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6" r:id="rId3"/>
    <p:sldId id="257" r:id="rId4"/>
    <p:sldId id="259" r:id="rId5"/>
    <p:sldId id="260" r:id="rId6"/>
    <p:sldId id="262" r:id="rId7"/>
    <p:sldId id="264" r:id="rId8"/>
    <p:sldId id="2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3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282" y="96"/>
      </p:cViewPr>
      <p:guideLst>
        <p:guide orient="horz" pos="2160"/>
        <p:guide pos="3840"/>
        <p:guide orient="horz" pos="640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C43B3-1D86-4356-A801-7F3875F871F6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47D84-08E1-4DD4-8145-75C4F8299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746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1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72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48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694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59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326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47D84-08E1-4DD4-8145-75C4F82997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696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F7C8E-622D-4A1B-9D37-6C66849AB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592D7A-31BA-45E1-A854-73A6B814E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D147D4-AE15-4A70-9943-E1056A17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BAAB-079B-481C-9751-05FD28C31367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7B3C3B-3410-48D1-8801-4098FC13A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E9763B-8B63-4816-A1EA-E4E52E187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974B-B3EA-4B71-B733-7C55435B2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5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3470D2-1EAD-4AC9-BFFF-2ABB59806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F4067-B3D9-4315-B63C-0C749A1B6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626CB8-45CF-4C81-A3FE-EBBC068CA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BAAB-079B-481C-9751-05FD28C31367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FCDEC0-4760-474D-A149-C4B22446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4D8E23-F5F0-446C-8FF1-AEDE723EF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974B-B3EA-4B71-B733-7C55435B2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5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24D7B3-380B-4F12-B60F-C8690CC70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DEEBC5-D019-49C8-AC70-6E8EB569E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A6F375-ED48-46BC-A49A-AC798825CD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FBAAB-079B-481C-9751-05FD28C31367}" type="datetimeFigureOut">
              <a:rPr lang="zh-CN" altLang="en-US" smtClean="0"/>
              <a:t>2022/6/23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916485-00F7-48D7-8B25-163994C82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7DD41E-ED61-4B22-91FB-7BE67ECBFA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F974B-B3EA-4B71-B733-7C55435B2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6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08EB9A2-3A88-8D3C-D2B4-9F6D2144CC18}"/>
              </a:ext>
            </a:extLst>
          </p:cNvPr>
          <p:cNvSpPr/>
          <p:nvPr/>
        </p:nvSpPr>
        <p:spPr>
          <a:xfrm>
            <a:off x="671376" y="5317110"/>
            <a:ext cx="3204638" cy="12681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482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0DA5716-1F97-832A-45BB-E2EDD41AC1F5}"/>
              </a:ext>
            </a:extLst>
          </p:cNvPr>
          <p:cNvSpPr/>
          <p:nvPr/>
        </p:nvSpPr>
        <p:spPr>
          <a:xfrm>
            <a:off x="2690922" y="4834164"/>
            <a:ext cx="3204638" cy="12681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482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CE7465B-4077-9153-5613-9164010AD8EA}"/>
              </a:ext>
            </a:extLst>
          </p:cNvPr>
          <p:cNvSpPr/>
          <p:nvPr/>
        </p:nvSpPr>
        <p:spPr>
          <a:xfrm>
            <a:off x="8051121" y="5317109"/>
            <a:ext cx="3204638" cy="12681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482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DC2ED314-C9AF-4866-9757-EFE08036289E}"/>
              </a:ext>
            </a:extLst>
          </p:cNvPr>
          <p:cNvSpPr/>
          <p:nvPr/>
        </p:nvSpPr>
        <p:spPr>
          <a:xfrm>
            <a:off x="1265762" y="1015999"/>
            <a:ext cx="3027479" cy="4826001"/>
          </a:xfrm>
          <a:custGeom>
            <a:avLst/>
            <a:gdLst>
              <a:gd name="connsiteX0" fmla="*/ 843449 w 4166783"/>
              <a:gd name="connsiteY0" fmla="*/ 4038782 h 6642126"/>
              <a:gd name="connsiteX1" fmla="*/ 844887 w 4166783"/>
              <a:gd name="connsiteY1" fmla="*/ 4032419 h 6642126"/>
              <a:gd name="connsiteX2" fmla="*/ 851499 w 4166783"/>
              <a:gd name="connsiteY2" fmla="*/ 3998913 h 6642126"/>
              <a:gd name="connsiteX3" fmla="*/ 789652 w 4166783"/>
              <a:gd name="connsiteY3" fmla="*/ 4009225 h 6642126"/>
              <a:gd name="connsiteX4" fmla="*/ 736578 w 4166783"/>
              <a:gd name="connsiteY4" fmla="*/ 4008186 h 6642126"/>
              <a:gd name="connsiteX5" fmla="*/ 717699 w 4166783"/>
              <a:gd name="connsiteY5" fmla="*/ 4004596 h 6642126"/>
              <a:gd name="connsiteX6" fmla="*/ 704984 w 4166783"/>
              <a:gd name="connsiteY6" fmla="*/ 3992193 h 6642126"/>
              <a:gd name="connsiteX7" fmla="*/ 705016 w 4166783"/>
              <a:gd name="connsiteY7" fmla="*/ 3990949 h 6642126"/>
              <a:gd name="connsiteX8" fmla="*/ 705839 w 4166783"/>
              <a:gd name="connsiteY8" fmla="*/ 3992814 h 6642126"/>
              <a:gd name="connsiteX9" fmla="*/ 677378 w 4166783"/>
              <a:gd name="connsiteY9" fmla="*/ 3995968 h 6642126"/>
              <a:gd name="connsiteX10" fmla="*/ 654598 w 4166783"/>
              <a:gd name="connsiteY10" fmla="*/ 3947805 h 6642126"/>
              <a:gd name="connsiteX11" fmla="*/ 653341 w 4166783"/>
              <a:gd name="connsiteY11" fmla="*/ 3946174 h 6642126"/>
              <a:gd name="connsiteX12" fmla="*/ 654547 w 4166783"/>
              <a:gd name="connsiteY12" fmla="*/ 3948432 h 6642126"/>
              <a:gd name="connsiteX13" fmla="*/ 646213 w 4166783"/>
              <a:gd name="connsiteY13" fmla="*/ 3928334 h 6642126"/>
              <a:gd name="connsiteX14" fmla="*/ 662262 w 4166783"/>
              <a:gd name="connsiteY14" fmla="*/ 3907789 h 6642126"/>
              <a:gd name="connsiteX15" fmla="*/ 661710 w 4166783"/>
              <a:gd name="connsiteY15" fmla="*/ 3897643 h 6642126"/>
              <a:gd name="connsiteX16" fmla="*/ 653778 w 4166783"/>
              <a:gd name="connsiteY16" fmla="*/ 3866678 h 6642126"/>
              <a:gd name="connsiteX17" fmla="*/ 699476 w 4166783"/>
              <a:gd name="connsiteY17" fmla="*/ 3794798 h 6642126"/>
              <a:gd name="connsiteX18" fmla="*/ 702921 w 4166783"/>
              <a:gd name="connsiteY18" fmla="*/ 3772288 h 6642126"/>
              <a:gd name="connsiteX19" fmla="*/ 680185 w 4166783"/>
              <a:gd name="connsiteY19" fmla="*/ 3780528 h 6642126"/>
              <a:gd name="connsiteX20" fmla="*/ 620999 w 4166783"/>
              <a:gd name="connsiteY20" fmla="*/ 3863223 h 6642126"/>
              <a:gd name="connsiteX21" fmla="*/ 585452 w 4166783"/>
              <a:gd name="connsiteY21" fmla="*/ 3909079 h 6642126"/>
              <a:gd name="connsiteX22" fmla="*/ 608136 w 4166783"/>
              <a:gd name="connsiteY22" fmla="*/ 3853816 h 6642126"/>
              <a:gd name="connsiteX23" fmla="*/ 635090 w 4166783"/>
              <a:gd name="connsiteY23" fmla="*/ 3773334 h 6642126"/>
              <a:gd name="connsiteX24" fmla="*/ 634475 w 4166783"/>
              <a:gd name="connsiteY24" fmla="*/ 3764762 h 6642126"/>
              <a:gd name="connsiteX25" fmla="*/ 626023 w 4166783"/>
              <a:gd name="connsiteY25" fmla="*/ 3768675 h 6642126"/>
              <a:gd name="connsiteX26" fmla="*/ 570350 w 4166783"/>
              <a:gd name="connsiteY26" fmla="*/ 3819545 h 6642126"/>
              <a:gd name="connsiteX27" fmla="*/ 537545 w 4166783"/>
              <a:gd name="connsiteY27" fmla="*/ 3819463 h 6642126"/>
              <a:gd name="connsiteX28" fmla="*/ 539782 w 4166783"/>
              <a:gd name="connsiteY28" fmla="*/ 3819308 h 6642126"/>
              <a:gd name="connsiteX29" fmla="*/ 538306 w 4166783"/>
              <a:gd name="connsiteY29" fmla="*/ 3819032 h 6642126"/>
              <a:gd name="connsiteX30" fmla="*/ 513876 w 4166783"/>
              <a:gd name="connsiteY30" fmla="*/ 3823683 h 6642126"/>
              <a:gd name="connsiteX31" fmla="*/ 454645 w 4166783"/>
              <a:gd name="connsiteY31" fmla="*/ 3848705 h 6642126"/>
              <a:gd name="connsiteX32" fmla="*/ 455625 w 4166783"/>
              <a:gd name="connsiteY32" fmla="*/ 3848056 h 6642126"/>
              <a:gd name="connsiteX33" fmla="*/ 460026 w 4166783"/>
              <a:gd name="connsiteY33" fmla="*/ 3812372 h 6642126"/>
              <a:gd name="connsiteX34" fmla="*/ 426661 w 4166783"/>
              <a:gd name="connsiteY34" fmla="*/ 3831407 h 6642126"/>
              <a:gd name="connsiteX35" fmla="*/ 370494 w 4166783"/>
              <a:gd name="connsiteY35" fmla="*/ 3821633 h 6642126"/>
              <a:gd name="connsiteX36" fmla="*/ 369426 w 4166783"/>
              <a:gd name="connsiteY36" fmla="*/ 3820310 h 6642126"/>
              <a:gd name="connsiteX37" fmla="*/ 370998 w 4166783"/>
              <a:gd name="connsiteY37" fmla="*/ 3822294 h 6642126"/>
              <a:gd name="connsiteX38" fmla="*/ 364008 w 4166783"/>
              <a:gd name="connsiteY38" fmla="*/ 3785021 h 6642126"/>
              <a:gd name="connsiteX39" fmla="*/ 367035 w 4166783"/>
              <a:gd name="connsiteY39" fmla="*/ 3771889 h 6642126"/>
              <a:gd name="connsiteX40" fmla="*/ 355751 w 4166783"/>
              <a:gd name="connsiteY40" fmla="*/ 3775860 h 6642126"/>
              <a:gd name="connsiteX41" fmla="*/ 319663 w 4166783"/>
              <a:gd name="connsiteY41" fmla="*/ 3803825 h 6642126"/>
              <a:gd name="connsiteX42" fmla="*/ 292180 w 4166783"/>
              <a:gd name="connsiteY42" fmla="*/ 3804090 h 6642126"/>
              <a:gd name="connsiteX43" fmla="*/ 293698 w 4166783"/>
              <a:gd name="connsiteY43" fmla="*/ 3776104 h 6642126"/>
              <a:gd name="connsiteX44" fmla="*/ 338707 w 4166783"/>
              <a:gd name="connsiteY44" fmla="*/ 3733603 h 6642126"/>
              <a:gd name="connsiteX45" fmla="*/ 337998 w 4166783"/>
              <a:gd name="connsiteY45" fmla="*/ 3713383 h 6642126"/>
              <a:gd name="connsiteX46" fmla="*/ 335952 w 4166783"/>
              <a:gd name="connsiteY46" fmla="*/ 3668964 h 6642126"/>
              <a:gd name="connsiteX47" fmla="*/ 336004 w 4166783"/>
              <a:gd name="connsiteY47" fmla="*/ 3667770 h 6642126"/>
              <a:gd name="connsiteX48" fmla="*/ 336827 w 4166783"/>
              <a:gd name="connsiteY48" fmla="*/ 3669423 h 6642126"/>
              <a:gd name="connsiteX49" fmla="*/ 262742 w 4166783"/>
              <a:gd name="connsiteY49" fmla="*/ 3688904 h 6642126"/>
              <a:gd name="connsiteX50" fmla="*/ 204507 w 4166783"/>
              <a:gd name="connsiteY50" fmla="*/ 3644161 h 6642126"/>
              <a:gd name="connsiteX51" fmla="*/ 191636 w 4166783"/>
              <a:gd name="connsiteY51" fmla="*/ 3641449 h 6642126"/>
              <a:gd name="connsiteX52" fmla="*/ 163221 w 4166783"/>
              <a:gd name="connsiteY52" fmla="*/ 3631619 h 6642126"/>
              <a:gd name="connsiteX53" fmla="*/ 146214 w 4166783"/>
              <a:gd name="connsiteY53" fmla="*/ 3620852 h 6642126"/>
              <a:gd name="connsiteX54" fmla="*/ 91184 w 4166783"/>
              <a:gd name="connsiteY54" fmla="*/ 3607746 h 6642126"/>
              <a:gd name="connsiteX55" fmla="*/ 90529 w 4166783"/>
              <a:gd name="connsiteY55" fmla="*/ 3586170 h 6642126"/>
              <a:gd name="connsiteX56" fmla="*/ 148548 w 4166783"/>
              <a:gd name="connsiteY56" fmla="*/ 3549185 h 6642126"/>
              <a:gd name="connsiteX57" fmla="*/ 155135 w 4166783"/>
              <a:gd name="connsiteY57" fmla="*/ 3539934 h 6642126"/>
              <a:gd name="connsiteX58" fmla="*/ 143408 w 4166783"/>
              <a:gd name="connsiteY58" fmla="*/ 3540336 h 6642126"/>
              <a:gd name="connsiteX59" fmla="*/ 115159 w 4166783"/>
              <a:gd name="connsiteY59" fmla="*/ 3548674 h 6642126"/>
              <a:gd name="connsiteX60" fmla="*/ 92095 w 4166783"/>
              <a:gd name="connsiteY60" fmla="*/ 3548618 h 6642126"/>
              <a:gd name="connsiteX61" fmla="*/ 104158 w 4166783"/>
              <a:gd name="connsiteY61" fmla="*/ 3527578 h 6642126"/>
              <a:gd name="connsiteX62" fmla="*/ 225041 w 4166783"/>
              <a:gd name="connsiteY62" fmla="*/ 3453186 h 6642126"/>
              <a:gd name="connsiteX63" fmla="*/ 242008 w 4166783"/>
              <a:gd name="connsiteY63" fmla="*/ 3441180 h 6642126"/>
              <a:gd name="connsiteX64" fmla="*/ 221268 w 4166783"/>
              <a:gd name="connsiteY64" fmla="*/ 3441606 h 6642126"/>
              <a:gd name="connsiteX65" fmla="*/ 110751 w 4166783"/>
              <a:gd name="connsiteY65" fmla="*/ 3455531 h 6642126"/>
              <a:gd name="connsiteX66" fmla="*/ 110200 w 4166783"/>
              <a:gd name="connsiteY66" fmla="*/ 3456302 h 6642126"/>
              <a:gd name="connsiteX67" fmla="*/ 111423 w 4166783"/>
              <a:gd name="connsiteY67" fmla="*/ 3447218 h 6642126"/>
              <a:gd name="connsiteX68" fmla="*/ 57978 w 4166783"/>
              <a:gd name="connsiteY68" fmla="*/ 3462533 h 6642126"/>
              <a:gd name="connsiteX69" fmla="*/ 32109 w 4166783"/>
              <a:gd name="connsiteY69" fmla="*/ 3454894 h 6642126"/>
              <a:gd name="connsiteX70" fmla="*/ 50978 w 4166783"/>
              <a:gd name="connsiteY70" fmla="*/ 3438628 h 6642126"/>
              <a:gd name="connsiteX71" fmla="*/ 204370 w 4166783"/>
              <a:gd name="connsiteY71" fmla="*/ 3389202 h 6642126"/>
              <a:gd name="connsiteX72" fmla="*/ 247905 w 4166783"/>
              <a:gd name="connsiteY72" fmla="*/ 3356337 h 6642126"/>
              <a:gd name="connsiteX73" fmla="*/ 311557 w 4166783"/>
              <a:gd name="connsiteY73" fmla="*/ 3295802 h 6642126"/>
              <a:gd name="connsiteX74" fmla="*/ 583752 w 4166783"/>
              <a:gd name="connsiteY74" fmla="*/ 3150036 h 6642126"/>
              <a:gd name="connsiteX75" fmla="*/ 611664 w 4166783"/>
              <a:gd name="connsiteY75" fmla="*/ 3128178 h 6642126"/>
              <a:gd name="connsiteX76" fmla="*/ 578780 w 4166783"/>
              <a:gd name="connsiteY76" fmla="*/ 3134977 h 6642126"/>
              <a:gd name="connsiteX77" fmla="*/ 290736 w 4166783"/>
              <a:gd name="connsiteY77" fmla="*/ 3237951 h 6642126"/>
              <a:gd name="connsiteX78" fmla="*/ 268541 w 4166783"/>
              <a:gd name="connsiteY78" fmla="*/ 3241247 h 6642126"/>
              <a:gd name="connsiteX79" fmla="*/ 282579 w 4166783"/>
              <a:gd name="connsiteY79" fmla="*/ 3226950 h 6642126"/>
              <a:gd name="connsiteX80" fmla="*/ 329933 w 4166783"/>
              <a:gd name="connsiteY80" fmla="*/ 3208299 h 6642126"/>
              <a:gd name="connsiteX81" fmla="*/ 412993 w 4166783"/>
              <a:gd name="connsiteY81" fmla="*/ 3166338 h 6642126"/>
              <a:gd name="connsiteX82" fmla="*/ 433237 w 4166783"/>
              <a:gd name="connsiteY82" fmla="*/ 3160978 h 6642126"/>
              <a:gd name="connsiteX83" fmla="*/ 437525 w 4166783"/>
              <a:gd name="connsiteY83" fmla="*/ 3158135 h 6642126"/>
              <a:gd name="connsiteX84" fmla="*/ 433935 w 4166783"/>
              <a:gd name="connsiteY84" fmla="*/ 3161715 h 6642126"/>
              <a:gd name="connsiteX85" fmla="*/ 413552 w 4166783"/>
              <a:gd name="connsiteY85" fmla="*/ 3166961 h 6642126"/>
              <a:gd name="connsiteX86" fmla="*/ 330483 w 4166783"/>
              <a:gd name="connsiteY86" fmla="*/ 3208919 h 6642126"/>
              <a:gd name="connsiteX87" fmla="*/ 283108 w 4166783"/>
              <a:gd name="connsiteY87" fmla="*/ 3227599 h 6642126"/>
              <a:gd name="connsiteX88" fmla="*/ 208712 w 4166783"/>
              <a:gd name="connsiteY88" fmla="*/ 3248491 h 6642126"/>
              <a:gd name="connsiteX89" fmla="*/ 179426 w 4166783"/>
              <a:gd name="connsiteY89" fmla="*/ 3245810 h 6642126"/>
              <a:gd name="connsiteX90" fmla="*/ 197895 w 4166783"/>
              <a:gd name="connsiteY90" fmla="*/ 3225969 h 6642126"/>
              <a:gd name="connsiteX91" fmla="*/ 319184 w 4166783"/>
              <a:gd name="connsiteY91" fmla="*/ 3169718 h 6642126"/>
              <a:gd name="connsiteX92" fmla="*/ 564781 w 4166783"/>
              <a:gd name="connsiteY92" fmla="*/ 3048815 h 6642126"/>
              <a:gd name="connsiteX93" fmla="*/ 581108 w 4166783"/>
              <a:gd name="connsiteY93" fmla="*/ 3044444 h 6642126"/>
              <a:gd name="connsiteX94" fmla="*/ 584844 w 4166783"/>
              <a:gd name="connsiteY94" fmla="*/ 3039659 h 6642126"/>
              <a:gd name="connsiteX95" fmla="*/ 581671 w 4166783"/>
              <a:gd name="connsiteY95" fmla="*/ 3044932 h 6642126"/>
              <a:gd name="connsiteX96" fmla="*/ 565453 w 4166783"/>
              <a:gd name="connsiteY96" fmla="*/ 3049507 h 6642126"/>
              <a:gd name="connsiteX97" fmla="*/ 355648 w 4166783"/>
              <a:gd name="connsiteY97" fmla="*/ 3122388 h 6642126"/>
              <a:gd name="connsiteX98" fmla="*/ 314514 w 4166783"/>
              <a:gd name="connsiteY98" fmla="*/ 3125855 h 6642126"/>
              <a:gd name="connsiteX99" fmla="*/ 346478 w 4166783"/>
              <a:gd name="connsiteY99" fmla="*/ 3104812 h 6642126"/>
              <a:gd name="connsiteX100" fmla="*/ 628092 w 4166783"/>
              <a:gd name="connsiteY100" fmla="*/ 2979488 h 6642126"/>
              <a:gd name="connsiteX101" fmla="*/ 671133 w 4166783"/>
              <a:gd name="connsiteY101" fmla="*/ 2957262 h 6642126"/>
              <a:gd name="connsiteX102" fmla="*/ 816002 w 4166783"/>
              <a:gd name="connsiteY102" fmla="*/ 2871948 h 6642126"/>
              <a:gd name="connsiteX103" fmla="*/ 827338 w 4166783"/>
              <a:gd name="connsiteY103" fmla="*/ 2848911 h 6642126"/>
              <a:gd name="connsiteX104" fmla="*/ 800327 w 4166783"/>
              <a:gd name="connsiteY104" fmla="*/ 2853670 h 6642126"/>
              <a:gd name="connsiteX105" fmla="*/ 671781 w 4166783"/>
              <a:gd name="connsiteY105" fmla="*/ 2957989 h 6642126"/>
              <a:gd name="connsiteX106" fmla="*/ 495528 w 4166783"/>
              <a:gd name="connsiteY106" fmla="*/ 3006535 h 6642126"/>
              <a:gd name="connsiteX107" fmla="*/ 149249 w 4166783"/>
              <a:gd name="connsiteY107" fmla="*/ 3117828 h 6642126"/>
              <a:gd name="connsiteX108" fmla="*/ 0 w 4166783"/>
              <a:gd name="connsiteY108" fmla="*/ 3155058 h 6642126"/>
              <a:gd name="connsiteX109" fmla="*/ 0 w 4166783"/>
              <a:gd name="connsiteY109" fmla="*/ 3141890 h 6642126"/>
              <a:gd name="connsiteX110" fmla="*/ 493759 w 4166783"/>
              <a:gd name="connsiteY110" fmla="*/ 2990864 h 6642126"/>
              <a:gd name="connsiteX111" fmla="*/ 705589 w 4166783"/>
              <a:gd name="connsiteY111" fmla="*/ 2909818 h 6642126"/>
              <a:gd name="connsiteX112" fmla="*/ 782684 w 4166783"/>
              <a:gd name="connsiteY112" fmla="*/ 2826679 h 6642126"/>
              <a:gd name="connsiteX113" fmla="*/ 883877 w 4166783"/>
              <a:gd name="connsiteY113" fmla="*/ 2705842 h 6642126"/>
              <a:gd name="connsiteX114" fmla="*/ 1019086 w 4166783"/>
              <a:gd name="connsiteY114" fmla="*/ 2603732 h 6642126"/>
              <a:gd name="connsiteX115" fmla="*/ 1040156 w 4166783"/>
              <a:gd name="connsiteY115" fmla="*/ 2557702 h 6642126"/>
              <a:gd name="connsiteX116" fmla="*/ 1015843 w 4166783"/>
              <a:gd name="connsiteY116" fmla="*/ 2504220 h 6642126"/>
              <a:gd name="connsiteX117" fmla="*/ 985436 w 4166783"/>
              <a:gd name="connsiteY117" fmla="*/ 2389880 h 6642126"/>
              <a:gd name="connsiteX118" fmla="*/ 1011711 w 4166783"/>
              <a:gd name="connsiteY118" fmla="*/ 2177834 h 6642126"/>
              <a:gd name="connsiteX119" fmla="*/ 1015500 w 4166783"/>
              <a:gd name="connsiteY119" fmla="*/ 2076043 h 6642126"/>
              <a:gd name="connsiteX120" fmla="*/ 999482 w 4166783"/>
              <a:gd name="connsiteY120" fmla="*/ 2065879 h 6642126"/>
              <a:gd name="connsiteX121" fmla="*/ 754583 w 4166783"/>
              <a:gd name="connsiteY121" fmla="*/ 2122263 h 6642126"/>
              <a:gd name="connsiteX122" fmla="*/ 620084 w 4166783"/>
              <a:gd name="connsiteY122" fmla="*/ 2113576 h 6642126"/>
              <a:gd name="connsiteX123" fmla="*/ 478723 w 4166783"/>
              <a:gd name="connsiteY123" fmla="*/ 2142234 h 6642126"/>
              <a:gd name="connsiteX124" fmla="*/ 435042 w 4166783"/>
              <a:gd name="connsiteY124" fmla="*/ 2202034 h 6642126"/>
              <a:gd name="connsiteX125" fmla="*/ 413397 w 4166783"/>
              <a:gd name="connsiteY125" fmla="*/ 2234548 h 6642126"/>
              <a:gd name="connsiteX126" fmla="*/ 386563 w 4166783"/>
              <a:gd name="connsiteY126" fmla="*/ 2239886 h 6642126"/>
              <a:gd name="connsiteX127" fmla="*/ 378532 w 4166783"/>
              <a:gd name="connsiteY127" fmla="*/ 2211046 h 6642126"/>
              <a:gd name="connsiteX128" fmla="*/ 402029 w 4166783"/>
              <a:gd name="connsiteY128" fmla="*/ 2153160 h 6642126"/>
              <a:gd name="connsiteX129" fmla="*/ 398197 w 4166783"/>
              <a:gd name="connsiteY129" fmla="*/ 2140055 h 6642126"/>
              <a:gd name="connsiteX130" fmla="*/ 389299 w 4166783"/>
              <a:gd name="connsiteY130" fmla="*/ 2147965 h 6642126"/>
              <a:gd name="connsiteX131" fmla="*/ 368184 w 4166783"/>
              <a:gd name="connsiteY131" fmla="*/ 2199491 h 6642126"/>
              <a:gd name="connsiteX132" fmla="*/ 338400 w 4166783"/>
              <a:gd name="connsiteY132" fmla="*/ 2225990 h 6642126"/>
              <a:gd name="connsiteX133" fmla="*/ 314355 w 4166783"/>
              <a:gd name="connsiteY133" fmla="*/ 2200571 h 6642126"/>
              <a:gd name="connsiteX134" fmla="*/ 295011 w 4166783"/>
              <a:gd name="connsiteY134" fmla="*/ 2193877 h 6642126"/>
              <a:gd name="connsiteX135" fmla="*/ 245780 w 4166783"/>
              <a:gd name="connsiteY135" fmla="*/ 2171210 h 6642126"/>
              <a:gd name="connsiteX136" fmla="*/ 193154 w 4166783"/>
              <a:gd name="connsiteY136" fmla="*/ 2094925 h 6642126"/>
              <a:gd name="connsiteX137" fmla="*/ 162417 w 4166783"/>
              <a:gd name="connsiteY137" fmla="*/ 2090593 h 6642126"/>
              <a:gd name="connsiteX138" fmla="*/ 129499 w 4166783"/>
              <a:gd name="connsiteY138" fmla="*/ 2063754 h 6642126"/>
              <a:gd name="connsiteX139" fmla="*/ 157238 w 4166783"/>
              <a:gd name="connsiteY139" fmla="*/ 2046746 h 6642126"/>
              <a:gd name="connsiteX140" fmla="*/ 281973 w 4166783"/>
              <a:gd name="connsiteY140" fmla="*/ 1988200 h 6642126"/>
              <a:gd name="connsiteX141" fmla="*/ 341391 w 4166783"/>
              <a:gd name="connsiteY141" fmla="*/ 1974998 h 6642126"/>
              <a:gd name="connsiteX142" fmla="*/ 364324 w 4166783"/>
              <a:gd name="connsiteY142" fmla="*/ 1976794 h 6642126"/>
              <a:gd name="connsiteX143" fmla="*/ 712799 w 4166783"/>
              <a:gd name="connsiteY143" fmla="*/ 1906192 h 6642126"/>
              <a:gd name="connsiteX144" fmla="*/ 875195 w 4166783"/>
              <a:gd name="connsiteY144" fmla="*/ 1866228 h 6642126"/>
              <a:gd name="connsiteX145" fmla="*/ 965275 w 4166783"/>
              <a:gd name="connsiteY145" fmla="*/ 1785278 h 6642126"/>
              <a:gd name="connsiteX146" fmla="*/ 956903 w 4166783"/>
              <a:gd name="connsiteY146" fmla="*/ 1757885 h 6642126"/>
              <a:gd name="connsiteX147" fmla="*/ 1055194 w 4166783"/>
              <a:gd name="connsiteY147" fmla="*/ 1384863 h 6642126"/>
              <a:gd name="connsiteX148" fmla="*/ 1170224 w 4166783"/>
              <a:gd name="connsiteY148" fmla="*/ 1337446 h 6642126"/>
              <a:gd name="connsiteX149" fmla="*/ 1329174 w 4166783"/>
              <a:gd name="connsiteY149" fmla="*/ 1297289 h 6642126"/>
              <a:gd name="connsiteX150" fmla="*/ 1368831 w 4166783"/>
              <a:gd name="connsiteY150" fmla="*/ 1281857 h 6642126"/>
              <a:gd name="connsiteX151" fmla="*/ 1594083 w 4166783"/>
              <a:gd name="connsiteY151" fmla="*/ 1193820 h 6642126"/>
              <a:gd name="connsiteX152" fmla="*/ 1638473 w 4166783"/>
              <a:gd name="connsiteY152" fmla="*/ 1159005 h 6642126"/>
              <a:gd name="connsiteX153" fmla="*/ 1675813 w 4166783"/>
              <a:gd name="connsiteY153" fmla="*/ 1064550 h 6642126"/>
              <a:gd name="connsiteX154" fmla="*/ 1665361 w 4166783"/>
              <a:gd name="connsiteY154" fmla="*/ 1017137 h 6642126"/>
              <a:gd name="connsiteX155" fmla="*/ 1664887 w 4166783"/>
              <a:gd name="connsiteY155" fmla="*/ 999127 h 6642126"/>
              <a:gd name="connsiteX156" fmla="*/ 1678303 w 4166783"/>
              <a:gd name="connsiteY156" fmla="*/ 955438 h 6642126"/>
              <a:gd name="connsiteX157" fmla="*/ 1679691 w 4166783"/>
              <a:gd name="connsiteY157" fmla="*/ 955351 h 6642126"/>
              <a:gd name="connsiteX158" fmla="*/ 1678988 w 4166783"/>
              <a:gd name="connsiteY158" fmla="*/ 956253 h 6642126"/>
              <a:gd name="connsiteX159" fmla="*/ 1679953 w 4166783"/>
              <a:gd name="connsiteY159" fmla="*/ 924403 h 6642126"/>
              <a:gd name="connsiteX160" fmla="*/ 1672776 w 4166783"/>
              <a:gd name="connsiteY160" fmla="*/ 799456 h 6642126"/>
              <a:gd name="connsiteX161" fmla="*/ 1662319 w 4166783"/>
              <a:gd name="connsiteY161" fmla="*/ 751541 h 6642126"/>
              <a:gd name="connsiteX162" fmla="*/ 1676625 w 4166783"/>
              <a:gd name="connsiteY162" fmla="*/ 693772 h 6642126"/>
              <a:gd name="connsiteX163" fmla="*/ 1709474 w 4166783"/>
              <a:gd name="connsiteY163" fmla="*/ 631568 h 6642126"/>
              <a:gd name="connsiteX164" fmla="*/ 1708140 w 4166783"/>
              <a:gd name="connsiteY164" fmla="*/ 615389 h 6642126"/>
              <a:gd name="connsiteX165" fmla="*/ 1702150 w 4166783"/>
              <a:gd name="connsiteY165" fmla="*/ 592362 h 6642126"/>
              <a:gd name="connsiteX166" fmla="*/ 1756702 w 4166783"/>
              <a:gd name="connsiteY166" fmla="*/ 516501 h 6642126"/>
              <a:gd name="connsiteX167" fmla="*/ 1749802 w 4166783"/>
              <a:gd name="connsiteY167" fmla="*/ 505829 h 6642126"/>
              <a:gd name="connsiteX168" fmla="*/ 1749924 w 4166783"/>
              <a:gd name="connsiteY168" fmla="*/ 506549 h 6642126"/>
              <a:gd name="connsiteX169" fmla="*/ 1829779 w 4166783"/>
              <a:gd name="connsiteY169" fmla="*/ 428010 h 6642126"/>
              <a:gd name="connsiteX170" fmla="*/ 1876357 w 4166783"/>
              <a:gd name="connsiteY170" fmla="*/ 411201 h 6642126"/>
              <a:gd name="connsiteX171" fmla="*/ 1887583 w 4166783"/>
              <a:gd name="connsiteY171" fmla="*/ 407793 h 6642126"/>
              <a:gd name="connsiteX172" fmla="*/ 1878874 w 4166783"/>
              <a:gd name="connsiteY172" fmla="*/ 401372 h 6642126"/>
              <a:gd name="connsiteX173" fmla="*/ 1872665 w 4166783"/>
              <a:gd name="connsiteY173" fmla="*/ 397569 h 6642126"/>
              <a:gd name="connsiteX174" fmla="*/ 1881799 w 4166783"/>
              <a:gd name="connsiteY174" fmla="*/ 395433 h 6642126"/>
              <a:gd name="connsiteX175" fmla="*/ 1998738 w 4166783"/>
              <a:gd name="connsiteY175" fmla="*/ 364426 h 6642126"/>
              <a:gd name="connsiteX176" fmla="*/ 2069261 w 4166783"/>
              <a:gd name="connsiteY176" fmla="*/ 355888 h 6642126"/>
              <a:gd name="connsiteX177" fmla="*/ 2084181 w 4166783"/>
              <a:gd name="connsiteY177" fmla="*/ 351123 h 6642126"/>
              <a:gd name="connsiteX178" fmla="*/ 2165975 w 4166783"/>
              <a:gd name="connsiteY178" fmla="*/ 332492 h 6642126"/>
              <a:gd name="connsiteX179" fmla="*/ 2225326 w 4166783"/>
              <a:gd name="connsiteY179" fmla="*/ 337496 h 6642126"/>
              <a:gd name="connsiteX180" fmla="*/ 2224775 w 4166783"/>
              <a:gd name="connsiteY180" fmla="*/ 338202 h 6642126"/>
              <a:gd name="connsiteX181" fmla="*/ 2363525 w 4166783"/>
              <a:gd name="connsiteY181" fmla="*/ 422093 h 6642126"/>
              <a:gd name="connsiteX182" fmla="*/ 2367438 w 4166783"/>
              <a:gd name="connsiteY182" fmla="*/ 451833 h 6642126"/>
              <a:gd name="connsiteX183" fmla="*/ 2368768 w 4166783"/>
              <a:gd name="connsiteY183" fmla="*/ 450721 h 6642126"/>
              <a:gd name="connsiteX184" fmla="*/ 2366867 w 4166783"/>
              <a:gd name="connsiteY184" fmla="*/ 451518 h 6642126"/>
              <a:gd name="connsiteX185" fmla="*/ 2362557 w 4166783"/>
              <a:gd name="connsiteY185" fmla="*/ 421247 h 6642126"/>
              <a:gd name="connsiteX186" fmla="*/ 2434961 w 4166783"/>
              <a:gd name="connsiteY186" fmla="*/ 605982 h 6642126"/>
              <a:gd name="connsiteX187" fmla="*/ 2429309 w 4166783"/>
              <a:gd name="connsiteY187" fmla="*/ 692155 h 6642126"/>
              <a:gd name="connsiteX188" fmla="*/ 2429920 w 4166783"/>
              <a:gd name="connsiteY188" fmla="*/ 691965 h 6642126"/>
              <a:gd name="connsiteX189" fmla="*/ 2422502 w 4166783"/>
              <a:gd name="connsiteY189" fmla="*/ 699405 h 6642126"/>
              <a:gd name="connsiteX190" fmla="*/ 2422937 w 4166783"/>
              <a:gd name="connsiteY190" fmla="*/ 698590 h 6642126"/>
              <a:gd name="connsiteX191" fmla="*/ 2361061 w 4166783"/>
              <a:gd name="connsiteY191" fmla="*/ 847730 h 6642126"/>
              <a:gd name="connsiteX192" fmla="*/ 2319162 w 4166783"/>
              <a:gd name="connsiteY192" fmla="*/ 905064 h 6642126"/>
              <a:gd name="connsiteX193" fmla="*/ 2246435 w 4166783"/>
              <a:gd name="connsiteY193" fmla="*/ 1017723 h 6642126"/>
              <a:gd name="connsiteX194" fmla="*/ 2142456 w 4166783"/>
              <a:gd name="connsiteY194" fmla="*/ 1072201 h 6642126"/>
              <a:gd name="connsiteX195" fmla="*/ 2123208 w 4166783"/>
              <a:gd name="connsiteY195" fmla="*/ 1085385 h 6642126"/>
              <a:gd name="connsiteX196" fmla="*/ 2108246 w 4166783"/>
              <a:gd name="connsiteY196" fmla="*/ 1121792 h 6642126"/>
              <a:gd name="connsiteX197" fmla="*/ 2107403 w 4166783"/>
              <a:gd name="connsiteY197" fmla="*/ 1140336 h 6642126"/>
              <a:gd name="connsiteX198" fmla="*/ 2125669 w 4166783"/>
              <a:gd name="connsiteY198" fmla="*/ 1139182 h 6642126"/>
              <a:gd name="connsiteX199" fmla="*/ 2240707 w 4166783"/>
              <a:gd name="connsiteY199" fmla="*/ 1090545 h 6642126"/>
              <a:gd name="connsiteX200" fmla="*/ 2271204 w 4166783"/>
              <a:gd name="connsiteY200" fmla="*/ 1078429 h 6642126"/>
              <a:gd name="connsiteX201" fmla="*/ 2717680 w 4166783"/>
              <a:gd name="connsiteY201" fmla="*/ 905268 h 6642126"/>
              <a:gd name="connsiteX202" fmla="*/ 3219742 w 4166783"/>
              <a:gd name="connsiteY202" fmla="*/ 646034 h 6642126"/>
              <a:gd name="connsiteX203" fmla="*/ 3544824 w 4166783"/>
              <a:gd name="connsiteY203" fmla="*/ 447152 h 6642126"/>
              <a:gd name="connsiteX204" fmla="*/ 3583070 w 4166783"/>
              <a:gd name="connsiteY204" fmla="*/ 392197 h 6642126"/>
              <a:gd name="connsiteX205" fmla="*/ 3593758 w 4166783"/>
              <a:gd name="connsiteY205" fmla="*/ 320798 h 6642126"/>
              <a:gd name="connsiteX206" fmla="*/ 3639555 w 4166783"/>
              <a:gd name="connsiteY206" fmla="*/ 96115 h 6642126"/>
              <a:gd name="connsiteX207" fmla="*/ 3680515 w 4166783"/>
              <a:gd name="connsiteY207" fmla="*/ 14230 h 6642126"/>
              <a:gd name="connsiteX208" fmla="*/ 3708172 w 4166783"/>
              <a:gd name="connsiteY208" fmla="*/ 407 h 6642126"/>
              <a:gd name="connsiteX209" fmla="*/ 3727224 w 4166783"/>
              <a:gd name="connsiteY209" fmla="*/ 24378 h 6642126"/>
              <a:gd name="connsiteX210" fmla="*/ 3716363 w 4166783"/>
              <a:gd name="connsiteY210" fmla="*/ 117525 h 6642126"/>
              <a:gd name="connsiteX211" fmla="*/ 3703395 w 4166783"/>
              <a:gd name="connsiteY211" fmla="*/ 197168 h 6642126"/>
              <a:gd name="connsiteX212" fmla="*/ 3732614 w 4166783"/>
              <a:gd name="connsiteY212" fmla="*/ 222263 h 6642126"/>
              <a:gd name="connsiteX213" fmla="*/ 3816429 w 4166783"/>
              <a:gd name="connsiteY213" fmla="*/ 202905 h 6642126"/>
              <a:gd name="connsiteX214" fmla="*/ 3833164 w 4166783"/>
              <a:gd name="connsiteY214" fmla="*/ 192669 h 6642126"/>
              <a:gd name="connsiteX215" fmla="*/ 4042827 w 4166783"/>
              <a:gd name="connsiteY215" fmla="*/ 79848 h 6642126"/>
              <a:gd name="connsiteX216" fmla="*/ 4057452 w 4166783"/>
              <a:gd name="connsiteY216" fmla="*/ 72430 h 6642126"/>
              <a:gd name="connsiteX217" fmla="*/ 4094200 w 4166783"/>
              <a:gd name="connsiteY217" fmla="*/ 75483 h 6642126"/>
              <a:gd name="connsiteX218" fmla="*/ 4089275 w 4166783"/>
              <a:gd name="connsiteY218" fmla="*/ 114417 h 6642126"/>
              <a:gd name="connsiteX219" fmla="*/ 4051088 w 4166783"/>
              <a:gd name="connsiteY219" fmla="*/ 160907 h 6642126"/>
              <a:gd name="connsiteX220" fmla="*/ 4029855 w 4166783"/>
              <a:gd name="connsiteY220" fmla="*/ 172442 h 6642126"/>
              <a:gd name="connsiteX221" fmla="*/ 4026182 w 4166783"/>
              <a:gd name="connsiteY221" fmla="*/ 180988 h 6642126"/>
              <a:gd name="connsiteX222" fmla="*/ 4024307 w 4166783"/>
              <a:gd name="connsiteY222" fmla="*/ 180259 h 6642126"/>
              <a:gd name="connsiteX223" fmla="*/ 4025593 w 4166783"/>
              <a:gd name="connsiteY223" fmla="*/ 181432 h 6642126"/>
              <a:gd name="connsiteX224" fmla="*/ 4029256 w 4166783"/>
              <a:gd name="connsiteY224" fmla="*/ 171913 h 6642126"/>
              <a:gd name="connsiteX225" fmla="*/ 4050474 w 4166783"/>
              <a:gd name="connsiteY225" fmla="*/ 160243 h 6642126"/>
              <a:gd name="connsiteX226" fmla="*/ 4097007 w 4166783"/>
              <a:gd name="connsiteY226" fmla="*/ 125516 h 6642126"/>
              <a:gd name="connsiteX227" fmla="*/ 4109094 w 4166783"/>
              <a:gd name="connsiteY227" fmla="*/ 114519 h 6642126"/>
              <a:gd name="connsiteX228" fmla="*/ 4160558 w 4166783"/>
              <a:gd name="connsiteY228" fmla="*/ 107865 h 6642126"/>
              <a:gd name="connsiteX229" fmla="*/ 4150883 w 4166783"/>
              <a:gd name="connsiteY229" fmla="*/ 151554 h 6642126"/>
              <a:gd name="connsiteX230" fmla="*/ 4035579 w 4166783"/>
              <a:gd name="connsiteY230" fmla="*/ 263208 h 6642126"/>
              <a:gd name="connsiteX231" fmla="*/ 3999952 w 4166783"/>
              <a:gd name="connsiteY231" fmla="*/ 317690 h 6642126"/>
              <a:gd name="connsiteX232" fmla="*/ 3977851 w 4166783"/>
              <a:gd name="connsiteY232" fmla="*/ 349161 h 6642126"/>
              <a:gd name="connsiteX233" fmla="*/ 3913480 w 4166783"/>
              <a:gd name="connsiteY233" fmla="*/ 414673 h 6642126"/>
              <a:gd name="connsiteX234" fmla="*/ 3904415 w 4166783"/>
              <a:gd name="connsiteY234" fmla="*/ 441213 h 6642126"/>
              <a:gd name="connsiteX235" fmla="*/ 3871237 w 4166783"/>
              <a:gd name="connsiteY235" fmla="*/ 492607 h 6642126"/>
              <a:gd name="connsiteX236" fmla="*/ 3698604 w 4166783"/>
              <a:gd name="connsiteY236" fmla="*/ 572387 h 6642126"/>
              <a:gd name="connsiteX237" fmla="*/ 3670761 w 4166783"/>
              <a:gd name="connsiteY237" fmla="*/ 594920 h 6642126"/>
              <a:gd name="connsiteX238" fmla="*/ 3353628 w 4166783"/>
              <a:gd name="connsiteY238" fmla="*/ 860925 h 6642126"/>
              <a:gd name="connsiteX239" fmla="*/ 3068195 w 4166783"/>
              <a:gd name="connsiteY239" fmla="*/ 1041147 h 6642126"/>
              <a:gd name="connsiteX240" fmla="*/ 3050218 w 4166783"/>
              <a:gd name="connsiteY240" fmla="*/ 1049102 h 6642126"/>
              <a:gd name="connsiteX241" fmla="*/ 2866612 w 4166783"/>
              <a:gd name="connsiteY241" fmla="*/ 1157709 h 6642126"/>
              <a:gd name="connsiteX242" fmla="*/ 2557687 w 4166783"/>
              <a:gd name="connsiteY242" fmla="*/ 1330051 h 6642126"/>
              <a:gd name="connsiteX243" fmla="*/ 2261548 w 4166783"/>
              <a:gd name="connsiteY243" fmla="*/ 1523038 h 6642126"/>
              <a:gd name="connsiteX244" fmla="*/ 2237612 w 4166783"/>
              <a:gd name="connsiteY244" fmla="*/ 1586325 h 6642126"/>
              <a:gd name="connsiteX245" fmla="*/ 2231210 w 4166783"/>
              <a:gd name="connsiteY245" fmla="*/ 1599367 h 6642126"/>
              <a:gd name="connsiteX246" fmla="*/ 2233779 w 4166783"/>
              <a:gd name="connsiteY246" fmla="*/ 1599866 h 6642126"/>
              <a:gd name="connsiteX247" fmla="*/ 2237029 w 4166783"/>
              <a:gd name="connsiteY247" fmla="*/ 1585496 h 6642126"/>
              <a:gd name="connsiteX248" fmla="*/ 2234559 w 4166783"/>
              <a:gd name="connsiteY248" fmla="*/ 1636072 h 6642126"/>
              <a:gd name="connsiteX249" fmla="*/ 2067247 w 4166783"/>
              <a:gd name="connsiteY249" fmla="*/ 1816418 h 6642126"/>
              <a:gd name="connsiteX250" fmla="*/ 1956714 w 4166783"/>
              <a:gd name="connsiteY250" fmla="*/ 2191976 h 6642126"/>
              <a:gd name="connsiteX251" fmla="*/ 1997509 w 4166783"/>
              <a:gd name="connsiteY251" fmla="*/ 2327164 h 6642126"/>
              <a:gd name="connsiteX252" fmla="*/ 2017658 w 4166783"/>
              <a:gd name="connsiteY252" fmla="*/ 2422658 h 6642126"/>
              <a:gd name="connsiteX253" fmla="*/ 2026365 w 4166783"/>
              <a:gd name="connsiteY253" fmla="*/ 2453941 h 6642126"/>
              <a:gd name="connsiteX254" fmla="*/ 2137509 w 4166783"/>
              <a:gd name="connsiteY254" fmla="*/ 2612318 h 6642126"/>
              <a:gd name="connsiteX255" fmla="*/ 2149884 w 4166783"/>
              <a:gd name="connsiteY255" fmla="*/ 2610930 h 6642126"/>
              <a:gd name="connsiteX256" fmla="*/ 2162904 w 4166783"/>
              <a:gd name="connsiteY256" fmla="*/ 2614282 h 6642126"/>
              <a:gd name="connsiteX257" fmla="*/ 2327334 w 4166783"/>
              <a:gd name="connsiteY257" fmla="*/ 2818391 h 6642126"/>
              <a:gd name="connsiteX258" fmla="*/ 2403125 w 4166783"/>
              <a:gd name="connsiteY258" fmla="*/ 2917591 h 6642126"/>
              <a:gd name="connsiteX259" fmla="*/ 2445112 w 4166783"/>
              <a:gd name="connsiteY259" fmla="*/ 2942003 h 6642126"/>
              <a:gd name="connsiteX260" fmla="*/ 2922100 w 4166783"/>
              <a:gd name="connsiteY260" fmla="*/ 3139548 h 6642126"/>
              <a:gd name="connsiteX261" fmla="*/ 2934168 w 4166783"/>
              <a:gd name="connsiteY261" fmla="*/ 3144708 h 6642126"/>
              <a:gd name="connsiteX262" fmla="*/ 2944225 w 4166783"/>
              <a:gd name="connsiteY262" fmla="*/ 3155185 h 6642126"/>
              <a:gd name="connsiteX263" fmla="*/ 2930323 w 4166783"/>
              <a:gd name="connsiteY263" fmla="*/ 3159430 h 6642126"/>
              <a:gd name="connsiteX264" fmla="*/ 2792939 w 4166783"/>
              <a:gd name="connsiteY264" fmla="*/ 3128945 h 6642126"/>
              <a:gd name="connsiteX265" fmla="*/ 2627882 w 4166783"/>
              <a:gd name="connsiteY265" fmla="*/ 3064450 h 6642126"/>
              <a:gd name="connsiteX266" fmla="*/ 2607510 w 4166783"/>
              <a:gd name="connsiteY266" fmla="*/ 3059976 h 6642126"/>
              <a:gd name="connsiteX267" fmla="*/ 2623091 w 4166783"/>
              <a:gd name="connsiteY267" fmla="*/ 3076266 h 6642126"/>
              <a:gd name="connsiteX268" fmla="*/ 2762231 w 4166783"/>
              <a:gd name="connsiteY268" fmla="*/ 3150617 h 6642126"/>
              <a:gd name="connsiteX269" fmla="*/ 2779048 w 4166783"/>
              <a:gd name="connsiteY269" fmla="*/ 3164169 h 6642126"/>
              <a:gd name="connsiteX270" fmla="*/ 2757579 w 4166783"/>
              <a:gd name="connsiteY270" fmla="*/ 3171431 h 6642126"/>
              <a:gd name="connsiteX271" fmla="*/ 2699576 w 4166783"/>
              <a:gd name="connsiteY271" fmla="*/ 3167475 h 6642126"/>
              <a:gd name="connsiteX272" fmla="*/ 2667528 w 4166783"/>
              <a:gd name="connsiteY272" fmla="*/ 3170325 h 6642126"/>
              <a:gd name="connsiteX273" fmla="*/ 2687648 w 4166783"/>
              <a:gd name="connsiteY273" fmla="*/ 3191760 h 6642126"/>
              <a:gd name="connsiteX274" fmla="*/ 2883940 w 4166783"/>
              <a:gd name="connsiteY274" fmla="*/ 3276202 h 6642126"/>
              <a:gd name="connsiteX275" fmla="*/ 3039221 w 4166783"/>
              <a:gd name="connsiteY275" fmla="*/ 3354733 h 6642126"/>
              <a:gd name="connsiteX276" fmla="*/ 3068692 w 4166783"/>
              <a:gd name="connsiteY276" fmla="*/ 3394479 h 6642126"/>
              <a:gd name="connsiteX277" fmla="*/ 3070301 w 4166783"/>
              <a:gd name="connsiteY277" fmla="*/ 3421217 h 6642126"/>
              <a:gd name="connsiteX278" fmla="*/ 3043122 w 4166783"/>
              <a:gd name="connsiteY278" fmla="*/ 3414556 h 6642126"/>
              <a:gd name="connsiteX279" fmla="*/ 3015191 w 4166783"/>
              <a:gd name="connsiteY279" fmla="*/ 3406322 h 6642126"/>
              <a:gd name="connsiteX280" fmla="*/ 3015720 w 4166783"/>
              <a:gd name="connsiteY280" fmla="*/ 3405662 h 6642126"/>
              <a:gd name="connsiteX281" fmla="*/ 3023382 w 4166783"/>
              <a:gd name="connsiteY281" fmla="*/ 3416866 h 6642126"/>
              <a:gd name="connsiteX282" fmla="*/ 3023278 w 4166783"/>
              <a:gd name="connsiteY282" fmla="*/ 3416046 h 6642126"/>
              <a:gd name="connsiteX283" fmla="*/ 3016987 w 4166783"/>
              <a:gd name="connsiteY283" fmla="*/ 3436777 h 6642126"/>
              <a:gd name="connsiteX284" fmla="*/ 3019834 w 4166783"/>
              <a:gd name="connsiteY284" fmla="*/ 3499640 h 6642126"/>
              <a:gd name="connsiteX285" fmla="*/ 2995512 w 4166783"/>
              <a:gd name="connsiteY285" fmla="*/ 3501120 h 6642126"/>
              <a:gd name="connsiteX286" fmla="*/ 2750260 w 4166783"/>
              <a:gd name="connsiteY286" fmla="*/ 3381271 h 6642126"/>
              <a:gd name="connsiteX287" fmla="*/ 2737956 w 4166783"/>
              <a:gd name="connsiteY287" fmla="*/ 3377581 h 6642126"/>
              <a:gd name="connsiteX288" fmla="*/ 2711208 w 4166783"/>
              <a:gd name="connsiteY288" fmla="*/ 3378537 h 6642126"/>
              <a:gd name="connsiteX289" fmla="*/ 2726085 w 4166783"/>
              <a:gd name="connsiteY289" fmla="*/ 3397861 h 6642126"/>
              <a:gd name="connsiteX290" fmla="*/ 2854332 w 4166783"/>
              <a:gd name="connsiteY290" fmla="*/ 3528342 h 6642126"/>
              <a:gd name="connsiteX291" fmla="*/ 2893113 w 4166783"/>
              <a:gd name="connsiteY291" fmla="*/ 3610198 h 6642126"/>
              <a:gd name="connsiteX292" fmla="*/ 2877843 w 4166783"/>
              <a:gd name="connsiteY292" fmla="*/ 3621051 h 6642126"/>
              <a:gd name="connsiteX293" fmla="*/ 2866435 w 4166783"/>
              <a:gd name="connsiteY293" fmla="*/ 3642204 h 6642126"/>
              <a:gd name="connsiteX294" fmla="*/ 2922823 w 4166783"/>
              <a:gd name="connsiteY294" fmla="*/ 3743339 h 6642126"/>
              <a:gd name="connsiteX295" fmla="*/ 2914674 w 4166783"/>
              <a:gd name="connsiteY295" fmla="*/ 3762008 h 6642126"/>
              <a:gd name="connsiteX296" fmla="*/ 2853239 w 4166783"/>
              <a:gd name="connsiteY296" fmla="*/ 3753961 h 6642126"/>
              <a:gd name="connsiteX297" fmla="*/ 2649632 w 4166783"/>
              <a:gd name="connsiteY297" fmla="*/ 3606410 h 6642126"/>
              <a:gd name="connsiteX298" fmla="*/ 2631345 w 4166783"/>
              <a:gd name="connsiteY298" fmla="*/ 3598025 h 6642126"/>
              <a:gd name="connsiteX299" fmla="*/ 2636746 w 4166783"/>
              <a:gd name="connsiteY299" fmla="*/ 3618151 h 6642126"/>
              <a:gd name="connsiteX300" fmla="*/ 2747914 w 4166783"/>
              <a:gd name="connsiteY300" fmla="*/ 3777114 h 6642126"/>
              <a:gd name="connsiteX301" fmla="*/ 2798424 w 4166783"/>
              <a:gd name="connsiteY301" fmla="*/ 3872732 h 6642126"/>
              <a:gd name="connsiteX302" fmla="*/ 2798345 w 4166783"/>
              <a:gd name="connsiteY302" fmla="*/ 3890580 h 6642126"/>
              <a:gd name="connsiteX303" fmla="*/ 2770898 w 4166783"/>
              <a:gd name="connsiteY303" fmla="*/ 3893484 h 6642126"/>
              <a:gd name="connsiteX304" fmla="*/ 2739893 w 4166783"/>
              <a:gd name="connsiteY304" fmla="*/ 3864325 h 6642126"/>
              <a:gd name="connsiteX305" fmla="*/ 2665306 w 4166783"/>
              <a:gd name="connsiteY305" fmla="*/ 3872732 h 6642126"/>
              <a:gd name="connsiteX306" fmla="*/ 2622780 w 4166783"/>
              <a:gd name="connsiteY306" fmla="*/ 3876896 h 6642126"/>
              <a:gd name="connsiteX307" fmla="*/ 2589499 w 4166783"/>
              <a:gd name="connsiteY307" fmla="*/ 3832070 h 6642126"/>
              <a:gd name="connsiteX308" fmla="*/ 2588004 w 4166783"/>
              <a:gd name="connsiteY308" fmla="*/ 3832554 h 6642126"/>
              <a:gd name="connsiteX309" fmla="*/ 2590312 w 4166783"/>
              <a:gd name="connsiteY309" fmla="*/ 3832280 h 6642126"/>
              <a:gd name="connsiteX310" fmla="*/ 2588815 w 4166783"/>
              <a:gd name="connsiteY310" fmla="*/ 3844955 h 6642126"/>
              <a:gd name="connsiteX311" fmla="*/ 2561505 w 4166783"/>
              <a:gd name="connsiteY311" fmla="*/ 3859651 h 6642126"/>
              <a:gd name="connsiteX312" fmla="*/ 2560458 w 4166783"/>
              <a:gd name="connsiteY312" fmla="*/ 3857416 h 6642126"/>
              <a:gd name="connsiteX313" fmla="*/ 2558766 w 4166783"/>
              <a:gd name="connsiteY313" fmla="*/ 3857421 h 6642126"/>
              <a:gd name="connsiteX314" fmla="*/ 2562140 w 4166783"/>
              <a:gd name="connsiteY314" fmla="*/ 3858955 h 6642126"/>
              <a:gd name="connsiteX315" fmla="*/ 2576152 w 4166783"/>
              <a:gd name="connsiteY315" fmla="*/ 3901710 h 6642126"/>
              <a:gd name="connsiteX316" fmla="*/ 2556886 w 4166783"/>
              <a:gd name="connsiteY316" fmla="*/ 3940220 h 6642126"/>
              <a:gd name="connsiteX317" fmla="*/ 2553232 w 4166783"/>
              <a:gd name="connsiteY317" fmla="*/ 3953610 h 6642126"/>
              <a:gd name="connsiteX318" fmla="*/ 2577798 w 4166783"/>
              <a:gd name="connsiteY318" fmla="*/ 3992171 h 6642126"/>
              <a:gd name="connsiteX319" fmla="*/ 2583694 w 4166783"/>
              <a:gd name="connsiteY319" fmla="*/ 4003313 h 6642126"/>
              <a:gd name="connsiteX320" fmla="*/ 2572880 w 4166783"/>
              <a:gd name="connsiteY320" fmla="*/ 3998010 h 6642126"/>
              <a:gd name="connsiteX321" fmla="*/ 2558088 w 4166783"/>
              <a:gd name="connsiteY321" fmla="*/ 3993199 h 6642126"/>
              <a:gd name="connsiteX322" fmla="*/ 2560816 w 4166783"/>
              <a:gd name="connsiteY322" fmla="*/ 4008423 h 6642126"/>
              <a:gd name="connsiteX323" fmla="*/ 2512710 w 4166783"/>
              <a:gd name="connsiteY323" fmla="*/ 4057023 h 6642126"/>
              <a:gd name="connsiteX324" fmla="*/ 2504359 w 4166783"/>
              <a:gd name="connsiteY324" fmla="*/ 4066083 h 6642126"/>
              <a:gd name="connsiteX325" fmla="*/ 2502871 w 4166783"/>
              <a:gd name="connsiteY325" fmla="*/ 4072131 h 6642126"/>
              <a:gd name="connsiteX326" fmla="*/ 2438982 w 4166783"/>
              <a:gd name="connsiteY326" fmla="*/ 4098337 h 6642126"/>
              <a:gd name="connsiteX327" fmla="*/ 2418980 w 4166783"/>
              <a:gd name="connsiteY327" fmla="*/ 4084689 h 6642126"/>
              <a:gd name="connsiteX328" fmla="*/ 2397716 w 4166783"/>
              <a:gd name="connsiteY328" fmla="*/ 4043867 h 6642126"/>
              <a:gd name="connsiteX329" fmla="*/ 2380331 w 4166783"/>
              <a:gd name="connsiteY329" fmla="*/ 4043661 h 6642126"/>
              <a:gd name="connsiteX330" fmla="*/ 2344938 w 4166783"/>
              <a:gd name="connsiteY330" fmla="*/ 4060837 h 6642126"/>
              <a:gd name="connsiteX331" fmla="*/ 2319416 w 4166783"/>
              <a:gd name="connsiteY331" fmla="*/ 4082791 h 6642126"/>
              <a:gd name="connsiteX332" fmla="*/ 2261447 w 4166783"/>
              <a:gd name="connsiteY332" fmla="*/ 4108824 h 6642126"/>
              <a:gd name="connsiteX333" fmla="*/ 2210107 w 4166783"/>
              <a:gd name="connsiteY333" fmla="*/ 4118468 h 6642126"/>
              <a:gd name="connsiteX334" fmla="*/ 2145355 w 4166783"/>
              <a:gd name="connsiteY334" fmla="*/ 4092746 h 6642126"/>
              <a:gd name="connsiteX335" fmla="*/ 2094596 w 4166783"/>
              <a:gd name="connsiteY335" fmla="*/ 4079943 h 6642126"/>
              <a:gd name="connsiteX336" fmla="*/ 2032069 w 4166783"/>
              <a:gd name="connsiteY336" fmla="*/ 4096536 h 6642126"/>
              <a:gd name="connsiteX337" fmla="*/ 2012769 w 4166783"/>
              <a:gd name="connsiteY337" fmla="*/ 4074936 h 6642126"/>
              <a:gd name="connsiteX338" fmla="*/ 1988611 w 4166783"/>
              <a:gd name="connsiteY338" fmla="*/ 4026066 h 6642126"/>
              <a:gd name="connsiteX339" fmla="*/ 1964987 w 4166783"/>
              <a:gd name="connsiteY339" fmla="*/ 4072225 h 6642126"/>
              <a:gd name="connsiteX340" fmla="*/ 1881084 w 4166783"/>
              <a:gd name="connsiteY340" fmla="*/ 4279460 h 6642126"/>
              <a:gd name="connsiteX341" fmla="*/ 1898181 w 4166783"/>
              <a:gd name="connsiteY341" fmla="*/ 4310521 h 6642126"/>
              <a:gd name="connsiteX342" fmla="*/ 2195014 w 4166783"/>
              <a:gd name="connsiteY342" fmla="*/ 4461148 h 6642126"/>
              <a:gd name="connsiteX343" fmla="*/ 2250048 w 4166783"/>
              <a:gd name="connsiteY343" fmla="*/ 4522015 h 6642126"/>
              <a:gd name="connsiteX344" fmla="*/ 2580469 w 4166783"/>
              <a:gd name="connsiteY344" fmla="*/ 4850327 h 6642126"/>
              <a:gd name="connsiteX345" fmla="*/ 2636940 w 4166783"/>
              <a:gd name="connsiteY345" fmla="*/ 4900617 h 6642126"/>
              <a:gd name="connsiteX346" fmla="*/ 2733575 w 4166783"/>
              <a:gd name="connsiteY346" fmla="*/ 4916932 h 6642126"/>
              <a:gd name="connsiteX347" fmla="*/ 2773530 w 4166783"/>
              <a:gd name="connsiteY347" fmla="*/ 4902097 h 6642126"/>
              <a:gd name="connsiteX348" fmla="*/ 2901594 w 4166783"/>
              <a:gd name="connsiteY348" fmla="*/ 4983202 h 6642126"/>
              <a:gd name="connsiteX349" fmla="*/ 2907973 w 4166783"/>
              <a:gd name="connsiteY349" fmla="*/ 5012039 h 6642126"/>
              <a:gd name="connsiteX350" fmla="*/ 2988674 w 4166783"/>
              <a:gd name="connsiteY350" fmla="*/ 5273568 h 6642126"/>
              <a:gd name="connsiteX351" fmla="*/ 3046860 w 4166783"/>
              <a:gd name="connsiteY351" fmla="*/ 5454682 h 6642126"/>
              <a:gd name="connsiteX352" fmla="*/ 3045362 w 4166783"/>
              <a:gd name="connsiteY352" fmla="*/ 5509488 h 6642126"/>
              <a:gd name="connsiteX353" fmla="*/ 3061021 w 4166783"/>
              <a:gd name="connsiteY353" fmla="*/ 5566856 h 6642126"/>
              <a:gd name="connsiteX354" fmla="*/ 3071104 w 4166783"/>
              <a:gd name="connsiteY354" fmla="*/ 5637104 h 6642126"/>
              <a:gd name="connsiteX355" fmla="*/ 3046593 w 4166783"/>
              <a:gd name="connsiteY355" fmla="*/ 5664915 h 6642126"/>
              <a:gd name="connsiteX356" fmla="*/ 3012979 w 4166783"/>
              <a:gd name="connsiteY356" fmla="*/ 5644272 h 6642126"/>
              <a:gd name="connsiteX357" fmla="*/ 2837071 w 4166783"/>
              <a:gd name="connsiteY357" fmla="*/ 5405538 h 6642126"/>
              <a:gd name="connsiteX358" fmla="*/ 2770043 w 4166783"/>
              <a:gd name="connsiteY358" fmla="*/ 5352733 h 6642126"/>
              <a:gd name="connsiteX359" fmla="*/ 2498305 w 4166783"/>
              <a:gd name="connsiteY359" fmla="*/ 5162473 h 6642126"/>
              <a:gd name="connsiteX360" fmla="*/ 2202689 w 4166783"/>
              <a:gd name="connsiteY360" fmla="*/ 4991937 h 6642126"/>
              <a:gd name="connsiteX361" fmla="*/ 1941151 w 4166783"/>
              <a:gd name="connsiteY361" fmla="*/ 4860738 h 6642126"/>
              <a:gd name="connsiteX362" fmla="*/ 1917837 w 4166783"/>
              <a:gd name="connsiteY362" fmla="*/ 4852206 h 6642126"/>
              <a:gd name="connsiteX363" fmla="*/ 1917201 w 4166783"/>
              <a:gd name="connsiteY363" fmla="*/ 4877050 h 6642126"/>
              <a:gd name="connsiteX364" fmla="*/ 1922175 w 4166783"/>
              <a:gd name="connsiteY364" fmla="*/ 5152263 h 6642126"/>
              <a:gd name="connsiteX365" fmla="*/ 1883897 w 4166783"/>
              <a:gd name="connsiteY365" fmla="*/ 5274092 h 6642126"/>
              <a:gd name="connsiteX366" fmla="*/ 1754466 w 4166783"/>
              <a:gd name="connsiteY366" fmla="*/ 5669672 h 6642126"/>
              <a:gd name="connsiteX367" fmla="*/ 1715475 w 4166783"/>
              <a:gd name="connsiteY367" fmla="*/ 5822574 h 6642126"/>
              <a:gd name="connsiteX368" fmla="*/ 1741784 w 4166783"/>
              <a:gd name="connsiteY368" fmla="*/ 5892266 h 6642126"/>
              <a:gd name="connsiteX369" fmla="*/ 1794352 w 4166783"/>
              <a:gd name="connsiteY369" fmla="*/ 6021701 h 6642126"/>
              <a:gd name="connsiteX370" fmla="*/ 1746250 w 4166783"/>
              <a:gd name="connsiteY370" fmla="*/ 6121669 h 6642126"/>
              <a:gd name="connsiteX371" fmla="*/ 1608335 w 4166783"/>
              <a:gd name="connsiteY371" fmla="*/ 6372107 h 6642126"/>
              <a:gd name="connsiteX372" fmla="*/ 1514834 w 4166783"/>
              <a:gd name="connsiteY372" fmla="*/ 6508598 h 6642126"/>
              <a:gd name="connsiteX373" fmla="*/ 1494238 w 4166783"/>
              <a:gd name="connsiteY373" fmla="*/ 6545468 h 6642126"/>
              <a:gd name="connsiteX374" fmla="*/ 1447560 w 4166783"/>
              <a:gd name="connsiteY374" fmla="*/ 6587118 h 6642126"/>
              <a:gd name="connsiteX375" fmla="*/ 1367556 w 4166783"/>
              <a:gd name="connsiteY375" fmla="*/ 6625960 h 6642126"/>
              <a:gd name="connsiteX376" fmla="*/ 1302177 w 4166783"/>
              <a:gd name="connsiteY376" fmla="*/ 6636431 h 6642126"/>
              <a:gd name="connsiteX377" fmla="*/ 1247956 w 4166783"/>
              <a:gd name="connsiteY377" fmla="*/ 6621939 h 6642126"/>
              <a:gd name="connsiteX378" fmla="*/ 1228664 w 4166783"/>
              <a:gd name="connsiteY378" fmla="*/ 6577964 h 6642126"/>
              <a:gd name="connsiteX379" fmla="*/ 1312396 w 4166783"/>
              <a:gd name="connsiteY379" fmla="*/ 6388813 h 6642126"/>
              <a:gd name="connsiteX380" fmla="*/ 1381532 w 4166783"/>
              <a:gd name="connsiteY380" fmla="*/ 6138018 h 6642126"/>
              <a:gd name="connsiteX381" fmla="*/ 1425366 w 4166783"/>
              <a:gd name="connsiteY381" fmla="*/ 5809141 h 6642126"/>
              <a:gd name="connsiteX382" fmla="*/ 1439798 w 4166783"/>
              <a:gd name="connsiteY382" fmla="*/ 5540160 h 6642126"/>
              <a:gd name="connsiteX383" fmla="*/ 1444009 w 4166783"/>
              <a:gd name="connsiteY383" fmla="*/ 4898530 h 6642126"/>
              <a:gd name="connsiteX384" fmla="*/ 1422902 w 4166783"/>
              <a:gd name="connsiteY384" fmla="*/ 4623862 h 6642126"/>
              <a:gd name="connsiteX385" fmla="*/ 1404418 w 4166783"/>
              <a:gd name="connsiteY385" fmla="*/ 4590856 h 6642126"/>
              <a:gd name="connsiteX386" fmla="*/ 1225919 w 4166783"/>
              <a:gd name="connsiteY386" fmla="*/ 4313081 h 6642126"/>
              <a:gd name="connsiteX387" fmla="*/ 1194235 w 4166783"/>
              <a:gd name="connsiteY387" fmla="*/ 4175249 h 6642126"/>
              <a:gd name="connsiteX388" fmla="*/ 1164968 w 4166783"/>
              <a:gd name="connsiteY388" fmla="*/ 4154342 h 6642126"/>
              <a:gd name="connsiteX389" fmla="*/ 1090767 w 4166783"/>
              <a:gd name="connsiteY389" fmla="*/ 4126227 h 6642126"/>
              <a:gd name="connsiteX390" fmla="*/ 1066694 w 4166783"/>
              <a:gd name="connsiteY390" fmla="*/ 4141197 h 6642126"/>
              <a:gd name="connsiteX391" fmla="*/ 1026427 w 4166783"/>
              <a:gd name="connsiteY391" fmla="*/ 4176253 h 6642126"/>
              <a:gd name="connsiteX392" fmla="*/ 944962 w 4166783"/>
              <a:gd name="connsiteY392" fmla="*/ 4154194 h 6642126"/>
              <a:gd name="connsiteX393" fmla="*/ 931848 w 4166783"/>
              <a:gd name="connsiteY393" fmla="*/ 4109741 h 6642126"/>
              <a:gd name="connsiteX394" fmla="*/ 928954 w 4166783"/>
              <a:gd name="connsiteY394" fmla="*/ 4108752 h 6642126"/>
              <a:gd name="connsiteX395" fmla="*/ 923305 w 4166783"/>
              <a:gd name="connsiteY395" fmla="*/ 4111700 h 6642126"/>
              <a:gd name="connsiteX396" fmla="*/ 924073 w 4166783"/>
              <a:gd name="connsiteY396" fmla="*/ 4110998 h 6642126"/>
              <a:gd name="connsiteX397" fmla="*/ 903470 w 4166783"/>
              <a:gd name="connsiteY397" fmla="*/ 4078330 h 6642126"/>
              <a:gd name="connsiteX398" fmla="*/ 902512 w 4166783"/>
              <a:gd name="connsiteY398" fmla="*/ 4077020 h 6642126"/>
              <a:gd name="connsiteX399" fmla="*/ 903855 w 4166783"/>
              <a:gd name="connsiteY399" fmla="*/ 4079084 h 6642126"/>
              <a:gd name="connsiteX400" fmla="*/ 858576 w 4166783"/>
              <a:gd name="connsiteY400" fmla="*/ 4036761 h 6642126"/>
              <a:gd name="connsiteX401" fmla="*/ 842541 w 4166783"/>
              <a:gd name="connsiteY401" fmla="*/ 4039467 h 6642126"/>
              <a:gd name="connsiteX402" fmla="*/ 843465 w 4166783"/>
              <a:gd name="connsiteY402" fmla="*/ 4038782 h 6642126"/>
              <a:gd name="connsiteX403" fmla="*/ 843312 w 4166783"/>
              <a:gd name="connsiteY403" fmla="*/ 2820283 h 6642126"/>
              <a:gd name="connsiteX404" fmla="*/ 840927 w 4166783"/>
              <a:gd name="connsiteY404" fmla="*/ 2822178 h 6642126"/>
              <a:gd name="connsiteX405" fmla="*/ 842534 w 4166783"/>
              <a:gd name="connsiteY405" fmla="*/ 2819513 h 6642126"/>
              <a:gd name="connsiteX406" fmla="*/ 843820 w 4166783"/>
              <a:gd name="connsiteY406" fmla="*/ 2817131 h 6642126"/>
              <a:gd name="connsiteX407" fmla="*/ 843312 w 4166783"/>
              <a:gd name="connsiteY407" fmla="*/ 2820283 h 6642126"/>
              <a:gd name="connsiteX408" fmla="*/ 1183497 w 4166783"/>
              <a:gd name="connsiteY408" fmla="*/ 1394425 h 6642126"/>
              <a:gd name="connsiteX409" fmla="*/ 1183612 w 4166783"/>
              <a:gd name="connsiteY409" fmla="*/ 1395300 h 6642126"/>
              <a:gd name="connsiteX410" fmla="*/ 1184669 w 4166783"/>
              <a:gd name="connsiteY410" fmla="*/ 1396713 h 6642126"/>
              <a:gd name="connsiteX411" fmla="*/ 1183497 w 4166783"/>
              <a:gd name="connsiteY411" fmla="*/ 1394425 h 6642126"/>
              <a:gd name="connsiteX412" fmla="*/ 2021070 w 4166783"/>
              <a:gd name="connsiteY412" fmla="*/ 1120163 h 6642126"/>
              <a:gd name="connsiteX413" fmla="*/ 2022363 w 4166783"/>
              <a:gd name="connsiteY413" fmla="*/ 1118377 h 6642126"/>
              <a:gd name="connsiteX414" fmla="*/ 2021695 w 4166783"/>
              <a:gd name="connsiteY414" fmla="*/ 1120785 h 6642126"/>
              <a:gd name="connsiteX415" fmla="*/ 2018835 w 4166783"/>
              <a:gd name="connsiteY415" fmla="*/ 1125386 h 6642126"/>
              <a:gd name="connsiteX416" fmla="*/ 2021070 w 4166783"/>
              <a:gd name="connsiteY416" fmla="*/ 1120163 h 6642126"/>
              <a:gd name="connsiteX417" fmla="*/ 965802 w 4166783"/>
              <a:gd name="connsiteY417" fmla="*/ 2638886 h 6642126"/>
              <a:gd name="connsiteX418" fmla="*/ 971672 w 4166783"/>
              <a:gd name="connsiteY418" fmla="*/ 2637868 h 6642126"/>
              <a:gd name="connsiteX419" fmla="*/ 966593 w 4166783"/>
              <a:gd name="connsiteY419" fmla="*/ 2639783 h 6642126"/>
              <a:gd name="connsiteX420" fmla="*/ 965802 w 4166783"/>
              <a:gd name="connsiteY420" fmla="*/ 2638886 h 6642126"/>
              <a:gd name="connsiteX421" fmla="*/ 2120329 w 4166783"/>
              <a:gd name="connsiteY421" fmla="*/ 336143 h 6642126"/>
              <a:gd name="connsiteX422" fmla="*/ 2121222 w 4166783"/>
              <a:gd name="connsiteY422" fmla="*/ 338065 h 6642126"/>
              <a:gd name="connsiteX423" fmla="*/ 2119540 w 4166783"/>
              <a:gd name="connsiteY423" fmla="*/ 336899 h 6642126"/>
              <a:gd name="connsiteX424" fmla="*/ 2117728 w 4166783"/>
              <a:gd name="connsiteY424" fmla="*/ 334995 h 6642126"/>
              <a:gd name="connsiteX425" fmla="*/ 2115963 w 4166783"/>
              <a:gd name="connsiteY425" fmla="*/ 334558 h 6642126"/>
              <a:gd name="connsiteX426" fmla="*/ 2120329 w 4166783"/>
              <a:gd name="connsiteY426" fmla="*/ 336143 h 6642126"/>
              <a:gd name="connsiteX427" fmla="*/ 2088239 w 4166783"/>
              <a:gd name="connsiteY427" fmla="*/ 1118337 h 6642126"/>
              <a:gd name="connsiteX428" fmla="*/ 2077629 w 4166783"/>
              <a:gd name="connsiteY428" fmla="*/ 1099569 h 6642126"/>
              <a:gd name="connsiteX429" fmla="*/ 2048732 w 4166783"/>
              <a:gd name="connsiteY429" fmla="*/ 1139356 h 6642126"/>
              <a:gd name="connsiteX430" fmla="*/ 2068916 w 4166783"/>
              <a:gd name="connsiteY430" fmla="*/ 1153755 h 6642126"/>
              <a:gd name="connsiteX431" fmla="*/ 2088239 w 4166783"/>
              <a:gd name="connsiteY431" fmla="*/ 1118337 h 6642126"/>
              <a:gd name="connsiteX432" fmla="*/ 391631 w 4166783"/>
              <a:gd name="connsiteY432" fmla="*/ 3678878 h 6642126"/>
              <a:gd name="connsiteX433" fmla="*/ 382417 w 4166783"/>
              <a:gd name="connsiteY433" fmla="*/ 3668704 h 6642126"/>
              <a:gd name="connsiteX434" fmla="*/ 349088 w 4166783"/>
              <a:gd name="connsiteY434" fmla="*/ 3694025 h 6642126"/>
              <a:gd name="connsiteX435" fmla="*/ 355510 w 4166783"/>
              <a:gd name="connsiteY435" fmla="*/ 3701797 h 6642126"/>
              <a:gd name="connsiteX436" fmla="*/ 391631 w 4166783"/>
              <a:gd name="connsiteY436" fmla="*/ 3678878 h 6642126"/>
              <a:gd name="connsiteX437" fmla="*/ 309950 w 4166783"/>
              <a:gd name="connsiteY437" fmla="*/ 2134915 h 6642126"/>
              <a:gd name="connsiteX438" fmla="*/ 319063 w 4166783"/>
              <a:gd name="connsiteY438" fmla="*/ 2145779 h 6642126"/>
              <a:gd name="connsiteX439" fmla="*/ 342370 w 4166783"/>
              <a:gd name="connsiteY439" fmla="*/ 2113683 h 6642126"/>
              <a:gd name="connsiteX440" fmla="*/ 336481 w 4166783"/>
              <a:gd name="connsiteY440" fmla="*/ 2105278 h 6642126"/>
              <a:gd name="connsiteX441" fmla="*/ 309950 w 4166783"/>
              <a:gd name="connsiteY441" fmla="*/ 2134915 h 664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</a:cxnLst>
            <a:rect l="l" t="t" r="r" b="b"/>
            <a:pathLst>
              <a:path w="4166783" h="6642126">
                <a:moveTo>
                  <a:pt x="843449" y="4038782"/>
                </a:moveTo>
                <a:cubicBezTo>
                  <a:pt x="843942" y="4036662"/>
                  <a:pt x="844677" y="4034566"/>
                  <a:pt x="844887" y="4032419"/>
                </a:cubicBezTo>
                <a:cubicBezTo>
                  <a:pt x="846067" y="4020360"/>
                  <a:pt x="856626" y="3997861"/>
                  <a:pt x="851499" y="3998913"/>
                </a:cubicBezTo>
                <a:cubicBezTo>
                  <a:pt x="831383" y="4003043"/>
                  <a:pt x="806017" y="3971575"/>
                  <a:pt x="789652" y="4009225"/>
                </a:cubicBezTo>
                <a:cubicBezTo>
                  <a:pt x="779748" y="4032016"/>
                  <a:pt x="746067" y="4030590"/>
                  <a:pt x="736578" y="4008186"/>
                </a:cubicBezTo>
                <a:cubicBezTo>
                  <a:pt x="729808" y="3992204"/>
                  <a:pt x="724574" y="4001662"/>
                  <a:pt x="717699" y="4004596"/>
                </a:cubicBezTo>
                <a:cubicBezTo>
                  <a:pt x="703446" y="4010678"/>
                  <a:pt x="698869" y="4007000"/>
                  <a:pt x="704984" y="3992193"/>
                </a:cubicBezTo>
                <a:cubicBezTo>
                  <a:pt x="704923" y="3992148"/>
                  <a:pt x="705016" y="3990949"/>
                  <a:pt x="705016" y="3990949"/>
                </a:cubicBezTo>
                <a:cubicBezTo>
                  <a:pt x="705016" y="3990949"/>
                  <a:pt x="705839" y="3992814"/>
                  <a:pt x="705839" y="3992814"/>
                </a:cubicBezTo>
                <a:cubicBezTo>
                  <a:pt x="696346" y="3993956"/>
                  <a:pt x="686757" y="3996580"/>
                  <a:pt x="677378" y="3995968"/>
                </a:cubicBezTo>
                <a:cubicBezTo>
                  <a:pt x="646957" y="3993985"/>
                  <a:pt x="638524" y="3975508"/>
                  <a:pt x="654598" y="3947805"/>
                </a:cubicBezTo>
                <a:cubicBezTo>
                  <a:pt x="654537" y="3947710"/>
                  <a:pt x="653341" y="3946174"/>
                  <a:pt x="653341" y="3946174"/>
                </a:cubicBezTo>
                <a:lnTo>
                  <a:pt x="654547" y="3948432"/>
                </a:lnTo>
                <a:cubicBezTo>
                  <a:pt x="644237" y="3944908"/>
                  <a:pt x="628493" y="3944100"/>
                  <a:pt x="646213" y="3928334"/>
                </a:cubicBezTo>
                <a:cubicBezTo>
                  <a:pt x="652613" y="3922639"/>
                  <a:pt x="657426" y="3915008"/>
                  <a:pt x="662262" y="3907789"/>
                </a:cubicBezTo>
                <a:cubicBezTo>
                  <a:pt x="664088" y="3905062"/>
                  <a:pt x="668125" y="3901531"/>
                  <a:pt x="661710" y="3897643"/>
                </a:cubicBezTo>
                <a:cubicBezTo>
                  <a:pt x="641429" y="3885350"/>
                  <a:pt x="641775" y="3885173"/>
                  <a:pt x="653778" y="3866678"/>
                </a:cubicBezTo>
                <a:cubicBezTo>
                  <a:pt x="669236" y="3842862"/>
                  <a:pt x="684675" y="3819021"/>
                  <a:pt x="699476" y="3794798"/>
                </a:cubicBezTo>
                <a:cubicBezTo>
                  <a:pt x="703572" y="3788093"/>
                  <a:pt x="713263" y="3779358"/>
                  <a:pt x="702921" y="3772288"/>
                </a:cubicBezTo>
                <a:cubicBezTo>
                  <a:pt x="694921" y="3766819"/>
                  <a:pt x="685419" y="3773432"/>
                  <a:pt x="680185" y="3780528"/>
                </a:cubicBezTo>
                <a:cubicBezTo>
                  <a:pt x="660066" y="3807805"/>
                  <a:pt x="641046" y="3835891"/>
                  <a:pt x="620999" y="3863223"/>
                </a:cubicBezTo>
                <a:cubicBezTo>
                  <a:pt x="609569" y="3878807"/>
                  <a:pt x="602221" y="3897627"/>
                  <a:pt x="585452" y="3909079"/>
                </a:cubicBezTo>
                <a:cubicBezTo>
                  <a:pt x="582692" y="3886497"/>
                  <a:pt x="595542" y="3868018"/>
                  <a:pt x="608136" y="3853816"/>
                </a:cubicBezTo>
                <a:cubicBezTo>
                  <a:pt x="629430" y="3829798"/>
                  <a:pt x="616534" y="3796735"/>
                  <a:pt x="635090" y="3773334"/>
                </a:cubicBezTo>
                <a:cubicBezTo>
                  <a:pt x="636402" y="3771680"/>
                  <a:pt x="634749" y="3767675"/>
                  <a:pt x="634475" y="3764762"/>
                </a:cubicBezTo>
                <a:cubicBezTo>
                  <a:pt x="631629" y="3766034"/>
                  <a:pt x="628220" y="3766686"/>
                  <a:pt x="626023" y="3768675"/>
                </a:cubicBezTo>
                <a:cubicBezTo>
                  <a:pt x="607388" y="3785548"/>
                  <a:pt x="589331" y="3803076"/>
                  <a:pt x="570350" y="3819545"/>
                </a:cubicBezTo>
                <a:cubicBezTo>
                  <a:pt x="560099" y="3828438"/>
                  <a:pt x="548332" y="3842502"/>
                  <a:pt x="537545" y="3819463"/>
                </a:cubicBezTo>
                <a:cubicBezTo>
                  <a:pt x="537569" y="3819473"/>
                  <a:pt x="539782" y="3819308"/>
                  <a:pt x="539782" y="3819308"/>
                </a:cubicBezTo>
                <a:lnTo>
                  <a:pt x="538306" y="3819032"/>
                </a:lnTo>
                <a:cubicBezTo>
                  <a:pt x="530089" y="3820787"/>
                  <a:pt x="520607" y="3826087"/>
                  <a:pt x="513876" y="3823683"/>
                </a:cubicBezTo>
                <a:cubicBezTo>
                  <a:pt x="485532" y="3813563"/>
                  <a:pt x="470109" y="3830397"/>
                  <a:pt x="454645" y="3848705"/>
                </a:cubicBezTo>
                <a:lnTo>
                  <a:pt x="455625" y="3848056"/>
                </a:lnTo>
                <a:cubicBezTo>
                  <a:pt x="452204" y="3834929"/>
                  <a:pt x="469804" y="3818361"/>
                  <a:pt x="460026" y="3812372"/>
                </a:cubicBezTo>
                <a:cubicBezTo>
                  <a:pt x="447330" y="3804595"/>
                  <a:pt x="436696" y="3823389"/>
                  <a:pt x="426661" y="3831407"/>
                </a:cubicBezTo>
                <a:cubicBezTo>
                  <a:pt x="402828" y="3850451"/>
                  <a:pt x="385468" y="3847185"/>
                  <a:pt x="370494" y="3821633"/>
                </a:cubicBezTo>
                <a:cubicBezTo>
                  <a:pt x="370359" y="3821563"/>
                  <a:pt x="369426" y="3820310"/>
                  <a:pt x="369426" y="3820310"/>
                </a:cubicBezTo>
                <a:lnTo>
                  <a:pt x="370998" y="3822294"/>
                </a:lnTo>
                <a:cubicBezTo>
                  <a:pt x="349422" y="3813468"/>
                  <a:pt x="350192" y="3800710"/>
                  <a:pt x="364008" y="3785021"/>
                </a:cubicBezTo>
                <a:cubicBezTo>
                  <a:pt x="367075" y="3781538"/>
                  <a:pt x="373788" y="3777056"/>
                  <a:pt x="367035" y="3771889"/>
                </a:cubicBezTo>
                <a:cubicBezTo>
                  <a:pt x="365257" y="3770529"/>
                  <a:pt x="358968" y="3773507"/>
                  <a:pt x="355751" y="3775860"/>
                </a:cubicBezTo>
                <a:cubicBezTo>
                  <a:pt x="343472" y="3784845"/>
                  <a:pt x="331332" y="3794066"/>
                  <a:pt x="319663" y="3803825"/>
                </a:cubicBezTo>
                <a:cubicBezTo>
                  <a:pt x="310240" y="3811706"/>
                  <a:pt x="302677" y="3815406"/>
                  <a:pt x="292180" y="3804090"/>
                </a:cubicBezTo>
                <a:cubicBezTo>
                  <a:pt x="281890" y="3792995"/>
                  <a:pt x="285193" y="3784451"/>
                  <a:pt x="293698" y="3776104"/>
                </a:cubicBezTo>
                <a:cubicBezTo>
                  <a:pt x="308425" y="3761650"/>
                  <a:pt x="324330" y="3748376"/>
                  <a:pt x="338707" y="3733603"/>
                </a:cubicBezTo>
                <a:cubicBezTo>
                  <a:pt x="343665" y="3728507"/>
                  <a:pt x="356890" y="3723507"/>
                  <a:pt x="337998" y="3713383"/>
                </a:cubicBezTo>
                <a:cubicBezTo>
                  <a:pt x="322297" y="3704970"/>
                  <a:pt x="339599" y="3684133"/>
                  <a:pt x="335952" y="3668964"/>
                </a:cubicBezTo>
                <a:cubicBezTo>
                  <a:pt x="335924" y="3668947"/>
                  <a:pt x="336004" y="3667770"/>
                  <a:pt x="336004" y="3667770"/>
                </a:cubicBezTo>
                <a:lnTo>
                  <a:pt x="336827" y="3669423"/>
                </a:lnTo>
                <a:cubicBezTo>
                  <a:pt x="312852" y="3678509"/>
                  <a:pt x="292436" y="3699598"/>
                  <a:pt x="262742" y="3688904"/>
                </a:cubicBezTo>
                <a:cubicBezTo>
                  <a:pt x="238296" y="3680099"/>
                  <a:pt x="208135" y="3680122"/>
                  <a:pt x="204507" y="3644161"/>
                </a:cubicBezTo>
                <a:cubicBezTo>
                  <a:pt x="203369" y="3632872"/>
                  <a:pt x="197013" y="3636011"/>
                  <a:pt x="191636" y="3641449"/>
                </a:cubicBezTo>
                <a:cubicBezTo>
                  <a:pt x="175141" y="3658128"/>
                  <a:pt x="164935" y="3655578"/>
                  <a:pt x="163221" y="3631619"/>
                </a:cubicBezTo>
                <a:cubicBezTo>
                  <a:pt x="162311" y="3618892"/>
                  <a:pt x="156754" y="3616724"/>
                  <a:pt x="146214" y="3620852"/>
                </a:cubicBezTo>
                <a:cubicBezTo>
                  <a:pt x="124603" y="3629317"/>
                  <a:pt x="109681" y="3619700"/>
                  <a:pt x="91184" y="3607746"/>
                </a:cubicBezTo>
                <a:cubicBezTo>
                  <a:pt x="73427" y="3596272"/>
                  <a:pt x="80853" y="3592703"/>
                  <a:pt x="90529" y="3586170"/>
                </a:cubicBezTo>
                <a:cubicBezTo>
                  <a:pt x="109528" y="3573340"/>
                  <a:pt x="129353" y="3561738"/>
                  <a:pt x="148548" y="3549185"/>
                </a:cubicBezTo>
                <a:cubicBezTo>
                  <a:pt x="151653" y="3547154"/>
                  <a:pt x="155848" y="3540857"/>
                  <a:pt x="155135" y="3539934"/>
                </a:cubicBezTo>
                <a:cubicBezTo>
                  <a:pt x="151835" y="3535660"/>
                  <a:pt x="147474" y="3539002"/>
                  <a:pt x="143408" y="3540336"/>
                </a:cubicBezTo>
                <a:cubicBezTo>
                  <a:pt x="134059" y="3543406"/>
                  <a:pt x="124776" y="3547478"/>
                  <a:pt x="115159" y="3548674"/>
                </a:cubicBezTo>
                <a:cubicBezTo>
                  <a:pt x="107358" y="3549644"/>
                  <a:pt x="96991" y="3559482"/>
                  <a:pt x="92095" y="3548618"/>
                </a:cubicBezTo>
                <a:cubicBezTo>
                  <a:pt x="90119" y="3544232"/>
                  <a:pt x="98660" y="3533736"/>
                  <a:pt x="104158" y="3527578"/>
                </a:cubicBezTo>
                <a:cubicBezTo>
                  <a:pt x="136986" y="3490810"/>
                  <a:pt x="179878" y="3470123"/>
                  <a:pt x="225041" y="3453186"/>
                </a:cubicBezTo>
                <a:cubicBezTo>
                  <a:pt x="231983" y="3450582"/>
                  <a:pt x="244313" y="3448054"/>
                  <a:pt x="242008" y="3441180"/>
                </a:cubicBezTo>
                <a:cubicBezTo>
                  <a:pt x="239671" y="3434208"/>
                  <a:pt x="228613" y="3440561"/>
                  <a:pt x="221268" y="3441606"/>
                </a:cubicBezTo>
                <a:cubicBezTo>
                  <a:pt x="184506" y="3446835"/>
                  <a:pt x="148445" y="3457751"/>
                  <a:pt x="110751" y="3455531"/>
                </a:cubicBezTo>
                <a:lnTo>
                  <a:pt x="110200" y="3456302"/>
                </a:lnTo>
                <a:cubicBezTo>
                  <a:pt x="113714" y="3453244"/>
                  <a:pt x="126195" y="3446689"/>
                  <a:pt x="111423" y="3447218"/>
                </a:cubicBezTo>
                <a:cubicBezTo>
                  <a:pt x="93462" y="3447863"/>
                  <a:pt x="75933" y="3457604"/>
                  <a:pt x="57978" y="3462533"/>
                </a:cubicBezTo>
                <a:cubicBezTo>
                  <a:pt x="48161" y="3465228"/>
                  <a:pt x="35333" y="3465705"/>
                  <a:pt x="32109" y="3454894"/>
                </a:cubicBezTo>
                <a:cubicBezTo>
                  <a:pt x="28080" y="3441378"/>
                  <a:pt x="42387" y="3441406"/>
                  <a:pt x="50978" y="3438628"/>
                </a:cubicBezTo>
                <a:cubicBezTo>
                  <a:pt x="102094" y="3422103"/>
                  <a:pt x="153388" y="3406129"/>
                  <a:pt x="204370" y="3389202"/>
                </a:cubicBezTo>
                <a:cubicBezTo>
                  <a:pt x="221906" y="3383381"/>
                  <a:pt x="239040" y="3384150"/>
                  <a:pt x="247905" y="3356337"/>
                </a:cubicBezTo>
                <a:cubicBezTo>
                  <a:pt x="255873" y="3331333"/>
                  <a:pt x="283805" y="3308659"/>
                  <a:pt x="311557" y="3295802"/>
                </a:cubicBezTo>
                <a:cubicBezTo>
                  <a:pt x="405120" y="3252454"/>
                  <a:pt x="490775" y="3194443"/>
                  <a:pt x="583752" y="3150036"/>
                </a:cubicBezTo>
                <a:cubicBezTo>
                  <a:pt x="594230" y="3145033"/>
                  <a:pt x="605333" y="3139231"/>
                  <a:pt x="611664" y="3128178"/>
                </a:cubicBezTo>
                <a:cubicBezTo>
                  <a:pt x="599144" y="3122608"/>
                  <a:pt x="589141" y="3131344"/>
                  <a:pt x="578780" y="3134977"/>
                </a:cubicBezTo>
                <a:cubicBezTo>
                  <a:pt x="482552" y="3168720"/>
                  <a:pt x="388865" y="3209564"/>
                  <a:pt x="290736" y="3237951"/>
                </a:cubicBezTo>
                <a:cubicBezTo>
                  <a:pt x="283442" y="3240061"/>
                  <a:pt x="274555" y="3247645"/>
                  <a:pt x="268541" y="3241247"/>
                </a:cubicBezTo>
                <a:cubicBezTo>
                  <a:pt x="266087" y="3238637"/>
                  <a:pt x="283395" y="3237668"/>
                  <a:pt x="282579" y="3226950"/>
                </a:cubicBezTo>
                <a:cubicBezTo>
                  <a:pt x="301383" y="3228393"/>
                  <a:pt x="315493" y="3217925"/>
                  <a:pt x="329933" y="3208299"/>
                </a:cubicBezTo>
                <a:cubicBezTo>
                  <a:pt x="360748" y="3200508"/>
                  <a:pt x="391078" y="3191759"/>
                  <a:pt x="412993" y="3166338"/>
                </a:cubicBezTo>
                <a:cubicBezTo>
                  <a:pt x="421256" y="3170134"/>
                  <a:pt x="427970" y="3168286"/>
                  <a:pt x="433237" y="3160978"/>
                </a:cubicBezTo>
                <a:cubicBezTo>
                  <a:pt x="434682" y="3160040"/>
                  <a:pt x="436103" y="3159088"/>
                  <a:pt x="437525" y="3158135"/>
                </a:cubicBezTo>
                <a:cubicBezTo>
                  <a:pt x="436328" y="3159329"/>
                  <a:pt x="435132" y="3160521"/>
                  <a:pt x="433935" y="3161715"/>
                </a:cubicBezTo>
                <a:cubicBezTo>
                  <a:pt x="426543" y="3161141"/>
                  <a:pt x="419427" y="3161641"/>
                  <a:pt x="413552" y="3166961"/>
                </a:cubicBezTo>
                <a:cubicBezTo>
                  <a:pt x="384010" y="3177276"/>
                  <a:pt x="353212" y="3185103"/>
                  <a:pt x="330483" y="3208919"/>
                </a:cubicBezTo>
                <a:cubicBezTo>
                  <a:pt x="311866" y="3208020"/>
                  <a:pt x="295604" y="3213045"/>
                  <a:pt x="283108" y="3227599"/>
                </a:cubicBezTo>
                <a:cubicBezTo>
                  <a:pt x="255295" y="3223931"/>
                  <a:pt x="233973" y="3243278"/>
                  <a:pt x="208712" y="3248491"/>
                </a:cubicBezTo>
                <a:cubicBezTo>
                  <a:pt x="198608" y="3250576"/>
                  <a:pt x="184304" y="3256816"/>
                  <a:pt x="179426" y="3245810"/>
                </a:cubicBezTo>
                <a:cubicBezTo>
                  <a:pt x="175970" y="3238010"/>
                  <a:pt x="190312" y="3231156"/>
                  <a:pt x="197895" y="3225969"/>
                </a:cubicBezTo>
                <a:cubicBezTo>
                  <a:pt x="235111" y="3200508"/>
                  <a:pt x="278182" y="3187192"/>
                  <a:pt x="319184" y="3169718"/>
                </a:cubicBezTo>
                <a:cubicBezTo>
                  <a:pt x="403274" y="3133879"/>
                  <a:pt x="487612" y="3098693"/>
                  <a:pt x="564781" y="3048815"/>
                </a:cubicBezTo>
                <a:cubicBezTo>
                  <a:pt x="570243" y="3047372"/>
                  <a:pt x="575675" y="3045908"/>
                  <a:pt x="581108" y="3044444"/>
                </a:cubicBezTo>
                <a:cubicBezTo>
                  <a:pt x="582353" y="3042849"/>
                  <a:pt x="583598" y="3041253"/>
                  <a:pt x="584844" y="3039659"/>
                </a:cubicBezTo>
                <a:cubicBezTo>
                  <a:pt x="583806" y="3041432"/>
                  <a:pt x="582768" y="3043207"/>
                  <a:pt x="581671" y="3044932"/>
                </a:cubicBezTo>
                <a:cubicBezTo>
                  <a:pt x="575348" y="3043356"/>
                  <a:pt x="569716" y="3044040"/>
                  <a:pt x="565453" y="3049507"/>
                </a:cubicBezTo>
                <a:cubicBezTo>
                  <a:pt x="495013" y="3072326"/>
                  <a:pt x="427807" y="3104433"/>
                  <a:pt x="355648" y="3122388"/>
                </a:cubicBezTo>
                <a:cubicBezTo>
                  <a:pt x="341275" y="3125965"/>
                  <a:pt x="320409" y="3137500"/>
                  <a:pt x="314514" y="3125855"/>
                </a:cubicBezTo>
                <a:cubicBezTo>
                  <a:pt x="309698" y="3116342"/>
                  <a:pt x="334481" y="3110258"/>
                  <a:pt x="346478" y="3104812"/>
                </a:cubicBezTo>
                <a:cubicBezTo>
                  <a:pt x="440033" y="3062344"/>
                  <a:pt x="534176" y="3021163"/>
                  <a:pt x="628092" y="2979488"/>
                </a:cubicBezTo>
                <a:cubicBezTo>
                  <a:pt x="642862" y="2972933"/>
                  <a:pt x="659409" y="2969744"/>
                  <a:pt x="671133" y="2957262"/>
                </a:cubicBezTo>
                <a:cubicBezTo>
                  <a:pt x="726632" y="2941049"/>
                  <a:pt x="782974" y="2926210"/>
                  <a:pt x="816002" y="2871948"/>
                </a:cubicBezTo>
                <a:cubicBezTo>
                  <a:pt x="820617" y="2864366"/>
                  <a:pt x="835380" y="2858373"/>
                  <a:pt x="827338" y="2848911"/>
                </a:cubicBezTo>
                <a:cubicBezTo>
                  <a:pt x="821167" y="2841652"/>
                  <a:pt x="807557" y="2848840"/>
                  <a:pt x="800327" y="2853670"/>
                </a:cubicBezTo>
                <a:cubicBezTo>
                  <a:pt x="754301" y="2884419"/>
                  <a:pt x="709811" y="2917289"/>
                  <a:pt x="671781" y="2957989"/>
                </a:cubicBezTo>
                <a:cubicBezTo>
                  <a:pt x="611259" y="2967654"/>
                  <a:pt x="553850" y="2989176"/>
                  <a:pt x="495528" y="3006535"/>
                </a:cubicBezTo>
                <a:cubicBezTo>
                  <a:pt x="379345" y="3041118"/>
                  <a:pt x="264099" y="3079004"/>
                  <a:pt x="149249" y="3117828"/>
                </a:cubicBezTo>
                <a:cubicBezTo>
                  <a:pt x="100296" y="3134376"/>
                  <a:pt x="48392" y="3137355"/>
                  <a:pt x="0" y="3155058"/>
                </a:cubicBezTo>
                <a:lnTo>
                  <a:pt x="0" y="3141890"/>
                </a:lnTo>
                <a:cubicBezTo>
                  <a:pt x="164571" y="3091480"/>
                  <a:pt x="329006" y="3040626"/>
                  <a:pt x="493759" y="2990864"/>
                </a:cubicBezTo>
                <a:cubicBezTo>
                  <a:pt x="566383" y="2968931"/>
                  <a:pt x="636300" y="2939869"/>
                  <a:pt x="705589" y="2909818"/>
                </a:cubicBezTo>
                <a:cubicBezTo>
                  <a:pt x="741179" y="2894382"/>
                  <a:pt x="758453" y="2855709"/>
                  <a:pt x="782684" y="2826679"/>
                </a:cubicBezTo>
                <a:cubicBezTo>
                  <a:pt x="816337" y="2786354"/>
                  <a:pt x="846614" y="2743453"/>
                  <a:pt x="883877" y="2705842"/>
                </a:cubicBezTo>
                <a:cubicBezTo>
                  <a:pt x="924269" y="2665071"/>
                  <a:pt x="963831" y="2623770"/>
                  <a:pt x="1019086" y="2603732"/>
                </a:cubicBezTo>
                <a:cubicBezTo>
                  <a:pt x="1043928" y="2594722"/>
                  <a:pt x="1046064" y="2579415"/>
                  <a:pt x="1040156" y="2557702"/>
                </a:cubicBezTo>
                <a:cubicBezTo>
                  <a:pt x="1034916" y="2538445"/>
                  <a:pt x="1028030" y="2520301"/>
                  <a:pt x="1015843" y="2504220"/>
                </a:cubicBezTo>
                <a:cubicBezTo>
                  <a:pt x="990149" y="2470319"/>
                  <a:pt x="981685" y="2432834"/>
                  <a:pt x="985436" y="2389880"/>
                </a:cubicBezTo>
                <a:cubicBezTo>
                  <a:pt x="991642" y="2318813"/>
                  <a:pt x="1000001" y="2248124"/>
                  <a:pt x="1011711" y="2177834"/>
                </a:cubicBezTo>
                <a:cubicBezTo>
                  <a:pt x="1017359" y="2143926"/>
                  <a:pt x="1014695" y="2109981"/>
                  <a:pt x="1015500" y="2076043"/>
                </a:cubicBezTo>
                <a:cubicBezTo>
                  <a:pt x="1015780" y="2064277"/>
                  <a:pt x="1014796" y="2055257"/>
                  <a:pt x="999482" y="2065879"/>
                </a:cubicBezTo>
                <a:cubicBezTo>
                  <a:pt x="925443" y="2117235"/>
                  <a:pt x="841483" y="2126547"/>
                  <a:pt x="754583" y="2122263"/>
                </a:cubicBezTo>
                <a:cubicBezTo>
                  <a:pt x="709682" y="2120048"/>
                  <a:pt x="664225" y="2120745"/>
                  <a:pt x="620084" y="2113576"/>
                </a:cubicBezTo>
                <a:cubicBezTo>
                  <a:pt x="568188" y="2105148"/>
                  <a:pt x="523378" y="2123705"/>
                  <a:pt x="478723" y="2142234"/>
                </a:cubicBezTo>
                <a:cubicBezTo>
                  <a:pt x="454932" y="2152106"/>
                  <a:pt x="448266" y="2180977"/>
                  <a:pt x="435042" y="2202034"/>
                </a:cubicBezTo>
                <a:cubicBezTo>
                  <a:pt x="428101" y="2213089"/>
                  <a:pt x="424421" y="2226327"/>
                  <a:pt x="413397" y="2234548"/>
                </a:cubicBezTo>
                <a:cubicBezTo>
                  <a:pt x="405435" y="2240485"/>
                  <a:pt x="397117" y="2246641"/>
                  <a:pt x="386563" y="2239886"/>
                </a:cubicBezTo>
                <a:cubicBezTo>
                  <a:pt x="375368" y="2232720"/>
                  <a:pt x="374143" y="2222307"/>
                  <a:pt x="378532" y="2211046"/>
                </a:cubicBezTo>
                <a:cubicBezTo>
                  <a:pt x="386094" y="2191646"/>
                  <a:pt x="394503" y="2172573"/>
                  <a:pt x="402029" y="2153160"/>
                </a:cubicBezTo>
                <a:cubicBezTo>
                  <a:pt x="403851" y="2148460"/>
                  <a:pt x="405380" y="2141601"/>
                  <a:pt x="398197" y="2140055"/>
                </a:cubicBezTo>
                <a:cubicBezTo>
                  <a:pt x="395826" y="2139544"/>
                  <a:pt x="390808" y="2144505"/>
                  <a:pt x="389299" y="2147965"/>
                </a:cubicBezTo>
                <a:cubicBezTo>
                  <a:pt x="381885" y="2164977"/>
                  <a:pt x="375697" y="2182525"/>
                  <a:pt x="368184" y="2199491"/>
                </a:cubicBezTo>
                <a:cubicBezTo>
                  <a:pt x="362398" y="2212555"/>
                  <a:pt x="356154" y="2226281"/>
                  <a:pt x="338400" y="2225990"/>
                </a:cubicBezTo>
                <a:cubicBezTo>
                  <a:pt x="322029" y="2225722"/>
                  <a:pt x="315626" y="2215866"/>
                  <a:pt x="314355" y="2200571"/>
                </a:cubicBezTo>
                <a:cubicBezTo>
                  <a:pt x="313067" y="2185081"/>
                  <a:pt x="302197" y="2190828"/>
                  <a:pt x="295011" y="2193877"/>
                </a:cubicBezTo>
                <a:cubicBezTo>
                  <a:pt x="269546" y="2204682"/>
                  <a:pt x="259114" y="2191182"/>
                  <a:pt x="245780" y="2171210"/>
                </a:cubicBezTo>
                <a:cubicBezTo>
                  <a:pt x="228728" y="2145665"/>
                  <a:pt x="203408" y="2126065"/>
                  <a:pt x="193154" y="2094925"/>
                </a:cubicBezTo>
                <a:cubicBezTo>
                  <a:pt x="191729" y="2090598"/>
                  <a:pt x="173037" y="2092230"/>
                  <a:pt x="162417" y="2090593"/>
                </a:cubicBezTo>
                <a:cubicBezTo>
                  <a:pt x="146186" y="2088090"/>
                  <a:pt x="130362" y="2081033"/>
                  <a:pt x="129499" y="2063754"/>
                </a:cubicBezTo>
                <a:cubicBezTo>
                  <a:pt x="128713" y="2048025"/>
                  <a:pt x="147047" y="2051425"/>
                  <a:pt x="157238" y="2046746"/>
                </a:cubicBezTo>
                <a:cubicBezTo>
                  <a:pt x="198992" y="2027575"/>
                  <a:pt x="241477" y="2009747"/>
                  <a:pt x="281973" y="1988200"/>
                </a:cubicBezTo>
                <a:cubicBezTo>
                  <a:pt x="301476" y="1977821"/>
                  <a:pt x="319966" y="1972422"/>
                  <a:pt x="341391" y="1974998"/>
                </a:cubicBezTo>
                <a:cubicBezTo>
                  <a:pt x="349002" y="1975913"/>
                  <a:pt x="356896" y="1975198"/>
                  <a:pt x="364324" y="1976794"/>
                </a:cubicBezTo>
                <a:cubicBezTo>
                  <a:pt x="490632" y="2003928"/>
                  <a:pt x="598795" y="1938814"/>
                  <a:pt x="712799" y="1906192"/>
                </a:cubicBezTo>
                <a:cubicBezTo>
                  <a:pt x="766625" y="1890790"/>
                  <a:pt x="819808" y="1874625"/>
                  <a:pt x="875195" y="1866228"/>
                </a:cubicBezTo>
                <a:cubicBezTo>
                  <a:pt x="913768" y="1860382"/>
                  <a:pt x="956827" y="1821278"/>
                  <a:pt x="965275" y="1785278"/>
                </a:cubicBezTo>
                <a:cubicBezTo>
                  <a:pt x="967855" y="1774280"/>
                  <a:pt x="961221" y="1766449"/>
                  <a:pt x="956903" y="1757885"/>
                </a:cubicBezTo>
                <a:cubicBezTo>
                  <a:pt x="884230" y="1613717"/>
                  <a:pt x="920558" y="1472365"/>
                  <a:pt x="1055194" y="1384863"/>
                </a:cubicBezTo>
                <a:cubicBezTo>
                  <a:pt x="1089971" y="1362261"/>
                  <a:pt x="1129599" y="1347709"/>
                  <a:pt x="1170224" y="1337446"/>
                </a:cubicBezTo>
                <a:cubicBezTo>
                  <a:pt x="1223211" y="1324063"/>
                  <a:pt x="1276315" y="1311151"/>
                  <a:pt x="1329174" y="1297289"/>
                </a:cubicBezTo>
                <a:cubicBezTo>
                  <a:pt x="1342853" y="1293702"/>
                  <a:pt x="1357339" y="1289608"/>
                  <a:pt x="1368831" y="1281857"/>
                </a:cubicBezTo>
                <a:cubicBezTo>
                  <a:pt x="1437436" y="1235595"/>
                  <a:pt x="1514867" y="1212381"/>
                  <a:pt x="1594083" y="1193820"/>
                </a:cubicBezTo>
                <a:cubicBezTo>
                  <a:pt x="1614945" y="1188933"/>
                  <a:pt x="1629116" y="1178396"/>
                  <a:pt x="1638473" y="1159005"/>
                </a:cubicBezTo>
                <a:cubicBezTo>
                  <a:pt x="1653261" y="1128360"/>
                  <a:pt x="1670098" y="1098333"/>
                  <a:pt x="1675813" y="1064550"/>
                </a:cubicBezTo>
                <a:cubicBezTo>
                  <a:pt x="1678475" y="1048815"/>
                  <a:pt x="1692237" y="1028349"/>
                  <a:pt x="1665361" y="1017137"/>
                </a:cubicBezTo>
                <a:cubicBezTo>
                  <a:pt x="1659018" y="1014491"/>
                  <a:pt x="1662794" y="1005506"/>
                  <a:pt x="1664887" y="999127"/>
                </a:cubicBezTo>
                <a:cubicBezTo>
                  <a:pt x="1669638" y="984650"/>
                  <a:pt x="1673862" y="970001"/>
                  <a:pt x="1678303" y="955438"/>
                </a:cubicBezTo>
                <a:cubicBezTo>
                  <a:pt x="1678306" y="955454"/>
                  <a:pt x="1679691" y="955351"/>
                  <a:pt x="1679691" y="955351"/>
                </a:cubicBezTo>
                <a:lnTo>
                  <a:pt x="1678988" y="956253"/>
                </a:lnTo>
                <a:cubicBezTo>
                  <a:pt x="1658291" y="945145"/>
                  <a:pt x="1674004" y="933609"/>
                  <a:pt x="1679953" y="924403"/>
                </a:cubicBezTo>
                <a:cubicBezTo>
                  <a:pt x="1708154" y="880760"/>
                  <a:pt x="1695681" y="832401"/>
                  <a:pt x="1672776" y="799456"/>
                </a:cubicBezTo>
                <a:cubicBezTo>
                  <a:pt x="1658111" y="778362"/>
                  <a:pt x="1668837" y="761385"/>
                  <a:pt x="1662319" y="751541"/>
                </a:cubicBezTo>
                <a:cubicBezTo>
                  <a:pt x="1642883" y="722195"/>
                  <a:pt x="1671098" y="712515"/>
                  <a:pt x="1676625" y="693772"/>
                </a:cubicBezTo>
                <a:cubicBezTo>
                  <a:pt x="1683579" y="670194"/>
                  <a:pt x="1692606" y="649385"/>
                  <a:pt x="1709474" y="631568"/>
                </a:cubicBezTo>
                <a:cubicBezTo>
                  <a:pt x="1713721" y="627082"/>
                  <a:pt x="1727974" y="616495"/>
                  <a:pt x="1708140" y="615389"/>
                </a:cubicBezTo>
                <a:cubicBezTo>
                  <a:pt x="1676572" y="613628"/>
                  <a:pt x="1697970" y="602482"/>
                  <a:pt x="1702150" y="592362"/>
                </a:cubicBezTo>
                <a:cubicBezTo>
                  <a:pt x="1714412" y="562667"/>
                  <a:pt x="1729680" y="536053"/>
                  <a:pt x="1756702" y="516501"/>
                </a:cubicBezTo>
                <a:cubicBezTo>
                  <a:pt x="1768864" y="507701"/>
                  <a:pt x="1751052" y="510317"/>
                  <a:pt x="1749802" y="505829"/>
                </a:cubicBezTo>
                <a:lnTo>
                  <a:pt x="1749924" y="506549"/>
                </a:lnTo>
                <a:cubicBezTo>
                  <a:pt x="1782510" y="486437"/>
                  <a:pt x="1809309" y="460519"/>
                  <a:pt x="1829779" y="428010"/>
                </a:cubicBezTo>
                <a:cubicBezTo>
                  <a:pt x="1840779" y="410539"/>
                  <a:pt x="1858136" y="409751"/>
                  <a:pt x="1876357" y="411201"/>
                </a:cubicBezTo>
                <a:cubicBezTo>
                  <a:pt x="1880165" y="411504"/>
                  <a:pt x="1887071" y="409819"/>
                  <a:pt x="1887583" y="407793"/>
                </a:cubicBezTo>
                <a:cubicBezTo>
                  <a:pt x="1889233" y="401278"/>
                  <a:pt x="1882454" y="402907"/>
                  <a:pt x="1878874" y="401372"/>
                </a:cubicBezTo>
                <a:cubicBezTo>
                  <a:pt x="1876521" y="400364"/>
                  <a:pt x="1871278" y="402749"/>
                  <a:pt x="1872665" y="397569"/>
                </a:cubicBezTo>
                <a:cubicBezTo>
                  <a:pt x="1873061" y="396091"/>
                  <a:pt x="1878815" y="394922"/>
                  <a:pt x="1881799" y="395433"/>
                </a:cubicBezTo>
                <a:cubicBezTo>
                  <a:pt x="1925550" y="402924"/>
                  <a:pt x="1961467" y="380956"/>
                  <a:pt x="1998738" y="364426"/>
                </a:cubicBezTo>
                <a:cubicBezTo>
                  <a:pt x="2021479" y="354339"/>
                  <a:pt x="2046789" y="367807"/>
                  <a:pt x="2069261" y="355888"/>
                </a:cubicBezTo>
                <a:cubicBezTo>
                  <a:pt x="2073837" y="353461"/>
                  <a:pt x="2081147" y="354454"/>
                  <a:pt x="2084181" y="351123"/>
                </a:cubicBezTo>
                <a:cubicBezTo>
                  <a:pt x="2108042" y="324921"/>
                  <a:pt x="2125011" y="320020"/>
                  <a:pt x="2165975" y="332492"/>
                </a:cubicBezTo>
                <a:cubicBezTo>
                  <a:pt x="2185725" y="338505"/>
                  <a:pt x="2205290" y="338879"/>
                  <a:pt x="2225326" y="337496"/>
                </a:cubicBezTo>
                <a:lnTo>
                  <a:pt x="2224775" y="338202"/>
                </a:lnTo>
                <a:cubicBezTo>
                  <a:pt x="2271843" y="364785"/>
                  <a:pt x="2331809" y="370033"/>
                  <a:pt x="2363525" y="422093"/>
                </a:cubicBezTo>
                <a:cubicBezTo>
                  <a:pt x="2339354" y="435333"/>
                  <a:pt x="2364184" y="442207"/>
                  <a:pt x="2367438" y="451833"/>
                </a:cubicBezTo>
                <a:cubicBezTo>
                  <a:pt x="2367474" y="451790"/>
                  <a:pt x="2368768" y="450721"/>
                  <a:pt x="2368768" y="450721"/>
                </a:cubicBezTo>
                <a:lnTo>
                  <a:pt x="2366867" y="451518"/>
                </a:lnTo>
                <a:cubicBezTo>
                  <a:pt x="2374385" y="440153"/>
                  <a:pt x="2363852" y="431358"/>
                  <a:pt x="2362557" y="421247"/>
                </a:cubicBezTo>
                <a:cubicBezTo>
                  <a:pt x="2405337" y="475518"/>
                  <a:pt x="2426550" y="538294"/>
                  <a:pt x="2434961" y="605982"/>
                </a:cubicBezTo>
                <a:cubicBezTo>
                  <a:pt x="2438566" y="634991"/>
                  <a:pt x="2436983" y="663810"/>
                  <a:pt x="2429309" y="692155"/>
                </a:cubicBezTo>
                <a:cubicBezTo>
                  <a:pt x="2429309" y="692155"/>
                  <a:pt x="2429920" y="691965"/>
                  <a:pt x="2429920" y="691965"/>
                </a:cubicBezTo>
                <a:cubicBezTo>
                  <a:pt x="2427448" y="694446"/>
                  <a:pt x="2424975" y="696925"/>
                  <a:pt x="2422502" y="699405"/>
                </a:cubicBezTo>
                <a:lnTo>
                  <a:pt x="2422937" y="698590"/>
                </a:lnTo>
                <a:cubicBezTo>
                  <a:pt x="2390442" y="743382"/>
                  <a:pt x="2365241" y="791347"/>
                  <a:pt x="2361061" y="847730"/>
                </a:cubicBezTo>
                <a:cubicBezTo>
                  <a:pt x="2358990" y="875666"/>
                  <a:pt x="2333103" y="886315"/>
                  <a:pt x="2319162" y="905064"/>
                </a:cubicBezTo>
                <a:cubicBezTo>
                  <a:pt x="2292274" y="941225"/>
                  <a:pt x="2273460" y="982167"/>
                  <a:pt x="2246435" y="1017723"/>
                </a:cubicBezTo>
                <a:cubicBezTo>
                  <a:pt x="2220730" y="1051540"/>
                  <a:pt x="2196203" y="1090376"/>
                  <a:pt x="2142456" y="1072201"/>
                </a:cubicBezTo>
                <a:cubicBezTo>
                  <a:pt x="2131011" y="1068331"/>
                  <a:pt x="2126826" y="1077377"/>
                  <a:pt x="2123208" y="1085385"/>
                </a:cubicBezTo>
                <a:cubicBezTo>
                  <a:pt x="2117809" y="1097337"/>
                  <a:pt x="2112879" y="1109520"/>
                  <a:pt x="2108246" y="1121792"/>
                </a:cubicBezTo>
                <a:cubicBezTo>
                  <a:pt x="2105990" y="1127768"/>
                  <a:pt x="2102502" y="1135017"/>
                  <a:pt x="2107403" y="1140336"/>
                </a:cubicBezTo>
                <a:cubicBezTo>
                  <a:pt x="2112757" y="1146149"/>
                  <a:pt x="2120050" y="1141510"/>
                  <a:pt x="2125669" y="1139182"/>
                </a:cubicBezTo>
                <a:cubicBezTo>
                  <a:pt x="2164131" y="1123250"/>
                  <a:pt x="2202365" y="1106772"/>
                  <a:pt x="2240707" y="1090545"/>
                </a:cubicBezTo>
                <a:cubicBezTo>
                  <a:pt x="2250797" y="1086275"/>
                  <a:pt x="2260650" y="1080377"/>
                  <a:pt x="2271204" y="1078429"/>
                </a:cubicBezTo>
                <a:cubicBezTo>
                  <a:pt x="2431030" y="1048919"/>
                  <a:pt x="2568688" y="962527"/>
                  <a:pt x="2717680" y="905268"/>
                </a:cubicBezTo>
                <a:cubicBezTo>
                  <a:pt x="2894680" y="837240"/>
                  <a:pt x="3049537" y="726819"/>
                  <a:pt x="3219742" y="646034"/>
                </a:cubicBezTo>
                <a:cubicBezTo>
                  <a:pt x="3335315" y="591178"/>
                  <a:pt x="3437890" y="515778"/>
                  <a:pt x="3544824" y="447152"/>
                </a:cubicBezTo>
                <a:cubicBezTo>
                  <a:pt x="3565740" y="433728"/>
                  <a:pt x="3578286" y="415572"/>
                  <a:pt x="3583070" y="392197"/>
                </a:cubicBezTo>
                <a:cubicBezTo>
                  <a:pt x="3587898" y="368606"/>
                  <a:pt x="3594352" y="344515"/>
                  <a:pt x="3593758" y="320798"/>
                </a:cubicBezTo>
                <a:cubicBezTo>
                  <a:pt x="3591790" y="242197"/>
                  <a:pt x="3627273" y="171641"/>
                  <a:pt x="3639555" y="96115"/>
                </a:cubicBezTo>
                <a:cubicBezTo>
                  <a:pt x="3644385" y="66415"/>
                  <a:pt x="3664109" y="40214"/>
                  <a:pt x="3680515" y="14230"/>
                </a:cubicBezTo>
                <a:cubicBezTo>
                  <a:pt x="3686799" y="4278"/>
                  <a:pt x="3695901" y="-1652"/>
                  <a:pt x="3708172" y="407"/>
                </a:cubicBezTo>
                <a:cubicBezTo>
                  <a:pt x="3721370" y="2622"/>
                  <a:pt x="3724429" y="13423"/>
                  <a:pt x="3727224" y="24378"/>
                </a:cubicBezTo>
                <a:cubicBezTo>
                  <a:pt x="3735509" y="56855"/>
                  <a:pt x="3727384" y="87212"/>
                  <a:pt x="3716363" y="117525"/>
                </a:cubicBezTo>
                <a:cubicBezTo>
                  <a:pt x="3707059" y="143115"/>
                  <a:pt x="3696414" y="168462"/>
                  <a:pt x="3703395" y="197168"/>
                </a:cubicBezTo>
                <a:cubicBezTo>
                  <a:pt x="3707369" y="213508"/>
                  <a:pt x="3715777" y="222125"/>
                  <a:pt x="3732614" y="222263"/>
                </a:cubicBezTo>
                <a:cubicBezTo>
                  <a:pt x="3762084" y="222506"/>
                  <a:pt x="3792102" y="225609"/>
                  <a:pt x="3816429" y="202905"/>
                </a:cubicBezTo>
                <a:cubicBezTo>
                  <a:pt x="3821141" y="198507"/>
                  <a:pt x="3827079" y="194274"/>
                  <a:pt x="3833164" y="192669"/>
                </a:cubicBezTo>
                <a:cubicBezTo>
                  <a:pt x="3912135" y="171844"/>
                  <a:pt x="3970772" y="113378"/>
                  <a:pt x="4042827" y="79848"/>
                </a:cubicBezTo>
                <a:cubicBezTo>
                  <a:pt x="4047783" y="77542"/>
                  <a:pt x="4052347" y="74256"/>
                  <a:pt x="4057452" y="72430"/>
                </a:cubicBezTo>
                <a:cubicBezTo>
                  <a:pt x="4070102" y="67905"/>
                  <a:pt x="4084195" y="64012"/>
                  <a:pt x="4094200" y="75483"/>
                </a:cubicBezTo>
                <a:cubicBezTo>
                  <a:pt x="4105860" y="88849"/>
                  <a:pt x="4097491" y="102521"/>
                  <a:pt x="4089275" y="114417"/>
                </a:cubicBezTo>
                <a:cubicBezTo>
                  <a:pt x="4077864" y="130940"/>
                  <a:pt x="4055411" y="138483"/>
                  <a:pt x="4051088" y="160907"/>
                </a:cubicBezTo>
                <a:cubicBezTo>
                  <a:pt x="4040254" y="157894"/>
                  <a:pt x="4032996" y="161398"/>
                  <a:pt x="4029855" y="172442"/>
                </a:cubicBezTo>
                <a:cubicBezTo>
                  <a:pt x="4024995" y="173740"/>
                  <a:pt x="4024531" y="176912"/>
                  <a:pt x="4026182" y="180988"/>
                </a:cubicBezTo>
                <a:cubicBezTo>
                  <a:pt x="4026159" y="180978"/>
                  <a:pt x="4024307" y="180259"/>
                  <a:pt x="4024307" y="180259"/>
                </a:cubicBezTo>
                <a:lnTo>
                  <a:pt x="4025593" y="181432"/>
                </a:lnTo>
                <a:lnTo>
                  <a:pt x="4029256" y="171913"/>
                </a:lnTo>
                <a:cubicBezTo>
                  <a:pt x="4039298" y="173422"/>
                  <a:pt x="4043991" y="165204"/>
                  <a:pt x="4050474" y="160243"/>
                </a:cubicBezTo>
                <a:cubicBezTo>
                  <a:pt x="4069180" y="152959"/>
                  <a:pt x="4085810" y="143100"/>
                  <a:pt x="4097007" y="125516"/>
                </a:cubicBezTo>
                <a:cubicBezTo>
                  <a:pt x="4099837" y="121071"/>
                  <a:pt x="4104637" y="117618"/>
                  <a:pt x="4109094" y="114519"/>
                </a:cubicBezTo>
                <a:cubicBezTo>
                  <a:pt x="4125204" y="103316"/>
                  <a:pt x="4145823" y="94728"/>
                  <a:pt x="4160558" y="107865"/>
                </a:cubicBezTo>
                <a:cubicBezTo>
                  <a:pt x="4175731" y="121393"/>
                  <a:pt x="4159469" y="138770"/>
                  <a:pt x="4150883" y="151554"/>
                </a:cubicBezTo>
                <a:cubicBezTo>
                  <a:pt x="4120479" y="196816"/>
                  <a:pt x="4076333" y="228362"/>
                  <a:pt x="4035579" y="263208"/>
                </a:cubicBezTo>
                <a:cubicBezTo>
                  <a:pt x="4018432" y="277869"/>
                  <a:pt x="3998290" y="289238"/>
                  <a:pt x="3999952" y="317690"/>
                </a:cubicBezTo>
                <a:cubicBezTo>
                  <a:pt x="4000704" y="330556"/>
                  <a:pt x="3987553" y="340173"/>
                  <a:pt x="3977851" y="349161"/>
                </a:cubicBezTo>
                <a:cubicBezTo>
                  <a:pt x="3955374" y="369983"/>
                  <a:pt x="3931588" y="389412"/>
                  <a:pt x="3913480" y="414673"/>
                </a:cubicBezTo>
                <a:cubicBezTo>
                  <a:pt x="3907505" y="423008"/>
                  <a:pt x="3901393" y="430347"/>
                  <a:pt x="3904415" y="441213"/>
                </a:cubicBezTo>
                <a:cubicBezTo>
                  <a:pt x="3912648" y="470808"/>
                  <a:pt x="3894334" y="486641"/>
                  <a:pt x="3871237" y="492607"/>
                </a:cubicBezTo>
                <a:cubicBezTo>
                  <a:pt x="3808552" y="508797"/>
                  <a:pt x="3756590" y="546873"/>
                  <a:pt x="3698604" y="572387"/>
                </a:cubicBezTo>
                <a:cubicBezTo>
                  <a:pt x="3687034" y="577478"/>
                  <a:pt x="3678897" y="586111"/>
                  <a:pt x="3670761" y="594920"/>
                </a:cubicBezTo>
                <a:cubicBezTo>
                  <a:pt x="3576368" y="697114"/>
                  <a:pt x="3457399" y="769982"/>
                  <a:pt x="3353628" y="860925"/>
                </a:cubicBezTo>
                <a:cubicBezTo>
                  <a:pt x="3267807" y="936135"/>
                  <a:pt x="3169346" y="990605"/>
                  <a:pt x="3068195" y="1041147"/>
                </a:cubicBezTo>
                <a:cubicBezTo>
                  <a:pt x="3062317" y="1044084"/>
                  <a:pt x="3056471" y="1048155"/>
                  <a:pt x="3050218" y="1049102"/>
                </a:cubicBezTo>
                <a:cubicBezTo>
                  <a:pt x="2974298" y="1060598"/>
                  <a:pt x="2921070" y="1109840"/>
                  <a:pt x="2866612" y="1157709"/>
                </a:cubicBezTo>
                <a:cubicBezTo>
                  <a:pt x="2776122" y="1237256"/>
                  <a:pt x="2665306" y="1281398"/>
                  <a:pt x="2557687" y="1330051"/>
                </a:cubicBezTo>
                <a:cubicBezTo>
                  <a:pt x="2448685" y="1379332"/>
                  <a:pt x="2349975" y="1442996"/>
                  <a:pt x="2261548" y="1523038"/>
                </a:cubicBezTo>
                <a:cubicBezTo>
                  <a:pt x="2243163" y="1539680"/>
                  <a:pt x="2221527" y="1556100"/>
                  <a:pt x="2237612" y="1586325"/>
                </a:cubicBezTo>
                <a:cubicBezTo>
                  <a:pt x="2235517" y="1590717"/>
                  <a:pt x="2233364" y="1595042"/>
                  <a:pt x="2231210" y="1599367"/>
                </a:cubicBezTo>
                <a:cubicBezTo>
                  <a:pt x="2232103" y="1599542"/>
                  <a:pt x="2233770" y="1599906"/>
                  <a:pt x="2233779" y="1599866"/>
                </a:cubicBezTo>
                <a:cubicBezTo>
                  <a:pt x="2234942" y="1595095"/>
                  <a:pt x="2235982" y="1590295"/>
                  <a:pt x="2237029" y="1585496"/>
                </a:cubicBezTo>
                <a:cubicBezTo>
                  <a:pt x="2254286" y="1603264"/>
                  <a:pt x="2251330" y="1618292"/>
                  <a:pt x="2234559" y="1636072"/>
                </a:cubicBezTo>
                <a:cubicBezTo>
                  <a:pt x="2178300" y="1695710"/>
                  <a:pt x="2124391" y="1757369"/>
                  <a:pt x="2067247" y="1816418"/>
                </a:cubicBezTo>
                <a:cubicBezTo>
                  <a:pt x="1967798" y="1919188"/>
                  <a:pt x="1916837" y="2043745"/>
                  <a:pt x="1956714" y="2191976"/>
                </a:cubicBezTo>
                <a:cubicBezTo>
                  <a:pt x="1968967" y="2237525"/>
                  <a:pt x="1980180" y="2283214"/>
                  <a:pt x="1997509" y="2327164"/>
                </a:cubicBezTo>
                <a:cubicBezTo>
                  <a:pt x="2009608" y="2357849"/>
                  <a:pt x="2021058" y="2388592"/>
                  <a:pt x="2017658" y="2422658"/>
                </a:cubicBezTo>
                <a:cubicBezTo>
                  <a:pt x="2016538" y="2433879"/>
                  <a:pt x="2021529" y="2443935"/>
                  <a:pt x="2026365" y="2453941"/>
                </a:cubicBezTo>
                <a:cubicBezTo>
                  <a:pt x="2054812" y="2512790"/>
                  <a:pt x="2096630" y="2562224"/>
                  <a:pt x="2137509" y="2612318"/>
                </a:cubicBezTo>
                <a:cubicBezTo>
                  <a:pt x="2142080" y="2617921"/>
                  <a:pt x="2142490" y="2617586"/>
                  <a:pt x="2149884" y="2610930"/>
                </a:cubicBezTo>
                <a:cubicBezTo>
                  <a:pt x="2155101" y="2606235"/>
                  <a:pt x="2156268" y="2605366"/>
                  <a:pt x="2162904" y="2614282"/>
                </a:cubicBezTo>
                <a:cubicBezTo>
                  <a:pt x="2215087" y="2684390"/>
                  <a:pt x="2281566" y="2742733"/>
                  <a:pt x="2327334" y="2818391"/>
                </a:cubicBezTo>
                <a:cubicBezTo>
                  <a:pt x="2348745" y="2853784"/>
                  <a:pt x="2377856" y="2884492"/>
                  <a:pt x="2403125" y="2917591"/>
                </a:cubicBezTo>
                <a:cubicBezTo>
                  <a:pt x="2413891" y="2931693"/>
                  <a:pt x="2430063" y="2935765"/>
                  <a:pt x="2445112" y="2942003"/>
                </a:cubicBezTo>
                <a:cubicBezTo>
                  <a:pt x="2604087" y="3007897"/>
                  <a:pt x="2763092" y="3073712"/>
                  <a:pt x="2922100" y="3139548"/>
                </a:cubicBezTo>
                <a:cubicBezTo>
                  <a:pt x="2926150" y="3141225"/>
                  <a:pt x="2930498" y="3142422"/>
                  <a:pt x="2934168" y="3144708"/>
                </a:cubicBezTo>
                <a:cubicBezTo>
                  <a:pt x="2938360" y="3147320"/>
                  <a:pt x="2946253" y="3148087"/>
                  <a:pt x="2944225" y="3155185"/>
                </a:cubicBezTo>
                <a:cubicBezTo>
                  <a:pt x="2942352" y="3161744"/>
                  <a:pt x="2934839" y="3161410"/>
                  <a:pt x="2930323" y="3159430"/>
                </a:cubicBezTo>
                <a:cubicBezTo>
                  <a:pt x="2886589" y="3140255"/>
                  <a:pt x="2836977" y="3150196"/>
                  <a:pt x="2792939" y="3128945"/>
                </a:cubicBezTo>
                <a:cubicBezTo>
                  <a:pt x="2739794" y="3103301"/>
                  <a:pt x="2681223" y="3090418"/>
                  <a:pt x="2627882" y="3064450"/>
                </a:cubicBezTo>
                <a:cubicBezTo>
                  <a:pt x="2621485" y="3061336"/>
                  <a:pt x="2610189" y="3053963"/>
                  <a:pt x="2607510" y="3059976"/>
                </a:cubicBezTo>
                <a:cubicBezTo>
                  <a:pt x="2603174" y="3069708"/>
                  <a:pt x="2616699" y="3072007"/>
                  <a:pt x="2623091" y="3076266"/>
                </a:cubicBezTo>
                <a:cubicBezTo>
                  <a:pt x="2667041" y="3105548"/>
                  <a:pt x="2715902" y="3125721"/>
                  <a:pt x="2762231" y="3150617"/>
                </a:cubicBezTo>
                <a:cubicBezTo>
                  <a:pt x="2768731" y="3154110"/>
                  <a:pt x="2779476" y="3160257"/>
                  <a:pt x="2779048" y="3164169"/>
                </a:cubicBezTo>
                <a:cubicBezTo>
                  <a:pt x="2777602" y="3177399"/>
                  <a:pt x="2765083" y="3169265"/>
                  <a:pt x="2757579" y="3171431"/>
                </a:cubicBezTo>
                <a:cubicBezTo>
                  <a:pt x="2737946" y="3177100"/>
                  <a:pt x="2718167" y="3175258"/>
                  <a:pt x="2699576" y="3167475"/>
                </a:cubicBezTo>
                <a:cubicBezTo>
                  <a:pt x="2687433" y="3162391"/>
                  <a:pt x="2671316" y="3161940"/>
                  <a:pt x="2667528" y="3170325"/>
                </a:cubicBezTo>
                <a:cubicBezTo>
                  <a:pt x="2662631" y="3181164"/>
                  <a:pt x="2678052" y="3187544"/>
                  <a:pt x="2687648" y="3191760"/>
                </a:cubicBezTo>
                <a:cubicBezTo>
                  <a:pt x="2752870" y="3220405"/>
                  <a:pt x="2817681" y="3250161"/>
                  <a:pt x="2883940" y="3276202"/>
                </a:cubicBezTo>
                <a:cubicBezTo>
                  <a:pt x="2938356" y="3297587"/>
                  <a:pt x="2988047" y="3327442"/>
                  <a:pt x="3039221" y="3354733"/>
                </a:cubicBezTo>
                <a:cubicBezTo>
                  <a:pt x="3054818" y="3363051"/>
                  <a:pt x="3069363" y="3373338"/>
                  <a:pt x="3068692" y="3394479"/>
                </a:cubicBezTo>
                <a:cubicBezTo>
                  <a:pt x="3068404" y="3403554"/>
                  <a:pt x="3081618" y="3413143"/>
                  <a:pt x="3070301" y="3421217"/>
                </a:cubicBezTo>
                <a:cubicBezTo>
                  <a:pt x="3060740" y="3428038"/>
                  <a:pt x="3052025" y="3417800"/>
                  <a:pt x="3043122" y="3414556"/>
                </a:cubicBezTo>
                <a:cubicBezTo>
                  <a:pt x="3033960" y="3411219"/>
                  <a:pt x="3025713" y="3404902"/>
                  <a:pt x="3015191" y="3406322"/>
                </a:cubicBezTo>
                <a:cubicBezTo>
                  <a:pt x="3015228" y="3406292"/>
                  <a:pt x="3015720" y="3405662"/>
                  <a:pt x="3015720" y="3405662"/>
                </a:cubicBezTo>
                <a:cubicBezTo>
                  <a:pt x="3018274" y="3409396"/>
                  <a:pt x="3020828" y="3413131"/>
                  <a:pt x="3023382" y="3416866"/>
                </a:cubicBezTo>
                <a:lnTo>
                  <a:pt x="3023278" y="3416046"/>
                </a:lnTo>
                <a:cubicBezTo>
                  <a:pt x="3008173" y="3419026"/>
                  <a:pt x="3003156" y="3425963"/>
                  <a:pt x="3016987" y="3436777"/>
                </a:cubicBezTo>
                <a:cubicBezTo>
                  <a:pt x="3042550" y="3456762"/>
                  <a:pt x="3024255" y="3479303"/>
                  <a:pt x="3019834" y="3499640"/>
                </a:cubicBezTo>
                <a:cubicBezTo>
                  <a:pt x="3016626" y="3514394"/>
                  <a:pt x="3004061" y="3504069"/>
                  <a:pt x="2995512" y="3501120"/>
                </a:cubicBezTo>
                <a:cubicBezTo>
                  <a:pt x="2908849" y="3471216"/>
                  <a:pt x="2830422" y="3424482"/>
                  <a:pt x="2750260" y="3381271"/>
                </a:cubicBezTo>
                <a:cubicBezTo>
                  <a:pt x="2746492" y="3379239"/>
                  <a:pt x="2741512" y="3376646"/>
                  <a:pt x="2737956" y="3377581"/>
                </a:cubicBezTo>
                <a:cubicBezTo>
                  <a:pt x="2728596" y="3380041"/>
                  <a:pt x="2716561" y="3367477"/>
                  <a:pt x="2711208" y="3378537"/>
                </a:cubicBezTo>
                <a:cubicBezTo>
                  <a:pt x="2707344" y="3386519"/>
                  <a:pt x="2719761" y="3392485"/>
                  <a:pt x="2726085" y="3397861"/>
                </a:cubicBezTo>
                <a:cubicBezTo>
                  <a:pt x="2772796" y="3437579"/>
                  <a:pt x="2809344" y="3487364"/>
                  <a:pt x="2854332" y="3528342"/>
                </a:cubicBezTo>
                <a:cubicBezTo>
                  <a:pt x="2880059" y="3551775"/>
                  <a:pt x="2880438" y="3583007"/>
                  <a:pt x="2893113" y="3610198"/>
                </a:cubicBezTo>
                <a:cubicBezTo>
                  <a:pt x="2897754" y="3620157"/>
                  <a:pt x="2884469" y="3621550"/>
                  <a:pt x="2877843" y="3621051"/>
                </a:cubicBezTo>
                <a:cubicBezTo>
                  <a:pt x="2856354" y="3619433"/>
                  <a:pt x="2851448" y="3629520"/>
                  <a:pt x="2866435" y="3642204"/>
                </a:cubicBezTo>
                <a:cubicBezTo>
                  <a:pt x="2898315" y="3669186"/>
                  <a:pt x="2888648" y="3717846"/>
                  <a:pt x="2922823" y="3743339"/>
                </a:cubicBezTo>
                <a:cubicBezTo>
                  <a:pt x="2931827" y="3750055"/>
                  <a:pt x="2925453" y="3759620"/>
                  <a:pt x="2914674" y="3762008"/>
                </a:cubicBezTo>
                <a:cubicBezTo>
                  <a:pt x="2893342" y="3766736"/>
                  <a:pt x="2871982" y="3773033"/>
                  <a:pt x="2853239" y="3753961"/>
                </a:cubicBezTo>
                <a:cubicBezTo>
                  <a:pt x="2793708" y="3693376"/>
                  <a:pt x="2712728" y="3662229"/>
                  <a:pt x="2649632" y="3606410"/>
                </a:cubicBezTo>
                <a:cubicBezTo>
                  <a:pt x="2644577" y="3601938"/>
                  <a:pt x="2639013" y="3591056"/>
                  <a:pt x="2631345" y="3598025"/>
                </a:cubicBezTo>
                <a:cubicBezTo>
                  <a:pt x="2624848" y="3603930"/>
                  <a:pt x="2632732" y="3612340"/>
                  <a:pt x="2636746" y="3618151"/>
                </a:cubicBezTo>
                <a:cubicBezTo>
                  <a:pt x="2673495" y="3671354"/>
                  <a:pt x="2710162" y="3724624"/>
                  <a:pt x="2747914" y="3777114"/>
                </a:cubicBezTo>
                <a:cubicBezTo>
                  <a:pt x="2769245" y="3806769"/>
                  <a:pt x="2775568" y="3844013"/>
                  <a:pt x="2798424" y="3872732"/>
                </a:cubicBezTo>
                <a:cubicBezTo>
                  <a:pt x="2802620" y="3878002"/>
                  <a:pt x="2804398" y="3885418"/>
                  <a:pt x="2798345" y="3890580"/>
                </a:cubicBezTo>
                <a:cubicBezTo>
                  <a:pt x="2790221" y="3897509"/>
                  <a:pt x="2779436" y="3899756"/>
                  <a:pt x="2770898" y="3893484"/>
                </a:cubicBezTo>
                <a:cubicBezTo>
                  <a:pt x="2759544" y="3885143"/>
                  <a:pt x="2749772" y="3874522"/>
                  <a:pt x="2739893" y="3864325"/>
                </a:cubicBezTo>
                <a:cubicBezTo>
                  <a:pt x="2718802" y="3842554"/>
                  <a:pt x="2680363" y="3846203"/>
                  <a:pt x="2665306" y="3872732"/>
                </a:cubicBezTo>
                <a:cubicBezTo>
                  <a:pt x="2652422" y="3895435"/>
                  <a:pt x="2638360" y="3895801"/>
                  <a:pt x="2622780" y="3876896"/>
                </a:cubicBezTo>
                <a:cubicBezTo>
                  <a:pt x="2610962" y="3862556"/>
                  <a:pt x="2600576" y="3847037"/>
                  <a:pt x="2589499" y="3832070"/>
                </a:cubicBezTo>
                <a:cubicBezTo>
                  <a:pt x="2589446" y="3832098"/>
                  <a:pt x="2588004" y="3832554"/>
                  <a:pt x="2588004" y="3832554"/>
                </a:cubicBezTo>
                <a:lnTo>
                  <a:pt x="2590312" y="3832280"/>
                </a:lnTo>
                <a:cubicBezTo>
                  <a:pt x="2589753" y="3836516"/>
                  <a:pt x="2588058" y="3840968"/>
                  <a:pt x="2588815" y="3844955"/>
                </a:cubicBezTo>
                <a:cubicBezTo>
                  <a:pt x="2595324" y="3879252"/>
                  <a:pt x="2578524" y="3869502"/>
                  <a:pt x="2561505" y="3859651"/>
                </a:cubicBezTo>
                <a:cubicBezTo>
                  <a:pt x="2561167" y="3858896"/>
                  <a:pt x="2560975" y="3858017"/>
                  <a:pt x="2560458" y="3857416"/>
                </a:cubicBezTo>
                <a:cubicBezTo>
                  <a:pt x="2560219" y="3857138"/>
                  <a:pt x="2559349" y="3857402"/>
                  <a:pt x="2558766" y="3857421"/>
                </a:cubicBezTo>
                <a:cubicBezTo>
                  <a:pt x="2559891" y="3857932"/>
                  <a:pt x="2561016" y="3858443"/>
                  <a:pt x="2562140" y="3858955"/>
                </a:cubicBezTo>
                <a:cubicBezTo>
                  <a:pt x="2558726" y="3875835"/>
                  <a:pt x="2571923" y="3887300"/>
                  <a:pt x="2576152" y="3901710"/>
                </a:cubicBezTo>
                <a:cubicBezTo>
                  <a:pt x="2582350" y="3922832"/>
                  <a:pt x="2576376" y="3936639"/>
                  <a:pt x="2556886" y="3940220"/>
                </a:cubicBezTo>
                <a:cubicBezTo>
                  <a:pt x="2543879" y="3942609"/>
                  <a:pt x="2551299" y="3950178"/>
                  <a:pt x="2553232" y="3953610"/>
                </a:cubicBezTo>
                <a:cubicBezTo>
                  <a:pt x="2560700" y="3966868"/>
                  <a:pt x="2569596" y="3979318"/>
                  <a:pt x="2577798" y="3992171"/>
                </a:cubicBezTo>
                <a:cubicBezTo>
                  <a:pt x="2580051" y="3995702"/>
                  <a:pt x="2581744" y="3999589"/>
                  <a:pt x="2583694" y="4003313"/>
                </a:cubicBezTo>
                <a:cubicBezTo>
                  <a:pt x="2580099" y="4001522"/>
                  <a:pt x="2576611" y="3999452"/>
                  <a:pt x="2572880" y="3998010"/>
                </a:cubicBezTo>
                <a:cubicBezTo>
                  <a:pt x="2568050" y="3996145"/>
                  <a:pt x="2563028" y="3994780"/>
                  <a:pt x="2558088" y="3993199"/>
                </a:cubicBezTo>
                <a:cubicBezTo>
                  <a:pt x="2558981" y="3998277"/>
                  <a:pt x="2559575" y="4003431"/>
                  <a:pt x="2560816" y="4008423"/>
                </a:cubicBezTo>
                <a:cubicBezTo>
                  <a:pt x="2568898" y="4040939"/>
                  <a:pt x="2544650" y="4066916"/>
                  <a:pt x="2512710" y="4057023"/>
                </a:cubicBezTo>
                <a:cubicBezTo>
                  <a:pt x="2496394" y="4051968"/>
                  <a:pt x="2502213" y="4058269"/>
                  <a:pt x="2504359" y="4066083"/>
                </a:cubicBezTo>
                <a:cubicBezTo>
                  <a:pt x="2504839" y="4067831"/>
                  <a:pt x="2503417" y="4070101"/>
                  <a:pt x="2502871" y="4072131"/>
                </a:cubicBezTo>
                <a:cubicBezTo>
                  <a:pt x="2471886" y="4056581"/>
                  <a:pt x="2464622" y="4098832"/>
                  <a:pt x="2438982" y="4098337"/>
                </a:cubicBezTo>
                <a:cubicBezTo>
                  <a:pt x="2427644" y="4098118"/>
                  <a:pt x="2423144" y="4091865"/>
                  <a:pt x="2418980" y="4084689"/>
                </a:cubicBezTo>
                <a:cubicBezTo>
                  <a:pt x="2411286" y="4071433"/>
                  <a:pt x="2405429" y="4057110"/>
                  <a:pt x="2397716" y="4043867"/>
                </a:cubicBezTo>
                <a:cubicBezTo>
                  <a:pt x="2392990" y="4035753"/>
                  <a:pt x="2386028" y="4022226"/>
                  <a:pt x="2380331" y="4043661"/>
                </a:cubicBezTo>
                <a:cubicBezTo>
                  <a:pt x="2375211" y="4062930"/>
                  <a:pt x="2356827" y="4058185"/>
                  <a:pt x="2344938" y="4060837"/>
                </a:cubicBezTo>
                <a:cubicBezTo>
                  <a:pt x="2330632" y="4064030"/>
                  <a:pt x="2323749" y="4071942"/>
                  <a:pt x="2319416" y="4082791"/>
                </a:cubicBezTo>
                <a:cubicBezTo>
                  <a:pt x="2308070" y="4111202"/>
                  <a:pt x="2290055" y="4117623"/>
                  <a:pt x="2261447" y="4108824"/>
                </a:cubicBezTo>
                <a:cubicBezTo>
                  <a:pt x="2245207" y="4103830"/>
                  <a:pt x="2228596" y="4117291"/>
                  <a:pt x="2210107" y="4118468"/>
                </a:cubicBezTo>
                <a:cubicBezTo>
                  <a:pt x="2182149" y="4120250"/>
                  <a:pt x="2157788" y="4125252"/>
                  <a:pt x="2145355" y="4092746"/>
                </a:cubicBezTo>
                <a:cubicBezTo>
                  <a:pt x="2122769" y="4106762"/>
                  <a:pt x="2104215" y="4066157"/>
                  <a:pt x="2094596" y="4079943"/>
                </a:cubicBezTo>
                <a:cubicBezTo>
                  <a:pt x="2076158" y="4106373"/>
                  <a:pt x="2049833" y="4076561"/>
                  <a:pt x="2032069" y="4096536"/>
                </a:cubicBezTo>
                <a:cubicBezTo>
                  <a:pt x="2026961" y="4102281"/>
                  <a:pt x="2017019" y="4085136"/>
                  <a:pt x="2012769" y="4074936"/>
                </a:cubicBezTo>
                <a:cubicBezTo>
                  <a:pt x="2005478" y="4057439"/>
                  <a:pt x="2007562" y="4027440"/>
                  <a:pt x="1988611" y="4026066"/>
                </a:cubicBezTo>
                <a:cubicBezTo>
                  <a:pt x="1973970" y="4025006"/>
                  <a:pt x="1972352" y="4055772"/>
                  <a:pt x="1964987" y="4072225"/>
                </a:cubicBezTo>
                <a:cubicBezTo>
                  <a:pt x="1934530" y="4140261"/>
                  <a:pt x="1905723" y="4208999"/>
                  <a:pt x="1881084" y="4279460"/>
                </a:cubicBezTo>
                <a:cubicBezTo>
                  <a:pt x="1874390" y="4298604"/>
                  <a:pt x="1877455" y="4305619"/>
                  <a:pt x="1898181" y="4310521"/>
                </a:cubicBezTo>
                <a:cubicBezTo>
                  <a:pt x="2009088" y="4336749"/>
                  <a:pt x="2105337" y="4392709"/>
                  <a:pt x="2195014" y="4461148"/>
                </a:cubicBezTo>
                <a:cubicBezTo>
                  <a:pt x="2217055" y="4477968"/>
                  <a:pt x="2234221" y="4499895"/>
                  <a:pt x="2250048" y="4522015"/>
                </a:cubicBezTo>
                <a:cubicBezTo>
                  <a:pt x="2341739" y="4650166"/>
                  <a:pt x="2461359" y="4749919"/>
                  <a:pt x="2580469" y="4850327"/>
                </a:cubicBezTo>
                <a:cubicBezTo>
                  <a:pt x="2599734" y="4866569"/>
                  <a:pt x="2618232" y="4883725"/>
                  <a:pt x="2636940" y="4900617"/>
                </a:cubicBezTo>
                <a:cubicBezTo>
                  <a:pt x="2665725" y="4926605"/>
                  <a:pt x="2697089" y="4935042"/>
                  <a:pt x="2733575" y="4916932"/>
                </a:cubicBezTo>
                <a:cubicBezTo>
                  <a:pt x="2746255" y="4910639"/>
                  <a:pt x="2759752" y="4904832"/>
                  <a:pt x="2773530" y="4902097"/>
                </a:cubicBezTo>
                <a:cubicBezTo>
                  <a:pt x="2847511" y="4887415"/>
                  <a:pt x="2882577" y="4909975"/>
                  <a:pt x="2901594" y="4983202"/>
                </a:cubicBezTo>
                <a:cubicBezTo>
                  <a:pt x="2904073" y="4992745"/>
                  <a:pt x="2907837" y="5002395"/>
                  <a:pt x="2907973" y="5012039"/>
                </a:cubicBezTo>
                <a:cubicBezTo>
                  <a:pt x="2909308" y="5107191"/>
                  <a:pt x="2947931" y="5190612"/>
                  <a:pt x="2988674" y="5273568"/>
                </a:cubicBezTo>
                <a:cubicBezTo>
                  <a:pt x="3016885" y="5331002"/>
                  <a:pt x="3027981" y="5394148"/>
                  <a:pt x="3046860" y="5454682"/>
                </a:cubicBezTo>
                <a:cubicBezTo>
                  <a:pt x="3052316" y="5472178"/>
                  <a:pt x="3052945" y="5490860"/>
                  <a:pt x="3045362" y="5509488"/>
                </a:cubicBezTo>
                <a:cubicBezTo>
                  <a:pt x="3036419" y="5531455"/>
                  <a:pt x="3053646" y="5548586"/>
                  <a:pt x="3061021" y="5566856"/>
                </a:cubicBezTo>
                <a:cubicBezTo>
                  <a:pt x="3070329" y="5589914"/>
                  <a:pt x="3076615" y="5612524"/>
                  <a:pt x="3071104" y="5637104"/>
                </a:cubicBezTo>
                <a:cubicBezTo>
                  <a:pt x="3068092" y="5650543"/>
                  <a:pt x="3061650" y="5662734"/>
                  <a:pt x="3046593" y="5664915"/>
                </a:cubicBezTo>
                <a:cubicBezTo>
                  <a:pt x="3030568" y="5667236"/>
                  <a:pt x="3019310" y="5658890"/>
                  <a:pt x="3012979" y="5644272"/>
                </a:cubicBezTo>
                <a:cubicBezTo>
                  <a:pt x="2972668" y="5551179"/>
                  <a:pt x="2911944" y="5473200"/>
                  <a:pt x="2837071" y="5405538"/>
                </a:cubicBezTo>
                <a:cubicBezTo>
                  <a:pt x="2815892" y="5386397"/>
                  <a:pt x="2795159" y="5366780"/>
                  <a:pt x="2770043" y="5352733"/>
                </a:cubicBezTo>
                <a:cubicBezTo>
                  <a:pt x="2673043" y="5298483"/>
                  <a:pt x="2584333" y="5232078"/>
                  <a:pt x="2498305" y="5162473"/>
                </a:cubicBezTo>
                <a:cubicBezTo>
                  <a:pt x="2408479" y="5089796"/>
                  <a:pt x="2303778" y="5044223"/>
                  <a:pt x="2202689" y="4991937"/>
                </a:cubicBezTo>
                <a:cubicBezTo>
                  <a:pt x="2116063" y="4947131"/>
                  <a:pt x="2028412" y="4904310"/>
                  <a:pt x="1941151" y="4860738"/>
                </a:cubicBezTo>
                <a:cubicBezTo>
                  <a:pt x="1933528" y="4856931"/>
                  <a:pt x="1925178" y="4847145"/>
                  <a:pt x="1917837" y="4852206"/>
                </a:cubicBezTo>
                <a:cubicBezTo>
                  <a:pt x="1910661" y="4857152"/>
                  <a:pt x="1915796" y="4868602"/>
                  <a:pt x="1917201" y="4877050"/>
                </a:cubicBezTo>
                <a:cubicBezTo>
                  <a:pt x="1932417" y="4968554"/>
                  <a:pt x="1935241" y="5060199"/>
                  <a:pt x="1922175" y="5152263"/>
                </a:cubicBezTo>
                <a:cubicBezTo>
                  <a:pt x="1916096" y="5195100"/>
                  <a:pt x="1903901" y="5236202"/>
                  <a:pt x="1883897" y="5274092"/>
                </a:cubicBezTo>
                <a:cubicBezTo>
                  <a:pt x="1818115" y="5398686"/>
                  <a:pt x="1782168" y="5532744"/>
                  <a:pt x="1754466" y="5669672"/>
                </a:cubicBezTo>
                <a:cubicBezTo>
                  <a:pt x="1744027" y="5721269"/>
                  <a:pt x="1732500" y="5772604"/>
                  <a:pt x="1715475" y="5822574"/>
                </a:cubicBezTo>
                <a:cubicBezTo>
                  <a:pt x="1705292" y="5852464"/>
                  <a:pt x="1706181" y="5876396"/>
                  <a:pt x="1741784" y="5892266"/>
                </a:cubicBezTo>
                <a:cubicBezTo>
                  <a:pt x="1779602" y="5909126"/>
                  <a:pt x="1802854" y="5974679"/>
                  <a:pt x="1794352" y="6021701"/>
                </a:cubicBezTo>
                <a:cubicBezTo>
                  <a:pt x="1787496" y="6059618"/>
                  <a:pt x="1767501" y="6091157"/>
                  <a:pt x="1746250" y="6121669"/>
                </a:cubicBezTo>
                <a:cubicBezTo>
                  <a:pt x="1691449" y="6200353"/>
                  <a:pt x="1652625" y="6287739"/>
                  <a:pt x="1608335" y="6372107"/>
                </a:cubicBezTo>
                <a:cubicBezTo>
                  <a:pt x="1582441" y="6421428"/>
                  <a:pt x="1563637" y="6474831"/>
                  <a:pt x="1514834" y="6508598"/>
                </a:cubicBezTo>
                <a:cubicBezTo>
                  <a:pt x="1502974" y="6516805"/>
                  <a:pt x="1499833" y="6532335"/>
                  <a:pt x="1494238" y="6545468"/>
                </a:cubicBezTo>
                <a:cubicBezTo>
                  <a:pt x="1485139" y="6566826"/>
                  <a:pt x="1469603" y="6575851"/>
                  <a:pt x="1447560" y="6587118"/>
                </a:cubicBezTo>
                <a:cubicBezTo>
                  <a:pt x="1422251" y="6600054"/>
                  <a:pt x="1386171" y="6591228"/>
                  <a:pt x="1367556" y="6625960"/>
                </a:cubicBezTo>
                <a:cubicBezTo>
                  <a:pt x="1357383" y="6644943"/>
                  <a:pt x="1321460" y="6645492"/>
                  <a:pt x="1302177" y="6636431"/>
                </a:cubicBezTo>
                <a:cubicBezTo>
                  <a:pt x="1283739" y="6627766"/>
                  <a:pt x="1268667" y="6622494"/>
                  <a:pt x="1247956" y="6621939"/>
                </a:cubicBezTo>
                <a:cubicBezTo>
                  <a:pt x="1219382" y="6621174"/>
                  <a:pt x="1222087" y="6599076"/>
                  <a:pt x="1228664" y="6577964"/>
                </a:cubicBezTo>
                <a:cubicBezTo>
                  <a:pt x="1249312" y="6511680"/>
                  <a:pt x="1280497" y="6449895"/>
                  <a:pt x="1312396" y="6388813"/>
                </a:cubicBezTo>
                <a:cubicBezTo>
                  <a:pt x="1353683" y="6309750"/>
                  <a:pt x="1375608" y="6228198"/>
                  <a:pt x="1381532" y="6138018"/>
                </a:cubicBezTo>
                <a:cubicBezTo>
                  <a:pt x="1388760" y="6027983"/>
                  <a:pt x="1403742" y="5917881"/>
                  <a:pt x="1425366" y="5809141"/>
                </a:cubicBezTo>
                <a:cubicBezTo>
                  <a:pt x="1443030" y="5720320"/>
                  <a:pt x="1442214" y="5629854"/>
                  <a:pt x="1439798" y="5540160"/>
                </a:cubicBezTo>
                <a:cubicBezTo>
                  <a:pt x="1434032" y="5326172"/>
                  <a:pt x="1437704" y="5112365"/>
                  <a:pt x="1444009" y="4898530"/>
                </a:cubicBezTo>
                <a:cubicBezTo>
                  <a:pt x="1446732" y="4806176"/>
                  <a:pt x="1443855" y="4714381"/>
                  <a:pt x="1422902" y="4623862"/>
                </a:cubicBezTo>
                <a:cubicBezTo>
                  <a:pt x="1419868" y="4610755"/>
                  <a:pt x="1417278" y="4598701"/>
                  <a:pt x="1404418" y="4590856"/>
                </a:cubicBezTo>
                <a:cubicBezTo>
                  <a:pt x="1300079" y="4527199"/>
                  <a:pt x="1257959" y="4422947"/>
                  <a:pt x="1225919" y="4313081"/>
                </a:cubicBezTo>
                <a:cubicBezTo>
                  <a:pt x="1212742" y="4267899"/>
                  <a:pt x="1204270" y="4221320"/>
                  <a:pt x="1194235" y="4175249"/>
                </a:cubicBezTo>
                <a:cubicBezTo>
                  <a:pt x="1190631" y="4158708"/>
                  <a:pt x="1187507" y="4149903"/>
                  <a:pt x="1164968" y="4154342"/>
                </a:cubicBezTo>
                <a:cubicBezTo>
                  <a:pt x="1137328" y="4159785"/>
                  <a:pt x="1106853" y="4160433"/>
                  <a:pt x="1090767" y="4126227"/>
                </a:cubicBezTo>
                <a:cubicBezTo>
                  <a:pt x="1084938" y="4113834"/>
                  <a:pt x="1074938" y="4118350"/>
                  <a:pt x="1066694" y="4141197"/>
                </a:cubicBezTo>
                <a:cubicBezTo>
                  <a:pt x="1059478" y="4161195"/>
                  <a:pt x="1054263" y="4181286"/>
                  <a:pt x="1026427" y="4176253"/>
                </a:cubicBezTo>
                <a:cubicBezTo>
                  <a:pt x="998629" y="4171225"/>
                  <a:pt x="969654" y="4169021"/>
                  <a:pt x="944962" y="4154194"/>
                </a:cubicBezTo>
                <a:cubicBezTo>
                  <a:pt x="928724" y="4144443"/>
                  <a:pt x="933344" y="4125508"/>
                  <a:pt x="931848" y="4109741"/>
                </a:cubicBezTo>
                <a:cubicBezTo>
                  <a:pt x="931806" y="4109287"/>
                  <a:pt x="929746" y="4108472"/>
                  <a:pt x="928954" y="4108752"/>
                </a:cubicBezTo>
                <a:cubicBezTo>
                  <a:pt x="926971" y="4109451"/>
                  <a:pt x="925176" y="4110682"/>
                  <a:pt x="923305" y="4111700"/>
                </a:cubicBezTo>
                <a:lnTo>
                  <a:pt x="924073" y="4110998"/>
                </a:lnTo>
                <a:cubicBezTo>
                  <a:pt x="926994" y="4093999"/>
                  <a:pt x="910387" y="4089280"/>
                  <a:pt x="903470" y="4078330"/>
                </a:cubicBezTo>
                <a:cubicBezTo>
                  <a:pt x="903366" y="4078257"/>
                  <a:pt x="902512" y="4077020"/>
                  <a:pt x="902512" y="4077020"/>
                </a:cubicBezTo>
                <a:lnTo>
                  <a:pt x="903855" y="4079084"/>
                </a:lnTo>
                <a:cubicBezTo>
                  <a:pt x="877892" y="4076684"/>
                  <a:pt x="852897" y="4073785"/>
                  <a:pt x="858576" y="4036761"/>
                </a:cubicBezTo>
                <a:cubicBezTo>
                  <a:pt x="859572" y="4030271"/>
                  <a:pt x="857095" y="4029891"/>
                  <a:pt x="842541" y="4039467"/>
                </a:cubicBezTo>
                <a:lnTo>
                  <a:pt x="843465" y="4038782"/>
                </a:lnTo>
                <a:close/>
                <a:moveTo>
                  <a:pt x="843312" y="2820283"/>
                </a:moveTo>
                <a:cubicBezTo>
                  <a:pt x="842517" y="2820915"/>
                  <a:pt x="841722" y="2821546"/>
                  <a:pt x="840927" y="2822178"/>
                </a:cubicBezTo>
                <a:cubicBezTo>
                  <a:pt x="841470" y="2821301"/>
                  <a:pt x="842013" y="2820425"/>
                  <a:pt x="842534" y="2819513"/>
                </a:cubicBezTo>
                <a:cubicBezTo>
                  <a:pt x="842963" y="2818719"/>
                  <a:pt x="843391" y="2817924"/>
                  <a:pt x="843820" y="2817131"/>
                </a:cubicBezTo>
                <a:cubicBezTo>
                  <a:pt x="843651" y="2818181"/>
                  <a:pt x="843482" y="2819232"/>
                  <a:pt x="843312" y="2820283"/>
                </a:cubicBezTo>
                <a:close/>
                <a:moveTo>
                  <a:pt x="1183497" y="1394425"/>
                </a:moveTo>
                <a:cubicBezTo>
                  <a:pt x="1183497" y="1394425"/>
                  <a:pt x="1183488" y="1395145"/>
                  <a:pt x="1183612" y="1395300"/>
                </a:cubicBezTo>
                <a:lnTo>
                  <a:pt x="1184669" y="1396713"/>
                </a:lnTo>
                <a:lnTo>
                  <a:pt x="1183497" y="1394425"/>
                </a:lnTo>
                <a:close/>
                <a:moveTo>
                  <a:pt x="2021070" y="1120163"/>
                </a:moveTo>
                <a:cubicBezTo>
                  <a:pt x="2021501" y="1119568"/>
                  <a:pt x="2021932" y="1118973"/>
                  <a:pt x="2022363" y="1118377"/>
                </a:cubicBezTo>
                <a:cubicBezTo>
                  <a:pt x="2022141" y="1119180"/>
                  <a:pt x="2021918" y="1119982"/>
                  <a:pt x="2021695" y="1120785"/>
                </a:cubicBezTo>
                <a:cubicBezTo>
                  <a:pt x="2018245" y="1120767"/>
                  <a:pt x="2014382" y="1120492"/>
                  <a:pt x="2018835" y="1125386"/>
                </a:cubicBezTo>
                <a:cubicBezTo>
                  <a:pt x="2019580" y="1123645"/>
                  <a:pt x="2020325" y="1121904"/>
                  <a:pt x="2021070" y="1120163"/>
                </a:cubicBezTo>
                <a:close/>
                <a:moveTo>
                  <a:pt x="965802" y="2638886"/>
                </a:moveTo>
                <a:cubicBezTo>
                  <a:pt x="967759" y="2638547"/>
                  <a:pt x="969715" y="2638208"/>
                  <a:pt x="971672" y="2637868"/>
                </a:cubicBezTo>
                <a:cubicBezTo>
                  <a:pt x="969909" y="2638448"/>
                  <a:pt x="968147" y="2639027"/>
                  <a:pt x="966593" y="2639783"/>
                </a:cubicBezTo>
                <a:cubicBezTo>
                  <a:pt x="966329" y="2639485"/>
                  <a:pt x="966066" y="2639185"/>
                  <a:pt x="965802" y="2638886"/>
                </a:cubicBezTo>
                <a:close/>
                <a:moveTo>
                  <a:pt x="2120329" y="336143"/>
                </a:moveTo>
                <a:lnTo>
                  <a:pt x="2121222" y="338065"/>
                </a:lnTo>
                <a:lnTo>
                  <a:pt x="2119540" y="336899"/>
                </a:lnTo>
                <a:cubicBezTo>
                  <a:pt x="2118945" y="336252"/>
                  <a:pt x="2118425" y="335501"/>
                  <a:pt x="2117728" y="334995"/>
                </a:cubicBezTo>
                <a:cubicBezTo>
                  <a:pt x="2117273" y="334665"/>
                  <a:pt x="2116560" y="334691"/>
                  <a:pt x="2115963" y="334558"/>
                </a:cubicBezTo>
                <a:cubicBezTo>
                  <a:pt x="2117418" y="335080"/>
                  <a:pt x="2118875" y="335602"/>
                  <a:pt x="2120329" y="336143"/>
                </a:cubicBezTo>
                <a:close/>
                <a:moveTo>
                  <a:pt x="2088239" y="1118337"/>
                </a:moveTo>
                <a:cubicBezTo>
                  <a:pt x="2088806" y="1107720"/>
                  <a:pt x="2082854" y="1097496"/>
                  <a:pt x="2077629" y="1099569"/>
                </a:cubicBezTo>
                <a:cubicBezTo>
                  <a:pt x="2060750" y="1106267"/>
                  <a:pt x="2052443" y="1123060"/>
                  <a:pt x="2048732" y="1139356"/>
                </a:cubicBezTo>
                <a:cubicBezTo>
                  <a:pt x="2045977" y="1151457"/>
                  <a:pt x="2059245" y="1154399"/>
                  <a:pt x="2068916" y="1153755"/>
                </a:cubicBezTo>
                <a:cubicBezTo>
                  <a:pt x="2095162" y="1152005"/>
                  <a:pt x="2073892" y="1124760"/>
                  <a:pt x="2088239" y="1118337"/>
                </a:cubicBezTo>
                <a:close/>
                <a:moveTo>
                  <a:pt x="391631" y="3678878"/>
                </a:moveTo>
                <a:cubicBezTo>
                  <a:pt x="393601" y="3669446"/>
                  <a:pt x="387769" y="3669228"/>
                  <a:pt x="382417" y="3668704"/>
                </a:cubicBezTo>
                <a:cubicBezTo>
                  <a:pt x="363571" y="3666856"/>
                  <a:pt x="356320" y="3680876"/>
                  <a:pt x="349088" y="3694025"/>
                </a:cubicBezTo>
                <a:cubicBezTo>
                  <a:pt x="346554" y="3698634"/>
                  <a:pt x="350744" y="3702671"/>
                  <a:pt x="355510" y="3701797"/>
                </a:cubicBezTo>
                <a:cubicBezTo>
                  <a:pt x="370949" y="3698967"/>
                  <a:pt x="382553" y="3689787"/>
                  <a:pt x="391631" y="3678878"/>
                </a:cubicBezTo>
                <a:close/>
                <a:moveTo>
                  <a:pt x="309950" y="2134915"/>
                </a:moveTo>
                <a:cubicBezTo>
                  <a:pt x="308993" y="2142717"/>
                  <a:pt x="314908" y="2147074"/>
                  <a:pt x="319063" y="2145779"/>
                </a:cubicBezTo>
                <a:cubicBezTo>
                  <a:pt x="334105" y="2141092"/>
                  <a:pt x="338009" y="2126734"/>
                  <a:pt x="342370" y="2113683"/>
                </a:cubicBezTo>
                <a:cubicBezTo>
                  <a:pt x="343416" y="2110551"/>
                  <a:pt x="342485" y="2103261"/>
                  <a:pt x="336481" y="2105278"/>
                </a:cubicBezTo>
                <a:cubicBezTo>
                  <a:pt x="322129" y="2110099"/>
                  <a:pt x="316676" y="2123668"/>
                  <a:pt x="309950" y="2134915"/>
                </a:cubicBezTo>
                <a:close/>
              </a:path>
            </a:pathLst>
          </a:custGeom>
          <a:solidFill>
            <a:srgbClr val="000000"/>
          </a:solidFill>
          <a:ln w="41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图形 7">
            <a:extLst>
              <a:ext uri="{FF2B5EF4-FFF2-40B4-BE49-F238E27FC236}">
                <a16:creationId xmlns:a16="http://schemas.microsoft.com/office/drawing/2014/main" id="{2A336097-3252-4DD2-A5A9-84612F29A59E}"/>
              </a:ext>
            </a:extLst>
          </p:cNvPr>
          <p:cNvGrpSpPr/>
          <p:nvPr/>
        </p:nvGrpSpPr>
        <p:grpSpPr>
          <a:xfrm>
            <a:off x="3977614" y="1352895"/>
            <a:ext cx="4236772" cy="3968406"/>
            <a:chOff x="5703373" y="2935567"/>
            <a:chExt cx="786122" cy="736327"/>
          </a:xfrm>
          <a:solidFill>
            <a:srgbClr val="000000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B8D0D93-7D4A-468A-AE2F-31B388B3FAB8}"/>
                </a:ext>
              </a:extLst>
            </p:cNvPr>
            <p:cNvSpPr/>
            <p:nvPr/>
          </p:nvSpPr>
          <p:spPr>
            <a:xfrm>
              <a:off x="5703373" y="2935567"/>
              <a:ext cx="786122" cy="736327"/>
            </a:xfrm>
            <a:custGeom>
              <a:avLst/>
              <a:gdLst>
                <a:gd name="connsiteX0" fmla="*/ 245275 w 786122"/>
                <a:gd name="connsiteY0" fmla="*/ 1639 h 736327"/>
                <a:gd name="connsiteX1" fmla="*/ 229881 w 786122"/>
                <a:gd name="connsiteY1" fmla="*/ 17560 h 736327"/>
                <a:gd name="connsiteX2" fmla="*/ 217647 w 786122"/>
                <a:gd name="connsiteY2" fmla="*/ 30789 h 736327"/>
                <a:gd name="connsiteX3" fmla="*/ 211735 w 786122"/>
                <a:gd name="connsiteY3" fmla="*/ 31959 h 736327"/>
                <a:gd name="connsiteX4" fmla="*/ 203365 w 786122"/>
                <a:gd name="connsiteY4" fmla="*/ 30379 h 736327"/>
                <a:gd name="connsiteX5" fmla="*/ 195054 w 786122"/>
                <a:gd name="connsiteY5" fmla="*/ 28213 h 736327"/>
                <a:gd name="connsiteX6" fmla="*/ 187912 w 786122"/>
                <a:gd name="connsiteY6" fmla="*/ 32018 h 736327"/>
                <a:gd name="connsiteX7" fmla="*/ 200438 w 786122"/>
                <a:gd name="connsiteY7" fmla="*/ 41851 h 736327"/>
                <a:gd name="connsiteX8" fmla="*/ 209101 w 786122"/>
                <a:gd name="connsiteY8" fmla="*/ 44954 h 736327"/>
                <a:gd name="connsiteX9" fmla="*/ 214252 w 786122"/>
                <a:gd name="connsiteY9" fmla="*/ 49109 h 736327"/>
                <a:gd name="connsiteX10" fmla="*/ 219052 w 786122"/>
                <a:gd name="connsiteY10" fmla="*/ 54260 h 736327"/>
                <a:gd name="connsiteX11" fmla="*/ 230056 w 786122"/>
                <a:gd name="connsiteY11" fmla="*/ 65557 h 736327"/>
                <a:gd name="connsiteX12" fmla="*/ 230642 w 786122"/>
                <a:gd name="connsiteY12" fmla="*/ 69889 h 736327"/>
                <a:gd name="connsiteX13" fmla="*/ 232046 w 786122"/>
                <a:gd name="connsiteY13" fmla="*/ 75625 h 736327"/>
                <a:gd name="connsiteX14" fmla="*/ 234154 w 786122"/>
                <a:gd name="connsiteY14" fmla="*/ 80366 h 736327"/>
                <a:gd name="connsiteX15" fmla="*/ 243870 w 786122"/>
                <a:gd name="connsiteY15" fmla="*/ 95234 h 736327"/>
                <a:gd name="connsiteX16" fmla="*/ 249080 w 786122"/>
                <a:gd name="connsiteY16" fmla="*/ 105653 h 736327"/>
                <a:gd name="connsiteX17" fmla="*/ 251128 w 786122"/>
                <a:gd name="connsiteY17" fmla="*/ 110335 h 736327"/>
                <a:gd name="connsiteX18" fmla="*/ 252884 w 786122"/>
                <a:gd name="connsiteY18" fmla="*/ 115252 h 736327"/>
                <a:gd name="connsiteX19" fmla="*/ 254933 w 786122"/>
                <a:gd name="connsiteY19" fmla="*/ 120813 h 736327"/>
                <a:gd name="connsiteX20" fmla="*/ 257040 w 786122"/>
                <a:gd name="connsiteY20" fmla="*/ 125554 h 736327"/>
                <a:gd name="connsiteX21" fmla="*/ 261313 w 786122"/>
                <a:gd name="connsiteY21" fmla="*/ 134158 h 736327"/>
                <a:gd name="connsiteX22" fmla="*/ 266874 w 786122"/>
                <a:gd name="connsiteY22" fmla="*/ 143816 h 736327"/>
                <a:gd name="connsiteX23" fmla="*/ 269800 w 786122"/>
                <a:gd name="connsiteY23" fmla="*/ 148675 h 736327"/>
                <a:gd name="connsiteX24" fmla="*/ 273371 w 786122"/>
                <a:gd name="connsiteY24" fmla="*/ 154821 h 736327"/>
                <a:gd name="connsiteX25" fmla="*/ 278639 w 786122"/>
                <a:gd name="connsiteY25" fmla="*/ 163016 h 736327"/>
                <a:gd name="connsiteX26" fmla="*/ 288063 w 786122"/>
                <a:gd name="connsiteY26" fmla="*/ 177824 h 736327"/>
                <a:gd name="connsiteX27" fmla="*/ 290287 w 786122"/>
                <a:gd name="connsiteY27" fmla="*/ 181336 h 736327"/>
                <a:gd name="connsiteX28" fmla="*/ 294209 w 786122"/>
                <a:gd name="connsiteY28" fmla="*/ 187482 h 736327"/>
                <a:gd name="connsiteX29" fmla="*/ 306618 w 786122"/>
                <a:gd name="connsiteY29" fmla="*/ 206330 h 736327"/>
                <a:gd name="connsiteX30" fmla="*/ 310891 w 786122"/>
                <a:gd name="connsiteY30" fmla="*/ 212886 h 736327"/>
                <a:gd name="connsiteX31" fmla="*/ 311008 w 786122"/>
                <a:gd name="connsiteY31" fmla="*/ 218680 h 736327"/>
                <a:gd name="connsiteX32" fmla="*/ 308959 w 786122"/>
                <a:gd name="connsiteY32" fmla="*/ 219558 h 736327"/>
                <a:gd name="connsiteX33" fmla="*/ 306793 w 786122"/>
                <a:gd name="connsiteY33" fmla="*/ 220085 h 736327"/>
                <a:gd name="connsiteX34" fmla="*/ 305271 w 786122"/>
                <a:gd name="connsiteY34" fmla="*/ 220671 h 736327"/>
                <a:gd name="connsiteX35" fmla="*/ 303106 w 786122"/>
                <a:gd name="connsiteY35" fmla="*/ 221256 h 736327"/>
                <a:gd name="connsiteX36" fmla="*/ 294326 w 786122"/>
                <a:gd name="connsiteY36" fmla="*/ 225587 h 736327"/>
                <a:gd name="connsiteX37" fmla="*/ 290931 w 786122"/>
                <a:gd name="connsiteY37" fmla="*/ 227636 h 736327"/>
                <a:gd name="connsiteX38" fmla="*/ 287068 w 786122"/>
                <a:gd name="connsiteY38" fmla="*/ 229392 h 736327"/>
                <a:gd name="connsiteX39" fmla="*/ 285253 w 786122"/>
                <a:gd name="connsiteY39" fmla="*/ 229919 h 736327"/>
                <a:gd name="connsiteX40" fmla="*/ 282678 w 786122"/>
                <a:gd name="connsiteY40" fmla="*/ 230855 h 736327"/>
                <a:gd name="connsiteX41" fmla="*/ 280629 w 786122"/>
                <a:gd name="connsiteY41" fmla="*/ 232085 h 736327"/>
                <a:gd name="connsiteX42" fmla="*/ 274483 w 786122"/>
                <a:gd name="connsiteY42" fmla="*/ 238055 h 736327"/>
                <a:gd name="connsiteX43" fmla="*/ 272200 w 786122"/>
                <a:gd name="connsiteY43" fmla="*/ 241157 h 736327"/>
                <a:gd name="connsiteX44" fmla="*/ 271029 w 786122"/>
                <a:gd name="connsiteY44" fmla="*/ 242445 h 736327"/>
                <a:gd name="connsiteX45" fmla="*/ 270034 w 786122"/>
                <a:gd name="connsiteY45" fmla="*/ 243791 h 736327"/>
                <a:gd name="connsiteX46" fmla="*/ 268981 w 786122"/>
                <a:gd name="connsiteY46" fmla="*/ 245606 h 736327"/>
                <a:gd name="connsiteX47" fmla="*/ 265410 w 786122"/>
                <a:gd name="connsiteY47" fmla="*/ 254327 h 736327"/>
                <a:gd name="connsiteX48" fmla="*/ 264006 w 786122"/>
                <a:gd name="connsiteY48" fmla="*/ 258542 h 736327"/>
                <a:gd name="connsiteX49" fmla="*/ 263420 w 786122"/>
                <a:gd name="connsiteY49" fmla="*/ 260181 h 736327"/>
                <a:gd name="connsiteX50" fmla="*/ 263186 w 786122"/>
                <a:gd name="connsiteY50" fmla="*/ 261117 h 736327"/>
                <a:gd name="connsiteX51" fmla="*/ 262308 w 786122"/>
                <a:gd name="connsiteY51" fmla="*/ 265156 h 736327"/>
                <a:gd name="connsiteX52" fmla="*/ 261079 w 786122"/>
                <a:gd name="connsiteY52" fmla="*/ 269780 h 736327"/>
                <a:gd name="connsiteX53" fmla="*/ 260435 w 786122"/>
                <a:gd name="connsiteY53" fmla="*/ 271360 h 736327"/>
                <a:gd name="connsiteX54" fmla="*/ 260084 w 786122"/>
                <a:gd name="connsiteY54" fmla="*/ 275048 h 736327"/>
                <a:gd name="connsiteX55" fmla="*/ 258679 w 786122"/>
                <a:gd name="connsiteY55" fmla="*/ 279906 h 736327"/>
                <a:gd name="connsiteX56" fmla="*/ 257391 w 786122"/>
                <a:gd name="connsiteY56" fmla="*/ 283418 h 736327"/>
                <a:gd name="connsiteX57" fmla="*/ 255343 w 786122"/>
                <a:gd name="connsiteY57" fmla="*/ 292842 h 736327"/>
                <a:gd name="connsiteX58" fmla="*/ 253879 w 786122"/>
                <a:gd name="connsiteY58" fmla="*/ 314031 h 736327"/>
                <a:gd name="connsiteX59" fmla="*/ 253879 w 786122"/>
                <a:gd name="connsiteY59" fmla="*/ 320060 h 736327"/>
                <a:gd name="connsiteX60" fmla="*/ 254699 w 786122"/>
                <a:gd name="connsiteY60" fmla="*/ 324333 h 736327"/>
                <a:gd name="connsiteX61" fmla="*/ 254523 w 786122"/>
                <a:gd name="connsiteY61" fmla="*/ 324860 h 736327"/>
                <a:gd name="connsiteX62" fmla="*/ 254406 w 786122"/>
                <a:gd name="connsiteY62" fmla="*/ 326674 h 736327"/>
                <a:gd name="connsiteX63" fmla="*/ 254933 w 786122"/>
                <a:gd name="connsiteY63" fmla="*/ 328781 h 736327"/>
                <a:gd name="connsiteX64" fmla="*/ 255577 w 786122"/>
                <a:gd name="connsiteY64" fmla="*/ 332176 h 736327"/>
                <a:gd name="connsiteX65" fmla="*/ 255811 w 786122"/>
                <a:gd name="connsiteY65" fmla="*/ 335103 h 736327"/>
                <a:gd name="connsiteX66" fmla="*/ 256864 w 786122"/>
                <a:gd name="connsiteY66" fmla="*/ 337737 h 736327"/>
                <a:gd name="connsiteX67" fmla="*/ 259323 w 786122"/>
                <a:gd name="connsiteY67" fmla="*/ 339610 h 736327"/>
                <a:gd name="connsiteX68" fmla="*/ 258035 w 786122"/>
                <a:gd name="connsiteY68" fmla="*/ 341249 h 736327"/>
                <a:gd name="connsiteX69" fmla="*/ 256747 w 786122"/>
                <a:gd name="connsiteY69" fmla="*/ 342420 h 736327"/>
                <a:gd name="connsiteX70" fmla="*/ 258035 w 786122"/>
                <a:gd name="connsiteY70" fmla="*/ 342420 h 736327"/>
                <a:gd name="connsiteX71" fmla="*/ 259323 w 786122"/>
                <a:gd name="connsiteY71" fmla="*/ 343942 h 736327"/>
                <a:gd name="connsiteX72" fmla="*/ 261606 w 786122"/>
                <a:gd name="connsiteY72" fmla="*/ 358224 h 736327"/>
                <a:gd name="connsiteX73" fmla="*/ 264181 w 786122"/>
                <a:gd name="connsiteY73" fmla="*/ 366418 h 736327"/>
                <a:gd name="connsiteX74" fmla="*/ 267693 w 786122"/>
                <a:gd name="connsiteY74" fmla="*/ 375901 h 736327"/>
                <a:gd name="connsiteX75" fmla="*/ 270327 w 786122"/>
                <a:gd name="connsiteY75" fmla="*/ 381520 h 736327"/>
                <a:gd name="connsiteX76" fmla="*/ 272200 w 786122"/>
                <a:gd name="connsiteY76" fmla="*/ 385910 h 736327"/>
                <a:gd name="connsiteX77" fmla="*/ 282619 w 786122"/>
                <a:gd name="connsiteY77" fmla="*/ 406514 h 736327"/>
                <a:gd name="connsiteX78" fmla="*/ 289058 w 786122"/>
                <a:gd name="connsiteY78" fmla="*/ 414650 h 736327"/>
                <a:gd name="connsiteX79" fmla="*/ 292921 w 786122"/>
                <a:gd name="connsiteY79" fmla="*/ 422259 h 736327"/>
                <a:gd name="connsiteX80" fmla="*/ 292394 w 786122"/>
                <a:gd name="connsiteY80" fmla="*/ 430630 h 736327"/>
                <a:gd name="connsiteX81" fmla="*/ 291926 w 786122"/>
                <a:gd name="connsiteY81" fmla="*/ 437009 h 736327"/>
                <a:gd name="connsiteX82" fmla="*/ 291516 w 786122"/>
                <a:gd name="connsiteY82" fmla="*/ 440521 h 736327"/>
                <a:gd name="connsiteX83" fmla="*/ 291516 w 786122"/>
                <a:gd name="connsiteY83" fmla="*/ 443565 h 736327"/>
                <a:gd name="connsiteX84" fmla="*/ 283848 w 786122"/>
                <a:gd name="connsiteY84" fmla="*/ 451116 h 736327"/>
                <a:gd name="connsiteX85" fmla="*/ 272903 w 786122"/>
                <a:gd name="connsiteY85" fmla="*/ 462706 h 736327"/>
                <a:gd name="connsiteX86" fmla="*/ 268337 w 786122"/>
                <a:gd name="connsiteY86" fmla="*/ 468091 h 736327"/>
                <a:gd name="connsiteX87" fmla="*/ 263947 w 786122"/>
                <a:gd name="connsiteY87" fmla="*/ 473944 h 736327"/>
                <a:gd name="connsiteX88" fmla="*/ 259850 w 786122"/>
                <a:gd name="connsiteY88" fmla="*/ 479680 h 736327"/>
                <a:gd name="connsiteX89" fmla="*/ 255811 w 786122"/>
                <a:gd name="connsiteY89" fmla="*/ 486704 h 736327"/>
                <a:gd name="connsiteX90" fmla="*/ 245860 w 786122"/>
                <a:gd name="connsiteY90" fmla="*/ 504264 h 736327"/>
                <a:gd name="connsiteX91" fmla="*/ 243109 w 786122"/>
                <a:gd name="connsiteY91" fmla="*/ 508654 h 736327"/>
                <a:gd name="connsiteX92" fmla="*/ 228710 w 786122"/>
                <a:gd name="connsiteY92" fmla="*/ 524458 h 736327"/>
                <a:gd name="connsiteX93" fmla="*/ 226252 w 786122"/>
                <a:gd name="connsiteY93" fmla="*/ 526917 h 736327"/>
                <a:gd name="connsiteX94" fmla="*/ 224027 w 786122"/>
                <a:gd name="connsiteY94" fmla="*/ 529316 h 736327"/>
                <a:gd name="connsiteX95" fmla="*/ 220866 w 786122"/>
                <a:gd name="connsiteY95" fmla="*/ 531892 h 736327"/>
                <a:gd name="connsiteX96" fmla="*/ 208165 w 786122"/>
                <a:gd name="connsiteY96" fmla="*/ 549101 h 736327"/>
                <a:gd name="connsiteX97" fmla="*/ 205414 w 786122"/>
                <a:gd name="connsiteY97" fmla="*/ 553725 h 736327"/>
                <a:gd name="connsiteX98" fmla="*/ 203599 w 786122"/>
                <a:gd name="connsiteY98" fmla="*/ 557237 h 736327"/>
                <a:gd name="connsiteX99" fmla="*/ 189200 w 786122"/>
                <a:gd name="connsiteY99" fmla="*/ 576670 h 736327"/>
                <a:gd name="connsiteX100" fmla="*/ 179132 w 786122"/>
                <a:gd name="connsiteY100" fmla="*/ 586621 h 736327"/>
                <a:gd name="connsiteX101" fmla="*/ 160753 w 786122"/>
                <a:gd name="connsiteY101" fmla="*/ 604356 h 736327"/>
                <a:gd name="connsiteX102" fmla="*/ 143251 w 786122"/>
                <a:gd name="connsiteY102" fmla="*/ 621038 h 736327"/>
                <a:gd name="connsiteX103" fmla="*/ 133828 w 786122"/>
                <a:gd name="connsiteY103" fmla="*/ 629233 h 736327"/>
                <a:gd name="connsiteX104" fmla="*/ 112521 w 786122"/>
                <a:gd name="connsiteY104" fmla="*/ 646383 h 736327"/>
                <a:gd name="connsiteX105" fmla="*/ 107019 w 786122"/>
                <a:gd name="connsiteY105" fmla="*/ 650598 h 736327"/>
                <a:gd name="connsiteX106" fmla="*/ 104385 w 786122"/>
                <a:gd name="connsiteY106" fmla="*/ 652471 h 736327"/>
                <a:gd name="connsiteX107" fmla="*/ 99527 w 786122"/>
                <a:gd name="connsiteY107" fmla="*/ 655924 h 736327"/>
                <a:gd name="connsiteX108" fmla="*/ 85479 w 786122"/>
                <a:gd name="connsiteY108" fmla="*/ 664177 h 736327"/>
                <a:gd name="connsiteX109" fmla="*/ 76992 w 786122"/>
                <a:gd name="connsiteY109" fmla="*/ 669621 h 736327"/>
                <a:gd name="connsiteX110" fmla="*/ 71899 w 786122"/>
                <a:gd name="connsiteY110" fmla="*/ 673133 h 736327"/>
                <a:gd name="connsiteX111" fmla="*/ 55920 w 786122"/>
                <a:gd name="connsiteY111" fmla="*/ 683962 h 736327"/>
                <a:gd name="connsiteX112" fmla="*/ 48252 w 786122"/>
                <a:gd name="connsiteY112" fmla="*/ 690166 h 736327"/>
                <a:gd name="connsiteX113" fmla="*/ 36838 w 786122"/>
                <a:gd name="connsiteY113" fmla="*/ 700526 h 736327"/>
                <a:gd name="connsiteX114" fmla="*/ 28233 w 786122"/>
                <a:gd name="connsiteY114" fmla="*/ 708194 h 736327"/>
                <a:gd name="connsiteX115" fmla="*/ 14654 w 786122"/>
                <a:gd name="connsiteY115" fmla="*/ 716623 h 736327"/>
                <a:gd name="connsiteX116" fmla="*/ 7044 w 786122"/>
                <a:gd name="connsiteY116" fmla="*/ 723706 h 736327"/>
                <a:gd name="connsiteX117" fmla="*/ 4937 w 786122"/>
                <a:gd name="connsiteY117" fmla="*/ 725462 h 736327"/>
                <a:gd name="connsiteX118" fmla="*/ 1835 w 786122"/>
                <a:gd name="connsiteY118" fmla="*/ 727335 h 736327"/>
                <a:gd name="connsiteX119" fmla="*/ 5698 w 786122"/>
                <a:gd name="connsiteY119" fmla="*/ 736115 h 736327"/>
                <a:gd name="connsiteX120" fmla="*/ 21209 w 786122"/>
                <a:gd name="connsiteY120" fmla="*/ 735354 h 736327"/>
                <a:gd name="connsiteX121" fmla="*/ 25482 w 786122"/>
                <a:gd name="connsiteY121" fmla="*/ 733715 h 736327"/>
                <a:gd name="connsiteX122" fmla="*/ 33384 w 786122"/>
                <a:gd name="connsiteY122" fmla="*/ 730496 h 736327"/>
                <a:gd name="connsiteX123" fmla="*/ 36194 w 786122"/>
                <a:gd name="connsiteY123" fmla="*/ 728857 h 736327"/>
                <a:gd name="connsiteX124" fmla="*/ 39764 w 786122"/>
                <a:gd name="connsiteY124" fmla="*/ 726984 h 736327"/>
                <a:gd name="connsiteX125" fmla="*/ 41930 w 786122"/>
                <a:gd name="connsiteY125" fmla="*/ 725813 h 736327"/>
                <a:gd name="connsiteX126" fmla="*/ 46789 w 786122"/>
                <a:gd name="connsiteY126" fmla="*/ 723237 h 736327"/>
                <a:gd name="connsiteX127" fmla="*/ 63763 w 786122"/>
                <a:gd name="connsiteY127" fmla="*/ 716682 h 736327"/>
                <a:gd name="connsiteX128" fmla="*/ 68446 w 786122"/>
                <a:gd name="connsiteY128" fmla="*/ 716447 h 736327"/>
                <a:gd name="connsiteX129" fmla="*/ 79040 w 786122"/>
                <a:gd name="connsiteY129" fmla="*/ 717911 h 736327"/>
                <a:gd name="connsiteX130" fmla="*/ 92854 w 786122"/>
                <a:gd name="connsiteY130" fmla="*/ 720018 h 736327"/>
                <a:gd name="connsiteX131" fmla="*/ 96073 w 786122"/>
                <a:gd name="connsiteY131" fmla="*/ 720545 h 736327"/>
                <a:gd name="connsiteX132" fmla="*/ 102337 w 786122"/>
                <a:gd name="connsiteY132" fmla="*/ 718262 h 736327"/>
                <a:gd name="connsiteX133" fmla="*/ 109185 w 786122"/>
                <a:gd name="connsiteY133" fmla="*/ 710419 h 736327"/>
                <a:gd name="connsiteX134" fmla="*/ 111819 w 786122"/>
                <a:gd name="connsiteY134" fmla="*/ 694732 h 736327"/>
                <a:gd name="connsiteX135" fmla="*/ 119311 w 786122"/>
                <a:gd name="connsiteY135" fmla="*/ 684430 h 736327"/>
                <a:gd name="connsiteX136" fmla="*/ 134062 w 786122"/>
                <a:gd name="connsiteY136" fmla="*/ 673484 h 736327"/>
                <a:gd name="connsiteX137" fmla="*/ 146998 w 786122"/>
                <a:gd name="connsiteY137" fmla="*/ 664353 h 736327"/>
                <a:gd name="connsiteX138" fmla="*/ 153436 w 786122"/>
                <a:gd name="connsiteY138" fmla="*/ 660782 h 736327"/>
                <a:gd name="connsiteX139" fmla="*/ 164031 w 786122"/>
                <a:gd name="connsiteY139" fmla="*/ 654870 h 736327"/>
                <a:gd name="connsiteX140" fmla="*/ 170060 w 786122"/>
                <a:gd name="connsiteY140" fmla="*/ 651476 h 736327"/>
                <a:gd name="connsiteX141" fmla="*/ 176674 w 786122"/>
                <a:gd name="connsiteY141" fmla="*/ 648022 h 736327"/>
                <a:gd name="connsiteX142" fmla="*/ 185571 w 786122"/>
                <a:gd name="connsiteY142" fmla="*/ 643164 h 736327"/>
                <a:gd name="connsiteX143" fmla="*/ 201960 w 786122"/>
                <a:gd name="connsiteY143" fmla="*/ 630345 h 736327"/>
                <a:gd name="connsiteX144" fmla="*/ 221979 w 786122"/>
                <a:gd name="connsiteY144" fmla="*/ 610151 h 736327"/>
                <a:gd name="connsiteX145" fmla="*/ 234271 w 786122"/>
                <a:gd name="connsiteY145" fmla="*/ 597274 h 736327"/>
                <a:gd name="connsiteX146" fmla="*/ 242524 w 786122"/>
                <a:gd name="connsiteY146" fmla="*/ 588786 h 736327"/>
                <a:gd name="connsiteX147" fmla="*/ 256572 w 786122"/>
                <a:gd name="connsiteY147" fmla="*/ 570290 h 736327"/>
                <a:gd name="connsiteX148" fmla="*/ 261723 w 786122"/>
                <a:gd name="connsiteY148" fmla="*/ 564846 h 736327"/>
                <a:gd name="connsiteX149" fmla="*/ 267166 w 786122"/>
                <a:gd name="connsiteY149" fmla="*/ 559871 h 736327"/>
                <a:gd name="connsiteX150" fmla="*/ 283673 w 786122"/>
                <a:gd name="connsiteY150" fmla="*/ 549277 h 736327"/>
                <a:gd name="connsiteX151" fmla="*/ 314578 w 786122"/>
                <a:gd name="connsiteY151" fmla="*/ 528965 h 736327"/>
                <a:gd name="connsiteX152" fmla="*/ 322246 w 786122"/>
                <a:gd name="connsiteY152" fmla="*/ 522819 h 736327"/>
                <a:gd name="connsiteX153" fmla="*/ 342791 w 786122"/>
                <a:gd name="connsiteY153" fmla="*/ 504557 h 736327"/>
                <a:gd name="connsiteX154" fmla="*/ 360293 w 786122"/>
                <a:gd name="connsiteY154" fmla="*/ 488168 h 736327"/>
                <a:gd name="connsiteX155" fmla="*/ 392486 w 786122"/>
                <a:gd name="connsiteY155" fmla="*/ 457321 h 736327"/>
                <a:gd name="connsiteX156" fmla="*/ 403842 w 786122"/>
                <a:gd name="connsiteY156" fmla="*/ 439527 h 736327"/>
                <a:gd name="connsiteX157" fmla="*/ 405598 w 786122"/>
                <a:gd name="connsiteY157" fmla="*/ 436249 h 736327"/>
                <a:gd name="connsiteX158" fmla="*/ 406944 w 786122"/>
                <a:gd name="connsiteY158" fmla="*/ 433966 h 736327"/>
                <a:gd name="connsiteX159" fmla="*/ 414143 w 786122"/>
                <a:gd name="connsiteY159" fmla="*/ 429576 h 736327"/>
                <a:gd name="connsiteX160" fmla="*/ 421460 w 786122"/>
                <a:gd name="connsiteY160" fmla="*/ 426123 h 736327"/>
                <a:gd name="connsiteX161" fmla="*/ 428426 w 786122"/>
                <a:gd name="connsiteY161" fmla="*/ 423196 h 736327"/>
                <a:gd name="connsiteX162" fmla="*/ 443293 w 786122"/>
                <a:gd name="connsiteY162" fmla="*/ 415352 h 736327"/>
                <a:gd name="connsiteX163" fmla="*/ 466238 w 786122"/>
                <a:gd name="connsiteY163" fmla="*/ 397792 h 736327"/>
                <a:gd name="connsiteX164" fmla="*/ 493573 w 786122"/>
                <a:gd name="connsiteY164" fmla="*/ 377949 h 736327"/>
                <a:gd name="connsiteX165" fmla="*/ 512772 w 786122"/>
                <a:gd name="connsiteY165" fmla="*/ 364194 h 736327"/>
                <a:gd name="connsiteX166" fmla="*/ 525064 w 786122"/>
                <a:gd name="connsiteY166" fmla="*/ 355414 h 736327"/>
                <a:gd name="connsiteX167" fmla="*/ 537707 w 786122"/>
                <a:gd name="connsiteY167" fmla="*/ 347044 h 736327"/>
                <a:gd name="connsiteX168" fmla="*/ 545317 w 786122"/>
                <a:gd name="connsiteY168" fmla="*/ 342713 h 736327"/>
                <a:gd name="connsiteX169" fmla="*/ 556087 w 786122"/>
                <a:gd name="connsiteY169" fmla="*/ 334811 h 736327"/>
                <a:gd name="connsiteX170" fmla="*/ 559306 w 786122"/>
                <a:gd name="connsiteY170" fmla="*/ 332176 h 736327"/>
                <a:gd name="connsiteX171" fmla="*/ 577276 w 786122"/>
                <a:gd name="connsiteY171" fmla="*/ 313739 h 736327"/>
                <a:gd name="connsiteX172" fmla="*/ 585178 w 786122"/>
                <a:gd name="connsiteY172" fmla="*/ 304607 h 736327"/>
                <a:gd name="connsiteX173" fmla="*/ 600689 w 786122"/>
                <a:gd name="connsiteY173" fmla="*/ 292315 h 736327"/>
                <a:gd name="connsiteX174" fmla="*/ 625449 w 786122"/>
                <a:gd name="connsiteY174" fmla="*/ 275399 h 736327"/>
                <a:gd name="connsiteX175" fmla="*/ 636863 w 786122"/>
                <a:gd name="connsiteY175" fmla="*/ 267556 h 736327"/>
                <a:gd name="connsiteX176" fmla="*/ 648569 w 786122"/>
                <a:gd name="connsiteY176" fmla="*/ 259654 h 736327"/>
                <a:gd name="connsiteX177" fmla="*/ 654598 w 786122"/>
                <a:gd name="connsiteY177" fmla="*/ 255732 h 736327"/>
                <a:gd name="connsiteX178" fmla="*/ 656179 w 786122"/>
                <a:gd name="connsiteY178" fmla="*/ 254503 h 736327"/>
                <a:gd name="connsiteX179" fmla="*/ 656823 w 786122"/>
                <a:gd name="connsiteY179" fmla="*/ 254035 h 736327"/>
                <a:gd name="connsiteX180" fmla="*/ 661271 w 786122"/>
                <a:gd name="connsiteY180" fmla="*/ 251342 h 736327"/>
                <a:gd name="connsiteX181" fmla="*/ 696742 w 786122"/>
                <a:gd name="connsiteY181" fmla="*/ 235245 h 736327"/>
                <a:gd name="connsiteX182" fmla="*/ 710439 w 786122"/>
                <a:gd name="connsiteY182" fmla="*/ 230563 h 736327"/>
                <a:gd name="connsiteX183" fmla="*/ 714361 w 786122"/>
                <a:gd name="connsiteY183" fmla="*/ 228865 h 736327"/>
                <a:gd name="connsiteX184" fmla="*/ 726419 w 786122"/>
                <a:gd name="connsiteY184" fmla="*/ 221256 h 736327"/>
                <a:gd name="connsiteX185" fmla="*/ 737833 w 786122"/>
                <a:gd name="connsiteY185" fmla="*/ 214408 h 736327"/>
                <a:gd name="connsiteX186" fmla="*/ 760661 w 786122"/>
                <a:gd name="connsiteY186" fmla="*/ 200535 h 736327"/>
                <a:gd name="connsiteX187" fmla="*/ 775704 w 786122"/>
                <a:gd name="connsiteY187" fmla="*/ 184204 h 736327"/>
                <a:gd name="connsiteX188" fmla="*/ 776874 w 786122"/>
                <a:gd name="connsiteY188" fmla="*/ 182624 h 736327"/>
                <a:gd name="connsiteX189" fmla="*/ 777343 w 786122"/>
                <a:gd name="connsiteY189" fmla="*/ 181863 h 736327"/>
                <a:gd name="connsiteX190" fmla="*/ 780035 w 786122"/>
                <a:gd name="connsiteY190" fmla="*/ 178234 h 736327"/>
                <a:gd name="connsiteX191" fmla="*/ 786122 w 786122"/>
                <a:gd name="connsiteY191" fmla="*/ 166118 h 736327"/>
                <a:gd name="connsiteX192" fmla="*/ 784308 w 786122"/>
                <a:gd name="connsiteY192" fmla="*/ 160030 h 736327"/>
                <a:gd name="connsiteX193" fmla="*/ 776933 w 786122"/>
                <a:gd name="connsiteY193" fmla="*/ 158450 h 736327"/>
                <a:gd name="connsiteX194" fmla="*/ 762475 w 786122"/>
                <a:gd name="connsiteY194" fmla="*/ 161669 h 736327"/>
                <a:gd name="connsiteX195" fmla="*/ 760543 w 786122"/>
                <a:gd name="connsiteY195" fmla="*/ 162137 h 736327"/>
                <a:gd name="connsiteX196" fmla="*/ 752056 w 786122"/>
                <a:gd name="connsiteY196" fmla="*/ 165883 h 736327"/>
                <a:gd name="connsiteX197" fmla="*/ 741345 w 786122"/>
                <a:gd name="connsiteY197" fmla="*/ 170976 h 736327"/>
                <a:gd name="connsiteX198" fmla="*/ 736955 w 786122"/>
                <a:gd name="connsiteY198" fmla="*/ 172966 h 736327"/>
                <a:gd name="connsiteX199" fmla="*/ 730516 w 786122"/>
                <a:gd name="connsiteY199" fmla="*/ 175366 h 736327"/>
                <a:gd name="connsiteX200" fmla="*/ 704644 w 786122"/>
                <a:gd name="connsiteY200" fmla="*/ 176654 h 736327"/>
                <a:gd name="connsiteX201" fmla="*/ 689543 w 786122"/>
                <a:gd name="connsiteY201" fmla="*/ 182273 h 736327"/>
                <a:gd name="connsiteX202" fmla="*/ 686031 w 786122"/>
                <a:gd name="connsiteY202" fmla="*/ 191696 h 736327"/>
                <a:gd name="connsiteX203" fmla="*/ 680002 w 786122"/>
                <a:gd name="connsiteY203" fmla="*/ 205979 h 736327"/>
                <a:gd name="connsiteX204" fmla="*/ 675904 w 786122"/>
                <a:gd name="connsiteY204" fmla="*/ 208437 h 736327"/>
                <a:gd name="connsiteX205" fmla="*/ 658754 w 786122"/>
                <a:gd name="connsiteY205" fmla="*/ 217217 h 736327"/>
                <a:gd name="connsiteX206" fmla="*/ 647691 w 786122"/>
                <a:gd name="connsiteY206" fmla="*/ 221548 h 736327"/>
                <a:gd name="connsiteX207" fmla="*/ 641253 w 786122"/>
                <a:gd name="connsiteY207" fmla="*/ 224183 h 736327"/>
                <a:gd name="connsiteX208" fmla="*/ 636570 w 786122"/>
                <a:gd name="connsiteY208" fmla="*/ 225997 h 736327"/>
                <a:gd name="connsiteX209" fmla="*/ 632180 w 786122"/>
                <a:gd name="connsiteY209" fmla="*/ 227168 h 736327"/>
                <a:gd name="connsiteX210" fmla="*/ 614327 w 786122"/>
                <a:gd name="connsiteY210" fmla="*/ 234250 h 736327"/>
                <a:gd name="connsiteX211" fmla="*/ 605430 w 786122"/>
                <a:gd name="connsiteY211" fmla="*/ 237879 h 736327"/>
                <a:gd name="connsiteX212" fmla="*/ 580437 w 786122"/>
                <a:gd name="connsiteY212" fmla="*/ 251049 h 736327"/>
                <a:gd name="connsiteX213" fmla="*/ 568086 w 786122"/>
                <a:gd name="connsiteY213" fmla="*/ 259537 h 736327"/>
                <a:gd name="connsiteX214" fmla="*/ 560477 w 786122"/>
                <a:gd name="connsiteY214" fmla="*/ 264922 h 736327"/>
                <a:gd name="connsiteX215" fmla="*/ 553336 w 786122"/>
                <a:gd name="connsiteY215" fmla="*/ 270248 h 736327"/>
                <a:gd name="connsiteX216" fmla="*/ 526820 w 786122"/>
                <a:gd name="connsiteY216" fmla="*/ 294715 h 736327"/>
                <a:gd name="connsiteX217" fmla="*/ 515113 w 786122"/>
                <a:gd name="connsiteY217" fmla="*/ 304841 h 736327"/>
                <a:gd name="connsiteX218" fmla="*/ 500070 w 786122"/>
                <a:gd name="connsiteY218" fmla="*/ 312275 h 736327"/>
                <a:gd name="connsiteX219" fmla="*/ 496675 w 786122"/>
                <a:gd name="connsiteY219" fmla="*/ 313739 h 736327"/>
                <a:gd name="connsiteX220" fmla="*/ 492461 w 786122"/>
                <a:gd name="connsiteY220" fmla="*/ 315495 h 736327"/>
                <a:gd name="connsiteX221" fmla="*/ 486783 w 786122"/>
                <a:gd name="connsiteY221" fmla="*/ 317777 h 736327"/>
                <a:gd name="connsiteX222" fmla="*/ 478530 w 786122"/>
                <a:gd name="connsiteY222" fmla="*/ 321348 h 736327"/>
                <a:gd name="connsiteX223" fmla="*/ 451897 w 786122"/>
                <a:gd name="connsiteY223" fmla="*/ 331884 h 736327"/>
                <a:gd name="connsiteX224" fmla="*/ 443117 w 786122"/>
                <a:gd name="connsiteY224" fmla="*/ 335513 h 736327"/>
                <a:gd name="connsiteX225" fmla="*/ 439313 w 786122"/>
                <a:gd name="connsiteY225" fmla="*/ 337152 h 736327"/>
                <a:gd name="connsiteX226" fmla="*/ 436094 w 786122"/>
                <a:gd name="connsiteY226" fmla="*/ 338264 h 736327"/>
                <a:gd name="connsiteX227" fmla="*/ 430533 w 786122"/>
                <a:gd name="connsiteY227" fmla="*/ 340195 h 736327"/>
                <a:gd name="connsiteX228" fmla="*/ 416777 w 786122"/>
                <a:gd name="connsiteY228" fmla="*/ 344820 h 736327"/>
                <a:gd name="connsiteX229" fmla="*/ 410046 w 786122"/>
                <a:gd name="connsiteY229" fmla="*/ 345581 h 736327"/>
                <a:gd name="connsiteX230" fmla="*/ 403725 w 786122"/>
                <a:gd name="connsiteY230" fmla="*/ 346225 h 736327"/>
                <a:gd name="connsiteX231" fmla="*/ 400798 w 786122"/>
                <a:gd name="connsiteY231" fmla="*/ 345464 h 736327"/>
                <a:gd name="connsiteX232" fmla="*/ 394359 w 786122"/>
                <a:gd name="connsiteY232" fmla="*/ 343532 h 736327"/>
                <a:gd name="connsiteX233" fmla="*/ 389442 w 786122"/>
                <a:gd name="connsiteY233" fmla="*/ 341718 h 736327"/>
                <a:gd name="connsiteX234" fmla="*/ 386926 w 786122"/>
                <a:gd name="connsiteY234" fmla="*/ 341776 h 736327"/>
                <a:gd name="connsiteX235" fmla="*/ 383296 w 786122"/>
                <a:gd name="connsiteY235" fmla="*/ 343707 h 736327"/>
                <a:gd name="connsiteX236" fmla="*/ 378263 w 786122"/>
                <a:gd name="connsiteY236" fmla="*/ 344702 h 736327"/>
                <a:gd name="connsiteX237" fmla="*/ 375629 w 786122"/>
                <a:gd name="connsiteY237" fmla="*/ 344820 h 736327"/>
                <a:gd name="connsiteX238" fmla="*/ 371707 w 786122"/>
                <a:gd name="connsiteY238" fmla="*/ 344176 h 736327"/>
                <a:gd name="connsiteX239" fmla="*/ 358303 w 786122"/>
                <a:gd name="connsiteY239" fmla="*/ 340664 h 736327"/>
                <a:gd name="connsiteX240" fmla="*/ 347884 w 786122"/>
                <a:gd name="connsiteY240" fmla="*/ 337093 h 736327"/>
                <a:gd name="connsiteX241" fmla="*/ 347123 w 786122"/>
                <a:gd name="connsiteY241" fmla="*/ 336449 h 736327"/>
                <a:gd name="connsiteX242" fmla="*/ 345601 w 786122"/>
                <a:gd name="connsiteY242" fmla="*/ 333581 h 736327"/>
                <a:gd name="connsiteX243" fmla="*/ 343787 w 786122"/>
                <a:gd name="connsiteY243" fmla="*/ 329074 h 736327"/>
                <a:gd name="connsiteX244" fmla="*/ 344723 w 786122"/>
                <a:gd name="connsiteY244" fmla="*/ 326323 h 736327"/>
                <a:gd name="connsiteX245" fmla="*/ 346303 w 786122"/>
                <a:gd name="connsiteY245" fmla="*/ 324392 h 736327"/>
                <a:gd name="connsiteX246" fmla="*/ 348820 w 786122"/>
                <a:gd name="connsiteY246" fmla="*/ 315787 h 736327"/>
                <a:gd name="connsiteX247" fmla="*/ 350693 w 786122"/>
                <a:gd name="connsiteY247" fmla="*/ 310227 h 736327"/>
                <a:gd name="connsiteX248" fmla="*/ 352742 w 786122"/>
                <a:gd name="connsiteY248" fmla="*/ 304666 h 736327"/>
                <a:gd name="connsiteX249" fmla="*/ 354381 w 786122"/>
                <a:gd name="connsiteY249" fmla="*/ 300978 h 736327"/>
                <a:gd name="connsiteX250" fmla="*/ 358361 w 786122"/>
                <a:gd name="connsiteY250" fmla="*/ 292549 h 736327"/>
                <a:gd name="connsiteX251" fmla="*/ 359415 w 786122"/>
                <a:gd name="connsiteY251" fmla="*/ 289798 h 736327"/>
                <a:gd name="connsiteX252" fmla="*/ 359942 w 786122"/>
                <a:gd name="connsiteY252" fmla="*/ 287515 h 736327"/>
                <a:gd name="connsiteX253" fmla="*/ 362049 w 786122"/>
                <a:gd name="connsiteY253" fmla="*/ 281370 h 736327"/>
                <a:gd name="connsiteX254" fmla="*/ 366673 w 786122"/>
                <a:gd name="connsiteY254" fmla="*/ 280082 h 736327"/>
                <a:gd name="connsiteX255" fmla="*/ 379024 w 786122"/>
                <a:gd name="connsiteY255" fmla="*/ 291789 h 736327"/>
                <a:gd name="connsiteX256" fmla="*/ 383413 w 786122"/>
                <a:gd name="connsiteY256" fmla="*/ 294949 h 736327"/>
                <a:gd name="connsiteX257" fmla="*/ 385579 w 786122"/>
                <a:gd name="connsiteY257" fmla="*/ 296179 h 736327"/>
                <a:gd name="connsiteX258" fmla="*/ 388857 w 786122"/>
                <a:gd name="connsiteY258" fmla="*/ 298169 h 736327"/>
                <a:gd name="connsiteX259" fmla="*/ 398047 w 786122"/>
                <a:gd name="connsiteY259" fmla="*/ 302910 h 736327"/>
                <a:gd name="connsiteX260" fmla="*/ 401852 w 786122"/>
                <a:gd name="connsiteY260" fmla="*/ 304198 h 736327"/>
                <a:gd name="connsiteX261" fmla="*/ 402203 w 786122"/>
                <a:gd name="connsiteY261" fmla="*/ 308236 h 736327"/>
                <a:gd name="connsiteX262" fmla="*/ 406124 w 786122"/>
                <a:gd name="connsiteY262" fmla="*/ 318597 h 736327"/>
                <a:gd name="connsiteX263" fmla="*/ 427313 w 786122"/>
                <a:gd name="connsiteY263" fmla="*/ 323221 h 736327"/>
                <a:gd name="connsiteX264" fmla="*/ 441127 w 786122"/>
                <a:gd name="connsiteY264" fmla="*/ 303846 h 736327"/>
                <a:gd name="connsiteX265" fmla="*/ 441478 w 786122"/>
                <a:gd name="connsiteY265" fmla="*/ 299398 h 736327"/>
                <a:gd name="connsiteX266" fmla="*/ 445634 w 786122"/>
                <a:gd name="connsiteY266" fmla="*/ 297408 h 736327"/>
                <a:gd name="connsiteX267" fmla="*/ 452892 w 786122"/>
                <a:gd name="connsiteY267" fmla="*/ 292081 h 736327"/>
                <a:gd name="connsiteX268" fmla="*/ 467350 w 786122"/>
                <a:gd name="connsiteY268" fmla="*/ 255439 h 736327"/>
                <a:gd name="connsiteX269" fmla="*/ 468872 w 786122"/>
                <a:gd name="connsiteY269" fmla="*/ 246425 h 736327"/>
                <a:gd name="connsiteX270" fmla="*/ 469457 w 786122"/>
                <a:gd name="connsiteY270" fmla="*/ 242269 h 736327"/>
                <a:gd name="connsiteX271" fmla="*/ 464775 w 786122"/>
                <a:gd name="connsiteY271" fmla="*/ 229275 h 736327"/>
                <a:gd name="connsiteX272" fmla="*/ 463019 w 786122"/>
                <a:gd name="connsiteY272" fmla="*/ 220963 h 736327"/>
                <a:gd name="connsiteX273" fmla="*/ 460092 w 786122"/>
                <a:gd name="connsiteY273" fmla="*/ 208964 h 736327"/>
                <a:gd name="connsiteX274" fmla="*/ 456463 w 786122"/>
                <a:gd name="connsiteY274" fmla="*/ 206622 h 736327"/>
                <a:gd name="connsiteX275" fmla="*/ 447625 w 786122"/>
                <a:gd name="connsiteY275" fmla="*/ 201062 h 736327"/>
                <a:gd name="connsiteX276" fmla="*/ 436971 w 786122"/>
                <a:gd name="connsiteY276" fmla="*/ 192926 h 736327"/>
                <a:gd name="connsiteX277" fmla="*/ 429655 w 786122"/>
                <a:gd name="connsiteY277" fmla="*/ 187365 h 736327"/>
                <a:gd name="connsiteX278" fmla="*/ 425323 w 786122"/>
                <a:gd name="connsiteY278" fmla="*/ 183795 h 736327"/>
                <a:gd name="connsiteX279" fmla="*/ 421226 w 786122"/>
                <a:gd name="connsiteY279" fmla="*/ 183795 h 736327"/>
                <a:gd name="connsiteX280" fmla="*/ 414436 w 786122"/>
                <a:gd name="connsiteY280" fmla="*/ 186077 h 736327"/>
                <a:gd name="connsiteX281" fmla="*/ 409695 w 786122"/>
                <a:gd name="connsiteY281" fmla="*/ 189589 h 736327"/>
                <a:gd name="connsiteX282" fmla="*/ 413968 w 786122"/>
                <a:gd name="connsiteY282" fmla="*/ 182507 h 736327"/>
                <a:gd name="connsiteX283" fmla="*/ 424211 w 786122"/>
                <a:gd name="connsiteY283" fmla="*/ 170917 h 736327"/>
                <a:gd name="connsiteX284" fmla="*/ 438025 w 786122"/>
                <a:gd name="connsiteY284" fmla="*/ 155055 h 736327"/>
                <a:gd name="connsiteX285" fmla="*/ 445752 w 786122"/>
                <a:gd name="connsiteY285" fmla="*/ 148733 h 736327"/>
                <a:gd name="connsiteX286" fmla="*/ 465068 w 786122"/>
                <a:gd name="connsiteY286" fmla="*/ 132168 h 736327"/>
                <a:gd name="connsiteX287" fmla="*/ 468228 w 786122"/>
                <a:gd name="connsiteY287" fmla="*/ 129710 h 736327"/>
                <a:gd name="connsiteX288" fmla="*/ 470335 w 786122"/>
                <a:gd name="connsiteY288" fmla="*/ 128773 h 736327"/>
                <a:gd name="connsiteX289" fmla="*/ 471974 w 786122"/>
                <a:gd name="connsiteY289" fmla="*/ 128012 h 736327"/>
                <a:gd name="connsiteX290" fmla="*/ 477769 w 786122"/>
                <a:gd name="connsiteY290" fmla="*/ 123037 h 736327"/>
                <a:gd name="connsiteX291" fmla="*/ 494334 w 786122"/>
                <a:gd name="connsiteY291" fmla="*/ 106531 h 736327"/>
                <a:gd name="connsiteX292" fmla="*/ 511601 w 786122"/>
                <a:gd name="connsiteY292" fmla="*/ 90200 h 736327"/>
                <a:gd name="connsiteX293" fmla="*/ 527640 w 786122"/>
                <a:gd name="connsiteY293" fmla="*/ 77908 h 736327"/>
                <a:gd name="connsiteX294" fmla="*/ 530683 w 786122"/>
                <a:gd name="connsiteY294" fmla="*/ 76093 h 736327"/>
                <a:gd name="connsiteX295" fmla="*/ 532381 w 786122"/>
                <a:gd name="connsiteY295" fmla="*/ 75508 h 736327"/>
                <a:gd name="connsiteX296" fmla="*/ 534137 w 786122"/>
                <a:gd name="connsiteY296" fmla="*/ 75274 h 736327"/>
                <a:gd name="connsiteX297" fmla="*/ 539990 w 786122"/>
                <a:gd name="connsiteY297" fmla="*/ 74103 h 736327"/>
                <a:gd name="connsiteX298" fmla="*/ 545492 w 786122"/>
                <a:gd name="connsiteY298" fmla="*/ 72581 h 736327"/>
                <a:gd name="connsiteX299" fmla="*/ 548653 w 786122"/>
                <a:gd name="connsiteY299" fmla="*/ 71411 h 736327"/>
                <a:gd name="connsiteX300" fmla="*/ 560184 w 786122"/>
                <a:gd name="connsiteY300" fmla="*/ 66845 h 736327"/>
                <a:gd name="connsiteX301" fmla="*/ 577276 w 786122"/>
                <a:gd name="connsiteY301" fmla="*/ 64387 h 736327"/>
                <a:gd name="connsiteX302" fmla="*/ 582134 w 786122"/>
                <a:gd name="connsiteY302" fmla="*/ 63157 h 736327"/>
                <a:gd name="connsiteX303" fmla="*/ 581490 w 786122"/>
                <a:gd name="connsiteY303" fmla="*/ 60816 h 736327"/>
                <a:gd name="connsiteX304" fmla="*/ 570193 w 786122"/>
                <a:gd name="connsiteY304" fmla="*/ 59704 h 736327"/>
                <a:gd name="connsiteX305" fmla="*/ 568671 w 786122"/>
                <a:gd name="connsiteY305" fmla="*/ 58357 h 736327"/>
                <a:gd name="connsiteX306" fmla="*/ 592904 w 786122"/>
                <a:gd name="connsiteY306" fmla="*/ 56543 h 736327"/>
                <a:gd name="connsiteX307" fmla="*/ 593548 w 786122"/>
                <a:gd name="connsiteY307" fmla="*/ 54729 h 736327"/>
                <a:gd name="connsiteX308" fmla="*/ 580085 w 786122"/>
                <a:gd name="connsiteY308" fmla="*/ 53265 h 736327"/>
                <a:gd name="connsiteX309" fmla="*/ 563579 w 786122"/>
                <a:gd name="connsiteY309" fmla="*/ 52446 h 736327"/>
                <a:gd name="connsiteX310" fmla="*/ 564281 w 786122"/>
                <a:gd name="connsiteY310" fmla="*/ 50631 h 736327"/>
                <a:gd name="connsiteX311" fmla="*/ 579968 w 786122"/>
                <a:gd name="connsiteY311" fmla="*/ 49344 h 736327"/>
                <a:gd name="connsiteX312" fmla="*/ 595187 w 786122"/>
                <a:gd name="connsiteY312" fmla="*/ 48524 h 736327"/>
                <a:gd name="connsiteX313" fmla="*/ 595304 w 786122"/>
                <a:gd name="connsiteY313" fmla="*/ 43900 h 736327"/>
                <a:gd name="connsiteX314" fmla="*/ 578095 w 786122"/>
                <a:gd name="connsiteY314" fmla="*/ 43139 h 736327"/>
                <a:gd name="connsiteX315" fmla="*/ 560184 w 786122"/>
                <a:gd name="connsiteY315" fmla="*/ 41208 h 736327"/>
                <a:gd name="connsiteX316" fmla="*/ 566037 w 786122"/>
                <a:gd name="connsiteY316" fmla="*/ 38398 h 736327"/>
                <a:gd name="connsiteX317" fmla="*/ 584885 w 786122"/>
                <a:gd name="connsiteY317" fmla="*/ 35998 h 736327"/>
                <a:gd name="connsiteX318" fmla="*/ 588865 w 786122"/>
                <a:gd name="connsiteY318" fmla="*/ 34827 h 736327"/>
                <a:gd name="connsiteX319" fmla="*/ 587402 w 786122"/>
                <a:gd name="connsiteY319" fmla="*/ 31081 h 736327"/>
                <a:gd name="connsiteX320" fmla="*/ 581549 w 786122"/>
                <a:gd name="connsiteY320" fmla="*/ 30964 h 736327"/>
                <a:gd name="connsiteX321" fmla="*/ 564047 w 786122"/>
                <a:gd name="connsiteY321" fmla="*/ 33364 h 736327"/>
                <a:gd name="connsiteX322" fmla="*/ 558018 w 786122"/>
                <a:gd name="connsiteY322" fmla="*/ 34184 h 736327"/>
                <a:gd name="connsiteX323" fmla="*/ 556380 w 786122"/>
                <a:gd name="connsiteY323" fmla="*/ 33949 h 736327"/>
                <a:gd name="connsiteX324" fmla="*/ 551345 w 786122"/>
                <a:gd name="connsiteY324" fmla="*/ 35530 h 736327"/>
                <a:gd name="connsiteX325" fmla="*/ 537707 w 786122"/>
                <a:gd name="connsiteY325" fmla="*/ 39803 h 736327"/>
                <a:gd name="connsiteX326" fmla="*/ 536361 w 786122"/>
                <a:gd name="connsiteY326" fmla="*/ 37871 h 736327"/>
                <a:gd name="connsiteX327" fmla="*/ 537356 w 786122"/>
                <a:gd name="connsiteY327" fmla="*/ 33657 h 736327"/>
                <a:gd name="connsiteX328" fmla="*/ 536185 w 786122"/>
                <a:gd name="connsiteY328" fmla="*/ 21365 h 736327"/>
                <a:gd name="connsiteX329" fmla="*/ 534254 w 786122"/>
                <a:gd name="connsiteY329" fmla="*/ 21774 h 736327"/>
                <a:gd name="connsiteX330" fmla="*/ 532088 w 786122"/>
                <a:gd name="connsiteY330" fmla="*/ 26925 h 736327"/>
                <a:gd name="connsiteX331" fmla="*/ 529337 w 786122"/>
                <a:gd name="connsiteY331" fmla="*/ 33247 h 736327"/>
                <a:gd name="connsiteX332" fmla="*/ 526001 w 786122"/>
                <a:gd name="connsiteY332" fmla="*/ 41149 h 736327"/>
                <a:gd name="connsiteX333" fmla="*/ 519503 w 786122"/>
                <a:gd name="connsiteY333" fmla="*/ 54729 h 736327"/>
                <a:gd name="connsiteX334" fmla="*/ 517806 w 786122"/>
                <a:gd name="connsiteY334" fmla="*/ 58767 h 736327"/>
                <a:gd name="connsiteX335" fmla="*/ 517513 w 786122"/>
                <a:gd name="connsiteY335" fmla="*/ 59704 h 736327"/>
                <a:gd name="connsiteX336" fmla="*/ 514001 w 786122"/>
                <a:gd name="connsiteY336" fmla="*/ 61870 h 736327"/>
                <a:gd name="connsiteX337" fmla="*/ 507680 w 786122"/>
                <a:gd name="connsiteY337" fmla="*/ 65850 h 736327"/>
                <a:gd name="connsiteX338" fmla="*/ 492285 w 786122"/>
                <a:gd name="connsiteY338" fmla="*/ 74981 h 736327"/>
                <a:gd name="connsiteX339" fmla="*/ 489710 w 786122"/>
                <a:gd name="connsiteY339" fmla="*/ 76562 h 736327"/>
                <a:gd name="connsiteX340" fmla="*/ 484325 w 786122"/>
                <a:gd name="connsiteY340" fmla="*/ 80015 h 736327"/>
                <a:gd name="connsiteX341" fmla="*/ 478354 w 786122"/>
                <a:gd name="connsiteY341" fmla="*/ 83469 h 736327"/>
                <a:gd name="connsiteX342" fmla="*/ 472209 w 786122"/>
                <a:gd name="connsiteY342" fmla="*/ 87742 h 736327"/>
                <a:gd name="connsiteX343" fmla="*/ 451605 w 786122"/>
                <a:gd name="connsiteY343" fmla="*/ 101438 h 736327"/>
                <a:gd name="connsiteX344" fmla="*/ 433108 w 786122"/>
                <a:gd name="connsiteY344" fmla="*/ 114315 h 736327"/>
                <a:gd name="connsiteX345" fmla="*/ 418826 w 786122"/>
                <a:gd name="connsiteY345" fmla="*/ 131173 h 736327"/>
                <a:gd name="connsiteX346" fmla="*/ 410046 w 786122"/>
                <a:gd name="connsiteY346" fmla="*/ 142178 h 736327"/>
                <a:gd name="connsiteX347" fmla="*/ 406241 w 786122"/>
                <a:gd name="connsiteY347" fmla="*/ 146919 h 736327"/>
                <a:gd name="connsiteX348" fmla="*/ 400739 w 786122"/>
                <a:gd name="connsiteY348" fmla="*/ 153240 h 736327"/>
                <a:gd name="connsiteX349" fmla="*/ 395003 w 786122"/>
                <a:gd name="connsiteY349" fmla="*/ 159971 h 736327"/>
                <a:gd name="connsiteX350" fmla="*/ 386984 w 786122"/>
                <a:gd name="connsiteY350" fmla="*/ 169454 h 736327"/>
                <a:gd name="connsiteX351" fmla="*/ 378145 w 786122"/>
                <a:gd name="connsiteY351" fmla="*/ 179346 h 736327"/>
                <a:gd name="connsiteX352" fmla="*/ 370302 w 786122"/>
                <a:gd name="connsiteY352" fmla="*/ 187833 h 736327"/>
                <a:gd name="connsiteX353" fmla="*/ 362224 w 786122"/>
                <a:gd name="connsiteY353" fmla="*/ 195618 h 736327"/>
                <a:gd name="connsiteX354" fmla="*/ 356605 w 786122"/>
                <a:gd name="connsiteY354" fmla="*/ 200769 h 736327"/>
                <a:gd name="connsiteX355" fmla="*/ 350518 w 786122"/>
                <a:gd name="connsiteY355" fmla="*/ 196204 h 736327"/>
                <a:gd name="connsiteX356" fmla="*/ 347942 w 786122"/>
                <a:gd name="connsiteY356" fmla="*/ 192692 h 736327"/>
                <a:gd name="connsiteX357" fmla="*/ 343318 w 786122"/>
                <a:gd name="connsiteY357" fmla="*/ 187014 h 736327"/>
                <a:gd name="connsiteX358" fmla="*/ 335241 w 786122"/>
                <a:gd name="connsiteY358" fmla="*/ 180048 h 736327"/>
                <a:gd name="connsiteX359" fmla="*/ 328861 w 786122"/>
                <a:gd name="connsiteY359" fmla="*/ 175951 h 736327"/>
                <a:gd name="connsiteX360" fmla="*/ 322656 w 786122"/>
                <a:gd name="connsiteY360" fmla="*/ 168108 h 736327"/>
                <a:gd name="connsiteX361" fmla="*/ 321251 w 786122"/>
                <a:gd name="connsiteY361" fmla="*/ 166234 h 736327"/>
                <a:gd name="connsiteX362" fmla="*/ 320783 w 786122"/>
                <a:gd name="connsiteY362" fmla="*/ 165591 h 736327"/>
                <a:gd name="connsiteX363" fmla="*/ 318149 w 786122"/>
                <a:gd name="connsiteY363" fmla="*/ 160908 h 736327"/>
                <a:gd name="connsiteX364" fmla="*/ 315515 w 786122"/>
                <a:gd name="connsiteY364" fmla="*/ 156518 h 736327"/>
                <a:gd name="connsiteX365" fmla="*/ 314344 w 786122"/>
                <a:gd name="connsiteY365" fmla="*/ 154528 h 736327"/>
                <a:gd name="connsiteX366" fmla="*/ 303808 w 786122"/>
                <a:gd name="connsiteY366" fmla="*/ 130529 h 736327"/>
                <a:gd name="connsiteX367" fmla="*/ 297604 w 786122"/>
                <a:gd name="connsiteY367" fmla="*/ 114550 h 736327"/>
                <a:gd name="connsiteX368" fmla="*/ 295614 w 786122"/>
                <a:gd name="connsiteY368" fmla="*/ 110569 h 736327"/>
                <a:gd name="connsiteX369" fmla="*/ 289526 w 786122"/>
                <a:gd name="connsiteY369" fmla="*/ 104014 h 736327"/>
                <a:gd name="connsiteX370" fmla="*/ 278346 w 786122"/>
                <a:gd name="connsiteY370" fmla="*/ 91897 h 736327"/>
                <a:gd name="connsiteX371" fmla="*/ 270971 w 786122"/>
                <a:gd name="connsiteY371" fmla="*/ 83117 h 736327"/>
                <a:gd name="connsiteX372" fmla="*/ 261664 w 786122"/>
                <a:gd name="connsiteY372" fmla="*/ 69128 h 736327"/>
                <a:gd name="connsiteX373" fmla="*/ 259557 w 786122"/>
                <a:gd name="connsiteY373" fmla="*/ 64972 h 736327"/>
                <a:gd name="connsiteX374" fmla="*/ 256338 w 786122"/>
                <a:gd name="connsiteY374" fmla="*/ 59587 h 736327"/>
                <a:gd name="connsiteX375" fmla="*/ 252357 w 786122"/>
                <a:gd name="connsiteY375" fmla="*/ 54378 h 736327"/>
                <a:gd name="connsiteX376" fmla="*/ 248787 w 786122"/>
                <a:gd name="connsiteY376" fmla="*/ 48934 h 736327"/>
                <a:gd name="connsiteX377" fmla="*/ 249958 w 786122"/>
                <a:gd name="connsiteY377" fmla="*/ 21131 h 736327"/>
                <a:gd name="connsiteX378" fmla="*/ 250309 w 786122"/>
                <a:gd name="connsiteY378" fmla="*/ 16272 h 736327"/>
                <a:gd name="connsiteX379" fmla="*/ 252006 w 786122"/>
                <a:gd name="connsiteY379" fmla="*/ 8780 h 736327"/>
                <a:gd name="connsiteX380" fmla="*/ 250016 w 786122"/>
                <a:gd name="connsiteY380" fmla="*/ 0 h 736327"/>
                <a:gd name="connsiteX381" fmla="*/ 245275 w 786122"/>
                <a:gd name="connsiteY381" fmla="*/ 1639 h 736327"/>
                <a:gd name="connsiteX382" fmla="*/ 278054 w 786122"/>
                <a:gd name="connsiteY382" fmla="*/ 368174 h 736327"/>
                <a:gd name="connsiteX383" fmla="*/ 277819 w 786122"/>
                <a:gd name="connsiteY383" fmla="*/ 368760 h 736327"/>
                <a:gd name="connsiteX384" fmla="*/ 277176 w 786122"/>
                <a:gd name="connsiteY384" fmla="*/ 368174 h 736327"/>
                <a:gd name="connsiteX385" fmla="*/ 277410 w 786122"/>
                <a:gd name="connsiteY385" fmla="*/ 367589 h 736327"/>
                <a:gd name="connsiteX386" fmla="*/ 278054 w 786122"/>
                <a:gd name="connsiteY386" fmla="*/ 368174 h 73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</a:cxnLst>
              <a:rect l="l" t="t" r="r" b="b"/>
              <a:pathLst>
                <a:path w="786122" h="736327">
                  <a:moveTo>
                    <a:pt x="245275" y="1639"/>
                  </a:moveTo>
                  <a:cubicBezTo>
                    <a:pt x="240592" y="5268"/>
                    <a:pt x="233802" y="12351"/>
                    <a:pt x="229881" y="17560"/>
                  </a:cubicBezTo>
                  <a:cubicBezTo>
                    <a:pt x="225081" y="23999"/>
                    <a:pt x="219930" y="29560"/>
                    <a:pt x="217647" y="30789"/>
                  </a:cubicBezTo>
                  <a:cubicBezTo>
                    <a:pt x="216769" y="31257"/>
                    <a:pt x="214077" y="31784"/>
                    <a:pt x="211735" y="31959"/>
                  </a:cubicBezTo>
                  <a:cubicBezTo>
                    <a:pt x="207638" y="32310"/>
                    <a:pt x="207170" y="32252"/>
                    <a:pt x="203365" y="30379"/>
                  </a:cubicBezTo>
                  <a:cubicBezTo>
                    <a:pt x="200263" y="28915"/>
                    <a:pt x="198331" y="28389"/>
                    <a:pt x="195054" y="28213"/>
                  </a:cubicBezTo>
                  <a:cubicBezTo>
                    <a:pt x="189668" y="27920"/>
                    <a:pt x="187912" y="28857"/>
                    <a:pt x="187912" y="32018"/>
                  </a:cubicBezTo>
                  <a:cubicBezTo>
                    <a:pt x="187912" y="36408"/>
                    <a:pt x="191775" y="39393"/>
                    <a:pt x="200438" y="41851"/>
                  </a:cubicBezTo>
                  <a:cubicBezTo>
                    <a:pt x="203073" y="42554"/>
                    <a:pt x="206936" y="43959"/>
                    <a:pt x="209101" y="44954"/>
                  </a:cubicBezTo>
                  <a:cubicBezTo>
                    <a:pt x="212321" y="46417"/>
                    <a:pt x="213257" y="47178"/>
                    <a:pt x="214252" y="49109"/>
                  </a:cubicBezTo>
                  <a:cubicBezTo>
                    <a:pt x="214955" y="50514"/>
                    <a:pt x="216945" y="52680"/>
                    <a:pt x="219052" y="54260"/>
                  </a:cubicBezTo>
                  <a:cubicBezTo>
                    <a:pt x="225373" y="59177"/>
                    <a:pt x="228651" y="62514"/>
                    <a:pt x="230056" y="65557"/>
                  </a:cubicBezTo>
                  <a:cubicBezTo>
                    <a:pt x="231227" y="68074"/>
                    <a:pt x="231344" y="68660"/>
                    <a:pt x="230642" y="69889"/>
                  </a:cubicBezTo>
                  <a:cubicBezTo>
                    <a:pt x="229998" y="71177"/>
                    <a:pt x="230115" y="71762"/>
                    <a:pt x="232046" y="75625"/>
                  </a:cubicBezTo>
                  <a:cubicBezTo>
                    <a:pt x="233217" y="77966"/>
                    <a:pt x="234154" y="80132"/>
                    <a:pt x="234154" y="80366"/>
                  </a:cubicBezTo>
                  <a:cubicBezTo>
                    <a:pt x="234154" y="80952"/>
                    <a:pt x="242699" y="94122"/>
                    <a:pt x="243870" y="95234"/>
                  </a:cubicBezTo>
                  <a:cubicBezTo>
                    <a:pt x="244982" y="96404"/>
                    <a:pt x="247031" y="100501"/>
                    <a:pt x="249080" y="105653"/>
                  </a:cubicBezTo>
                  <a:cubicBezTo>
                    <a:pt x="249958" y="107877"/>
                    <a:pt x="250894" y="109984"/>
                    <a:pt x="251128" y="110335"/>
                  </a:cubicBezTo>
                  <a:cubicBezTo>
                    <a:pt x="251362" y="110628"/>
                    <a:pt x="252182" y="112852"/>
                    <a:pt x="252884" y="115252"/>
                  </a:cubicBezTo>
                  <a:cubicBezTo>
                    <a:pt x="253587" y="117652"/>
                    <a:pt x="254523" y="120169"/>
                    <a:pt x="254933" y="120813"/>
                  </a:cubicBezTo>
                  <a:cubicBezTo>
                    <a:pt x="255401" y="121515"/>
                    <a:pt x="256338" y="123622"/>
                    <a:pt x="257040" y="125554"/>
                  </a:cubicBezTo>
                  <a:cubicBezTo>
                    <a:pt x="257743" y="127427"/>
                    <a:pt x="259674" y="131349"/>
                    <a:pt x="261313" y="134158"/>
                  </a:cubicBezTo>
                  <a:cubicBezTo>
                    <a:pt x="262952" y="136968"/>
                    <a:pt x="265469" y="141358"/>
                    <a:pt x="266874" y="143816"/>
                  </a:cubicBezTo>
                  <a:cubicBezTo>
                    <a:pt x="268337" y="146333"/>
                    <a:pt x="269625" y="148499"/>
                    <a:pt x="269800" y="148675"/>
                  </a:cubicBezTo>
                  <a:cubicBezTo>
                    <a:pt x="270152" y="148967"/>
                    <a:pt x="271849" y="151952"/>
                    <a:pt x="273371" y="154821"/>
                  </a:cubicBezTo>
                  <a:cubicBezTo>
                    <a:pt x="273839" y="155816"/>
                    <a:pt x="276239" y="159503"/>
                    <a:pt x="278639" y="163016"/>
                  </a:cubicBezTo>
                  <a:cubicBezTo>
                    <a:pt x="282853" y="169278"/>
                    <a:pt x="285780" y="173785"/>
                    <a:pt x="288063" y="177824"/>
                  </a:cubicBezTo>
                  <a:cubicBezTo>
                    <a:pt x="288707" y="178878"/>
                    <a:pt x="289702" y="180458"/>
                    <a:pt x="290287" y="181336"/>
                  </a:cubicBezTo>
                  <a:cubicBezTo>
                    <a:pt x="290872" y="182214"/>
                    <a:pt x="292628" y="184965"/>
                    <a:pt x="294209" y="187482"/>
                  </a:cubicBezTo>
                  <a:cubicBezTo>
                    <a:pt x="298423" y="194155"/>
                    <a:pt x="302930" y="201003"/>
                    <a:pt x="306618" y="206330"/>
                  </a:cubicBezTo>
                  <a:cubicBezTo>
                    <a:pt x="308374" y="208847"/>
                    <a:pt x="310305" y="211832"/>
                    <a:pt x="310891" y="212886"/>
                  </a:cubicBezTo>
                  <a:cubicBezTo>
                    <a:pt x="312296" y="215402"/>
                    <a:pt x="312354" y="218271"/>
                    <a:pt x="311008" y="218680"/>
                  </a:cubicBezTo>
                  <a:cubicBezTo>
                    <a:pt x="310422" y="218856"/>
                    <a:pt x="309486" y="219266"/>
                    <a:pt x="308959" y="219558"/>
                  </a:cubicBezTo>
                  <a:cubicBezTo>
                    <a:pt x="308374" y="219851"/>
                    <a:pt x="307379" y="220085"/>
                    <a:pt x="306793" y="220085"/>
                  </a:cubicBezTo>
                  <a:cubicBezTo>
                    <a:pt x="306150" y="220085"/>
                    <a:pt x="305447" y="220319"/>
                    <a:pt x="305271" y="220671"/>
                  </a:cubicBezTo>
                  <a:cubicBezTo>
                    <a:pt x="305096" y="220963"/>
                    <a:pt x="304101" y="221256"/>
                    <a:pt x="303106" y="221256"/>
                  </a:cubicBezTo>
                  <a:cubicBezTo>
                    <a:pt x="300296" y="221256"/>
                    <a:pt x="294560" y="224065"/>
                    <a:pt x="294326" y="225587"/>
                  </a:cubicBezTo>
                  <a:cubicBezTo>
                    <a:pt x="294209" y="226524"/>
                    <a:pt x="293448" y="226992"/>
                    <a:pt x="290931" y="227636"/>
                  </a:cubicBezTo>
                  <a:cubicBezTo>
                    <a:pt x="289175" y="228104"/>
                    <a:pt x="287419" y="228865"/>
                    <a:pt x="287068" y="229392"/>
                  </a:cubicBezTo>
                  <a:cubicBezTo>
                    <a:pt x="286717" y="229860"/>
                    <a:pt x="285897" y="230095"/>
                    <a:pt x="285253" y="229919"/>
                  </a:cubicBezTo>
                  <a:cubicBezTo>
                    <a:pt x="284492" y="229685"/>
                    <a:pt x="283497" y="230095"/>
                    <a:pt x="282678" y="230855"/>
                  </a:cubicBezTo>
                  <a:cubicBezTo>
                    <a:pt x="281917" y="231499"/>
                    <a:pt x="280980" y="232085"/>
                    <a:pt x="280629" y="232085"/>
                  </a:cubicBezTo>
                  <a:cubicBezTo>
                    <a:pt x="279283" y="232085"/>
                    <a:pt x="275537" y="235714"/>
                    <a:pt x="274483" y="238055"/>
                  </a:cubicBezTo>
                  <a:cubicBezTo>
                    <a:pt x="273839" y="239401"/>
                    <a:pt x="272844" y="240806"/>
                    <a:pt x="272200" y="241157"/>
                  </a:cubicBezTo>
                  <a:cubicBezTo>
                    <a:pt x="271556" y="241508"/>
                    <a:pt x="271029" y="242094"/>
                    <a:pt x="271029" y="242445"/>
                  </a:cubicBezTo>
                  <a:cubicBezTo>
                    <a:pt x="271029" y="242796"/>
                    <a:pt x="270620" y="243381"/>
                    <a:pt x="270034" y="243791"/>
                  </a:cubicBezTo>
                  <a:cubicBezTo>
                    <a:pt x="269508" y="244201"/>
                    <a:pt x="269040" y="245021"/>
                    <a:pt x="268981" y="245606"/>
                  </a:cubicBezTo>
                  <a:cubicBezTo>
                    <a:pt x="268864" y="246718"/>
                    <a:pt x="268103" y="248591"/>
                    <a:pt x="265410" y="254327"/>
                  </a:cubicBezTo>
                  <a:cubicBezTo>
                    <a:pt x="264649" y="255966"/>
                    <a:pt x="264006" y="257839"/>
                    <a:pt x="264006" y="258542"/>
                  </a:cubicBezTo>
                  <a:cubicBezTo>
                    <a:pt x="264006" y="259244"/>
                    <a:pt x="263713" y="260005"/>
                    <a:pt x="263420" y="260181"/>
                  </a:cubicBezTo>
                  <a:cubicBezTo>
                    <a:pt x="263069" y="260415"/>
                    <a:pt x="262952" y="260825"/>
                    <a:pt x="263186" y="261117"/>
                  </a:cubicBezTo>
                  <a:cubicBezTo>
                    <a:pt x="263362" y="261410"/>
                    <a:pt x="262952" y="263224"/>
                    <a:pt x="262308" y="265156"/>
                  </a:cubicBezTo>
                  <a:cubicBezTo>
                    <a:pt x="261606" y="267088"/>
                    <a:pt x="261079" y="269195"/>
                    <a:pt x="261079" y="269780"/>
                  </a:cubicBezTo>
                  <a:cubicBezTo>
                    <a:pt x="261079" y="270424"/>
                    <a:pt x="260786" y="271126"/>
                    <a:pt x="260435" y="271360"/>
                  </a:cubicBezTo>
                  <a:cubicBezTo>
                    <a:pt x="259967" y="271595"/>
                    <a:pt x="259850" y="272882"/>
                    <a:pt x="260084" y="275048"/>
                  </a:cubicBezTo>
                  <a:cubicBezTo>
                    <a:pt x="260435" y="278501"/>
                    <a:pt x="260201" y="279379"/>
                    <a:pt x="258679" y="279906"/>
                  </a:cubicBezTo>
                  <a:cubicBezTo>
                    <a:pt x="258035" y="280141"/>
                    <a:pt x="257626" y="281311"/>
                    <a:pt x="257391" y="283418"/>
                  </a:cubicBezTo>
                  <a:cubicBezTo>
                    <a:pt x="256806" y="288511"/>
                    <a:pt x="256045" y="291964"/>
                    <a:pt x="255343" y="292842"/>
                  </a:cubicBezTo>
                  <a:cubicBezTo>
                    <a:pt x="254406" y="293954"/>
                    <a:pt x="253704" y="304432"/>
                    <a:pt x="253879" y="314031"/>
                  </a:cubicBezTo>
                  <a:cubicBezTo>
                    <a:pt x="253938" y="315319"/>
                    <a:pt x="253938" y="318011"/>
                    <a:pt x="253879" y="320060"/>
                  </a:cubicBezTo>
                  <a:cubicBezTo>
                    <a:pt x="253879" y="322694"/>
                    <a:pt x="254113" y="323923"/>
                    <a:pt x="254699" y="324333"/>
                  </a:cubicBezTo>
                  <a:cubicBezTo>
                    <a:pt x="255343" y="324743"/>
                    <a:pt x="255343" y="324860"/>
                    <a:pt x="254523" y="324860"/>
                  </a:cubicBezTo>
                  <a:cubicBezTo>
                    <a:pt x="253236" y="324860"/>
                    <a:pt x="253177" y="325621"/>
                    <a:pt x="254406" y="326674"/>
                  </a:cubicBezTo>
                  <a:cubicBezTo>
                    <a:pt x="254991" y="327143"/>
                    <a:pt x="255167" y="327904"/>
                    <a:pt x="254933" y="328781"/>
                  </a:cubicBezTo>
                  <a:cubicBezTo>
                    <a:pt x="254757" y="329542"/>
                    <a:pt x="255050" y="331064"/>
                    <a:pt x="255577" y="332176"/>
                  </a:cubicBezTo>
                  <a:cubicBezTo>
                    <a:pt x="256338" y="333816"/>
                    <a:pt x="256396" y="334401"/>
                    <a:pt x="255811" y="335103"/>
                  </a:cubicBezTo>
                  <a:cubicBezTo>
                    <a:pt x="254874" y="336215"/>
                    <a:pt x="255460" y="337737"/>
                    <a:pt x="256864" y="337737"/>
                  </a:cubicBezTo>
                  <a:cubicBezTo>
                    <a:pt x="257918" y="337737"/>
                    <a:pt x="259323" y="338791"/>
                    <a:pt x="259323" y="339610"/>
                  </a:cubicBezTo>
                  <a:cubicBezTo>
                    <a:pt x="259323" y="339844"/>
                    <a:pt x="258738" y="340547"/>
                    <a:pt x="258035" y="341249"/>
                  </a:cubicBezTo>
                  <a:lnTo>
                    <a:pt x="256747" y="342420"/>
                  </a:lnTo>
                  <a:lnTo>
                    <a:pt x="258035" y="342420"/>
                  </a:lnTo>
                  <a:cubicBezTo>
                    <a:pt x="259030" y="342420"/>
                    <a:pt x="259323" y="342771"/>
                    <a:pt x="259323" y="343942"/>
                  </a:cubicBezTo>
                  <a:cubicBezTo>
                    <a:pt x="259323" y="345288"/>
                    <a:pt x="260201" y="350790"/>
                    <a:pt x="261606" y="358224"/>
                  </a:cubicBezTo>
                  <a:cubicBezTo>
                    <a:pt x="261898" y="359687"/>
                    <a:pt x="263010" y="363375"/>
                    <a:pt x="264181" y="366418"/>
                  </a:cubicBezTo>
                  <a:cubicBezTo>
                    <a:pt x="265293" y="369462"/>
                    <a:pt x="266874" y="373735"/>
                    <a:pt x="267693" y="375901"/>
                  </a:cubicBezTo>
                  <a:cubicBezTo>
                    <a:pt x="268454" y="378008"/>
                    <a:pt x="269683" y="380584"/>
                    <a:pt x="270327" y="381520"/>
                  </a:cubicBezTo>
                  <a:cubicBezTo>
                    <a:pt x="271029" y="382457"/>
                    <a:pt x="271849" y="384447"/>
                    <a:pt x="272200" y="385910"/>
                  </a:cubicBezTo>
                  <a:cubicBezTo>
                    <a:pt x="272903" y="389071"/>
                    <a:pt x="279575" y="402241"/>
                    <a:pt x="282619" y="406514"/>
                  </a:cubicBezTo>
                  <a:cubicBezTo>
                    <a:pt x="283790" y="408094"/>
                    <a:pt x="286658" y="411782"/>
                    <a:pt x="289058" y="414650"/>
                  </a:cubicBezTo>
                  <a:cubicBezTo>
                    <a:pt x="293331" y="419801"/>
                    <a:pt x="293389" y="419918"/>
                    <a:pt x="292921" y="422259"/>
                  </a:cubicBezTo>
                  <a:cubicBezTo>
                    <a:pt x="292687" y="423605"/>
                    <a:pt x="292453" y="427352"/>
                    <a:pt x="292394" y="430630"/>
                  </a:cubicBezTo>
                  <a:cubicBezTo>
                    <a:pt x="292336" y="433907"/>
                    <a:pt x="292160" y="436834"/>
                    <a:pt x="291926" y="437009"/>
                  </a:cubicBezTo>
                  <a:cubicBezTo>
                    <a:pt x="291692" y="437244"/>
                    <a:pt x="291516" y="438824"/>
                    <a:pt x="291516" y="440521"/>
                  </a:cubicBezTo>
                  <a:lnTo>
                    <a:pt x="291516" y="443565"/>
                  </a:lnTo>
                  <a:lnTo>
                    <a:pt x="283848" y="451116"/>
                  </a:lnTo>
                  <a:cubicBezTo>
                    <a:pt x="279634" y="455213"/>
                    <a:pt x="274659" y="460423"/>
                    <a:pt x="272903" y="462706"/>
                  </a:cubicBezTo>
                  <a:cubicBezTo>
                    <a:pt x="271088" y="464930"/>
                    <a:pt x="269040" y="467388"/>
                    <a:pt x="268337" y="468091"/>
                  </a:cubicBezTo>
                  <a:cubicBezTo>
                    <a:pt x="267635" y="468793"/>
                    <a:pt x="265645" y="471427"/>
                    <a:pt x="263947" y="473944"/>
                  </a:cubicBezTo>
                  <a:cubicBezTo>
                    <a:pt x="262250" y="476461"/>
                    <a:pt x="260377" y="479037"/>
                    <a:pt x="259850" y="479680"/>
                  </a:cubicBezTo>
                  <a:cubicBezTo>
                    <a:pt x="259323" y="480324"/>
                    <a:pt x="257450" y="483485"/>
                    <a:pt x="255811" y="486704"/>
                  </a:cubicBezTo>
                  <a:cubicBezTo>
                    <a:pt x="251538" y="494899"/>
                    <a:pt x="248553" y="500167"/>
                    <a:pt x="245860" y="504264"/>
                  </a:cubicBezTo>
                  <a:cubicBezTo>
                    <a:pt x="244573" y="506196"/>
                    <a:pt x="243343" y="508186"/>
                    <a:pt x="243109" y="508654"/>
                  </a:cubicBezTo>
                  <a:cubicBezTo>
                    <a:pt x="241529" y="512166"/>
                    <a:pt x="232866" y="521707"/>
                    <a:pt x="228710" y="524458"/>
                  </a:cubicBezTo>
                  <a:cubicBezTo>
                    <a:pt x="227539" y="525278"/>
                    <a:pt x="226427" y="526332"/>
                    <a:pt x="226252" y="526917"/>
                  </a:cubicBezTo>
                  <a:cubicBezTo>
                    <a:pt x="226076" y="527444"/>
                    <a:pt x="225081" y="528497"/>
                    <a:pt x="224027" y="529316"/>
                  </a:cubicBezTo>
                  <a:cubicBezTo>
                    <a:pt x="222974" y="530136"/>
                    <a:pt x="221569" y="531307"/>
                    <a:pt x="220866" y="531892"/>
                  </a:cubicBezTo>
                  <a:cubicBezTo>
                    <a:pt x="218935" y="533590"/>
                    <a:pt x="210682" y="544770"/>
                    <a:pt x="208165" y="549101"/>
                  </a:cubicBezTo>
                  <a:cubicBezTo>
                    <a:pt x="206936" y="551149"/>
                    <a:pt x="205706" y="553257"/>
                    <a:pt x="205414" y="553725"/>
                  </a:cubicBezTo>
                  <a:cubicBezTo>
                    <a:pt x="205121" y="554193"/>
                    <a:pt x="204302" y="555774"/>
                    <a:pt x="203599" y="557237"/>
                  </a:cubicBezTo>
                  <a:cubicBezTo>
                    <a:pt x="202077" y="560456"/>
                    <a:pt x="193941" y="571460"/>
                    <a:pt x="189200" y="576670"/>
                  </a:cubicBezTo>
                  <a:cubicBezTo>
                    <a:pt x="187268" y="578836"/>
                    <a:pt x="182703" y="583284"/>
                    <a:pt x="179132" y="586621"/>
                  </a:cubicBezTo>
                  <a:cubicBezTo>
                    <a:pt x="175503" y="589957"/>
                    <a:pt x="167250" y="597918"/>
                    <a:pt x="160753" y="604356"/>
                  </a:cubicBezTo>
                  <a:cubicBezTo>
                    <a:pt x="154314" y="610795"/>
                    <a:pt x="146412" y="618287"/>
                    <a:pt x="143251" y="621038"/>
                  </a:cubicBezTo>
                  <a:cubicBezTo>
                    <a:pt x="140091" y="623789"/>
                    <a:pt x="135818" y="627477"/>
                    <a:pt x="133828" y="629233"/>
                  </a:cubicBezTo>
                  <a:cubicBezTo>
                    <a:pt x="129379" y="633096"/>
                    <a:pt x="118667" y="641701"/>
                    <a:pt x="112521" y="646383"/>
                  </a:cubicBezTo>
                  <a:cubicBezTo>
                    <a:pt x="110005" y="648256"/>
                    <a:pt x="107546" y="650129"/>
                    <a:pt x="107019" y="650598"/>
                  </a:cubicBezTo>
                  <a:cubicBezTo>
                    <a:pt x="106492" y="651007"/>
                    <a:pt x="105322" y="651886"/>
                    <a:pt x="104385" y="652471"/>
                  </a:cubicBezTo>
                  <a:cubicBezTo>
                    <a:pt x="103507" y="653056"/>
                    <a:pt x="101283" y="654578"/>
                    <a:pt x="99527" y="655924"/>
                  </a:cubicBezTo>
                  <a:cubicBezTo>
                    <a:pt x="96425" y="658207"/>
                    <a:pt x="93381" y="660021"/>
                    <a:pt x="85479" y="664177"/>
                  </a:cubicBezTo>
                  <a:cubicBezTo>
                    <a:pt x="83372" y="665289"/>
                    <a:pt x="79567" y="667748"/>
                    <a:pt x="76992" y="669621"/>
                  </a:cubicBezTo>
                  <a:cubicBezTo>
                    <a:pt x="74416" y="671553"/>
                    <a:pt x="72133" y="673133"/>
                    <a:pt x="71899" y="673133"/>
                  </a:cubicBezTo>
                  <a:cubicBezTo>
                    <a:pt x="71080" y="673133"/>
                    <a:pt x="58203" y="681913"/>
                    <a:pt x="55920" y="683962"/>
                  </a:cubicBezTo>
                  <a:cubicBezTo>
                    <a:pt x="54691" y="685133"/>
                    <a:pt x="51237" y="687942"/>
                    <a:pt x="48252" y="690166"/>
                  </a:cubicBezTo>
                  <a:cubicBezTo>
                    <a:pt x="45325" y="692332"/>
                    <a:pt x="40174" y="697073"/>
                    <a:pt x="36838" y="700526"/>
                  </a:cubicBezTo>
                  <a:cubicBezTo>
                    <a:pt x="33384" y="704156"/>
                    <a:pt x="29697" y="707492"/>
                    <a:pt x="28233" y="708194"/>
                  </a:cubicBezTo>
                  <a:cubicBezTo>
                    <a:pt x="25658" y="709540"/>
                    <a:pt x="19044" y="713580"/>
                    <a:pt x="14654" y="716623"/>
                  </a:cubicBezTo>
                  <a:cubicBezTo>
                    <a:pt x="11142" y="719082"/>
                    <a:pt x="7981" y="722008"/>
                    <a:pt x="7044" y="723706"/>
                  </a:cubicBezTo>
                  <a:cubicBezTo>
                    <a:pt x="6635" y="724525"/>
                    <a:pt x="5698" y="725286"/>
                    <a:pt x="4937" y="725462"/>
                  </a:cubicBezTo>
                  <a:cubicBezTo>
                    <a:pt x="4235" y="725637"/>
                    <a:pt x="2830" y="726515"/>
                    <a:pt x="1835" y="727335"/>
                  </a:cubicBezTo>
                  <a:cubicBezTo>
                    <a:pt x="-1853" y="730437"/>
                    <a:pt x="313" y="735295"/>
                    <a:pt x="5698" y="736115"/>
                  </a:cubicBezTo>
                  <a:cubicBezTo>
                    <a:pt x="9327" y="736642"/>
                    <a:pt x="20273" y="736115"/>
                    <a:pt x="21209" y="735354"/>
                  </a:cubicBezTo>
                  <a:cubicBezTo>
                    <a:pt x="21619" y="735003"/>
                    <a:pt x="23551" y="734242"/>
                    <a:pt x="25482" y="733715"/>
                  </a:cubicBezTo>
                  <a:cubicBezTo>
                    <a:pt x="30516" y="732310"/>
                    <a:pt x="32389" y="731549"/>
                    <a:pt x="33384" y="730496"/>
                  </a:cubicBezTo>
                  <a:cubicBezTo>
                    <a:pt x="33853" y="729969"/>
                    <a:pt x="35140" y="729208"/>
                    <a:pt x="36194" y="728857"/>
                  </a:cubicBezTo>
                  <a:cubicBezTo>
                    <a:pt x="37248" y="728505"/>
                    <a:pt x="38887" y="727686"/>
                    <a:pt x="39764" y="726984"/>
                  </a:cubicBezTo>
                  <a:cubicBezTo>
                    <a:pt x="40701" y="726340"/>
                    <a:pt x="41638" y="725813"/>
                    <a:pt x="41930" y="725813"/>
                  </a:cubicBezTo>
                  <a:cubicBezTo>
                    <a:pt x="42164" y="725813"/>
                    <a:pt x="44330" y="724642"/>
                    <a:pt x="46789" y="723237"/>
                  </a:cubicBezTo>
                  <a:cubicBezTo>
                    <a:pt x="51061" y="720720"/>
                    <a:pt x="56973" y="718438"/>
                    <a:pt x="63763" y="716682"/>
                  </a:cubicBezTo>
                  <a:cubicBezTo>
                    <a:pt x="66163" y="716038"/>
                    <a:pt x="67392" y="715979"/>
                    <a:pt x="68446" y="716447"/>
                  </a:cubicBezTo>
                  <a:cubicBezTo>
                    <a:pt x="69324" y="716799"/>
                    <a:pt x="74065" y="717443"/>
                    <a:pt x="79040" y="717911"/>
                  </a:cubicBezTo>
                  <a:cubicBezTo>
                    <a:pt x="89752" y="718906"/>
                    <a:pt x="92386" y="719316"/>
                    <a:pt x="92854" y="720018"/>
                  </a:cubicBezTo>
                  <a:cubicBezTo>
                    <a:pt x="93030" y="720311"/>
                    <a:pt x="94493" y="720545"/>
                    <a:pt x="96073" y="720545"/>
                  </a:cubicBezTo>
                  <a:cubicBezTo>
                    <a:pt x="98532" y="720545"/>
                    <a:pt x="99586" y="720135"/>
                    <a:pt x="102337" y="718262"/>
                  </a:cubicBezTo>
                  <a:cubicBezTo>
                    <a:pt x="106551" y="715394"/>
                    <a:pt x="107312" y="714516"/>
                    <a:pt x="109185" y="710419"/>
                  </a:cubicBezTo>
                  <a:cubicBezTo>
                    <a:pt x="110590" y="707375"/>
                    <a:pt x="111761" y="700468"/>
                    <a:pt x="111819" y="694732"/>
                  </a:cubicBezTo>
                  <a:cubicBezTo>
                    <a:pt x="111819" y="692859"/>
                    <a:pt x="114277" y="689581"/>
                    <a:pt x="119311" y="684430"/>
                  </a:cubicBezTo>
                  <a:cubicBezTo>
                    <a:pt x="123057" y="680684"/>
                    <a:pt x="127038" y="677757"/>
                    <a:pt x="134062" y="673484"/>
                  </a:cubicBezTo>
                  <a:cubicBezTo>
                    <a:pt x="137398" y="671494"/>
                    <a:pt x="141495" y="668567"/>
                    <a:pt x="146998" y="664353"/>
                  </a:cubicBezTo>
                  <a:cubicBezTo>
                    <a:pt x="147875" y="663709"/>
                    <a:pt x="150744" y="662129"/>
                    <a:pt x="153436" y="660782"/>
                  </a:cubicBezTo>
                  <a:cubicBezTo>
                    <a:pt x="156129" y="659436"/>
                    <a:pt x="160870" y="656802"/>
                    <a:pt x="164031" y="654870"/>
                  </a:cubicBezTo>
                  <a:cubicBezTo>
                    <a:pt x="167133" y="652998"/>
                    <a:pt x="169826" y="651476"/>
                    <a:pt x="170060" y="651476"/>
                  </a:cubicBezTo>
                  <a:cubicBezTo>
                    <a:pt x="170235" y="651476"/>
                    <a:pt x="173220" y="649895"/>
                    <a:pt x="176674" y="648022"/>
                  </a:cubicBezTo>
                  <a:cubicBezTo>
                    <a:pt x="180127" y="646149"/>
                    <a:pt x="184108" y="643925"/>
                    <a:pt x="185571" y="643164"/>
                  </a:cubicBezTo>
                  <a:cubicBezTo>
                    <a:pt x="189668" y="640998"/>
                    <a:pt x="194000" y="637603"/>
                    <a:pt x="201960" y="630345"/>
                  </a:cubicBezTo>
                  <a:cubicBezTo>
                    <a:pt x="211150" y="621916"/>
                    <a:pt x="213550" y="619516"/>
                    <a:pt x="221979" y="610151"/>
                  </a:cubicBezTo>
                  <a:cubicBezTo>
                    <a:pt x="225725" y="605995"/>
                    <a:pt x="231285" y="600200"/>
                    <a:pt x="234271" y="597274"/>
                  </a:cubicBezTo>
                  <a:cubicBezTo>
                    <a:pt x="237256" y="594347"/>
                    <a:pt x="241002" y="590542"/>
                    <a:pt x="242524" y="588786"/>
                  </a:cubicBezTo>
                  <a:cubicBezTo>
                    <a:pt x="246094" y="584806"/>
                    <a:pt x="255460" y="572514"/>
                    <a:pt x="256572" y="570290"/>
                  </a:cubicBezTo>
                  <a:cubicBezTo>
                    <a:pt x="257099" y="569412"/>
                    <a:pt x="259381" y="566953"/>
                    <a:pt x="261723" y="564846"/>
                  </a:cubicBezTo>
                  <a:cubicBezTo>
                    <a:pt x="264064" y="562739"/>
                    <a:pt x="266522" y="560515"/>
                    <a:pt x="267166" y="559871"/>
                  </a:cubicBezTo>
                  <a:cubicBezTo>
                    <a:pt x="270912" y="556300"/>
                    <a:pt x="274951" y="553725"/>
                    <a:pt x="283673" y="549277"/>
                  </a:cubicBezTo>
                  <a:cubicBezTo>
                    <a:pt x="294852" y="543599"/>
                    <a:pt x="306969" y="535638"/>
                    <a:pt x="314578" y="528965"/>
                  </a:cubicBezTo>
                  <a:cubicBezTo>
                    <a:pt x="317505" y="526390"/>
                    <a:pt x="320958" y="523639"/>
                    <a:pt x="322246" y="522819"/>
                  </a:cubicBezTo>
                  <a:cubicBezTo>
                    <a:pt x="325466" y="520829"/>
                    <a:pt x="331670" y="515269"/>
                    <a:pt x="342791" y="504557"/>
                  </a:cubicBezTo>
                  <a:cubicBezTo>
                    <a:pt x="347942" y="499582"/>
                    <a:pt x="355786" y="492207"/>
                    <a:pt x="360293" y="488168"/>
                  </a:cubicBezTo>
                  <a:cubicBezTo>
                    <a:pt x="384233" y="466510"/>
                    <a:pt x="386282" y="464579"/>
                    <a:pt x="392486" y="457321"/>
                  </a:cubicBezTo>
                  <a:cubicBezTo>
                    <a:pt x="396759" y="452345"/>
                    <a:pt x="402612" y="443156"/>
                    <a:pt x="403842" y="439527"/>
                  </a:cubicBezTo>
                  <a:cubicBezTo>
                    <a:pt x="404193" y="438356"/>
                    <a:pt x="405012" y="436893"/>
                    <a:pt x="405598" y="436249"/>
                  </a:cubicBezTo>
                  <a:cubicBezTo>
                    <a:pt x="406241" y="435605"/>
                    <a:pt x="406827" y="434610"/>
                    <a:pt x="406944" y="433966"/>
                  </a:cubicBezTo>
                  <a:cubicBezTo>
                    <a:pt x="407120" y="432795"/>
                    <a:pt x="407997" y="432268"/>
                    <a:pt x="414143" y="429576"/>
                  </a:cubicBezTo>
                  <a:cubicBezTo>
                    <a:pt x="416426" y="428639"/>
                    <a:pt x="419704" y="427059"/>
                    <a:pt x="421460" y="426123"/>
                  </a:cubicBezTo>
                  <a:cubicBezTo>
                    <a:pt x="423216" y="425244"/>
                    <a:pt x="426377" y="423898"/>
                    <a:pt x="428426" y="423196"/>
                  </a:cubicBezTo>
                  <a:cubicBezTo>
                    <a:pt x="432640" y="421791"/>
                    <a:pt x="434103" y="421030"/>
                    <a:pt x="443293" y="415352"/>
                  </a:cubicBezTo>
                  <a:cubicBezTo>
                    <a:pt x="450551" y="410904"/>
                    <a:pt x="461965" y="402182"/>
                    <a:pt x="466238" y="397792"/>
                  </a:cubicBezTo>
                  <a:cubicBezTo>
                    <a:pt x="471506" y="392466"/>
                    <a:pt x="471974" y="392115"/>
                    <a:pt x="493573" y="377949"/>
                  </a:cubicBezTo>
                  <a:cubicBezTo>
                    <a:pt x="502939" y="371862"/>
                    <a:pt x="508616" y="367765"/>
                    <a:pt x="512772" y="364194"/>
                  </a:cubicBezTo>
                  <a:cubicBezTo>
                    <a:pt x="514879" y="362438"/>
                    <a:pt x="520381" y="358458"/>
                    <a:pt x="525064" y="355414"/>
                  </a:cubicBezTo>
                  <a:cubicBezTo>
                    <a:pt x="529747" y="352370"/>
                    <a:pt x="535424" y="348624"/>
                    <a:pt x="537707" y="347044"/>
                  </a:cubicBezTo>
                  <a:cubicBezTo>
                    <a:pt x="539990" y="345522"/>
                    <a:pt x="543385" y="343532"/>
                    <a:pt x="545317" y="342713"/>
                  </a:cubicBezTo>
                  <a:cubicBezTo>
                    <a:pt x="548009" y="341542"/>
                    <a:pt x="553687" y="337386"/>
                    <a:pt x="556087" y="334811"/>
                  </a:cubicBezTo>
                  <a:cubicBezTo>
                    <a:pt x="556262" y="334635"/>
                    <a:pt x="557667" y="333464"/>
                    <a:pt x="559306" y="332176"/>
                  </a:cubicBezTo>
                  <a:cubicBezTo>
                    <a:pt x="563813" y="328606"/>
                    <a:pt x="570427" y="321816"/>
                    <a:pt x="577276" y="313739"/>
                  </a:cubicBezTo>
                  <a:cubicBezTo>
                    <a:pt x="580729" y="309700"/>
                    <a:pt x="584300" y="305602"/>
                    <a:pt x="585178" y="304607"/>
                  </a:cubicBezTo>
                  <a:cubicBezTo>
                    <a:pt x="587285" y="302325"/>
                    <a:pt x="598348" y="293544"/>
                    <a:pt x="600689" y="292315"/>
                  </a:cubicBezTo>
                  <a:cubicBezTo>
                    <a:pt x="602796" y="291203"/>
                    <a:pt x="619595" y="279731"/>
                    <a:pt x="625449" y="275399"/>
                  </a:cubicBezTo>
                  <a:cubicBezTo>
                    <a:pt x="627731" y="273702"/>
                    <a:pt x="632824" y="270190"/>
                    <a:pt x="636863" y="267556"/>
                  </a:cubicBezTo>
                  <a:cubicBezTo>
                    <a:pt x="640902" y="264980"/>
                    <a:pt x="646169" y="261410"/>
                    <a:pt x="648569" y="259654"/>
                  </a:cubicBezTo>
                  <a:cubicBezTo>
                    <a:pt x="650969" y="257898"/>
                    <a:pt x="653662" y="256142"/>
                    <a:pt x="654598" y="255732"/>
                  </a:cubicBezTo>
                  <a:cubicBezTo>
                    <a:pt x="655476" y="255322"/>
                    <a:pt x="656179" y="254795"/>
                    <a:pt x="656179" y="254503"/>
                  </a:cubicBezTo>
                  <a:cubicBezTo>
                    <a:pt x="656179" y="254269"/>
                    <a:pt x="656471" y="254035"/>
                    <a:pt x="656823" y="254035"/>
                  </a:cubicBezTo>
                  <a:cubicBezTo>
                    <a:pt x="657174" y="254035"/>
                    <a:pt x="659164" y="252805"/>
                    <a:pt x="661271" y="251342"/>
                  </a:cubicBezTo>
                  <a:cubicBezTo>
                    <a:pt x="669758" y="245255"/>
                    <a:pt x="683104" y="239226"/>
                    <a:pt x="696742" y="235245"/>
                  </a:cubicBezTo>
                  <a:cubicBezTo>
                    <a:pt x="702244" y="233606"/>
                    <a:pt x="708449" y="231499"/>
                    <a:pt x="710439" y="230563"/>
                  </a:cubicBezTo>
                  <a:cubicBezTo>
                    <a:pt x="712429" y="229626"/>
                    <a:pt x="714185" y="228865"/>
                    <a:pt x="714361" y="228865"/>
                  </a:cubicBezTo>
                  <a:cubicBezTo>
                    <a:pt x="714829" y="228865"/>
                    <a:pt x="722321" y="224124"/>
                    <a:pt x="726419" y="221256"/>
                  </a:cubicBezTo>
                  <a:cubicBezTo>
                    <a:pt x="728526" y="219734"/>
                    <a:pt x="733677" y="216690"/>
                    <a:pt x="737833" y="214408"/>
                  </a:cubicBezTo>
                  <a:cubicBezTo>
                    <a:pt x="753110" y="206096"/>
                    <a:pt x="753227" y="206037"/>
                    <a:pt x="760661" y="200535"/>
                  </a:cubicBezTo>
                  <a:cubicBezTo>
                    <a:pt x="769206" y="194213"/>
                    <a:pt x="773187" y="189882"/>
                    <a:pt x="775704" y="184204"/>
                  </a:cubicBezTo>
                  <a:cubicBezTo>
                    <a:pt x="776113" y="183327"/>
                    <a:pt x="776640" y="182624"/>
                    <a:pt x="776874" y="182624"/>
                  </a:cubicBezTo>
                  <a:cubicBezTo>
                    <a:pt x="777108" y="182624"/>
                    <a:pt x="777343" y="182273"/>
                    <a:pt x="777343" y="181863"/>
                  </a:cubicBezTo>
                  <a:cubicBezTo>
                    <a:pt x="777343" y="181512"/>
                    <a:pt x="778572" y="179814"/>
                    <a:pt x="780035" y="178234"/>
                  </a:cubicBezTo>
                  <a:cubicBezTo>
                    <a:pt x="785420" y="172264"/>
                    <a:pt x="786122" y="170917"/>
                    <a:pt x="786122" y="166118"/>
                  </a:cubicBezTo>
                  <a:cubicBezTo>
                    <a:pt x="786122" y="162020"/>
                    <a:pt x="786005" y="161669"/>
                    <a:pt x="784308" y="160030"/>
                  </a:cubicBezTo>
                  <a:cubicBezTo>
                    <a:pt x="782552" y="158391"/>
                    <a:pt x="782435" y="158333"/>
                    <a:pt x="776933" y="158450"/>
                  </a:cubicBezTo>
                  <a:cubicBezTo>
                    <a:pt x="771665" y="158567"/>
                    <a:pt x="763997" y="160264"/>
                    <a:pt x="762475" y="161669"/>
                  </a:cubicBezTo>
                  <a:cubicBezTo>
                    <a:pt x="762124" y="161903"/>
                    <a:pt x="761304" y="162137"/>
                    <a:pt x="760543" y="162137"/>
                  </a:cubicBezTo>
                  <a:cubicBezTo>
                    <a:pt x="759841" y="162137"/>
                    <a:pt x="755978" y="163835"/>
                    <a:pt x="752056" y="165883"/>
                  </a:cubicBezTo>
                  <a:cubicBezTo>
                    <a:pt x="748076" y="167874"/>
                    <a:pt x="743276" y="170215"/>
                    <a:pt x="741345" y="170976"/>
                  </a:cubicBezTo>
                  <a:cubicBezTo>
                    <a:pt x="739413" y="171678"/>
                    <a:pt x="737423" y="172615"/>
                    <a:pt x="736955" y="172966"/>
                  </a:cubicBezTo>
                  <a:cubicBezTo>
                    <a:pt x="736487" y="173376"/>
                    <a:pt x="733560" y="174429"/>
                    <a:pt x="730516" y="175366"/>
                  </a:cubicBezTo>
                  <a:cubicBezTo>
                    <a:pt x="724662" y="177122"/>
                    <a:pt x="724019" y="177180"/>
                    <a:pt x="704644" y="176654"/>
                  </a:cubicBezTo>
                  <a:cubicBezTo>
                    <a:pt x="696567" y="176478"/>
                    <a:pt x="693230" y="177707"/>
                    <a:pt x="689543" y="182273"/>
                  </a:cubicBezTo>
                  <a:cubicBezTo>
                    <a:pt x="687728" y="184614"/>
                    <a:pt x="686909" y="186838"/>
                    <a:pt x="686031" y="191696"/>
                  </a:cubicBezTo>
                  <a:cubicBezTo>
                    <a:pt x="684567" y="200067"/>
                    <a:pt x="682636" y="204515"/>
                    <a:pt x="680002" y="205979"/>
                  </a:cubicBezTo>
                  <a:cubicBezTo>
                    <a:pt x="679065" y="206506"/>
                    <a:pt x="677192" y="207618"/>
                    <a:pt x="675904" y="208437"/>
                  </a:cubicBezTo>
                  <a:cubicBezTo>
                    <a:pt x="668354" y="213061"/>
                    <a:pt x="665603" y="214466"/>
                    <a:pt x="658754" y="217217"/>
                  </a:cubicBezTo>
                  <a:cubicBezTo>
                    <a:pt x="654598" y="218915"/>
                    <a:pt x="649623" y="220846"/>
                    <a:pt x="647691" y="221548"/>
                  </a:cubicBezTo>
                  <a:cubicBezTo>
                    <a:pt x="645760" y="222251"/>
                    <a:pt x="642892" y="223480"/>
                    <a:pt x="641253" y="224183"/>
                  </a:cubicBezTo>
                  <a:cubicBezTo>
                    <a:pt x="639672" y="224943"/>
                    <a:pt x="637565" y="225763"/>
                    <a:pt x="636570" y="225997"/>
                  </a:cubicBezTo>
                  <a:cubicBezTo>
                    <a:pt x="635633" y="226290"/>
                    <a:pt x="633643" y="226758"/>
                    <a:pt x="632180" y="227168"/>
                  </a:cubicBezTo>
                  <a:cubicBezTo>
                    <a:pt x="629195" y="227929"/>
                    <a:pt x="622932" y="230446"/>
                    <a:pt x="614327" y="234250"/>
                  </a:cubicBezTo>
                  <a:cubicBezTo>
                    <a:pt x="611108" y="235714"/>
                    <a:pt x="607069" y="237353"/>
                    <a:pt x="605430" y="237879"/>
                  </a:cubicBezTo>
                  <a:cubicBezTo>
                    <a:pt x="595948" y="241040"/>
                    <a:pt x="591499" y="243381"/>
                    <a:pt x="580437" y="251049"/>
                  </a:cubicBezTo>
                  <a:cubicBezTo>
                    <a:pt x="576573" y="253800"/>
                    <a:pt x="571013" y="257605"/>
                    <a:pt x="568086" y="259537"/>
                  </a:cubicBezTo>
                  <a:cubicBezTo>
                    <a:pt x="565218" y="261468"/>
                    <a:pt x="561764" y="263868"/>
                    <a:pt x="560477" y="264922"/>
                  </a:cubicBezTo>
                  <a:cubicBezTo>
                    <a:pt x="559189" y="265975"/>
                    <a:pt x="555970" y="268317"/>
                    <a:pt x="553336" y="270248"/>
                  </a:cubicBezTo>
                  <a:cubicBezTo>
                    <a:pt x="546546" y="275107"/>
                    <a:pt x="535483" y="285291"/>
                    <a:pt x="526820" y="294715"/>
                  </a:cubicBezTo>
                  <a:cubicBezTo>
                    <a:pt x="522664" y="299222"/>
                    <a:pt x="518274" y="303027"/>
                    <a:pt x="515113" y="304841"/>
                  </a:cubicBezTo>
                  <a:cubicBezTo>
                    <a:pt x="505163" y="310519"/>
                    <a:pt x="504226" y="310988"/>
                    <a:pt x="500070" y="312275"/>
                  </a:cubicBezTo>
                  <a:cubicBezTo>
                    <a:pt x="498373" y="312802"/>
                    <a:pt x="496851" y="313504"/>
                    <a:pt x="496675" y="313739"/>
                  </a:cubicBezTo>
                  <a:cubicBezTo>
                    <a:pt x="496500" y="314031"/>
                    <a:pt x="494568" y="314851"/>
                    <a:pt x="492461" y="315495"/>
                  </a:cubicBezTo>
                  <a:cubicBezTo>
                    <a:pt x="490354" y="316138"/>
                    <a:pt x="487778" y="317192"/>
                    <a:pt x="486783" y="317777"/>
                  </a:cubicBezTo>
                  <a:cubicBezTo>
                    <a:pt x="485788" y="318363"/>
                    <a:pt x="482101" y="320002"/>
                    <a:pt x="478530" y="321348"/>
                  </a:cubicBezTo>
                  <a:cubicBezTo>
                    <a:pt x="465009" y="326499"/>
                    <a:pt x="457283" y="329601"/>
                    <a:pt x="451897" y="331884"/>
                  </a:cubicBezTo>
                  <a:cubicBezTo>
                    <a:pt x="448854" y="333230"/>
                    <a:pt x="444873" y="334869"/>
                    <a:pt x="443117" y="335513"/>
                  </a:cubicBezTo>
                  <a:cubicBezTo>
                    <a:pt x="441361" y="336157"/>
                    <a:pt x="439664" y="336918"/>
                    <a:pt x="439313" y="337152"/>
                  </a:cubicBezTo>
                  <a:cubicBezTo>
                    <a:pt x="439020" y="337328"/>
                    <a:pt x="437557" y="337854"/>
                    <a:pt x="436094" y="338264"/>
                  </a:cubicBezTo>
                  <a:cubicBezTo>
                    <a:pt x="434630" y="338674"/>
                    <a:pt x="432172" y="339552"/>
                    <a:pt x="430533" y="340195"/>
                  </a:cubicBezTo>
                  <a:cubicBezTo>
                    <a:pt x="427489" y="341483"/>
                    <a:pt x="420406" y="343825"/>
                    <a:pt x="416777" y="344820"/>
                  </a:cubicBezTo>
                  <a:cubicBezTo>
                    <a:pt x="415665" y="345112"/>
                    <a:pt x="412622" y="345464"/>
                    <a:pt x="410046" y="345581"/>
                  </a:cubicBezTo>
                  <a:cubicBezTo>
                    <a:pt x="407471" y="345756"/>
                    <a:pt x="404603" y="346049"/>
                    <a:pt x="403725" y="346225"/>
                  </a:cubicBezTo>
                  <a:cubicBezTo>
                    <a:pt x="402495" y="346576"/>
                    <a:pt x="401734" y="346342"/>
                    <a:pt x="400798" y="345464"/>
                  </a:cubicBezTo>
                  <a:cubicBezTo>
                    <a:pt x="399920" y="344644"/>
                    <a:pt x="397930" y="344059"/>
                    <a:pt x="394359" y="343532"/>
                  </a:cubicBezTo>
                  <a:cubicBezTo>
                    <a:pt x="389911" y="342830"/>
                    <a:pt x="389208" y="342595"/>
                    <a:pt x="389442" y="341718"/>
                  </a:cubicBezTo>
                  <a:cubicBezTo>
                    <a:pt x="389969" y="339844"/>
                    <a:pt x="388623" y="339903"/>
                    <a:pt x="386926" y="341776"/>
                  </a:cubicBezTo>
                  <a:cubicBezTo>
                    <a:pt x="385755" y="343064"/>
                    <a:pt x="384643" y="343590"/>
                    <a:pt x="383296" y="343707"/>
                  </a:cubicBezTo>
                  <a:cubicBezTo>
                    <a:pt x="380487" y="343825"/>
                    <a:pt x="380370" y="343825"/>
                    <a:pt x="378263" y="344702"/>
                  </a:cubicBezTo>
                  <a:cubicBezTo>
                    <a:pt x="376799" y="345288"/>
                    <a:pt x="376155" y="345346"/>
                    <a:pt x="375629" y="344820"/>
                  </a:cubicBezTo>
                  <a:cubicBezTo>
                    <a:pt x="375277" y="344469"/>
                    <a:pt x="373521" y="344176"/>
                    <a:pt x="371707" y="344176"/>
                  </a:cubicBezTo>
                  <a:cubicBezTo>
                    <a:pt x="367492" y="344176"/>
                    <a:pt x="362400" y="342830"/>
                    <a:pt x="358303" y="340664"/>
                  </a:cubicBezTo>
                  <a:cubicBezTo>
                    <a:pt x="354849" y="338849"/>
                    <a:pt x="349113" y="336859"/>
                    <a:pt x="347884" y="337093"/>
                  </a:cubicBezTo>
                  <a:cubicBezTo>
                    <a:pt x="347474" y="337152"/>
                    <a:pt x="347123" y="336859"/>
                    <a:pt x="347123" y="336449"/>
                  </a:cubicBezTo>
                  <a:cubicBezTo>
                    <a:pt x="347123" y="336098"/>
                    <a:pt x="346420" y="334752"/>
                    <a:pt x="345601" y="333581"/>
                  </a:cubicBezTo>
                  <a:cubicBezTo>
                    <a:pt x="344782" y="332352"/>
                    <a:pt x="343962" y="330362"/>
                    <a:pt x="343787" y="329074"/>
                  </a:cubicBezTo>
                  <a:cubicBezTo>
                    <a:pt x="343494" y="327084"/>
                    <a:pt x="343669" y="326674"/>
                    <a:pt x="344723" y="326323"/>
                  </a:cubicBezTo>
                  <a:cubicBezTo>
                    <a:pt x="345425" y="326148"/>
                    <a:pt x="346069" y="325269"/>
                    <a:pt x="346303" y="324392"/>
                  </a:cubicBezTo>
                  <a:cubicBezTo>
                    <a:pt x="346772" y="322167"/>
                    <a:pt x="348235" y="317192"/>
                    <a:pt x="348820" y="315787"/>
                  </a:cubicBezTo>
                  <a:cubicBezTo>
                    <a:pt x="349113" y="315143"/>
                    <a:pt x="349933" y="312626"/>
                    <a:pt x="350693" y="310227"/>
                  </a:cubicBezTo>
                  <a:cubicBezTo>
                    <a:pt x="351396" y="307827"/>
                    <a:pt x="352332" y="305310"/>
                    <a:pt x="352742" y="304666"/>
                  </a:cubicBezTo>
                  <a:cubicBezTo>
                    <a:pt x="353152" y="304022"/>
                    <a:pt x="353913" y="302383"/>
                    <a:pt x="354381" y="300978"/>
                  </a:cubicBezTo>
                  <a:cubicBezTo>
                    <a:pt x="355610" y="297583"/>
                    <a:pt x="357073" y="294422"/>
                    <a:pt x="358361" y="292549"/>
                  </a:cubicBezTo>
                  <a:cubicBezTo>
                    <a:pt x="358947" y="291730"/>
                    <a:pt x="359415" y="290442"/>
                    <a:pt x="359415" y="289798"/>
                  </a:cubicBezTo>
                  <a:cubicBezTo>
                    <a:pt x="359415" y="289096"/>
                    <a:pt x="359649" y="288101"/>
                    <a:pt x="359942" y="287515"/>
                  </a:cubicBezTo>
                  <a:cubicBezTo>
                    <a:pt x="360234" y="286989"/>
                    <a:pt x="361171" y="284238"/>
                    <a:pt x="362049" y="281370"/>
                  </a:cubicBezTo>
                  <a:cubicBezTo>
                    <a:pt x="363746" y="275809"/>
                    <a:pt x="363571" y="275809"/>
                    <a:pt x="366673" y="280082"/>
                  </a:cubicBezTo>
                  <a:cubicBezTo>
                    <a:pt x="368956" y="283184"/>
                    <a:pt x="375336" y="289213"/>
                    <a:pt x="379024" y="291789"/>
                  </a:cubicBezTo>
                  <a:cubicBezTo>
                    <a:pt x="380662" y="292901"/>
                    <a:pt x="382594" y="294306"/>
                    <a:pt x="383413" y="294949"/>
                  </a:cubicBezTo>
                  <a:cubicBezTo>
                    <a:pt x="384233" y="295652"/>
                    <a:pt x="385169" y="296179"/>
                    <a:pt x="385579" y="296179"/>
                  </a:cubicBezTo>
                  <a:cubicBezTo>
                    <a:pt x="385931" y="296179"/>
                    <a:pt x="387394" y="297057"/>
                    <a:pt x="388857" y="298169"/>
                  </a:cubicBezTo>
                  <a:cubicBezTo>
                    <a:pt x="392311" y="300803"/>
                    <a:pt x="393540" y="301446"/>
                    <a:pt x="398047" y="302910"/>
                  </a:cubicBezTo>
                  <a:lnTo>
                    <a:pt x="401852" y="304198"/>
                  </a:lnTo>
                  <a:lnTo>
                    <a:pt x="402203" y="308236"/>
                  </a:lnTo>
                  <a:cubicBezTo>
                    <a:pt x="402495" y="312275"/>
                    <a:pt x="404017" y="316197"/>
                    <a:pt x="406124" y="318597"/>
                  </a:cubicBezTo>
                  <a:cubicBezTo>
                    <a:pt x="409110" y="321933"/>
                    <a:pt x="421284" y="324626"/>
                    <a:pt x="427313" y="323221"/>
                  </a:cubicBezTo>
                  <a:cubicBezTo>
                    <a:pt x="435098" y="321406"/>
                    <a:pt x="440542" y="313797"/>
                    <a:pt x="441127" y="303846"/>
                  </a:cubicBezTo>
                  <a:cubicBezTo>
                    <a:pt x="441245" y="301446"/>
                    <a:pt x="441420" y="299456"/>
                    <a:pt x="441478" y="299398"/>
                  </a:cubicBezTo>
                  <a:cubicBezTo>
                    <a:pt x="441596" y="299281"/>
                    <a:pt x="443410" y="298403"/>
                    <a:pt x="445634" y="297408"/>
                  </a:cubicBezTo>
                  <a:cubicBezTo>
                    <a:pt x="448385" y="296120"/>
                    <a:pt x="450551" y="294481"/>
                    <a:pt x="452892" y="292081"/>
                  </a:cubicBezTo>
                  <a:cubicBezTo>
                    <a:pt x="461614" y="282833"/>
                    <a:pt x="464892" y="274521"/>
                    <a:pt x="467350" y="255439"/>
                  </a:cubicBezTo>
                  <a:cubicBezTo>
                    <a:pt x="467877" y="251635"/>
                    <a:pt x="468580" y="247537"/>
                    <a:pt x="468872" y="246425"/>
                  </a:cubicBezTo>
                  <a:cubicBezTo>
                    <a:pt x="469223" y="245313"/>
                    <a:pt x="469457" y="243440"/>
                    <a:pt x="469457" y="242269"/>
                  </a:cubicBezTo>
                  <a:cubicBezTo>
                    <a:pt x="469457" y="239284"/>
                    <a:pt x="466882" y="232143"/>
                    <a:pt x="464775" y="229275"/>
                  </a:cubicBezTo>
                  <a:cubicBezTo>
                    <a:pt x="463077" y="226992"/>
                    <a:pt x="463019" y="226641"/>
                    <a:pt x="463019" y="220963"/>
                  </a:cubicBezTo>
                  <a:cubicBezTo>
                    <a:pt x="463019" y="213998"/>
                    <a:pt x="462550" y="212066"/>
                    <a:pt x="460092" y="208964"/>
                  </a:cubicBezTo>
                  <a:cubicBezTo>
                    <a:pt x="458629" y="207149"/>
                    <a:pt x="457809" y="206622"/>
                    <a:pt x="456463" y="206622"/>
                  </a:cubicBezTo>
                  <a:cubicBezTo>
                    <a:pt x="454766" y="206622"/>
                    <a:pt x="450434" y="203871"/>
                    <a:pt x="447625" y="201062"/>
                  </a:cubicBezTo>
                  <a:cubicBezTo>
                    <a:pt x="446161" y="199657"/>
                    <a:pt x="440308" y="195092"/>
                    <a:pt x="436971" y="192926"/>
                  </a:cubicBezTo>
                  <a:cubicBezTo>
                    <a:pt x="435391" y="191813"/>
                    <a:pt x="432055" y="189355"/>
                    <a:pt x="429655" y="187365"/>
                  </a:cubicBezTo>
                  <a:lnTo>
                    <a:pt x="425323" y="183795"/>
                  </a:lnTo>
                  <a:lnTo>
                    <a:pt x="421226" y="183795"/>
                  </a:lnTo>
                  <a:cubicBezTo>
                    <a:pt x="417363" y="183795"/>
                    <a:pt x="417012" y="183912"/>
                    <a:pt x="414436" y="186077"/>
                  </a:cubicBezTo>
                  <a:cubicBezTo>
                    <a:pt x="412973" y="187306"/>
                    <a:pt x="410807" y="188887"/>
                    <a:pt x="409695" y="189589"/>
                  </a:cubicBezTo>
                  <a:cubicBezTo>
                    <a:pt x="404954" y="192516"/>
                    <a:pt x="406241" y="190350"/>
                    <a:pt x="413968" y="182507"/>
                  </a:cubicBezTo>
                  <a:cubicBezTo>
                    <a:pt x="418475" y="177941"/>
                    <a:pt x="423099" y="172732"/>
                    <a:pt x="424211" y="170917"/>
                  </a:cubicBezTo>
                  <a:cubicBezTo>
                    <a:pt x="428660" y="164069"/>
                    <a:pt x="433342" y="158684"/>
                    <a:pt x="438025" y="155055"/>
                  </a:cubicBezTo>
                  <a:cubicBezTo>
                    <a:pt x="440659" y="153065"/>
                    <a:pt x="444171" y="150197"/>
                    <a:pt x="445752" y="148733"/>
                  </a:cubicBezTo>
                  <a:cubicBezTo>
                    <a:pt x="456931" y="138607"/>
                    <a:pt x="462609" y="133690"/>
                    <a:pt x="465068" y="132168"/>
                  </a:cubicBezTo>
                  <a:cubicBezTo>
                    <a:pt x="466355" y="131349"/>
                    <a:pt x="467760" y="130237"/>
                    <a:pt x="468228" y="129710"/>
                  </a:cubicBezTo>
                  <a:cubicBezTo>
                    <a:pt x="468638" y="129183"/>
                    <a:pt x="469633" y="128773"/>
                    <a:pt x="470335" y="128773"/>
                  </a:cubicBezTo>
                  <a:cubicBezTo>
                    <a:pt x="471096" y="128773"/>
                    <a:pt x="471799" y="128422"/>
                    <a:pt x="471974" y="128012"/>
                  </a:cubicBezTo>
                  <a:cubicBezTo>
                    <a:pt x="472150" y="127544"/>
                    <a:pt x="474725" y="125320"/>
                    <a:pt x="477769" y="123037"/>
                  </a:cubicBezTo>
                  <a:cubicBezTo>
                    <a:pt x="482627" y="119291"/>
                    <a:pt x="489827" y="112208"/>
                    <a:pt x="494334" y="106531"/>
                  </a:cubicBezTo>
                  <a:cubicBezTo>
                    <a:pt x="498490" y="101321"/>
                    <a:pt x="507094" y="93244"/>
                    <a:pt x="511601" y="90200"/>
                  </a:cubicBezTo>
                  <a:cubicBezTo>
                    <a:pt x="518040" y="85927"/>
                    <a:pt x="525474" y="80191"/>
                    <a:pt x="527640" y="77908"/>
                  </a:cubicBezTo>
                  <a:cubicBezTo>
                    <a:pt x="528635" y="76913"/>
                    <a:pt x="529981" y="76093"/>
                    <a:pt x="530683" y="76093"/>
                  </a:cubicBezTo>
                  <a:cubicBezTo>
                    <a:pt x="531444" y="76093"/>
                    <a:pt x="532205" y="75801"/>
                    <a:pt x="532381" y="75508"/>
                  </a:cubicBezTo>
                  <a:cubicBezTo>
                    <a:pt x="532556" y="75157"/>
                    <a:pt x="533376" y="75098"/>
                    <a:pt x="534137" y="75274"/>
                  </a:cubicBezTo>
                  <a:cubicBezTo>
                    <a:pt x="534898" y="75450"/>
                    <a:pt x="537415" y="74981"/>
                    <a:pt x="539990" y="74103"/>
                  </a:cubicBezTo>
                  <a:cubicBezTo>
                    <a:pt x="542507" y="73284"/>
                    <a:pt x="544966" y="72581"/>
                    <a:pt x="545492" y="72581"/>
                  </a:cubicBezTo>
                  <a:cubicBezTo>
                    <a:pt x="546019" y="72581"/>
                    <a:pt x="547424" y="72055"/>
                    <a:pt x="548653" y="71411"/>
                  </a:cubicBezTo>
                  <a:cubicBezTo>
                    <a:pt x="550877" y="70240"/>
                    <a:pt x="556438" y="68016"/>
                    <a:pt x="560184" y="66845"/>
                  </a:cubicBezTo>
                  <a:cubicBezTo>
                    <a:pt x="564047" y="65674"/>
                    <a:pt x="572769" y="64387"/>
                    <a:pt x="577276" y="64387"/>
                  </a:cubicBezTo>
                  <a:cubicBezTo>
                    <a:pt x="581315" y="64387"/>
                    <a:pt x="581783" y="64270"/>
                    <a:pt x="582134" y="63157"/>
                  </a:cubicBezTo>
                  <a:cubicBezTo>
                    <a:pt x="582368" y="62397"/>
                    <a:pt x="582134" y="61577"/>
                    <a:pt x="581490" y="60816"/>
                  </a:cubicBezTo>
                  <a:cubicBezTo>
                    <a:pt x="580554" y="59821"/>
                    <a:pt x="579617" y="59704"/>
                    <a:pt x="570193" y="59704"/>
                  </a:cubicBezTo>
                  <a:cubicBezTo>
                    <a:pt x="558194" y="59704"/>
                    <a:pt x="557140" y="58767"/>
                    <a:pt x="568671" y="58357"/>
                  </a:cubicBezTo>
                  <a:cubicBezTo>
                    <a:pt x="579793" y="57948"/>
                    <a:pt x="592143" y="57011"/>
                    <a:pt x="592904" y="56543"/>
                  </a:cubicBezTo>
                  <a:cubicBezTo>
                    <a:pt x="593255" y="56309"/>
                    <a:pt x="593548" y="55490"/>
                    <a:pt x="593548" y="54729"/>
                  </a:cubicBezTo>
                  <a:cubicBezTo>
                    <a:pt x="593548" y="51860"/>
                    <a:pt x="590797" y="51568"/>
                    <a:pt x="580085" y="53265"/>
                  </a:cubicBezTo>
                  <a:cubicBezTo>
                    <a:pt x="574759" y="54143"/>
                    <a:pt x="565335" y="53675"/>
                    <a:pt x="563579" y="52446"/>
                  </a:cubicBezTo>
                  <a:cubicBezTo>
                    <a:pt x="562408" y="51626"/>
                    <a:pt x="562408" y="51568"/>
                    <a:pt x="564281" y="50631"/>
                  </a:cubicBezTo>
                  <a:cubicBezTo>
                    <a:pt x="565803" y="49871"/>
                    <a:pt x="568730" y="49636"/>
                    <a:pt x="579968" y="49344"/>
                  </a:cubicBezTo>
                  <a:cubicBezTo>
                    <a:pt x="587578" y="49168"/>
                    <a:pt x="594426" y="48758"/>
                    <a:pt x="595187" y="48524"/>
                  </a:cubicBezTo>
                  <a:cubicBezTo>
                    <a:pt x="596826" y="47880"/>
                    <a:pt x="596943" y="45539"/>
                    <a:pt x="595304" y="43900"/>
                  </a:cubicBezTo>
                  <a:cubicBezTo>
                    <a:pt x="594192" y="42788"/>
                    <a:pt x="593606" y="42729"/>
                    <a:pt x="578095" y="43139"/>
                  </a:cubicBezTo>
                  <a:cubicBezTo>
                    <a:pt x="561530" y="43490"/>
                    <a:pt x="560184" y="43373"/>
                    <a:pt x="560184" y="41208"/>
                  </a:cubicBezTo>
                  <a:cubicBezTo>
                    <a:pt x="560184" y="40154"/>
                    <a:pt x="562818" y="38866"/>
                    <a:pt x="566037" y="38398"/>
                  </a:cubicBezTo>
                  <a:cubicBezTo>
                    <a:pt x="570661" y="37813"/>
                    <a:pt x="581432" y="36408"/>
                    <a:pt x="584885" y="35998"/>
                  </a:cubicBezTo>
                  <a:cubicBezTo>
                    <a:pt x="586700" y="35822"/>
                    <a:pt x="588514" y="35237"/>
                    <a:pt x="588865" y="34827"/>
                  </a:cubicBezTo>
                  <a:cubicBezTo>
                    <a:pt x="589919" y="33540"/>
                    <a:pt x="589334" y="32018"/>
                    <a:pt x="587402" y="31081"/>
                  </a:cubicBezTo>
                  <a:cubicBezTo>
                    <a:pt x="585939" y="30379"/>
                    <a:pt x="585002" y="30379"/>
                    <a:pt x="581549" y="30964"/>
                  </a:cubicBezTo>
                  <a:cubicBezTo>
                    <a:pt x="575461" y="32076"/>
                    <a:pt x="570486" y="32779"/>
                    <a:pt x="564047" y="33364"/>
                  </a:cubicBezTo>
                  <a:cubicBezTo>
                    <a:pt x="560887" y="33657"/>
                    <a:pt x="558135" y="34067"/>
                    <a:pt x="558018" y="34184"/>
                  </a:cubicBezTo>
                  <a:cubicBezTo>
                    <a:pt x="557843" y="34359"/>
                    <a:pt x="557140" y="34242"/>
                    <a:pt x="556380" y="33949"/>
                  </a:cubicBezTo>
                  <a:cubicBezTo>
                    <a:pt x="555384" y="33598"/>
                    <a:pt x="554214" y="33949"/>
                    <a:pt x="551345" y="35530"/>
                  </a:cubicBezTo>
                  <a:cubicBezTo>
                    <a:pt x="547541" y="37637"/>
                    <a:pt x="540810" y="39803"/>
                    <a:pt x="537707" y="39803"/>
                  </a:cubicBezTo>
                  <a:cubicBezTo>
                    <a:pt x="536185" y="39803"/>
                    <a:pt x="536068" y="39686"/>
                    <a:pt x="536361" y="37871"/>
                  </a:cubicBezTo>
                  <a:cubicBezTo>
                    <a:pt x="536536" y="36876"/>
                    <a:pt x="536946" y="34944"/>
                    <a:pt x="537356" y="33657"/>
                  </a:cubicBezTo>
                  <a:cubicBezTo>
                    <a:pt x="538936" y="28213"/>
                    <a:pt x="538527" y="23472"/>
                    <a:pt x="536185" y="21365"/>
                  </a:cubicBezTo>
                  <a:cubicBezTo>
                    <a:pt x="535190" y="20428"/>
                    <a:pt x="535073" y="20487"/>
                    <a:pt x="534254" y="21774"/>
                  </a:cubicBezTo>
                  <a:cubicBezTo>
                    <a:pt x="533786" y="22477"/>
                    <a:pt x="532790" y="24818"/>
                    <a:pt x="532088" y="26925"/>
                  </a:cubicBezTo>
                  <a:cubicBezTo>
                    <a:pt x="531327" y="28974"/>
                    <a:pt x="530098" y="31842"/>
                    <a:pt x="529337" y="33247"/>
                  </a:cubicBezTo>
                  <a:cubicBezTo>
                    <a:pt x="528576" y="34593"/>
                    <a:pt x="527054" y="38164"/>
                    <a:pt x="526001" y="41149"/>
                  </a:cubicBezTo>
                  <a:cubicBezTo>
                    <a:pt x="523835" y="47178"/>
                    <a:pt x="522430" y="50105"/>
                    <a:pt x="519503" y="54729"/>
                  </a:cubicBezTo>
                  <a:cubicBezTo>
                    <a:pt x="518333" y="56543"/>
                    <a:pt x="517630" y="58241"/>
                    <a:pt x="517806" y="58767"/>
                  </a:cubicBezTo>
                  <a:cubicBezTo>
                    <a:pt x="517982" y="59294"/>
                    <a:pt x="517865" y="59704"/>
                    <a:pt x="517513" y="59704"/>
                  </a:cubicBezTo>
                  <a:cubicBezTo>
                    <a:pt x="517162" y="59704"/>
                    <a:pt x="515582" y="60699"/>
                    <a:pt x="514001" y="61870"/>
                  </a:cubicBezTo>
                  <a:cubicBezTo>
                    <a:pt x="512362" y="63099"/>
                    <a:pt x="509553" y="64855"/>
                    <a:pt x="507680" y="65850"/>
                  </a:cubicBezTo>
                  <a:cubicBezTo>
                    <a:pt x="504870" y="67255"/>
                    <a:pt x="496032" y="72523"/>
                    <a:pt x="492285" y="74981"/>
                  </a:cubicBezTo>
                  <a:cubicBezTo>
                    <a:pt x="491817" y="75274"/>
                    <a:pt x="490647" y="75976"/>
                    <a:pt x="489710" y="76562"/>
                  </a:cubicBezTo>
                  <a:cubicBezTo>
                    <a:pt x="488832" y="77088"/>
                    <a:pt x="486374" y="78669"/>
                    <a:pt x="484325" y="80015"/>
                  </a:cubicBezTo>
                  <a:cubicBezTo>
                    <a:pt x="482218" y="81361"/>
                    <a:pt x="479584" y="82942"/>
                    <a:pt x="478354" y="83469"/>
                  </a:cubicBezTo>
                  <a:cubicBezTo>
                    <a:pt x="477184" y="84054"/>
                    <a:pt x="474374" y="85985"/>
                    <a:pt x="472209" y="87742"/>
                  </a:cubicBezTo>
                  <a:cubicBezTo>
                    <a:pt x="465360" y="93302"/>
                    <a:pt x="457751" y="98394"/>
                    <a:pt x="451605" y="101438"/>
                  </a:cubicBezTo>
                  <a:cubicBezTo>
                    <a:pt x="444873" y="104833"/>
                    <a:pt x="437498" y="109984"/>
                    <a:pt x="433108" y="114315"/>
                  </a:cubicBezTo>
                  <a:cubicBezTo>
                    <a:pt x="428601" y="118823"/>
                    <a:pt x="422046" y="126549"/>
                    <a:pt x="418826" y="131173"/>
                  </a:cubicBezTo>
                  <a:cubicBezTo>
                    <a:pt x="416602" y="134276"/>
                    <a:pt x="414085" y="137436"/>
                    <a:pt x="410046" y="142178"/>
                  </a:cubicBezTo>
                  <a:cubicBezTo>
                    <a:pt x="409051" y="143348"/>
                    <a:pt x="407295" y="145455"/>
                    <a:pt x="406241" y="146919"/>
                  </a:cubicBezTo>
                  <a:cubicBezTo>
                    <a:pt x="405129" y="148382"/>
                    <a:pt x="402612" y="151192"/>
                    <a:pt x="400739" y="153240"/>
                  </a:cubicBezTo>
                  <a:cubicBezTo>
                    <a:pt x="398808" y="155230"/>
                    <a:pt x="396232" y="158274"/>
                    <a:pt x="395003" y="159971"/>
                  </a:cubicBezTo>
                  <a:cubicBezTo>
                    <a:pt x="391608" y="164478"/>
                    <a:pt x="391198" y="165006"/>
                    <a:pt x="386984" y="169454"/>
                  </a:cubicBezTo>
                  <a:cubicBezTo>
                    <a:pt x="384877" y="171737"/>
                    <a:pt x="380897" y="176185"/>
                    <a:pt x="378145" y="179346"/>
                  </a:cubicBezTo>
                  <a:cubicBezTo>
                    <a:pt x="375394" y="182507"/>
                    <a:pt x="371883" y="186311"/>
                    <a:pt x="370302" y="187833"/>
                  </a:cubicBezTo>
                  <a:cubicBezTo>
                    <a:pt x="368780" y="189297"/>
                    <a:pt x="365092" y="192809"/>
                    <a:pt x="362224" y="195618"/>
                  </a:cubicBezTo>
                  <a:cubicBezTo>
                    <a:pt x="359356" y="198486"/>
                    <a:pt x="356839" y="200769"/>
                    <a:pt x="356605" y="200769"/>
                  </a:cubicBezTo>
                  <a:cubicBezTo>
                    <a:pt x="355259" y="200711"/>
                    <a:pt x="351454" y="197843"/>
                    <a:pt x="350518" y="196204"/>
                  </a:cubicBezTo>
                  <a:cubicBezTo>
                    <a:pt x="349933" y="195150"/>
                    <a:pt x="348762" y="193570"/>
                    <a:pt x="347942" y="192692"/>
                  </a:cubicBezTo>
                  <a:cubicBezTo>
                    <a:pt x="347123" y="191813"/>
                    <a:pt x="345016" y="189238"/>
                    <a:pt x="343318" y="187014"/>
                  </a:cubicBezTo>
                  <a:cubicBezTo>
                    <a:pt x="340743" y="183502"/>
                    <a:pt x="339455" y="182448"/>
                    <a:pt x="335241" y="180048"/>
                  </a:cubicBezTo>
                  <a:cubicBezTo>
                    <a:pt x="332431" y="178527"/>
                    <a:pt x="329563" y="176654"/>
                    <a:pt x="328861" y="175951"/>
                  </a:cubicBezTo>
                  <a:cubicBezTo>
                    <a:pt x="326461" y="173668"/>
                    <a:pt x="323592" y="170098"/>
                    <a:pt x="322656" y="168108"/>
                  </a:cubicBezTo>
                  <a:cubicBezTo>
                    <a:pt x="322129" y="167113"/>
                    <a:pt x="321544" y="166234"/>
                    <a:pt x="321251" y="166234"/>
                  </a:cubicBezTo>
                  <a:cubicBezTo>
                    <a:pt x="321017" y="166234"/>
                    <a:pt x="320783" y="165942"/>
                    <a:pt x="320783" y="165591"/>
                  </a:cubicBezTo>
                  <a:cubicBezTo>
                    <a:pt x="320783" y="165240"/>
                    <a:pt x="319612" y="163132"/>
                    <a:pt x="318149" y="160908"/>
                  </a:cubicBezTo>
                  <a:cubicBezTo>
                    <a:pt x="316685" y="158684"/>
                    <a:pt x="315515" y="156694"/>
                    <a:pt x="315515" y="156518"/>
                  </a:cubicBezTo>
                  <a:cubicBezTo>
                    <a:pt x="315515" y="156343"/>
                    <a:pt x="314988" y="155406"/>
                    <a:pt x="314344" y="154528"/>
                  </a:cubicBezTo>
                  <a:cubicBezTo>
                    <a:pt x="311242" y="150138"/>
                    <a:pt x="307671" y="142002"/>
                    <a:pt x="303808" y="130529"/>
                  </a:cubicBezTo>
                  <a:cubicBezTo>
                    <a:pt x="301525" y="123622"/>
                    <a:pt x="298716" y="116423"/>
                    <a:pt x="297604" y="114550"/>
                  </a:cubicBezTo>
                  <a:cubicBezTo>
                    <a:pt x="296492" y="112677"/>
                    <a:pt x="295614" y="110862"/>
                    <a:pt x="295614" y="110569"/>
                  </a:cubicBezTo>
                  <a:cubicBezTo>
                    <a:pt x="295614" y="110277"/>
                    <a:pt x="292863" y="107350"/>
                    <a:pt x="289526" y="104014"/>
                  </a:cubicBezTo>
                  <a:cubicBezTo>
                    <a:pt x="286190" y="100736"/>
                    <a:pt x="281156" y="95292"/>
                    <a:pt x="278346" y="91897"/>
                  </a:cubicBezTo>
                  <a:cubicBezTo>
                    <a:pt x="275595" y="88502"/>
                    <a:pt x="272259" y="84581"/>
                    <a:pt x="270971" y="83117"/>
                  </a:cubicBezTo>
                  <a:cubicBezTo>
                    <a:pt x="267693" y="79313"/>
                    <a:pt x="261664" y="70299"/>
                    <a:pt x="261664" y="69128"/>
                  </a:cubicBezTo>
                  <a:cubicBezTo>
                    <a:pt x="261664" y="68601"/>
                    <a:pt x="260728" y="66728"/>
                    <a:pt x="259557" y="64972"/>
                  </a:cubicBezTo>
                  <a:cubicBezTo>
                    <a:pt x="258386" y="63216"/>
                    <a:pt x="256923" y="60757"/>
                    <a:pt x="256338" y="59587"/>
                  </a:cubicBezTo>
                  <a:cubicBezTo>
                    <a:pt x="255752" y="58416"/>
                    <a:pt x="253938" y="56075"/>
                    <a:pt x="252357" y="54378"/>
                  </a:cubicBezTo>
                  <a:cubicBezTo>
                    <a:pt x="250601" y="52504"/>
                    <a:pt x="249197" y="50397"/>
                    <a:pt x="248787" y="48934"/>
                  </a:cubicBezTo>
                  <a:cubicBezTo>
                    <a:pt x="247909" y="45773"/>
                    <a:pt x="248845" y="23179"/>
                    <a:pt x="249958" y="21131"/>
                  </a:cubicBezTo>
                  <a:cubicBezTo>
                    <a:pt x="250426" y="20194"/>
                    <a:pt x="250543" y="18555"/>
                    <a:pt x="250309" y="16272"/>
                  </a:cubicBezTo>
                  <a:cubicBezTo>
                    <a:pt x="250016" y="13111"/>
                    <a:pt x="250133" y="12468"/>
                    <a:pt x="252006" y="8780"/>
                  </a:cubicBezTo>
                  <a:cubicBezTo>
                    <a:pt x="255226" y="2341"/>
                    <a:pt x="254699" y="0"/>
                    <a:pt x="250016" y="0"/>
                  </a:cubicBezTo>
                  <a:cubicBezTo>
                    <a:pt x="247968" y="0"/>
                    <a:pt x="246797" y="410"/>
                    <a:pt x="245275" y="1639"/>
                  </a:cubicBezTo>
                  <a:close/>
                  <a:moveTo>
                    <a:pt x="278054" y="368174"/>
                  </a:moveTo>
                  <a:cubicBezTo>
                    <a:pt x="278054" y="368467"/>
                    <a:pt x="277936" y="368760"/>
                    <a:pt x="277819" y="368760"/>
                  </a:cubicBezTo>
                  <a:cubicBezTo>
                    <a:pt x="277644" y="368760"/>
                    <a:pt x="277351" y="368467"/>
                    <a:pt x="277176" y="368174"/>
                  </a:cubicBezTo>
                  <a:cubicBezTo>
                    <a:pt x="277000" y="367823"/>
                    <a:pt x="277117" y="367589"/>
                    <a:pt x="277410" y="367589"/>
                  </a:cubicBezTo>
                  <a:cubicBezTo>
                    <a:pt x="277761" y="367589"/>
                    <a:pt x="278054" y="367823"/>
                    <a:pt x="278054" y="368174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898C1EE-E437-40DE-A794-F42DAF5CD1D4}"/>
                </a:ext>
              </a:extLst>
            </p:cNvPr>
            <p:cNvSpPr/>
            <p:nvPr/>
          </p:nvSpPr>
          <p:spPr>
            <a:xfrm>
              <a:off x="5953746" y="3139571"/>
              <a:ext cx="78088" cy="217636"/>
            </a:xfrm>
            <a:custGeom>
              <a:avLst/>
              <a:gdLst>
                <a:gd name="connsiteX0" fmla="*/ 53665 w 78088"/>
                <a:gd name="connsiteY0" fmla="*/ 217636 h 217636"/>
                <a:gd name="connsiteX1" fmla="*/ 22564 w 78088"/>
                <a:gd name="connsiteY1" fmla="*/ 188213 h 217636"/>
                <a:gd name="connsiteX2" fmla="*/ 8292 w 78088"/>
                <a:gd name="connsiteY2" fmla="*/ 165115 h 217636"/>
                <a:gd name="connsiteX3" fmla="*/ 5089 w 78088"/>
                <a:gd name="connsiteY3" fmla="*/ 156088 h 217636"/>
                <a:gd name="connsiteX4" fmla="*/ 3725 w 78088"/>
                <a:gd name="connsiteY4" fmla="*/ 150917 h 217636"/>
                <a:gd name="connsiteX5" fmla="*/ 1562 w 78088"/>
                <a:gd name="connsiteY5" fmla="*/ 139008 h 217636"/>
                <a:gd name="connsiteX6" fmla="*/ 280 w 78088"/>
                <a:gd name="connsiteY6" fmla="*/ 124875 h 217636"/>
                <a:gd name="connsiteX7" fmla="*/ 24 w 78088"/>
                <a:gd name="connsiteY7" fmla="*/ 117156 h 217636"/>
                <a:gd name="connsiteX8" fmla="*/ 400 w 78088"/>
                <a:gd name="connsiteY8" fmla="*/ 100926 h 217636"/>
                <a:gd name="connsiteX9" fmla="*/ 2111 w 78088"/>
                <a:gd name="connsiteY9" fmla="*/ 84327 h 217636"/>
                <a:gd name="connsiteX10" fmla="*/ 3525 w 78088"/>
                <a:gd name="connsiteY10" fmla="*/ 76147 h 217636"/>
                <a:gd name="connsiteX11" fmla="*/ 5342 w 78088"/>
                <a:gd name="connsiteY11" fmla="*/ 68184 h 217636"/>
                <a:gd name="connsiteX12" fmla="*/ 7585 w 78088"/>
                <a:gd name="connsiteY12" fmla="*/ 60540 h 217636"/>
                <a:gd name="connsiteX13" fmla="*/ 10277 w 78088"/>
                <a:gd name="connsiteY13" fmla="*/ 53318 h 217636"/>
                <a:gd name="connsiteX14" fmla="*/ 13440 w 78088"/>
                <a:gd name="connsiteY14" fmla="*/ 46622 h 217636"/>
                <a:gd name="connsiteX15" fmla="*/ 17088 w 78088"/>
                <a:gd name="connsiteY15" fmla="*/ 40529 h 217636"/>
                <a:gd name="connsiteX16" fmla="*/ 21190 w 78088"/>
                <a:gd name="connsiteY16" fmla="*/ 35012 h 217636"/>
                <a:gd name="connsiteX17" fmla="*/ 30590 w 78088"/>
                <a:gd name="connsiteY17" fmla="*/ 25496 h 217636"/>
                <a:gd name="connsiteX18" fmla="*/ 47061 w 78088"/>
                <a:gd name="connsiteY18" fmla="*/ 14233 h 217636"/>
                <a:gd name="connsiteX19" fmla="*/ 78089 w 78088"/>
                <a:gd name="connsiteY19" fmla="*/ 0 h 217636"/>
                <a:gd name="connsiteX20" fmla="*/ 74768 w 78088"/>
                <a:gd name="connsiteY20" fmla="*/ 37113 h 217636"/>
                <a:gd name="connsiteX21" fmla="*/ 53665 w 78088"/>
                <a:gd name="connsiteY21" fmla="*/ 217636 h 21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8088" h="217636">
                  <a:moveTo>
                    <a:pt x="53665" y="217636"/>
                  </a:moveTo>
                  <a:lnTo>
                    <a:pt x="22564" y="188213"/>
                  </a:lnTo>
                  <a:cubicBezTo>
                    <a:pt x="15913" y="179798"/>
                    <a:pt x="11155" y="172098"/>
                    <a:pt x="8292" y="165115"/>
                  </a:cubicBezTo>
                  <a:cubicBezTo>
                    <a:pt x="7127" y="162376"/>
                    <a:pt x="6060" y="159367"/>
                    <a:pt x="5089" y="156088"/>
                  </a:cubicBezTo>
                  <a:lnTo>
                    <a:pt x="3725" y="150917"/>
                  </a:lnTo>
                  <a:cubicBezTo>
                    <a:pt x="2870" y="147318"/>
                    <a:pt x="2149" y="143348"/>
                    <a:pt x="1562" y="139008"/>
                  </a:cubicBezTo>
                  <a:cubicBezTo>
                    <a:pt x="973" y="134633"/>
                    <a:pt x="546" y="129922"/>
                    <a:pt x="280" y="124875"/>
                  </a:cubicBezTo>
                  <a:lnTo>
                    <a:pt x="24" y="117156"/>
                  </a:lnTo>
                  <a:cubicBezTo>
                    <a:pt x="-58" y="111876"/>
                    <a:pt x="68" y="106466"/>
                    <a:pt x="400" y="100926"/>
                  </a:cubicBezTo>
                  <a:cubicBezTo>
                    <a:pt x="733" y="95386"/>
                    <a:pt x="1303" y="89853"/>
                    <a:pt x="2111" y="84327"/>
                  </a:cubicBezTo>
                  <a:lnTo>
                    <a:pt x="3525" y="76147"/>
                  </a:lnTo>
                  <a:lnTo>
                    <a:pt x="5342" y="68184"/>
                  </a:lnTo>
                  <a:lnTo>
                    <a:pt x="7585" y="60540"/>
                  </a:lnTo>
                  <a:lnTo>
                    <a:pt x="10277" y="53318"/>
                  </a:lnTo>
                  <a:lnTo>
                    <a:pt x="13440" y="46622"/>
                  </a:lnTo>
                  <a:lnTo>
                    <a:pt x="17088" y="40529"/>
                  </a:lnTo>
                  <a:lnTo>
                    <a:pt x="21190" y="35012"/>
                  </a:lnTo>
                  <a:cubicBezTo>
                    <a:pt x="24076" y="31526"/>
                    <a:pt x="27209" y="28354"/>
                    <a:pt x="30590" y="25496"/>
                  </a:cubicBezTo>
                  <a:cubicBezTo>
                    <a:pt x="32054" y="23779"/>
                    <a:pt x="37544" y="20025"/>
                    <a:pt x="47061" y="14233"/>
                  </a:cubicBezTo>
                  <a:cubicBezTo>
                    <a:pt x="52827" y="10828"/>
                    <a:pt x="63169" y="6084"/>
                    <a:pt x="78089" y="0"/>
                  </a:cubicBezTo>
                  <a:lnTo>
                    <a:pt x="74768" y="37113"/>
                  </a:lnTo>
                  <a:lnTo>
                    <a:pt x="53665" y="217636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42B1CB1-4B42-472E-BBA5-94BC3DD78BE9}"/>
                </a:ext>
              </a:extLst>
            </p:cNvPr>
            <p:cNvSpPr/>
            <p:nvPr/>
          </p:nvSpPr>
          <p:spPr>
            <a:xfrm>
              <a:off x="6039193" y="3246261"/>
              <a:ext cx="110234" cy="74840"/>
            </a:xfrm>
            <a:custGeom>
              <a:avLst/>
              <a:gdLst>
                <a:gd name="connsiteX0" fmla="*/ 110234 w 110234"/>
                <a:gd name="connsiteY0" fmla="*/ 37508 h 74840"/>
                <a:gd name="connsiteX1" fmla="*/ 91869 w 110234"/>
                <a:gd name="connsiteY1" fmla="*/ 41827 h 74840"/>
                <a:gd name="connsiteX2" fmla="*/ 69948 w 110234"/>
                <a:gd name="connsiteY2" fmla="*/ 31036 h 74840"/>
                <a:gd name="connsiteX3" fmla="*/ 56770 w 110234"/>
                <a:gd name="connsiteY3" fmla="*/ 26815 h 74840"/>
                <a:gd name="connsiteX4" fmla="*/ 50934 w 110234"/>
                <a:gd name="connsiteY4" fmla="*/ 26265 h 74840"/>
                <a:gd name="connsiteX5" fmla="*/ 48247 w 110234"/>
                <a:gd name="connsiteY5" fmla="*/ 26462 h 74840"/>
                <a:gd name="connsiteX6" fmla="*/ 43295 w 110234"/>
                <a:gd name="connsiteY6" fmla="*/ 27591 h 74840"/>
                <a:gd name="connsiteX7" fmla="*/ 34637 w 110234"/>
                <a:gd name="connsiteY7" fmla="*/ 30921 h 74840"/>
                <a:gd name="connsiteX8" fmla="*/ 30678 w 110234"/>
                <a:gd name="connsiteY8" fmla="*/ 32052 h 74840"/>
                <a:gd name="connsiteX9" fmla="*/ 26798 w 110234"/>
                <a:gd name="connsiteY9" fmla="*/ 32114 h 74840"/>
                <a:gd name="connsiteX10" fmla="*/ 24848 w 110234"/>
                <a:gd name="connsiteY10" fmla="*/ 31577 h 74840"/>
                <a:gd name="connsiteX11" fmla="*/ 20875 w 110234"/>
                <a:gd name="connsiteY11" fmla="*/ 29173 h 74840"/>
                <a:gd name="connsiteX12" fmla="*/ 18853 w 110234"/>
                <a:gd name="connsiteY12" fmla="*/ 27367 h 74840"/>
                <a:gd name="connsiteX13" fmla="*/ 14749 w 110234"/>
                <a:gd name="connsiteY13" fmla="*/ 22741 h 74840"/>
                <a:gd name="connsiteX14" fmla="*/ 0 w 110234"/>
                <a:gd name="connsiteY14" fmla="*/ 0 h 74840"/>
                <a:gd name="connsiteX15" fmla="*/ 2790 w 110234"/>
                <a:gd name="connsiteY15" fmla="*/ 23131 h 74840"/>
                <a:gd name="connsiteX16" fmla="*/ 5293 w 110234"/>
                <a:gd name="connsiteY16" fmla="*/ 28846 h 74840"/>
                <a:gd name="connsiteX17" fmla="*/ 7007 w 110234"/>
                <a:gd name="connsiteY17" fmla="*/ 31462 h 74840"/>
                <a:gd name="connsiteX18" fmla="*/ 11536 w 110234"/>
                <a:gd name="connsiteY18" fmla="*/ 36117 h 74840"/>
                <a:gd name="connsiteX19" fmla="*/ 25039 w 110234"/>
                <a:gd name="connsiteY19" fmla="*/ 43084 h 74840"/>
                <a:gd name="connsiteX20" fmla="*/ 33263 w 110234"/>
                <a:gd name="connsiteY20" fmla="*/ 45771 h 74840"/>
                <a:gd name="connsiteX21" fmla="*/ 50484 w 110234"/>
                <a:gd name="connsiteY21" fmla="*/ 50635 h 74840"/>
                <a:gd name="connsiteX22" fmla="*/ 54633 w 110234"/>
                <a:gd name="connsiteY22" fmla="*/ 51903 h 74840"/>
                <a:gd name="connsiteX23" fmla="*/ 58612 w 110234"/>
                <a:gd name="connsiteY23" fmla="*/ 53247 h 74840"/>
                <a:gd name="connsiteX24" fmla="*/ 65936 w 110234"/>
                <a:gd name="connsiteY24" fmla="*/ 56221 h 74840"/>
                <a:gd name="connsiteX25" fmla="*/ 94293 w 110234"/>
                <a:gd name="connsiteY25" fmla="*/ 74841 h 74840"/>
                <a:gd name="connsiteX26" fmla="*/ 110234 w 110234"/>
                <a:gd name="connsiteY26" fmla="*/ 37508 h 7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0234" h="74840">
                  <a:moveTo>
                    <a:pt x="110234" y="37508"/>
                  </a:moveTo>
                  <a:lnTo>
                    <a:pt x="91869" y="41827"/>
                  </a:lnTo>
                  <a:cubicBezTo>
                    <a:pt x="84320" y="37728"/>
                    <a:pt x="77013" y="34131"/>
                    <a:pt x="69948" y="31036"/>
                  </a:cubicBezTo>
                  <a:cubicBezTo>
                    <a:pt x="65268" y="29034"/>
                    <a:pt x="60875" y="27627"/>
                    <a:pt x="56770" y="26815"/>
                  </a:cubicBezTo>
                  <a:cubicBezTo>
                    <a:pt x="54726" y="26427"/>
                    <a:pt x="52781" y="26244"/>
                    <a:pt x="50934" y="26265"/>
                  </a:cubicBezTo>
                  <a:lnTo>
                    <a:pt x="48247" y="26462"/>
                  </a:lnTo>
                  <a:cubicBezTo>
                    <a:pt x="46510" y="26704"/>
                    <a:pt x="44859" y="27081"/>
                    <a:pt x="43295" y="27591"/>
                  </a:cubicBezTo>
                  <a:cubicBezTo>
                    <a:pt x="43119" y="27546"/>
                    <a:pt x="40233" y="28656"/>
                    <a:pt x="34637" y="30921"/>
                  </a:cubicBezTo>
                  <a:cubicBezTo>
                    <a:pt x="33293" y="31432"/>
                    <a:pt x="31973" y="31809"/>
                    <a:pt x="30678" y="32052"/>
                  </a:cubicBezTo>
                  <a:cubicBezTo>
                    <a:pt x="29382" y="32296"/>
                    <a:pt x="28089" y="32316"/>
                    <a:pt x="26798" y="32114"/>
                  </a:cubicBezTo>
                  <a:lnTo>
                    <a:pt x="24848" y="31577"/>
                  </a:lnTo>
                  <a:cubicBezTo>
                    <a:pt x="23540" y="31062"/>
                    <a:pt x="22216" y="30261"/>
                    <a:pt x="20875" y="29173"/>
                  </a:cubicBezTo>
                  <a:lnTo>
                    <a:pt x="18853" y="27367"/>
                  </a:lnTo>
                  <a:cubicBezTo>
                    <a:pt x="17497" y="26033"/>
                    <a:pt x="16129" y="24491"/>
                    <a:pt x="14749" y="22741"/>
                  </a:cubicBezTo>
                  <a:cubicBezTo>
                    <a:pt x="11304" y="18470"/>
                    <a:pt x="6388" y="10890"/>
                    <a:pt x="0" y="0"/>
                  </a:cubicBezTo>
                  <a:cubicBezTo>
                    <a:pt x="153" y="10459"/>
                    <a:pt x="1083" y="18170"/>
                    <a:pt x="2790" y="23131"/>
                  </a:cubicBezTo>
                  <a:cubicBezTo>
                    <a:pt x="3435" y="25135"/>
                    <a:pt x="4269" y="27040"/>
                    <a:pt x="5293" y="28846"/>
                  </a:cubicBezTo>
                  <a:lnTo>
                    <a:pt x="7007" y="31462"/>
                  </a:lnTo>
                  <a:cubicBezTo>
                    <a:pt x="8256" y="33150"/>
                    <a:pt x="9766" y="34702"/>
                    <a:pt x="11536" y="36117"/>
                  </a:cubicBezTo>
                  <a:cubicBezTo>
                    <a:pt x="15189" y="38890"/>
                    <a:pt x="19690" y="41213"/>
                    <a:pt x="25039" y="43084"/>
                  </a:cubicBezTo>
                  <a:cubicBezTo>
                    <a:pt x="27677" y="44038"/>
                    <a:pt x="30418" y="44934"/>
                    <a:pt x="33263" y="45771"/>
                  </a:cubicBezTo>
                  <a:lnTo>
                    <a:pt x="50484" y="50635"/>
                  </a:lnTo>
                  <a:lnTo>
                    <a:pt x="54633" y="51903"/>
                  </a:lnTo>
                  <a:lnTo>
                    <a:pt x="58612" y="53247"/>
                  </a:lnTo>
                  <a:cubicBezTo>
                    <a:pt x="61191" y="54176"/>
                    <a:pt x="63632" y="55167"/>
                    <a:pt x="65936" y="56221"/>
                  </a:cubicBezTo>
                  <a:cubicBezTo>
                    <a:pt x="73209" y="59217"/>
                    <a:pt x="82662" y="65424"/>
                    <a:pt x="94293" y="74841"/>
                  </a:cubicBezTo>
                  <a:lnTo>
                    <a:pt x="110234" y="37508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图形 13">
            <a:extLst>
              <a:ext uri="{FF2B5EF4-FFF2-40B4-BE49-F238E27FC236}">
                <a16:creationId xmlns:a16="http://schemas.microsoft.com/office/drawing/2014/main" id="{10510629-7151-434D-8F67-85802654B706}"/>
              </a:ext>
            </a:extLst>
          </p:cNvPr>
          <p:cNvSpPr/>
          <p:nvPr/>
        </p:nvSpPr>
        <p:spPr>
          <a:xfrm>
            <a:off x="8023518" y="1016000"/>
            <a:ext cx="2902720" cy="4826000"/>
          </a:xfrm>
          <a:custGeom>
            <a:avLst/>
            <a:gdLst>
              <a:gd name="connsiteX0" fmla="*/ 3862990 w 3898019"/>
              <a:gd name="connsiteY0" fmla="*/ 3289183 h 6480761"/>
              <a:gd name="connsiteX1" fmla="*/ 3662909 w 3898019"/>
              <a:gd name="connsiteY1" fmla="*/ 3237834 h 6480761"/>
              <a:gd name="connsiteX2" fmla="*/ 3597149 w 3898019"/>
              <a:gd name="connsiteY2" fmla="*/ 3227730 h 6480761"/>
              <a:gd name="connsiteX3" fmla="*/ 3339080 w 3898019"/>
              <a:gd name="connsiteY3" fmla="*/ 3160783 h 6480761"/>
              <a:gd name="connsiteX4" fmla="*/ 3245965 w 3898019"/>
              <a:gd name="connsiteY4" fmla="*/ 3134411 h 6480761"/>
              <a:gd name="connsiteX5" fmla="*/ 3137358 w 3898019"/>
              <a:gd name="connsiteY5" fmla="*/ 3095684 h 6480761"/>
              <a:gd name="connsiteX6" fmla="*/ 2072292 w 3898019"/>
              <a:gd name="connsiteY6" fmla="*/ 2628946 h 6480761"/>
              <a:gd name="connsiteX7" fmla="*/ 2126417 w 3898019"/>
              <a:gd name="connsiteY7" fmla="*/ 2562577 h 6480761"/>
              <a:gd name="connsiteX8" fmla="*/ 2367288 w 3898019"/>
              <a:gd name="connsiteY8" fmla="*/ 2268666 h 6480761"/>
              <a:gd name="connsiteX9" fmla="*/ 2384392 w 3898019"/>
              <a:gd name="connsiteY9" fmla="*/ 2270730 h 6480761"/>
              <a:gd name="connsiteX10" fmla="*/ 2419011 w 3898019"/>
              <a:gd name="connsiteY10" fmla="*/ 2325638 h 6480761"/>
              <a:gd name="connsiteX11" fmla="*/ 2450746 w 3898019"/>
              <a:gd name="connsiteY11" fmla="*/ 2339984 h 6480761"/>
              <a:gd name="connsiteX12" fmla="*/ 2498809 w 3898019"/>
              <a:gd name="connsiteY12" fmla="*/ 2383464 h 6480761"/>
              <a:gd name="connsiteX13" fmla="*/ 2522779 w 3898019"/>
              <a:gd name="connsiteY13" fmla="*/ 2374819 h 6480761"/>
              <a:gd name="connsiteX14" fmla="*/ 2539997 w 3898019"/>
              <a:gd name="connsiteY14" fmla="*/ 2291243 h 6480761"/>
              <a:gd name="connsiteX15" fmla="*/ 2552860 w 3898019"/>
              <a:gd name="connsiteY15" fmla="*/ 2258870 h 6480761"/>
              <a:gd name="connsiteX16" fmla="*/ 2614359 w 3898019"/>
              <a:gd name="connsiteY16" fmla="*/ 2256802 h 6480761"/>
              <a:gd name="connsiteX17" fmla="*/ 2649303 w 3898019"/>
              <a:gd name="connsiteY17" fmla="*/ 2238983 h 6480761"/>
              <a:gd name="connsiteX18" fmla="*/ 2692169 w 3898019"/>
              <a:gd name="connsiteY18" fmla="*/ 2318057 h 6480761"/>
              <a:gd name="connsiteX19" fmla="*/ 2734597 w 3898019"/>
              <a:gd name="connsiteY19" fmla="*/ 2308761 h 6480761"/>
              <a:gd name="connsiteX20" fmla="*/ 2749272 w 3898019"/>
              <a:gd name="connsiteY20" fmla="*/ 2217881 h 6480761"/>
              <a:gd name="connsiteX21" fmla="*/ 2791700 w 3898019"/>
              <a:gd name="connsiteY21" fmla="*/ 2247291 h 6480761"/>
              <a:gd name="connsiteX22" fmla="*/ 2820769 w 3898019"/>
              <a:gd name="connsiteY22" fmla="*/ 2263563 h 6480761"/>
              <a:gd name="connsiteX23" fmla="*/ 2867422 w 3898019"/>
              <a:gd name="connsiteY23" fmla="*/ 2220940 h 6480761"/>
              <a:gd name="connsiteX24" fmla="*/ 2907758 w 3898019"/>
              <a:gd name="connsiteY24" fmla="*/ 2058416 h 6480761"/>
              <a:gd name="connsiteX25" fmla="*/ 3107200 w 3898019"/>
              <a:gd name="connsiteY25" fmla="*/ 1767183 h 6480761"/>
              <a:gd name="connsiteX26" fmla="*/ 3335395 w 3898019"/>
              <a:gd name="connsiteY26" fmla="*/ 1501638 h 6480761"/>
              <a:gd name="connsiteX27" fmla="*/ 3122488 w 3898019"/>
              <a:gd name="connsiteY27" fmla="*/ 352972 h 6480761"/>
              <a:gd name="connsiteX28" fmla="*/ 3096592 w 3898019"/>
              <a:gd name="connsiteY28" fmla="*/ 408892 h 6480761"/>
              <a:gd name="connsiteX29" fmla="*/ 3105055 w 3898019"/>
              <a:gd name="connsiteY29" fmla="*/ 433513 h 6480761"/>
              <a:gd name="connsiteX30" fmla="*/ 2998663 w 3898019"/>
              <a:gd name="connsiteY30" fmla="*/ 386990 h 6480761"/>
              <a:gd name="connsiteX31" fmla="*/ 2982684 w 3898019"/>
              <a:gd name="connsiteY31" fmla="*/ 417985 h 6480761"/>
              <a:gd name="connsiteX32" fmla="*/ 3023515 w 3898019"/>
              <a:gd name="connsiteY32" fmla="*/ 460677 h 6480761"/>
              <a:gd name="connsiteX33" fmla="*/ 2919077 w 3898019"/>
              <a:gd name="connsiteY33" fmla="*/ 433586 h 6480761"/>
              <a:gd name="connsiteX34" fmla="*/ 2932748 w 3898019"/>
              <a:gd name="connsiteY34" fmla="*/ 464049 h 6480761"/>
              <a:gd name="connsiteX35" fmla="*/ 3074982 w 3898019"/>
              <a:gd name="connsiteY35" fmla="*/ 539629 h 6480761"/>
              <a:gd name="connsiteX36" fmla="*/ 3126190 w 3898019"/>
              <a:gd name="connsiteY36" fmla="*/ 625192 h 6480761"/>
              <a:gd name="connsiteX37" fmla="*/ 3056464 w 3898019"/>
              <a:gd name="connsiteY37" fmla="*/ 661923 h 6480761"/>
              <a:gd name="connsiteX38" fmla="*/ 2956771 w 3898019"/>
              <a:gd name="connsiteY38" fmla="*/ 653834 h 6480761"/>
              <a:gd name="connsiteX39" fmla="*/ 3059133 w 3898019"/>
              <a:gd name="connsiteY39" fmla="*/ 738336 h 6480761"/>
              <a:gd name="connsiteX40" fmla="*/ 3204748 w 3898019"/>
              <a:gd name="connsiteY40" fmla="*/ 831252 h 6480761"/>
              <a:gd name="connsiteX41" fmla="*/ 3187363 w 3898019"/>
              <a:gd name="connsiteY41" fmla="*/ 1013030 h 6480761"/>
              <a:gd name="connsiteX42" fmla="*/ 3131740 w 3898019"/>
              <a:gd name="connsiteY42" fmla="*/ 1379962 h 6480761"/>
              <a:gd name="connsiteX43" fmla="*/ 2980136 w 3898019"/>
              <a:gd name="connsiteY43" fmla="*/ 1559992 h 6480761"/>
              <a:gd name="connsiteX44" fmla="*/ 2821062 w 3898019"/>
              <a:gd name="connsiteY44" fmla="*/ 1656971 h 6480761"/>
              <a:gd name="connsiteX45" fmla="*/ 2810003 w 3898019"/>
              <a:gd name="connsiteY45" fmla="*/ 1611594 h 6480761"/>
              <a:gd name="connsiteX46" fmla="*/ 2806102 w 3898019"/>
              <a:gd name="connsiteY46" fmla="*/ 1357767 h 6480761"/>
              <a:gd name="connsiteX47" fmla="*/ 2806074 w 3898019"/>
              <a:gd name="connsiteY47" fmla="*/ 1335311 h 6480761"/>
              <a:gd name="connsiteX48" fmla="*/ 2731822 w 3898019"/>
              <a:gd name="connsiteY48" fmla="*/ 1094684 h 6480761"/>
              <a:gd name="connsiteX49" fmla="*/ 2518810 w 3898019"/>
              <a:gd name="connsiteY49" fmla="*/ 945360 h 6480761"/>
              <a:gd name="connsiteX50" fmla="*/ 2492840 w 3898019"/>
              <a:gd name="connsiteY50" fmla="*/ 940083 h 6480761"/>
              <a:gd name="connsiteX51" fmla="*/ 2231074 w 3898019"/>
              <a:gd name="connsiteY51" fmla="*/ 1077011 h 6480761"/>
              <a:gd name="connsiteX52" fmla="*/ 2181187 w 3898019"/>
              <a:gd name="connsiteY52" fmla="*/ 1134971 h 6480761"/>
              <a:gd name="connsiteX53" fmla="*/ 2105124 w 3898019"/>
              <a:gd name="connsiteY53" fmla="*/ 1269340 h 6480761"/>
              <a:gd name="connsiteX54" fmla="*/ 2092895 w 3898019"/>
              <a:gd name="connsiteY54" fmla="*/ 1531504 h 6480761"/>
              <a:gd name="connsiteX55" fmla="*/ 2083416 w 3898019"/>
              <a:gd name="connsiteY55" fmla="*/ 1567419 h 6480761"/>
              <a:gd name="connsiteX56" fmla="*/ 2039250 w 3898019"/>
              <a:gd name="connsiteY56" fmla="*/ 1624058 h 6480761"/>
              <a:gd name="connsiteX57" fmla="*/ 2035240 w 3898019"/>
              <a:gd name="connsiteY57" fmla="*/ 1637214 h 6480761"/>
              <a:gd name="connsiteX58" fmla="*/ 1974432 w 3898019"/>
              <a:gd name="connsiteY58" fmla="*/ 1509138 h 6480761"/>
              <a:gd name="connsiteX59" fmla="*/ 1801629 w 3898019"/>
              <a:gd name="connsiteY59" fmla="*/ 940111 h 6480761"/>
              <a:gd name="connsiteX60" fmla="*/ 2062257 w 3898019"/>
              <a:gd name="connsiteY60" fmla="*/ 280500 h 6480761"/>
              <a:gd name="connsiteX61" fmla="*/ 2117601 w 3898019"/>
              <a:gd name="connsiteY61" fmla="*/ 263513 h 6480761"/>
              <a:gd name="connsiteX62" fmla="*/ 2312769 w 3898019"/>
              <a:gd name="connsiteY62" fmla="*/ 265650 h 6480761"/>
              <a:gd name="connsiteX63" fmla="*/ 2311408 w 3898019"/>
              <a:gd name="connsiteY63" fmla="*/ 216247 h 6480761"/>
              <a:gd name="connsiteX64" fmla="*/ 2278406 w 3898019"/>
              <a:gd name="connsiteY64" fmla="*/ 183050 h 6480761"/>
              <a:gd name="connsiteX65" fmla="*/ 2313627 w 3898019"/>
              <a:gd name="connsiteY65" fmla="*/ 140114 h 6480761"/>
              <a:gd name="connsiteX66" fmla="*/ 2506353 w 3898019"/>
              <a:gd name="connsiteY66" fmla="*/ 171243 h 6480761"/>
              <a:gd name="connsiteX67" fmla="*/ 2414717 w 3898019"/>
              <a:gd name="connsiteY67" fmla="*/ 101351 h 6480761"/>
              <a:gd name="connsiteX68" fmla="*/ 2462012 w 3898019"/>
              <a:gd name="connsiteY68" fmla="*/ 69462 h 6480761"/>
              <a:gd name="connsiteX69" fmla="*/ 2486052 w 3898019"/>
              <a:gd name="connsiteY69" fmla="*/ 46617 h 6480761"/>
              <a:gd name="connsiteX70" fmla="*/ 2535020 w 3898019"/>
              <a:gd name="connsiteY70" fmla="*/ 22240 h 6480761"/>
              <a:gd name="connsiteX71" fmla="*/ 2497334 w 3898019"/>
              <a:gd name="connsiteY71" fmla="*/ 5400 h 6480761"/>
              <a:gd name="connsiteX72" fmla="*/ 2227548 w 3898019"/>
              <a:gd name="connsiteY72" fmla="*/ 65281 h 6480761"/>
              <a:gd name="connsiteX73" fmla="*/ 1906481 w 3898019"/>
              <a:gd name="connsiteY73" fmla="*/ 292969 h 6480761"/>
              <a:gd name="connsiteX74" fmla="*/ 1829670 w 3898019"/>
              <a:gd name="connsiteY74" fmla="*/ 339979 h 6480761"/>
              <a:gd name="connsiteX75" fmla="*/ 1703525 w 3898019"/>
              <a:gd name="connsiteY75" fmla="*/ 523211 h 6480761"/>
              <a:gd name="connsiteX76" fmla="*/ 1596295 w 3898019"/>
              <a:gd name="connsiteY76" fmla="*/ 715536 h 6480761"/>
              <a:gd name="connsiteX77" fmla="*/ 1522405 w 3898019"/>
              <a:gd name="connsiteY77" fmla="*/ 859058 h 6480761"/>
              <a:gd name="connsiteX78" fmla="*/ 1583834 w 3898019"/>
              <a:gd name="connsiteY78" fmla="*/ 1350888 h 6480761"/>
              <a:gd name="connsiteX79" fmla="*/ 1603710 w 3898019"/>
              <a:gd name="connsiteY79" fmla="*/ 1938673 h 6480761"/>
              <a:gd name="connsiteX80" fmla="*/ 1474700 w 3898019"/>
              <a:gd name="connsiteY80" fmla="*/ 2602863 h 6480761"/>
              <a:gd name="connsiteX81" fmla="*/ 1387069 w 3898019"/>
              <a:gd name="connsiteY81" fmla="*/ 2687187 h 6480761"/>
              <a:gd name="connsiteX82" fmla="*/ 162542 w 3898019"/>
              <a:gd name="connsiteY82" fmla="*/ 3171399 h 6480761"/>
              <a:gd name="connsiteX83" fmla="*/ 3476 w 3898019"/>
              <a:gd name="connsiteY83" fmla="*/ 3271441 h 6480761"/>
              <a:gd name="connsiteX84" fmla="*/ 226292 w 3898019"/>
              <a:gd name="connsiteY84" fmla="*/ 3813292 h 6480761"/>
              <a:gd name="connsiteX85" fmla="*/ 585549 w 3898019"/>
              <a:gd name="connsiteY85" fmla="*/ 3918998 h 6480761"/>
              <a:gd name="connsiteX86" fmla="*/ 703865 w 3898019"/>
              <a:gd name="connsiteY86" fmla="*/ 3860669 h 6480761"/>
              <a:gd name="connsiteX87" fmla="*/ 919523 w 3898019"/>
              <a:gd name="connsiteY87" fmla="*/ 3840407 h 6480761"/>
              <a:gd name="connsiteX88" fmla="*/ 1126412 w 3898019"/>
              <a:gd name="connsiteY88" fmla="*/ 3872841 h 6480761"/>
              <a:gd name="connsiteX89" fmla="*/ 1416126 w 3898019"/>
              <a:gd name="connsiteY89" fmla="*/ 3907127 h 6480761"/>
              <a:gd name="connsiteX90" fmla="*/ 1532538 w 3898019"/>
              <a:gd name="connsiteY90" fmla="*/ 3844893 h 6480761"/>
              <a:gd name="connsiteX91" fmla="*/ 1665212 w 3898019"/>
              <a:gd name="connsiteY91" fmla="*/ 3744615 h 6480761"/>
              <a:gd name="connsiteX92" fmla="*/ 1828204 w 3898019"/>
              <a:gd name="connsiteY92" fmla="*/ 3726340 h 6480761"/>
              <a:gd name="connsiteX93" fmla="*/ 2087381 w 3898019"/>
              <a:gd name="connsiteY93" fmla="*/ 4642330 h 6480761"/>
              <a:gd name="connsiteX94" fmla="*/ 2219926 w 3898019"/>
              <a:gd name="connsiteY94" fmla="*/ 5162620 h 6480761"/>
              <a:gd name="connsiteX95" fmla="*/ 2256719 w 3898019"/>
              <a:gd name="connsiteY95" fmla="*/ 5712816 h 6480761"/>
              <a:gd name="connsiteX96" fmla="*/ 2190739 w 3898019"/>
              <a:gd name="connsiteY96" fmla="*/ 6154352 h 6480761"/>
              <a:gd name="connsiteX97" fmla="*/ 2159009 w 3898019"/>
              <a:gd name="connsiteY97" fmla="*/ 6211500 h 6480761"/>
              <a:gd name="connsiteX98" fmla="*/ 2140868 w 3898019"/>
              <a:gd name="connsiteY98" fmla="*/ 6263812 h 6480761"/>
              <a:gd name="connsiteX99" fmla="*/ 2105879 w 3898019"/>
              <a:gd name="connsiteY99" fmla="*/ 6304400 h 6480761"/>
              <a:gd name="connsiteX100" fmla="*/ 2118616 w 3898019"/>
              <a:gd name="connsiteY100" fmla="*/ 6454772 h 6480761"/>
              <a:gd name="connsiteX101" fmla="*/ 2369067 w 3898019"/>
              <a:gd name="connsiteY101" fmla="*/ 6398572 h 6480761"/>
              <a:gd name="connsiteX102" fmla="*/ 2491240 w 3898019"/>
              <a:gd name="connsiteY102" fmla="*/ 6226975 h 6480761"/>
              <a:gd name="connsiteX103" fmla="*/ 2598242 w 3898019"/>
              <a:gd name="connsiteY103" fmla="*/ 6095397 h 6480761"/>
              <a:gd name="connsiteX104" fmla="*/ 2784427 w 3898019"/>
              <a:gd name="connsiteY104" fmla="*/ 5930509 h 6480761"/>
              <a:gd name="connsiteX105" fmla="*/ 2680769 w 3898019"/>
              <a:gd name="connsiteY105" fmla="*/ 5776777 h 6480761"/>
              <a:gd name="connsiteX106" fmla="*/ 2553002 w 3898019"/>
              <a:gd name="connsiteY106" fmla="*/ 4646629 h 6480761"/>
              <a:gd name="connsiteX107" fmla="*/ 2497509 w 3898019"/>
              <a:gd name="connsiteY107" fmla="*/ 4490008 h 6480761"/>
              <a:gd name="connsiteX108" fmla="*/ 2471783 w 3898019"/>
              <a:gd name="connsiteY108" fmla="*/ 4383213 h 6480761"/>
              <a:gd name="connsiteX109" fmla="*/ 2449738 w 3898019"/>
              <a:gd name="connsiteY109" fmla="*/ 3918372 h 6480761"/>
              <a:gd name="connsiteX110" fmla="*/ 2620136 w 3898019"/>
              <a:gd name="connsiteY110" fmla="*/ 3944033 h 6480761"/>
              <a:gd name="connsiteX111" fmla="*/ 2894838 w 3898019"/>
              <a:gd name="connsiteY111" fmla="*/ 3944846 h 6480761"/>
              <a:gd name="connsiteX112" fmla="*/ 3452075 w 3898019"/>
              <a:gd name="connsiteY112" fmla="*/ 3807360 h 6480761"/>
              <a:gd name="connsiteX113" fmla="*/ 3604295 w 3898019"/>
              <a:gd name="connsiteY113" fmla="*/ 3831782 h 6480761"/>
              <a:gd name="connsiteX114" fmla="*/ 3640024 w 3898019"/>
              <a:gd name="connsiteY114" fmla="*/ 3857845 h 6480761"/>
              <a:gd name="connsiteX115" fmla="*/ 3897337 w 3898019"/>
              <a:gd name="connsiteY115" fmla="*/ 3420960 h 6480761"/>
              <a:gd name="connsiteX116" fmla="*/ 3862990 w 3898019"/>
              <a:gd name="connsiteY116" fmla="*/ 3289183 h 648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3898019" h="6480761">
                <a:moveTo>
                  <a:pt x="3862990" y="3289183"/>
                </a:moveTo>
                <a:cubicBezTo>
                  <a:pt x="3835294" y="3285295"/>
                  <a:pt x="3691235" y="3262682"/>
                  <a:pt x="3662909" y="3237834"/>
                </a:cubicBezTo>
                <a:cubicBezTo>
                  <a:pt x="3645289" y="3222375"/>
                  <a:pt x="3636822" y="3246967"/>
                  <a:pt x="3597149" y="3227730"/>
                </a:cubicBezTo>
                <a:cubicBezTo>
                  <a:pt x="3500393" y="3180812"/>
                  <a:pt x="3449722" y="3222237"/>
                  <a:pt x="3339080" y="3160783"/>
                </a:cubicBezTo>
                <a:cubicBezTo>
                  <a:pt x="3297607" y="3137747"/>
                  <a:pt x="3315926" y="3152820"/>
                  <a:pt x="3245965" y="3134411"/>
                </a:cubicBezTo>
                <a:cubicBezTo>
                  <a:pt x="3208664" y="3124599"/>
                  <a:pt x="3177645" y="3098110"/>
                  <a:pt x="3137358" y="3095684"/>
                </a:cubicBezTo>
                <a:cubicBezTo>
                  <a:pt x="3133296" y="3095441"/>
                  <a:pt x="1934933" y="2703657"/>
                  <a:pt x="2072292" y="2628946"/>
                </a:cubicBezTo>
                <a:cubicBezTo>
                  <a:pt x="2100374" y="2613670"/>
                  <a:pt x="2110783" y="2586218"/>
                  <a:pt x="2126417" y="2562577"/>
                </a:cubicBezTo>
                <a:cubicBezTo>
                  <a:pt x="2306590" y="2290150"/>
                  <a:pt x="2298127" y="2366514"/>
                  <a:pt x="2367288" y="2268666"/>
                </a:cubicBezTo>
                <a:cubicBezTo>
                  <a:pt x="2374182" y="2258911"/>
                  <a:pt x="2379818" y="2262807"/>
                  <a:pt x="2384392" y="2270730"/>
                </a:cubicBezTo>
                <a:cubicBezTo>
                  <a:pt x="2395215" y="2289476"/>
                  <a:pt x="2413779" y="2303216"/>
                  <a:pt x="2419011" y="2325638"/>
                </a:cubicBezTo>
                <a:cubicBezTo>
                  <a:pt x="2423371" y="2344319"/>
                  <a:pt x="2443047" y="2332517"/>
                  <a:pt x="2450746" y="2339984"/>
                </a:cubicBezTo>
                <a:cubicBezTo>
                  <a:pt x="2466290" y="2355061"/>
                  <a:pt x="2486803" y="2364625"/>
                  <a:pt x="2498809" y="2383464"/>
                </a:cubicBezTo>
                <a:cubicBezTo>
                  <a:pt x="2509977" y="2400991"/>
                  <a:pt x="2526533" y="2383488"/>
                  <a:pt x="2522779" y="2374819"/>
                </a:cubicBezTo>
                <a:cubicBezTo>
                  <a:pt x="2513914" y="2354334"/>
                  <a:pt x="2551649" y="2325447"/>
                  <a:pt x="2539997" y="2291243"/>
                </a:cubicBezTo>
                <a:cubicBezTo>
                  <a:pt x="2537868" y="2284994"/>
                  <a:pt x="2546949" y="2258834"/>
                  <a:pt x="2552860" y="2258870"/>
                </a:cubicBezTo>
                <a:cubicBezTo>
                  <a:pt x="2573934" y="2259009"/>
                  <a:pt x="2565699" y="2396376"/>
                  <a:pt x="2614359" y="2256802"/>
                </a:cubicBezTo>
                <a:cubicBezTo>
                  <a:pt x="2644001" y="2293221"/>
                  <a:pt x="2636282" y="2241173"/>
                  <a:pt x="2649303" y="2238983"/>
                </a:cubicBezTo>
                <a:cubicBezTo>
                  <a:pt x="2665769" y="2236212"/>
                  <a:pt x="2684966" y="2303135"/>
                  <a:pt x="2692169" y="2318057"/>
                </a:cubicBezTo>
                <a:cubicBezTo>
                  <a:pt x="2707165" y="2349138"/>
                  <a:pt x="2738103" y="2332468"/>
                  <a:pt x="2734597" y="2308761"/>
                </a:cubicBezTo>
                <a:cubicBezTo>
                  <a:pt x="2729827" y="2276487"/>
                  <a:pt x="2748598" y="2248990"/>
                  <a:pt x="2749272" y="2217881"/>
                </a:cubicBezTo>
                <a:cubicBezTo>
                  <a:pt x="2766575" y="2220416"/>
                  <a:pt x="2763024" y="2268751"/>
                  <a:pt x="2791700" y="2247291"/>
                </a:cubicBezTo>
                <a:cubicBezTo>
                  <a:pt x="2814882" y="2229943"/>
                  <a:pt x="2801979" y="2260695"/>
                  <a:pt x="2820769" y="2263563"/>
                </a:cubicBezTo>
                <a:cubicBezTo>
                  <a:pt x="2832961" y="2245873"/>
                  <a:pt x="2832307" y="2213729"/>
                  <a:pt x="2867422" y="2220940"/>
                </a:cubicBezTo>
                <a:cubicBezTo>
                  <a:pt x="2871485" y="2221773"/>
                  <a:pt x="2942820" y="2143471"/>
                  <a:pt x="2907758" y="2058416"/>
                </a:cubicBezTo>
                <a:cubicBezTo>
                  <a:pt x="2825356" y="1858518"/>
                  <a:pt x="2813826" y="2056307"/>
                  <a:pt x="3107200" y="1767183"/>
                </a:cubicBezTo>
                <a:cubicBezTo>
                  <a:pt x="3253290" y="1623209"/>
                  <a:pt x="3310385" y="1631802"/>
                  <a:pt x="3335395" y="1501638"/>
                </a:cubicBezTo>
                <a:cubicBezTo>
                  <a:pt x="3470674" y="797552"/>
                  <a:pt x="3195274" y="605528"/>
                  <a:pt x="3122488" y="352972"/>
                </a:cubicBezTo>
                <a:cubicBezTo>
                  <a:pt x="3113526" y="321871"/>
                  <a:pt x="3072386" y="367691"/>
                  <a:pt x="3096592" y="408892"/>
                </a:cubicBezTo>
                <a:cubicBezTo>
                  <a:pt x="3102227" y="418485"/>
                  <a:pt x="3111291" y="420890"/>
                  <a:pt x="3105055" y="433513"/>
                </a:cubicBezTo>
                <a:cubicBezTo>
                  <a:pt x="3086919" y="470196"/>
                  <a:pt x="3022381" y="393088"/>
                  <a:pt x="2998663" y="386990"/>
                </a:cubicBezTo>
                <a:cubicBezTo>
                  <a:pt x="2975631" y="381082"/>
                  <a:pt x="2980104" y="411769"/>
                  <a:pt x="2982684" y="417985"/>
                </a:cubicBezTo>
                <a:cubicBezTo>
                  <a:pt x="3001421" y="433472"/>
                  <a:pt x="3043272" y="443922"/>
                  <a:pt x="3023515" y="460677"/>
                </a:cubicBezTo>
                <a:cubicBezTo>
                  <a:pt x="3009909" y="472215"/>
                  <a:pt x="2932264" y="405597"/>
                  <a:pt x="2919077" y="433586"/>
                </a:cubicBezTo>
                <a:cubicBezTo>
                  <a:pt x="2912978" y="446542"/>
                  <a:pt x="2918857" y="456459"/>
                  <a:pt x="2932748" y="464049"/>
                </a:cubicBezTo>
                <a:cubicBezTo>
                  <a:pt x="3065036" y="536334"/>
                  <a:pt x="3052296" y="537504"/>
                  <a:pt x="3074982" y="539629"/>
                </a:cubicBezTo>
                <a:cubicBezTo>
                  <a:pt x="3133011" y="545065"/>
                  <a:pt x="3120790" y="600230"/>
                  <a:pt x="3126190" y="625192"/>
                </a:cubicBezTo>
                <a:cubicBezTo>
                  <a:pt x="3137273" y="676456"/>
                  <a:pt x="3086630" y="684805"/>
                  <a:pt x="3056464" y="661923"/>
                </a:cubicBezTo>
                <a:cubicBezTo>
                  <a:pt x="3010936" y="627389"/>
                  <a:pt x="2960164" y="641792"/>
                  <a:pt x="2956771" y="653834"/>
                </a:cubicBezTo>
                <a:cubicBezTo>
                  <a:pt x="2949779" y="678670"/>
                  <a:pt x="2983992" y="662045"/>
                  <a:pt x="3059133" y="738336"/>
                </a:cubicBezTo>
                <a:cubicBezTo>
                  <a:pt x="3148381" y="828949"/>
                  <a:pt x="3215072" y="781707"/>
                  <a:pt x="3204748" y="831252"/>
                </a:cubicBezTo>
                <a:cubicBezTo>
                  <a:pt x="3199994" y="854061"/>
                  <a:pt x="3187156" y="1000728"/>
                  <a:pt x="3187363" y="1013030"/>
                </a:cubicBezTo>
                <a:cubicBezTo>
                  <a:pt x="3188570" y="1084771"/>
                  <a:pt x="3136099" y="1324614"/>
                  <a:pt x="3131740" y="1379962"/>
                </a:cubicBezTo>
                <a:cubicBezTo>
                  <a:pt x="3123134" y="1489194"/>
                  <a:pt x="3020415" y="1529858"/>
                  <a:pt x="2980136" y="1559992"/>
                </a:cubicBezTo>
                <a:cubicBezTo>
                  <a:pt x="2972185" y="1565940"/>
                  <a:pt x="2820793" y="1671873"/>
                  <a:pt x="2821062" y="1656971"/>
                </a:cubicBezTo>
                <a:cubicBezTo>
                  <a:pt x="2821366" y="1640151"/>
                  <a:pt x="2806062" y="1627142"/>
                  <a:pt x="2810003" y="1611594"/>
                </a:cubicBezTo>
                <a:cubicBezTo>
                  <a:pt x="2822545" y="1562109"/>
                  <a:pt x="2781392" y="1482198"/>
                  <a:pt x="2806102" y="1357767"/>
                </a:cubicBezTo>
                <a:cubicBezTo>
                  <a:pt x="2807545" y="1350498"/>
                  <a:pt x="2808690" y="1341779"/>
                  <a:pt x="2806074" y="1335311"/>
                </a:cubicBezTo>
                <a:cubicBezTo>
                  <a:pt x="2767680" y="1240482"/>
                  <a:pt x="2798403" y="1191797"/>
                  <a:pt x="2731822" y="1094684"/>
                </a:cubicBezTo>
                <a:cubicBezTo>
                  <a:pt x="2645342" y="968534"/>
                  <a:pt x="2619433" y="1020883"/>
                  <a:pt x="2518810" y="945360"/>
                </a:cubicBezTo>
                <a:cubicBezTo>
                  <a:pt x="2510591" y="939189"/>
                  <a:pt x="2502010" y="937048"/>
                  <a:pt x="2492840" y="940083"/>
                </a:cubicBezTo>
                <a:cubicBezTo>
                  <a:pt x="2390040" y="974121"/>
                  <a:pt x="2263565" y="974100"/>
                  <a:pt x="2231074" y="1077011"/>
                </a:cubicBezTo>
                <a:cubicBezTo>
                  <a:pt x="2218443" y="1117017"/>
                  <a:pt x="2192344" y="1106576"/>
                  <a:pt x="2181187" y="1134971"/>
                </a:cubicBezTo>
                <a:cubicBezTo>
                  <a:pt x="2153053" y="1206561"/>
                  <a:pt x="2121887" y="1207528"/>
                  <a:pt x="2105124" y="1269340"/>
                </a:cubicBezTo>
                <a:cubicBezTo>
                  <a:pt x="2072634" y="1389131"/>
                  <a:pt x="2088084" y="1514558"/>
                  <a:pt x="2092895" y="1531504"/>
                </a:cubicBezTo>
                <a:cubicBezTo>
                  <a:pt x="2096295" y="1543485"/>
                  <a:pt x="2091152" y="1557583"/>
                  <a:pt x="2083416" y="1567419"/>
                </a:cubicBezTo>
                <a:cubicBezTo>
                  <a:pt x="2068685" y="1586161"/>
                  <a:pt x="2068311" y="1616233"/>
                  <a:pt x="2039250" y="1624058"/>
                </a:cubicBezTo>
                <a:cubicBezTo>
                  <a:pt x="2037202" y="1624611"/>
                  <a:pt x="2036865" y="1631522"/>
                  <a:pt x="2035240" y="1637214"/>
                </a:cubicBezTo>
                <a:cubicBezTo>
                  <a:pt x="1992657" y="1596322"/>
                  <a:pt x="1995806" y="1548901"/>
                  <a:pt x="1974432" y="1509138"/>
                </a:cubicBezTo>
                <a:cubicBezTo>
                  <a:pt x="1847498" y="1273057"/>
                  <a:pt x="1801629" y="1317663"/>
                  <a:pt x="1801629" y="940111"/>
                </a:cubicBezTo>
                <a:cubicBezTo>
                  <a:pt x="1803851" y="734944"/>
                  <a:pt x="1954686" y="449699"/>
                  <a:pt x="2062257" y="280500"/>
                </a:cubicBezTo>
                <a:cubicBezTo>
                  <a:pt x="2076298" y="258414"/>
                  <a:pt x="2096287" y="258524"/>
                  <a:pt x="2117601" y="263513"/>
                </a:cubicBezTo>
                <a:cubicBezTo>
                  <a:pt x="2243360" y="292944"/>
                  <a:pt x="2234983" y="267576"/>
                  <a:pt x="2312769" y="265650"/>
                </a:cubicBezTo>
                <a:cubicBezTo>
                  <a:pt x="2390206" y="263729"/>
                  <a:pt x="2353178" y="213695"/>
                  <a:pt x="2311408" y="216247"/>
                </a:cubicBezTo>
                <a:cubicBezTo>
                  <a:pt x="2284939" y="217860"/>
                  <a:pt x="2289079" y="193942"/>
                  <a:pt x="2278406" y="183050"/>
                </a:cubicBezTo>
                <a:cubicBezTo>
                  <a:pt x="2273332" y="177870"/>
                  <a:pt x="2304497" y="140703"/>
                  <a:pt x="2313627" y="140114"/>
                </a:cubicBezTo>
                <a:cubicBezTo>
                  <a:pt x="2354384" y="137485"/>
                  <a:pt x="2471202" y="183415"/>
                  <a:pt x="2506353" y="171243"/>
                </a:cubicBezTo>
                <a:cubicBezTo>
                  <a:pt x="2574559" y="147626"/>
                  <a:pt x="2422322" y="126625"/>
                  <a:pt x="2414717" y="101351"/>
                </a:cubicBezTo>
                <a:cubicBezTo>
                  <a:pt x="2410410" y="87038"/>
                  <a:pt x="2457941" y="71636"/>
                  <a:pt x="2462012" y="69462"/>
                </a:cubicBezTo>
                <a:cubicBezTo>
                  <a:pt x="2472823" y="63689"/>
                  <a:pt x="2477203" y="54649"/>
                  <a:pt x="2486052" y="46617"/>
                </a:cubicBezTo>
                <a:cubicBezTo>
                  <a:pt x="2502286" y="31881"/>
                  <a:pt x="2524924" y="47149"/>
                  <a:pt x="2535020" y="22240"/>
                </a:cubicBezTo>
                <a:cubicBezTo>
                  <a:pt x="2543000" y="2548"/>
                  <a:pt x="2517831" y="-6646"/>
                  <a:pt x="2497334" y="5400"/>
                </a:cubicBezTo>
                <a:cubicBezTo>
                  <a:pt x="2496757" y="5741"/>
                  <a:pt x="2290010" y="33868"/>
                  <a:pt x="2227548" y="65281"/>
                </a:cubicBezTo>
                <a:cubicBezTo>
                  <a:pt x="2063334" y="147870"/>
                  <a:pt x="2043613" y="100502"/>
                  <a:pt x="1906481" y="292969"/>
                </a:cubicBezTo>
                <a:cubicBezTo>
                  <a:pt x="1878050" y="332873"/>
                  <a:pt x="1844670" y="286257"/>
                  <a:pt x="1829670" y="339979"/>
                </a:cubicBezTo>
                <a:cubicBezTo>
                  <a:pt x="1807036" y="421044"/>
                  <a:pt x="1755492" y="430064"/>
                  <a:pt x="1703525" y="523211"/>
                </a:cubicBezTo>
                <a:cubicBezTo>
                  <a:pt x="1703520" y="523219"/>
                  <a:pt x="1596295" y="715536"/>
                  <a:pt x="1596295" y="715536"/>
                </a:cubicBezTo>
                <a:cubicBezTo>
                  <a:pt x="1559271" y="796621"/>
                  <a:pt x="1539615" y="763237"/>
                  <a:pt x="1522405" y="859058"/>
                </a:cubicBezTo>
                <a:cubicBezTo>
                  <a:pt x="1521674" y="863125"/>
                  <a:pt x="1567039" y="1277083"/>
                  <a:pt x="1583834" y="1350888"/>
                </a:cubicBezTo>
                <a:cubicBezTo>
                  <a:pt x="1708221" y="1897456"/>
                  <a:pt x="1644711" y="1896107"/>
                  <a:pt x="1603710" y="1938673"/>
                </a:cubicBezTo>
                <a:cubicBezTo>
                  <a:pt x="1450416" y="2097780"/>
                  <a:pt x="1607951" y="2210186"/>
                  <a:pt x="1474700" y="2602863"/>
                </a:cubicBezTo>
                <a:cubicBezTo>
                  <a:pt x="1460598" y="2644414"/>
                  <a:pt x="1422923" y="2664849"/>
                  <a:pt x="1387069" y="2687187"/>
                </a:cubicBezTo>
                <a:cubicBezTo>
                  <a:pt x="859503" y="3015903"/>
                  <a:pt x="1440247" y="2682933"/>
                  <a:pt x="162542" y="3171399"/>
                </a:cubicBezTo>
                <a:cubicBezTo>
                  <a:pt x="12495" y="3228761"/>
                  <a:pt x="-10427" y="3203369"/>
                  <a:pt x="3476" y="3271441"/>
                </a:cubicBezTo>
                <a:cubicBezTo>
                  <a:pt x="40744" y="3453918"/>
                  <a:pt x="111936" y="3661242"/>
                  <a:pt x="226292" y="3813292"/>
                </a:cubicBezTo>
                <a:cubicBezTo>
                  <a:pt x="535694" y="4224683"/>
                  <a:pt x="414663" y="4016952"/>
                  <a:pt x="585549" y="3918998"/>
                </a:cubicBezTo>
                <a:cubicBezTo>
                  <a:pt x="645650" y="3884554"/>
                  <a:pt x="655892" y="3838441"/>
                  <a:pt x="703865" y="3860669"/>
                </a:cubicBezTo>
                <a:cubicBezTo>
                  <a:pt x="770609" y="3891598"/>
                  <a:pt x="856350" y="3871305"/>
                  <a:pt x="919523" y="3840407"/>
                </a:cubicBezTo>
                <a:cubicBezTo>
                  <a:pt x="1019232" y="3791637"/>
                  <a:pt x="1000368" y="3868989"/>
                  <a:pt x="1126412" y="3872841"/>
                </a:cubicBezTo>
                <a:cubicBezTo>
                  <a:pt x="1170790" y="3874197"/>
                  <a:pt x="1294734" y="3903710"/>
                  <a:pt x="1416126" y="3907127"/>
                </a:cubicBezTo>
                <a:cubicBezTo>
                  <a:pt x="1498353" y="3909442"/>
                  <a:pt x="1499905" y="3865645"/>
                  <a:pt x="1532538" y="3844893"/>
                </a:cubicBezTo>
                <a:cubicBezTo>
                  <a:pt x="1622817" y="3787481"/>
                  <a:pt x="1626697" y="3745045"/>
                  <a:pt x="1665212" y="3744615"/>
                </a:cubicBezTo>
                <a:cubicBezTo>
                  <a:pt x="1785946" y="3743270"/>
                  <a:pt x="1812196" y="3702102"/>
                  <a:pt x="1828204" y="3726340"/>
                </a:cubicBezTo>
                <a:cubicBezTo>
                  <a:pt x="1828204" y="3726340"/>
                  <a:pt x="1967200" y="4447101"/>
                  <a:pt x="2087381" y="4642330"/>
                </a:cubicBezTo>
                <a:cubicBezTo>
                  <a:pt x="2196386" y="4819403"/>
                  <a:pt x="2204089" y="4985169"/>
                  <a:pt x="2219926" y="5162620"/>
                </a:cubicBezTo>
                <a:cubicBezTo>
                  <a:pt x="2220288" y="5166687"/>
                  <a:pt x="2258616" y="5629683"/>
                  <a:pt x="2256719" y="5712816"/>
                </a:cubicBezTo>
                <a:cubicBezTo>
                  <a:pt x="2256625" y="5716879"/>
                  <a:pt x="2206328" y="6113046"/>
                  <a:pt x="2190739" y="6154352"/>
                </a:cubicBezTo>
                <a:cubicBezTo>
                  <a:pt x="2182975" y="6174923"/>
                  <a:pt x="2167037" y="6191186"/>
                  <a:pt x="2159009" y="6211500"/>
                </a:cubicBezTo>
                <a:cubicBezTo>
                  <a:pt x="2151964" y="6229332"/>
                  <a:pt x="2152931" y="6247236"/>
                  <a:pt x="2140868" y="6263812"/>
                </a:cubicBezTo>
                <a:cubicBezTo>
                  <a:pt x="2129915" y="6278861"/>
                  <a:pt x="2114269" y="6288148"/>
                  <a:pt x="2105879" y="6304400"/>
                </a:cubicBezTo>
                <a:cubicBezTo>
                  <a:pt x="2083168" y="6348376"/>
                  <a:pt x="2074015" y="6419868"/>
                  <a:pt x="2118616" y="6454772"/>
                </a:cubicBezTo>
                <a:cubicBezTo>
                  <a:pt x="2198645" y="6517384"/>
                  <a:pt x="2304965" y="6454183"/>
                  <a:pt x="2369067" y="6398572"/>
                </a:cubicBezTo>
                <a:cubicBezTo>
                  <a:pt x="2425532" y="6349586"/>
                  <a:pt x="2452164" y="6288400"/>
                  <a:pt x="2491240" y="6226975"/>
                </a:cubicBezTo>
                <a:cubicBezTo>
                  <a:pt x="2521560" y="6179310"/>
                  <a:pt x="2555887" y="6133109"/>
                  <a:pt x="2598242" y="6095397"/>
                </a:cubicBezTo>
                <a:cubicBezTo>
                  <a:pt x="2658663" y="6041598"/>
                  <a:pt x="2747322" y="6007279"/>
                  <a:pt x="2784427" y="5930509"/>
                </a:cubicBezTo>
                <a:cubicBezTo>
                  <a:pt x="2821188" y="5854449"/>
                  <a:pt x="2740606" y="5804668"/>
                  <a:pt x="2680769" y="5776777"/>
                </a:cubicBezTo>
                <a:cubicBezTo>
                  <a:pt x="2438090" y="5663656"/>
                  <a:pt x="2754602" y="5244262"/>
                  <a:pt x="2553002" y="4646629"/>
                </a:cubicBezTo>
                <a:cubicBezTo>
                  <a:pt x="2535297" y="4594141"/>
                  <a:pt x="2507040" y="4545335"/>
                  <a:pt x="2497509" y="4490008"/>
                </a:cubicBezTo>
                <a:cubicBezTo>
                  <a:pt x="2491272" y="4453804"/>
                  <a:pt x="2486153" y="4417288"/>
                  <a:pt x="2471783" y="4383213"/>
                </a:cubicBezTo>
                <a:cubicBezTo>
                  <a:pt x="2439760" y="4307296"/>
                  <a:pt x="2503798" y="4109279"/>
                  <a:pt x="2449738" y="3918372"/>
                </a:cubicBezTo>
                <a:cubicBezTo>
                  <a:pt x="2431768" y="3854928"/>
                  <a:pt x="2604872" y="3942262"/>
                  <a:pt x="2620136" y="3944033"/>
                </a:cubicBezTo>
                <a:cubicBezTo>
                  <a:pt x="2697167" y="3952971"/>
                  <a:pt x="2808524" y="3955978"/>
                  <a:pt x="2894838" y="3944846"/>
                </a:cubicBezTo>
                <a:cubicBezTo>
                  <a:pt x="3361149" y="3884704"/>
                  <a:pt x="3328903" y="3687995"/>
                  <a:pt x="3452075" y="3807360"/>
                </a:cubicBezTo>
                <a:cubicBezTo>
                  <a:pt x="3529304" y="3882201"/>
                  <a:pt x="3565463" y="3798906"/>
                  <a:pt x="3604295" y="3831782"/>
                </a:cubicBezTo>
                <a:cubicBezTo>
                  <a:pt x="3615318" y="3841114"/>
                  <a:pt x="3621055" y="3862200"/>
                  <a:pt x="3640024" y="3857845"/>
                </a:cubicBezTo>
                <a:cubicBezTo>
                  <a:pt x="3705077" y="3842906"/>
                  <a:pt x="3889683" y="3680496"/>
                  <a:pt x="3897337" y="3420960"/>
                </a:cubicBezTo>
                <a:cubicBezTo>
                  <a:pt x="3900360" y="3318439"/>
                  <a:pt x="3894111" y="3293551"/>
                  <a:pt x="3862990" y="3289183"/>
                </a:cubicBezTo>
                <a:close/>
              </a:path>
            </a:pathLst>
          </a:custGeom>
          <a:solidFill>
            <a:srgbClr val="000000"/>
          </a:solidFill>
          <a:ln w="4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93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15A438ED-8177-44F0-930A-B33465AEC2B1}"/>
              </a:ext>
            </a:extLst>
          </p:cNvPr>
          <p:cNvSpPr/>
          <p:nvPr/>
        </p:nvSpPr>
        <p:spPr>
          <a:xfrm>
            <a:off x="1589892" y="1016000"/>
            <a:ext cx="1969110" cy="4826000"/>
          </a:xfrm>
          <a:custGeom>
            <a:avLst/>
            <a:gdLst>
              <a:gd name="connsiteX0" fmla="*/ 1303236 w 2839362"/>
              <a:gd name="connsiteY0" fmla="*/ 1164786 h 6614071"/>
              <a:gd name="connsiteX1" fmla="*/ 1303334 w 2839362"/>
              <a:gd name="connsiteY1" fmla="*/ 1130710 h 6614071"/>
              <a:gd name="connsiteX2" fmla="*/ 1269165 w 2839362"/>
              <a:gd name="connsiteY2" fmla="*/ 888022 h 6614071"/>
              <a:gd name="connsiteX3" fmla="*/ 1240842 w 2839362"/>
              <a:gd name="connsiteY3" fmla="*/ 722641 h 6614071"/>
              <a:gd name="connsiteX4" fmla="*/ 1220748 w 2839362"/>
              <a:gd name="connsiteY4" fmla="*/ 450631 h 6614071"/>
              <a:gd name="connsiteX5" fmla="*/ 1214273 w 2839362"/>
              <a:gd name="connsiteY5" fmla="*/ 415483 h 6614071"/>
              <a:gd name="connsiteX6" fmla="*/ 1186274 w 2839362"/>
              <a:gd name="connsiteY6" fmla="*/ 313878 h 6614071"/>
              <a:gd name="connsiteX7" fmla="*/ 1164921 w 2839362"/>
              <a:gd name="connsiteY7" fmla="*/ 223517 h 6614071"/>
              <a:gd name="connsiteX8" fmla="*/ 1145515 w 2839362"/>
              <a:gd name="connsiteY8" fmla="*/ 212426 h 6614071"/>
              <a:gd name="connsiteX9" fmla="*/ 1084971 w 2839362"/>
              <a:gd name="connsiteY9" fmla="*/ 205878 h 6614071"/>
              <a:gd name="connsiteX10" fmla="*/ 944384 w 2839362"/>
              <a:gd name="connsiteY10" fmla="*/ 120366 h 6614071"/>
              <a:gd name="connsiteX11" fmla="*/ 931220 w 2839362"/>
              <a:gd name="connsiteY11" fmla="*/ 93557 h 6614071"/>
              <a:gd name="connsiteX12" fmla="*/ 968687 w 2839362"/>
              <a:gd name="connsiteY12" fmla="*/ 64656 h 6614071"/>
              <a:gd name="connsiteX13" fmla="*/ 996717 w 2839362"/>
              <a:gd name="connsiteY13" fmla="*/ 76646 h 6614071"/>
              <a:gd name="connsiteX14" fmla="*/ 1010378 w 2839362"/>
              <a:gd name="connsiteY14" fmla="*/ 66577 h 6614071"/>
              <a:gd name="connsiteX15" fmla="*/ 1084233 w 2839362"/>
              <a:gd name="connsiteY15" fmla="*/ 9097 h 6614071"/>
              <a:gd name="connsiteX16" fmla="*/ 1121887 w 2839362"/>
              <a:gd name="connsiteY16" fmla="*/ 6276 h 6614071"/>
              <a:gd name="connsiteX17" fmla="*/ 1161705 w 2839362"/>
              <a:gd name="connsiteY17" fmla="*/ 8240 h 6614071"/>
              <a:gd name="connsiteX18" fmla="*/ 1208496 w 2839362"/>
              <a:gd name="connsiteY18" fmla="*/ 28587 h 6614071"/>
              <a:gd name="connsiteX19" fmla="*/ 1306165 w 2839362"/>
              <a:gd name="connsiteY19" fmla="*/ 83373 h 6614071"/>
              <a:gd name="connsiteX20" fmla="*/ 1319360 w 2839362"/>
              <a:gd name="connsiteY20" fmla="*/ 102365 h 6614071"/>
              <a:gd name="connsiteX21" fmla="*/ 1348013 w 2839362"/>
              <a:gd name="connsiteY21" fmla="*/ 133435 h 6614071"/>
              <a:gd name="connsiteX22" fmla="*/ 1361488 w 2839362"/>
              <a:gd name="connsiteY22" fmla="*/ 159640 h 6614071"/>
              <a:gd name="connsiteX23" fmla="*/ 1362601 w 2839362"/>
              <a:gd name="connsiteY23" fmla="*/ 249290 h 6614071"/>
              <a:gd name="connsiteX24" fmla="*/ 1396404 w 2839362"/>
              <a:gd name="connsiteY24" fmla="*/ 392138 h 6614071"/>
              <a:gd name="connsiteX25" fmla="*/ 1435275 w 2839362"/>
              <a:gd name="connsiteY25" fmla="*/ 527946 h 6614071"/>
              <a:gd name="connsiteX26" fmla="*/ 1529043 w 2839362"/>
              <a:gd name="connsiteY26" fmla="*/ 816226 h 6614071"/>
              <a:gd name="connsiteX27" fmla="*/ 1544736 w 2839362"/>
              <a:gd name="connsiteY27" fmla="*/ 940414 h 6614071"/>
              <a:gd name="connsiteX28" fmla="*/ 1551155 w 2839362"/>
              <a:gd name="connsiteY28" fmla="*/ 1094544 h 6614071"/>
              <a:gd name="connsiteX29" fmla="*/ 1553985 w 2839362"/>
              <a:gd name="connsiteY29" fmla="*/ 1379764 h 6614071"/>
              <a:gd name="connsiteX30" fmla="*/ 1538453 w 2839362"/>
              <a:gd name="connsiteY30" fmla="*/ 1659239 h 6614071"/>
              <a:gd name="connsiteX31" fmla="*/ 1539526 w 2839362"/>
              <a:gd name="connsiteY31" fmla="*/ 1795593 h 6614071"/>
              <a:gd name="connsiteX32" fmla="*/ 1562747 w 2839362"/>
              <a:gd name="connsiteY32" fmla="*/ 1896351 h 6614071"/>
              <a:gd name="connsiteX33" fmla="*/ 1694690 w 2839362"/>
              <a:gd name="connsiteY33" fmla="*/ 2113066 h 6614071"/>
              <a:gd name="connsiteX34" fmla="*/ 1747818 w 2839362"/>
              <a:gd name="connsiteY34" fmla="*/ 2180799 h 6614071"/>
              <a:gd name="connsiteX35" fmla="*/ 1802459 w 2839362"/>
              <a:gd name="connsiteY35" fmla="*/ 2407795 h 6614071"/>
              <a:gd name="connsiteX36" fmla="*/ 1797683 w 2839362"/>
              <a:gd name="connsiteY36" fmla="*/ 2708108 h 6614071"/>
              <a:gd name="connsiteX37" fmla="*/ 1787908 w 2839362"/>
              <a:gd name="connsiteY37" fmla="*/ 2920665 h 6614071"/>
              <a:gd name="connsiteX38" fmla="*/ 1770573 w 2839362"/>
              <a:gd name="connsiteY38" fmla="*/ 3075811 h 6614071"/>
              <a:gd name="connsiteX39" fmla="*/ 1778967 w 2839362"/>
              <a:gd name="connsiteY39" fmla="*/ 3126297 h 6614071"/>
              <a:gd name="connsiteX40" fmla="*/ 1840528 w 2839362"/>
              <a:gd name="connsiteY40" fmla="*/ 3227080 h 6614071"/>
              <a:gd name="connsiteX41" fmla="*/ 2088577 w 2839362"/>
              <a:gd name="connsiteY41" fmla="*/ 3552308 h 6614071"/>
              <a:gd name="connsiteX42" fmla="*/ 2269986 w 2839362"/>
              <a:gd name="connsiteY42" fmla="*/ 3767787 h 6614071"/>
              <a:gd name="connsiteX43" fmla="*/ 2338078 w 2839362"/>
              <a:gd name="connsiteY43" fmla="*/ 3831435 h 6614071"/>
              <a:gd name="connsiteX44" fmla="*/ 2444532 w 2839362"/>
              <a:gd name="connsiteY44" fmla="*/ 3967128 h 6614071"/>
              <a:gd name="connsiteX45" fmla="*/ 2591162 w 2839362"/>
              <a:gd name="connsiteY45" fmla="*/ 4252866 h 6614071"/>
              <a:gd name="connsiteX46" fmla="*/ 2653190 w 2839362"/>
              <a:gd name="connsiteY46" fmla="*/ 4351486 h 6614071"/>
              <a:gd name="connsiteX47" fmla="*/ 2773588 w 2839362"/>
              <a:gd name="connsiteY47" fmla="*/ 4538442 h 6614071"/>
              <a:gd name="connsiteX48" fmla="*/ 2809929 w 2839362"/>
              <a:gd name="connsiteY48" fmla="*/ 4585121 h 6614071"/>
              <a:gd name="connsiteX49" fmla="*/ 2833928 w 2839362"/>
              <a:gd name="connsiteY49" fmla="*/ 4620718 h 6614071"/>
              <a:gd name="connsiteX50" fmla="*/ 2827755 w 2839362"/>
              <a:gd name="connsiteY50" fmla="*/ 4670489 h 6614071"/>
              <a:gd name="connsiteX51" fmla="*/ 2768637 w 2839362"/>
              <a:gd name="connsiteY51" fmla="*/ 4730554 h 6614071"/>
              <a:gd name="connsiteX52" fmla="*/ 2690847 w 2839362"/>
              <a:gd name="connsiteY52" fmla="*/ 4810018 h 6614071"/>
              <a:gd name="connsiteX53" fmla="*/ 2680989 w 2839362"/>
              <a:gd name="connsiteY53" fmla="*/ 4845214 h 6614071"/>
              <a:gd name="connsiteX54" fmla="*/ 2649503 w 2839362"/>
              <a:gd name="connsiteY54" fmla="*/ 4880631 h 6614071"/>
              <a:gd name="connsiteX55" fmla="*/ 2621806 w 2839362"/>
              <a:gd name="connsiteY55" fmla="*/ 4895813 h 6614071"/>
              <a:gd name="connsiteX56" fmla="*/ 2592369 w 2839362"/>
              <a:gd name="connsiteY56" fmla="*/ 4903994 h 6614071"/>
              <a:gd name="connsiteX57" fmla="*/ 2539126 w 2839362"/>
              <a:gd name="connsiteY57" fmla="*/ 4944528 h 6614071"/>
              <a:gd name="connsiteX58" fmla="*/ 2539222 w 2839362"/>
              <a:gd name="connsiteY58" fmla="*/ 4976827 h 6614071"/>
              <a:gd name="connsiteX59" fmla="*/ 2518011 w 2839362"/>
              <a:gd name="connsiteY59" fmla="*/ 5072364 h 6614071"/>
              <a:gd name="connsiteX60" fmla="*/ 2465190 w 2839362"/>
              <a:gd name="connsiteY60" fmla="*/ 5245075 h 6614071"/>
              <a:gd name="connsiteX61" fmla="*/ 2454895 w 2839362"/>
              <a:gd name="connsiteY61" fmla="*/ 5281213 h 6614071"/>
              <a:gd name="connsiteX62" fmla="*/ 2403272 w 2839362"/>
              <a:gd name="connsiteY62" fmla="*/ 5303391 h 6614071"/>
              <a:gd name="connsiteX63" fmla="*/ 2297447 w 2839362"/>
              <a:gd name="connsiteY63" fmla="*/ 5246915 h 6614071"/>
              <a:gd name="connsiteX64" fmla="*/ 2230818 w 2839362"/>
              <a:gd name="connsiteY64" fmla="*/ 5208229 h 6614071"/>
              <a:gd name="connsiteX65" fmla="*/ 2195654 w 2839362"/>
              <a:gd name="connsiteY65" fmla="*/ 5211201 h 6614071"/>
              <a:gd name="connsiteX66" fmla="*/ 2177825 w 2839362"/>
              <a:gd name="connsiteY66" fmla="*/ 5223260 h 6614071"/>
              <a:gd name="connsiteX67" fmla="*/ 2025700 w 2839362"/>
              <a:gd name="connsiteY67" fmla="*/ 5287619 h 6614071"/>
              <a:gd name="connsiteX68" fmla="*/ 1618784 w 2839362"/>
              <a:gd name="connsiteY68" fmla="*/ 5366402 h 6614071"/>
              <a:gd name="connsiteX69" fmla="*/ 1505377 w 2839362"/>
              <a:gd name="connsiteY69" fmla="*/ 5383235 h 6614071"/>
              <a:gd name="connsiteX70" fmla="*/ 1482566 w 2839362"/>
              <a:gd name="connsiteY70" fmla="*/ 5410677 h 6614071"/>
              <a:gd name="connsiteX71" fmla="*/ 1476539 w 2839362"/>
              <a:gd name="connsiteY71" fmla="*/ 5887388 h 6614071"/>
              <a:gd name="connsiteX72" fmla="*/ 1509689 w 2839362"/>
              <a:gd name="connsiteY72" fmla="*/ 6103409 h 6614071"/>
              <a:gd name="connsiteX73" fmla="*/ 1521823 w 2839362"/>
              <a:gd name="connsiteY73" fmla="*/ 6193968 h 6614071"/>
              <a:gd name="connsiteX74" fmla="*/ 1541902 w 2839362"/>
              <a:gd name="connsiteY74" fmla="*/ 6435354 h 6614071"/>
              <a:gd name="connsiteX75" fmla="*/ 1490341 w 2839362"/>
              <a:gd name="connsiteY75" fmla="*/ 6585473 h 6614071"/>
              <a:gd name="connsiteX76" fmla="*/ 1431674 w 2839362"/>
              <a:gd name="connsiteY76" fmla="*/ 6614005 h 6614071"/>
              <a:gd name="connsiteX77" fmla="*/ 1358187 w 2839362"/>
              <a:gd name="connsiteY77" fmla="*/ 6611735 h 6614071"/>
              <a:gd name="connsiteX78" fmla="*/ 1305584 w 2839362"/>
              <a:gd name="connsiteY78" fmla="*/ 6578973 h 6614071"/>
              <a:gd name="connsiteX79" fmla="*/ 1279974 w 2839362"/>
              <a:gd name="connsiteY79" fmla="*/ 6535800 h 6614071"/>
              <a:gd name="connsiteX80" fmla="*/ 1262727 w 2839362"/>
              <a:gd name="connsiteY80" fmla="*/ 6402195 h 6614071"/>
              <a:gd name="connsiteX81" fmla="*/ 1282258 w 2839362"/>
              <a:gd name="connsiteY81" fmla="*/ 6309197 h 6614071"/>
              <a:gd name="connsiteX82" fmla="*/ 1298020 w 2839362"/>
              <a:gd name="connsiteY82" fmla="*/ 6259798 h 6614071"/>
              <a:gd name="connsiteX83" fmla="*/ 1307999 w 2839362"/>
              <a:gd name="connsiteY83" fmla="*/ 6179783 h 6614071"/>
              <a:gd name="connsiteX84" fmla="*/ 1310269 w 2839362"/>
              <a:gd name="connsiteY84" fmla="*/ 6098190 h 6614071"/>
              <a:gd name="connsiteX85" fmla="*/ 1292488 w 2839362"/>
              <a:gd name="connsiteY85" fmla="*/ 5952783 h 6614071"/>
              <a:gd name="connsiteX86" fmla="*/ 1171041 w 2839362"/>
              <a:gd name="connsiteY86" fmla="*/ 5584775 h 6614071"/>
              <a:gd name="connsiteX87" fmla="*/ 1138109 w 2839362"/>
              <a:gd name="connsiteY87" fmla="*/ 5458032 h 6614071"/>
              <a:gd name="connsiteX88" fmla="*/ 1106499 w 2839362"/>
              <a:gd name="connsiteY88" fmla="*/ 5434286 h 6614071"/>
              <a:gd name="connsiteX89" fmla="*/ 996043 w 2839362"/>
              <a:gd name="connsiteY89" fmla="*/ 5424584 h 6614071"/>
              <a:gd name="connsiteX90" fmla="*/ 935260 w 2839362"/>
              <a:gd name="connsiteY90" fmla="*/ 5420725 h 6614071"/>
              <a:gd name="connsiteX91" fmla="*/ 910697 w 2839362"/>
              <a:gd name="connsiteY91" fmla="*/ 5433812 h 6614071"/>
              <a:gd name="connsiteX92" fmla="*/ 600119 w 2839362"/>
              <a:gd name="connsiteY92" fmla="*/ 5803160 h 6614071"/>
              <a:gd name="connsiteX93" fmla="*/ 425560 w 2839362"/>
              <a:gd name="connsiteY93" fmla="*/ 6018851 h 6614071"/>
              <a:gd name="connsiteX94" fmla="*/ 332889 w 2839362"/>
              <a:gd name="connsiteY94" fmla="*/ 6090238 h 6614071"/>
              <a:gd name="connsiteX95" fmla="*/ 270245 w 2839362"/>
              <a:gd name="connsiteY95" fmla="*/ 6134780 h 6614071"/>
              <a:gd name="connsiteX96" fmla="*/ 241838 w 2839362"/>
              <a:gd name="connsiteY96" fmla="*/ 6156607 h 6614071"/>
              <a:gd name="connsiteX97" fmla="*/ 162113 w 2839362"/>
              <a:gd name="connsiteY97" fmla="*/ 6126817 h 6614071"/>
              <a:gd name="connsiteX98" fmla="*/ 172875 w 2839362"/>
              <a:gd name="connsiteY98" fmla="*/ 6038230 h 6614071"/>
              <a:gd name="connsiteX99" fmla="*/ 282785 w 2839362"/>
              <a:gd name="connsiteY99" fmla="*/ 5861881 h 6614071"/>
              <a:gd name="connsiteX100" fmla="*/ 294046 w 2839362"/>
              <a:gd name="connsiteY100" fmla="*/ 5806521 h 6614071"/>
              <a:gd name="connsiteX101" fmla="*/ 273269 w 2839362"/>
              <a:gd name="connsiteY101" fmla="*/ 5734097 h 6614071"/>
              <a:gd name="connsiteX102" fmla="*/ 372320 w 2839362"/>
              <a:gd name="connsiteY102" fmla="*/ 5600351 h 6614071"/>
              <a:gd name="connsiteX103" fmla="*/ 442252 w 2839362"/>
              <a:gd name="connsiteY103" fmla="*/ 5600518 h 6614071"/>
              <a:gd name="connsiteX104" fmla="*/ 506264 w 2839362"/>
              <a:gd name="connsiteY104" fmla="*/ 5572965 h 6614071"/>
              <a:gd name="connsiteX105" fmla="*/ 543345 w 2839362"/>
              <a:gd name="connsiteY105" fmla="*/ 5536559 h 6614071"/>
              <a:gd name="connsiteX106" fmla="*/ 569573 w 2839362"/>
              <a:gd name="connsiteY106" fmla="*/ 5490284 h 6614071"/>
              <a:gd name="connsiteX107" fmla="*/ 618319 w 2839362"/>
              <a:gd name="connsiteY107" fmla="*/ 5388824 h 6614071"/>
              <a:gd name="connsiteX108" fmla="*/ 610058 w 2839362"/>
              <a:gd name="connsiteY108" fmla="*/ 5358682 h 6614071"/>
              <a:gd name="connsiteX109" fmla="*/ 525658 w 2839362"/>
              <a:gd name="connsiteY109" fmla="*/ 5307919 h 6614071"/>
              <a:gd name="connsiteX110" fmla="*/ 505855 w 2839362"/>
              <a:gd name="connsiteY110" fmla="*/ 5264902 h 6614071"/>
              <a:gd name="connsiteX111" fmla="*/ 505111 w 2839362"/>
              <a:gd name="connsiteY111" fmla="*/ 5241656 h 6614071"/>
              <a:gd name="connsiteX112" fmla="*/ 486170 w 2839362"/>
              <a:gd name="connsiteY112" fmla="*/ 5221031 h 6614071"/>
              <a:gd name="connsiteX113" fmla="*/ 468563 w 2839362"/>
              <a:gd name="connsiteY113" fmla="*/ 5217601 h 6614071"/>
              <a:gd name="connsiteX114" fmla="*/ 446044 w 2839362"/>
              <a:gd name="connsiteY114" fmla="*/ 5185459 h 6614071"/>
              <a:gd name="connsiteX115" fmla="*/ 412434 w 2839362"/>
              <a:gd name="connsiteY115" fmla="*/ 5159172 h 6614071"/>
              <a:gd name="connsiteX116" fmla="*/ 345553 w 2839362"/>
              <a:gd name="connsiteY116" fmla="*/ 5171740 h 6614071"/>
              <a:gd name="connsiteX117" fmla="*/ 304314 w 2839362"/>
              <a:gd name="connsiteY117" fmla="*/ 5151675 h 6614071"/>
              <a:gd name="connsiteX118" fmla="*/ 283376 w 2839362"/>
              <a:gd name="connsiteY118" fmla="*/ 5093451 h 6614071"/>
              <a:gd name="connsiteX119" fmla="*/ 283455 w 2839362"/>
              <a:gd name="connsiteY119" fmla="*/ 5039624 h 6614071"/>
              <a:gd name="connsiteX120" fmla="*/ 262238 w 2839362"/>
              <a:gd name="connsiteY120" fmla="*/ 5018756 h 6614071"/>
              <a:gd name="connsiteX121" fmla="*/ 158764 w 2839362"/>
              <a:gd name="connsiteY121" fmla="*/ 5011635 h 6614071"/>
              <a:gd name="connsiteX122" fmla="*/ 119574 w 2839362"/>
              <a:gd name="connsiteY122" fmla="*/ 4985460 h 6614071"/>
              <a:gd name="connsiteX123" fmla="*/ 35703 w 2839362"/>
              <a:gd name="connsiteY123" fmla="*/ 4887936 h 6614071"/>
              <a:gd name="connsiteX124" fmla="*/ 12517 w 2839362"/>
              <a:gd name="connsiteY124" fmla="*/ 4863003 h 6614071"/>
              <a:gd name="connsiteX125" fmla="*/ 2913 w 2839362"/>
              <a:gd name="connsiteY125" fmla="*/ 4816295 h 6614071"/>
              <a:gd name="connsiteX126" fmla="*/ 19989 w 2839362"/>
              <a:gd name="connsiteY126" fmla="*/ 4767165 h 6614071"/>
              <a:gd name="connsiteX127" fmla="*/ 36233 w 2839362"/>
              <a:gd name="connsiteY127" fmla="*/ 4643787 h 6614071"/>
              <a:gd name="connsiteX128" fmla="*/ 25339 w 2839362"/>
              <a:gd name="connsiteY128" fmla="*/ 4140123 h 6614071"/>
              <a:gd name="connsiteX129" fmla="*/ 25215 w 2839362"/>
              <a:gd name="connsiteY129" fmla="*/ 4079116 h 6614071"/>
              <a:gd name="connsiteX130" fmla="*/ 64802 w 2839362"/>
              <a:gd name="connsiteY130" fmla="*/ 3956718 h 6614071"/>
              <a:gd name="connsiteX131" fmla="*/ 179763 w 2839362"/>
              <a:gd name="connsiteY131" fmla="*/ 3791915 h 6614071"/>
              <a:gd name="connsiteX132" fmla="*/ 207589 w 2839362"/>
              <a:gd name="connsiteY132" fmla="*/ 3733996 h 6614071"/>
              <a:gd name="connsiteX133" fmla="*/ 249936 w 2839362"/>
              <a:gd name="connsiteY133" fmla="*/ 3659678 h 6614071"/>
              <a:gd name="connsiteX134" fmla="*/ 459996 w 2839362"/>
              <a:gd name="connsiteY134" fmla="*/ 3398082 h 6614071"/>
              <a:gd name="connsiteX135" fmla="*/ 565656 w 2839362"/>
              <a:gd name="connsiteY135" fmla="*/ 3304406 h 6614071"/>
              <a:gd name="connsiteX136" fmla="*/ 576225 w 2839362"/>
              <a:gd name="connsiteY136" fmla="*/ 3297650 h 6614071"/>
              <a:gd name="connsiteX137" fmla="*/ 684866 w 2839362"/>
              <a:gd name="connsiteY137" fmla="*/ 3135633 h 6614071"/>
              <a:gd name="connsiteX138" fmla="*/ 706377 w 2839362"/>
              <a:gd name="connsiteY138" fmla="*/ 3091187 h 6614071"/>
              <a:gd name="connsiteX139" fmla="*/ 730102 w 2839362"/>
              <a:gd name="connsiteY139" fmla="*/ 3027575 h 6614071"/>
              <a:gd name="connsiteX140" fmla="*/ 748583 w 2839362"/>
              <a:gd name="connsiteY140" fmla="*/ 2967643 h 6614071"/>
              <a:gd name="connsiteX141" fmla="*/ 759115 w 2839362"/>
              <a:gd name="connsiteY141" fmla="*/ 2926967 h 6614071"/>
              <a:gd name="connsiteX142" fmla="*/ 752280 w 2839362"/>
              <a:gd name="connsiteY142" fmla="*/ 2647120 h 6614071"/>
              <a:gd name="connsiteX143" fmla="*/ 779197 w 2839362"/>
              <a:gd name="connsiteY143" fmla="*/ 2414551 h 6614071"/>
              <a:gd name="connsiteX144" fmla="*/ 807021 w 2839362"/>
              <a:gd name="connsiteY144" fmla="*/ 2284878 h 6614071"/>
              <a:gd name="connsiteX145" fmla="*/ 822426 w 2839362"/>
              <a:gd name="connsiteY145" fmla="*/ 2245155 h 6614071"/>
              <a:gd name="connsiteX146" fmla="*/ 875604 w 2839362"/>
              <a:gd name="connsiteY146" fmla="*/ 2150090 h 6614071"/>
              <a:gd name="connsiteX147" fmla="*/ 940785 w 2839362"/>
              <a:gd name="connsiteY147" fmla="*/ 1994625 h 6614071"/>
              <a:gd name="connsiteX148" fmla="*/ 918098 w 2839362"/>
              <a:gd name="connsiteY148" fmla="*/ 1819153 h 6614071"/>
              <a:gd name="connsiteX149" fmla="*/ 810826 w 2839362"/>
              <a:gd name="connsiteY149" fmla="*/ 1673196 h 6614071"/>
              <a:gd name="connsiteX150" fmla="*/ 788896 w 2839362"/>
              <a:gd name="connsiteY150" fmla="*/ 1660320 h 6614071"/>
              <a:gd name="connsiteX151" fmla="*/ 745880 w 2839362"/>
              <a:gd name="connsiteY151" fmla="*/ 1642468 h 6614071"/>
              <a:gd name="connsiteX152" fmla="*/ 680702 w 2839362"/>
              <a:gd name="connsiteY152" fmla="*/ 1536234 h 6614071"/>
              <a:gd name="connsiteX153" fmla="*/ 683742 w 2839362"/>
              <a:gd name="connsiteY153" fmla="*/ 1496645 h 6614071"/>
              <a:gd name="connsiteX154" fmla="*/ 682415 w 2839362"/>
              <a:gd name="connsiteY154" fmla="*/ 1468582 h 6614071"/>
              <a:gd name="connsiteX155" fmla="*/ 633715 w 2839362"/>
              <a:gd name="connsiteY155" fmla="*/ 1367110 h 6614071"/>
              <a:gd name="connsiteX156" fmla="*/ 657919 w 2839362"/>
              <a:gd name="connsiteY156" fmla="*/ 1179455 h 6614071"/>
              <a:gd name="connsiteX157" fmla="*/ 687140 w 2839362"/>
              <a:gd name="connsiteY157" fmla="*/ 1124140 h 6614071"/>
              <a:gd name="connsiteX158" fmla="*/ 882248 w 2839362"/>
              <a:gd name="connsiteY158" fmla="*/ 1015322 h 6614071"/>
              <a:gd name="connsiteX159" fmla="*/ 934284 w 2839362"/>
              <a:gd name="connsiteY159" fmla="*/ 1015102 h 6614071"/>
              <a:gd name="connsiteX160" fmla="*/ 1087153 w 2839362"/>
              <a:gd name="connsiteY160" fmla="*/ 1083649 h 6614071"/>
              <a:gd name="connsiteX161" fmla="*/ 1157618 w 2839362"/>
              <a:gd name="connsiteY161" fmla="*/ 1152679 h 6614071"/>
              <a:gd name="connsiteX162" fmla="*/ 1187830 w 2839362"/>
              <a:gd name="connsiteY162" fmla="*/ 1214203 h 6614071"/>
              <a:gd name="connsiteX163" fmla="*/ 1224226 w 2839362"/>
              <a:gd name="connsiteY163" fmla="*/ 1327928 h 6614071"/>
              <a:gd name="connsiteX164" fmla="*/ 1249766 w 2839362"/>
              <a:gd name="connsiteY164" fmla="*/ 1389121 h 6614071"/>
              <a:gd name="connsiteX165" fmla="*/ 1259561 w 2839362"/>
              <a:gd name="connsiteY165" fmla="*/ 1400264 h 6614071"/>
              <a:gd name="connsiteX166" fmla="*/ 1269519 w 2839362"/>
              <a:gd name="connsiteY166" fmla="*/ 1391064 h 6614071"/>
              <a:gd name="connsiteX167" fmla="*/ 1295696 w 2839362"/>
              <a:gd name="connsiteY167" fmla="*/ 1308156 h 6614071"/>
              <a:gd name="connsiteX168" fmla="*/ 1302446 w 2839362"/>
              <a:gd name="connsiteY168" fmla="*/ 1164754 h 6614071"/>
              <a:gd name="connsiteX169" fmla="*/ 1303243 w 2839362"/>
              <a:gd name="connsiteY169" fmla="*/ 1164740 h 6614071"/>
              <a:gd name="connsiteX170" fmla="*/ 1035534 w 2839362"/>
              <a:gd name="connsiteY170" fmla="*/ 3009502 h 6614071"/>
              <a:gd name="connsiteX171" fmla="*/ 1053751 w 2839362"/>
              <a:gd name="connsiteY171" fmla="*/ 3006517 h 6614071"/>
              <a:gd name="connsiteX172" fmla="*/ 1096242 w 2839362"/>
              <a:gd name="connsiteY172" fmla="*/ 2973767 h 6614071"/>
              <a:gd name="connsiteX173" fmla="*/ 1101228 w 2839362"/>
              <a:gd name="connsiteY173" fmla="*/ 2966547 h 6614071"/>
              <a:gd name="connsiteX174" fmla="*/ 1103616 w 2839362"/>
              <a:gd name="connsiteY174" fmla="*/ 2915448 h 6614071"/>
              <a:gd name="connsiteX175" fmla="*/ 1073117 w 2839362"/>
              <a:gd name="connsiteY175" fmla="*/ 2834248 h 6614071"/>
              <a:gd name="connsiteX176" fmla="*/ 1065971 w 2839362"/>
              <a:gd name="connsiteY176" fmla="*/ 2790012 h 6614071"/>
              <a:gd name="connsiteX177" fmla="*/ 1058564 w 2839362"/>
              <a:gd name="connsiteY177" fmla="*/ 2777173 h 6614071"/>
              <a:gd name="connsiteX178" fmla="*/ 1050579 w 2839362"/>
              <a:gd name="connsiteY178" fmla="*/ 2789025 h 6614071"/>
              <a:gd name="connsiteX179" fmla="*/ 1017775 w 2839362"/>
              <a:gd name="connsiteY179" fmla="*/ 2995158 h 6614071"/>
              <a:gd name="connsiteX180" fmla="*/ 1035533 w 2839362"/>
              <a:gd name="connsiteY180" fmla="*/ 3009501 h 6614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2839362" h="6614071">
                <a:moveTo>
                  <a:pt x="1303236" y="1164786"/>
                </a:moveTo>
                <a:cubicBezTo>
                  <a:pt x="1303236" y="1153426"/>
                  <a:pt x="1302620" y="1142026"/>
                  <a:pt x="1303334" y="1130710"/>
                </a:cubicBezTo>
                <a:cubicBezTo>
                  <a:pt x="1308585" y="1047459"/>
                  <a:pt x="1302835" y="966259"/>
                  <a:pt x="1269165" y="888022"/>
                </a:cubicBezTo>
                <a:cubicBezTo>
                  <a:pt x="1246671" y="835750"/>
                  <a:pt x="1244273" y="778993"/>
                  <a:pt x="1240842" y="722641"/>
                </a:cubicBezTo>
                <a:cubicBezTo>
                  <a:pt x="1235317" y="631899"/>
                  <a:pt x="1227580" y="541294"/>
                  <a:pt x="1220748" y="450631"/>
                </a:cubicBezTo>
                <a:cubicBezTo>
                  <a:pt x="1219847" y="438684"/>
                  <a:pt x="1219343" y="426409"/>
                  <a:pt x="1214273" y="415483"/>
                </a:cubicBezTo>
                <a:cubicBezTo>
                  <a:pt x="1199256" y="383120"/>
                  <a:pt x="1191129" y="348958"/>
                  <a:pt x="1186274" y="313878"/>
                </a:cubicBezTo>
                <a:cubicBezTo>
                  <a:pt x="1182016" y="283112"/>
                  <a:pt x="1164818" y="255546"/>
                  <a:pt x="1164921" y="223517"/>
                </a:cubicBezTo>
                <a:cubicBezTo>
                  <a:pt x="1164955" y="212615"/>
                  <a:pt x="1153964" y="212520"/>
                  <a:pt x="1145515" y="212426"/>
                </a:cubicBezTo>
                <a:cubicBezTo>
                  <a:pt x="1125107" y="212199"/>
                  <a:pt x="1104766" y="210688"/>
                  <a:pt x="1084971" y="205878"/>
                </a:cubicBezTo>
                <a:cubicBezTo>
                  <a:pt x="1029132" y="192309"/>
                  <a:pt x="983895" y="160894"/>
                  <a:pt x="944384" y="120366"/>
                </a:cubicBezTo>
                <a:cubicBezTo>
                  <a:pt x="937222" y="113018"/>
                  <a:pt x="931863" y="104412"/>
                  <a:pt x="931220" y="93557"/>
                </a:cubicBezTo>
                <a:cubicBezTo>
                  <a:pt x="929743" y="68606"/>
                  <a:pt x="945213" y="56402"/>
                  <a:pt x="968687" y="64656"/>
                </a:cubicBezTo>
                <a:cubicBezTo>
                  <a:pt x="978252" y="68020"/>
                  <a:pt x="987324" y="72762"/>
                  <a:pt x="996717" y="76646"/>
                </a:cubicBezTo>
                <a:cubicBezTo>
                  <a:pt x="1006612" y="80739"/>
                  <a:pt x="1011021" y="78307"/>
                  <a:pt x="1010378" y="66577"/>
                </a:cubicBezTo>
                <a:cubicBezTo>
                  <a:pt x="1008317" y="28986"/>
                  <a:pt x="1047778" y="-1899"/>
                  <a:pt x="1084233" y="9097"/>
                </a:cubicBezTo>
                <a:cubicBezTo>
                  <a:pt x="1097640" y="13141"/>
                  <a:pt x="1110028" y="14622"/>
                  <a:pt x="1121887" y="6276"/>
                </a:cubicBezTo>
                <a:cubicBezTo>
                  <a:pt x="1135828" y="-3535"/>
                  <a:pt x="1149127" y="-1047"/>
                  <a:pt x="1161705" y="8240"/>
                </a:cubicBezTo>
                <a:cubicBezTo>
                  <a:pt x="1175933" y="18744"/>
                  <a:pt x="1193515" y="21423"/>
                  <a:pt x="1208496" y="28587"/>
                </a:cubicBezTo>
                <a:cubicBezTo>
                  <a:pt x="1242033" y="44626"/>
                  <a:pt x="1276145" y="60779"/>
                  <a:pt x="1306165" y="83373"/>
                </a:cubicBezTo>
                <a:cubicBezTo>
                  <a:pt x="1312032" y="87788"/>
                  <a:pt x="1315754" y="95557"/>
                  <a:pt x="1319360" y="102365"/>
                </a:cubicBezTo>
                <a:cubicBezTo>
                  <a:pt x="1326230" y="115335"/>
                  <a:pt x="1334640" y="126300"/>
                  <a:pt x="1348013" y="133435"/>
                </a:cubicBezTo>
                <a:cubicBezTo>
                  <a:pt x="1358048" y="138789"/>
                  <a:pt x="1366154" y="147267"/>
                  <a:pt x="1361488" y="159640"/>
                </a:cubicBezTo>
                <a:cubicBezTo>
                  <a:pt x="1350035" y="190014"/>
                  <a:pt x="1355001" y="217612"/>
                  <a:pt x="1362601" y="249290"/>
                </a:cubicBezTo>
                <a:cubicBezTo>
                  <a:pt x="1373999" y="296804"/>
                  <a:pt x="1388419" y="343963"/>
                  <a:pt x="1396404" y="392138"/>
                </a:cubicBezTo>
                <a:cubicBezTo>
                  <a:pt x="1404209" y="439230"/>
                  <a:pt x="1419518" y="483396"/>
                  <a:pt x="1435275" y="527946"/>
                </a:cubicBezTo>
                <a:cubicBezTo>
                  <a:pt x="1468975" y="623227"/>
                  <a:pt x="1503016" y="718453"/>
                  <a:pt x="1529043" y="816226"/>
                </a:cubicBezTo>
                <a:cubicBezTo>
                  <a:pt x="1539851" y="856826"/>
                  <a:pt x="1545884" y="898146"/>
                  <a:pt x="1544736" y="940414"/>
                </a:cubicBezTo>
                <a:cubicBezTo>
                  <a:pt x="1543337" y="991913"/>
                  <a:pt x="1547095" y="1043243"/>
                  <a:pt x="1551155" y="1094544"/>
                </a:cubicBezTo>
                <a:cubicBezTo>
                  <a:pt x="1558674" y="1189547"/>
                  <a:pt x="1554166" y="1284678"/>
                  <a:pt x="1553985" y="1379764"/>
                </a:cubicBezTo>
                <a:cubicBezTo>
                  <a:pt x="1553808" y="1473201"/>
                  <a:pt x="1542149" y="1566001"/>
                  <a:pt x="1538453" y="1659239"/>
                </a:cubicBezTo>
                <a:cubicBezTo>
                  <a:pt x="1536651" y="1704703"/>
                  <a:pt x="1537882" y="1750150"/>
                  <a:pt x="1539526" y="1795593"/>
                </a:cubicBezTo>
                <a:cubicBezTo>
                  <a:pt x="1540796" y="1830709"/>
                  <a:pt x="1548486" y="1864198"/>
                  <a:pt x="1562747" y="1896351"/>
                </a:cubicBezTo>
                <a:cubicBezTo>
                  <a:pt x="1597332" y="1974327"/>
                  <a:pt x="1637532" y="2048719"/>
                  <a:pt x="1694690" y="2113066"/>
                </a:cubicBezTo>
                <a:cubicBezTo>
                  <a:pt x="1713710" y="2134478"/>
                  <a:pt x="1730138" y="2158191"/>
                  <a:pt x="1747818" y="2180799"/>
                </a:cubicBezTo>
                <a:cubicBezTo>
                  <a:pt x="1800499" y="2248172"/>
                  <a:pt x="1815046" y="2324970"/>
                  <a:pt x="1802459" y="2407795"/>
                </a:cubicBezTo>
                <a:cubicBezTo>
                  <a:pt x="1787265" y="2507759"/>
                  <a:pt x="1782611" y="2607884"/>
                  <a:pt x="1797683" y="2708108"/>
                </a:cubicBezTo>
                <a:cubicBezTo>
                  <a:pt x="1808470" y="2779834"/>
                  <a:pt x="1795383" y="2850030"/>
                  <a:pt x="1787908" y="2920665"/>
                </a:cubicBezTo>
                <a:cubicBezTo>
                  <a:pt x="1782433" y="2972412"/>
                  <a:pt x="1776776" y="3024147"/>
                  <a:pt x="1770573" y="3075811"/>
                </a:cubicBezTo>
                <a:cubicBezTo>
                  <a:pt x="1768422" y="3093722"/>
                  <a:pt x="1771319" y="3110195"/>
                  <a:pt x="1778967" y="3126297"/>
                </a:cubicBezTo>
                <a:cubicBezTo>
                  <a:pt x="1795954" y="3162066"/>
                  <a:pt x="1815181" y="3196399"/>
                  <a:pt x="1840528" y="3227080"/>
                </a:cubicBezTo>
                <a:cubicBezTo>
                  <a:pt x="1927433" y="3332277"/>
                  <a:pt x="2002648" y="3446416"/>
                  <a:pt x="2088577" y="3552308"/>
                </a:cubicBezTo>
                <a:cubicBezTo>
                  <a:pt x="2147728" y="3625203"/>
                  <a:pt x="2209202" y="3696227"/>
                  <a:pt x="2269986" y="3767787"/>
                </a:cubicBezTo>
                <a:cubicBezTo>
                  <a:pt x="2290181" y="3791563"/>
                  <a:pt x="2313655" y="3812230"/>
                  <a:pt x="2338078" y="3831435"/>
                </a:cubicBezTo>
                <a:cubicBezTo>
                  <a:pt x="2384728" y="3868125"/>
                  <a:pt x="2417984" y="3914666"/>
                  <a:pt x="2444532" y="3967128"/>
                </a:cubicBezTo>
                <a:cubicBezTo>
                  <a:pt x="2492873" y="4062648"/>
                  <a:pt x="2542152" y="4157689"/>
                  <a:pt x="2591162" y="4252866"/>
                </a:cubicBezTo>
                <a:cubicBezTo>
                  <a:pt x="2609000" y="4287506"/>
                  <a:pt x="2629449" y="4320668"/>
                  <a:pt x="2653190" y="4351486"/>
                </a:cubicBezTo>
                <a:cubicBezTo>
                  <a:pt x="2698613" y="4410451"/>
                  <a:pt x="2731212" y="4477564"/>
                  <a:pt x="2773588" y="4538442"/>
                </a:cubicBezTo>
                <a:cubicBezTo>
                  <a:pt x="2784902" y="4554696"/>
                  <a:pt x="2797428" y="4569864"/>
                  <a:pt x="2809929" y="4585121"/>
                </a:cubicBezTo>
                <a:cubicBezTo>
                  <a:pt x="2819034" y="4596236"/>
                  <a:pt x="2827621" y="4607639"/>
                  <a:pt x="2833928" y="4620718"/>
                </a:cubicBezTo>
                <a:cubicBezTo>
                  <a:pt x="2842655" y="4638818"/>
                  <a:pt x="2841066" y="4654804"/>
                  <a:pt x="2827755" y="4670489"/>
                </a:cubicBezTo>
                <a:cubicBezTo>
                  <a:pt x="2809499" y="4692002"/>
                  <a:pt x="2789385" y="4711598"/>
                  <a:pt x="2768637" y="4730554"/>
                </a:cubicBezTo>
                <a:cubicBezTo>
                  <a:pt x="2741214" y="4755611"/>
                  <a:pt x="2715824" y="4782570"/>
                  <a:pt x="2690847" y="4810018"/>
                </a:cubicBezTo>
                <a:cubicBezTo>
                  <a:pt x="2681234" y="4820583"/>
                  <a:pt x="2681619" y="4832740"/>
                  <a:pt x="2680989" y="4845214"/>
                </a:cubicBezTo>
                <a:cubicBezTo>
                  <a:pt x="2679551" y="4873667"/>
                  <a:pt x="2677199" y="4876748"/>
                  <a:pt x="2649503" y="4880631"/>
                </a:cubicBezTo>
                <a:cubicBezTo>
                  <a:pt x="2637972" y="4882248"/>
                  <a:pt x="2629785" y="4888391"/>
                  <a:pt x="2621806" y="4895813"/>
                </a:cubicBezTo>
                <a:cubicBezTo>
                  <a:pt x="2613477" y="4903564"/>
                  <a:pt x="2604295" y="4907477"/>
                  <a:pt x="2592369" y="4903994"/>
                </a:cubicBezTo>
                <a:cubicBezTo>
                  <a:pt x="2567364" y="4896693"/>
                  <a:pt x="2539448" y="4918177"/>
                  <a:pt x="2539126" y="4944528"/>
                </a:cubicBezTo>
                <a:cubicBezTo>
                  <a:pt x="2538995" y="4955293"/>
                  <a:pt x="2539423" y="4966065"/>
                  <a:pt x="2539222" y="4976827"/>
                </a:cubicBezTo>
                <a:cubicBezTo>
                  <a:pt x="2538599" y="5010088"/>
                  <a:pt x="2531600" y="5041563"/>
                  <a:pt x="2518011" y="5072364"/>
                </a:cubicBezTo>
                <a:cubicBezTo>
                  <a:pt x="2493600" y="5127699"/>
                  <a:pt x="2473304" y="5184576"/>
                  <a:pt x="2465190" y="5245075"/>
                </a:cubicBezTo>
                <a:cubicBezTo>
                  <a:pt x="2463522" y="5257512"/>
                  <a:pt x="2460130" y="5269684"/>
                  <a:pt x="2454895" y="5281213"/>
                </a:cubicBezTo>
                <a:cubicBezTo>
                  <a:pt x="2443166" y="5307050"/>
                  <a:pt x="2430123" y="5313209"/>
                  <a:pt x="2403272" y="5303391"/>
                </a:cubicBezTo>
                <a:cubicBezTo>
                  <a:pt x="2365423" y="5289551"/>
                  <a:pt x="2330964" y="5268983"/>
                  <a:pt x="2297447" y="5246915"/>
                </a:cubicBezTo>
                <a:cubicBezTo>
                  <a:pt x="2275944" y="5232755"/>
                  <a:pt x="2254414" y="5218836"/>
                  <a:pt x="2230818" y="5208229"/>
                </a:cubicBezTo>
                <a:cubicBezTo>
                  <a:pt x="2218156" y="5202538"/>
                  <a:pt x="2206868" y="5202214"/>
                  <a:pt x="2195654" y="5211201"/>
                </a:cubicBezTo>
                <a:cubicBezTo>
                  <a:pt x="2190073" y="5215673"/>
                  <a:pt x="2183731" y="5219183"/>
                  <a:pt x="2177825" y="5223260"/>
                </a:cubicBezTo>
                <a:cubicBezTo>
                  <a:pt x="2131559" y="5255205"/>
                  <a:pt x="2082309" y="5278049"/>
                  <a:pt x="2025700" y="5287619"/>
                </a:cubicBezTo>
                <a:cubicBezTo>
                  <a:pt x="1889479" y="5310654"/>
                  <a:pt x="1754997" y="5343062"/>
                  <a:pt x="1618784" y="5366402"/>
                </a:cubicBezTo>
                <a:cubicBezTo>
                  <a:pt x="1581128" y="5372853"/>
                  <a:pt x="1542400" y="5371459"/>
                  <a:pt x="1505377" y="5383235"/>
                </a:cubicBezTo>
                <a:cubicBezTo>
                  <a:pt x="1490702" y="5387903"/>
                  <a:pt x="1483607" y="5395060"/>
                  <a:pt x="1482566" y="5410677"/>
                </a:cubicBezTo>
                <a:cubicBezTo>
                  <a:pt x="1471975" y="5569489"/>
                  <a:pt x="1460438" y="5728323"/>
                  <a:pt x="1476539" y="5887388"/>
                </a:cubicBezTo>
                <a:cubicBezTo>
                  <a:pt x="1483877" y="5959891"/>
                  <a:pt x="1489712" y="6032563"/>
                  <a:pt x="1509689" y="6103409"/>
                </a:cubicBezTo>
                <a:cubicBezTo>
                  <a:pt x="1517874" y="6132435"/>
                  <a:pt x="1518656" y="6163647"/>
                  <a:pt x="1521823" y="6193968"/>
                </a:cubicBezTo>
                <a:cubicBezTo>
                  <a:pt x="1530214" y="6274284"/>
                  <a:pt x="1537188" y="6354703"/>
                  <a:pt x="1541902" y="6435354"/>
                </a:cubicBezTo>
                <a:cubicBezTo>
                  <a:pt x="1545275" y="6493071"/>
                  <a:pt x="1527669" y="6542064"/>
                  <a:pt x="1490341" y="6585473"/>
                </a:cubicBezTo>
                <a:cubicBezTo>
                  <a:pt x="1474454" y="6603948"/>
                  <a:pt x="1456712" y="6615041"/>
                  <a:pt x="1431674" y="6614005"/>
                </a:cubicBezTo>
                <a:cubicBezTo>
                  <a:pt x="1407196" y="6612991"/>
                  <a:pt x="1382622" y="6614944"/>
                  <a:pt x="1358187" y="6611735"/>
                </a:cubicBezTo>
                <a:cubicBezTo>
                  <a:pt x="1335651" y="6608777"/>
                  <a:pt x="1317152" y="6599777"/>
                  <a:pt x="1305584" y="6578973"/>
                </a:cubicBezTo>
                <a:cubicBezTo>
                  <a:pt x="1297455" y="6564356"/>
                  <a:pt x="1288194" y="6550371"/>
                  <a:pt x="1279974" y="6535800"/>
                </a:cubicBezTo>
                <a:cubicBezTo>
                  <a:pt x="1256188" y="6493647"/>
                  <a:pt x="1250612" y="6448717"/>
                  <a:pt x="1262727" y="6402195"/>
                </a:cubicBezTo>
                <a:cubicBezTo>
                  <a:pt x="1270733" y="6371452"/>
                  <a:pt x="1276584" y="6340378"/>
                  <a:pt x="1282258" y="6309197"/>
                </a:cubicBezTo>
                <a:cubicBezTo>
                  <a:pt x="1285371" y="6292092"/>
                  <a:pt x="1289342" y="6274783"/>
                  <a:pt x="1298020" y="6259798"/>
                </a:cubicBezTo>
                <a:cubicBezTo>
                  <a:pt x="1312859" y="6234170"/>
                  <a:pt x="1313118" y="6207315"/>
                  <a:pt x="1307999" y="6179783"/>
                </a:cubicBezTo>
                <a:cubicBezTo>
                  <a:pt x="1302890" y="6152303"/>
                  <a:pt x="1302222" y="6125399"/>
                  <a:pt x="1310269" y="6098190"/>
                </a:cubicBezTo>
                <a:cubicBezTo>
                  <a:pt x="1325303" y="6047352"/>
                  <a:pt x="1307613" y="6000028"/>
                  <a:pt x="1292488" y="5952783"/>
                </a:cubicBezTo>
                <a:cubicBezTo>
                  <a:pt x="1253098" y="5829753"/>
                  <a:pt x="1208183" y="5708528"/>
                  <a:pt x="1171041" y="5584775"/>
                </a:cubicBezTo>
                <a:cubicBezTo>
                  <a:pt x="1158499" y="5542990"/>
                  <a:pt x="1148382" y="5500453"/>
                  <a:pt x="1138109" y="5458032"/>
                </a:cubicBezTo>
                <a:cubicBezTo>
                  <a:pt x="1133849" y="5440440"/>
                  <a:pt x="1124784" y="5433430"/>
                  <a:pt x="1106499" y="5434286"/>
                </a:cubicBezTo>
                <a:cubicBezTo>
                  <a:pt x="1069351" y="5436023"/>
                  <a:pt x="1032475" y="5433197"/>
                  <a:pt x="996043" y="5424584"/>
                </a:cubicBezTo>
                <a:cubicBezTo>
                  <a:pt x="976183" y="5419888"/>
                  <a:pt x="955590" y="5421130"/>
                  <a:pt x="935260" y="5420725"/>
                </a:cubicBezTo>
                <a:cubicBezTo>
                  <a:pt x="924530" y="5420512"/>
                  <a:pt x="917977" y="5427543"/>
                  <a:pt x="910697" y="5433812"/>
                </a:cubicBezTo>
                <a:cubicBezTo>
                  <a:pt x="787203" y="5540151"/>
                  <a:pt x="686119" y="5665174"/>
                  <a:pt x="600119" y="5803160"/>
                </a:cubicBezTo>
                <a:cubicBezTo>
                  <a:pt x="550906" y="5882125"/>
                  <a:pt x="491995" y="5953425"/>
                  <a:pt x="425560" y="6018851"/>
                </a:cubicBezTo>
                <a:cubicBezTo>
                  <a:pt x="397314" y="6046669"/>
                  <a:pt x="370403" y="6074178"/>
                  <a:pt x="332889" y="6090238"/>
                </a:cubicBezTo>
                <a:cubicBezTo>
                  <a:pt x="309432" y="6100279"/>
                  <a:pt x="289240" y="6117142"/>
                  <a:pt x="270245" y="6134780"/>
                </a:cubicBezTo>
                <a:cubicBezTo>
                  <a:pt x="261527" y="6142876"/>
                  <a:pt x="251815" y="6150091"/>
                  <a:pt x="241838" y="6156607"/>
                </a:cubicBezTo>
                <a:cubicBezTo>
                  <a:pt x="207457" y="6179063"/>
                  <a:pt x="173737" y="6166524"/>
                  <a:pt x="162113" y="6126817"/>
                </a:cubicBezTo>
                <a:cubicBezTo>
                  <a:pt x="153073" y="6095932"/>
                  <a:pt x="157018" y="6065240"/>
                  <a:pt x="172875" y="6038230"/>
                </a:cubicBezTo>
                <a:cubicBezTo>
                  <a:pt x="207935" y="5978504"/>
                  <a:pt x="238301" y="5915749"/>
                  <a:pt x="282785" y="5861881"/>
                </a:cubicBezTo>
                <a:cubicBezTo>
                  <a:pt x="296390" y="5845405"/>
                  <a:pt x="300351" y="5827249"/>
                  <a:pt x="294046" y="5806521"/>
                </a:cubicBezTo>
                <a:cubicBezTo>
                  <a:pt x="286740" y="5782494"/>
                  <a:pt x="281063" y="5757953"/>
                  <a:pt x="273269" y="5734097"/>
                </a:cubicBezTo>
                <a:cubicBezTo>
                  <a:pt x="254554" y="5676802"/>
                  <a:pt x="298510" y="5595763"/>
                  <a:pt x="372320" y="5600351"/>
                </a:cubicBezTo>
                <a:cubicBezTo>
                  <a:pt x="395544" y="5601796"/>
                  <a:pt x="418937" y="5600538"/>
                  <a:pt x="442252" y="5600518"/>
                </a:cubicBezTo>
                <a:cubicBezTo>
                  <a:pt x="467533" y="5600497"/>
                  <a:pt x="488687" y="5591121"/>
                  <a:pt x="506264" y="5572965"/>
                </a:cubicBezTo>
                <a:cubicBezTo>
                  <a:pt x="518313" y="5560520"/>
                  <a:pt x="530339" y="5547961"/>
                  <a:pt x="543345" y="5536559"/>
                </a:cubicBezTo>
                <a:cubicBezTo>
                  <a:pt x="557660" y="5524008"/>
                  <a:pt x="563622" y="5507053"/>
                  <a:pt x="569573" y="5490284"/>
                </a:cubicBezTo>
                <a:cubicBezTo>
                  <a:pt x="582208" y="5454671"/>
                  <a:pt x="595985" y="5419911"/>
                  <a:pt x="618319" y="5388824"/>
                </a:cubicBezTo>
                <a:cubicBezTo>
                  <a:pt x="630291" y="5372160"/>
                  <a:pt x="628233" y="5367956"/>
                  <a:pt x="610058" y="5358682"/>
                </a:cubicBezTo>
                <a:cubicBezTo>
                  <a:pt x="580738" y="5343720"/>
                  <a:pt x="551672" y="5328492"/>
                  <a:pt x="525658" y="5307919"/>
                </a:cubicBezTo>
                <a:cubicBezTo>
                  <a:pt x="511427" y="5296665"/>
                  <a:pt x="503089" y="5283889"/>
                  <a:pt x="505855" y="5264902"/>
                </a:cubicBezTo>
                <a:cubicBezTo>
                  <a:pt x="506956" y="5257343"/>
                  <a:pt x="505842" y="5249377"/>
                  <a:pt x="505111" y="5241656"/>
                </a:cubicBezTo>
                <a:cubicBezTo>
                  <a:pt x="504027" y="5230197"/>
                  <a:pt x="497873" y="5223008"/>
                  <a:pt x="486170" y="5221031"/>
                </a:cubicBezTo>
                <a:cubicBezTo>
                  <a:pt x="480274" y="5220034"/>
                  <a:pt x="474334" y="5219122"/>
                  <a:pt x="468563" y="5217601"/>
                </a:cubicBezTo>
                <a:cubicBezTo>
                  <a:pt x="448815" y="5212401"/>
                  <a:pt x="444513" y="5206112"/>
                  <a:pt x="446044" y="5185459"/>
                </a:cubicBezTo>
                <a:cubicBezTo>
                  <a:pt x="448760" y="5148807"/>
                  <a:pt x="448867" y="5149199"/>
                  <a:pt x="412434" y="5159172"/>
                </a:cubicBezTo>
                <a:cubicBezTo>
                  <a:pt x="390545" y="5165165"/>
                  <a:pt x="368470" y="5170474"/>
                  <a:pt x="345553" y="5171740"/>
                </a:cubicBezTo>
                <a:cubicBezTo>
                  <a:pt x="327650" y="5172730"/>
                  <a:pt x="314274" y="5166365"/>
                  <a:pt x="304314" y="5151675"/>
                </a:cubicBezTo>
                <a:cubicBezTo>
                  <a:pt x="292343" y="5134019"/>
                  <a:pt x="283794" y="5115136"/>
                  <a:pt x="283376" y="5093451"/>
                </a:cubicBezTo>
                <a:cubicBezTo>
                  <a:pt x="283030" y="5075513"/>
                  <a:pt x="282749" y="5057540"/>
                  <a:pt x="283455" y="5039624"/>
                </a:cubicBezTo>
                <a:cubicBezTo>
                  <a:pt x="284066" y="5024123"/>
                  <a:pt x="277794" y="5018304"/>
                  <a:pt x="262238" y="5018756"/>
                </a:cubicBezTo>
                <a:cubicBezTo>
                  <a:pt x="227576" y="5019768"/>
                  <a:pt x="192856" y="5020553"/>
                  <a:pt x="158764" y="5011635"/>
                </a:cubicBezTo>
                <a:cubicBezTo>
                  <a:pt x="142476" y="5007375"/>
                  <a:pt x="128769" y="5000032"/>
                  <a:pt x="119574" y="4985460"/>
                </a:cubicBezTo>
                <a:cubicBezTo>
                  <a:pt x="96446" y="4948807"/>
                  <a:pt x="68943" y="4915979"/>
                  <a:pt x="35703" y="4887936"/>
                </a:cubicBezTo>
                <a:cubicBezTo>
                  <a:pt x="27090" y="4880669"/>
                  <a:pt x="19952" y="4871583"/>
                  <a:pt x="12517" y="4863003"/>
                </a:cubicBezTo>
                <a:cubicBezTo>
                  <a:pt x="657" y="4849315"/>
                  <a:pt x="-3296" y="4833865"/>
                  <a:pt x="2913" y="4816295"/>
                </a:cubicBezTo>
                <a:cubicBezTo>
                  <a:pt x="8692" y="4799945"/>
                  <a:pt x="13421" y="4783181"/>
                  <a:pt x="19989" y="4767165"/>
                </a:cubicBezTo>
                <a:cubicBezTo>
                  <a:pt x="36303" y="4727375"/>
                  <a:pt x="41172" y="4685663"/>
                  <a:pt x="36233" y="4643787"/>
                </a:cubicBezTo>
                <a:cubicBezTo>
                  <a:pt x="16468" y="4476185"/>
                  <a:pt x="19148" y="4308233"/>
                  <a:pt x="25339" y="4140123"/>
                </a:cubicBezTo>
                <a:cubicBezTo>
                  <a:pt x="26086" y="4119815"/>
                  <a:pt x="25548" y="4099448"/>
                  <a:pt x="25215" y="4079116"/>
                </a:cubicBezTo>
                <a:cubicBezTo>
                  <a:pt x="24474" y="4033768"/>
                  <a:pt x="38690" y="3993546"/>
                  <a:pt x="64802" y="3956718"/>
                </a:cubicBezTo>
                <a:cubicBezTo>
                  <a:pt x="103541" y="3902081"/>
                  <a:pt x="141542" y="3846915"/>
                  <a:pt x="179763" y="3791915"/>
                </a:cubicBezTo>
                <a:cubicBezTo>
                  <a:pt x="192127" y="3774123"/>
                  <a:pt x="201672" y="3755040"/>
                  <a:pt x="207589" y="3733996"/>
                </a:cubicBezTo>
                <a:cubicBezTo>
                  <a:pt x="215506" y="3705836"/>
                  <a:pt x="231447" y="3681860"/>
                  <a:pt x="249936" y="3659678"/>
                </a:cubicBezTo>
                <a:cubicBezTo>
                  <a:pt x="321546" y="3573753"/>
                  <a:pt x="392337" y="3487191"/>
                  <a:pt x="459996" y="3398082"/>
                </a:cubicBezTo>
                <a:cubicBezTo>
                  <a:pt x="488898" y="3360015"/>
                  <a:pt x="527203" y="3331991"/>
                  <a:pt x="565656" y="3304406"/>
                </a:cubicBezTo>
                <a:cubicBezTo>
                  <a:pt x="569054" y="3301969"/>
                  <a:pt x="572432" y="3299279"/>
                  <a:pt x="576225" y="3297650"/>
                </a:cubicBezTo>
                <a:cubicBezTo>
                  <a:pt x="647388" y="3267062"/>
                  <a:pt x="670315" y="3203978"/>
                  <a:pt x="684866" y="3135633"/>
                </a:cubicBezTo>
                <a:cubicBezTo>
                  <a:pt x="688465" y="3118730"/>
                  <a:pt x="694292" y="3103659"/>
                  <a:pt x="706377" y="3091187"/>
                </a:cubicBezTo>
                <a:cubicBezTo>
                  <a:pt x="723554" y="3073464"/>
                  <a:pt x="731391" y="3052270"/>
                  <a:pt x="730102" y="3027575"/>
                </a:cubicBezTo>
                <a:cubicBezTo>
                  <a:pt x="728945" y="3005404"/>
                  <a:pt x="733004" y="2985051"/>
                  <a:pt x="748583" y="2967643"/>
                </a:cubicBezTo>
                <a:cubicBezTo>
                  <a:pt x="758693" y="2956345"/>
                  <a:pt x="759317" y="2941709"/>
                  <a:pt x="759115" y="2926967"/>
                </a:cubicBezTo>
                <a:cubicBezTo>
                  <a:pt x="757838" y="2833658"/>
                  <a:pt x="750805" y="2740498"/>
                  <a:pt x="752280" y="2647120"/>
                </a:cubicBezTo>
                <a:cubicBezTo>
                  <a:pt x="753519" y="2568689"/>
                  <a:pt x="756459" y="2490804"/>
                  <a:pt x="779197" y="2414551"/>
                </a:cubicBezTo>
                <a:cubicBezTo>
                  <a:pt x="791792" y="2372312"/>
                  <a:pt x="798248" y="2328225"/>
                  <a:pt x="807021" y="2284878"/>
                </a:cubicBezTo>
                <a:cubicBezTo>
                  <a:pt x="809905" y="2270627"/>
                  <a:pt x="812887" y="2256200"/>
                  <a:pt x="822426" y="2245155"/>
                </a:cubicBezTo>
                <a:cubicBezTo>
                  <a:pt x="846734" y="2217010"/>
                  <a:pt x="860752" y="2183453"/>
                  <a:pt x="875604" y="2150090"/>
                </a:cubicBezTo>
                <a:cubicBezTo>
                  <a:pt x="898466" y="2098731"/>
                  <a:pt x="923002" y="2048013"/>
                  <a:pt x="940785" y="1994625"/>
                </a:cubicBezTo>
                <a:cubicBezTo>
                  <a:pt x="961342" y="1932907"/>
                  <a:pt x="951548" y="1873736"/>
                  <a:pt x="918098" y="1819153"/>
                </a:cubicBezTo>
                <a:cubicBezTo>
                  <a:pt x="886501" y="1767596"/>
                  <a:pt x="847989" y="1720826"/>
                  <a:pt x="810826" y="1673196"/>
                </a:cubicBezTo>
                <a:cubicBezTo>
                  <a:pt x="805151" y="1665923"/>
                  <a:pt x="799389" y="1658881"/>
                  <a:pt x="788896" y="1660320"/>
                </a:cubicBezTo>
                <a:cubicBezTo>
                  <a:pt x="770989" y="1662775"/>
                  <a:pt x="757339" y="1654497"/>
                  <a:pt x="745880" y="1642468"/>
                </a:cubicBezTo>
                <a:cubicBezTo>
                  <a:pt x="716622" y="1611762"/>
                  <a:pt x="694637" y="1576365"/>
                  <a:pt x="680702" y="1536234"/>
                </a:cubicBezTo>
                <a:cubicBezTo>
                  <a:pt x="676056" y="1522855"/>
                  <a:pt x="674893" y="1509104"/>
                  <a:pt x="683742" y="1496645"/>
                </a:cubicBezTo>
                <a:cubicBezTo>
                  <a:pt x="690783" y="1486733"/>
                  <a:pt x="688278" y="1478143"/>
                  <a:pt x="682415" y="1468582"/>
                </a:cubicBezTo>
                <a:cubicBezTo>
                  <a:pt x="662702" y="1436436"/>
                  <a:pt x="641311" y="1404368"/>
                  <a:pt x="633715" y="1367110"/>
                </a:cubicBezTo>
                <a:cubicBezTo>
                  <a:pt x="620506" y="1302312"/>
                  <a:pt x="624752" y="1238498"/>
                  <a:pt x="657919" y="1179455"/>
                </a:cubicBezTo>
                <a:cubicBezTo>
                  <a:pt x="668138" y="1161264"/>
                  <a:pt x="675575" y="1141867"/>
                  <a:pt x="687140" y="1124140"/>
                </a:cubicBezTo>
                <a:cubicBezTo>
                  <a:pt x="733360" y="1053299"/>
                  <a:pt x="799249" y="1019212"/>
                  <a:pt x="882248" y="1015322"/>
                </a:cubicBezTo>
                <a:cubicBezTo>
                  <a:pt x="899559" y="1014510"/>
                  <a:pt x="916960" y="1015748"/>
                  <a:pt x="934284" y="1015102"/>
                </a:cubicBezTo>
                <a:cubicBezTo>
                  <a:pt x="996602" y="1012778"/>
                  <a:pt x="1043727" y="1044610"/>
                  <a:pt x="1087153" y="1083649"/>
                </a:cubicBezTo>
                <a:cubicBezTo>
                  <a:pt x="1111584" y="1105611"/>
                  <a:pt x="1134208" y="1129584"/>
                  <a:pt x="1157618" y="1152679"/>
                </a:cubicBezTo>
                <a:cubicBezTo>
                  <a:pt x="1174838" y="1169668"/>
                  <a:pt x="1184309" y="1190057"/>
                  <a:pt x="1187830" y="1214203"/>
                </a:cubicBezTo>
                <a:cubicBezTo>
                  <a:pt x="1193631" y="1253993"/>
                  <a:pt x="1205050" y="1292063"/>
                  <a:pt x="1224226" y="1327928"/>
                </a:cubicBezTo>
                <a:cubicBezTo>
                  <a:pt x="1234598" y="1347328"/>
                  <a:pt x="1241168" y="1368745"/>
                  <a:pt x="1249766" y="1389121"/>
                </a:cubicBezTo>
                <a:cubicBezTo>
                  <a:pt x="1251707" y="1393721"/>
                  <a:pt x="1252288" y="1400327"/>
                  <a:pt x="1259561" y="1400264"/>
                </a:cubicBezTo>
                <a:cubicBezTo>
                  <a:pt x="1265416" y="1400213"/>
                  <a:pt x="1267184" y="1395130"/>
                  <a:pt x="1269519" y="1391064"/>
                </a:cubicBezTo>
                <a:cubicBezTo>
                  <a:pt x="1284286" y="1365347"/>
                  <a:pt x="1294625" y="1338420"/>
                  <a:pt x="1295696" y="1308156"/>
                </a:cubicBezTo>
                <a:cubicBezTo>
                  <a:pt x="1297387" y="1260337"/>
                  <a:pt x="1300141" y="1212554"/>
                  <a:pt x="1302446" y="1164754"/>
                </a:cubicBezTo>
                <a:cubicBezTo>
                  <a:pt x="1302713" y="1164749"/>
                  <a:pt x="1302978" y="1164744"/>
                  <a:pt x="1303243" y="1164740"/>
                </a:cubicBezTo>
                <a:close/>
                <a:moveTo>
                  <a:pt x="1035534" y="3009502"/>
                </a:moveTo>
                <a:cubicBezTo>
                  <a:pt x="1039599" y="3008836"/>
                  <a:pt x="1046678" y="3007696"/>
                  <a:pt x="1053751" y="3006517"/>
                </a:cubicBezTo>
                <a:cubicBezTo>
                  <a:pt x="1073720" y="3003190"/>
                  <a:pt x="1095424" y="3002247"/>
                  <a:pt x="1096242" y="2973767"/>
                </a:cubicBezTo>
                <a:cubicBezTo>
                  <a:pt x="1096313" y="2971307"/>
                  <a:pt x="1099301" y="2968786"/>
                  <a:pt x="1101228" y="2966547"/>
                </a:cubicBezTo>
                <a:cubicBezTo>
                  <a:pt x="1119811" y="2944954"/>
                  <a:pt x="1120718" y="2939200"/>
                  <a:pt x="1103616" y="2915448"/>
                </a:cubicBezTo>
                <a:cubicBezTo>
                  <a:pt x="1085983" y="2890960"/>
                  <a:pt x="1076230" y="2864073"/>
                  <a:pt x="1073117" y="2834248"/>
                </a:cubicBezTo>
                <a:cubicBezTo>
                  <a:pt x="1071568" y="2819413"/>
                  <a:pt x="1068602" y="2804715"/>
                  <a:pt x="1065971" y="2790012"/>
                </a:cubicBezTo>
                <a:cubicBezTo>
                  <a:pt x="1065062" y="2784935"/>
                  <a:pt x="1065289" y="2777756"/>
                  <a:pt x="1058564" y="2777173"/>
                </a:cubicBezTo>
                <a:cubicBezTo>
                  <a:pt x="1050900" y="2776508"/>
                  <a:pt x="1052526" y="2784617"/>
                  <a:pt x="1050579" y="2789025"/>
                </a:cubicBezTo>
                <a:cubicBezTo>
                  <a:pt x="1021515" y="2854827"/>
                  <a:pt x="1027134" y="2926193"/>
                  <a:pt x="1017775" y="2995158"/>
                </a:cubicBezTo>
                <a:cubicBezTo>
                  <a:pt x="1016321" y="3005876"/>
                  <a:pt x="1021737" y="3010789"/>
                  <a:pt x="1035533" y="3009501"/>
                </a:cubicBezTo>
                <a:close/>
              </a:path>
            </a:pathLst>
          </a:custGeom>
          <a:solidFill>
            <a:srgbClr val="000000"/>
          </a:solidFill>
          <a:ln w="4128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图形 4">
            <a:extLst>
              <a:ext uri="{FF2B5EF4-FFF2-40B4-BE49-F238E27FC236}">
                <a16:creationId xmlns:a16="http://schemas.microsoft.com/office/drawing/2014/main" id="{17B3DFB1-34AD-4561-8222-263FF024BDBE}"/>
              </a:ext>
            </a:extLst>
          </p:cNvPr>
          <p:cNvSpPr/>
          <p:nvPr/>
        </p:nvSpPr>
        <p:spPr>
          <a:xfrm>
            <a:off x="8139561" y="926226"/>
            <a:ext cx="2261739" cy="4935724"/>
          </a:xfrm>
          <a:custGeom>
            <a:avLst/>
            <a:gdLst>
              <a:gd name="connsiteX0" fmla="*/ 3019180 w 3034391"/>
              <a:gd name="connsiteY0" fmla="*/ 447682 h 6621859"/>
              <a:gd name="connsiteX1" fmla="*/ 3025900 w 3034391"/>
              <a:gd name="connsiteY1" fmla="*/ 301654 h 6621859"/>
              <a:gd name="connsiteX2" fmla="*/ 3034279 w 3034391"/>
              <a:gd name="connsiteY2" fmla="*/ 246074 h 6621859"/>
              <a:gd name="connsiteX3" fmla="*/ 3024907 w 3034391"/>
              <a:gd name="connsiteY3" fmla="*/ 217211 h 6621859"/>
              <a:gd name="connsiteX4" fmla="*/ 3032635 w 3034391"/>
              <a:gd name="connsiteY4" fmla="*/ 164820 h 6621859"/>
              <a:gd name="connsiteX5" fmla="*/ 3032766 w 3034391"/>
              <a:gd name="connsiteY5" fmla="*/ 115048 h 6621859"/>
              <a:gd name="connsiteX6" fmla="*/ 3022369 w 3034391"/>
              <a:gd name="connsiteY6" fmla="*/ 78033 h 6621859"/>
              <a:gd name="connsiteX7" fmla="*/ 3017195 w 3034391"/>
              <a:gd name="connsiteY7" fmla="*/ 52179 h 6621859"/>
              <a:gd name="connsiteX8" fmla="*/ 3007791 w 3034391"/>
              <a:gd name="connsiteY8" fmla="*/ 27660 h 6621859"/>
              <a:gd name="connsiteX9" fmla="*/ 2989844 w 3034391"/>
              <a:gd name="connsiteY9" fmla="*/ 0 h 6621859"/>
              <a:gd name="connsiteX10" fmla="*/ 2987208 w 3034391"/>
              <a:gd name="connsiteY10" fmla="*/ 6996 h 6621859"/>
              <a:gd name="connsiteX11" fmla="*/ 2976633 w 3034391"/>
              <a:gd name="connsiteY11" fmla="*/ 16905 h 6621859"/>
              <a:gd name="connsiteX12" fmla="*/ 2979415 w 3034391"/>
              <a:gd name="connsiteY12" fmla="*/ 57435 h 6621859"/>
              <a:gd name="connsiteX13" fmla="*/ 2983743 w 3034391"/>
              <a:gd name="connsiteY13" fmla="*/ 78700 h 6621859"/>
              <a:gd name="connsiteX14" fmla="*/ 2985988 w 3034391"/>
              <a:gd name="connsiteY14" fmla="*/ 110916 h 6621859"/>
              <a:gd name="connsiteX15" fmla="*/ 2985565 w 3034391"/>
              <a:gd name="connsiteY15" fmla="*/ 132507 h 6621859"/>
              <a:gd name="connsiteX16" fmla="*/ 2976665 w 3034391"/>
              <a:gd name="connsiteY16" fmla="*/ 117196 h 6621859"/>
              <a:gd name="connsiteX17" fmla="*/ 2958019 w 3034391"/>
              <a:gd name="connsiteY17" fmla="*/ 95231 h 6621859"/>
              <a:gd name="connsiteX18" fmla="*/ 2918156 w 3034391"/>
              <a:gd name="connsiteY18" fmla="*/ 53676 h 6621859"/>
              <a:gd name="connsiteX19" fmla="*/ 2884021 w 3034391"/>
              <a:gd name="connsiteY19" fmla="*/ 26244 h 6621859"/>
              <a:gd name="connsiteX20" fmla="*/ 2858395 w 3034391"/>
              <a:gd name="connsiteY20" fmla="*/ 8021 h 6621859"/>
              <a:gd name="connsiteX21" fmla="*/ 2842401 w 3034391"/>
              <a:gd name="connsiteY21" fmla="*/ 4995 h 6621859"/>
              <a:gd name="connsiteX22" fmla="*/ 2844012 w 3034391"/>
              <a:gd name="connsiteY22" fmla="*/ 11422 h 6621859"/>
              <a:gd name="connsiteX23" fmla="*/ 2839603 w 3034391"/>
              <a:gd name="connsiteY23" fmla="*/ 23185 h 6621859"/>
              <a:gd name="connsiteX24" fmla="*/ 2847087 w 3034391"/>
              <a:gd name="connsiteY24" fmla="*/ 41750 h 6621859"/>
              <a:gd name="connsiteX25" fmla="*/ 2864025 w 3034391"/>
              <a:gd name="connsiteY25" fmla="*/ 80132 h 6621859"/>
              <a:gd name="connsiteX26" fmla="*/ 2882427 w 3034391"/>
              <a:gd name="connsiteY26" fmla="*/ 106783 h 6621859"/>
              <a:gd name="connsiteX27" fmla="*/ 2891750 w 3034391"/>
              <a:gd name="connsiteY27" fmla="*/ 137160 h 6621859"/>
              <a:gd name="connsiteX28" fmla="*/ 2900129 w 3034391"/>
              <a:gd name="connsiteY28" fmla="*/ 154781 h 6621859"/>
              <a:gd name="connsiteX29" fmla="*/ 2911339 w 3034391"/>
              <a:gd name="connsiteY29" fmla="*/ 192642 h 6621859"/>
              <a:gd name="connsiteX30" fmla="*/ 2920142 w 3034391"/>
              <a:gd name="connsiteY30" fmla="*/ 234913 h 6621859"/>
              <a:gd name="connsiteX31" fmla="*/ 2916155 w 3034391"/>
              <a:gd name="connsiteY31" fmla="*/ 247864 h 6621859"/>
              <a:gd name="connsiteX32" fmla="*/ 2915325 w 3034391"/>
              <a:gd name="connsiteY32" fmla="*/ 290525 h 6621859"/>
              <a:gd name="connsiteX33" fmla="*/ 2904815 w 3034391"/>
              <a:gd name="connsiteY33" fmla="*/ 295732 h 6621859"/>
              <a:gd name="connsiteX34" fmla="*/ 2852977 w 3034391"/>
              <a:gd name="connsiteY34" fmla="*/ 232879 h 6621859"/>
              <a:gd name="connsiteX35" fmla="*/ 2806964 w 3034391"/>
              <a:gd name="connsiteY35" fmla="*/ 191064 h 6621859"/>
              <a:gd name="connsiteX36" fmla="*/ 2791117 w 3034391"/>
              <a:gd name="connsiteY36" fmla="*/ 194334 h 6621859"/>
              <a:gd name="connsiteX37" fmla="*/ 2785390 w 3034391"/>
              <a:gd name="connsiteY37" fmla="*/ 210540 h 6621859"/>
              <a:gd name="connsiteX38" fmla="*/ 2791719 w 3034391"/>
              <a:gd name="connsiteY38" fmla="*/ 243553 h 6621859"/>
              <a:gd name="connsiteX39" fmla="*/ 2845672 w 3034391"/>
              <a:gd name="connsiteY39" fmla="*/ 311775 h 6621859"/>
              <a:gd name="connsiteX40" fmla="*/ 2856898 w 3034391"/>
              <a:gd name="connsiteY40" fmla="*/ 351003 h 6621859"/>
              <a:gd name="connsiteX41" fmla="*/ 2867116 w 3034391"/>
              <a:gd name="connsiteY41" fmla="*/ 376840 h 6621859"/>
              <a:gd name="connsiteX42" fmla="*/ 2887682 w 3034391"/>
              <a:gd name="connsiteY42" fmla="*/ 414425 h 6621859"/>
              <a:gd name="connsiteX43" fmla="*/ 2900910 w 3034391"/>
              <a:gd name="connsiteY43" fmla="*/ 437431 h 6621859"/>
              <a:gd name="connsiteX44" fmla="*/ 2909419 w 3034391"/>
              <a:gd name="connsiteY44" fmla="*/ 462472 h 6621859"/>
              <a:gd name="connsiteX45" fmla="*/ 2907076 w 3034391"/>
              <a:gd name="connsiteY45" fmla="*/ 486698 h 6621859"/>
              <a:gd name="connsiteX46" fmla="*/ 2895492 w 3034391"/>
              <a:gd name="connsiteY46" fmla="*/ 571581 h 6621859"/>
              <a:gd name="connsiteX47" fmla="*/ 2875918 w 3034391"/>
              <a:gd name="connsiteY47" fmla="*/ 680610 h 6621859"/>
              <a:gd name="connsiteX48" fmla="*/ 2850390 w 3034391"/>
              <a:gd name="connsiteY48" fmla="*/ 812596 h 6621859"/>
              <a:gd name="connsiteX49" fmla="*/ 2832249 w 3034391"/>
              <a:gd name="connsiteY49" fmla="*/ 914888 h 6621859"/>
              <a:gd name="connsiteX50" fmla="*/ 2806037 w 3034391"/>
              <a:gd name="connsiteY50" fmla="*/ 1006182 h 6621859"/>
              <a:gd name="connsiteX51" fmla="*/ 2772894 w 3034391"/>
              <a:gd name="connsiteY51" fmla="*/ 1116593 h 6621859"/>
              <a:gd name="connsiteX52" fmla="*/ 2752409 w 3034391"/>
              <a:gd name="connsiteY52" fmla="*/ 1221538 h 6621859"/>
              <a:gd name="connsiteX53" fmla="*/ 2736269 w 3034391"/>
              <a:gd name="connsiteY53" fmla="*/ 1274905 h 6621859"/>
              <a:gd name="connsiteX54" fmla="*/ 2718095 w 3034391"/>
              <a:gd name="connsiteY54" fmla="*/ 1278256 h 6621859"/>
              <a:gd name="connsiteX55" fmla="*/ 2703126 w 3034391"/>
              <a:gd name="connsiteY55" fmla="*/ 1293957 h 6621859"/>
              <a:gd name="connsiteX56" fmla="*/ 2697220 w 3034391"/>
              <a:gd name="connsiteY56" fmla="*/ 1313693 h 6621859"/>
              <a:gd name="connsiteX57" fmla="*/ 2688906 w 3034391"/>
              <a:gd name="connsiteY57" fmla="*/ 1335431 h 6621859"/>
              <a:gd name="connsiteX58" fmla="*/ 2682088 w 3034391"/>
              <a:gd name="connsiteY58" fmla="*/ 1362163 h 6621859"/>
              <a:gd name="connsiteX59" fmla="*/ 2674604 w 3034391"/>
              <a:gd name="connsiteY59" fmla="*/ 1394379 h 6621859"/>
              <a:gd name="connsiteX60" fmla="*/ 2668763 w 3034391"/>
              <a:gd name="connsiteY60" fmla="*/ 1425862 h 6621859"/>
              <a:gd name="connsiteX61" fmla="*/ 2671041 w 3034391"/>
              <a:gd name="connsiteY61" fmla="*/ 1433216 h 6621859"/>
              <a:gd name="connsiteX62" fmla="*/ 2674588 w 3034391"/>
              <a:gd name="connsiteY62" fmla="*/ 1434795 h 6621859"/>
              <a:gd name="connsiteX63" fmla="*/ 2639476 w 3034391"/>
              <a:gd name="connsiteY63" fmla="*/ 1549241 h 6621859"/>
              <a:gd name="connsiteX64" fmla="*/ 2602217 w 3034391"/>
              <a:gd name="connsiteY64" fmla="*/ 1653405 h 6621859"/>
              <a:gd name="connsiteX65" fmla="*/ 2582513 w 3034391"/>
              <a:gd name="connsiteY65" fmla="*/ 1702281 h 6621859"/>
              <a:gd name="connsiteX66" fmla="*/ 2566145 w 3034391"/>
              <a:gd name="connsiteY66" fmla="*/ 1744242 h 6621859"/>
              <a:gd name="connsiteX67" fmla="*/ 2546686 w 3034391"/>
              <a:gd name="connsiteY67" fmla="*/ 1796633 h 6621859"/>
              <a:gd name="connsiteX68" fmla="*/ 2531635 w 3034391"/>
              <a:gd name="connsiteY68" fmla="*/ 1840092 h 6621859"/>
              <a:gd name="connsiteX69" fmla="*/ 2507604 w 3034391"/>
              <a:gd name="connsiteY69" fmla="*/ 1868158 h 6621859"/>
              <a:gd name="connsiteX70" fmla="*/ 2492977 w 3034391"/>
              <a:gd name="connsiteY70" fmla="*/ 1884347 h 6621859"/>
              <a:gd name="connsiteX71" fmla="*/ 2486420 w 3034391"/>
              <a:gd name="connsiteY71" fmla="*/ 1905645 h 6621859"/>
              <a:gd name="connsiteX72" fmla="*/ 2481473 w 3034391"/>
              <a:gd name="connsiteY72" fmla="*/ 1921997 h 6621859"/>
              <a:gd name="connsiteX73" fmla="*/ 2479098 w 3034391"/>
              <a:gd name="connsiteY73" fmla="*/ 1933989 h 6621859"/>
              <a:gd name="connsiteX74" fmla="*/ 2476202 w 3034391"/>
              <a:gd name="connsiteY74" fmla="*/ 1945964 h 6621859"/>
              <a:gd name="connsiteX75" fmla="*/ 2465707 w 3034391"/>
              <a:gd name="connsiteY75" fmla="*/ 1978765 h 6621859"/>
              <a:gd name="connsiteX76" fmla="*/ 2465040 w 3034391"/>
              <a:gd name="connsiteY76" fmla="*/ 1985957 h 6621859"/>
              <a:gd name="connsiteX77" fmla="*/ 2452707 w 3034391"/>
              <a:gd name="connsiteY77" fmla="*/ 1923722 h 6621859"/>
              <a:gd name="connsiteX78" fmla="*/ 2446964 w 3034391"/>
              <a:gd name="connsiteY78" fmla="*/ 1876505 h 6621859"/>
              <a:gd name="connsiteX79" fmla="*/ 2451829 w 3034391"/>
              <a:gd name="connsiteY79" fmla="*/ 1818517 h 6621859"/>
              <a:gd name="connsiteX80" fmla="*/ 2481181 w 3034391"/>
              <a:gd name="connsiteY80" fmla="*/ 1783096 h 6621859"/>
              <a:gd name="connsiteX81" fmla="*/ 2506725 w 3034391"/>
              <a:gd name="connsiteY81" fmla="*/ 1743917 h 6621859"/>
              <a:gd name="connsiteX82" fmla="*/ 2512631 w 3034391"/>
              <a:gd name="connsiteY82" fmla="*/ 1699092 h 6621859"/>
              <a:gd name="connsiteX83" fmla="*/ 2507490 w 3034391"/>
              <a:gd name="connsiteY83" fmla="*/ 1629259 h 6621859"/>
              <a:gd name="connsiteX84" fmla="*/ 2482678 w 3034391"/>
              <a:gd name="connsiteY84" fmla="*/ 1553292 h 6621859"/>
              <a:gd name="connsiteX85" fmla="*/ 2460143 w 3034391"/>
              <a:gd name="connsiteY85" fmla="*/ 1526934 h 6621859"/>
              <a:gd name="connsiteX86" fmla="*/ 2455262 w 3034391"/>
              <a:gd name="connsiteY86" fmla="*/ 1509297 h 6621859"/>
              <a:gd name="connsiteX87" fmla="*/ 2463234 w 3034391"/>
              <a:gd name="connsiteY87" fmla="*/ 1501699 h 6621859"/>
              <a:gd name="connsiteX88" fmla="*/ 2460956 w 3034391"/>
              <a:gd name="connsiteY88" fmla="*/ 1492262 h 6621859"/>
              <a:gd name="connsiteX89" fmla="*/ 2461737 w 3034391"/>
              <a:gd name="connsiteY89" fmla="*/ 1484956 h 6621859"/>
              <a:gd name="connsiteX90" fmla="*/ 2457442 w 3034391"/>
              <a:gd name="connsiteY90" fmla="*/ 1486356 h 6621859"/>
              <a:gd name="connsiteX91" fmla="*/ 2444784 w 3034391"/>
              <a:gd name="connsiteY91" fmla="*/ 1469874 h 6621859"/>
              <a:gd name="connsiteX92" fmla="*/ 2440684 w 3034391"/>
              <a:gd name="connsiteY92" fmla="*/ 1462292 h 6621859"/>
              <a:gd name="connsiteX93" fmla="*/ 2432695 w 3034391"/>
              <a:gd name="connsiteY93" fmla="*/ 1444915 h 6621859"/>
              <a:gd name="connsiteX94" fmla="*/ 2426154 w 3034391"/>
              <a:gd name="connsiteY94" fmla="*/ 1435006 h 6621859"/>
              <a:gd name="connsiteX95" fmla="*/ 2422591 w 3034391"/>
              <a:gd name="connsiteY95" fmla="*/ 1423356 h 6621859"/>
              <a:gd name="connsiteX96" fmla="*/ 2405702 w 3034391"/>
              <a:gd name="connsiteY96" fmla="*/ 1404483 h 6621859"/>
              <a:gd name="connsiteX97" fmla="*/ 2405783 w 3034391"/>
              <a:gd name="connsiteY97" fmla="*/ 1412016 h 6621859"/>
              <a:gd name="connsiteX98" fmla="*/ 2404189 w 3034391"/>
              <a:gd name="connsiteY98" fmla="*/ 1409966 h 6621859"/>
              <a:gd name="connsiteX99" fmla="*/ 2404596 w 3034391"/>
              <a:gd name="connsiteY99" fmla="*/ 1409413 h 6621859"/>
              <a:gd name="connsiteX100" fmla="*/ 2404156 w 3034391"/>
              <a:gd name="connsiteY100" fmla="*/ 1396266 h 6621859"/>
              <a:gd name="connsiteX101" fmla="*/ 2408468 w 3034391"/>
              <a:gd name="connsiteY101" fmla="*/ 1395892 h 6621859"/>
              <a:gd name="connsiteX102" fmla="*/ 2422249 w 3034391"/>
              <a:gd name="connsiteY102" fmla="*/ 1410975 h 6621859"/>
              <a:gd name="connsiteX103" fmla="*/ 2432386 w 3034391"/>
              <a:gd name="connsiteY103" fmla="*/ 1421046 h 6621859"/>
              <a:gd name="connsiteX104" fmla="*/ 2432125 w 3034391"/>
              <a:gd name="connsiteY104" fmla="*/ 1413594 h 6621859"/>
              <a:gd name="connsiteX105" fmla="*/ 2435819 w 3034391"/>
              <a:gd name="connsiteY105" fmla="*/ 1411105 h 6621859"/>
              <a:gd name="connsiteX106" fmla="*/ 2419955 w 3034391"/>
              <a:gd name="connsiteY106" fmla="*/ 1394183 h 6621859"/>
              <a:gd name="connsiteX107" fmla="*/ 2401553 w 3034391"/>
              <a:gd name="connsiteY107" fmla="*/ 1383429 h 6621859"/>
              <a:gd name="connsiteX108" fmla="*/ 2401032 w 3034391"/>
              <a:gd name="connsiteY108" fmla="*/ 1382192 h 6621859"/>
              <a:gd name="connsiteX109" fmla="*/ 2390489 w 3034391"/>
              <a:gd name="connsiteY109" fmla="*/ 1340247 h 6621859"/>
              <a:gd name="connsiteX110" fmla="*/ 2392653 w 3034391"/>
              <a:gd name="connsiteY110" fmla="*/ 1335040 h 6621859"/>
              <a:gd name="connsiteX111" fmla="*/ 2386893 w 3034391"/>
              <a:gd name="connsiteY111" fmla="*/ 1334406 h 6621859"/>
              <a:gd name="connsiteX112" fmla="*/ 2382142 w 3034391"/>
              <a:gd name="connsiteY112" fmla="*/ 1338083 h 6621859"/>
              <a:gd name="connsiteX113" fmla="*/ 2379409 w 3034391"/>
              <a:gd name="connsiteY113" fmla="*/ 1332746 h 6621859"/>
              <a:gd name="connsiteX114" fmla="*/ 2380190 w 3034391"/>
              <a:gd name="connsiteY114" fmla="*/ 1316541 h 6621859"/>
              <a:gd name="connsiteX115" fmla="*/ 2377115 w 3034391"/>
              <a:gd name="connsiteY115" fmla="*/ 1326092 h 6621859"/>
              <a:gd name="connsiteX116" fmla="*/ 2374967 w 3034391"/>
              <a:gd name="connsiteY116" fmla="*/ 1341646 h 6621859"/>
              <a:gd name="connsiteX117" fmla="*/ 2371583 w 3034391"/>
              <a:gd name="connsiteY117" fmla="*/ 1321585 h 6621859"/>
              <a:gd name="connsiteX118" fmla="*/ 2366148 w 3034391"/>
              <a:gd name="connsiteY118" fmla="*/ 1326596 h 6621859"/>
              <a:gd name="connsiteX119" fmla="*/ 2365221 w 3034391"/>
              <a:gd name="connsiteY119" fmla="*/ 1321585 h 6621859"/>
              <a:gd name="connsiteX120" fmla="*/ 2364326 w 3034391"/>
              <a:gd name="connsiteY120" fmla="*/ 1302792 h 6621859"/>
              <a:gd name="connsiteX121" fmla="*/ 2363106 w 3034391"/>
              <a:gd name="connsiteY121" fmla="*/ 1293518 h 6621859"/>
              <a:gd name="connsiteX122" fmla="*/ 2355068 w 3034391"/>
              <a:gd name="connsiteY122" fmla="*/ 1306193 h 6621859"/>
              <a:gd name="connsiteX123" fmla="*/ 2349829 w 3034391"/>
              <a:gd name="connsiteY123" fmla="*/ 1287124 h 6621859"/>
              <a:gd name="connsiteX124" fmla="*/ 2337529 w 3034391"/>
              <a:gd name="connsiteY124" fmla="*/ 1275214 h 6621859"/>
              <a:gd name="connsiteX125" fmla="*/ 2319940 w 3034391"/>
              <a:gd name="connsiteY125" fmla="*/ 1274498 h 6621859"/>
              <a:gd name="connsiteX126" fmla="*/ 2323504 w 3034391"/>
              <a:gd name="connsiteY126" fmla="*/ 1276662 h 6621859"/>
              <a:gd name="connsiteX127" fmla="*/ 2330565 w 3034391"/>
              <a:gd name="connsiteY127" fmla="*/ 1282145 h 6621859"/>
              <a:gd name="connsiteX128" fmla="*/ 2324643 w 3034391"/>
              <a:gd name="connsiteY128" fmla="*/ 1296414 h 6621859"/>
              <a:gd name="connsiteX129" fmla="*/ 2319160 w 3034391"/>
              <a:gd name="connsiteY129" fmla="*/ 1292591 h 6621859"/>
              <a:gd name="connsiteX130" fmla="*/ 2312391 w 3034391"/>
              <a:gd name="connsiteY130" fmla="*/ 1266379 h 6621859"/>
              <a:gd name="connsiteX131" fmla="*/ 2292541 w 3034391"/>
              <a:gd name="connsiteY131" fmla="*/ 1239939 h 6621859"/>
              <a:gd name="connsiteX132" fmla="*/ 2284715 w 3034391"/>
              <a:gd name="connsiteY132" fmla="*/ 1234229 h 6621859"/>
              <a:gd name="connsiteX133" fmla="*/ 2282112 w 3034391"/>
              <a:gd name="connsiteY133" fmla="*/ 1237645 h 6621859"/>
              <a:gd name="connsiteX134" fmla="*/ 2270869 w 3034391"/>
              <a:gd name="connsiteY134" fmla="*/ 1238345 h 6621859"/>
              <a:gd name="connsiteX135" fmla="*/ 2275864 w 3034391"/>
              <a:gd name="connsiteY135" fmla="*/ 1242771 h 6621859"/>
              <a:gd name="connsiteX136" fmla="*/ 2295144 w 3034391"/>
              <a:gd name="connsiteY136" fmla="*/ 1272041 h 6621859"/>
              <a:gd name="connsiteX137" fmla="*/ 2295404 w 3034391"/>
              <a:gd name="connsiteY137" fmla="*/ 1272106 h 6621859"/>
              <a:gd name="connsiteX138" fmla="*/ 2298805 w 3034391"/>
              <a:gd name="connsiteY138" fmla="*/ 1297390 h 6621859"/>
              <a:gd name="connsiteX139" fmla="*/ 2291321 w 3034391"/>
              <a:gd name="connsiteY139" fmla="*/ 1293648 h 6621859"/>
              <a:gd name="connsiteX140" fmla="*/ 2282144 w 3034391"/>
              <a:gd name="connsiteY140" fmla="*/ 1268462 h 6621859"/>
              <a:gd name="connsiteX141" fmla="*/ 2274822 w 3034391"/>
              <a:gd name="connsiteY141" fmla="*/ 1256877 h 6621859"/>
              <a:gd name="connsiteX142" fmla="*/ 2257185 w 3034391"/>
              <a:gd name="connsiteY142" fmla="*/ 1240102 h 6621859"/>
              <a:gd name="connsiteX143" fmla="*/ 2260651 w 3034391"/>
              <a:gd name="connsiteY143" fmla="*/ 1241388 h 6621859"/>
              <a:gd name="connsiteX144" fmla="*/ 2245731 w 3034391"/>
              <a:gd name="connsiteY144" fmla="*/ 1218625 h 6621859"/>
              <a:gd name="connsiteX145" fmla="*/ 2234097 w 3034391"/>
              <a:gd name="connsiteY145" fmla="*/ 1220675 h 6621859"/>
              <a:gd name="connsiteX146" fmla="*/ 2233317 w 3034391"/>
              <a:gd name="connsiteY146" fmla="*/ 1224792 h 6621859"/>
              <a:gd name="connsiteX147" fmla="*/ 2237872 w 3034391"/>
              <a:gd name="connsiteY147" fmla="*/ 1234131 h 6621859"/>
              <a:gd name="connsiteX148" fmla="*/ 2239320 w 3034391"/>
              <a:gd name="connsiteY148" fmla="*/ 1236637 h 6621859"/>
              <a:gd name="connsiteX149" fmla="*/ 2243778 w 3034391"/>
              <a:gd name="connsiteY149" fmla="*/ 1255722 h 6621859"/>
              <a:gd name="connsiteX150" fmla="*/ 2214931 w 3034391"/>
              <a:gd name="connsiteY150" fmla="*/ 1233854 h 6621859"/>
              <a:gd name="connsiteX151" fmla="*/ 2195471 w 3034391"/>
              <a:gd name="connsiteY151" fmla="*/ 1215810 h 6621859"/>
              <a:gd name="connsiteX152" fmla="*/ 2189468 w 3034391"/>
              <a:gd name="connsiteY152" fmla="*/ 1232113 h 6621859"/>
              <a:gd name="connsiteX153" fmla="*/ 2188361 w 3034391"/>
              <a:gd name="connsiteY153" fmla="*/ 1223783 h 6621859"/>
              <a:gd name="connsiteX154" fmla="*/ 2182471 w 3034391"/>
              <a:gd name="connsiteY154" fmla="*/ 1230763 h 6621859"/>
              <a:gd name="connsiteX155" fmla="*/ 2181820 w 3034391"/>
              <a:gd name="connsiteY155" fmla="*/ 1247798 h 6621859"/>
              <a:gd name="connsiteX156" fmla="*/ 2177232 w 3034391"/>
              <a:gd name="connsiteY156" fmla="*/ 1249685 h 6621859"/>
              <a:gd name="connsiteX157" fmla="*/ 2170236 w 3034391"/>
              <a:gd name="connsiteY157" fmla="*/ 1261644 h 6621859"/>
              <a:gd name="connsiteX158" fmla="*/ 2158733 w 3034391"/>
              <a:gd name="connsiteY158" fmla="*/ 1251199 h 6621859"/>
              <a:gd name="connsiteX159" fmla="*/ 2154812 w 3034391"/>
              <a:gd name="connsiteY159" fmla="*/ 1248205 h 6621859"/>
              <a:gd name="connsiteX160" fmla="*/ 2157789 w 3034391"/>
              <a:gd name="connsiteY160" fmla="*/ 1260636 h 6621859"/>
              <a:gd name="connsiteX161" fmla="*/ 2149637 w 3034391"/>
              <a:gd name="connsiteY161" fmla="*/ 1253330 h 6621859"/>
              <a:gd name="connsiteX162" fmla="*/ 2148385 w 3034391"/>
              <a:gd name="connsiteY162" fmla="*/ 1268136 h 6621859"/>
              <a:gd name="connsiteX163" fmla="*/ 2152420 w 3034391"/>
              <a:gd name="connsiteY163" fmla="*/ 1278354 h 6621859"/>
              <a:gd name="connsiteX164" fmla="*/ 2147083 w 3034391"/>
              <a:gd name="connsiteY164" fmla="*/ 1278891 h 6621859"/>
              <a:gd name="connsiteX165" fmla="*/ 2139322 w 3034391"/>
              <a:gd name="connsiteY165" fmla="*/ 1268104 h 6621859"/>
              <a:gd name="connsiteX166" fmla="*/ 2135531 w 3034391"/>
              <a:gd name="connsiteY166" fmla="*/ 1264394 h 6621859"/>
              <a:gd name="connsiteX167" fmla="*/ 2133692 w 3034391"/>
              <a:gd name="connsiteY167" fmla="*/ 1272659 h 6621859"/>
              <a:gd name="connsiteX168" fmla="*/ 2128827 w 3034391"/>
              <a:gd name="connsiteY168" fmla="*/ 1269861 h 6621859"/>
              <a:gd name="connsiteX169" fmla="*/ 2125557 w 3034391"/>
              <a:gd name="connsiteY169" fmla="*/ 1276027 h 6621859"/>
              <a:gd name="connsiteX170" fmla="*/ 2120025 w 3034391"/>
              <a:gd name="connsiteY170" fmla="*/ 1271846 h 6621859"/>
              <a:gd name="connsiteX171" fmla="*/ 2114575 w 3034391"/>
              <a:gd name="connsiteY171" fmla="*/ 1285204 h 6621859"/>
              <a:gd name="connsiteX172" fmla="*/ 2114119 w 3034391"/>
              <a:gd name="connsiteY172" fmla="*/ 1286587 h 6621859"/>
              <a:gd name="connsiteX173" fmla="*/ 2111093 w 3034391"/>
              <a:gd name="connsiteY173" fmla="*/ 1284472 h 6621859"/>
              <a:gd name="connsiteX174" fmla="*/ 2097409 w 3034391"/>
              <a:gd name="connsiteY174" fmla="*/ 1272773 h 6621859"/>
              <a:gd name="connsiteX175" fmla="*/ 2100940 w 3034391"/>
              <a:gd name="connsiteY175" fmla="*/ 1282747 h 6621859"/>
              <a:gd name="connsiteX176" fmla="*/ 2103023 w 3034391"/>
              <a:gd name="connsiteY176" fmla="*/ 1289109 h 6621859"/>
              <a:gd name="connsiteX177" fmla="*/ 2103592 w 3034391"/>
              <a:gd name="connsiteY177" fmla="*/ 1288914 h 6621859"/>
              <a:gd name="connsiteX178" fmla="*/ 2105007 w 3034391"/>
              <a:gd name="connsiteY178" fmla="*/ 1291322 h 6621859"/>
              <a:gd name="connsiteX179" fmla="*/ 2098272 w 3034391"/>
              <a:gd name="connsiteY179" fmla="*/ 1288767 h 6621859"/>
              <a:gd name="connsiteX180" fmla="*/ 2102014 w 3034391"/>
              <a:gd name="connsiteY180" fmla="*/ 1300677 h 6621859"/>
              <a:gd name="connsiteX181" fmla="*/ 2105398 w 3034391"/>
              <a:gd name="connsiteY181" fmla="*/ 1317045 h 6621859"/>
              <a:gd name="connsiteX182" fmla="*/ 2101493 w 3034391"/>
              <a:gd name="connsiteY182" fmla="*/ 1309024 h 6621859"/>
              <a:gd name="connsiteX183" fmla="*/ 2101802 w 3034391"/>
              <a:gd name="connsiteY183" fmla="*/ 1307966 h 6621859"/>
              <a:gd name="connsiteX184" fmla="*/ 2098337 w 3034391"/>
              <a:gd name="connsiteY184" fmla="*/ 1304354 h 6621859"/>
              <a:gd name="connsiteX185" fmla="*/ 2098320 w 3034391"/>
              <a:gd name="connsiteY185" fmla="*/ 1301133 h 6621859"/>
              <a:gd name="connsiteX186" fmla="*/ 2093830 w 3034391"/>
              <a:gd name="connsiteY186" fmla="*/ 1304159 h 6621859"/>
              <a:gd name="connsiteX187" fmla="*/ 2089941 w 3034391"/>
              <a:gd name="connsiteY187" fmla="*/ 1302955 h 6621859"/>
              <a:gd name="connsiteX188" fmla="*/ 2092219 w 3034391"/>
              <a:gd name="connsiteY188" fmla="*/ 1308373 h 6621859"/>
              <a:gd name="connsiteX189" fmla="*/ 2095131 w 3034391"/>
              <a:gd name="connsiteY189" fmla="*/ 1324822 h 6621859"/>
              <a:gd name="connsiteX190" fmla="*/ 2090787 w 3034391"/>
              <a:gd name="connsiteY190" fmla="*/ 1319535 h 6621859"/>
              <a:gd name="connsiteX191" fmla="*/ 2086524 w 3034391"/>
              <a:gd name="connsiteY191" fmla="*/ 1297146 h 6621859"/>
              <a:gd name="connsiteX192" fmla="*/ 2081106 w 3034391"/>
              <a:gd name="connsiteY192" fmla="*/ 1286766 h 6621859"/>
              <a:gd name="connsiteX193" fmla="*/ 2082440 w 3034391"/>
              <a:gd name="connsiteY193" fmla="*/ 1303264 h 6621859"/>
              <a:gd name="connsiteX194" fmla="*/ 2079138 w 3034391"/>
              <a:gd name="connsiteY194" fmla="*/ 1315272 h 6621859"/>
              <a:gd name="connsiteX195" fmla="*/ 2072483 w 3034391"/>
              <a:gd name="connsiteY195" fmla="*/ 1310797 h 6621859"/>
              <a:gd name="connsiteX196" fmla="*/ 2072125 w 3034391"/>
              <a:gd name="connsiteY196" fmla="*/ 1336993 h 6621859"/>
              <a:gd name="connsiteX197" fmla="*/ 2071490 w 3034391"/>
              <a:gd name="connsiteY197" fmla="*/ 1339108 h 6621859"/>
              <a:gd name="connsiteX198" fmla="*/ 2067309 w 3034391"/>
              <a:gd name="connsiteY198" fmla="*/ 1330322 h 6621859"/>
              <a:gd name="connsiteX199" fmla="*/ 2063502 w 3034391"/>
              <a:gd name="connsiteY199" fmla="*/ 1330810 h 6621859"/>
              <a:gd name="connsiteX200" fmla="*/ 2052600 w 3034391"/>
              <a:gd name="connsiteY200" fmla="*/ 1315125 h 6621859"/>
              <a:gd name="connsiteX201" fmla="*/ 2053316 w 3034391"/>
              <a:gd name="connsiteY201" fmla="*/ 1318396 h 6621859"/>
              <a:gd name="connsiteX202" fmla="*/ 2043098 w 3034391"/>
              <a:gd name="connsiteY202" fmla="*/ 1341256 h 6621859"/>
              <a:gd name="connsiteX203" fmla="*/ 2040056 w 3034391"/>
              <a:gd name="connsiteY203" fmla="*/ 1368297 h 6621859"/>
              <a:gd name="connsiteX204" fmla="*/ 2034117 w 3034391"/>
              <a:gd name="connsiteY204" fmla="*/ 1354207 h 6621859"/>
              <a:gd name="connsiteX205" fmla="*/ 2031384 w 3034391"/>
              <a:gd name="connsiteY205" fmla="*/ 1359430 h 6621859"/>
              <a:gd name="connsiteX206" fmla="*/ 2026031 w 3034391"/>
              <a:gd name="connsiteY206" fmla="*/ 1355574 h 6621859"/>
              <a:gd name="connsiteX207" fmla="*/ 2026747 w 3034391"/>
              <a:gd name="connsiteY207" fmla="*/ 1358925 h 6621859"/>
              <a:gd name="connsiteX208" fmla="*/ 2027349 w 3034391"/>
              <a:gd name="connsiteY208" fmla="*/ 1360764 h 6621859"/>
              <a:gd name="connsiteX209" fmla="*/ 2026340 w 3034391"/>
              <a:gd name="connsiteY209" fmla="*/ 1375261 h 6621859"/>
              <a:gd name="connsiteX210" fmla="*/ 2023004 w 3034391"/>
              <a:gd name="connsiteY210" fmla="*/ 1373894 h 6621859"/>
              <a:gd name="connsiteX211" fmla="*/ 2020727 w 3034391"/>
              <a:gd name="connsiteY211" fmla="*/ 1381037 h 6621859"/>
              <a:gd name="connsiteX212" fmla="*/ 2015943 w 3034391"/>
              <a:gd name="connsiteY212" fmla="*/ 1380321 h 6621859"/>
              <a:gd name="connsiteX213" fmla="*/ 2017293 w 3034391"/>
              <a:gd name="connsiteY213" fmla="*/ 1383347 h 6621859"/>
              <a:gd name="connsiteX214" fmla="*/ 2016317 w 3034391"/>
              <a:gd name="connsiteY214" fmla="*/ 1388489 h 6621859"/>
              <a:gd name="connsiteX215" fmla="*/ 2012526 w 3034391"/>
              <a:gd name="connsiteY215" fmla="*/ 1384275 h 6621859"/>
              <a:gd name="connsiteX216" fmla="*/ 2005367 w 3034391"/>
              <a:gd name="connsiteY216" fmla="*/ 1384454 h 6621859"/>
              <a:gd name="connsiteX217" fmla="*/ 2006848 w 3034391"/>
              <a:gd name="connsiteY217" fmla="*/ 1387757 h 6621859"/>
              <a:gd name="connsiteX218" fmla="*/ 2006392 w 3034391"/>
              <a:gd name="connsiteY218" fmla="*/ 1394118 h 6621859"/>
              <a:gd name="connsiteX219" fmla="*/ 2003756 w 3034391"/>
              <a:gd name="connsiteY219" fmla="*/ 1392133 h 6621859"/>
              <a:gd name="connsiteX220" fmla="*/ 2004017 w 3034391"/>
              <a:gd name="connsiteY220" fmla="*/ 1394249 h 6621859"/>
              <a:gd name="connsiteX221" fmla="*/ 2003333 w 3034391"/>
              <a:gd name="connsiteY221" fmla="*/ 1405866 h 6621859"/>
              <a:gd name="connsiteX222" fmla="*/ 1993848 w 3034391"/>
              <a:gd name="connsiteY222" fmla="*/ 1403165 h 6621859"/>
              <a:gd name="connsiteX223" fmla="*/ 1994401 w 3034391"/>
              <a:gd name="connsiteY223" fmla="*/ 1414912 h 6621859"/>
              <a:gd name="connsiteX224" fmla="*/ 1995345 w 3034391"/>
              <a:gd name="connsiteY224" fmla="*/ 1412650 h 6621859"/>
              <a:gd name="connsiteX225" fmla="*/ 1995458 w 3034391"/>
              <a:gd name="connsiteY225" fmla="*/ 1420102 h 6621859"/>
              <a:gd name="connsiteX226" fmla="*/ 1992953 w 3034391"/>
              <a:gd name="connsiteY226" fmla="*/ 1429458 h 6621859"/>
              <a:gd name="connsiteX227" fmla="*/ 1988755 w 3034391"/>
              <a:gd name="connsiteY227" fmla="*/ 1420053 h 6621859"/>
              <a:gd name="connsiteX228" fmla="*/ 1980734 w 3034391"/>
              <a:gd name="connsiteY228" fmla="*/ 1420834 h 6621859"/>
              <a:gd name="connsiteX229" fmla="*/ 1981092 w 3034391"/>
              <a:gd name="connsiteY229" fmla="*/ 1422120 h 6621859"/>
              <a:gd name="connsiteX230" fmla="*/ 1981303 w 3034391"/>
              <a:gd name="connsiteY230" fmla="*/ 1441921 h 6621859"/>
              <a:gd name="connsiteX231" fmla="*/ 1976796 w 3034391"/>
              <a:gd name="connsiteY231" fmla="*/ 1438797 h 6621859"/>
              <a:gd name="connsiteX232" fmla="*/ 1977528 w 3034391"/>
              <a:gd name="connsiteY232" fmla="*/ 1445745 h 6621859"/>
              <a:gd name="connsiteX233" fmla="*/ 1967815 w 3034391"/>
              <a:gd name="connsiteY233" fmla="*/ 1446916 h 6621859"/>
              <a:gd name="connsiteX234" fmla="*/ 1969328 w 3034391"/>
              <a:gd name="connsiteY234" fmla="*/ 1456418 h 6621859"/>
              <a:gd name="connsiteX235" fmla="*/ 1970744 w 3034391"/>
              <a:gd name="connsiteY235" fmla="*/ 1456825 h 6621859"/>
              <a:gd name="connsiteX236" fmla="*/ 1972517 w 3034391"/>
              <a:gd name="connsiteY236" fmla="*/ 1465985 h 6621859"/>
              <a:gd name="connsiteX237" fmla="*/ 1965309 w 3034391"/>
              <a:gd name="connsiteY237" fmla="*/ 1474543 h 6621859"/>
              <a:gd name="connsiteX238" fmla="*/ 1967799 w 3034391"/>
              <a:gd name="connsiteY238" fmla="*/ 1475715 h 6621859"/>
              <a:gd name="connsiteX239" fmla="*/ 1966042 w 3034391"/>
              <a:gd name="connsiteY239" fmla="*/ 1490147 h 6621859"/>
              <a:gd name="connsiteX240" fmla="*/ 1964105 w 3034391"/>
              <a:gd name="connsiteY240" fmla="*/ 1508109 h 6621859"/>
              <a:gd name="connsiteX241" fmla="*/ 1956898 w 3034391"/>
              <a:gd name="connsiteY241" fmla="*/ 1526918 h 6621859"/>
              <a:gd name="connsiteX242" fmla="*/ 1953367 w 3034391"/>
              <a:gd name="connsiteY242" fmla="*/ 1530091 h 6621859"/>
              <a:gd name="connsiteX243" fmla="*/ 1944451 w 3034391"/>
              <a:gd name="connsiteY243" fmla="*/ 1531587 h 6621859"/>
              <a:gd name="connsiteX244" fmla="*/ 1934461 w 3034391"/>
              <a:gd name="connsiteY244" fmla="*/ 1539560 h 6621859"/>
              <a:gd name="connsiteX245" fmla="*/ 1935909 w 3034391"/>
              <a:gd name="connsiteY245" fmla="*/ 1539235 h 6621859"/>
              <a:gd name="connsiteX246" fmla="*/ 1941408 w 3034391"/>
              <a:gd name="connsiteY246" fmla="*/ 1548541 h 6621859"/>
              <a:gd name="connsiteX247" fmla="*/ 1933484 w 3034391"/>
              <a:gd name="connsiteY247" fmla="*/ 1554073 h 6621859"/>
              <a:gd name="connsiteX248" fmla="*/ 1935632 w 3034391"/>
              <a:gd name="connsiteY248" fmla="*/ 1556611 h 6621859"/>
              <a:gd name="connsiteX249" fmla="*/ 1935697 w 3034391"/>
              <a:gd name="connsiteY249" fmla="*/ 1560647 h 6621859"/>
              <a:gd name="connsiteX250" fmla="*/ 1945118 w 3034391"/>
              <a:gd name="connsiteY250" fmla="*/ 1548379 h 6621859"/>
              <a:gd name="connsiteX251" fmla="*/ 1950715 w 3034391"/>
              <a:gd name="connsiteY251" fmla="*/ 1550575 h 6621859"/>
              <a:gd name="connsiteX252" fmla="*/ 1941441 w 3034391"/>
              <a:gd name="connsiteY252" fmla="*/ 1586793 h 6621859"/>
              <a:gd name="connsiteX253" fmla="*/ 1937178 w 3034391"/>
              <a:gd name="connsiteY253" fmla="*/ 1639152 h 6621859"/>
              <a:gd name="connsiteX254" fmla="*/ 1939716 w 3034391"/>
              <a:gd name="connsiteY254" fmla="*/ 1650134 h 6621859"/>
              <a:gd name="connsiteX255" fmla="*/ 1935860 w 3034391"/>
              <a:gd name="connsiteY255" fmla="*/ 1632383 h 6621859"/>
              <a:gd name="connsiteX256" fmla="*/ 1935453 w 3034391"/>
              <a:gd name="connsiteY256" fmla="*/ 1654250 h 6621859"/>
              <a:gd name="connsiteX257" fmla="*/ 1940090 w 3034391"/>
              <a:gd name="connsiteY257" fmla="*/ 1654706 h 6621859"/>
              <a:gd name="connsiteX258" fmla="*/ 1943247 w 3034391"/>
              <a:gd name="connsiteY258" fmla="*/ 1672587 h 6621859"/>
              <a:gd name="connsiteX259" fmla="*/ 1942661 w 3034391"/>
              <a:gd name="connsiteY259" fmla="*/ 1682854 h 6621859"/>
              <a:gd name="connsiteX260" fmla="*/ 1956995 w 3034391"/>
              <a:gd name="connsiteY260" fmla="*/ 1732072 h 6621859"/>
              <a:gd name="connsiteX261" fmla="*/ 1963096 w 3034391"/>
              <a:gd name="connsiteY261" fmla="*/ 1745072 h 6621859"/>
              <a:gd name="connsiteX262" fmla="*/ 1975381 w 3034391"/>
              <a:gd name="connsiteY262" fmla="*/ 1781063 h 6621859"/>
              <a:gd name="connsiteX263" fmla="*/ 1980262 w 3034391"/>
              <a:gd name="connsiteY263" fmla="*/ 1787994 h 6621859"/>
              <a:gd name="connsiteX264" fmla="*/ 1982914 w 3034391"/>
              <a:gd name="connsiteY264" fmla="*/ 1783064 h 6621859"/>
              <a:gd name="connsiteX265" fmla="*/ 1985647 w 3034391"/>
              <a:gd name="connsiteY265" fmla="*/ 1782901 h 6621859"/>
              <a:gd name="connsiteX266" fmla="*/ 1989211 w 3034391"/>
              <a:gd name="connsiteY266" fmla="*/ 1789442 h 6621859"/>
              <a:gd name="connsiteX267" fmla="*/ 1993994 w 3034391"/>
              <a:gd name="connsiteY267" fmla="*/ 1788401 h 6621859"/>
              <a:gd name="connsiteX268" fmla="*/ 2004440 w 3034391"/>
              <a:gd name="connsiteY268" fmla="*/ 1805061 h 6621859"/>
              <a:gd name="connsiteX269" fmla="*/ 2012087 w 3034391"/>
              <a:gd name="connsiteY269" fmla="*/ 1818192 h 6621859"/>
              <a:gd name="connsiteX270" fmla="*/ 2026812 w 3034391"/>
              <a:gd name="connsiteY270" fmla="*/ 1835276 h 6621859"/>
              <a:gd name="connsiteX271" fmla="*/ 2026828 w 3034391"/>
              <a:gd name="connsiteY271" fmla="*/ 1835813 h 6621859"/>
              <a:gd name="connsiteX272" fmla="*/ 2029561 w 3034391"/>
              <a:gd name="connsiteY272" fmla="*/ 1840092 h 6621859"/>
              <a:gd name="connsiteX273" fmla="*/ 2033059 w 3034391"/>
              <a:gd name="connsiteY273" fmla="*/ 1845119 h 6621859"/>
              <a:gd name="connsiteX274" fmla="*/ 2037469 w 3034391"/>
              <a:gd name="connsiteY274" fmla="*/ 1842077 h 6621859"/>
              <a:gd name="connsiteX275" fmla="*/ 2065910 w 3034391"/>
              <a:gd name="connsiteY275" fmla="*/ 1873658 h 6621859"/>
              <a:gd name="connsiteX276" fmla="*/ 2069717 w 3034391"/>
              <a:gd name="connsiteY276" fmla="*/ 1876700 h 6621859"/>
              <a:gd name="connsiteX277" fmla="*/ 2072353 w 3034391"/>
              <a:gd name="connsiteY277" fmla="*/ 1870566 h 6621859"/>
              <a:gd name="connsiteX278" fmla="*/ 2076599 w 3034391"/>
              <a:gd name="connsiteY278" fmla="*/ 1869476 h 6621859"/>
              <a:gd name="connsiteX279" fmla="*/ 2083530 w 3034391"/>
              <a:gd name="connsiteY279" fmla="*/ 1875333 h 6621859"/>
              <a:gd name="connsiteX280" fmla="*/ 2092430 w 3034391"/>
              <a:gd name="connsiteY280" fmla="*/ 1883030 h 6621859"/>
              <a:gd name="connsiteX281" fmla="*/ 2083872 w 3034391"/>
              <a:gd name="connsiteY281" fmla="*/ 1864139 h 6621859"/>
              <a:gd name="connsiteX282" fmla="*/ 2118415 w 3034391"/>
              <a:gd name="connsiteY282" fmla="*/ 1884868 h 6621859"/>
              <a:gd name="connsiteX283" fmla="*/ 2129267 w 3034391"/>
              <a:gd name="connsiteY283" fmla="*/ 1894549 h 6621859"/>
              <a:gd name="connsiteX284" fmla="*/ 2141177 w 3034391"/>
              <a:gd name="connsiteY284" fmla="*/ 1902294 h 6621859"/>
              <a:gd name="connsiteX285" fmla="*/ 2144805 w 3034391"/>
              <a:gd name="connsiteY285" fmla="*/ 1908151 h 6621859"/>
              <a:gd name="connsiteX286" fmla="*/ 2149898 w 3034391"/>
              <a:gd name="connsiteY286" fmla="*/ 1906329 h 6621859"/>
              <a:gd name="connsiteX287" fmla="*/ 2158147 w 3034391"/>
              <a:gd name="connsiteY287" fmla="*/ 1918922 h 6621859"/>
              <a:gd name="connsiteX288" fmla="*/ 2168772 w 3034391"/>
              <a:gd name="connsiteY288" fmla="*/ 2017326 h 6621859"/>
              <a:gd name="connsiteX289" fmla="*/ 2133871 w 3034391"/>
              <a:gd name="connsiteY289" fmla="*/ 2011224 h 6621859"/>
              <a:gd name="connsiteX290" fmla="*/ 2117438 w 3034391"/>
              <a:gd name="connsiteY290" fmla="*/ 2027918 h 6621859"/>
              <a:gd name="connsiteX291" fmla="*/ 2084246 w 3034391"/>
              <a:gd name="connsiteY291" fmla="*/ 2051901 h 6621859"/>
              <a:gd name="connsiteX292" fmla="*/ 2065112 w 3034391"/>
              <a:gd name="connsiteY292" fmla="*/ 2063355 h 6621859"/>
              <a:gd name="connsiteX293" fmla="*/ 2043993 w 3034391"/>
              <a:gd name="connsiteY293" fmla="*/ 2063518 h 6621859"/>
              <a:gd name="connsiteX294" fmla="*/ 2011550 w 3034391"/>
              <a:gd name="connsiteY294" fmla="*/ 2069928 h 6621859"/>
              <a:gd name="connsiteX295" fmla="*/ 1988560 w 3034391"/>
              <a:gd name="connsiteY295" fmla="*/ 2067716 h 6621859"/>
              <a:gd name="connsiteX296" fmla="*/ 1961193 w 3034391"/>
              <a:gd name="connsiteY296" fmla="*/ 2071246 h 6621859"/>
              <a:gd name="connsiteX297" fmla="*/ 1922290 w 3034391"/>
              <a:gd name="connsiteY297" fmla="*/ 2079430 h 6621859"/>
              <a:gd name="connsiteX298" fmla="*/ 1873186 w 3034391"/>
              <a:gd name="connsiteY298" fmla="*/ 2065600 h 6621859"/>
              <a:gd name="connsiteX299" fmla="*/ 1830704 w 3034391"/>
              <a:gd name="connsiteY299" fmla="*/ 2056538 h 6621859"/>
              <a:gd name="connsiteX300" fmla="*/ 1795234 w 3034391"/>
              <a:gd name="connsiteY300" fmla="*/ 2050843 h 6621859"/>
              <a:gd name="connsiteX301" fmla="*/ 1741509 w 3034391"/>
              <a:gd name="connsiteY301" fmla="*/ 2043066 h 6621859"/>
              <a:gd name="connsiteX302" fmla="*/ 1563884 w 3034391"/>
              <a:gd name="connsiteY302" fmla="*/ 2014430 h 6621859"/>
              <a:gd name="connsiteX303" fmla="*/ 1453864 w 3034391"/>
              <a:gd name="connsiteY303" fmla="*/ 1990024 h 6621859"/>
              <a:gd name="connsiteX304" fmla="*/ 1441303 w 3034391"/>
              <a:gd name="connsiteY304" fmla="*/ 1974746 h 6621859"/>
              <a:gd name="connsiteX305" fmla="*/ 1420200 w 3034391"/>
              <a:gd name="connsiteY305" fmla="*/ 1965114 h 6621859"/>
              <a:gd name="connsiteX306" fmla="*/ 1372934 w 3034391"/>
              <a:gd name="connsiteY306" fmla="*/ 1944092 h 6621859"/>
              <a:gd name="connsiteX307" fmla="*/ 1348333 w 3034391"/>
              <a:gd name="connsiteY307" fmla="*/ 1932655 h 6621859"/>
              <a:gd name="connsiteX308" fmla="*/ 1324904 w 3034391"/>
              <a:gd name="connsiteY308" fmla="*/ 1926830 h 6621859"/>
              <a:gd name="connsiteX309" fmla="*/ 1300596 w 3034391"/>
              <a:gd name="connsiteY309" fmla="*/ 1915440 h 6621859"/>
              <a:gd name="connsiteX310" fmla="*/ 1282471 w 3034391"/>
              <a:gd name="connsiteY310" fmla="*/ 1917800 h 6621859"/>
              <a:gd name="connsiteX311" fmla="*/ 1268689 w 3034391"/>
              <a:gd name="connsiteY311" fmla="*/ 1925284 h 6621859"/>
              <a:gd name="connsiteX312" fmla="*/ 1266818 w 3034391"/>
              <a:gd name="connsiteY312" fmla="*/ 1944402 h 6621859"/>
              <a:gd name="connsiteX313" fmla="*/ 1195326 w 3034391"/>
              <a:gd name="connsiteY313" fmla="*/ 1922778 h 6621859"/>
              <a:gd name="connsiteX314" fmla="*/ 1109955 w 3034391"/>
              <a:gd name="connsiteY314" fmla="*/ 1889814 h 6621859"/>
              <a:gd name="connsiteX315" fmla="*/ 1004734 w 3034391"/>
              <a:gd name="connsiteY315" fmla="*/ 1853515 h 6621859"/>
              <a:gd name="connsiteX316" fmla="*/ 957045 w 3034391"/>
              <a:gd name="connsiteY316" fmla="*/ 1839132 h 6621859"/>
              <a:gd name="connsiteX317" fmla="*/ 917947 w 3034391"/>
              <a:gd name="connsiteY317" fmla="*/ 1829597 h 6621859"/>
              <a:gd name="connsiteX318" fmla="*/ 840532 w 3034391"/>
              <a:gd name="connsiteY318" fmla="*/ 1813864 h 6621859"/>
              <a:gd name="connsiteX319" fmla="*/ 787816 w 3034391"/>
              <a:gd name="connsiteY319" fmla="*/ 1804655 h 6621859"/>
              <a:gd name="connsiteX320" fmla="*/ 680398 w 3034391"/>
              <a:gd name="connsiteY320" fmla="*/ 1787261 h 6621859"/>
              <a:gd name="connsiteX321" fmla="*/ 565187 w 3034391"/>
              <a:gd name="connsiteY321" fmla="*/ 1765785 h 6621859"/>
              <a:gd name="connsiteX322" fmla="*/ 508143 w 3034391"/>
              <a:gd name="connsiteY322" fmla="*/ 1753744 h 6621859"/>
              <a:gd name="connsiteX323" fmla="*/ 490001 w 3034391"/>
              <a:gd name="connsiteY323" fmla="*/ 1751466 h 6621859"/>
              <a:gd name="connsiteX324" fmla="*/ 415287 w 3034391"/>
              <a:gd name="connsiteY324" fmla="*/ 1746406 h 6621859"/>
              <a:gd name="connsiteX325" fmla="*/ 335660 w 3034391"/>
              <a:gd name="connsiteY325" fmla="*/ 1755469 h 6621859"/>
              <a:gd name="connsiteX326" fmla="*/ 283724 w 3034391"/>
              <a:gd name="connsiteY326" fmla="*/ 1756445 h 6621859"/>
              <a:gd name="connsiteX327" fmla="*/ 260571 w 3034391"/>
              <a:gd name="connsiteY327" fmla="*/ 1756575 h 6621859"/>
              <a:gd name="connsiteX328" fmla="*/ 229218 w 3034391"/>
              <a:gd name="connsiteY328" fmla="*/ 1758918 h 6621859"/>
              <a:gd name="connsiteX329" fmla="*/ 196970 w 3034391"/>
              <a:gd name="connsiteY329" fmla="*/ 1763816 h 6621859"/>
              <a:gd name="connsiteX330" fmla="*/ 169799 w 3034391"/>
              <a:gd name="connsiteY330" fmla="*/ 1772765 h 6621859"/>
              <a:gd name="connsiteX331" fmla="*/ 141683 w 3034391"/>
              <a:gd name="connsiteY331" fmla="*/ 1780103 h 6621859"/>
              <a:gd name="connsiteX332" fmla="*/ 102943 w 3034391"/>
              <a:gd name="connsiteY332" fmla="*/ 1789783 h 6621859"/>
              <a:gd name="connsiteX333" fmla="*/ 106995 w 3034391"/>
              <a:gd name="connsiteY333" fmla="*/ 1791850 h 6621859"/>
              <a:gd name="connsiteX334" fmla="*/ 109614 w 3034391"/>
              <a:gd name="connsiteY334" fmla="*/ 1803223 h 6621859"/>
              <a:gd name="connsiteX335" fmla="*/ 73022 w 3034391"/>
              <a:gd name="connsiteY335" fmla="*/ 1818891 h 6621859"/>
              <a:gd name="connsiteX336" fmla="*/ 39017 w 3034391"/>
              <a:gd name="connsiteY336" fmla="*/ 1832201 h 6621859"/>
              <a:gd name="connsiteX337" fmla="*/ 15978 w 3034391"/>
              <a:gd name="connsiteY337" fmla="*/ 1843313 h 6621859"/>
              <a:gd name="connsiteX338" fmla="*/ 0 w 3034391"/>
              <a:gd name="connsiteY338" fmla="*/ 1858217 h 6621859"/>
              <a:gd name="connsiteX339" fmla="*/ 7794 w 3034391"/>
              <a:gd name="connsiteY339" fmla="*/ 1860723 h 6621859"/>
              <a:gd name="connsiteX340" fmla="*/ 21298 w 3034391"/>
              <a:gd name="connsiteY340" fmla="*/ 1871006 h 6621859"/>
              <a:gd name="connsiteX341" fmla="*/ 78489 w 3034391"/>
              <a:gd name="connsiteY341" fmla="*/ 1857094 h 6621859"/>
              <a:gd name="connsiteX342" fmla="*/ 64008 w 3034391"/>
              <a:gd name="connsiteY342" fmla="*/ 1868272 h 6621859"/>
              <a:gd name="connsiteX343" fmla="*/ 36218 w 3034391"/>
              <a:gd name="connsiteY343" fmla="*/ 1896404 h 6621859"/>
              <a:gd name="connsiteX344" fmla="*/ 41831 w 3034391"/>
              <a:gd name="connsiteY344" fmla="*/ 1896501 h 6621859"/>
              <a:gd name="connsiteX345" fmla="*/ 55710 w 3034391"/>
              <a:gd name="connsiteY345" fmla="*/ 1906003 h 6621859"/>
              <a:gd name="connsiteX346" fmla="*/ 82768 w 3034391"/>
              <a:gd name="connsiteY346" fmla="*/ 1898128 h 6621859"/>
              <a:gd name="connsiteX347" fmla="*/ 66611 w 3034391"/>
              <a:gd name="connsiteY347" fmla="*/ 1923087 h 6621859"/>
              <a:gd name="connsiteX348" fmla="*/ 46566 w 3034391"/>
              <a:gd name="connsiteY348" fmla="*/ 1965553 h 6621859"/>
              <a:gd name="connsiteX349" fmla="*/ 60738 w 3034391"/>
              <a:gd name="connsiteY349" fmla="*/ 1968596 h 6621859"/>
              <a:gd name="connsiteX350" fmla="*/ 82621 w 3034391"/>
              <a:gd name="connsiteY350" fmla="*/ 1961632 h 6621859"/>
              <a:gd name="connsiteX351" fmla="*/ 104180 w 3034391"/>
              <a:gd name="connsiteY351" fmla="*/ 1929644 h 6621859"/>
              <a:gd name="connsiteX352" fmla="*/ 112055 w 3034391"/>
              <a:gd name="connsiteY352" fmla="*/ 1919654 h 6621859"/>
              <a:gd name="connsiteX353" fmla="*/ 153349 w 3034391"/>
              <a:gd name="connsiteY353" fmla="*/ 1881158 h 6621859"/>
              <a:gd name="connsiteX354" fmla="*/ 172874 w 3034391"/>
              <a:gd name="connsiteY354" fmla="*/ 1873300 h 6621859"/>
              <a:gd name="connsiteX355" fmla="*/ 197035 w 3034391"/>
              <a:gd name="connsiteY355" fmla="*/ 1854426 h 6621859"/>
              <a:gd name="connsiteX356" fmla="*/ 237956 w 3034391"/>
              <a:gd name="connsiteY356" fmla="*/ 1870762 h 6621859"/>
              <a:gd name="connsiteX357" fmla="*/ 261011 w 3034391"/>
              <a:gd name="connsiteY357" fmla="*/ 1875464 h 6621859"/>
              <a:gd name="connsiteX358" fmla="*/ 277265 w 3034391"/>
              <a:gd name="connsiteY358" fmla="*/ 1880996 h 6621859"/>
              <a:gd name="connsiteX359" fmla="*/ 290802 w 3034391"/>
              <a:gd name="connsiteY359" fmla="*/ 1893735 h 6621859"/>
              <a:gd name="connsiteX360" fmla="*/ 320154 w 3034391"/>
              <a:gd name="connsiteY360" fmla="*/ 1931711 h 6621859"/>
              <a:gd name="connsiteX361" fmla="*/ 274157 w 3034391"/>
              <a:gd name="connsiteY361" fmla="*/ 1987112 h 6621859"/>
              <a:gd name="connsiteX362" fmla="*/ 248645 w 3034391"/>
              <a:gd name="connsiteY362" fmla="*/ 2013844 h 6621859"/>
              <a:gd name="connsiteX363" fmla="*/ 229381 w 3034391"/>
              <a:gd name="connsiteY363" fmla="*/ 2052145 h 6621859"/>
              <a:gd name="connsiteX364" fmla="*/ 249264 w 3034391"/>
              <a:gd name="connsiteY364" fmla="*/ 2072629 h 6621859"/>
              <a:gd name="connsiteX365" fmla="*/ 321716 w 3034391"/>
              <a:gd name="connsiteY365" fmla="*/ 2018872 h 6621859"/>
              <a:gd name="connsiteX366" fmla="*/ 347114 w 3034391"/>
              <a:gd name="connsiteY366" fmla="*/ 1990431 h 6621859"/>
              <a:gd name="connsiteX367" fmla="*/ 366915 w 3034391"/>
              <a:gd name="connsiteY367" fmla="*/ 1975966 h 6621859"/>
              <a:gd name="connsiteX368" fmla="*/ 396056 w 3034391"/>
              <a:gd name="connsiteY368" fmla="*/ 1949803 h 6621859"/>
              <a:gd name="connsiteX369" fmla="*/ 426123 w 3034391"/>
              <a:gd name="connsiteY369" fmla="*/ 1913146 h 6621859"/>
              <a:gd name="connsiteX370" fmla="*/ 453572 w 3034391"/>
              <a:gd name="connsiteY370" fmla="*/ 1883599 h 6621859"/>
              <a:gd name="connsiteX371" fmla="*/ 480467 w 3034391"/>
              <a:gd name="connsiteY371" fmla="*/ 1868890 h 6621859"/>
              <a:gd name="connsiteX372" fmla="*/ 524023 w 3034391"/>
              <a:gd name="connsiteY372" fmla="*/ 1876912 h 6621859"/>
              <a:gd name="connsiteX373" fmla="*/ 583133 w 3034391"/>
              <a:gd name="connsiteY373" fmla="*/ 1897217 h 6621859"/>
              <a:gd name="connsiteX374" fmla="*/ 706024 w 3034391"/>
              <a:gd name="connsiteY374" fmla="*/ 1952114 h 6621859"/>
              <a:gd name="connsiteX375" fmla="*/ 800263 w 3034391"/>
              <a:gd name="connsiteY375" fmla="*/ 1997541 h 6621859"/>
              <a:gd name="connsiteX376" fmla="*/ 884414 w 3034391"/>
              <a:gd name="connsiteY376" fmla="*/ 2033694 h 6621859"/>
              <a:gd name="connsiteX377" fmla="*/ 1095100 w 3034391"/>
              <a:gd name="connsiteY377" fmla="*/ 2099606 h 6621859"/>
              <a:gd name="connsiteX378" fmla="*/ 1199442 w 3034391"/>
              <a:gd name="connsiteY378" fmla="*/ 2120953 h 6621859"/>
              <a:gd name="connsiteX379" fmla="*/ 1198596 w 3034391"/>
              <a:gd name="connsiteY379" fmla="*/ 2133041 h 6621859"/>
              <a:gd name="connsiteX380" fmla="*/ 1208765 w 3034391"/>
              <a:gd name="connsiteY380" fmla="*/ 2145440 h 6621859"/>
              <a:gd name="connsiteX381" fmla="*/ 1219715 w 3034391"/>
              <a:gd name="connsiteY381" fmla="*/ 2155853 h 6621859"/>
              <a:gd name="connsiteX382" fmla="*/ 1239598 w 3034391"/>
              <a:gd name="connsiteY382" fmla="*/ 2160343 h 6621859"/>
              <a:gd name="connsiteX383" fmla="*/ 1254404 w 3034391"/>
              <a:gd name="connsiteY383" fmla="*/ 2168007 h 6621859"/>
              <a:gd name="connsiteX384" fmla="*/ 1287433 w 3034391"/>
              <a:gd name="connsiteY384" fmla="*/ 2177297 h 6621859"/>
              <a:gd name="connsiteX385" fmla="*/ 1322528 w 3034391"/>
              <a:gd name="connsiteY385" fmla="*/ 2188085 h 6621859"/>
              <a:gd name="connsiteX386" fmla="*/ 1375472 w 3034391"/>
              <a:gd name="connsiteY386" fmla="*/ 2202630 h 6621859"/>
              <a:gd name="connsiteX387" fmla="*/ 1401082 w 3034391"/>
              <a:gd name="connsiteY387" fmla="*/ 2197293 h 6621859"/>
              <a:gd name="connsiteX388" fmla="*/ 1485135 w 3034391"/>
              <a:gd name="connsiteY388" fmla="*/ 2226841 h 6621859"/>
              <a:gd name="connsiteX389" fmla="*/ 1685571 w 3034391"/>
              <a:gd name="connsiteY389" fmla="*/ 2301604 h 6621859"/>
              <a:gd name="connsiteX390" fmla="*/ 1755713 w 3034391"/>
              <a:gd name="connsiteY390" fmla="*/ 2351912 h 6621859"/>
              <a:gd name="connsiteX391" fmla="*/ 1795120 w 3034391"/>
              <a:gd name="connsiteY391" fmla="*/ 2379376 h 6621859"/>
              <a:gd name="connsiteX392" fmla="*/ 1815914 w 3034391"/>
              <a:gd name="connsiteY392" fmla="*/ 2394508 h 6621859"/>
              <a:gd name="connsiteX393" fmla="*/ 1857078 w 3034391"/>
              <a:gd name="connsiteY393" fmla="*/ 2421289 h 6621859"/>
              <a:gd name="connsiteX394" fmla="*/ 1876993 w 3034391"/>
              <a:gd name="connsiteY394" fmla="*/ 2438877 h 6621859"/>
              <a:gd name="connsiteX395" fmla="*/ 1895298 w 3034391"/>
              <a:gd name="connsiteY395" fmla="*/ 2459720 h 6621859"/>
              <a:gd name="connsiteX396" fmla="*/ 1903791 w 3034391"/>
              <a:gd name="connsiteY396" fmla="*/ 2480497 h 6621859"/>
              <a:gd name="connsiteX397" fmla="*/ 1925219 w 3034391"/>
              <a:gd name="connsiteY397" fmla="*/ 2527291 h 6621859"/>
              <a:gd name="connsiteX398" fmla="*/ 1945557 w 3034391"/>
              <a:gd name="connsiteY398" fmla="*/ 2583164 h 6621859"/>
              <a:gd name="connsiteX399" fmla="*/ 1953595 w 3034391"/>
              <a:gd name="connsiteY399" fmla="*/ 2617901 h 6621859"/>
              <a:gd name="connsiteX400" fmla="*/ 1965635 w 3034391"/>
              <a:gd name="connsiteY400" fmla="*/ 2673693 h 6621859"/>
              <a:gd name="connsiteX401" fmla="*/ 1981043 w 3034391"/>
              <a:gd name="connsiteY401" fmla="*/ 2717054 h 6621859"/>
              <a:gd name="connsiteX402" fmla="*/ 2005660 w 3034391"/>
              <a:gd name="connsiteY402" fmla="*/ 2742924 h 6621859"/>
              <a:gd name="connsiteX403" fmla="*/ 2010802 w 3034391"/>
              <a:gd name="connsiteY403" fmla="*/ 2748276 h 6621859"/>
              <a:gd name="connsiteX404" fmla="*/ 2016561 w 3034391"/>
              <a:gd name="connsiteY404" fmla="*/ 2785975 h 6621859"/>
              <a:gd name="connsiteX405" fmla="*/ 2024257 w 3034391"/>
              <a:gd name="connsiteY405" fmla="*/ 2825398 h 6621859"/>
              <a:gd name="connsiteX406" fmla="*/ 2038445 w 3034391"/>
              <a:gd name="connsiteY406" fmla="*/ 2872143 h 6621859"/>
              <a:gd name="connsiteX407" fmla="*/ 2050713 w 3034391"/>
              <a:gd name="connsiteY407" fmla="*/ 2945344 h 6621859"/>
              <a:gd name="connsiteX408" fmla="*/ 2064055 w 3034391"/>
              <a:gd name="connsiteY408" fmla="*/ 3042967 h 6621859"/>
              <a:gd name="connsiteX409" fmla="*/ 2059825 w 3034391"/>
              <a:gd name="connsiteY409" fmla="*/ 3088118 h 6621859"/>
              <a:gd name="connsiteX410" fmla="*/ 2051038 w 3034391"/>
              <a:gd name="connsiteY410" fmla="*/ 3102257 h 6621859"/>
              <a:gd name="connsiteX411" fmla="*/ 2018855 w 3034391"/>
              <a:gd name="connsiteY411" fmla="*/ 3146415 h 6621859"/>
              <a:gd name="connsiteX412" fmla="*/ 2003447 w 3034391"/>
              <a:gd name="connsiteY412" fmla="*/ 3165825 h 6621859"/>
              <a:gd name="connsiteX413" fmla="*/ 1978700 w 3034391"/>
              <a:gd name="connsiteY413" fmla="*/ 3201572 h 6621859"/>
              <a:gd name="connsiteX414" fmla="*/ 1978130 w 3034391"/>
              <a:gd name="connsiteY414" fmla="*/ 3201832 h 6621859"/>
              <a:gd name="connsiteX415" fmla="*/ 1958199 w 3034391"/>
              <a:gd name="connsiteY415" fmla="*/ 3232160 h 6621859"/>
              <a:gd name="connsiteX416" fmla="*/ 1942872 w 3034391"/>
              <a:gd name="connsiteY416" fmla="*/ 3252531 h 6621859"/>
              <a:gd name="connsiteX417" fmla="*/ 1918776 w 3034391"/>
              <a:gd name="connsiteY417" fmla="*/ 3298478 h 6621859"/>
              <a:gd name="connsiteX418" fmla="*/ 1884608 w 3034391"/>
              <a:gd name="connsiteY418" fmla="*/ 3352318 h 6621859"/>
              <a:gd name="connsiteX419" fmla="*/ 1856964 w 3034391"/>
              <a:gd name="connsiteY419" fmla="*/ 3378545 h 6621859"/>
              <a:gd name="connsiteX420" fmla="*/ 1798879 w 3034391"/>
              <a:gd name="connsiteY420" fmla="*/ 3421125 h 6621859"/>
              <a:gd name="connsiteX421" fmla="*/ 1711148 w 3034391"/>
              <a:gd name="connsiteY421" fmla="*/ 3494261 h 6621859"/>
              <a:gd name="connsiteX422" fmla="*/ 1556986 w 3034391"/>
              <a:gd name="connsiteY422" fmla="*/ 3657502 h 6621859"/>
              <a:gd name="connsiteX423" fmla="*/ 1453766 w 3034391"/>
              <a:gd name="connsiteY423" fmla="*/ 3785437 h 6621859"/>
              <a:gd name="connsiteX424" fmla="*/ 1386732 w 3034391"/>
              <a:gd name="connsiteY424" fmla="*/ 3882653 h 6621859"/>
              <a:gd name="connsiteX425" fmla="*/ 1351783 w 3034391"/>
              <a:gd name="connsiteY425" fmla="*/ 3930667 h 6621859"/>
              <a:gd name="connsiteX426" fmla="*/ 1294885 w 3034391"/>
              <a:gd name="connsiteY426" fmla="*/ 4005365 h 6621859"/>
              <a:gd name="connsiteX427" fmla="*/ 1264394 w 3034391"/>
              <a:gd name="connsiteY427" fmla="*/ 4043405 h 6621859"/>
              <a:gd name="connsiteX428" fmla="*/ 1226891 w 3034391"/>
              <a:gd name="connsiteY428" fmla="*/ 4084146 h 6621859"/>
              <a:gd name="connsiteX429" fmla="*/ 1175639 w 3034391"/>
              <a:gd name="connsiteY429" fmla="*/ 4141842 h 6621859"/>
              <a:gd name="connsiteX430" fmla="*/ 1107173 w 3034391"/>
              <a:gd name="connsiteY430" fmla="*/ 4211252 h 6621859"/>
              <a:gd name="connsiteX431" fmla="*/ 1070971 w 3034391"/>
              <a:gd name="connsiteY431" fmla="*/ 4251944 h 6621859"/>
              <a:gd name="connsiteX432" fmla="*/ 1050161 w 3034391"/>
              <a:gd name="connsiteY432" fmla="*/ 4284517 h 6621859"/>
              <a:gd name="connsiteX433" fmla="*/ 1036542 w 3034391"/>
              <a:gd name="connsiteY433" fmla="*/ 4310029 h 6621859"/>
              <a:gd name="connsiteX434" fmla="*/ 1029465 w 3034391"/>
              <a:gd name="connsiteY434" fmla="*/ 4331555 h 6621859"/>
              <a:gd name="connsiteX435" fmla="*/ 1029855 w 3034391"/>
              <a:gd name="connsiteY435" fmla="*/ 4382059 h 6621859"/>
              <a:gd name="connsiteX436" fmla="*/ 1032003 w 3034391"/>
              <a:gd name="connsiteY436" fmla="*/ 4412956 h 6621859"/>
              <a:gd name="connsiteX437" fmla="*/ 1032166 w 3034391"/>
              <a:gd name="connsiteY437" fmla="*/ 4462061 h 6621859"/>
              <a:gd name="connsiteX438" fmla="*/ 1042514 w 3034391"/>
              <a:gd name="connsiteY438" fmla="*/ 4490176 h 6621859"/>
              <a:gd name="connsiteX439" fmla="*/ 1056881 w 3034391"/>
              <a:gd name="connsiteY439" fmla="*/ 4510107 h 6621859"/>
              <a:gd name="connsiteX440" fmla="*/ 1077658 w 3034391"/>
              <a:gd name="connsiteY440" fmla="*/ 4525076 h 6621859"/>
              <a:gd name="connsiteX441" fmla="*/ 1101803 w 3034391"/>
              <a:gd name="connsiteY441" fmla="*/ 4536205 h 6621859"/>
              <a:gd name="connsiteX442" fmla="*/ 1150029 w 3034391"/>
              <a:gd name="connsiteY442" fmla="*/ 4546911 h 6621859"/>
              <a:gd name="connsiteX443" fmla="*/ 1241274 w 3034391"/>
              <a:gd name="connsiteY443" fmla="*/ 4535717 h 6621859"/>
              <a:gd name="connsiteX444" fmla="*/ 1290638 w 3034391"/>
              <a:gd name="connsiteY444" fmla="*/ 4518796 h 6621859"/>
              <a:gd name="connsiteX445" fmla="*/ 1333625 w 3034391"/>
              <a:gd name="connsiteY445" fmla="*/ 4490111 h 6621859"/>
              <a:gd name="connsiteX446" fmla="*/ 1356989 w 3034391"/>
              <a:gd name="connsiteY446" fmla="*/ 4477762 h 6621859"/>
              <a:gd name="connsiteX447" fmla="*/ 1417922 w 3034391"/>
              <a:gd name="connsiteY447" fmla="*/ 4458644 h 6621859"/>
              <a:gd name="connsiteX448" fmla="*/ 1466555 w 3034391"/>
              <a:gd name="connsiteY448" fmla="*/ 4442016 h 6621859"/>
              <a:gd name="connsiteX449" fmla="*/ 1506499 w 3034391"/>
              <a:gd name="connsiteY449" fmla="*/ 4430171 h 6621859"/>
              <a:gd name="connsiteX450" fmla="*/ 1538193 w 3034391"/>
              <a:gd name="connsiteY450" fmla="*/ 4418033 h 6621859"/>
              <a:gd name="connsiteX451" fmla="*/ 1562990 w 3034391"/>
              <a:gd name="connsiteY451" fmla="*/ 4410565 h 6621859"/>
              <a:gd name="connsiteX452" fmla="*/ 1656789 w 3034391"/>
              <a:gd name="connsiteY452" fmla="*/ 4378707 h 6621859"/>
              <a:gd name="connsiteX453" fmla="*/ 1777011 w 3034391"/>
              <a:gd name="connsiteY453" fmla="*/ 4360614 h 6621859"/>
              <a:gd name="connsiteX454" fmla="*/ 1825855 w 3034391"/>
              <a:gd name="connsiteY454" fmla="*/ 4357962 h 6621859"/>
              <a:gd name="connsiteX455" fmla="*/ 1853303 w 3034391"/>
              <a:gd name="connsiteY455" fmla="*/ 4361249 h 6621859"/>
              <a:gd name="connsiteX456" fmla="*/ 1883095 w 3034391"/>
              <a:gd name="connsiteY456" fmla="*/ 4362144 h 6621859"/>
              <a:gd name="connsiteX457" fmla="*/ 1911324 w 3034391"/>
              <a:gd name="connsiteY457" fmla="*/ 4359638 h 6621859"/>
              <a:gd name="connsiteX458" fmla="*/ 1935827 w 3034391"/>
              <a:gd name="connsiteY458" fmla="*/ 4348672 h 6621859"/>
              <a:gd name="connsiteX459" fmla="*/ 1951024 w 3034391"/>
              <a:gd name="connsiteY459" fmla="*/ 4344409 h 6621859"/>
              <a:gd name="connsiteX460" fmla="*/ 1993734 w 3034391"/>
              <a:gd name="connsiteY460" fmla="*/ 4334484 h 6621859"/>
              <a:gd name="connsiteX461" fmla="*/ 2029545 w 3034391"/>
              <a:gd name="connsiteY461" fmla="*/ 4323160 h 6621859"/>
              <a:gd name="connsiteX462" fmla="*/ 2080895 w 3034391"/>
              <a:gd name="connsiteY462" fmla="*/ 4305262 h 6621859"/>
              <a:gd name="connsiteX463" fmla="*/ 2128746 w 3034391"/>
              <a:gd name="connsiteY463" fmla="*/ 4286145 h 6621859"/>
              <a:gd name="connsiteX464" fmla="*/ 2151297 w 3034391"/>
              <a:gd name="connsiteY464" fmla="*/ 4282126 h 6621859"/>
              <a:gd name="connsiteX465" fmla="*/ 2182162 w 3034391"/>
              <a:gd name="connsiteY465" fmla="*/ 4276317 h 6621859"/>
              <a:gd name="connsiteX466" fmla="*/ 2211595 w 3034391"/>
              <a:gd name="connsiteY466" fmla="*/ 4272868 h 6621859"/>
              <a:gd name="connsiteX467" fmla="*/ 2222253 w 3034391"/>
              <a:gd name="connsiteY467" fmla="*/ 4278514 h 6621859"/>
              <a:gd name="connsiteX468" fmla="*/ 2242428 w 3034391"/>
              <a:gd name="connsiteY468" fmla="*/ 4288211 h 6621859"/>
              <a:gd name="connsiteX469" fmla="*/ 2268672 w 3034391"/>
              <a:gd name="connsiteY469" fmla="*/ 4287088 h 6621859"/>
              <a:gd name="connsiteX470" fmla="*/ 2297878 w 3034391"/>
              <a:gd name="connsiteY470" fmla="*/ 4284566 h 6621859"/>
              <a:gd name="connsiteX471" fmla="*/ 2332973 w 3034391"/>
              <a:gd name="connsiteY471" fmla="*/ 4276822 h 6621859"/>
              <a:gd name="connsiteX472" fmla="*/ 2336325 w 3034391"/>
              <a:gd name="connsiteY472" fmla="*/ 4331718 h 6621859"/>
              <a:gd name="connsiteX473" fmla="*/ 2336813 w 3034391"/>
              <a:gd name="connsiteY473" fmla="*/ 4352853 h 6621859"/>
              <a:gd name="connsiteX474" fmla="*/ 2328222 w 3034391"/>
              <a:gd name="connsiteY474" fmla="*/ 4565980 h 6621859"/>
              <a:gd name="connsiteX475" fmla="*/ 2326611 w 3034391"/>
              <a:gd name="connsiteY475" fmla="*/ 4692841 h 6621859"/>
              <a:gd name="connsiteX476" fmla="*/ 2334226 w 3034391"/>
              <a:gd name="connsiteY476" fmla="*/ 4822956 h 6621859"/>
              <a:gd name="connsiteX477" fmla="*/ 2350871 w 3034391"/>
              <a:gd name="connsiteY477" fmla="*/ 4938362 h 6621859"/>
              <a:gd name="connsiteX478" fmla="*/ 2350903 w 3034391"/>
              <a:gd name="connsiteY478" fmla="*/ 5114099 h 6621859"/>
              <a:gd name="connsiteX479" fmla="*/ 2336959 w 3034391"/>
              <a:gd name="connsiteY479" fmla="*/ 5244328 h 6621859"/>
              <a:gd name="connsiteX480" fmla="*/ 2336357 w 3034391"/>
              <a:gd name="connsiteY480" fmla="*/ 5498229 h 6621859"/>
              <a:gd name="connsiteX481" fmla="*/ 2338537 w 3034391"/>
              <a:gd name="connsiteY481" fmla="*/ 5616922 h 6621859"/>
              <a:gd name="connsiteX482" fmla="*/ 2335772 w 3034391"/>
              <a:gd name="connsiteY482" fmla="*/ 5682101 h 6621859"/>
              <a:gd name="connsiteX483" fmla="*/ 2330061 w 3034391"/>
              <a:gd name="connsiteY483" fmla="*/ 5792920 h 6621859"/>
              <a:gd name="connsiteX484" fmla="*/ 2324089 w 3034391"/>
              <a:gd name="connsiteY484" fmla="*/ 5823622 h 6621859"/>
              <a:gd name="connsiteX485" fmla="*/ 2329703 w 3034391"/>
              <a:gd name="connsiteY485" fmla="*/ 5841796 h 6621859"/>
              <a:gd name="connsiteX486" fmla="*/ 2326074 w 3034391"/>
              <a:gd name="connsiteY486" fmla="*/ 5864119 h 6621859"/>
              <a:gd name="connsiteX487" fmla="*/ 2327539 w 3034391"/>
              <a:gd name="connsiteY487" fmla="*/ 5895179 h 6621859"/>
              <a:gd name="connsiteX488" fmla="*/ 2324561 w 3034391"/>
              <a:gd name="connsiteY488" fmla="*/ 5924694 h 6621859"/>
              <a:gd name="connsiteX489" fmla="*/ 2327750 w 3034391"/>
              <a:gd name="connsiteY489" fmla="*/ 5941029 h 6621859"/>
              <a:gd name="connsiteX490" fmla="*/ 2322755 w 3034391"/>
              <a:gd name="connsiteY490" fmla="*/ 5994462 h 6621859"/>
              <a:gd name="connsiteX491" fmla="*/ 2326741 w 3034391"/>
              <a:gd name="connsiteY491" fmla="*/ 6023586 h 6621859"/>
              <a:gd name="connsiteX492" fmla="*/ 2328661 w 3034391"/>
              <a:gd name="connsiteY492" fmla="*/ 6046527 h 6621859"/>
              <a:gd name="connsiteX493" fmla="*/ 2316751 w 3034391"/>
              <a:gd name="connsiteY493" fmla="*/ 6100448 h 6621859"/>
              <a:gd name="connsiteX494" fmla="*/ 2314555 w 3034391"/>
              <a:gd name="connsiteY494" fmla="*/ 6131915 h 6621859"/>
              <a:gd name="connsiteX495" fmla="*/ 2309641 w 3034391"/>
              <a:gd name="connsiteY495" fmla="*/ 6248997 h 6621859"/>
              <a:gd name="connsiteX496" fmla="*/ 2280696 w 3034391"/>
              <a:gd name="connsiteY496" fmla="*/ 6359132 h 6621859"/>
              <a:gd name="connsiteX497" fmla="*/ 2247211 w 3034391"/>
              <a:gd name="connsiteY497" fmla="*/ 6442843 h 6621859"/>
              <a:gd name="connsiteX498" fmla="*/ 2237514 w 3034391"/>
              <a:gd name="connsiteY498" fmla="*/ 6445202 h 6621859"/>
              <a:gd name="connsiteX499" fmla="*/ 2225979 w 3034391"/>
              <a:gd name="connsiteY499" fmla="*/ 6463344 h 6621859"/>
              <a:gd name="connsiteX500" fmla="*/ 2233951 w 3034391"/>
              <a:gd name="connsiteY500" fmla="*/ 6479679 h 6621859"/>
              <a:gd name="connsiteX501" fmla="*/ 2227410 w 3034391"/>
              <a:gd name="connsiteY501" fmla="*/ 6536659 h 6621859"/>
              <a:gd name="connsiteX502" fmla="*/ 2241338 w 3034391"/>
              <a:gd name="connsiteY502" fmla="*/ 6558526 h 6621859"/>
              <a:gd name="connsiteX503" fmla="*/ 2275912 w 3034391"/>
              <a:gd name="connsiteY503" fmla="*/ 6574715 h 6621859"/>
              <a:gd name="connsiteX504" fmla="*/ 2333721 w 3034391"/>
              <a:gd name="connsiteY504" fmla="*/ 6588317 h 6621859"/>
              <a:gd name="connsiteX505" fmla="*/ 2386438 w 3034391"/>
              <a:gd name="connsiteY505" fmla="*/ 6601887 h 6621859"/>
              <a:gd name="connsiteX506" fmla="*/ 2454139 w 3034391"/>
              <a:gd name="connsiteY506" fmla="*/ 6621086 h 6621859"/>
              <a:gd name="connsiteX507" fmla="*/ 2468099 w 3034391"/>
              <a:gd name="connsiteY507" fmla="*/ 6620435 h 6621859"/>
              <a:gd name="connsiteX508" fmla="*/ 2474087 w 3034391"/>
              <a:gd name="connsiteY508" fmla="*/ 6608444 h 6621859"/>
              <a:gd name="connsiteX509" fmla="*/ 2483393 w 3034391"/>
              <a:gd name="connsiteY509" fmla="*/ 6582964 h 6621859"/>
              <a:gd name="connsiteX510" fmla="*/ 2501681 w 3034391"/>
              <a:gd name="connsiteY510" fmla="*/ 6559112 h 6621859"/>
              <a:gd name="connsiteX511" fmla="*/ 2503309 w 3034391"/>
              <a:gd name="connsiteY511" fmla="*/ 6547397 h 6621859"/>
              <a:gd name="connsiteX512" fmla="*/ 2502153 w 3034391"/>
              <a:gd name="connsiteY512" fmla="*/ 6530183 h 6621859"/>
              <a:gd name="connsiteX513" fmla="*/ 2506042 w 3034391"/>
              <a:gd name="connsiteY513" fmla="*/ 6515084 h 6621859"/>
              <a:gd name="connsiteX514" fmla="*/ 2504561 w 3034391"/>
              <a:gd name="connsiteY514" fmla="*/ 6502214 h 6621859"/>
              <a:gd name="connsiteX515" fmla="*/ 2513152 w 3034391"/>
              <a:gd name="connsiteY515" fmla="*/ 6458967 h 6621859"/>
              <a:gd name="connsiteX516" fmla="*/ 2513705 w 3034391"/>
              <a:gd name="connsiteY516" fmla="*/ 6425645 h 6621859"/>
              <a:gd name="connsiteX517" fmla="*/ 2508092 w 3034391"/>
              <a:gd name="connsiteY517" fmla="*/ 6410742 h 6621859"/>
              <a:gd name="connsiteX518" fmla="*/ 2513380 w 3034391"/>
              <a:gd name="connsiteY518" fmla="*/ 6381585 h 6621859"/>
              <a:gd name="connsiteX519" fmla="*/ 2519774 w 3034391"/>
              <a:gd name="connsiteY519" fmla="*/ 6353974 h 6621859"/>
              <a:gd name="connsiteX520" fmla="*/ 2524997 w 3034391"/>
              <a:gd name="connsiteY520" fmla="*/ 6322214 h 6621859"/>
              <a:gd name="connsiteX521" fmla="*/ 2524932 w 3034391"/>
              <a:gd name="connsiteY521" fmla="*/ 6296604 h 6621859"/>
              <a:gd name="connsiteX522" fmla="*/ 2516520 w 3034391"/>
              <a:gd name="connsiteY522" fmla="*/ 6291902 h 6621859"/>
              <a:gd name="connsiteX523" fmla="*/ 2510158 w 3034391"/>
              <a:gd name="connsiteY523" fmla="*/ 6192815 h 6621859"/>
              <a:gd name="connsiteX524" fmla="*/ 2505212 w 3034391"/>
              <a:gd name="connsiteY524" fmla="*/ 6154124 h 6621859"/>
              <a:gd name="connsiteX525" fmla="*/ 2503797 w 3034391"/>
              <a:gd name="connsiteY525" fmla="*/ 6118003 h 6621859"/>
              <a:gd name="connsiteX526" fmla="*/ 2499273 w 3034391"/>
              <a:gd name="connsiteY526" fmla="*/ 6089156 h 6621859"/>
              <a:gd name="connsiteX527" fmla="*/ 2496638 w 3034391"/>
              <a:gd name="connsiteY527" fmla="*/ 6047520 h 6621859"/>
              <a:gd name="connsiteX528" fmla="*/ 2494571 w 3034391"/>
              <a:gd name="connsiteY528" fmla="*/ 6032209 h 6621859"/>
              <a:gd name="connsiteX529" fmla="*/ 2504073 w 3034391"/>
              <a:gd name="connsiteY529" fmla="*/ 5988767 h 6621859"/>
              <a:gd name="connsiteX530" fmla="*/ 2501389 w 3034391"/>
              <a:gd name="connsiteY530" fmla="*/ 5954404 h 6621859"/>
              <a:gd name="connsiteX531" fmla="*/ 2507897 w 3034391"/>
              <a:gd name="connsiteY531" fmla="*/ 5949148 h 6621859"/>
              <a:gd name="connsiteX532" fmla="*/ 2512534 w 3034391"/>
              <a:gd name="connsiteY532" fmla="*/ 5934228 h 6621859"/>
              <a:gd name="connsiteX533" fmla="*/ 2519449 w 3034391"/>
              <a:gd name="connsiteY533" fmla="*/ 5893764 h 6621859"/>
              <a:gd name="connsiteX534" fmla="*/ 2525290 w 3034391"/>
              <a:gd name="connsiteY534" fmla="*/ 5875899 h 6621859"/>
              <a:gd name="connsiteX535" fmla="*/ 2528902 w 3034391"/>
              <a:gd name="connsiteY535" fmla="*/ 5828552 h 6621859"/>
              <a:gd name="connsiteX536" fmla="*/ 2547222 w 3034391"/>
              <a:gd name="connsiteY536" fmla="*/ 5699739 h 6621859"/>
              <a:gd name="connsiteX537" fmla="*/ 2557912 w 3034391"/>
              <a:gd name="connsiteY537" fmla="*/ 5659420 h 6621859"/>
              <a:gd name="connsiteX538" fmla="*/ 2610092 w 3034391"/>
              <a:gd name="connsiteY538" fmla="*/ 5495007 h 6621859"/>
              <a:gd name="connsiteX539" fmla="*/ 2634920 w 3034391"/>
              <a:gd name="connsiteY539" fmla="*/ 5387427 h 6621859"/>
              <a:gd name="connsiteX540" fmla="*/ 2656690 w 3034391"/>
              <a:gd name="connsiteY540" fmla="*/ 5135332 h 6621859"/>
              <a:gd name="connsiteX541" fmla="*/ 2633000 w 3034391"/>
              <a:gd name="connsiteY541" fmla="*/ 4888054 h 6621859"/>
              <a:gd name="connsiteX542" fmla="*/ 2633667 w 3034391"/>
              <a:gd name="connsiteY542" fmla="*/ 4826210 h 6621859"/>
              <a:gd name="connsiteX543" fmla="*/ 2644129 w 3034391"/>
              <a:gd name="connsiteY543" fmla="*/ 4705922 h 6621859"/>
              <a:gd name="connsiteX544" fmla="*/ 2649938 w 3034391"/>
              <a:gd name="connsiteY544" fmla="*/ 4650278 h 6621859"/>
              <a:gd name="connsiteX545" fmla="*/ 2670878 w 3034391"/>
              <a:gd name="connsiteY545" fmla="*/ 4526817 h 6621859"/>
              <a:gd name="connsiteX546" fmla="*/ 2692306 w 3034391"/>
              <a:gd name="connsiteY546" fmla="*/ 4426477 h 6621859"/>
              <a:gd name="connsiteX547" fmla="*/ 2714743 w 3034391"/>
              <a:gd name="connsiteY547" fmla="*/ 4326674 h 6621859"/>
              <a:gd name="connsiteX548" fmla="*/ 2739263 w 3034391"/>
              <a:gd name="connsiteY548" fmla="*/ 4213725 h 6621859"/>
              <a:gd name="connsiteX549" fmla="*/ 2749350 w 3034391"/>
              <a:gd name="connsiteY549" fmla="*/ 4155053 h 6621859"/>
              <a:gd name="connsiteX550" fmla="*/ 2758478 w 3034391"/>
              <a:gd name="connsiteY550" fmla="*/ 4110326 h 6621859"/>
              <a:gd name="connsiteX551" fmla="*/ 2784966 w 3034391"/>
              <a:gd name="connsiteY551" fmla="*/ 3931399 h 6621859"/>
              <a:gd name="connsiteX552" fmla="*/ 2789620 w 3034391"/>
              <a:gd name="connsiteY552" fmla="*/ 3793166 h 6621859"/>
              <a:gd name="connsiteX553" fmla="*/ 2783486 w 3034391"/>
              <a:gd name="connsiteY553" fmla="*/ 3715198 h 6621859"/>
              <a:gd name="connsiteX554" fmla="*/ 2772503 w 3034391"/>
              <a:gd name="connsiteY554" fmla="*/ 3650051 h 6621859"/>
              <a:gd name="connsiteX555" fmla="*/ 2762888 w 3034391"/>
              <a:gd name="connsiteY555" fmla="*/ 3573433 h 6621859"/>
              <a:gd name="connsiteX556" fmla="*/ 2763685 w 3034391"/>
              <a:gd name="connsiteY556" fmla="*/ 3495286 h 6621859"/>
              <a:gd name="connsiteX557" fmla="*/ 2764254 w 3034391"/>
              <a:gd name="connsiteY557" fmla="*/ 3462875 h 6621859"/>
              <a:gd name="connsiteX558" fmla="*/ 2765328 w 3034391"/>
              <a:gd name="connsiteY558" fmla="*/ 3412437 h 6621859"/>
              <a:gd name="connsiteX559" fmla="*/ 2765865 w 3034391"/>
              <a:gd name="connsiteY559" fmla="*/ 3340603 h 6621859"/>
              <a:gd name="connsiteX560" fmla="*/ 2753630 w 3034391"/>
              <a:gd name="connsiteY560" fmla="*/ 3308371 h 6621859"/>
              <a:gd name="connsiteX561" fmla="*/ 2743672 w 3034391"/>
              <a:gd name="connsiteY561" fmla="*/ 3246429 h 6621859"/>
              <a:gd name="connsiteX562" fmla="*/ 2733552 w 3034391"/>
              <a:gd name="connsiteY562" fmla="*/ 3186408 h 6621859"/>
              <a:gd name="connsiteX563" fmla="*/ 2725173 w 3034391"/>
              <a:gd name="connsiteY563" fmla="*/ 3122774 h 6621859"/>
              <a:gd name="connsiteX564" fmla="*/ 2727060 w 3034391"/>
              <a:gd name="connsiteY564" fmla="*/ 3066039 h 6621859"/>
              <a:gd name="connsiteX565" fmla="*/ 2733047 w 3034391"/>
              <a:gd name="connsiteY565" fmla="*/ 2974664 h 6621859"/>
              <a:gd name="connsiteX566" fmla="*/ 2739409 w 3034391"/>
              <a:gd name="connsiteY566" fmla="*/ 2849414 h 6621859"/>
              <a:gd name="connsiteX567" fmla="*/ 2740987 w 3034391"/>
              <a:gd name="connsiteY567" fmla="*/ 2756721 h 6621859"/>
              <a:gd name="connsiteX568" fmla="*/ 2747479 w 3034391"/>
              <a:gd name="connsiteY568" fmla="*/ 2718258 h 6621859"/>
              <a:gd name="connsiteX569" fmla="*/ 2759357 w 3034391"/>
              <a:gd name="connsiteY569" fmla="*/ 2708756 h 6621859"/>
              <a:gd name="connsiteX570" fmla="*/ 2782900 w 3034391"/>
              <a:gd name="connsiteY570" fmla="*/ 2669039 h 6621859"/>
              <a:gd name="connsiteX571" fmla="*/ 2801562 w 3034391"/>
              <a:gd name="connsiteY571" fmla="*/ 2618487 h 6621859"/>
              <a:gd name="connsiteX572" fmla="*/ 2812041 w 3034391"/>
              <a:gd name="connsiteY572" fmla="*/ 2581081 h 6621859"/>
              <a:gd name="connsiteX573" fmla="*/ 2837260 w 3034391"/>
              <a:gd name="connsiteY573" fmla="*/ 2463918 h 6621859"/>
              <a:gd name="connsiteX574" fmla="*/ 2834591 w 3034391"/>
              <a:gd name="connsiteY574" fmla="*/ 2377342 h 6621859"/>
              <a:gd name="connsiteX575" fmla="*/ 2836658 w 3034391"/>
              <a:gd name="connsiteY575" fmla="*/ 2301262 h 6621859"/>
              <a:gd name="connsiteX576" fmla="*/ 2838496 w 3034391"/>
              <a:gd name="connsiteY576" fmla="*/ 2276970 h 6621859"/>
              <a:gd name="connsiteX577" fmla="*/ 2849935 w 3034391"/>
              <a:gd name="connsiteY577" fmla="*/ 2230795 h 6621859"/>
              <a:gd name="connsiteX578" fmla="*/ 2852684 w 3034391"/>
              <a:gd name="connsiteY578" fmla="*/ 2179103 h 6621859"/>
              <a:gd name="connsiteX579" fmla="*/ 2863114 w 3034391"/>
              <a:gd name="connsiteY579" fmla="*/ 2107594 h 6621859"/>
              <a:gd name="connsiteX580" fmla="*/ 2867620 w 3034391"/>
              <a:gd name="connsiteY580" fmla="*/ 2050713 h 6621859"/>
              <a:gd name="connsiteX581" fmla="*/ 2867865 w 3034391"/>
              <a:gd name="connsiteY581" fmla="*/ 1988625 h 6621859"/>
              <a:gd name="connsiteX582" fmla="*/ 2867295 w 3034391"/>
              <a:gd name="connsiteY582" fmla="*/ 1934997 h 6621859"/>
              <a:gd name="connsiteX583" fmla="*/ 2864513 w 3034391"/>
              <a:gd name="connsiteY583" fmla="*/ 1878116 h 6621859"/>
              <a:gd name="connsiteX584" fmla="*/ 2862560 w 3034391"/>
              <a:gd name="connsiteY584" fmla="*/ 1819428 h 6621859"/>
              <a:gd name="connsiteX585" fmla="*/ 2864285 w 3034391"/>
              <a:gd name="connsiteY585" fmla="*/ 1796812 h 6621859"/>
              <a:gd name="connsiteX586" fmla="*/ 2865391 w 3034391"/>
              <a:gd name="connsiteY586" fmla="*/ 1743250 h 6621859"/>
              <a:gd name="connsiteX587" fmla="*/ 2872095 w 3034391"/>
              <a:gd name="connsiteY587" fmla="*/ 1666258 h 6621859"/>
              <a:gd name="connsiteX588" fmla="*/ 2891522 w 3034391"/>
              <a:gd name="connsiteY588" fmla="*/ 1612680 h 6621859"/>
              <a:gd name="connsiteX589" fmla="*/ 2922712 w 3034391"/>
              <a:gd name="connsiteY589" fmla="*/ 1521972 h 6621859"/>
              <a:gd name="connsiteX590" fmla="*/ 2936379 w 3034391"/>
              <a:gd name="connsiteY590" fmla="*/ 1512844 h 6621859"/>
              <a:gd name="connsiteX591" fmla="*/ 2950925 w 3034391"/>
              <a:gd name="connsiteY591" fmla="*/ 1465741 h 6621859"/>
              <a:gd name="connsiteX592" fmla="*/ 2963974 w 3034391"/>
              <a:gd name="connsiteY592" fmla="*/ 1412764 h 6621859"/>
              <a:gd name="connsiteX593" fmla="*/ 2970173 w 3034391"/>
              <a:gd name="connsiteY593" fmla="*/ 1381574 h 6621859"/>
              <a:gd name="connsiteX594" fmla="*/ 2974696 w 3034391"/>
              <a:gd name="connsiteY594" fmla="*/ 1360650 h 6621859"/>
              <a:gd name="connsiteX595" fmla="*/ 2971784 w 3034391"/>
              <a:gd name="connsiteY595" fmla="*/ 1336196 h 6621859"/>
              <a:gd name="connsiteX596" fmla="*/ 2958930 w 3034391"/>
              <a:gd name="connsiteY596" fmla="*/ 1320055 h 6621859"/>
              <a:gd name="connsiteX597" fmla="*/ 2967049 w 3034391"/>
              <a:gd name="connsiteY597" fmla="*/ 1269243 h 6621859"/>
              <a:gd name="connsiteX598" fmla="*/ 2976909 w 3034391"/>
              <a:gd name="connsiteY598" fmla="*/ 1213061 h 6621859"/>
              <a:gd name="connsiteX599" fmla="*/ 2996808 w 3034391"/>
              <a:gd name="connsiteY599" fmla="*/ 1159531 h 6621859"/>
              <a:gd name="connsiteX600" fmla="*/ 3005724 w 3034391"/>
              <a:gd name="connsiteY600" fmla="*/ 1097036 h 6621859"/>
              <a:gd name="connsiteX601" fmla="*/ 3012753 w 3034391"/>
              <a:gd name="connsiteY601" fmla="*/ 1057255 h 6621859"/>
              <a:gd name="connsiteX602" fmla="*/ 3022792 w 3034391"/>
              <a:gd name="connsiteY602" fmla="*/ 1002830 h 6621859"/>
              <a:gd name="connsiteX603" fmla="*/ 3028487 w 3034391"/>
              <a:gd name="connsiteY603" fmla="*/ 935877 h 6621859"/>
              <a:gd name="connsiteX604" fmla="*/ 3031122 w 3034391"/>
              <a:gd name="connsiteY604" fmla="*/ 872634 h 6621859"/>
              <a:gd name="connsiteX605" fmla="*/ 3018871 w 3034391"/>
              <a:gd name="connsiteY605" fmla="*/ 628577 h 6621859"/>
              <a:gd name="connsiteX606" fmla="*/ 3015356 w 3034391"/>
              <a:gd name="connsiteY606" fmla="*/ 496688 h 6621859"/>
              <a:gd name="connsiteX607" fmla="*/ 3019180 w 3034391"/>
              <a:gd name="connsiteY607" fmla="*/ 447682 h 6621859"/>
              <a:gd name="connsiteX608" fmla="*/ 2054097 w 3034391"/>
              <a:gd name="connsiteY608" fmla="*/ 1356371 h 6621859"/>
              <a:gd name="connsiteX609" fmla="*/ 2057335 w 3034391"/>
              <a:gd name="connsiteY609" fmla="*/ 1339879 h 6621859"/>
              <a:gd name="connsiteX610" fmla="*/ 2054097 w 3034391"/>
              <a:gd name="connsiteY610" fmla="*/ 1356371 h 6621859"/>
              <a:gd name="connsiteX611" fmla="*/ 2057524 w 3034391"/>
              <a:gd name="connsiteY611" fmla="*/ 1339555 h 6621859"/>
              <a:gd name="connsiteX612" fmla="*/ 2058149 w 3034391"/>
              <a:gd name="connsiteY612" fmla="*/ 1338447 h 6621859"/>
              <a:gd name="connsiteX613" fmla="*/ 2057524 w 3034391"/>
              <a:gd name="connsiteY613" fmla="*/ 1339555 h 6621859"/>
              <a:gd name="connsiteX614" fmla="*/ 2302166 w 3034391"/>
              <a:gd name="connsiteY614" fmla="*/ 3809737 h 6621859"/>
              <a:gd name="connsiteX615" fmla="*/ 2300442 w 3034391"/>
              <a:gd name="connsiteY615" fmla="*/ 3821566 h 6621859"/>
              <a:gd name="connsiteX616" fmla="*/ 2302394 w 3034391"/>
              <a:gd name="connsiteY616" fmla="*/ 3918326 h 6621859"/>
              <a:gd name="connsiteX617" fmla="*/ 2302215 w 3034391"/>
              <a:gd name="connsiteY617" fmla="*/ 3950965 h 6621859"/>
              <a:gd name="connsiteX618" fmla="*/ 2302704 w 3034391"/>
              <a:gd name="connsiteY618" fmla="*/ 4007098 h 6621859"/>
              <a:gd name="connsiteX619" fmla="*/ 2250817 w 3034391"/>
              <a:gd name="connsiteY619" fmla="*/ 4023173 h 6621859"/>
              <a:gd name="connsiteX620" fmla="*/ 2210173 w 3034391"/>
              <a:gd name="connsiteY620" fmla="*/ 4042876 h 6621859"/>
              <a:gd name="connsiteX621" fmla="*/ 2185735 w 3034391"/>
              <a:gd name="connsiteY621" fmla="*/ 4043462 h 6621859"/>
              <a:gd name="connsiteX622" fmla="*/ 2105766 w 3034391"/>
              <a:gd name="connsiteY622" fmla="*/ 4034611 h 6621859"/>
              <a:gd name="connsiteX623" fmla="*/ 2088503 w 3034391"/>
              <a:gd name="connsiteY623" fmla="*/ 4042974 h 6621859"/>
              <a:gd name="connsiteX624" fmla="*/ 2102723 w 3034391"/>
              <a:gd name="connsiteY624" fmla="*/ 4064777 h 6621859"/>
              <a:gd name="connsiteX625" fmla="*/ 2078122 w 3034391"/>
              <a:gd name="connsiteY625" fmla="*/ 4058675 h 6621859"/>
              <a:gd name="connsiteX626" fmla="*/ 2042490 w 3034391"/>
              <a:gd name="connsiteY626" fmla="*/ 4071724 h 6621859"/>
              <a:gd name="connsiteX627" fmla="*/ 2009168 w 3034391"/>
              <a:gd name="connsiteY627" fmla="*/ 4101662 h 6621859"/>
              <a:gd name="connsiteX628" fmla="*/ 1981427 w 3034391"/>
              <a:gd name="connsiteY628" fmla="*/ 4129679 h 6621859"/>
              <a:gd name="connsiteX629" fmla="*/ 1932453 w 3034391"/>
              <a:gd name="connsiteY629" fmla="*/ 4154264 h 6621859"/>
              <a:gd name="connsiteX630" fmla="*/ 1912049 w 3034391"/>
              <a:gd name="connsiteY630" fmla="*/ 4149790 h 6621859"/>
              <a:gd name="connsiteX631" fmla="*/ 1873310 w 3034391"/>
              <a:gd name="connsiteY631" fmla="*/ 4148797 h 6621859"/>
              <a:gd name="connsiteX632" fmla="*/ 1843795 w 3034391"/>
              <a:gd name="connsiteY632" fmla="*/ 4153890 h 6621859"/>
              <a:gd name="connsiteX633" fmla="*/ 1742153 w 3034391"/>
              <a:gd name="connsiteY633" fmla="*/ 4132641 h 6621859"/>
              <a:gd name="connsiteX634" fmla="*/ 1721246 w 3034391"/>
              <a:gd name="connsiteY634" fmla="*/ 4125384 h 6621859"/>
              <a:gd name="connsiteX635" fmla="*/ 1807398 w 3034391"/>
              <a:gd name="connsiteY635" fmla="*/ 4078753 h 6621859"/>
              <a:gd name="connsiteX636" fmla="*/ 1886293 w 3034391"/>
              <a:gd name="connsiteY636" fmla="*/ 4038906 h 6621859"/>
              <a:gd name="connsiteX637" fmla="*/ 1967629 w 3034391"/>
              <a:gd name="connsiteY637" fmla="*/ 3990209 h 6621859"/>
              <a:gd name="connsiteX638" fmla="*/ 2003831 w 3034391"/>
              <a:gd name="connsiteY638" fmla="*/ 3958026 h 6621859"/>
              <a:gd name="connsiteX639" fmla="*/ 2040131 w 3034391"/>
              <a:gd name="connsiteY639" fmla="*/ 3925941 h 6621859"/>
              <a:gd name="connsiteX640" fmla="*/ 2072167 w 3034391"/>
              <a:gd name="connsiteY640" fmla="*/ 3893270 h 6621859"/>
              <a:gd name="connsiteX641" fmla="*/ 2107035 w 3034391"/>
              <a:gd name="connsiteY641" fmla="*/ 3859492 h 6621859"/>
              <a:gd name="connsiteX642" fmla="*/ 2141756 w 3034391"/>
              <a:gd name="connsiteY642" fmla="*/ 3831995 h 6621859"/>
              <a:gd name="connsiteX643" fmla="*/ 2164193 w 3034391"/>
              <a:gd name="connsiteY643" fmla="*/ 3818653 h 6621859"/>
              <a:gd name="connsiteX644" fmla="*/ 2181326 w 3034391"/>
              <a:gd name="connsiteY644" fmla="*/ 3808387 h 6621859"/>
              <a:gd name="connsiteX645" fmla="*/ 2198068 w 3034391"/>
              <a:gd name="connsiteY645" fmla="*/ 3797551 h 6621859"/>
              <a:gd name="connsiteX646" fmla="*/ 2219545 w 3034391"/>
              <a:gd name="connsiteY646" fmla="*/ 3784502 h 6621859"/>
              <a:gd name="connsiteX647" fmla="*/ 2249255 w 3034391"/>
              <a:gd name="connsiteY647" fmla="*/ 3793825 h 6621859"/>
              <a:gd name="connsiteX648" fmla="*/ 2304168 w 3034391"/>
              <a:gd name="connsiteY648" fmla="*/ 3806890 h 6621859"/>
              <a:gd name="connsiteX649" fmla="*/ 2302166 w 3034391"/>
              <a:gd name="connsiteY649" fmla="*/ 3809737 h 6621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</a:cxnLst>
            <a:rect l="l" t="t" r="r" b="b"/>
            <a:pathLst>
              <a:path w="3034391" h="6621859">
                <a:moveTo>
                  <a:pt x="3019180" y="447682"/>
                </a:moveTo>
                <a:cubicBezTo>
                  <a:pt x="3026632" y="399310"/>
                  <a:pt x="3021246" y="350222"/>
                  <a:pt x="3025900" y="301654"/>
                </a:cubicBezTo>
                <a:cubicBezTo>
                  <a:pt x="3026762" y="282846"/>
                  <a:pt x="3032164" y="264704"/>
                  <a:pt x="3034279" y="246074"/>
                </a:cubicBezTo>
                <a:cubicBezTo>
                  <a:pt x="3035369" y="235434"/>
                  <a:pt x="3028308" y="226680"/>
                  <a:pt x="3024907" y="217211"/>
                </a:cubicBezTo>
                <a:cubicBezTo>
                  <a:pt x="3027592" y="199769"/>
                  <a:pt x="3032164" y="182538"/>
                  <a:pt x="3032635" y="164820"/>
                </a:cubicBezTo>
                <a:cubicBezTo>
                  <a:pt x="3032928" y="148240"/>
                  <a:pt x="3035304" y="131547"/>
                  <a:pt x="3032766" y="115048"/>
                </a:cubicBezTo>
                <a:cubicBezTo>
                  <a:pt x="3030000" y="102536"/>
                  <a:pt x="3026778" y="90073"/>
                  <a:pt x="3022369" y="78033"/>
                </a:cubicBezTo>
                <a:cubicBezTo>
                  <a:pt x="3019424" y="69686"/>
                  <a:pt x="3019522" y="60673"/>
                  <a:pt x="3017195" y="52179"/>
                </a:cubicBezTo>
                <a:cubicBezTo>
                  <a:pt x="3015177" y="43605"/>
                  <a:pt x="3010475" y="36007"/>
                  <a:pt x="3007791" y="27660"/>
                </a:cubicBezTo>
                <a:cubicBezTo>
                  <a:pt x="3004113" y="17295"/>
                  <a:pt x="2998890" y="6638"/>
                  <a:pt x="2989844" y="0"/>
                </a:cubicBezTo>
                <a:cubicBezTo>
                  <a:pt x="2988884" y="2310"/>
                  <a:pt x="2987989" y="4653"/>
                  <a:pt x="2987208" y="6996"/>
                </a:cubicBezTo>
                <a:cubicBezTo>
                  <a:pt x="2982864" y="9258"/>
                  <a:pt x="2978195" y="11943"/>
                  <a:pt x="2976633" y="16905"/>
                </a:cubicBezTo>
                <a:cubicBezTo>
                  <a:pt x="2971312" y="30165"/>
                  <a:pt x="2975738" y="44402"/>
                  <a:pt x="2979415" y="57435"/>
                </a:cubicBezTo>
                <a:cubicBezTo>
                  <a:pt x="2981123" y="64447"/>
                  <a:pt x="2984573" y="71297"/>
                  <a:pt x="2983743" y="78700"/>
                </a:cubicBezTo>
                <a:cubicBezTo>
                  <a:pt x="2982734" y="89488"/>
                  <a:pt x="2985077" y="100194"/>
                  <a:pt x="2985988" y="110916"/>
                </a:cubicBezTo>
                <a:cubicBezTo>
                  <a:pt x="2986492" y="118075"/>
                  <a:pt x="2988624" y="125641"/>
                  <a:pt x="2985565" y="132507"/>
                </a:cubicBezTo>
                <a:cubicBezTo>
                  <a:pt x="2982669" y="127365"/>
                  <a:pt x="2979822" y="122191"/>
                  <a:pt x="2976665" y="117196"/>
                </a:cubicBezTo>
                <a:cubicBezTo>
                  <a:pt x="2971686" y="108866"/>
                  <a:pt x="2963909" y="102829"/>
                  <a:pt x="2958019" y="95231"/>
                </a:cubicBezTo>
                <a:cubicBezTo>
                  <a:pt x="2945605" y="80571"/>
                  <a:pt x="2932849" y="66091"/>
                  <a:pt x="2918156" y="53676"/>
                </a:cubicBezTo>
                <a:cubicBezTo>
                  <a:pt x="2908053" y="43068"/>
                  <a:pt x="2896614" y="33745"/>
                  <a:pt x="2884021" y="26244"/>
                </a:cubicBezTo>
                <a:cubicBezTo>
                  <a:pt x="2874877" y="21005"/>
                  <a:pt x="2867767" y="12902"/>
                  <a:pt x="2858395" y="8021"/>
                </a:cubicBezTo>
                <a:cubicBezTo>
                  <a:pt x="2853530" y="5564"/>
                  <a:pt x="2847836" y="2457"/>
                  <a:pt x="2842401" y="4995"/>
                </a:cubicBezTo>
                <a:cubicBezTo>
                  <a:pt x="2842857" y="7143"/>
                  <a:pt x="2843443" y="9274"/>
                  <a:pt x="2844012" y="11422"/>
                </a:cubicBezTo>
                <a:cubicBezTo>
                  <a:pt x="2841783" y="15001"/>
                  <a:pt x="2839538" y="18825"/>
                  <a:pt x="2839603" y="23185"/>
                </a:cubicBezTo>
                <a:cubicBezTo>
                  <a:pt x="2839147" y="30182"/>
                  <a:pt x="2843524" y="36120"/>
                  <a:pt x="2847087" y="41750"/>
                </a:cubicBezTo>
                <a:cubicBezTo>
                  <a:pt x="2846387" y="56589"/>
                  <a:pt x="2855743" y="68808"/>
                  <a:pt x="2864025" y="80132"/>
                </a:cubicBezTo>
                <a:cubicBezTo>
                  <a:pt x="2869915" y="89162"/>
                  <a:pt x="2878863" y="96386"/>
                  <a:pt x="2882427" y="106783"/>
                </a:cubicBezTo>
                <a:cubicBezTo>
                  <a:pt x="2883826" y="117343"/>
                  <a:pt x="2886396" y="127853"/>
                  <a:pt x="2891750" y="137160"/>
                </a:cubicBezTo>
                <a:cubicBezTo>
                  <a:pt x="2894906" y="142838"/>
                  <a:pt x="2899071" y="148175"/>
                  <a:pt x="2900129" y="154781"/>
                </a:cubicBezTo>
                <a:cubicBezTo>
                  <a:pt x="2902911" y="167651"/>
                  <a:pt x="2906279" y="180456"/>
                  <a:pt x="2911339" y="192642"/>
                </a:cubicBezTo>
                <a:cubicBezTo>
                  <a:pt x="2915944" y="206326"/>
                  <a:pt x="2917197" y="220839"/>
                  <a:pt x="2920142" y="234913"/>
                </a:cubicBezTo>
                <a:cubicBezTo>
                  <a:pt x="2921427" y="239680"/>
                  <a:pt x="2917766" y="243683"/>
                  <a:pt x="2916155" y="247864"/>
                </a:cubicBezTo>
                <a:cubicBezTo>
                  <a:pt x="2909436" y="261125"/>
                  <a:pt x="2910965" y="276777"/>
                  <a:pt x="2915325" y="290525"/>
                </a:cubicBezTo>
                <a:cubicBezTo>
                  <a:pt x="2911892" y="292445"/>
                  <a:pt x="2908378" y="294170"/>
                  <a:pt x="2904815" y="295732"/>
                </a:cubicBezTo>
                <a:cubicBezTo>
                  <a:pt x="2883793" y="278030"/>
                  <a:pt x="2872502" y="251948"/>
                  <a:pt x="2852977" y="232879"/>
                </a:cubicBezTo>
                <a:cubicBezTo>
                  <a:pt x="2839847" y="216788"/>
                  <a:pt x="2825057" y="201542"/>
                  <a:pt x="2806964" y="191064"/>
                </a:cubicBezTo>
                <a:cubicBezTo>
                  <a:pt x="2801774" y="187875"/>
                  <a:pt x="2794778" y="189714"/>
                  <a:pt x="2791117" y="194334"/>
                </a:cubicBezTo>
                <a:cubicBezTo>
                  <a:pt x="2786984" y="198711"/>
                  <a:pt x="2786659" y="204975"/>
                  <a:pt x="2785390" y="210540"/>
                </a:cubicBezTo>
                <a:cubicBezTo>
                  <a:pt x="2782542" y="221848"/>
                  <a:pt x="2786838" y="233432"/>
                  <a:pt x="2791719" y="243553"/>
                </a:cubicBezTo>
                <a:cubicBezTo>
                  <a:pt x="2805288" y="269537"/>
                  <a:pt x="2829173" y="287890"/>
                  <a:pt x="2845672" y="311775"/>
                </a:cubicBezTo>
                <a:cubicBezTo>
                  <a:pt x="2852635" y="323603"/>
                  <a:pt x="2856133" y="337368"/>
                  <a:pt x="2856898" y="351003"/>
                </a:cubicBezTo>
                <a:cubicBezTo>
                  <a:pt x="2859843" y="359772"/>
                  <a:pt x="2862023" y="368965"/>
                  <a:pt x="2867116" y="376840"/>
                </a:cubicBezTo>
                <a:cubicBezTo>
                  <a:pt x="2873754" y="389499"/>
                  <a:pt x="2882296" y="401116"/>
                  <a:pt x="2887682" y="414425"/>
                </a:cubicBezTo>
                <a:cubicBezTo>
                  <a:pt x="2891001" y="422723"/>
                  <a:pt x="2897623" y="429133"/>
                  <a:pt x="2900910" y="437431"/>
                </a:cubicBezTo>
                <a:cubicBezTo>
                  <a:pt x="2904180" y="445599"/>
                  <a:pt x="2908573" y="453588"/>
                  <a:pt x="2909419" y="462472"/>
                </a:cubicBezTo>
                <a:cubicBezTo>
                  <a:pt x="2909533" y="470591"/>
                  <a:pt x="2908085" y="478644"/>
                  <a:pt x="2907076" y="486698"/>
                </a:cubicBezTo>
                <a:cubicBezTo>
                  <a:pt x="2902960" y="514960"/>
                  <a:pt x="2900292" y="543417"/>
                  <a:pt x="2895492" y="571581"/>
                </a:cubicBezTo>
                <a:cubicBezTo>
                  <a:pt x="2889586" y="608027"/>
                  <a:pt x="2882524" y="644278"/>
                  <a:pt x="2875918" y="680610"/>
                </a:cubicBezTo>
                <a:cubicBezTo>
                  <a:pt x="2868011" y="724719"/>
                  <a:pt x="2859355" y="768682"/>
                  <a:pt x="2850390" y="812596"/>
                </a:cubicBezTo>
                <a:cubicBezTo>
                  <a:pt x="2844451" y="846715"/>
                  <a:pt x="2838871" y="880899"/>
                  <a:pt x="2832249" y="914888"/>
                </a:cubicBezTo>
                <a:cubicBezTo>
                  <a:pt x="2825464" y="945835"/>
                  <a:pt x="2816417" y="976260"/>
                  <a:pt x="2806037" y="1006182"/>
                </a:cubicBezTo>
                <a:cubicBezTo>
                  <a:pt x="2794241" y="1042741"/>
                  <a:pt x="2781631" y="1079138"/>
                  <a:pt x="2772894" y="1116593"/>
                </a:cubicBezTo>
                <a:cubicBezTo>
                  <a:pt x="2765328" y="1151428"/>
                  <a:pt x="2759731" y="1186654"/>
                  <a:pt x="2752409" y="1221538"/>
                </a:cubicBezTo>
                <a:cubicBezTo>
                  <a:pt x="2747349" y="1239419"/>
                  <a:pt x="2742273" y="1257316"/>
                  <a:pt x="2736269" y="1274905"/>
                </a:cubicBezTo>
                <a:cubicBezTo>
                  <a:pt x="2730070" y="1274921"/>
                  <a:pt x="2723692" y="1275409"/>
                  <a:pt x="2718095" y="1278256"/>
                </a:cubicBezTo>
                <a:cubicBezTo>
                  <a:pt x="2711196" y="1281299"/>
                  <a:pt x="2707779" y="1288474"/>
                  <a:pt x="2703126" y="1293957"/>
                </a:cubicBezTo>
                <a:cubicBezTo>
                  <a:pt x="2698424" y="1299473"/>
                  <a:pt x="2699302" y="1307153"/>
                  <a:pt x="2697220" y="1313693"/>
                </a:cubicBezTo>
                <a:cubicBezTo>
                  <a:pt x="2694779" y="1321064"/>
                  <a:pt x="2690598" y="1327784"/>
                  <a:pt x="2688906" y="1335431"/>
                </a:cubicBezTo>
                <a:cubicBezTo>
                  <a:pt x="2686872" y="1344396"/>
                  <a:pt x="2685098" y="1353459"/>
                  <a:pt x="2682088" y="1362163"/>
                </a:cubicBezTo>
                <a:cubicBezTo>
                  <a:pt x="2678558" y="1372641"/>
                  <a:pt x="2676817" y="1383591"/>
                  <a:pt x="2674604" y="1394379"/>
                </a:cubicBezTo>
                <a:cubicBezTo>
                  <a:pt x="2672505" y="1404841"/>
                  <a:pt x="2669235" y="1415140"/>
                  <a:pt x="2668763" y="1425862"/>
                </a:cubicBezTo>
                <a:cubicBezTo>
                  <a:pt x="2668454" y="1428514"/>
                  <a:pt x="2670146" y="1430808"/>
                  <a:pt x="2671041" y="1433216"/>
                </a:cubicBezTo>
                <a:cubicBezTo>
                  <a:pt x="2671936" y="1433607"/>
                  <a:pt x="2673709" y="1434404"/>
                  <a:pt x="2674588" y="1434795"/>
                </a:cubicBezTo>
                <a:cubicBezTo>
                  <a:pt x="2662466" y="1472819"/>
                  <a:pt x="2651760" y="1511266"/>
                  <a:pt x="2639476" y="1549241"/>
                </a:cubicBezTo>
                <a:cubicBezTo>
                  <a:pt x="2628900" y="1584580"/>
                  <a:pt x="2615314" y="1618927"/>
                  <a:pt x="2602217" y="1653405"/>
                </a:cubicBezTo>
                <a:cubicBezTo>
                  <a:pt x="2596197" y="1669919"/>
                  <a:pt x="2587264" y="1685278"/>
                  <a:pt x="2582513" y="1702281"/>
                </a:cubicBezTo>
                <a:cubicBezTo>
                  <a:pt x="2578413" y="1716794"/>
                  <a:pt x="2570440" y="1729794"/>
                  <a:pt x="2566145" y="1744242"/>
                </a:cubicBezTo>
                <a:cubicBezTo>
                  <a:pt x="2560662" y="1762059"/>
                  <a:pt x="2553763" y="1779387"/>
                  <a:pt x="2546686" y="1796633"/>
                </a:cubicBezTo>
                <a:cubicBezTo>
                  <a:pt x="2540877" y="1810854"/>
                  <a:pt x="2539592" y="1826701"/>
                  <a:pt x="2531635" y="1840092"/>
                </a:cubicBezTo>
                <a:cubicBezTo>
                  <a:pt x="2525941" y="1851253"/>
                  <a:pt x="2516195" y="1859340"/>
                  <a:pt x="2507604" y="1868158"/>
                </a:cubicBezTo>
                <a:cubicBezTo>
                  <a:pt x="2502511" y="1873316"/>
                  <a:pt x="2496101" y="1877563"/>
                  <a:pt x="2492977" y="1884347"/>
                </a:cubicBezTo>
                <a:cubicBezTo>
                  <a:pt x="2489235" y="1890970"/>
                  <a:pt x="2490276" y="1899040"/>
                  <a:pt x="2486420" y="1905645"/>
                </a:cubicBezTo>
                <a:cubicBezTo>
                  <a:pt x="2485134" y="1911210"/>
                  <a:pt x="2485183" y="1917214"/>
                  <a:pt x="2481473" y="1921997"/>
                </a:cubicBezTo>
                <a:cubicBezTo>
                  <a:pt x="2481685" y="1926130"/>
                  <a:pt x="2481262" y="1930344"/>
                  <a:pt x="2479098" y="1933989"/>
                </a:cubicBezTo>
                <a:cubicBezTo>
                  <a:pt x="2476820" y="1937617"/>
                  <a:pt x="2477390" y="1942010"/>
                  <a:pt x="2476202" y="1945964"/>
                </a:cubicBezTo>
                <a:cubicBezTo>
                  <a:pt x="2471614" y="1956507"/>
                  <a:pt x="2471451" y="1968661"/>
                  <a:pt x="2465707" y="1978765"/>
                </a:cubicBezTo>
                <a:cubicBezTo>
                  <a:pt x="2465707" y="1981157"/>
                  <a:pt x="2465691" y="1983614"/>
                  <a:pt x="2465040" y="1985957"/>
                </a:cubicBezTo>
                <a:cubicBezTo>
                  <a:pt x="2462486" y="1964919"/>
                  <a:pt x="2456791" y="1944467"/>
                  <a:pt x="2452707" y="1923722"/>
                </a:cubicBezTo>
                <a:cubicBezTo>
                  <a:pt x="2448998" y="1908216"/>
                  <a:pt x="2449128" y="1892222"/>
                  <a:pt x="2446964" y="1876505"/>
                </a:cubicBezTo>
                <a:cubicBezTo>
                  <a:pt x="2445581" y="1857111"/>
                  <a:pt x="2446134" y="1837244"/>
                  <a:pt x="2451829" y="1818517"/>
                </a:cubicBezTo>
                <a:cubicBezTo>
                  <a:pt x="2457003" y="1803434"/>
                  <a:pt x="2471174" y="1794648"/>
                  <a:pt x="2481181" y="1783096"/>
                </a:cubicBezTo>
                <a:cubicBezTo>
                  <a:pt x="2492342" y="1772032"/>
                  <a:pt x="2501340" y="1758723"/>
                  <a:pt x="2506725" y="1743917"/>
                </a:cubicBezTo>
                <a:cubicBezTo>
                  <a:pt x="2511639" y="1729534"/>
                  <a:pt x="2513022" y="1714207"/>
                  <a:pt x="2512631" y="1699092"/>
                </a:cubicBezTo>
                <a:cubicBezTo>
                  <a:pt x="2513103" y="1675711"/>
                  <a:pt x="2510663" y="1652396"/>
                  <a:pt x="2507490" y="1629259"/>
                </a:cubicBezTo>
                <a:cubicBezTo>
                  <a:pt x="2503764" y="1602885"/>
                  <a:pt x="2499420" y="1574965"/>
                  <a:pt x="2482678" y="1553292"/>
                </a:cubicBezTo>
                <a:cubicBezTo>
                  <a:pt x="2476169" y="1543644"/>
                  <a:pt x="2466131" y="1536957"/>
                  <a:pt x="2460143" y="1526934"/>
                </a:cubicBezTo>
                <a:cubicBezTo>
                  <a:pt x="2456889" y="1521630"/>
                  <a:pt x="2456466" y="1515252"/>
                  <a:pt x="2455262" y="1509297"/>
                </a:cubicBezTo>
                <a:cubicBezTo>
                  <a:pt x="2457930" y="1506775"/>
                  <a:pt x="2460566" y="1504221"/>
                  <a:pt x="2463234" y="1501699"/>
                </a:cubicBezTo>
                <a:cubicBezTo>
                  <a:pt x="2462974" y="1498428"/>
                  <a:pt x="2462746" y="1495093"/>
                  <a:pt x="2460956" y="1492262"/>
                </a:cubicBezTo>
                <a:cubicBezTo>
                  <a:pt x="2461152" y="1489805"/>
                  <a:pt x="2461428" y="1487381"/>
                  <a:pt x="2461737" y="1484956"/>
                </a:cubicBezTo>
                <a:cubicBezTo>
                  <a:pt x="2460273" y="1485412"/>
                  <a:pt x="2458841" y="1485868"/>
                  <a:pt x="2457442" y="1486356"/>
                </a:cubicBezTo>
                <a:cubicBezTo>
                  <a:pt x="2455734" y="1479538"/>
                  <a:pt x="2452480" y="1471452"/>
                  <a:pt x="2444784" y="1469874"/>
                </a:cubicBezTo>
                <a:cubicBezTo>
                  <a:pt x="2443563" y="1467254"/>
                  <a:pt x="2442294" y="1464651"/>
                  <a:pt x="2440684" y="1462292"/>
                </a:cubicBezTo>
                <a:cubicBezTo>
                  <a:pt x="2440195" y="1455751"/>
                  <a:pt x="2437478" y="1449422"/>
                  <a:pt x="2432695" y="1444915"/>
                </a:cubicBezTo>
                <a:cubicBezTo>
                  <a:pt x="2430824" y="1441417"/>
                  <a:pt x="2428497" y="1438179"/>
                  <a:pt x="2426154" y="1435006"/>
                </a:cubicBezTo>
                <a:cubicBezTo>
                  <a:pt x="2426642" y="1430727"/>
                  <a:pt x="2426073" y="1426269"/>
                  <a:pt x="2422591" y="1423356"/>
                </a:cubicBezTo>
                <a:cubicBezTo>
                  <a:pt x="2419971" y="1415124"/>
                  <a:pt x="2411869" y="1410031"/>
                  <a:pt x="2405702" y="1404483"/>
                </a:cubicBezTo>
                <a:cubicBezTo>
                  <a:pt x="2405669" y="1406972"/>
                  <a:pt x="2405702" y="1409478"/>
                  <a:pt x="2405783" y="1412016"/>
                </a:cubicBezTo>
                <a:cubicBezTo>
                  <a:pt x="2405393" y="1411495"/>
                  <a:pt x="2404579" y="1410470"/>
                  <a:pt x="2404189" y="1409966"/>
                </a:cubicBezTo>
                <a:lnTo>
                  <a:pt x="2404596" y="1409413"/>
                </a:lnTo>
                <a:cubicBezTo>
                  <a:pt x="2404335" y="1405020"/>
                  <a:pt x="2404156" y="1400643"/>
                  <a:pt x="2404156" y="1396266"/>
                </a:cubicBezTo>
                <a:cubicBezTo>
                  <a:pt x="2405230" y="1396168"/>
                  <a:pt x="2407394" y="1395990"/>
                  <a:pt x="2408468" y="1395892"/>
                </a:cubicBezTo>
                <a:cubicBezTo>
                  <a:pt x="2413886" y="1400106"/>
                  <a:pt x="2417986" y="1405638"/>
                  <a:pt x="2422249" y="1410975"/>
                </a:cubicBezTo>
                <a:cubicBezTo>
                  <a:pt x="2424901" y="1414896"/>
                  <a:pt x="2427179" y="1420102"/>
                  <a:pt x="2432386" y="1421046"/>
                </a:cubicBezTo>
                <a:cubicBezTo>
                  <a:pt x="2432272" y="1418540"/>
                  <a:pt x="2432207" y="1416067"/>
                  <a:pt x="2432125" y="1413594"/>
                </a:cubicBezTo>
                <a:cubicBezTo>
                  <a:pt x="2433036" y="1412976"/>
                  <a:pt x="2434891" y="1411739"/>
                  <a:pt x="2435819" y="1411105"/>
                </a:cubicBezTo>
                <a:cubicBezTo>
                  <a:pt x="2431474" y="1404645"/>
                  <a:pt x="2426154" y="1398869"/>
                  <a:pt x="2419955" y="1394183"/>
                </a:cubicBezTo>
                <a:cubicBezTo>
                  <a:pt x="2413967" y="1390327"/>
                  <a:pt x="2408126" y="1386211"/>
                  <a:pt x="2401553" y="1383429"/>
                </a:cubicBezTo>
                <a:lnTo>
                  <a:pt x="2401032" y="1382192"/>
                </a:lnTo>
                <a:cubicBezTo>
                  <a:pt x="2395126" y="1368964"/>
                  <a:pt x="2388748" y="1355151"/>
                  <a:pt x="2390489" y="1340247"/>
                </a:cubicBezTo>
                <a:cubicBezTo>
                  <a:pt x="2392620" y="1339515"/>
                  <a:pt x="2391856" y="1336684"/>
                  <a:pt x="2392653" y="1335040"/>
                </a:cubicBezTo>
                <a:cubicBezTo>
                  <a:pt x="2390701" y="1334813"/>
                  <a:pt x="2388797" y="1334601"/>
                  <a:pt x="2386893" y="1334406"/>
                </a:cubicBezTo>
                <a:cubicBezTo>
                  <a:pt x="2385282" y="1335610"/>
                  <a:pt x="2383688" y="1336830"/>
                  <a:pt x="2382142" y="1338083"/>
                </a:cubicBezTo>
                <a:cubicBezTo>
                  <a:pt x="2381199" y="1336293"/>
                  <a:pt x="2380288" y="1334503"/>
                  <a:pt x="2379409" y="1332746"/>
                </a:cubicBezTo>
                <a:cubicBezTo>
                  <a:pt x="2379572" y="1327328"/>
                  <a:pt x="2380304" y="1321943"/>
                  <a:pt x="2380190" y="1316541"/>
                </a:cubicBezTo>
                <a:cubicBezTo>
                  <a:pt x="2378970" y="1319648"/>
                  <a:pt x="2377619" y="1322756"/>
                  <a:pt x="2377115" y="1326092"/>
                </a:cubicBezTo>
                <a:cubicBezTo>
                  <a:pt x="2376708" y="1331314"/>
                  <a:pt x="2376139" y="1336521"/>
                  <a:pt x="2374967" y="1341646"/>
                </a:cubicBezTo>
                <a:cubicBezTo>
                  <a:pt x="2372901" y="1335138"/>
                  <a:pt x="2372429" y="1328288"/>
                  <a:pt x="2371583" y="1321585"/>
                </a:cubicBezTo>
                <a:cubicBezTo>
                  <a:pt x="2369712" y="1323212"/>
                  <a:pt x="2367938" y="1324920"/>
                  <a:pt x="2366148" y="1326596"/>
                </a:cubicBezTo>
                <a:cubicBezTo>
                  <a:pt x="2365742" y="1324920"/>
                  <a:pt x="2365433" y="1323244"/>
                  <a:pt x="2365221" y="1321585"/>
                </a:cubicBezTo>
                <a:cubicBezTo>
                  <a:pt x="2364701" y="1315321"/>
                  <a:pt x="2364408" y="1309056"/>
                  <a:pt x="2364326" y="1302792"/>
                </a:cubicBezTo>
                <a:cubicBezTo>
                  <a:pt x="2365449" y="1299603"/>
                  <a:pt x="2364489" y="1296414"/>
                  <a:pt x="2363106" y="1293518"/>
                </a:cubicBezTo>
                <a:cubicBezTo>
                  <a:pt x="2359998" y="1297456"/>
                  <a:pt x="2357476" y="1301800"/>
                  <a:pt x="2355068" y="1306193"/>
                </a:cubicBezTo>
                <a:cubicBezTo>
                  <a:pt x="2352953" y="1299929"/>
                  <a:pt x="2351538" y="1293486"/>
                  <a:pt x="2349829" y="1287124"/>
                </a:cubicBezTo>
                <a:cubicBezTo>
                  <a:pt x="2346201" y="1282682"/>
                  <a:pt x="2342329" y="1278387"/>
                  <a:pt x="2337529" y="1275214"/>
                </a:cubicBezTo>
                <a:cubicBezTo>
                  <a:pt x="2333624" y="1268543"/>
                  <a:pt x="2325570" y="1274091"/>
                  <a:pt x="2319940" y="1274498"/>
                </a:cubicBezTo>
                <a:cubicBezTo>
                  <a:pt x="2320900" y="1275604"/>
                  <a:pt x="2322088" y="1276320"/>
                  <a:pt x="2323504" y="1276662"/>
                </a:cubicBezTo>
                <a:cubicBezTo>
                  <a:pt x="2325814" y="1278484"/>
                  <a:pt x="2328271" y="1280209"/>
                  <a:pt x="2330565" y="1282145"/>
                </a:cubicBezTo>
                <a:cubicBezTo>
                  <a:pt x="2328368" y="1286798"/>
                  <a:pt x="2328596" y="1292786"/>
                  <a:pt x="2324643" y="1296414"/>
                </a:cubicBezTo>
                <a:cubicBezTo>
                  <a:pt x="2321909" y="1297716"/>
                  <a:pt x="2320819" y="1293974"/>
                  <a:pt x="2319160" y="1292591"/>
                </a:cubicBezTo>
                <a:cubicBezTo>
                  <a:pt x="2318818" y="1283447"/>
                  <a:pt x="2315531" y="1274840"/>
                  <a:pt x="2312391" y="1266379"/>
                </a:cubicBezTo>
                <a:cubicBezTo>
                  <a:pt x="2308356" y="1256031"/>
                  <a:pt x="2302059" y="1246057"/>
                  <a:pt x="2292541" y="1239939"/>
                </a:cubicBezTo>
                <a:cubicBezTo>
                  <a:pt x="2291077" y="1236799"/>
                  <a:pt x="2287432" y="1235856"/>
                  <a:pt x="2284715" y="1234229"/>
                </a:cubicBezTo>
                <a:cubicBezTo>
                  <a:pt x="2284064" y="1235091"/>
                  <a:pt x="2282762" y="1236799"/>
                  <a:pt x="2282112" y="1237645"/>
                </a:cubicBezTo>
                <a:cubicBezTo>
                  <a:pt x="2278337" y="1237808"/>
                  <a:pt x="2274578" y="1238036"/>
                  <a:pt x="2270869" y="1238345"/>
                </a:cubicBezTo>
                <a:cubicBezTo>
                  <a:pt x="2272496" y="1239679"/>
                  <a:pt x="2273439" y="1242592"/>
                  <a:pt x="2275864" y="1242771"/>
                </a:cubicBezTo>
                <a:cubicBezTo>
                  <a:pt x="2286033" y="1249458"/>
                  <a:pt x="2292199" y="1260456"/>
                  <a:pt x="2295144" y="1272041"/>
                </a:cubicBezTo>
                <a:lnTo>
                  <a:pt x="2295404" y="1272106"/>
                </a:lnTo>
                <a:cubicBezTo>
                  <a:pt x="2297536" y="1280372"/>
                  <a:pt x="2299570" y="1288783"/>
                  <a:pt x="2298805" y="1297390"/>
                </a:cubicBezTo>
                <a:cubicBezTo>
                  <a:pt x="2296234" y="1296154"/>
                  <a:pt x="2293664" y="1295129"/>
                  <a:pt x="2291321" y="1293648"/>
                </a:cubicBezTo>
                <a:cubicBezTo>
                  <a:pt x="2288376" y="1285253"/>
                  <a:pt x="2286716" y="1276060"/>
                  <a:pt x="2282144" y="1268462"/>
                </a:cubicBezTo>
                <a:cubicBezTo>
                  <a:pt x="2280582" y="1264134"/>
                  <a:pt x="2278597" y="1259692"/>
                  <a:pt x="2274822" y="1256877"/>
                </a:cubicBezTo>
                <a:cubicBezTo>
                  <a:pt x="2268298" y="1251963"/>
                  <a:pt x="2262831" y="1245911"/>
                  <a:pt x="2257185" y="1240102"/>
                </a:cubicBezTo>
                <a:cubicBezTo>
                  <a:pt x="2258048" y="1240411"/>
                  <a:pt x="2259788" y="1241062"/>
                  <a:pt x="2260651" y="1241388"/>
                </a:cubicBezTo>
                <a:cubicBezTo>
                  <a:pt x="2256632" y="1233317"/>
                  <a:pt x="2253166" y="1224157"/>
                  <a:pt x="2245731" y="1218625"/>
                </a:cubicBezTo>
                <a:cubicBezTo>
                  <a:pt x="2241761" y="1217909"/>
                  <a:pt x="2237888" y="1219862"/>
                  <a:pt x="2234097" y="1220675"/>
                </a:cubicBezTo>
                <a:cubicBezTo>
                  <a:pt x="2233902" y="1221700"/>
                  <a:pt x="2233512" y="1223750"/>
                  <a:pt x="2233317" y="1224792"/>
                </a:cubicBezTo>
                <a:cubicBezTo>
                  <a:pt x="2234439" y="1228046"/>
                  <a:pt x="2235692" y="1231365"/>
                  <a:pt x="2237872" y="1234131"/>
                </a:cubicBezTo>
                <a:cubicBezTo>
                  <a:pt x="2238230" y="1234765"/>
                  <a:pt x="2238962" y="1236018"/>
                  <a:pt x="2239320" y="1236637"/>
                </a:cubicBezTo>
                <a:cubicBezTo>
                  <a:pt x="2240150" y="1243177"/>
                  <a:pt x="2244331" y="1248970"/>
                  <a:pt x="2243778" y="1255722"/>
                </a:cubicBezTo>
                <a:cubicBezTo>
                  <a:pt x="2234407" y="1248124"/>
                  <a:pt x="2224791" y="1240786"/>
                  <a:pt x="2214931" y="1233854"/>
                </a:cubicBezTo>
                <a:cubicBezTo>
                  <a:pt x="2209757" y="1226630"/>
                  <a:pt x="2203672" y="1219650"/>
                  <a:pt x="2195471" y="1215810"/>
                </a:cubicBezTo>
                <a:cubicBezTo>
                  <a:pt x="2192543" y="1220871"/>
                  <a:pt x="2190607" y="1226386"/>
                  <a:pt x="2189468" y="1232113"/>
                </a:cubicBezTo>
                <a:cubicBezTo>
                  <a:pt x="2189093" y="1229315"/>
                  <a:pt x="2188735" y="1226549"/>
                  <a:pt x="2188361" y="1223783"/>
                </a:cubicBezTo>
                <a:cubicBezTo>
                  <a:pt x="2186230" y="1225963"/>
                  <a:pt x="2184017" y="1228111"/>
                  <a:pt x="2182471" y="1230763"/>
                </a:cubicBezTo>
                <a:cubicBezTo>
                  <a:pt x="2178989" y="1235856"/>
                  <a:pt x="2181463" y="1242152"/>
                  <a:pt x="2181820" y="1247798"/>
                </a:cubicBezTo>
                <a:cubicBezTo>
                  <a:pt x="2180258" y="1248400"/>
                  <a:pt x="2178729" y="1249035"/>
                  <a:pt x="2177232" y="1249685"/>
                </a:cubicBezTo>
                <a:cubicBezTo>
                  <a:pt x="2175410" y="1253948"/>
                  <a:pt x="2173034" y="1257951"/>
                  <a:pt x="2170236" y="1261644"/>
                </a:cubicBezTo>
                <a:cubicBezTo>
                  <a:pt x="2165810" y="1258829"/>
                  <a:pt x="2162507" y="1254713"/>
                  <a:pt x="2158733" y="1251199"/>
                </a:cubicBezTo>
                <a:cubicBezTo>
                  <a:pt x="2158342" y="1249295"/>
                  <a:pt x="2156146" y="1249002"/>
                  <a:pt x="2154812" y="1248205"/>
                </a:cubicBezTo>
                <a:cubicBezTo>
                  <a:pt x="2155657" y="1252370"/>
                  <a:pt x="2156715" y="1256503"/>
                  <a:pt x="2157789" y="1260636"/>
                </a:cubicBezTo>
                <a:cubicBezTo>
                  <a:pt x="2155088" y="1258162"/>
                  <a:pt x="2152501" y="1255575"/>
                  <a:pt x="2149637" y="1253330"/>
                </a:cubicBezTo>
                <a:cubicBezTo>
                  <a:pt x="2145960" y="1256682"/>
                  <a:pt x="2144203" y="1264361"/>
                  <a:pt x="2148385" y="1268136"/>
                </a:cubicBezTo>
                <a:cubicBezTo>
                  <a:pt x="2152029" y="1270414"/>
                  <a:pt x="2152924" y="1274286"/>
                  <a:pt x="2152420" y="1278354"/>
                </a:cubicBezTo>
                <a:cubicBezTo>
                  <a:pt x="2150614" y="1278517"/>
                  <a:pt x="2148840" y="1278696"/>
                  <a:pt x="2147083" y="1278891"/>
                </a:cubicBezTo>
                <a:cubicBezTo>
                  <a:pt x="2144821" y="1275067"/>
                  <a:pt x="2142576" y="1271146"/>
                  <a:pt x="2139322" y="1268104"/>
                </a:cubicBezTo>
                <a:cubicBezTo>
                  <a:pt x="2138134" y="1266737"/>
                  <a:pt x="2136784" y="1265582"/>
                  <a:pt x="2135531" y="1264394"/>
                </a:cubicBezTo>
                <a:cubicBezTo>
                  <a:pt x="2134848" y="1267111"/>
                  <a:pt x="2134294" y="1269893"/>
                  <a:pt x="2133692" y="1272659"/>
                </a:cubicBezTo>
                <a:cubicBezTo>
                  <a:pt x="2132033" y="1271716"/>
                  <a:pt x="2130438" y="1270788"/>
                  <a:pt x="2128827" y="1269861"/>
                </a:cubicBezTo>
                <a:cubicBezTo>
                  <a:pt x="2127689" y="1271878"/>
                  <a:pt x="2126647" y="1273961"/>
                  <a:pt x="2125557" y="1276027"/>
                </a:cubicBezTo>
                <a:cubicBezTo>
                  <a:pt x="2123702" y="1274628"/>
                  <a:pt x="2121815" y="1273213"/>
                  <a:pt x="2120025" y="1271846"/>
                </a:cubicBezTo>
                <a:cubicBezTo>
                  <a:pt x="2114640" y="1274173"/>
                  <a:pt x="2112508" y="1279704"/>
                  <a:pt x="2114575" y="1285204"/>
                </a:cubicBezTo>
                <a:lnTo>
                  <a:pt x="2114119" y="1286587"/>
                </a:lnTo>
                <a:cubicBezTo>
                  <a:pt x="2113354" y="1286066"/>
                  <a:pt x="2111841" y="1284992"/>
                  <a:pt x="2111093" y="1284472"/>
                </a:cubicBezTo>
                <a:cubicBezTo>
                  <a:pt x="2109401" y="1278012"/>
                  <a:pt x="2102518" y="1275832"/>
                  <a:pt x="2097409" y="1272773"/>
                </a:cubicBezTo>
                <a:cubicBezTo>
                  <a:pt x="2098190" y="1276206"/>
                  <a:pt x="2099280" y="1279591"/>
                  <a:pt x="2100940" y="1282747"/>
                </a:cubicBezTo>
                <a:cubicBezTo>
                  <a:pt x="2101444" y="1284911"/>
                  <a:pt x="2102242" y="1286977"/>
                  <a:pt x="2103023" y="1289109"/>
                </a:cubicBezTo>
                <a:lnTo>
                  <a:pt x="2103592" y="1288914"/>
                </a:lnTo>
                <a:lnTo>
                  <a:pt x="2105007" y="1291322"/>
                </a:lnTo>
                <a:cubicBezTo>
                  <a:pt x="2102762" y="1290476"/>
                  <a:pt x="2100468" y="1289581"/>
                  <a:pt x="2098272" y="1288767"/>
                </a:cubicBezTo>
                <a:cubicBezTo>
                  <a:pt x="2098564" y="1292965"/>
                  <a:pt x="2099785" y="1297065"/>
                  <a:pt x="2102014" y="1300677"/>
                </a:cubicBezTo>
                <a:cubicBezTo>
                  <a:pt x="2105024" y="1305607"/>
                  <a:pt x="2105268" y="1311416"/>
                  <a:pt x="2105398" y="1317045"/>
                </a:cubicBezTo>
                <a:cubicBezTo>
                  <a:pt x="2104048" y="1314393"/>
                  <a:pt x="2102762" y="1311676"/>
                  <a:pt x="2101493" y="1309024"/>
                </a:cubicBezTo>
                <a:lnTo>
                  <a:pt x="2101802" y="1307966"/>
                </a:lnTo>
                <a:cubicBezTo>
                  <a:pt x="2100940" y="1307071"/>
                  <a:pt x="2099199" y="1305265"/>
                  <a:pt x="2098337" y="1304354"/>
                </a:cubicBezTo>
                <a:cubicBezTo>
                  <a:pt x="2098337" y="1303557"/>
                  <a:pt x="2098337" y="1301946"/>
                  <a:pt x="2098320" y="1301133"/>
                </a:cubicBezTo>
                <a:cubicBezTo>
                  <a:pt x="2096791" y="1302125"/>
                  <a:pt x="2095294" y="1303134"/>
                  <a:pt x="2093830" y="1304159"/>
                </a:cubicBezTo>
                <a:cubicBezTo>
                  <a:pt x="2092870" y="1303866"/>
                  <a:pt x="2090917" y="1303264"/>
                  <a:pt x="2089941" y="1302955"/>
                </a:cubicBezTo>
                <a:cubicBezTo>
                  <a:pt x="2090462" y="1304842"/>
                  <a:pt x="2091210" y="1306648"/>
                  <a:pt x="2092219" y="1308373"/>
                </a:cubicBezTo>
                <a:cubicBezTo>
                  <a:pt x="2093700" y="1313807"/>
                  <a:pt x="2099264" y="1319291"/>
                  <a:pt x="2095131" y="1324822"/>
                </a:cubicBezTo>
                <a:cubicBezTo>
                  <a:pt x="2093651" y="1323049"/>
                  <a:pt x="2092203" y="1321292"/>
                  <a:pt x="2090787" y="1319535"/>
                </a:cubicBezTo>
                <a:cubicBezTo>
                  <a:pt x="2089811" y="1311985"/>
                  <a:pt x="2087761" y="1304631"/>
                  <a:pt x="2086524" y="1297146"/>
                </a:cubicBezTo>
                <a:cubicBezTo>
                  <a:pt x="2085971" y="1293128"/>
                  <a:pt x="2083775" y="1289678"/>
                  <a:pt x="2081106" y="1286766"/>
                </a:cubicBezTo>
                <a:cubicBezTo>
                  <a:pt x="2080748" y="1292314"/>
                  <a:pt x="2081724" y="1297781"/>
                  <a:pt x="2082440" y="1303264"/>
                </a:cubicBezTo>
                <a:cubicBezTo>
                  <a:pt x="2081188" y="1307234"/>
                  <a:pt x="2080081" y="1311220"/>
                  <a:pt x="2079138" y="1315272"/>
                </a:cubicBezTo>
                <a:cubicBezTo>
                  <a:pt x="2077022" y="1313661"/>
                  <a:pt x="2075412" y="1310667"/>
                  <a:pt x="2072483" y="1310797"/>
                </a:cubicBezTo>
                <a:cubicBezTo>
                  <a:pt x="2071262" y="1319437"/>
                  <a:pt x="2072955" y="1328256"/>
                  <a:pt x="2072125" y="1336993"/>
                </a:cubicBezTo>
                <a:lnTo>
                  <a:pt x="2071490" y="1339108"/>
                </a:lnTo>
                <a:cubicBezTo>
                  <a:pt x="2069928" y="1336244"/>
                  <a:pt x="2068562" y="1333299"/>
                  <a:pt x="2067309" y="1330322"/>
                </a:cubicBezTo>
                <a:cubicBezTo>
                  <a:pt x="2066007" y="1330468"/>
                  <a:pt x="2064738" y="1330631"/>
                  <a:pt x="2063502" y="1330810"/>
                </a:cubicBezTo>
                <a:cubicBezTo>
                  <a:pt x="2060508" y="1325164"/>
                  <a:pt x="2057303" y="1319518"/>
                  <a:pt x="2052600" y="1315125"/>
                </a:cubicBezTo>
                <a:cubicBezTo>
                  <a:pt x="2052779" y="1315939"/>
                  <a:pt x="2053137" y="1317582"/>
                  <a:pt x="2053316" y="1318396"/>
                </a:cubicBezTo>
                <a:cubicBezTo>
                  <a:pt x="2048321" y="1325148"/>
                  <a:pt x="2044725" y="1333007"/>
                  <a:pt x="2043098" y="1341256"/>
                </a:cubicBezTo>
                <a:cubicBezTo>
                  <a:pt x="2042122" y="1350269"/>
                  <a:pt x="2042122" y="1359413"/>
                  <a:pt x="2040056" y="1368297"/>
                </a:cubicBezTo>
                <a:cubicBezTo>
                  <a:pt x="2038201" y="1363546"/>
                  <a:pt x="2036297" y="1358811"/>
                  <a:pt x="2034117" y="1354207"/>
                </a:cubicBezTo>
                <a:cubicBezTo>
                  <a:pt x="2033173" y="1355932"/>
                  <a:pt x="2032246" y="1357656"/>
                  <a:pt x="2031384" y="1359430"/>
                </a:cubicBezTo>
                <a:cubicBezTo>
                  <a:pt x="2029594" y="1358096"/>
                  <a:pt x="2027820" y="1356810"/>
                  <a:pt x="2026031" y="1355574"/>
                </a:cubicBezTo>
                <a:cubicBezTo>
                  <a:pt x="2026210" y="1356403"/>
                  <a:pt x="2026568" y="1358079"/>
                  <a:pt x="2026747" y="1358925"/>
                </a:cubicBezTo>
                <a:cubicBezTo>
                  <a:pt x="2026893" y="1359381"/>
                  <a:pt x="2027186" y="1360308"/>
                  <a:pt x="2027349" y="1360764"/>
                </a:cubicBezTo>
                <a:cubicBezTo>
                  <a:pt x="2025884" y="1365466"/>
                  <a:pt x="2025998" y="1370396"/>
                  <a:pt x="2026340" y="1375261"/>
                </a:cubicBezTo>
                <a:cubicBezTo>
                  <a:pt x="2025494" y="1374919"/>
                  <a:pt x="2023834" y="1374236"/>
                  <a:pt x="2023004" y="1373894"/>
                </a:cubicBezTo>
                <a:cubicBezTo>
                  <a:pt x="2022223" y="1376270"/>
                  <a:pt x="2021442" y="1378645"/>
                  <a:pt x="2020727" y="1381037"/>
                </a:cubicBezTo>
                <a:cubicBezTo>
                  <a:pt x="2019099" y="1380777"/>
                  <a:pt x="2017505" y="1380533"/>
                  <a:pt x="2015943" y="1380321"/>
                </a:cubicBezTo>
                <a:cubicBezTo>
                  <a:pt x="2016268" y="1381086"/>
                  <a:pt x="2016952" y="1382599"/>
                  <a:pt x="2017293" y="1383347"/>
                </a:cubicBezTo>
                <a:lnTo>
                  <a:pt x="2016317" y="1388489"/>
                </a:lnTo>
                <a:cubicBezTo>
                  <a:pt x="2015081" y="1387008"/>
                  <a:pt x="2013795" y="1385641"/>
                  <a:pt x="2012526" y="1384275"/>
                </a:cubicBezTo>
                <a:cubicBezTo>
                  <a:pt x="2010118" y="1384307"/>
                  <a:pt x="2007726" y="1384372"/>
                  <a:pt x="2005367" y="1384454"/>
                </a:cubicBezTo>
                <a:cubicBezTo>
                  <a:pt x="2005774" y="1385560"/>
                  <a:pt x="2006278" y="1386666"/>
                  <a:pt x="2006848" y="1387757"/>
                </a:cubicBezTo>
                <a:cubicBezTo>
                  <a:pt x="2006734" y="1389351"/>
                  <a:pt x="2006506" y="1392524"/>
                  <a:pt x="2006392" y="1394118"/>
                </a:cubicBezTo>
                <a:cubicBezTo>
                  <a:pt x="2005725" y="1393614"/>
                  <a:pt x="2004407" y="1392622"/>
                  <a:pt x="2003756" y="1392133"/>
                </a:cubicBezTo>
                <a:cubicBezTo>
                  <a:pt x="2003822" y="1392654"/>
                  <a:pt x="2003952" y="1393712"/>
                  <a:pt x="2004017" y="1394249"/>
                </a:cubicBezTo>
                <a:cubicBezTo>
                  <a:pt x="2003659" y="1398088"/>
                  <a:pt x="2003382" y="1401977"/>
                  <a:pt x="2003333" y="1405866"/>
                </a:cubicBezTo>
                <a:cubicBezTo>
                  <a:pt x="2000340" y="1404385"/>
                  <a:pt x="1997102" y="1403588"/>
                  <a:pt x="1993848" y="1403165"/>
                </a:cubicBezTo>
                <a:cubicBezTo>
                  <a:pt x="1993848" y="1407070"/>
                  <a:pt x="1993945" y="1410991"/>
                  <a:pt x="1994401" y="1414912"/>
                </a:cubicBezTo>
                <a:lnTo>
                  <a:pt x="1995345" y="1412650"/>
                </a:lnTo>
                <a:cubicBezTo>
                  <a:pt x="1995377" y="1415107"/>
                  <a:pt x="1995410" y="1417597"/>
                  <a:pt x="1995458" y="1420102"/>
                </a:cubicBezTo>
                <a:cubicBezTo>
                  <a:pt x="1993864" y="1422966"/>
                  <a:pt x="1993457" y="1426253"/>
                  <a:pt x="1992953" y="1429458"/>
                </a:cubicBezTo>
                <a:cubicBezTo>
                  <a:pt x="1991554" y="1426301"/>
                  <a:pt x="1990138" y="1423177"/>
                  <a:pt x="1988755" y="1420053"/>
                </a:cubicBezTo>
                <a:cubicBezTo>
                  <a:pt x="1986070" y="1420298"/>
                  <a:pt x="1983386" y="1420558"/>
                  <a:pt x="1980734" y="1420834"/>
                </a:cubicBezTo>
                <a:lnTo>
                  <a:pt x="1981092" y="1422120"/>
                </a:lnTo>
                <a:cubicBezTo>
                  <a:pt x="1981726" y="1428693"/>
                  <a:pt x="1981986" y="1435315"/>
                  <a:pt x="1981303" y="1441921"/>
                </a:cubicBezTo>
                <a:cubicBezTo>
                  <a:pt x="1979774" y="1440847"/>
                  <a:pt x="1978261" y="1439806"/>
                  <a:pt x="1976796" y="1438797"/>
                </a:cubicBezTo>
                <a:cubicBezTo>
                  <a:pt x="1976975" y="1440538"/>
                  <a:pt x="1977349" y="1444020"/>
                  <a:pt x="1977528" y="1445745"/>
                </a:cubicBezTo>
                <a:cubicBezTo>
                  <a:pt x="1974584" y="1444231"/>
                  <a:pt x="1969475" y="1443076"/>
                  <a:pt x="1967815" y="1446916"/>
                </a:cubicBezTo>
                <a:cubicBezTo>
                  <a:pt x="1967896" y="1450138"/>
                  <a:pt x="1968677" y="1453261"/>
                  <a:pt x="1969328" y="1456418"/>
                </a:cubicBezTo>
                <a:lnTo>
                  <a:pt x="1970744" y="1456825"/>
                </a:lnTo>
                <a:cubicBezTo>
                  <a:pt x="1971394" y="1459851"/>
                  <a:pt x="1972159" y="1462877"/>
                  <a:pt x="1972517" y="1465985"/>
                </a:cubicBezTo>
                <a:cubicBezTo>
                  <a:pt x="1969003" y="1467824"/>
                  <a:pt x="1965293" y="1470036"/>
                  <a:pt x="1965309" y="1474543"/>
                </a:cubicBezTo>
                <a:cubicBezTo>
                  <a:pt x="1965928" y="1474836"/>
                  <a:pt x="1967164" y="1475422"/>
                  <a:pt x="1967799" y="1475715"/>
                </a:cubicBezTo>
                <a:cubicBezTo>
                  <a:pt x="1967945" y="1480645"/>
                  <a:pt x="1963243" y="1485428"/>
                  <a:pt x="1966042" y="1490147"/>
                </a:cubicBezTo>
                <a:cubicBezTo>
                  <a:pt x="1965618" y="1496150"/>
                  <a:pt x="1964236" y="1502073"/>
                  <a:pt x="1964105" y="1508109"/>
                </a:cubicBezTo>
                <a:cubicBezTo>
                  <a:pt x="1958313" y="1512730"/>
                  <a:pt x="1957321" y="1519987"/>
                  <a:pt x="1956898" y="1526918"/>
                </a:cubicBezTo>
                <a:cubicBezTo>
                  <a:pt x="1955205" y="1527439"/>
                  <a:pt x="1954034" y="1528480"/>
                  <a:pt x="1953367" y="1530091"/>
                </a:cubicBezTo>
                <a:cubicBezTo>
                  <a:pt x="1950389" y="1530595"/>
                  <a:pt x="1947412" y="1531116"/>
                  <a:pt x="1944451" y="1531587"/>
                </a:cubicBezTo>
                <a:cubicBezTo>
                  <a:pt x="1939098" y="1530872"/>
                  <a:pt x="1935144" y="1534353"/>
                  <a:pt x="1934461" y="1539560"/>
                </a:cubicBezTo>
                <a:lnTo>
                  <a:pt x="1935909" y="1539235"/>
                </a:lnTo>
                <a:cubicBezTo>
                  <a:pt x="1938447" y="1541854"/>
                  <a:pt x="1941392" y="1544539"/>
                  <a:pt x="1941408" y="1548541"/>
                </a:cubicBezTo>
                <a:cubicBezTo>
                  <a:pt x="1937926" y="1548671"/>
                  <a:pt x="1935941" y="1552072"/>
                  <a:pt x="1933484" y="1554073"/>
                </a:cubicBezTo>
                <a:cubicBezTo>
                  <a:pt x="1934021" y="1554708"/>
                  <a:pt x="1935095" y="1555977"/>
                  <a:pt x="1935632" y="1556611"/>
                </a:cubicBezTo>
                <a:cubicBezTo>
                  <a:pt x="1935616" y="1557946"/>
                  <a:pt x="1935648" y="1559280"/>
                  <a:pt x="1935697" y="1560647"/>
                </a:cubicBezTo>
                <a:cubicBezTo>
                  <a:pt x="1940285" y="1557929"/>
                  <a:pt x="1944548" y="1554025"/>
                  <a:pt x="1945118" y="1548379"/>
                </a:cubicBezTo>
                <a:cubicBezTo>
                  <a:pt x="1947314" y="1548118"/>
                  <a:pt x="1949185" y="1548850"/>
                  <a:pt x="1950715" y="1550575"/>
                </a:cubicBezTo>
                <a:cubicBezTo>
                  <a:pt x="1947200" y="1562501"/>
                  <a:pt x="1943035" y="1574460"/>
                  <a:pt x="1941441" y="1586793"/>
                </a:cubicBezTo>
                <a:cubicBezTo>
                  <a:pt x="1939114" y="1604154"/>
                  <a:pt x="1936348" y="1621579"/>
                  <a:pt x="1937178" y="1639152"/>
                </a:cubicBezTo>
                <a:cubicBezTo>
                  <a:pt x="1937617" y="1642894"/>
                  <a:pt x="1939765" y="1646262"/>
                  <a:pt x="1939716" y="1650134"/>
                </a:cubicBezTo>
                <a:cubicBezTo>
                  <a:pt x="1935160" y="1645334"/>
                  <a:pt x="1936950" y="1638322"/>
                  <a:pt x="1935860" y="1632383"/>
                </a:cubicBezTo>
                <a:cubicBezTo>
                  <a:pt x="1935632" y="1639672"/>
                  <a:pt x="1934493" y="1646961"/>
                  <a:pt x="1935453" y="1654250"/>
                </a:cubicBezTo>
                <a:cubicBezTo>
                  <a:pt x="1936608" y="1654364"/>
                  <a:pt x="1938935" y="1654592"/>
                  <a:pt x="1940090" y="1654706"/>
                </a:cubicBezTo>
                <a:cubicBezTo>
                  <a:pt x="1940497" y="1660759"/>
                  <a:pt x="1942156" y="1666632"/>
                  <a:pt x="1943247" y="1672587"/>
                </a:cubicBezTo>
                <a:cubicBezTo>
                  <a:pt x="1942905" y="1675972"/>
                  <a:pt x="1942498" y="1679405"/>
                  <a:pt x="1942661" y="1682854"/>
                </a:cubicBezTo>
                <a:cubicBezTo>
                  <a:pt x="1945687" y="1699743"/>
                  <a:pt x="1954213" y="1715102"/>
                  <a:pt x="1956995" y="1732072"/>
                </a:cubicBezTo>
                <a:cubicBezTo>
                  <a:pt x="1957646" y="1736937"/>
                  <a:pt x="1958964" y="1741948"/>
                  <a:pt x="1963096" y="1745072"/>
                </a:cubicBezTo>
                <a:cubicBezTo>
                  <a:pt x="1964724" y="1757845"/>
                  <a:pt x="1970369" y="1769397"/>
                  <a:pt x="1975381" y="1781063"/>
                </a:cubicBezTo>
                <a:cubicBezTo>
                  <a:pt x="1976666" y="1783568"/>
                  <a:pt x="1978358" y="1785862"/>
                  <a:pt x="1980262" y="1787994"/>
                </a:cubicBezTo>
                <a:cubicBezTo>
                  <a:pt x="1981124" y="1786334"/>
                  <a:pt x="1982019" y="1784691"/>
                  <a:pt x="1982914" y="1783064"/>
                </a:cubicBezTo>
                <a:cubicBezTo>
                  <a:pt x="1983597" y="1783031"/>
                  <a:pt x="1984964" y="1782934"/>
                  <a:pt x="1985647" y="1782901"/>
                </a:cubicBezTo>
                <a:cubicBezTo>
                  <a:pt x="1986461" y="1785195"/>
                  <a:pt x="1987144" y="1787815"/>
                  <a:pt x="1989211" y="1789442"/>
                </a:cubicBezTo>
                <a:cubicBezTo>
                  <a:pt x="1990805" y="1789133"/>
                  <a:pt x="1992400" y="1788791"/>
                  <a:pt x="1993994" y="1788401"/>
                </a:cubicBezTo>
                <a:cubicBezTo>
                  <a:pt x="1997378" y="1793981"/>
                  <a:pt x="1999738" y="1800392"/>
                  <a:pt x="2004440" y="1805061"/>
                </a:cubicBezTo>
                <a:cubicBezTo>
                  <a:pt x="2006831" y="1809520"/>
                  <a:pt x="2009337" y="1813912"/>
                  <a:pt x="2012087" y="1818192"/>
                </a:cubicBezTo>
                <a:cubicBezTo>
                  <a:pt x="2018904" y="1821918"/>
                  <a:pt x="2021556" y="1829858"/>
                  <a:pt x="2026812" y="1835276"/>
                </a:cubicBezTo>
                <a:lnTo>
                  <a:pt x="2026828" y="1835813"/>
                </a:lnTo>
                <a:cubicBezTo>
                  <a:pt x="2027707" y="1837212"/>
                  <a:pt x="2028618" y="1838644"/>
                  <a:pt x="2029561" y="1840092"/>
                </a:cubicBezTo>
                <a:cubicBezTo>
                  <a:pt x="2030717" y="1841751"/>
                  <a:pt x="2031855" y="1843411"/>
                  <a:pt x="2033059" y="1845119"/>
                </a:cubicBezTo>
                <a:cubicBezTo>
                  <a:pt x="2034508" y="1844094"/>
                  <a:pt x="2035956" y="1843053"/>
                  <a:pt x="2037469" y="1842077"/>
                </a:cubicBezTo>
                <a:cubicBezTo>
                  <a:pt x="2044953" y="1854150"/>
                  <a:pt x="2054146" y="1865506"/>
                  <a:pt x="2065910" y="1873658"/>
                </a:cubicBezTo>
                <a:cubicBezTo>
                  <a:pt x="2064885" y="1875317"/>
                  <a:pt x="2068806" y="1875594"/>
                  <a:pt x="2069717" y="1876700"/>
                </a:cubicBezTo>
                <a:cubicBezTo>
                  <a:pt x="2070579" y="1874634"/>
                  <a:pt x="2071458" y="1872584"/>
                  <a:pt x="2072353" y="1870566"/>
                </a:cubicBezTo>
                <a:cubicBezTo>
                  <a:pt x="2073427" y="1870290"/>
                  <a:pt x="2075542" y="1869737"/>
                  <a:pt x="2076599" y="1869476"/>
                </a:cubicBezTo>
                <a:cubicBezTo>
                  <a:pt x="2078910" y="1871396"/>
                  <a:pt x="2081171" y="1873397"/>
                  <a:pt x="2083530" y="1875333"/>
                </a:cubicBezTo>
                <a:cubicBezTo>
                  <a:pt x="2084067" y="1879613"/>
                  <a:pt x="2089241" y="1880979"/>
                  <a:pt x="2092430" y="1883030"/>
                </a:cubicBezTo>
                <a:cubicBezTo>
                  <a:pt x="2093276" y="1875415"/>
                  <a:pt x="2086589" y="1870566"/>
                  <a:pt x="2083872" y="1864139"/>
                </a:cubicBezTo>
                <a:cubicBezTo>
                  <a:pt x="2095538" y="1870794"/>
                  <a:pt x="2106765" y="1878165"/>
                  <a:pt x="2118415" y="1884868"/>
                </a:cubicBezTo>
                <a:cubicBezTo>
                  <a:pt x="2121766" y="1888350"/>
                  <a:pt x="2125362" y="1891637"/>
                  <a:pt x="2129267" y="1894549"/>
                </a:cubicBezTo>
                <a:cubicBezTo>
                  <a:pt x="2134425" y="1894712"/>
                  <a:pt x="2138167" y="1898487"/>
                  <a:pt x="2141177" y="1902294"/>
                </a:cubicBezTo>
                <a:cubicBezTo>
                  <a:pt x="2142332" y="1904246"/>
                  <a:pt x="2143552" y="1906182"/>
                  <a:pt x="2144805" y="1908151"/>
                </a:cubicBezTo>
                <a:cubicBezTo>
                  <a:pt x="2146449" y="1907468"/>
                  <a:pt x="2148157" y="1906866"/>
                  <a:pt x="2149898" y="1906329"/>
                </a:cubicBezTo>
                <a:cubicBezTo>
                  <a:pt x="2155137" y="1908851"/>
                  <a:pt x="2151199" y="1918076"/>
                  <a:pt x="2158147" y="1918922"/>
                </a:cubicBezTo>
                <a:cubicBezTo>
                  <a:pt x="2164492" y="1951300"/>
                  <a:pt x="2171603" y="1984118"/>
                  <a:pt x="2168772" y="2017326"/>
                </a:cubicBezTo>
                <a:cubicBezTo>
                  <a:pt x="2158716" y="2010216"/>
                  <a:pt x="2145716" y="2007824"/>
                  <a:pt x="2133871" y="2011224"/>
                </a:cubicBezTo>
                <a:cubicBezTo>
                  <a:pt x="2128161" y="2016561"/>
                  <a:pt x="2121978" y="2021491"/>
                  <a:pt x="2117438" y="2027918"/>
                </a:cubicBezTo>
                <a:cubicBezTo>
                  <a:pt x="2108262" y="2038168"/>
                  <a:pt x="2097002" y="2046613"/>
                  <a:pt x="2084246" y="2051901"/>
                </a:cubicBezTo>
                <a:cubicBezTo>
                  <a:pt x="2077266" y="2054667"/>
                  <a:pt x="2071344" y="2059320"/>
                  <a:pt x="2065112" y="2063355"/>
                </a:cubicBezTo>
                <a:cubicBezTo>
                  <a:pt x="2058083" y="2064136"/>
                  <a:pt x="2051022" y="2062769"/>
                  <a:pt x="2043993" y="2063518"/>
                </a:cubicBezTo>
                <a:cubicBezTo>
                  <a:pt x="2032913" y="2064250"/>
                  <a:pt x="2022598" y="2069066"/>
                  <a:pt x="2011550" y="2069928"/>
                </a:cubicBezTo>
                <a:cubicBezTo>
                  <a:pt x="2003789" y="2070644"/>
                  <a:pt x="1996239" y="2068236"/>
                  <a:pt x="1988560" y="2067716"/>
                </a:cubicBezTo>
                <a:cubicBezTo>
                  <a:pt x="1979269" y="2066593"/>
                  <a:pt x="1970190" y="2069375"/>
                  <a:pt x="1961193" y="2071246"/>
                </a:cubicBezTo>
                <a:cubicBezTo>
                  <a:pt x="1948225" y="2073915"/>
                  <a:pt x="1935518" y="2078275"/>
                  <a:pt x="1922290" y="2079430"/>
                </a:cubicBezTo>
                <a:cubicBezTo>
                  <a:pt x="1906052" y="2074386"/>
                  <a:pt x="1889424" y="2070677"/>
                  <a:pt x="1873186" y="2065600"/>
                </a:cubicBezTo>
                <a:cubicBezTo>
                  <a:pt x="1859275" y="2061338"/>
                  <a:pt x="1844761" y="2060052"/>
                  <a:pt x="1830704" y="2056538"/>
                </a:cubicBezTo>
                <a:cubicBezTo>
                  <a:pt x="1818940" y="2054244"/>
                  <a:pt x="1806900" y="2053625"/>
                  <a:pt x="1795234" y="2050843"/>
                </a:cubicBezTo>
                <a:cubicBezTo>
                  <a:pt x="1777613" y="2046401"/>
                  <a:pt x="1759342" y="2046222"/>
                  <a:pt x="1741509" y="2043066"/>
                </a:cubicBezTo>
                <a:cubicBezTo>
                  <a:pt x="1682317" y="2033369"/>
                  <a:pt x="1623109" y="2023915"/>
                  <a:pt x="1563884" y="2014430"/>
                </a:cubicBezTo>
                <a:cubicBezTo>
                  <a:pt x="1526902" y="2007791"/>
                  <a:pt x="1490244" y="1999445"/>
                  <a:pt x="1453864" y="1990024"/>
                </a:cubicBezTo>
                <a:cubicBezTo>
                  <a:pt x="1449991" y="1984720"/>
                  <a:pt x="1447860" y="1977366"/>
                  <a:pt x="1441303" y="1974746"/>
                </a:cubicBezTo>
                <a:cubicBezTo>
                  <a:pt x="1434420" y="1971199"/>
                  <a:pt x="1427391" y="1967978"/>
                  <a:pt x="1420200" y="1965114"/>
                </a:cubicBezTo>
                <a:cubicBezTo>
                  <a:pt x="1404174" y="1958687"/>
                  <a:pt x="1389758" y="1948551"/>
                  <a:pt x="1372934" y="1944092"/>
                </a:cubicBezTo>
                <a:cubicBezTo>
                  <a:pt x="1364051" y="1941831"/>
                  <a:pt x="1356241" y="1937064"/>
                  <a:pt x="1348333" y="1932655"/>
                </a:cubicBezTo>
                <a:cubicBezTo>
                  <a:pt x="1341207" y="1928587"/>
                  <a:pt x="1332893" y="1927692"/>
                  <a:pt x="1324904" y="1926830"/>
                </a:cubicBezTo>
                <a:cubicBezTo>
                  <a:pt x="1315434" y="1926325"/>
                  <a:pt x="1309968" y="1916254"/>
                  <a:pt x="1300596" y="1915440"/>
                </a:cubicBezTo>
                <a:cubicBezTo>
                  <a:pt x="1294462" y="1915375"/>
                  <a:pt x="1288588" y="1917621"/>
                  <a:pt x="1282471" y="1917800"/>
                </a:cubicBezTo>
                <a:cubicBezTo>
                  <a:pt x="1277280" y="1918141"/>
                  <a:pt x="1270512" y="1919882"/>
                  <a:pt x="1268689" y="1925284"/>
                </a:cubicBezTo>
                <a:cubicBezTo>
                  <a:pt x="1268917" y="1931711"/>
                  <a:pt x="1269080" y="1938235"/>
                  <a:pt x="1266818" y="1944402"/>
                </a:cubicBezTo>
                <a:cubicBezTo>
                  <a:pt x="1242234" y="1939960"/>
                  <a:pt x="1218544" y="1931873"/>
                  <a:pt x="1195326" y="1922778"/>
                </a:cubicBezTo>
                <a:cubicBezTo>
                  <a:pt x="1166430" y="1912935"/>
                  <a:pt x="1138705" y="1900032"/>
                  <a:pt x="1109955" y="1889814"/>
                </a:cubicBezTo>
                <a:cubicBezTo>
                  <a:pt x="1075234" y="1876684"/>
                  <a:pt x="1039813" y="1865588"/>
                  <a:pt x="1004734" y="1853515"/>
                </a:cubicBezTo>
                <a:cubicBezTo>
                  <a:pt x="988756" y="1848975"/>
                  <a:pt x="973315" y="1842646"/>
                  <a:pt x="957045" y="1839132"/>
                </a:cubicBezTo>
                <a:cubicBezTo>
                  <a:pt x="944045" y="1835796"/>
                  <a:pt x="931240" y="1831696"/>
                  <a:pt x="917947" y="1829597"/>
                </a:cubicBezTo>
                <a:cubicBezTo>
                  <a:pt x="892109" y="1824553"/>
                  <a:pt x="866500" y="1818273"/>
                  <a:pt x="840532" y="1813864"/>
                </a:cubicBezTo>
                <a:cubicBezTo>
                  <a:pt x="822846" y="1811407"/>
                  <a:pt x="805486" y="1807128"/>
                  <a:pt x="787816" y="1804655"/>
                </a:cubicBezTo>
                <a:cubicBezTo>
                  <a:pt x="751907" y="1799432"/>
                  <a:pt x="716193" y="1793135"/>
                  <a:pt x="680398" y="1787261"/>
                </a:cubicBezTo>
                <a:cubicBezTo>
                  <a:pt x="642081" y="1779647"/>
                  <a:pt x="603569" y="1773074"/>
                  <a:pt x="565187" y="1765785"/>
                </a:cubicBezTo>
                <a:cubicBezTo>
                  <a:pt x="546102" y="1762156"/>
                  <a:pt x="526773" y="1759406"/>
                  <a:pt x="508143" y="1753744"/>
                </a:cubicBezTo>
                <a:cubicBezTo>
                  <a:pt x="502237" y="1752069"/>
                  <a:pt x="496054" y="1752150"/>
                  <a:pt x="490001" y="1751466"/>
                </a:cubicBezTo>
                <a:cubicBezTo>
                  <a:pt x="465286" y="1748050"/>
                  <a:pt x="440295" y="1744194"/>
                  <a:pt x="415287" y="1746406"/>
                </a:cubicBezTo>
                <a:cubicBezTo>
                  <a:pt x="388604" y="1748099"/>
                  <a:pt x="362425" y="1754444"/>
                  <a:pt x="335660" y="1755469"/>
                </a:cubicBezTo>
                <a:cubicBezTo>
                  <a:pt x="318364" y="1756055"/>
                  <a:pt x="300987" y="1759276"/>
                  <a:pt x="283724" y="1756445"/>
                </a:cubicBezTo>
                <a:cubicBezTo>
                  <a:pt x="276028" y="1755079"/>
                  <a:pt x="268235" y="1755339"/>
                  <a:pt x="260571" y="1756575"/>
                </a:cubicBezTo>
                <a:cubicBezTo>
                  <a:pt x="250061" y="1756396"/>
                  <a:pt x="239680" y="1758138"/>
                  <a:pt x="229218" y="1758918"/>
                </a:cubicBezTo>
                <a:cubicBezTo>
                  <a:pt x="218431" y="1760236"/>
                  <a:pt x="207383" y="1760464"/>
                  <a:pt x="196970" y="1763816"/>
                </a:cubicBezTo>
                <a:cubicBezTo>
                  <a:pt x="187826" y="1766517"/>
                  <a:pt x="178715" y="1769348"/>
                  <a:pt x="169799" y="1772765"/>
                </a:cubicBezTo>
                <a:cubicBezTo>
                  <a:pt x="160752" y="1776344"/>
                  <a:pt x="150957" y="1777223"/>
                  <a:pt x="141683" y="1780103"/>
                </a:cubicBezTo>
                <a:cubicBezTo>
                  <a:pt x="129025" y="1784398"/>
                  <a:pt x="114837" y="1783047"/>
                  <a:pt x="102943" y="1789783"/>
                </a:cubicBezTo>
                <a:cubicBezTo>
                  <a:pt x="103952" y="1790304"/>
                  <a:pt x="105986" y="1791329"/>
                  <a:pt x="106995" y="1791850"/>
                </a:cubicBezTo>
                <a:cubicBezTo>
                  <a:pt x="107320" y="1795739"/>
                  <a:pt x="108182" y="1799562"/>
                  <a:pt x="109614" y="1803223"/>
                </a:cubicBezTo>
                <a:cubicBezTo>
                  <a:pt x="97167" y="1807876"/>
                  <a:pt x="85143" y="1813506"/>
                  <a:pt x="73022" y="1818891"/>
                </a:cubicBezTo>
                <a:cubicBezTo>
                  <a:pt x="61844" y="1823756"/>
                  <a:pt x="49365" y="1825465"/>
                  <a:pt x="39017" y="1832201"/>
                </a:cubicBezTo>
                <a:cubicBezTo>
                  <a:pt x="31874" y="1837000"/>
                  <a:pt x="23023" y="1838302"/>
                  <a:pt x="15978" y="1843313"/>
                </a:cubicBezTo>
                <a:cubicBezTo>
                  <a:pt x="10088" y="1847576"/>
                  <a:pt x="4133" y="1852132"/>
                  <a:pt x="0" y="1858217"/>
                </a:cubicBezTo>
                <a:cubicBezTo>
                  <a:pt x="2587" y="1859096"/>
                  <a:pt x="5174" y="1859909"/>
                  <a:pt x="7794" y="1860723"/>
                </a:cubicBezTo>
                <a:cubicBezTo>
                  <a:pt x="10511" y="1865929"/>
                  <a:pt x="15132" y="1870566"/>
                  <a:pt x="21298" y="1871006"/>
                </a:cubicBezTo>
                <a:cubicBezTo>
                  <a:pt x="41717" y="1874553"/>
                  <a:pt x="58883" y="1859437"/>
                  <a:pt x="78489" y="1857094"/>
                </a:cubicBezTo>
                <a:cubicBezTo>
                  <a:pt x="73364" y="1860414"/>
                  <a:pt x="68661" y="1864319"/>
                  <a:pt x="64008" y="1868272"/>
                </a:cubicBezTo>
                <a:cubicBezTo>
                  <a:pt x="53627" y="1876326"/>
                  <a:pt x="42043" y="1884185"/>
                  <a:pt x="36218" y="1896404"/>
                </a:cubicBezTo>
                <a:cubicBezTo>
                  <a:pt x="37617" y="1896420"/>
                  <a:pt x="40432" y="1896469"/>
                  <a:pt x="41831" y="1896501"/>
                </a:cubicBezTo>
                <a:cubicBezTo>
                  <a:pt x="44923" y="1901383"/>
                  <a:pt x="49853" y="1905206"/>
                  <a:pt x="55710" y="1906003"/>
                </a:cubicBezTo>
                <a:cubicBezTo>
                  <a:pt x="65424" y="1907500"/>
                  <a:pt x="74681" y="1903026"/>
                  <a:pt x="82768" y="1898128"/>
                </a:cubicBezTo>
                <a:cubicBezTo>
                  <a:pt x="76732" y="1905987"/>
                  <a:pt x="70972" y="1914155"/>
                  <a:pt x="66611" y="1923087"/>
                </a:cubicBezTo>
                <a:cubicBezTo>
                  <a:pt x="60770" y="1937682"/>
                  <a:pt x="48144" y="1949218"/>
                  <a:pt x="46566" y="1965553"/>
                </a:cubicBezTo>
                <a:cubicBezTo>
                  <a:pt x="51854" y="1961355"/>
                  <a:pt x="55726" y="1967652"/>
                  <a:pt x="60738" y="1968596"/>
                </a:cubicBezTo>
                <a:cubicBezTo>
                  <a:pt x="68613" y="1969930"/>
                  <a:pt x="77057" y="1967441"/>
                  <a:pt x="82621" y="1961632"/>
                </a:cubicBezTo>
                <a:cubicBezTo>
                  <a:pt x="91700" y="1952407"/>
                  <a:pt x="98306" y="1941082"/>
                  <a:pt x="104180" y="1929644"/>
                </a:cubicBezTo>
                <a:cubicBezTo>
                  <a:pt x="106262" y="1925951"/>
                  <a:pt x="108003" y="1921574"/>
                  <a:pt x="112055" y="1919654"/>
                </a:cubicBezTo>
                <a:cubicBezTo>
                  <a:pt x="129269" y="1910917"/>
                  <a:pt x="138494" y="1892776"/>
                  <a:pt x="153349" y="1881158"/>
                </a:cubicBezTo>
                <a:cubicBezTo>
                  <a:pt x="159272" y="1877221"/>
                  <a:pt x="166723" y="1876765"/>
                  <a:pt x="172874" y="1873300"/>
                </a:cubicBezTo>
                <a:cubicBezTo>
                  <a:pt x="181839" y="1868256"/>
                  <a:pt x="189112" y="1860869"/>
                  <a:pt x="197035" y="1854426"/>
                </a:cubicBezTo>
                <a:cubicBezTo>
                  <a:pt x="207904" y="1864888"/>
                  <a:pt x="222938" y="1870550"/>
                  <a:pt x="237956" y="1870762"/>
                </a:cubicBezTo>
                <a:cubicBezTo>
                  <a:pt x="245928" y="1870745"/>
                  <a:pt x="253250" y="1874162"/>
                  <a:pt x="261011" y="1875464"/>
                </a:cubicBezTo>
                <a:cubicBezTo>
                  <a:pt x="266559" y="1876733"/>
                  <a:pt x="272644" y="1877319"/>
                  <a:pt x="277265" y="1880996"/>
                </a:cubicBezTo>
                <a:cubicBezTo>
                  <a:pt x="282195" y="1884770"/>
                  <a:pt x="286393" y="1889375"/>
                  <a:pt x="290802" y="1893735"/>
                </a:cubicBezTo>
                <a:cubicBezTo>
                  <a:pt x="302777" y="1904474"/>
                  <a:pt x="311872" y="1918027"/>
                  <a:pt x="320154" y="1931711"/>
                </a:cubicBezTo>
                <a:cubicBezTo>
                  <a:pt x="306942" y="1951772"/>
                  <a:pt x="292006" y="1970955"/>
                  <a:pt x="274157" y="1987112"/>
                </a:cubicBezTo>
                <a:cubicBezTo>
                  <a:pt x="266055" y="1996418"/>
                  <a:pt x="255918" y="2003789"/>
                  <a:pt x="248645" y="2013844"/>
                </a:cubicBezTo>
                <a:cubicBezTo>
                  <a:pt x="239648" y="2025119"/>
                  <a:pt x="233042" y="2038201"/>
                  <a:pt x="229381" y="2052145"/>
                </a:cubicBezTo>
                <a:cubicBezTo>
                  <a:pt x="226940" y="2063518"/>
                  <a:pt x="238004" y="2074451"/>
                  <a:pt x="249264" y="2072629"/>
                </a:cubicBezTo>
                <a:cubicBezTo>
                  <a:pt x="279429" y="2065454"/>
                  <a:pt x="305039" y="2044546"/>
                  <a:pt x="321716" y="2018872"/>
                </a:cubicBezTo>
                <a:cubicBezTo>
                  <a:pt x="329298" y="2008654"/>
                  <a:pt x="337824" y="1999119"/>
                  <a:pt x="347114" y="1990431"/>
                </a:cubicBezTo>
                <a:cubicBezTo>
                  <a:pt x="353053" y="1984704"/>
                  <a:pt x="361286" y="1982019"/>
                  <a:pt x="366915" y="1975966"/>
                </a:cubicBezTo>
                <a:cubicBezTo>
                  <a:pt x="374774" y="1965326"/>
                  <a:pt x="386619" y="1958866"/>
                  <a:pt x="396056" y="1949803"/>
                </a:cubicBezTo>
                <a:cubicBezTo>
                  <a:pt x="408193" y="1939407"/>
                  <a:pt x="415678" y="1925024"/>
                  <a:pt x="426123" y="1913146"/>
                </a:cubicBezTo>
                <a:cubicBezTo>
                  <a:pt x="434926" y="1902977"/>
                  <a:pt x="444851" y="1893833"/>
                  <a:pt x="453572" y="1883599"/>
                </a:cubicBezTo>
                <a:cubicBezTo>
                  <a:pt x="460552" y="1875919"/>
                  <a:pt x="469419" y="1868321"/>
                  <a:pt x="480467" y="1868890"/>
                </a:cubicBezTo>
                <a:cubicBezTo>
                  <a:pt x="495192" y="1870094"/>
                  <a:pt x="509542" y="1874081"/>
                  <a:pt x="524023" y="1876912"/>
                </a:cubicBezTo>
                <a:cubicBezTo>
                  <a:pt x="544377" y="1881614"/>
                  <a:pt x="563755" y="1889570"/>
                  <a:pt x="583133" y="1897217"/>
                </a:cubicBezTo>
                <a:cubicBezTo>
                  <a:pt x="625225" y="1912870"/>
                  <a:pt x="665950" y="1931922"/>
                  <a:pt x="706024" y="1952114"/>
                </a:cubicBezTo>
                <a:cubicBezTo>
                  <a:pt x="737329" y="1967473"/>
                  <a:pt x="768926" y="1982231"/>
                  <a:pt x="800263" y="1997541"/>
                </a:cubicBezTo>
                <a:cubicBezTo>
                  <a:pt x="827711" y="2010948"/>
                  <a:pt x="856005" y="2022484"/>
                  <a:pt x="884414" y="2033694"/>
                </a:cubicBezTo>
                <a:cubicBezTo>
                  <a:pt x="952733" y="2061305"/>
                  <a:pt x="1024047" y="2080455"/>
                  <a:pt x="1095100" y="2099606"/>
                </a:cubicBezTo>
                <a:cubicBezTo>
                  <a:pt x="1129284" y="2109368"/>
                  <a:pt x="1164428" y="2115063"/>
                  <a:pt x="1199442" y="2120953"/>
                </a:cubicBezTo>
                <a:cubicBezTo>
                  <a:pt x="1198678" y="2124890"/>
                  <a:pt x="1197034" y="2129072"/>
                  <a:pt x="1198596" y="2133041"/>
                </a:cubicBezTo>
                <a:cubicBezTo>
                  <a:pt x="1200451" y="2138232"/>
                  <a:pt x="1204942" y="2141714"/>
                  <a:pt x="1208765" y="2145440"/>
                </a:cubicBezTo>
                <a:cubicBezTo>
                  <a:pt x="1212410" y="2148889"/>
                  <a:pt x="1215469" y="2153038"/>
                  <a:pt x="1219715" y="2155853"/>
                </a:cubicBezTo>
                <a:cubicBezTo>
                  <a:pt x="1225801" y="2159302"/>
                  <a:pt x="1233366" y="2157284"/>
                  <a:pt x="1239598" y="2160343"/>
                </a:cubicBezTo>
                <a:cubicBezTo>
                  <a:pt x="1244625" y="2162686"/>
                  <a:pt x="1249344" y="2165680"/>
                  <a:pt x="1254404" y="2168007"/>
                </a:cubicBezTo>
                <a:cubicBezTo>
                  <a:pt x="1264752" y="2173164"/>
                  <a:pt x="1276646" y="2173376"/>
                  <a:pt x="1287433" y="2177297"/>
                </a:cubicBezTo>
                <a:cubicBezTo>
                  <a:pt x="1298969" y="2181413"/>
                  <a:pt x="1310570" y="2185351"/>
                  <a:pt x="1322528" y="2188085"/>
                </a:cubicBezTo>
                <a:cubicBezTo>
                  <a:pt x="1340426" y="2192038"/>
                  <a:pt x="1357494" y="2198969"/>
                  <a:pt x="1375472" y="2202630"/>
                </a:cubicBezTo>
                <a:cubicBezTo>
                  <a:pt x="1384405" y="2204257"/>
                  <a:pt x="1392768" y="2199832"/>
                  <a:pt x="1401082" y="2197293"/>
                </a:cubicBezTo>
                <a:cubicBezTo>
                  <a:pt x="1429019" y="2207365"/>
                  <a:pt x="1457020" y="2217290"/>
                  <a:pt x="1485135" y="2226841"/>
                </a:cubicBezTo>
                <a:cubicBezTo>
                  <a:pt x="1552284" y="2250758"/>
                  <a:pt x="1621319" y="2270234"/>
                  <a:pt x="1685571" y="2301604"/>
                </a:cubicBezTo>
                <a:cubicBezTo>
                  <a:pt x="1711994" y="2313644"/>
                  <a:pt x="1734236" y="2332745"/>
                  <a:pt x="1755713" y="2351912"/>
                </a:cubicBezTo>
                <a:cubicBezTo>
                  <a:pt x="1767656" y="2362666"/>
                  <a:pt x="1781941" y="2370281"/>
                  <a:pt x="1795120" y="2379376"/>
                </a:cubicBezTo>
                <a:cubicBezTo>
                  <a:pt x="1802149" y="2384257"/>
                  <a:pt x="1810268" y="2387853"/>
                  <a:pt x="1815914" y="2394508"/>
                </a:cubicBezTo>
                <a:cubicBezTo>
                  <a:pt x="1826848" y="2407069"/>
                  <a:pt x="1841898" y="2415009"/>
                  <a:pt x="1857078" y="2421289"/>
                </a:cubicBezTo>
                <a:cubicBezTo>
                  <a:pt x="1865506" y="2424576"/>
                  <a:pt x="1873983" y="2429815"/>
                  <a:pt x="1876993" y="2438877"/>
                </a:cubicBezTo>
                <a:cubicBezTo>
                  <a:pt x="1880166" y="2448038"/>
                  <a:pt x="1888285" y="2453635"/>
                  <a:pt x="1895298" y="2459720"/>
                </a:cubicBezTo>
                <a:cubicBezTo>
                  <a:pt x="1901513" y="2464764"/>
                  <a:pt x="1901252" y="2473501"/>
                  <a:pt x="1903791" y="2480497"/>
                </a:cubicBezTo>
                <a:cubicBezTo>
                  <a:pt x="1909778" y="2496589"/>
                  <a:pt x="1918581" y="2511460"/>
                  <a:pt x="1925219" y="2527291"/>
                </a:cubicBezTo>
                <a:cubicBezTo>
                  <a:pt x="1932231" y="2545823"/>
                  <a:pt x="1938610" y="2564583"/>
                  <a:pt x="1945557" y="2583164"/>
                </a:cubicBezTo>
                <a:cubicBezTo>
                  <a:pt x="1949966" y="2594276"/>
                  <a:pt x="1950991" y="2606300"/>
                  <a:pt x="1953595" y="2617901"/>
                </a:cubicBezTo>
                <a:cubicBezTo>
                  <a:pt x="1956962" y="2636629"/>
                  <a:pt x="1961225" y="2655193"/>
                  <a:pt x="1965635" y="2673693"/>
                </a:cubicBezTo>
                <a:cubicBezTo>
                  <a:pt x="1964886" y="2689540"/>
                  <a:pt x="1971102" y="2704883"/>
                  <a:pt x="1981043" y="2717054"/>
                </a:cubicBezTo>
                <a:cubicBezTo>
                  <a:pt x="1987616" y="2727044"/>
                  <a:pt x="1995296" y="2736627"/>
                  <a:pt x="2005660" y="2742924"/>
                </a:cubicBezTo>
                <a:cubicBezTo>
                  <a:pt x="2007466" y="2744486"/>
                  <a:pt x="2010802" y="2745348"/>
                  <a:pt x="2010802" y="2748276"/>
                </a:cubicBezTo>
                <a:cubicBezTo>
                  <a:pt x="2012185" y="2760919"/>
                  <a:pt x="2014658" y="2773398"/>
                  <a:pt x="2016561" y="2785975"/>
                </a:cubicBezTo>
                <a:cubicBezTo>
                  <a:pt x="2018839" y="2799154"/>
                  <a:pt x="2020450" y="2812512"/>
                  <a:pt x="2024257" y="2825398"/>
                </a:cubicBezTo>
                <a:cubicBezTo>
                  <a:pt x="2029057" y="2840953"/>
                  <a:pt x="2034150" y="2856426"/>
                  <a:pt x="2038445" y="2872143"/>
                </a:cubicBezTo>
                <a:cubicBezTo>
                  <a:pt x="2043115" y="2896435"/>
                  <a:pt x="2046710" y="2920922"/>
                  <a:pt x="2050713" y="2945344"/>
                </a:cubicBezTo>
                <a:cubicBezTo>
                  <a:pt x="2054797" y="2977918"/>
                  <a:pt x="2062314" y="3010101"/>
                  <a:pt x="2064055" y="3042967"/>
                </a:cubicBezTo>
                <a:cubicBezTo>
                  <a:pt x="2063860" y="3058034"/>
                  <a:pt x="2065421" y="3073767"/>
                  <a:pt x="2059825" y="3088118"/>
                </a:cubicBezTo>
                <a:cubicBezTo>
                  <a:pt x="2057970" y="3093422"/>
                  <a:pt x="2054162" y="3097668"/>
                  <a:pt x="2051038" y="3102257"/>
                </a:cubicBezTo>
                <a:cubicBezTo>
                  <a:pt x="2040723" y="3117274"/>
                  <a:pt x="2029740" y="3131820"/>
                  <a:pt x="2018855" y="3146415"/>
                </a:cubicBezTo>
                <a:cubicBezTo>
                  <a:pt x="2013746" y="3152907"/>
                  <a:pt x="2010004" y="3160586"/>
                  <a:pt x="2003447" y="3165825"/>
                </a:cubicBezTo>
                <a:cubicBezTo>
                  <a:pt x="1992221" y="3175262"/>
                  <a:pt x="1984785" y="3188425"/>
                  <a:pt x="1978700" y="3201572"/>
                </a:cubicBezTo>
                <a:lnTo>
                  <a:pt x="1978130" y="3201832"/>
                </a:lnTo>
                <a:cubicBezTo>
                  <a:pt x="1971215" y="3211757"/>
                  <a:pt x="1964447" y="3221779"/>
                  <a:pt x="1958199" y="3232160"/>
                </a:cubicBezTo>
                <a:cubicBezTo>
                  <a:pt x="1953920" y="3239563"/>
                  <a:pt x="1946973" y="3244981"/>
                  <a:pt x="1942872" y="3252531"/>
                </a:cubicBezTo>
                <a:cubicBezTo>
                  <a:pt x="1934168" y="3267483"/>
                  <a:pt x="1926407" y="3282956"/>
                  <a:pt x="1918776" y="3298478"/>
                </a:cubicBezTo>
                <a:cubicBezTo>
                  <a:pt x="1909908" y="3317840"/>
                  <a:pt x="1899528" y="3336893"/>
                  <a:pt x="1884608" y="3352318"/>
                </a:cubicBezTo>
                <a:cubicBezTo>
                  <a:pt x="1875675" y="3361347"/>
                  <a:pt x="1866987" y="3370687"/>
                  <a:pt x="1856964" y="3378545"/>
                </a:cubicBezTo>
                <a:cubicBezTo>
                  <a:pt x="1837993" y="3393270"/>
                  <a:pt x="1818355" y="3407100"/>
                  <a:pt x="1798879" y="3421125"/>
                </a:cubicBezTo>
                <a:cubicBezTo>
                  <a:pt x="1769364" y="3445157"/>
                  <a:pt x="1740045" y="3469481"/>
                  <a:pt x="1711148" y="3494261"/>
                </a:cubicBezTo>
                <a:cubicBezTo>
                  <a:pt x="1654316" y="3543202"/>
                  <a:pt x="1603796" y="3599010"/>
                  <a:pt x="1556986" y="3657502"/>
                </a:cubicBezTo>
                <a:cubicBezTo>
                  <a:pt x="1522069" y="3699708"/>
                  <a:pt x="1485233" y="3740498"/>
                  <a:pt x="1453766" y="3785437"/>
                </a:cubicBezTo>
                <a:cubicBezTo>
                  <a:pt x="1431703" y="3818027"/>
                  <a:pt x="1409429" y="3850486"/>
                  <a:pt x="1386732" y="3882653"/>
                </a:cubicBezTo>
                <a:cubicBezTo>
                  <a:pt x="1374773" y="3898435"/>
                  <a:pt x="1363091" y="3914413"/>
                  <a:pt x="1351783" y="3930667"/>
                </a:cubicBezTo>
                <a:cubicBezTo>
                  <a:pt x="1332909" y="3955642"/>
                  <a:pt x="1315125" y="3981447"/>
                  <a:pt x="1294885" y="4005365"/>
                </a:cubicBezTo>
                <a:cubicBezTo>
                  <a:pt x="1284342" y="4017747"/>
                  <a:pt x="1274661" y="4030812"/>
                  <a:pt x="1264394" y="4043405"/>
                </a:cubicBezTo>
                <a:cubicBezTo>
                  <a:pt x="1251996" y="4057073"/>
                  <a:pt x="1239272" y="4070447"/>
                  <a:pt x="1226891" y="4084146"/>
                </a:cubicBezTo>
                <a:cubicBezTo>
                  <a:pt x="1209221" y="4102857"/>
                  <a:pt x="1193650" y="4123440"/>
                  <a:pt x="1175639" y="4141842"/>
                </a:cubicBezTo>
                <a:cubicBezTo>
                  <a:pt x="1153625" y="4165776"/>
                  <a:pt x="1130537" y="4188668"/>
                  <a:pt x="1107173" y="4211252"/>
                </a:cubicBezTo>
                <a:cubicBezTo>
                  <a:pt x="1094970" y="4224691"/>
                  <a:pt x="1083109" y="4238439"/>
                  <a:pt x="1070971" y="4251944"/>
                </a:cubicBezTo>
                <a:cubicBezTo>
                  <a:pt x="1062966" y="4262048"/>
                  <a:pt x="1055546" y="4272738"/>
                  <a:pt x="1050161" y="4284517"/>
                </a:cubicBezTo>
                <a:cubicBezTo>
                  <a:pt x="1046207" y="4293336"/>
                  <a:pt x="1040464" y="4301178"/>
                  <a:pt x="1036542" y="4310029"/>
                </a:cubicBezTo>
                <a:cubicBezTo>
                  <a:pt x="1033467" y="4316912"/>
                  <a:pt x="1029253" y="4323697"/>
                  <a:pt x="1029465" y="4331555"/>
                </a:cubicBezTo>
                <a:cubicBezTo>
                  <a:pt x="1027122" y="4348330"/>
                  <a:pt x="1029465" y="4365219"/>
                  <a:pt x="1029855" y="4382059"/>
                </a:cubicBezTo>
                <a:cubicBezTo>
                  <a:pt x="1030083" y="4392391"/>
                  <a:pt x="1032621" y="4402560"/>
                  <a:pt x="1032003" y="4412956"/>
                </a:cubicBezTo>
                <a:cubicBezTo>
                  <a:pt x="1031303" y="4429292"/>
                  <a:pt x="1030327" y="4445742"/>
                  <a:pt x="1032166" y="4462061"/>
                </a:cubicBezTo>
                <a:cubicBezTo>
                  <a:pt x="1034834" y="4471644"/>
                  <a:pt x="1036656" y="4481862"/>
                  <a:pt x="1042514" y="4490176"/>
                </a:cubicBezTo>
                <a:cubicBezTo>
                  <a:pt x="1047118" y="4496912"/>
                  <a:pt x="1050128" y="4505064"/>
                  <a:pt x="1056881" y="4510107"/>
                </a:cubicBezTo>
                <a:cubicBezTo>
                  <a:pt x="1063584" y="4515363"/>
                  <a:pt x="1069702" y="4521627"/>
                  <a:pt x="1077658" y="4525076"/>
                </a:cubicBezTo>
                <a:cubicBezTo>
                  <a:pt x="1085712" y="4528769"/>
                  <a:pt x="1093310" y="4533553"/>
                  <a:pt x="1101803" y="4536205"/>
                </a:cubicBezTo>
                <a:cubicBezTo>
                  <a:pt x="1117748" y="4540387"/>
                  <a:pt x="1133547" y="4545366"/>
                  <a:pt x="1150029" y="4546911"/>
                </a:cubicBezTo>
                <a:cubicBezTo>
                  <a:pt x="1180894" y="4552573"/>
                  <a:pt x="1211661" y="4543641"/>
                  <a:pt x="1241274" y="4535717"/>
                </a:cubicBezTo>
                <a:cubicBezTo>
                  <a:pt x="1258406" y="4532268"/>
                  <a:pt x="1274417" y="4525076"/>
                  <a:pt x="1290638" y="4518796"/>
                </a:cubicBezTo>
                <a:cubicBezTo>
                  <a:pt x="1305331" y="4509847"/>
                  <a:pt x="1318981" y="4499206"/>
                  <a:pt x="1333625" y="4490111"/>
                </a:cubicBezTo>
                <a:cubicBezTo>
                  <a:pt x="1341223" y="4485653"/>
                  <a:pt x="1349066" y="4481634"/>
                  <a:pt x="1356989" y="4477762"/>
                </a:cubicBezTo>
                <a:cubicBezTo>
                  <a:pt x="1376449" y="4468829"/>
                  <a:pt x="1398105" y="4466535"/>
                  <a:pt x="1417922" y="4458644"/>
                </a:cubicBezTo>
                <a:cubicBezTo>
                  <a:pt x="1433997" y="4452721"/>
                  <a:pt x="1450593" y="4448263"/>
                  <a:pt x="1466555" y="4442016"/>
                </a:cubicBezTo>
                <a:cubicBezTo>
                  <a:pt x="1479473" y="4436728"/>
                  <a:pt x="1493824" y="4436158"/>
                  <a:pt x="1506499" y="4430171"/>
                </a:cubicBezTo>
                <a:cubicBezTo>
                  <a:pt x="1516814" y="4425501"/>
                  <a:pt x="1527732" y="4422345"/>
                  <a:pt x="1538193" y="4418033"/>
                </a:cubicBezTo>
                <a:cubicBezTo>
                  <a:pt x="1546215" y="4414763"/>
                  <a:pt x="1555050" y="4414046"/>
                  <a:pt x="1562990" y="4410565"/>
                </a:cubicBezTo>
                <a:cubicBezTo>
                  <a:pt x="1592390" y="4395173"/>
                  <a:pt x="1624590" y="4386159"/>
                  <a:pt x="1656789" y="4378707"/>
                </a:cubicBezTo>
                <a:cubicBezTo>
                  <a:pt x="1696180" y="4368587"/>
                  <a:pt x="1737132" y="4367985"/>
                  <a:pt x="1777011" y="4360614"/>
                </a:cubicBezTo>
                <a:cubicBezTo>
                  <a:pt x="1793135" y="4358304"/>
                  <a:pt x="1809634" y="4353618"/>
                  <a:pt x="1825855" y="4357962"/>
                </a:cubicBezTo>
                <a:cubicBezTo>
                  <a:pt x="1834869" y="4360322"/>
                  <a:pt x="1844517" y="4357767"/>
                  <a:pt x="1853303" y="4361249"/>
                </a:cubicBezTo>
                <a:cubicBezTo>
                  <a:pt x="1862854" y="4364503"/>
                  <a:pt x="1873316" y="4364422"/>
                  <a:pt x="1883095" y="4362144"/>
                </a:cubicBezTo>
                <a:cubicBezTo>
                  <a:pt x="1892369" y="4360094"/>
                  <a:pt x="1901936" y="4360728"/>
                  <a:pt x="1911324" y="4359638"/>
                </a:cubicBezTo>
                <a:cubicBezTo>
                  <a:pt x="1920305" y="4358206"/>
                  <a:pt x="1928522" y="4353943"/>
                  <a:pt x="1935827" y="4348672"/>
                </a:cubicBezTo>
                <a:cubicBezTo>
                  <a:pt x="1940155" y="4345320"/>
                  <a:pt x="1945899" y="4345450"/>
                  <a:pt x="1951024" y="4344409"/>
                </a:cubicBezTo>
                <a:cubicBezTo>
                  <a:pt x="1965537" y="4342326"/>
                  <a:pt x="1979481" y="4337706"/>
                  <a:pt x="1993734" y="4334484"/>
                </a:cubicBezTo>
                <a:cubicBezTo>
                  <a:pt x="2005969" y="4331718"/>
                  <a:pt x="2017684" y="4327179"/>
                  <a:pt x="2029545" y="4323160"/>
                </a:cubicBezTo>
                <a:cubicBezTo>
                  <a:pt x="2046613" y="4317058"/>
                  <a:pt x="2064022" y="4311933"/>
                  <a:pt x="2080895" y="4305262"/>
                </a:cubicBezTo>
                <a:cubicBezTo>
                  <a:pt x="2097035" y="4299405"/>
                  <a:pt x="2112638" y="4292132"/>
                  <a:pt x="2128746" y="4286145"/>
                </a:cubicBezTo>
                <a:cubicBezTo>
                  <a:pt x="2135889" y="4283134"/>
                  <a:pt x="2143796" y="4283671"/>
                  <a:pt x="2151297" y="4282126"/>
                </a:cubicBezTo>
                <a:cubicBezTo>
                  <a:pt x="2161775" y="4281198"/>
                  <a:pt x="2171651" y="4277000"/>
                  <a:pt x="2182162" y="4276317"/>
                </a:cubicBezTo>
                <a:cubicBezTo>
                  <a:pt x="2192006" y="4275487"/>
                  <a:pt x="2201573" y="4271208"/>
                  <a:pt x="2211595" y="4272868"/>
                </a:cubicBezTo>
                <a:cubicBezTo>
                  <a:pt x="2215940" y="4272754"/>
                  <a:pt x="2219031" y="4276057"/>
                  <a:pt x="2222253" y="4278514"/>
                </a:cubicBezTo>
                <a:cubicBezTo>
                  <a:pt x="2227996" y="4283395"/>
                  <a:pt x="2235253" y="4286112"/>
                  <a:pt x="2242428" y="4288211"/>
                </a:cubicBezTo>
                <a:cubicBezTo>
                  <a:pt x="2251165" y="4288325"/>
                  <a:pt x="2260033" y="4288878"/>
                  <a:pt x="2268672" y="4287088"/>
                </a:cubicBezTo>
                <a:cubicBezTo>
                  <a:pt x="2278304" y="4285233"/>
                  <a:pt x="2288278" y="4286811"/>
                  <a:pt x="2297878" y="4284566"/>
                </a:cubicBezTo>
                <a:cubicBezTo>
                  <a:pt x="2309576" y="4282012"/>
                  <a:pt x="2321323" y="4279604"/>
                  <a:pt x="2332973" y="4276822"/>
                </a:cubicBezTo>
                <a:cubicBezTo>
                  <a:pt x="2333900" y="4295126"/>
                  <a:pt x="2336878" y="4313332"/>
                  <a:pt x="2336325" y="4331718"/>
                </a:cubicBezTo>
                <a:cubicBezTo>
                  <a:pt x="2336178" y="4338747"/>
                  <a:pt x="2337155" y="4345776"/>
                  <a:pt x="2336813" y="4352853"/>
                </a:cubicBezTo>
                <a:cubicBezTo>
                  <a:pt x="2333884" y="4423890"/>
                  <a:pt x="2330028" y="4494895"/>
                  <a:pt x="2328222" y="4565980"/>
                </a:cubicBezTo>
                <a:cubicBezTo>
                  <a:pt x="2327425" y="4608251"/>
                  <a:pt x="2325098" y="4650554"/>
                  <a:pt x="2326611" y="4692841"/>
                </a:cubicBezTo>
                <a:cubicBezTo>
                  <a:pt x="2326514" y="4736299"/>
                  <a:pt x="2328710" y="4779807"/>
                  <a:pt x="2334226" y="4822956"/>
                </a:cubicBezTo>
                <a:cubicBezTo>
                  <a:pt x="2338733" y="4861566"/>
                  <a:pt x="2344737" y="4899980"/>
                  <a:pt x="2350871" y="4938362"/>
                </a:cubicBezTo>
                <a:cubicBezTo>
                  <a:pt x="2360356" y="4996481"/>
                  <a:pt x="2357899" y="5055835"/>
                  <a:pt x="2350903" y="5114099"/>
                </a:cubicBezTo>
                <a:cubicBezTo>
                  <a:pt x="2345745" y="5157444"/>
                  <a:pt x="2340230" y="5200772"/>
                  <a:pt x="2336959" y="5244328"/>
                </a:cubicBezTo>
                <a:cubicBezTo>
                  <a:pt x="2330223" y="5328853"/>
                  <a:pt x="2335479" y="5413622"/>
                  <a:pt x="2336357" y="5498229"/>
                </a:cubicBezTo>
                <a:cubicBezTo>
                  <a:pt x="2335983" y="5537799"/>
                  <a:pt x="2338651" y="5577336"/>
                  <a:pt x="2338537" y="5616922"/>
                </a:cubicBezTo>
                <a:cubicBezTo>
                  <a:pt x="2338017" y="5638643"/>
                  <a:pt x="2336845" y="5660364"/>
                  <a:pt x="2335772" y="5682101"/>
                </a:cubicBezTo>
                <a:cubicBezTo>
                  <a:pt x="2333982" y="5719035"/>
                  <a:pt x="2334974" y="5756181"/>
                  <a:pt x="2330061" y="5792920"/>
                </a:cubicBezTo>
                <a:cubicBezTo>
                  <a:pt x="2328873" y="5803284"/>
                  <a:pt x="2325407" y="5813241"/>
                  <a:pt x="2324089" y="5823622"/>
                </a:cubicBezTo>
                <a:cubicBezTo>
                  <a:pt x="2323227" y="5830309"/>
                  <a:pt x="2327653" y="5835776"/>
                  <a:pt x="2329703" y="5841796"/>
                </a:cubicBezTo>
                <a:cubicBezTo>
                  <a:pt x="2330776" y="5849460"/>
                  <a:pt x="2326888" y="5856586"/>
                  <a:pt x="2326074" y="5864119"/>
                </a:cubicBezTo>
                <a:cubicBezTo>
                  <a:pt x="2324447" y="5874500"/>
                  <a:pt x="2328141" y="5884750"/>
                  <a:pt x="2327539" y="5895179"/>
                </a:cubicBezTo>
                <a:cubicBezTo>
                  <a:pt x="2326758" y="5905023"/>
                  <a:pt x="2325472" y="5914834"/>
                  <a:pt x="2324561" y="5924694"/>
                </a:cubicBezTo>
                <a:cubicBezTo>
                  <a:pt x="2323992" y="5930307"/>
                  <a:pt x="2326774" y="5935546"/>
                  <a:pt x="2327750" y="5941029"/>
                </a:cubicBezTo>
                <a:cubicBezTo>
                  <a:pt x="2323976" y="5958520"/>
                  <a:pt x="2322397" y="5976532"/>
                  <a:pt x="2322755" y="5994462"/>
                </a:cubicBezTo>
                <a:cubicBezTo>
                  <a:pt x="2322381" y="6004338"/>
                  <a:pt x="2325863" y="6013791"/>
                  <a:pt x="2326741" y="6023586"/>
                </a:cubicBezTo>
                <a:cubicBezTo>
                  <a:pt x="2327343" y="6031201"/>
                  <a:pt x="2329215" y="6038831"/>
                  <a:pt x="2328661" y="6046527"/>
                </a:cubicBezTo>
                <a:cubicBezTo>
                  <a:pt x="2324626" y="6064474"/>
                  <a:pt x="2319127" y="6082143"/>
                  <a:pt x="2316751" y="6100448"/>
                </a:cubicBezTo>
                <a:cubicBezTo>
                  <a:pt x="2314376" y="6110779"/>
                  <a:pt x="2315743" y="6121420"/>
                  <a:pt x="2314555" y="6131915"/>
                </a:cubicBezTo>
                <a:cubicBezTo>
                  <a:pt x="2310699" y="6170833"/>
                  <a:pt x="2315954" y="6210257"/>
                  <a:pt x="2309641" y="6248997"/>
                </a:cubicBezTo>
                <a:cubicBezTo>
                  <a:pt x="2303914" y="6286647"/>
                  <a:pt x="2291174" y="6322653"/>
                  <a:pt x="2280696" y="6359132"/>
                </a:cubicBezTo>
                <a:cubicBezTo>
                  <a:pt x="2272138" y="6388028"/>
                  <a:pt x="2257885" y="6414744"/>
                  <a:pt x="2247211" y="6442843"/>
                </a:cubicBezTo>
                <a:cubicBezTo>
                  <a:pt x="2243909" y="6443217"/>
                  <a:pt x="2240101" y="6442697"/>
                  <a:pt x="2237514" y="6445202"/>
                </a:cubicBezTo>
                <a:cubicBezTo>
                  <a:pt x="2231575" y="6449481"/>
                  <a:pt x="2226157" y="6455599"/>
                  <a:pt x="2225979" y="6463344"/>
                </a:cubicBezTo>
                <a:cubicBezTo>
                  <a:pt x="2226206" y="6469575"/>
                  <a:pt x="2227736" y="6476686"/>
                  <a:pt x="2233951" y="6479679"/>
                </a:cubicBezTo>
                <a:cubicBezTo>
                  <a:pt x="2228744" y="6498033"/>
                  <a:pt x="2221602" y="6517541"/>
                  <a:pt x="2227410" y="6536659"/>
                </a:cubicBezTo>
                <a:cubicBezTo>
                  <a:pt x="2229395" y="6545331"/>
                  <a:pt x="2235513" y="6552099"/>
                  <a:pt x="2241338" y="6558526"/>
                </a:cubicBezTo>
                <a:cubicBezTo>
                  <a:pt x="2250612" y="6567784"/>
                  <a:pt x="2263759" y="6571006"/>
                  <a:pt x="2275912" y="6574715"/>
                </a:cubicBezTo>
                <a:cubicBezTo>
                  <a:pt x="2294835" y="6580621"/>
                  <a:pt x="2314441" y="6583761"/>
                  <a:pt x="2333721" y="6588317"/>
                </a:cubicBezTo>
                <a:cubicBezTo>
                  <a:pt x="2351424" y="6592238"/>
                  <a:pt x="2368915" y="6597136"/>
                  <a:pt x="2386438" y="6601887"/>
                </a:cubicBezTo>
                <a:cubicBezTo>
                  <a:pt x="2409070" y="6608037"/>
                  <a:pt x="2431019" y="6616726"/>
                  <a:pt x="2454139" y="6621086"/>
                </a:cubicBezTo>
                <a:cubicBezTo>
                  <a:pt x="2458711" y="6621964"/>
                  <a:pt x="2463739" y="6622486"/>
                  <a:pt x="2468099" y="6620435"/>
                </a:cubicBezTo>
                <a:cubicBezTo>
                  <a:pt x="2472151" y="6617816"/>
                  <a:pt x="2472541" y="6612528"/>
                  <a:pt x="2474087" y="6608444"/>
                </a:cubicBezTo>
                <a:cubicBezTo>
                  <a:pt x="2477178" y="6599934"/>
                  <a:pt x="2480107" y="6591376"/>
                  <a:pt x="2483393" y="6582964"/>
                </a:cubicBezTo>
                <a:cubicBezTo>
                  <a:pt x="2493530" y="6579938"/>
                  <a:pt x="2502576" y="6570192"/>
                  <a:pt x="2501681" y="6559112"/>
                </a:cubicBezTo>
                <a:cubicBezTo>
                  <a:pt x="2501291" y="6555061"/>
                  <a:pt x="2502137" y="6551172"/>
                  <a:pt x="2503309" y="6547397"/>
                </a:cubicBezTo>
                <a:cubicBezTo>
                  <a:pt x="2505293" y="6541621"/>
                  <a:pt x="2502105" y="6535894"/>
                  <a:pt x="2502153" y="6530183"/>
                </a:cubicBezTo>
                <a:cubicBezTo>
                  <a:pt x="2503292" y="6525074"/>
                  <a:pt x="2505538" y="6520274"/>
                  <a:pt x="2506042" y="6515084"/>
                </a:cubicBezTo>
                <a:cubicBezTo>
                  <a:pt x="2505407" y="6510756"/>
                  <a:pt x="2502707" y="6506526"/>
                  <a:pt x="2504561" y="6502214"/>
                </a:cubicBezTo>
                <a:cubicBezTo>
                  <a:pt x="2508645" y="6488043"/>
                  <a:pt x="2510110" y="6473350"/>
                  <a:pt x="2513152" y="6458967"/>
                </a:cubicBezTo>
                <a:cubicBezTo>
                  <a:pt x="2515398" y="6447952"/>
                  <a:pt x="2514161" y="6436726"/>
                  <a:pt x="2513705" y="6425645"/>
                </a:cubicBezTo>
                <a:cubicBezTo>
                  <a:pt x="2513884" y="6420065"/>
                  <a:pt x="2510321" y="6415509"/>
                  <a:pt x="2508092" y="6410742"/>
                </a:cubicBezTo>
                <a:cubicBezTo>
                  <a:pt x="2510516" y="6401142"/>
                  <a:pt x="2513282" y="6391542"/>
                  <a:pt x="2513380" y="6381585"/>
                </a:cubicBezTo>
                <a:cubicBezTo>
                  <a:pt x="2521596" y="6374670"/>
                  <a:pt x="2518082" y="6363167"/>
                  <a:pt x="2519774" y="6353974"/>
                </a:cubicBezTo>
                <a:cubicBezTo>
                  <a:pt x="2521580" y="6343382"/>
                  <a:pt x="2522361" y="6332627"/>
                  <a:pt x="2524997" y="6322214"/>
                </a:cubicBezTo>
                <a:cubicBezTo>
                  <a:pt x="2527161" y="6313786"/>
                  <a:pt x="2526055" y="6305049"/>
                  <a:pt x="2524932" y="6296604"/>
                </a:cubicBezTo>
                <a:cubicBezTo>
                  <a:pt x="2522101" y="6294993"/>
                  <a:pt x="2519302" y="6293431"/>
                  <a:pt x="2516520" y="6291902"/>
                </a:cubicBezTo>
                <a:cubicBezTo>
                  <a:pt x="2515153" y="6258840"/>
                  <a:pt x="2514047" y="6225698"/>
                  <a:pt x="2510158" y="6192815"/>
                </a:cubicBezTo>
                <a:cubicBezTo>
                  <a:pt x="2508792" y="6179864"/>
                  <a:pt x="2506677" y="6167026"/>
                  <a:pt x="2505212" y="6154124"/>
                </a:cubicBezTo>
                <a:cubicBezTo>
                  <a:pt x="2504822" y="6142067"/>
                  <a:pt x="2505603" y="6129946"/>
                  <a:pt x="2503797" y="6118003"/>
                </a:cubicBezTo>
                <a:cubicBezTo>
                  <a:pt x="2502869" y="6108273"/>
                  <a:pt x="2499518" y="6098934"/>
                  <a:pt x="2499273" y="6089156"/>
                </a:cubicBezTo>
                <a:cubicBezTo>
                  <a:pt x="2498606" y="6075244"/>
                  <a:pt x="2498916" y="6061268"/>
                  <a:pt x="2496638" y="6047520"/>
                </a:cubicBezTo>
                <a:cubicBezTo>
                  <a:pt x="2496036" y="6042378"/>
                  <a:pt x="2494441" y="6037302"/>
                  <a:pt x="2494571" y="6032209"/>
                </a:cubicBezTo>
                <a:cubicBezTo>
                  <a:pt x="2500282" y="6018558"/>
                  <a:pt x="2506725" y="6003866"/>
                  <a:pt x="2504073" y="5988767"/>
                </a:cubicBezTo>
                <a:cubicBezTo>
                  <a:pt x="2502641" y="5977345"/>
                  <a:pt x="2501193" y="5965891"/>
                  <a:pt x="2501389" y="5954404"/>
                </a:cubicBezTo>
                <a:cubicBezTo>
                  <a:pt x="2503634" y="5952809"/>
                  <a:pt x="2506969" y="5952028"/>
                  <a:pt x="2507897" y="5949148"/>
                </a:cubicBezTo>
                <a:cubicBezTo>
                  <a:pt x="2509475" y="5944154"/>
                  <a:pt x="2510777" y="5939126"/>
                  <a:pt x="2512534" y="5934228"/>
                </a:cubicBezTo>
                <a:cubicBezTo>
                  <a:pt x="2515560" y="5920870"/>
                  <a:pt x="2513673" y="5906471"/>
                  <a:pt x="2519449" y="5893764"/>
                </a:cubicBezTo>
                <a:cubicBezTo>
                  <a:pt x="2522134" y="5888086"/>
                  <a:pt x="2524997" y="5882261"/>
                  <a:pt x="2525290" y="5875899"/>
                </a:cubicBezTo>
                <a:cubicBezTo>
                  <a:pt x="2526266" y="5860084"/>
                  <a:pt x="2526412" y="5844220"/>
                  <a:pt x="2528902" y="5828552"/>
                </a:cubicBezTo>
                <a:cubicBezTo>
                  <a:pt x="2534759" y="5785582"/>
                  <a:pt x="2540893" y="5742644"/>
                  <a:pt x="2547222" y="5699739"/>
                </a:cubicBezTo>
                <a:cubicBezTo>
                  <a:pt x="2548703" y="5685811"/>
                  <a:pt x="2554154" y="5672795"/>
                  <a:pt x="2557912" y="5659420"/>
                </a:cubicBezTo>
                <a:cubicBezTo>
                  <a:pt x="2575305" y="5604621"/>
                  <a:pt x="2595351" y="5550620"/>
                  <a:pt x="2610092" y="5495007"/>
                </a:cubicBezTo>
                <a:cubicBezTo>
                  <a:pt x="2619772" y="5459489"/>
                  <a:pt x="2627843" y="5423548"/>
                  <a:pt x="2634920" y="5387427"/>
                </a:cubicBezTo>
                <a:cubicBezTo>
                  <a:pt x="2650833" y="5304480"/>
                  <a:pt x="2660058" y="5219857"/>
                  <a:pt x="2656690" y="5135332"/>
                </a:cubicBezTo>
                <a:cubicBezTo>
                  <a:pt x="2653810" y="5052451"/>
                  <a:pt x="2635473" y="4970952"/>
                  <a:pt x="2633000" y="4888054"/>
                </a:cubicBezTo>
                <a:cubicBezTo>
                  <a:pt x="2633244" y="4867423"/>
                  <a:pt x="2632447" y="4846792"/>
                  <a:pt x="2633667" y="4826210"/>
                </a:cubicBezTo>
                <a:cubicBezTo>
                  <a:pt x="2635685" y="4786006"/>
                  <a:pt x="2639378" y="4745899"/>
                  <a:pt x="2644129" y="4705922"/>
                </a:cubicBezTo>
                <a:cubicBezTo>
                  <a:pt x="2646375" y="4687406"/>
                  <a:pt x="2647384" y="4668761"/>
                  <a:pt x="2649938" y="4650278"/>
                </a:cubicBezTo>
                <a:cubicBezTo>
                  <a:pt x="2655096" y="4608837"/>
                  <a:pt x="2662580" y="4567721"/>
                  <a:pt x="2670878" y="4526817"/>
                </a:cubicBezTo>
                <a:cubicBezTo>
                  <a:pt x="2677565" y="4493268"/>
                  <a:pt x="2686367" y="4460173"/>
                  <a:pt x="2692306" y="4426477"/>
                </a:cubicBezTo>
                <a:cubicBezTo>
                  <a:pt x="2697903" y="4392797"/>
                  <a:pt x="2707828" y="4360077"/>
                  <a:pt x="2714743" y="4326674"/>
                </a:cubicBezTo>
                <a:cubicBezTo>
                  <a:pt x="2723106" y="4289057"/>
                  <a:pt x="2730070" y="4251147"/>
                  <a:pt x="2739263" y="4213725"/>
                </a:cubicBezTo>
                <a:cubicBezTo>
                  <a:pt x="2742696" y="4194184"/>
                  <a:pt x="2746601" y="4174659"/>
                  <a:pt x="2749350" y="4155053"/>
                </a:cubicBezTo>
                <a:cubicBezTo>
                  <a:pt x="2753385" y="4140361"/>
                  <a:pt x="2755094" y="4125148"/>
                  <a:pt x="2758478" y="4110326"/>
                </a:cubicBezTo>
                <a:cubicBezTo>
                  <a:pt x="2771055" y="4051313"/>
                  <a:pt x="2780297" y="3991568"/>
                  <a:pt x="2784966" y="3931399"/>
                </a:cubicBezTo>
                <a:cubicBezTo>
                  <a:pt x="2789034" y="3885435"/>
                  <a:pt x="2788969" y="3839244"/>
                  <a:pt x="2789620" y="3793166"/>
                </a:cubicBezTo>
                <a:cubicBezTo>
                  <a:pt x="2788985" y="3767100"/>
                  <a:pt x="2788188" y="3740905"/>
                  <a:pt x="2783486" y="3715198"/>
                </a:cubicBezTo>
                <a:cubicBezTo>
                  <a:pt x="2779646" y="3693509"/>
                  <a:pt x="2777189" y="3671577"/>
                  <a:pt x="2772503" y="3650051"/>
                </a:cubicBezTo>
                <a:cubicBezTo>
                  <a:pt x="2767264" y="3624783"/>
                  <a:pt x="2765816" y="3598994"/>
                  <a:pt x="2762888" y="3573433"/>
                </a:cubicBezTo>
                <a:cubicBezTo>
                  <a:pt x="2760105" y="3547417"/>
                  <a:pt x="2762611" y="3521302"/>
                  <a:pt x="2763685" y="3495286"/>
                </a:cubicBezTo>
                <a:cubicBezTo>
                  <a:pt x="2763750" y="3484466"/>
                  <a:pt x="2763262" y="3473646"/>
                  <a:pt x="2764254" y="3462875"/>
                </a:cubicBezTo>
                <a:cubicBezTo>
                  <a:pt x="2765637" y="3446084"/>
                  <a:pt x="2765361" y="3429244"/>
                  <a:pt x="2765328" y="3412437"/>
                </a:cubicBezTo>
                <a:cubicBezTo>
                  <a:pt x="2765719" y="3388503"/>
                  <a:pt x="2767476" y="3364504"/>
                  <a:pt x="2765865" y="3340603"/>
                </a:cubicBezTo>
                <a:cubicBezTo>
                  <a:pt x="2762172" y="3329750"/>
                  <a:pt x="2754492" y="3320118"/>
                  <a:pt x="2753630" y="3308371"/>
                </a:cubicBezTo>
                <a:cubicBezTo>
                  <a:pt x="2751205" y="3287577"/>
                  <a:pt x="2747008" y="3267060"/>
                  <a:pt x="2743672" y="3246429"/>
                </a:cubicBezTo>
                <a:cubicBezTo>
                  <a:pt x="2740467" y="3226384"/>
                  <a:pt x="2737424" y="3206323"/>
                  <a:pt x="2733552" y="3186408"/>
                </a:cubicBezTo>
                <a:cubicBezTo>
                  <a:pt x="2729533" y="3165370"/>
                  <a:pt x="2726198" y="3144169"/>
                  <a:pt x="2725173" y="3122774"/>
                </a:cubicBezTo>
                <a:cubicBezTo>
                  <a:pt x="2723741" y="3103835"/>
                  <a:pt x="2726198" y="3084929"/>
                  <a:pt x="2727060" y="3066039"/>
                </a:cubicBezTo>
                <a:cubicBezTo>
                  <a:pt x="2728654" y="3035548"/>
                  <a:pt x="2730786" y="3005106"/>
                  <a:pt x="2733047" y="2974664"/>
                </a:cubicBezTo>
                <a:cubicBezTo>
                  <a:pt x="2737083" y="2933028"/>
                  <a:pt x="2736757" y="2891131"/>
                  <a:pt x="2739409" y="2849414"/>
                </a:cubicBezTo>
                <a:cubicBezTo>
                  <a:pt x="2741150" y="2818532"/>
                  <a:pt x="2740939" y="2787619"/>
                  <a:pt x="2740987" y="2756721"/>
                </a:cubicBezTo>
                <a:cubicBezTo>
                  <a:pt x="2741947" y="2743818"/>
                  <a:pt x="2741850" y="2730184"/>
                  <a:pt x="2747479" y="2718258"/>
                </a:cubicBezTo>
                <a:cubicBezTo>
                  <a:pt x="2751384" y="2715036"/>
                  <a:pt x="2756461" y="2713149"/>
                  <a:pt x="2759357" y="2708756"/>
                </a:cubicBezTo>
                <a:cubicBezTo>
                  <a:pt x="2768517" y="2696358"/>
                  <a:pt x="2776327" y="2682967"/>
                  <a:pt x="2782900" y="2669039"/>
                </a:cubicBezTo>
                <a:cubicBezTo>
                  <a:pt x="2790596" y="2652834"/>
                  <a:pt x="2798455" y="2636287"/>
                  <a:pt x="2801562" y="2618487"/>
                </a:cubicBezTo>
                <a:cubicBezTo>
                  <a:pt x="2802262" y="2605357"/>
                  <a:pt x="2808510" y="2593544"/>
                  <a:pt x="2812041" y="2581081"/>
                </a:cubicBezTo>
                <a:cubicBezTo>
                  <a:pt x="2823771" y="2542862"/>
                  <a:pt x="2833306" y="2503764"/>
                  <a:pt x="2837260" y="2463918"/>
                </a:cubicBezTo>
                <a:cubicBezTo>
                  <a:pt x="2839847" y="2435086"/>
                  <a:pt x="2838757" y="2405962"/>
                  <a:pt x="2834591" y="2377342"/>
                </a:cubicBezTo>
                <a:cubicBezTo>
                  <a:pt x="2837715" y="2352205"/>
                  <a:pt x="2842987" y="2326383"/>
                  <a:pt x="2836658" y="2301262"/>
                </a:cubicBezTo>
                <a:cubicBezTo>
                  <a:pt x="2834006" y="2293159"/>
                  <a:pt x="2836820" y="2284926"/>
                  <a:pt x="2838496" y="2276970"/>
                </a:cubicBezTo>
                <a:cubicBezTo>
                  <a:pt x="2841881" y="2261464"/>
                  <a:pt x="2846973" y="2246398"/>
                  <a:pt x="2849935" y="2230795"/>
                </a:cubicBezTo>
                <a:cubicBezTo>
                  <a:pt x="2852505" y="2213662"/>
                  <a:pt x="2850650" y="2196285"/>
                  <a:pt x="2852684" y="2179103"/>
                </a:cubicBezTo>
                <a:cubicBezTo>
                  <a:pt x="2855304" y="2155169"/>
                  <a:pt x="2855889" y="2130747"/>
                  <a:pt x="2863114" y="2107594"/>
                </a:cubicBezTo>
                <a:cubicBezTo>
                  <a:pt x="2868271" y="2089127"/>
                  <a:pt x="2869101" y="2069733"/>
                  <a:pt x="2867620" y="2050713"/>
                </a:cubicBezTo>
                <a:cubicBezTo>
                  <a:pt x="2865766" y="2030033"/>
                  <a:pt x="2867295" y="2009305"/>
                  <a:pt x="2867865" y="1988625"/>
                </a:cubicBezTo>
                <a:cubicBezTo>
                  <a:pt x="2867685" y="1970744"/>
                  <a:pt x="2868304" y="1952862"/>
                  <a:pt x="2867295" y="1934997"/>
                </a:cubicBezTo>
                <a:cubicBezTo>
                  <a:pt x="2866433" y="1916026"/>
                  <a:pt x="2865066" y="1897087"/>
                  <a:pt x="2864513" y="1878116"/>
                </a:cubicBezTo>
                <a:cubicBezTo>
                  <a:pt x="2863862" y="1858559"/>
                  <a:pt x="2860104" y="1839002"/>
                  <a:pt x="2862560" y="1819428"/>
                </a:cubicBezTo>
                <a:cubicBezTo>
                  <a:pt x="2863195" y="1811895"/>
                  <a:pt x="2864757" y="1804378"/>
                  <a:pt x="2864285" y="1796812"/>
                </a:cubicBezTo>
                <a:cubicBezTo>
                  <a:pt x="2863650" y="1778947"/>
                  <a:pt x="2863862" y="1761066"/>
                  <a:pt x="2865391" y="1743250"/>
                </a:cubicBezTo>
                <a:cubicBezTo>
                  <a:pt x="2866986" y="1717543"/>
                  <a:pt x="2869036" y="1691835"/>
                  <a:pt x="2872095" y="1666258"/>
                </a:cubicBezTo>
                <a:cubicBezTo>
                  <a:pt x="2877724" y="1648133"/>
                  <a:pt x="2884379" y="1630268"/>
                  <a:pt x="2891522" y="1612680"/>
                </a:cubicBezTo>
                <a:cubicBezTo>
                  <a:pt x="2902716" y="1582726"/>
                  <a:pt x="2913096" y="1552463"/>
                  <a:pt x="2922712" y="1521972"/>
                </a:cubicBezTo>
                <a:cubicBezTo>
                  <a:pt x="2927675" y="1519710"/>
                  <a:pt x="2932898" y="1517204"/>
                  <a:pt x="2936379" y="1512844"/>
                </a:cubicBezTo>
                <a:cubicBezTo>
                  <a:pt x="2943441" y="1497908"/>
                  <a:pt x="2946256" y="1481491"/>
                  <a:pt x="2950925" y="1465741"/>
                </a:cubicBezTo>
                <a:cubicBezTo>
                  <a:pt x="2956067" y="1448283"/>
                  <a:pt x="2958995" y="1430271"/>
                  <a:pt x="2963974" y="1412764"/>
                </a:cubicBezTo>
                <a:cubicBezTo>
                  <a:pt x="2966887" y="1402546"/>
                  <a:pt x="2968302" y="1392003"/>
                  <a:pt x="2970173" y="1381574"/>
                </a:cubicBezTo>
                <a:cubicBezTo>
                  <a:pt x="2971328" y="1374512"/>
                  <a:pt x="2974615" y="1367890"/>
                  <a:pt x="2974696" y="1360650"/>
                </a:cubicBezTo>
                <a:cubicBezTo>
                  <a:pt x="2974696" y="1352466"/>
                  <a:pt x="2975640" y="1343745"/>
                  <a:pt x="2971784" y="1336196"/>
                </a:cubicBezTo>
                <a:cubicBezTo>
                  <a:pt x="2969034" y="1329736"/>
                  <a:pt x="2964218" y="1324513"/>
                  <a:pt x="2958930" y="1320055"/>
                </a:cubicBezTo>
                <a:cubicBezTo>
                  <a:pt x="2961713" y="1303134"/>
                  <a:pt x="2964837" y="1286262"/>
                  <a:pt x="2967049" y="1269243"/>
                </a:cubicBezTo>
                <a:cubicBezTo>
                  <a:pt x="2968969" y="1250320"/>
                  <a:pt x="2971182" y="1231284"/>
                  <a:pt x="2976909" y="1213061"/>
                </a:cubicBezTo>
                <a:cubicBezTo>
                  <a:pt x="2982718" y="1194903"/>
                  <a:pt x="2992919" y="1178323"/>
                  <a:pt x="2996808" y="1159531"/>
                </a:cubicBezTo>
                <a:cubicBezTo>
                  <a:pt x="3002226" y="1139111"/>
                  <a:pt x="3002861" y="1117862"/>
                  <a:pt x="3005724" y="1097036"/>
                </a:cubicBezTo>
                <a:cubicBezTo>
                  <a:pt x="3008279" y="1083808"/>
                  <a:pt x="3010296" y="1070499"/>
                  <a:pt x="3012753" y="1057255"/>
                </a:cubicBezTo>
                <a:cubicBezTo>
                  <a:pt x="3017650" y="1039422"/>
                  <a:pt x="3019098" y="1020906"/>
                  <a:pt x="3022792" y="1002830"/>
                </a:cubicBezTo>
                <a:cubicBezTo>
                  <a:pt x="3025037" y="980539"/>
                  <a:pt x="3028031" y="958298"/>
                  <a:pt x="3028487" y="935877"/>
                </a:cubicBezTo>
                <a:cubicBezTo>
                  <a:pt x="3030406" y="914839"/>
                  <a:pt x="3030276" y="893720"/>
                  <a:pt x="3031122" y="872634"/>
                </a:cubicBezTo>
                <a:cubicBezTo>
                  <a:pt x="3034604" y="791086"/>
                  <a:pt x="3026127" y="709701"/>
                  <a:pt x="3018871" y="628577"/>
                </a:cubicBezTo>
                <a:cubicBezTo>
                  <a:pt x="3015177" y="584744"/>
                  <a:pt x="3011760" y="540635"/>
                  <a:pt x="3015356" y="496688"/>
                </a:cubicBezTo>
                <a:cubicBezTo>
                  <a:pt x="3016674" y="480353"/>
                  <a:pt x="3016398" y="463871"/>
                  <a:pt x="3019180" y="447682"/>
                </a:cubicBezTo>
                <a:close/>
                <a:moveTo>
                  <a:pt x="2054097" y="1356371"/>
                </a:moveTo>
                <a:cubicBezTo>
                  <a:pt x="2055121" y="1350862"/>
                  <a:pt x="2056033" y="1345330"/>
                  <a:pt x="2057335" y="1339879"/>
                </a:cubicBezTo>
                <a:cubicBezTo>
                  <a:pt x="2056033" y="1345330"/>
                  <a:pt x="2055119" y="1350863"/>
                  <a:pt x="2054097" y="1356371"/>
                </a:cubicBezTo>
                <a:close/>
                <a:moveTo>
                  <a:pt x="2057524" y="1339555"/>
                </a:moveTo>
                <a:cubicBezTo>
                  <a:pt x="2057737" y="1339186"/>
                  <a:pt x="2058002" y="1338716"/>
                  <a:pt x="2058149" y="1338447"/>
                </a:cubicBezTo>
                <a:cubicBezTo>
                  <a:pt x="2058002" y="1338716"/>
                  <a:pt x="2057737" y="1339186"/>
                  <a:pt x="2057524" y="1339555"/>
                </a:cubicBezTo>
                <a:close/>
                <a:moveTo>
                  <a:pt x="2302166" y="3809737"/>
                </a:moveTo>
                <a:cubicBezTo>
                  <a:pt x="2306071" y="3813723"/>
                  <a:pt x="2302232" y="3817612"/>
                  <a:pt x="2300442" y="3821566"/>
                </a:cubicBezTo>
                <a:cubicBezTo>
                  <a:pt x="2298066" y="3853797"/>
                  <a:pt x="2303598" y="3886046"/>
                  <a:pt x="2302394" y="3918326"/>
                </a:cubicBezTo>
                <a:cubicBezTo>
                  <a:pt x="2303338" y="3929195"/>
                  <a:pt x="2303289" y="3940080"/>
                  <a:pt x="2302215" y="3950965"/>
                </a:cubicBezTo>
                <a:cubicBezTo>
                  <a:pt x="2302834" y="3969643"/>
                  <a:pt x="2302704" y="3988370"/>
                  <a:pt x="2302704" y="4007098"/>
                </a:cubicBezTo>
                <a:cubicBezTo>
                  <a:pt x="2284513" y="4009115"/>
                  <a:pt x="2268552" y="4019219"/>
                  <a:pt x="2250817" y="4023173"/>
                </a:cubicBezTo>
                <a:cubicBezTo>
                  <a:pt x="2237068" y="4029274"/>
                  <a:pt x="2223743" y="4036368"/>
                  <a:pt x="2210173" y="4042876"/>
                </a:cubicBezTo>
                <a:cubicBezTo>
                  <a:pt x="2202526" y="4047107"/>
                  <a:pt x="2193838" y="4044048"/>
                  <a:pt x="2185735" y="4043462"/>
                </a:cubicBezTo>
                <a:cubicBezTo>
                  <a:pt x="2159068" y="4040582"/>
                  <a:pt x="2132466" y="4037068"/>
                  <a:pt x="2105766" y="4034611"/>
                </a:cubicBezTo>
                <a:cubicBezTo>
                  <a:pt x="2098786" y="4033700"/>
                  <a:pt x="2093351" y="4038792"/>
                  <a:pt x="2088503" y="4042974"/>
                </a:cubicBezTo>
                <a:cubicBezTo>
                  <a:pt x="2092749" y="4050540"/>
                  <a:pt x="2097452" y="4057862"/>
                  <a:pt x="2102723" y="4064777"/>
                </a:cubicBezTo>
                <a:cubicBezTo>
                  <a:pt x="2094799" y="4061750"/>
                  <a:pt x="2086436" y="4060123"/>
                  <a:pt x="2078122" y="4058675"/>
                </a:cubicBezTo>
                <a:cubicBezTo>
                  <a:pt x="2065236" y="4059131"/>
                  <a:pt x="2052919" y="4064354"/>
                  <a:pt x="2042490" y="4071724"/>
                </a:cubicBezTo>
                <a:cubicBezTo>
                  <a:pt x="2029994" y="4079989"/>
                  <a:pt x="2019321" y="4090712"/>
                  <a:pt x="2009168" y="4101662"/>
                </a:cubicBezTo>
                <a:cubicBezTo>
                  <a:pt x="1999812" y="4110903"/>
                  <a:pt x="1990554" y="4120242"/>
                  <a:pt x="1981427" y="4129679"/>
                </a:cubicBezTo>
                <a:cubicBezTo>
                  <a:pt x="1966377" y="4140158"/>
                  <a:pt x="1948674" y="4145901"/>
                  <a:pt x="1932453" y="4154264"/>
                </a:cubicBezTo>
                <a:cubicBezTo>
                  <a:pt x="1925782" y="4152230"/>
                  <a:pt x="1919013" y="4150294"/>
                  <a:pt x="1912049" y="4149790"/>
                </a:cubicBezTo>
                <a:cubicBezTo>
                  <a:pt x="1899147" y="4149106"/>
                  <a:pt x="1886180" y="4146292"/>
                  <a:pt x="1873310" y="4148797"/>
                </a:cubicBezTo>
                <a:cubicBezTo>
                  <a:pt x="1863385" y="4150115"/>
                  <a:pt x="1853980" y="4154704"/>
                  <a:pt x="1843795" y="4153890"/>
                </a:cubicBezTo>
                <a:cubicBezTo>
                  <a:pt x="1808683" y="4155062"/>
                  <a:pt x="1775150" y="4143037"/>
                  <a:pt x="1742153" y="4132641"/>
                </a:cubicBezTo>
                <a:cubicBezTo>
                  <a:pt x="1735124" y="4130363"/>
                  <a:pt x="1728193" y="4127809"/>
                  <a:pt x="1721246" y="4125384"/>
                </a:cubicBezTo>
                <a:cubicBezTo>
                  <a:pt x="1749556" y="4109097"/>
                  <a:pt x="1778323" y="4093624"/>
                  <a:pt x="1807398" y="4078753"/>
                </a:cubicBezTo>
                <a:cubicBezTo>
                  <a:pt x="1833691" y="4065460"/>
                  <a:pt x="1860261" y="4052704"/>
                  <a:pt x="1886293" y="4038906"/>
                </a:cubicBezTo>
                <a:cubicBezTo>
                  <a:pt x="1914474" y="4024540"/>
                  <a:pt x="1941157" y="4007456"/>
                  <a:pt x="1967629" y="3990209"/>
                </a:cubicBezTo>
                <a:cubicBezTo>
                  <a:pt x="1979914" y="3979715"/>
                  <a:pt x="1990587" y="3967398"/>
                  <a:pt x="2003831" y="3958026"/>
                </a:cubicBezTo>
                <a:cubicBezTo>
                  <a:pt x="2017075" y="3948638"/>
                  <a:pt x="2028009" y="3936631"/>
                  <a:pt x="2040131" y="3925941"/>
                </a:cubicBezTo>
                <a:cubicBezTo>
                  <a:pt x="2051195" y="3915414"/>
                  <a:pt x="2063641" y="3906140"/>
                  <a:pt x="2072167" y="3893270"/>
                </a:cubicBezTo>
                <a:cubicBezTo>
                  <a:pt x="2081214" y="3879603"/>
                  <a:pt x="2094295" y="3869482"/>
                  <a:pt x="2107035" y="3859492"/>
                </a:cubicBezTo>
                <a:cubicBezTo>
                  <a:pt x="2118782" y="3850543"/>
                  <a:pt x="2130204" y="3841171"/>
                  <a:pt x="2141756" y="3831995"/>
                </a:cubicBezTo>
                <a:cubicBezTo>
                  <a:pt x="2148687" y="3826707"/>
                  <a:pt x="2155846" y="3821468"/>
                  <a:pt x="2164193" y="3818653"/>
                </a:cubicBezTo>
                <a:cubicBezTo>
                  <a:pt x="2170652" y="3816522"/>
                  <a:pt x="2175208" y="3811136"/>
                  <a:pt x="2181326" y="3808387"/>
                </a:cubicBezTo>
                <a:cubicBezTo>
                  <a:pt x="2187443" y="3805670"/>
                  <a:pt x="2192569" y="3801293"/>
                  <a:pt x="2198068" y="3797551"/>
                </a:cubicBezTo>
                <a:cubicBezTo>
                  <a:pt x="2204918" y="3792718"/>
                  <a:pt x="2212288" y="3788683"/>
                  <a:pt x="2219545" y="3784502"/>
                </a:cubicBezTo>
                <a:cubicBezTo>
                  <a:pt x="2229828" y="3786422"/>
                  <a:pt x="2238891" y="3792279"/>
                  <a:pt x="2249255" y="3793825"/>
                </a:cubicBezTo>
                <a:cubicBezTo>
                  <a:pt x="2267917" y="3796184"/>
                  <a:pt x="2286726" y="3799633"/>
                  <a:pt x="2304168" y="3806890"/>
                </a:cubicBezTo>
                <a:cubicBezTo>
                  <a:pt x="2307975" y="3807964"/>
                  <a:pt x="2303647" y="3808712"/>
                  <a:pt x="2302166" y="3809737"/>
                </a:cubicBezTo>
                <a:close/>
              </a:path>
            </a:pathLst>
          </a:custGeom>
          <a:solidFill>
            <a:srgbClr val="000000"/>
          </a:solidFill>
          <a:ln w="16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图形 7">
            <a:extLst>
              <a:ext uri="{FF2B5EF4-FFF2-40B4-BE49-F238E27FC236}">
                <a16:creationId xmlns:a16="http://schemas.microsoft.com/office/drawing/2014/main" id="{01EC440A-C636-43DC-A340-67F7D48D7101}"/>
              </a:ext>
            </a:extLst>
          </p:cNvPr>
          <p:cNvGrpSpPr/>
          <p:nvPr/>
        </p:nvGrpSpPr>
        <p:grpSpPr>
          <a:xfrm>
            <a:off x="4358174" y="1016000"/>
            <a:ext cx="3425490" cy="4845949"/>
            <a:chOff x="745911" y="1314270"/>
            <a:chExt cx="3170852" cy="4485719"/>
          </a:xfrm>
          <a:solidFill>
            <a:srgbClr val="000000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FA3AB73-EB21-484F-AE4E-7B91AF08DA37}"/>
                </a:ext>
              </a:extLst>
            </p:cNvPr>
            <p:cNvSpPr/>
            <p:nvPr/>
          </p:nvSpPr>
          <p:spPr>
            <a:xfrm>
              <a:off x="745911" y="1314270"/>
              <a:ext cx="3170852" cy="4485719"/>
            </a:xfrm>
            <a:custGeom>
              <a:avLst/>
              <a:gdLst>
                <a:gd name="connsiteX0" fmla="*/ 2110452 w 3170852"/>
                <a:gd name="connsiteY0" fmla="*/ 2385031 h 4485719"/>
                <a:gd name="connsiteX1" fmla="*/ 1750270 w 3170852"/>
                <a:gd name="connsiteY1" fmla="*/ 2682048 h 4485719"/>
                <a:gd name="connsiteX2" fmla="*/ 1705120 w 3170852"/>
                <a:gd name="connsiteY2" fmla="*/ 2702574 h 4485719"/>
                <a:gd name="connsiteX3" fmla="*/ 1544316 w 3170852"/>
                <a:gd name="connsiteY3" fmla="*/ 2694697 h 4485719"/>
                <a:gd name="connsiteX4" fmla="*/ 1534814 w 3170852"/>
                <a:gd name="connsiteY4" fmla="*/ 2394820 h 4485719"/>
                <a:gd name="connsiteX5" fmla="*/ 2106384 w 3170852"/>
                <a:gd name="connsiteY5" fmla="*/ 2385227 h 4485719"/>
                <a:gd name="connsiteX6" fmla="*/ 1806052 w 3170852"/>
                <a:gd name="connsiteY6" fmla="*/ 2455 h 4485719"/>
                <a:gd name="connsiteX7" fmla="*/ 1564648 w 3170852"/>
                <a:gd name="connsiteY7" fmla="*/ 108667 h 4485719"/>
                <a:gd name="connsiteX8" fmla="*/ 1536285 w 3170852"/>
                <a:gd name="connsiteY8" fmla="*/ 231465 h 4485719"/>
                <a:gd name="connsiteX9" fmla="*/ 1473340 w 3170852"/>
                <a:gd name="connsiteY9" fmla="*/ 346819 h 4485719"/>
                <a:gd name="connsiteX10" fmla="*/ 1555786 w 3170852"/>
                <a:gd name="connsiteY10" fmla="*/ 481515 h 4485719"/>
                <a:gd name="connsiteX11" fmla="*/ 1479021 w 3170852"/>
                <a:gd name="connsiteY11" fmla="*/ 578655 h 4485719"/>
                <a:gd name="connsiteX12" fmla="*/ 1383089 w 3170852"/>
                <a:gd name="connsiteY12" fmla="*/ 614615 h 4485719"/>
                <a:gd name="connsiteX13" fmla="*/ 1209311 w 3170852"/>
                <a:gd name="connsiteY13" fmla="*/ 607992 h 4485719"/>
                <a:gd name="connsiteX14" fmla="*/ 1142825 w 3170852"/>
                <a:gd name="connsiteY14" fmla="*/ 625548 h 4485719"/>
                <a:gd name="connsiteX15" fmla="*/ 868491 w 3170852"/>
                <a:gd name="connsiteY15" fmla="*/ 833932 h 4485719"/>
                <a:gd name="connsiteX16" fmla="*/ 760788 w 3170852"/>
                <a:gd name="connsiteY16" fmla="*/ 902201 h 4485719"/>
                <a:gd name="connsiteX17" fmla="*/ 263912 w 3170852"/>
                <a:gd name="connsiteY17" fmla="*/ 1085493 h 4485719"/>
                <a:gd name="connsiteX18" fmla="*/ 168912 w 3170852"/>
                <a:gd name="connsiteY18" fmla="*/ 1130969 h 4485719"/>
                <a:gd name="connsiteX19" fmla="*/ 0 w 3170852"/>
                <a:gd name="connsiteY19" fmla="*/ 1306901 h 4485719"/>
                <a:gd name="connsiteX20" fmla="*/ 72853 w 3170852"/>
                <a:gd name="connsiteY20" fmla="*/ 1248611 h 4485719"/>
                <a:gd name="connsiteX21" fmla="*/ 44844 w 3170852"/>
                <a:gd name="connsiteY21" fmla="*/ 1332928 h 4485719"/>
                <a:gd name="connsiteX22" fmla="*/ 158760 w 3170852"/>
                <a:gd name="connsiteY22" fmla="*/ 1257709 h 4485719"/>
                <a:gd name="connsiteX23" fmla="*/ 72403 w 3170852"/>
                <a:gd name="connsiteY23" fmla="*/ 1361899 h 4485719"/>
                <a:gd name="connsiteX24" fmla="*/ 92387 w 3170852"/>
                <a:gd name="connsiteY24" fmla="*/ 1361142 h 4485719"/>
                <a:gd name="connsiteX25" fmla="*/ 197367 w 3170852"/>
                <a:gd name="connsiteY25" fmla="*/ 1297500 h 4485719"/>
                <a:gd name="connsiteX26" fmla="*/ 141894 w 3170852"/>
                <a:gd name="connsiteY26" fmla="*/ 1375305 h 4485719"/>
                <a:gd name="connsiteX27" fmla="*/ 148071 w 3170852"/>
                <a:gd name="connsiteY27" fmla="*/ 1392516 h 4485719"/>
                <a:gd name="connsiteX28" fmla="*/ 378562 w 3170852"/>
                <a:gd name="connsiteY28" fmla="*/ 1183145 h 4485719"/>
                <a:gd name="connsiteX29" fmla="*/ 920148 w 3170852"/>
                <a:gd name="connsiteY29" fmla="*/ 1035619 h 4485719"/>
                <a:gd name="connsiteX30" fmla="*/ 1178696 w 3170852"/>
                <a:gd name="connsiteY30" fmla="*/ 886976 h 4485719"/>
                <a:gd name="connsiteX31" fmla="*/ 1137428 w 3170852"/>
                <a:gd name="connsiteY31" fmla="*/ 1069220 h 4485719"/>
                <a:gd name="connsiteX32" fmla="*/ 1154545 w 3170852"/>
                <a:gd name="connsiteY32" fmla="*/ 1367141 h 4485719"/>
                <a:gd name="connsiteX33" fmla="*/ 1145894 w 3170852"/>
                <a:gd name="connsiteY33" fmla="*/ 1567238 h 4485719"/>
                <a:gd name="connsiteX34" fmla="*/ 258510 w 3170852"/>
                <a:gd name="connsiteY34" fmla="*/ 1757942 h 4485719"/>
                <a:gd name="connsiteX35" fmla="*/ 253287 w 3170852"/>
                <a:gd name="connsiteY35" fmla="*/ 1761001 h 4485719"/>
                <a:gd name="connsiteX36" fmla="*/ 261975 w 3170852"/>
                <a:gd name="connsiteY36" fmla="*/ 1953380 h 4485719"/>
                <a:gd name="connsiteX37" fmla="*/ 556991 w 3170852"/>
                <a:gd name="connsiteY37" fmla="*/ 2395421 h 4485719"/>
                <a:gd name="connsiteX38" fmla="*/ 884115 w 3170852"/>
                <a:gd name="connsiteY38" fmla="*/ 2429780 h 4485719"/>
                <a:gd name="connsiteX39" fmla="*/ 1137250 w 3170852"/>
                <a:gd name="connsiteY39" fmla="*/ 2395038 h 4485719"/>
                <a:gd name="connsiteX40" fmla="*/ 1181098 w 3170852"/>
                <a:gd name="connsiteY40" fmla="*/ 2586723 h 4485719"/>
                <a:gd name="connsiteX41" fmla="*/ 1279816 w 3170852"/>
                <a:gd name="connsiteY41" fmla="*/ 2926957 h 4485719"/>
                <a:gd name="connsiteX42" fmla="*/ 1206383 w 3170852"/>
                <a:gd name="connsiteY42" fmla="*/ 3050883 h 4485719"/>
                <a:gd name="connsiteX43" fmla="*/ 1307695 w 3170852"/>
                <a:gd name="connsiteY43" fmla="*/ 3104513 h 4485719"/>
                <a:gd name="connsiteX44" fmla="*/ 1508511 w 3170852"/>
                <a:gd name="connsiteY44" fmla="*/ 3924674 h 4485719"/>
                <a:gd name="connsiteX45" fmla="*/ 1511087 w 3170852"/>
                <a:gd name="connsiteY45" fmla="*/ 4028292 h 4485719"/>
                <a:gd name="connsiteX46" fmla="*/ 1462694 w 3170852"/>
                <a:gd name="connsiteY46" fmla="*/ 4318078 h 4485719"/>
                <a:gd name="connsiteX47" fmla="*/ 1537663 w 3170852"/>
                <a:gd name="connsiteY47" fmla="*/ 4485624 h 4485719"/>
                <a:gd name="connsiteX48" fmla="*/ 1630536 w 3170852"/>
                <a:gd name="connsiteY48" fmla="*/ 4451203 h 4485719"/>
                <a:gd name="connsiteX49" fmla="*/ 1641545 w 3170852"/>
                <a:gd name="connsiteY49" fmla="*/ 4401524 h 4485719"/>
                <a:gd name="connsiteX50" fmla="*/ 1660178 w 3170852"/>
                <a:gd name="connsiteY50" fmla="*/ 4156607 h 4485719"/>
                <a:gd name="connsiteX51" fmla="*/ 1707944 w 3170852"/>
                <a:gd name="connsiteY51" fmla="*/ 4135994 h 4485719"/>
                <a:gd name="connsiteX52" fmla="*/ 1747858 w 3170852"/>
                <a:gd name="connsiteY52" fmla="*/ 4026822 h 4485719"/>
                <a:gd name="connsiteX53" fmla="*/ 1739597 w 3170852"/>
                <a:gd name="connsiteY53" fmla="*/ 3985484 h 4485719"/>
                <a:gd name="connsiteX54" fmla="*/ 1665078 w 3170852"/>
                <a:gd name="connsiteY54" fmla="*/ 3869869 h 4485719"/>
                <a:gd name="connsiteX55" fmla="*/ 1650914 w 3170852"/>
                <a:gd name="connsiteY55" fmla="*/ 3821579 h 4485719"/>
                <a:gd name="connsiteX56" fmla="*/ 1614984 w 3170852"/>
                <a:gd name="connsiteY56" fmla="*/ 3252747 h 4485719"/>
                <a:gd name="connsiteX57" fmla="*/ 1575935 w 3170852"/>
                <a:gd name="connsiteY57" fmla="*/ 3016092 h 4485719"/>
                <a:gd name="connsiteX58" fmla="*/ 1995057 w 3170852"/>
                <a:gd name="connsiteY58" fmla="*/ 2762589 h 4485719"/>
                <a:gd name="connsiteX59" fmla="*/ 2143377 w 3170852"/>
                <a:gd name="connsiteY59" fmla="*/ 2699380 h 4485719"/>
                <a:gd name="connsiteX60" fmla="*/ 2590326 w 3170852"/>
                <a:gd name="connsiteY60" fmla="*/ 2536370 h 4485719"/>
                <a:gd name="connsiteX61" fmla="*/ 2668383 w 3170852"/>
                <a:gd name="connsiteY61" fmla="*/ 2438126 h 4485719"/>
                <a:gd name="connsiteX62" fmla="*/ 2593498 w 3170852"/>
                <a:gd name="connsiteY62" fmla="*/ 2249235 h 4485719"/>
                <a:gd name="connsiteX63" fmla="*/ 2671982 w 3170852"/>
                <a:gd name="connsiteY63" fmla="*/ 2125768 h 4485719"/>
                <a:gd name="connsiteX64" fmla="*/ 2683288 w 3170852"/>
                <a:gd name="connsiteY64" fmla="*/ 2086377 h 4485719"/>
                <a:gd name="connsiteX65" fmla="*/ 2616747 w 3170852"/>
                <a:gd name="connsiteY65" fmla="*/ 2071869 h 4485719"/>
                <a:gd name="connsiteX66" fmla="*/ 2606054 w 3170852"/>
                <a:gd name="connsiteY66" fmla="*/ 1997957 h 4485719"/>
                <a:gd name="connsiteX67" fmla="*/ 2540719 w 3170852"/>
                <a:gd name="connsiteY67" fmla="*/ 1966340 h 4485719"/>
                <a:gd name="connsiteX68" fmla="*/ 2541307 w 3170852"/>
                <a:gd name="connsiteY68" fmla="*/ 1952177 h 4485719"/>
                <a:gd name="connsiteX69" fmla="*/ 2571747 w 3170852"/>
                <a:gd name="connsiteY69" fmla="*/ 1897500 h 4485719"/>
                <a:gd name="connsiteX70" fmla="*/ 2514197 w 3170852"/>
                <a:gd name="connsiteY70" fmla="*/ 1841044 h 4485719"/>
                <a:gd name="connsiteX71" fmla="*/ 2559023 w 3170852"/>
                <a:gd name="connsiteY71" fmla="*/ 1778129 h 4485719"/>
                <a:gd name="connsiteX72" fmla="*/ 2559086 w 3170852"/>
                <a:gd name="connsiteY72" fmla="*/ 1755283 h 4485719"/>
                <a:gd name="connsiteX73" fmla="*/ 2303691 w 3170852"/>
                <a:gd name="connsiteY73" fmla="*/ 1680050 h 4485719"/>
                <a:gd name="connsiteX74" fmla="*/ 1888839 w 3170852"/>
                <a:gd name="connsiteY74" fmla="*/ 1637277 h 4485719"/>
                <a:gd name="connsiteX75" fmla="*/ 1828830 w 3170852"/>
                <a:gd name="connsiteY75" fmla="*/ 1616521 h 4485719"/>
                <a:gd name="connsiteX76" fmla="*/ 1814232 w 3170852"/>
                <a:gd name="connsiteY76" fmla="*/ 1228790 h 4485719"/>
                <a:gd name="connsiteX77" fmla="*/ 1934619 w 3170852"/>
                <a:gd name="connsiteY77" fmla="*/ 1067383 h 4485719"/>
                <a:gd name="connsiteX78" fmla="*/ 2259814 w 3170852"/>
                <a:gd name="connsiteY78" fmla="*/ 1142582 h 4485719"/>
                <a:gd name="connsiteX79" fmla="*/ 2917759 w 3170852"/>
                <a:gd name="connsiteY79" fmla="*/ 1113175 h 4485719"/>
                <a:gd name="connsiteX80" fmla="*/ 2969730 w 3170852"/>
                <a:gd name="connsiteY80" fmla="*/ 1085183 h 4485719"/>
                <a:gd name="connsiteX81" fmla="*/ 3073535 w 3170852"/>
                <a:gd name="connsiteY81" fmla="*/ 947204 h 4485719"/>
                <a:gd name="connsiteX82" fmla="*/ 3159376 w 3170852"/>
                <a:gd name="connsiteY82" fmla="*/ 893803 h 4485719"/>
                <a:gd name="connsiteX83" fmla="*/ 3170624 w 3170852"/>
                <a:gd name="connsiteY83" fmla="*/ 875823 h 4485719"/>
                <a:gd name="connsiteX84" fmla="*/ 3049009 w 3170852"/>
                <a:gd name="connsiteY84" fmla="*/ 898952 h 4485719"/>
                <a:gd name="connsiteX85" fmla="*/ 3006025 w 3170852"/>
                <a:gd name="connsiteY85" fmla="*/ 793163 h 4485719"/>
                <a:gd name="connsiteX86" fmla="*/ 2986021 w 3170852"/>
                <a:gd name="connsiteY86" fmla="*/ 776665 h 4485719"/>
                <a:gd name="connsiteX87" fmla="*/ 2986531 w 3170852"/>
                <a:gd name="connsiteY87" fmla="*/ 923529 h 4485719"/>
                <a:gd name="connsiteX88" fmla="*/ 2920407 w 3170852"/>
                <a:gd name="connsiteY88" fmla="*/ 832765 h 4485719"/>
                <a:gd name="connsiteX89" fmla="*/ 2948256 w 3170852"/>
                <a:gd name="connsiteY89" fmla="*/ 957458 h 4485719"/>
                <a:gd name="connsiteX90" fmla="*/ 2882951 w 3170852"/>
                <a:gd name="connsiteY90" fmla="*/ 911888 h 4485719"/>
                <a:gd name="connsiteX91" fmla="*/ 2928034 w 3170852"/>
                <a:gd name="connsiteY91" fmla="*/ 966197 h 4485719"/>
                <a:gd name="connsiteX92" fmla="*/ 2922792 w 3170852"/>
                <a:gd name="connsiteY92" fmla="*/ 982110 h 4485719"/>
                <a:gd name="connsiteX93" fmla="*/ 2550117 w 3170852"/>
                <a:gd name="connsiteY93" fmla="*/ 958644 h 4485719"/>
                <a:gd name="connsiteX94" fmla="*/ 2368817 w 3170852"/>
                <a:gd name="connsiteY94" fmla="*/ 964714 h 4485719"/>
                <a:gd name="connsiteX95" fmla="*/ 1995197 w 3170852"/>
                <a:gd name="connsiteY95" fmla="*/ 841828 h 4485719"/>
                <a:gd name="connsiteX96" fmla="*/ 1930452 w 3170852"/>
                <a:gd name="connsiteY96" fmla="*/ 809358 h 4485719"/>
                <a:gd name="connsiteX97" fmla="*/ 1795612 w 3170852"/>
                <a:gd name="connsiteY97" fmla="*/ 616919 h 4485719"/>
                <a:gd name="connsiteX98" fmla="*/ 1831842 w 3170852"/>
                <a:gd name="connsiteY98" fmla="*/ 478647 h 4485719"/>
                <a:gd name="connsiteX99" fmla="*/ 1959453 w 3170852"/>
                <a:gd name="connsiteY99" fmla="*/ 401764 h 4485719"/>
                <a:gd name="connsiteX100" fmla="*/ 1983643 w 3170852"/>
                <a:gd name="connsiteY100" fmla="*/ 181636 h 4485719"/>
                <a:gd name="connsiteX101" fmla="*/ 1807277 w 3170852"/>
                <a:gd name="connsiteY101" fmla="*/ 2584 h 448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170852" h="4485719">
                  <a:moveTo>
                    <a:pt x="2110452" y="2385031"/>
                  </a:moveTo>
                  <a:cubicBezTo>
                    <a:pt x="2013595" y="2454320"/>
                    <a:pt x="1893534" y="2553325"/>
                    <a:pt x="1750270" y="2682048"/>
                  </a:cubicBezTo>
                  <a:cubicBezTo>
                    <a:pt x="1736277" y="2694362"/>
                    <a:pt x="1721227" y="2701205"/>
                    <a:pt x="1705120" y="2702574"/>
                  </a:cubicBezTo>
                  <a:cubicBezTo>
                    <a:pt x="1600518" y="2681374"/>
                    <a:pt x="1546916" y="2678749"/>
                    <a:pt x="1544316" y="2694697"/>
                  </a:cubicBezTo>
                  <a:cubicBezTo>
                    <a:pt x="1533327" y="2563632"/>
                    <a:pt x="1530159" y="2463673"/>
                    <a:pt x="1534814" y="2394820"/>
                  </a:cubicBezTo>
                  <a:cubicBezTo>
                    <a:pt x="1601070" y="2405819"/>
                    <a:pt x="1791593" y="2402621"/>
                    <a:pt x="2106384" y="2385227"/>
                  </a:cubicBezTo>
                  <a:moveTo>
                    <a:pt x="1806052" y="2455"/>
                  </a:moveTo>
                  <a:cubicBezTo>
                    <a:pt x="1706428" y="-10071"/>
                    <a:pt x="1625960" y="25334"/>
                    <a:pt x="1564648" y="108667"/>
                  </a:cubicBezTo>
                  <a:cubicBezTo>
                    <a:pt x="1547096" y="139377"/>
                    <a:pt x="1537641" y="180310"/>
                    <a:pt x="1536285" y="231465"/>
                  </a:cubicBezTo>
                  <a:cubicBezTo>
                    <a:pt x="1493084" y="284197"/>
                    <a:pt x="1472103" y="322648"/>
                    <a:pt x="1473340" y="346819"/>
                  </a:cubicBezTo>
                  <a:cubicBezTo>
                    <a:pt x="1472756" y="385514"/>
                    <a:pt x="1500238" y="430412"/>
                    <a:pt x="1555786" y="481515"/>
                  </a:cubicBezTo>
                  <a:cubicBezTo>
                    <a:pt x="1532734" y="525305"/>
                    <a:pt x="1507145" y="557685"/>
                    <a:pt x="1479021" y="578655"/>
                  </a:cubicBezTo>
                  <a:cubicBezTo>
                    <a:pt x="1456645" y="595864"/>
                    <a:pt x="1424668" y="607851"/>
                    <a:pt x="1383089" y="614615"/>
                  </a:cubicBezTo>
                  <a:cubicBezTo>
                    <a:pt x="1366163" y="620993"/>
                    <a:pt x="1308237" y="618785"/>
                    <a:pt x="1209311" y="607992"/>
                  </a:cubicBezTo>
                  <a:cubicBezTo>
                    <a:pt x="1182758" y="610102"/>
                    <a:pt x="1160596" y="615954"/>
                    <a:pt x="1142825" y="625548"/>
                  </a:cubicBezTo>
                  <a:cubicBezTo>
                    <a:pt x="1143521" y="614453"/>
                    <a:pt x="1052076" y="683914"/>
                    <a:pt x="868491" y="833932"/>
                  </a:cubicBezTo>
                  <a:lnTo>
                    <a:pt x="760788" y="902201"/>
                  </a:lnTo>
                  <a:lnTo>
                    <a:pt x="263912" y="1085493"/>
                  </a:lnTo>
                  <a:cubicBezTo>
                    <a:pt x="224660" y="1101213"/>
                    <a:pt x="192993" y="1116372"/>
                    <a:pt x="168912" y="1130969"/>
                  </a:cubicBezTo>
                  <a:cubicBezTo>
                    <a:pt x="94094" y="1175504"/>
                    <a:pt x="37790" y="1234148"/>
                    <a:pt x="0" y="1306901"/>
                  </a:cubicBezTo>
                  <a:lnTo>
                    <a:pt x="72853" y="1248611"/>
                  </a:lnTo>
                  <a:cubicBezTo>
                    <a:pt x="32450" y="1318261"/>
                    <a:pt x="23114" y="1346366"/>
                    <a:pt x="44844" y="1332928"/>
                  </a:cubicBezTo>
                  <a:cubicBezTo>
                    <a:pt x="52435" y="1332705"/>
                    <a:pt x="90406" y="1307632"/>
                    <a:pt x="158760" y="1257709"/>
                  </a:cubicBezTo>
                  <a:cubicBezTo>
                    <a:pt x="100178" y="1319086"/>
                    <a:pt x="71393" y="1353816"/>
                    <a:pt x="72403" y="1361899"/>
                  </a:cubicBezTo>
                  <a:cubicBezTo>
                    <a:pt x="70183" y="1369640"/>
                    <a:pt x="76845" y="1369388"/>
                    <a:pt x="92387" y="1361142"/>
                  </a:cubicBezTo>
                  <a:lnTo>
                    <a:pt x="197367" y="1297500"/>
                  </a:lnTo>
                  <a:lnTo>
                    <a:pt x="141894" y="1375305"/>
                  </a:lnTo>
                  <a:cubicBezTo>
                    <a:pt x="134427" y="1388282"/>
                    <a:pt x="136486" y="1394019"/>
                    <a:pt x="148071" y="1392516"/>
                  </a:cubicBezTo>
                  <a:lnTo>
                    <a:pt x="378562" y="1183145"/>
                  </a:lnTo>
                  <a:cubicBezTo>
                    <a:pt x="685262" y="1088132"/>
                    <a:pt x="865791" y="1038957"/>
                    <a:pt x="920148" y="1035619"/>
                  </a:cubicBezTo>
                  <a:cubicBezTo>
                    <a:pt x="927985" y="1036718"/>
                    <a:pt x="1014167" y="987170"/>
                    <a:pt x="1178696" y="886976"/>
                  </a:cubicBezTo>
                  <a:cubicBezTo>
                    <a:pt x="1153297" y="954773"/>
                    <a:pt x="1139541" y="1015521"/>
                    <a:pt x="1137428" y="1069220"/>
                  </a:cubicBezTo>
                  <a:cubicBezTo>
                    <a:pt x="1132934" y="1063405"/>
                    <a:pt x="1138640" y="1162712"/>
                    <a:pt x="1154545" y="1367141"/>
                  </a:cubicBezTo>
                  <a:lnTo>
                    <a:pt x="1145894" y="1567238"/>
                  </a:lnTo>
                  <a:cubicBezTo>
                    <a:pt x="916206" y="1558435"/>
                    <a:pt x="620412" y="1622003"/>
                    <a:pt x="258510" y="1757942"/>
                  </a:cubicBezTo>
                  <a:lnTo>
                    <a:pt x="253287" y="1761001"/>
                  </a:lnTo>
                  <a:cubicBezTo>
                    <a:pt x="254565" y="1848864"/>
                    <a:pt x="257461" y="1912991"/>
                    <a:pt x="261975" y="1953380"/>
                  </a:cubicBezTo>
                  <a:cubicBezTo>
                    <a:pt x="271422" y="2140684"/>
                    <a:pt x="369761" y="2288030"/>
                    <a:pt x="556991" y="2395421"/>
                  </a:cubicBezTo>
                  <a:cubicBezTo>
                    <a:pt x="585306" y="2422568"/>
                    <a:pt x="694347" y="2434021"/>
                    <a:pt x="884115" y="2429780"/>
                  </a:cubicBezTo>
                  <a:cubicBezTo>
                    <a:pt x="881171" y="2434705"/>
                    <a:pt x="965550" y="2423124"/>
                    <a:pt x="1137250" y="2395038"/>
                  </a:cubicBezTo>
                  <a:lnTo>
                    <a:pt x="1181098" y="2586723"/>
                  </a:lnTo>
                  <a:cubicBezTo>
                    <a:pt x="1246521" y="2784715"/>
                    <a:pt x="1279427" y="2898126"/>
                    <a:pt x="1279816" y="2926957"/>
                  </a:cubicBezTo>
                  <a:cubicBezTo>
                    <a:pt x="1217503" y="2986953"/>
                    <a:pt x="1193026" y="3028262"/>
                    <a:pt x="1206383" y="3050883"/>
                  </a:cubicBezTo>
                  <a:cubicBezTo>
                    <a:pt x="1229994" y="3098646"/>
                    <a:pt x="1263765" y="3116522"/>
                    <a:pt x="1307695" y="3104513"/>
                  </a:cubicBezTo>
                  <a:cubicBezTo>
                    <a:pt x="1301404" y="3288013"/>
                    <a:pt x="1368342" y="3561400"/>
                    <a:pt x="1508511" y="3924674"/>
                  </a:cubicBezTo>
                  <a:cubicBezTo>
                    <a:pt x="1515229" y="3958994"/>
                    <a:pt x="1516087" y="3993533"/>
                    <a:pt x="1511087" y="4028292"/>
                  </a:cubicBezTo>
                  <a:cubicBezTo>
                    <a:pt x="1469239" y="4229661"/>
                    <a:pt x="1453108" y="4326256"/>
                    <a:pt x="1462694" y="4318078"/>
                  </a:cubicBezTo>
                  <a:cubicBezTo>
                    <a:pt x="1475017" y="4417003"/>
                    <a:pt x="1500007" y="4472852"/>
                    <a:pt x="1537663" y="4485624"/>
                  </a:cubicBezTo>
                  <a:cubicBezTo>
                    <a:pt x="1589219" y="4486902"/>
                    <a:pt x="1620176" y="4475428"/>
                    <a:pt x="1630536" y="4451203"/>
                  </a:cubicBezTo>
                  <a:cubicBezTo>
                    <a:pt x="1636763" y="4436403"/>
                    <a:pt x="1640433" y="4419844"/>
                    <a:pt x="1641545" y="4401524"/>
                  </a:cubicBezTo>
                  <a:cubicBezTo>
                    <a:pt x="1642805" y="4293410"/>
                    <a:pt x="1649016" y="4211771"/>
                    <a:pt x="1660178" y="4156607"/>
                  </a:cubicBezTo>
                  <a:cubicBezTo>
                    <a:pt x="1663092" y="4185662"/>
                    <a:pt x="1679014" y="4178791"/>
                    <a:pt x="1707944" y="4135994"/>
                  </a:cubicBezTo>
                  <a:cubicBezTo>
                    <a:pt x="1733782" y="4094238"/>
                    <a:pt x="1747087" y="4057847"/>
                    <a:pt x="1747858" y="4026822"/>
                  </a:cubicBezTo>
                  <a:cubicBezTo>
                    <a:pt x="1747454" y="4006389"/>
                    <a:pt x="1744700" y="3992610"/>
                    <a:pt x="1739597" y="3985484"/>
                  </a:cubicBezTo>
                  <a:cubicBezTo>
                    <a:pt x="1712394" y="3930190"/>
                    <a:pt x="1687554" y="3891652"/>
                    <a:pt x="1665078" y="3869869"/>
                  </a:cubicBezTo>
                  <a:cubicBezTo>
                    <a:pt x="1658455" y="3856001"/>
                    <a:pt x="1653734" y="3839905"/>
                    <a:pt x="1650914" y="3821579"/>
                  </a:cubicBezTo>
                  <a:cubicBezTo>
                    <a:pt x="1626301" y="3663884"/>
                    <a:pt x="1614325" y="3474274"/>
                    <a:pt x="1614984" y="3252747"/>
                  </a:cubicBezTo>
                  <a:cubicBezTo>
                    <a:pt x="1593685" y="3142722"/>
                    <a:pt x="1580669" y="3063837"/>
                    <a:pt x="1575935" y="3016092"/>
                  </a:cubicBezTo>
                  <a:cubicBezTo>
                    <a:pt x="1708026" y="2914793"/>
                    <a:pt x="1847734" y="2830292"/>
                    <a:pt x="1995057" y="2762589"/>
                  </a:cubicBezTo>
                  <a:cubicBezTo>
                    <a:pt x="2039832" y="2741136"/>
                    <a:pt x="2089272" y="2720067"/>
                    <a:pt x="2143377" y="2699380"/>
                  </a:cubicBezTo>
                  <a:cubicBezTo>
                    <a:pt x="2454928" y="2593161"/>
                    <a:pt x="2603911" y="2538824"/>
                    <a:pt x="2590326" y="2536370"/>
                  </a:cubicBezTo>
                  <a:cubicBezTo>
                    <a:pt x="2643482" y="2508619"/>
                    <a:pt x="2669501" y="2475871"/>
                    <a:pt x="2668383" y="2438126"/>
                  </a:cubicBezTo>
                  <a:cubicBezTo>
                    <a:pt x="2668729" y="2354523"/>
                    <a:pt x="2643767" y="2291559"/>
                    <a:pt x="2593498" y="2249235"/>
                  </a:cubicBezTo>
                  <a:lnTo>
                    <a:pt x="2671982" y="2125768"/>
                  </a:lnTo>
                  <a:cubicBezTo>
                    <a:pt x="2681101" y="2109843"/>
                    <a:pt x="2684870" y="2096712"/>
                    <a:pt x="2683288" y="2086377"/>
                  </a:cubicBezTo>
                  <a:lnTo>
                    <a:pt x="2616747" y="2071869"/>
                  </a:lnTo>
                  <a:lnTo>
                    <a:pt x="2606054" y="1997957"/>
                  </a:lnTo>
                  <a:cubicBezTo>
                    <a:pt x="2605759" y="1992454"/>
                    <a:pt x="2583981" y="1981915"/>
                    <a:pt x="2540719" y="1966340"/>
                  </a:cubicBezTo>
                  <a:cubicBezTo>
                    <a:pt x="2537805" y="1963022"/>
                    <a:pt x="2538001" y="1958301"/>
                    <a:pt x="2541307" y="1952177"/>
                  </a:cubicBezTo>
                  <a:cubicBezTo>
                    <a:pt x="2566695" y="1919559"/>
                    <a:pt x="2576841" y="1901333"/>
                    <a:pt x="2571747" y="1897500"/>
                  </a:cubicBezTo>
                  <a:cubicBezTo>
                    <a:pt x="2524821" y="1867703"/>
                    <a:pt x="2505638" y="1848884"/>
                    <a:pt x="2514197" y="1841044"/>
                  </a:cubicBezTo>
                  <a:lnTo>
                    <a:pt x="2559023" y="1778129"/>
                  </a:lnTo>
                  <a:cubicBezTo>
                    <a:pt x="2563046" y="1775121"/>
                    <a:pt x="2563067" y="1767505"/>
                    <a:pt x="2559086" y="1755283"/>
                  </a:cubicBezTo>
                  <a:cubicBezTo>
                    <a:pt x="2550495" y="1736713"/>
                    <a:pt x="2465363" y="1711636"/>
                    <a:pt x="2303691" y="1680050"/>
                  </a:cubicBezTo>
                  <a:cubicBezTo>
                    <a:pt x="2145622" y="1649509"/>
                    <a:pt x="2007337" y="1635252"/>
                    <a:pt x="1888839" y="1637277"/>
                  </a:cubicBezTo>
                  <a:cubicBezTo>
                    <a:pt x="1867919" y="1635538"/>
                    <a:pt x="1847916" y="1628619"/>
                    <a:pt x="1828830" y="1616521"/>
                  </a:cubicBezTo>
                  <a:cubicBezTo>
                    <a:pt x="1743517" y="1548667"/>
                    <a:pt x="1738651" y="1419424"/>
                    <a:pt x="1814232" y="1228790"/>
                  </a:cubicBezTo>
                  <a:cubicBezTo>
                    <a:pt x="1837258" y="1174225"/>
                    <a:pt x="1877387" y="1120422"/>
                    <a:pt x="1934619" y="1067383"/>
                  </a:cubicBezTo>
                  <a:cubicBezTo>
                    <a:pt x="2071043" y="1108600"/>
                    <a:pt x="2179441" y="1133666"/>
                    <a:pt x="2259814" y="1142582"/>
                  </a:cubicBezTo>
                  <a:cubicBezTo>
                    <a:pt x="2530650" y="1146505"/>
                    <a:pt x="2749966" y="1136703"/>
                    <a:pt x="2917759" y="1113175"/>
                  </a:cubicBezTo>
                  <a:cubicBezTo>
                    <a:pt x="2940238" y="1106838"/>
                    <a:pt x="2957562" y="1097507"/>
                    <a:pt x="2969730" y="1085183"/>
                  </a:cubicBezTo>
                  <a:lnTo>
                    <a:pt x="3073535" y="947204"/>
                  </a:lnTo>
                  <a:cubicBezTo>
                    <a:pt x="3080787" y="935582"/>
                    <a:pt x="3109401" y="917782"/>
                    <a:pt x="3159376" y="893803"/>
                  </a:cubicBezTo>
                  <a:cubicBezTo>
                    <a:pt x="3168107" y="886711"/>
                    <a:pt x="3171856" y="880717"/>
                    <a:pt x="3170624" y="875823"/>
                  </a:cubicBezTo>
                  <a:cubicBezTo>
                    <a:pt x="3132862" y="851026"/>
                    <a:pt x="3092324" y="858736"/>
                    <a:pt x="3049009" y="898952"/>
                  </a:cubicBezTo>
                  <a:cubicBezTo>
                    <a:pt x="3047176" y="911607"/>
                    <a:pt x="3032848" y="876344"/>
                    <a:pt x="3006025" y="793163"/>
                  </a:cubicBezTo>
                  <a:cubicBezTo>
                    <a:pt x="3001361" y="782318"/>
                    <a:pt x="2994693" y="776818"/>
                    <a:pt x="2986021" y="776665"/>
                  </a:cubicBezTo>
                  <a:cubicBezTo>
                    <a:pt x="2960875" y="795188"/>
                    <a:pt x="2961045" y="844143"/>
                    <a:pt x="2986531" y="923529"/>
                  </a:cubicBezTo>
                  <a:cubicBezTo>
                    <a:pt x="2957268" y="857552"/>
                    <a:pt x="2935226" y="827297"/>
                    <a:pt x="2920407" y="832765"/>
                  </a:cubicBezTo>
                  <a:cubicBezTo>
                    <a:pt x="2898595" y="837010"/>
                    <a:pt x="2907878" y="878574"/>
                    <a:pt x="2948256" y="957458"/>
                  </a:cubicBezTo>
                  <a:cubicBezTo>
                    <a:pt x="2915167" y="917545"/>
                    <a:pt x="2893399" y="902355"/>
                    <a:pt x="2882951" y="911888"/>
                  </a:cubicBezTo>
                  <a:cubicBezTo>
                    <a:pt x="2878721" y="921601"/>
                    <a:pt x="2893749" y="939705"/>
                    <a:pt x="2928034" y="966197"/>
                  </a:cubicBezTo>
                  <a:cubicBezTo>
                    <a:pt x="2934401" y="970234"/>
                    <a:pt x="2932654" y="975538"/>
                    <a:pt x="2922792" y="982110"/>
                  </a:cubicBezTo>
                  <a:cubicBezTo>
                    <a:pt x="2905713" y="991140"/>
                    <a:pt x="2781488" y="983318"/>
                    <a:pt x="2550117" y="958644"/>
                  </a:cubicBezTo>
                  <a:lnTo>
                    <a:pt x="2368817" y="964714"/>
                  </a:lnTo>
                  <a:lnTo>
                    <a:pt x="1995197" y="841828"/>
                  </a:lnTo>
                  <a:lnTo>
                    <a:pt x="1930452" y="809358"/>
                  </a:lnTo>
                  <a:cubicBezTo>
                    <a:pt x="1828361" y="743232"/>
                    <a:pt x="1783414" y="679085"/>
                    <a:pt x="1795612" y="616919"/>
                  </a:cubicBezTo>
                  <a:cubicBezTo>
                    <a:pt x="1799972" y="569802"/>
                    <a:pt x="1812049" y="523712"/>
                    <a:pt x="1831842" y="478647"/>
                  </a:cubicBezTo>
                  <a:cubicBezTo>
                    <a:pt x="1887766" y="497976"/>
                    <a:pt x="1930303" y="472348"/>
                    <a:pt x="1959453" y="401764"/>
                  </a:cubicBezTo>
                  <a:cubicBezTo>
                    <a:pt x="1981320" y="366842"/>
                    <a:pt x="1989384" y="293466"/>
                    <a:pt x="1983643" y="181636"/>
                  </a:cubicBezTo>
                  <a:cubicBezTo>
                    <a:pt x="1967139" y="92740"/>
                    <a:pt x="1908351" y="33056"/>
                    <a:pt x="1807277" y="2584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362AD14-B2D1-4B86-B030-4934D74F8531}"/>
                </a:ext>
              </a:extLst>
            </p:cNvPr>
            <p:cNvSpPr/>
            <p:nvPr/>
          </p:nvSpPr>
          <p:spPr>
            <a:xfrm>
              <a:off x="775672" y="2486591"/>
              <a:ext cx="206329" cy="232290"/>
            </a:xfrm>
            <a:custGeom>
              <a:avLst/>
              <a:gdLst>
                <a:gd name="connsiteX0" fmla="*/ 90056 w 206329"/>
                <a:gd name="connsiteY0" fmla="*/ 0 h 232290"/>
                <a:gd name="connsiteX1" fmla="*/ 8134 w 206329"/>
                <a:gd name="connsiteY1" fmla="*/ 138688 h 232290"/>
                <a:gd name="connsiteX2" fmla="*/ 11778 w 206329"/>
                <a:gd name="connsiteY2" fmla="*/ 208849 h 232290"/>
                <a:gd name="connsiteX3" fmla="*/ 55249 w 206329"/>
                <a:gd name="connsiteY3" fmla="*/ 230937 h 232290"/>
                <a:gd name="connsiteX4" fmla="*/ 111497 w 206329"/>
                <a:gd name="connsiteY4" fmla="*/ 225066 h 232290"/>
                <a:gd name="connsiteX5" fmla="*/ 206330 w 206329"/>
                <a:gd name="connsiteY5" fmla="*/ 133698 h 232290"/>
                <a:gd name="connsiteX6" fmla="*/ 90230 w 206329"/>
                <a:gd name="connsiteY6" fmla="*/ 199 h 232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329" h="232290">
                  <a:moveTo>
                    <a:pt x="90056" y="0"/>
                  </a:moveTo>
                  <a:cubicBezTo>
                    <a:pt x="44668" y="65582"/>
                    <a:pt x="17360" y="111811"/>
                    <a:pt x="8134" y="138688"/>
                  </a:cubicBezTo>
                  <a:cubicBezTo>
                    <a:pt x="-3814" y="169870"/>
                    <a:pt x="-2599" y="193256"/>
                    <a:pt x="11778" y="208849"/>
                  </a:cubicBezTo>
                  <a:cubicBezTo>
                    <a:pt x="22024" y="220361"/>
                    <a:pt x="36514" y="227724"/>
                    <a:pt x="55249" y="230937"/>
                  </a:cubicBezTo>
                  <a:cubicBezTo>
                    <a:pt x="74425" y="233924"/>
                    <a:pt x="93174" y="231967"/>
                    <a:pt x="111497" y="225066"/>
                  </a:cubicBezTo>
                  <a:cubicBezTo>
                    <a:pt x="143832" y="212405"/>
                    <a:pt x="175443" y="181949"/>
                    <a:pt x="206330" y="133698"/>
                  </a:cubicBezTo>
                  <a:lnTo>
                    <a:pt x="90230" y="199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057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">
            <a:extLst>
              <a:ext uri="{FF2B5EF4-FFF2-40B4-BE49-F238E27FC236}">
                <a16:creationId xmlns:a16="http://schemas.microsoft.com/office/drawing/2014/main" id="{562E7F0B-4016-4844-8110-083A955C523F}"/>
              </a:ext>
            </a:extLst>
          </p:cNvPr>
          <p:cNvSpPr/>
          <p:nvPr/>
        </p:nvSpPr>
        <p:spPr>
          <a:xfrm>
            <a:off x="1451703" y="1016000"/>
            <a:ext cx="3848243" cy="4826000"/>
          </a:xfrm>
          <a:custGeom>
            <a:avLst/>
            <a:gdLst>
              <a:gd name="connsiteX0" fmla="*/ 5258145 w 5277256"/>
              <a:gd name="connsiteY0" fmla="*/ 2704761 h 6618094"/>
              <a:gd name="connsiteX1" fmla="*/ 5213705 w 5277256"/>
              <a:gd name="connsiteY1" fmla="*/ 2611244 h 6618094"/>
              <a:gd name="connsiteX2" fmla="*/ 4951301 w 5277256"/>
              <a:gd name="connsiteY2" fmla="*/ 2618660 h 6618094"/>
              <a:gd name="connsiteX3" fmla="*/ 4868484 w 5277256"/>
              <a:gd name="connsiteY3" fmla="*/ 2643958 h 6618094"/>
              <a:gd name="connsiteX4" fmla="*/ 4806923 w 5277256"/>
              <a:gd name="connsiteY4" fmla="*/ 2664627 h 6618094"/>
              <a:gd name="connsiteX5" fmla="*/ 4759170 w 5277256"/>
              <a:gd name="connsiteY5" fmla="*/ 2675737 h 6618094"/>
              <a:gd name="connsiteX6" fmla="*/ 4734046 w 5277256"/>
              <a:gd name="connsiteY6" fmla="*/ 2694350 h 6618094"/>
              <a:gd name="connsiteX7" fmla="*/ 4581722 w 5277256"/>
              <a:gd name="connsiteY7" fmla="*/ 2762186 h 6618094"/>
              <a:gd name="connsiteX8" fmla="*/ 4554633 w 5277256"/>
              <a:gd name="connsiteY8" fmla="*/ 2766144 h 6618094"/>
              <a:gd name="connsiteX9" fmla="*/ 4524145 w 5277256"/>
              <a:gd name="connsiteY9" fmla="*/ 2769954 h 6618094"/>
              <a:gd name="connsiteX10" fmla="*/ 4503505 w 5277256"/>
              <a:gd name="connsiteY10" fmla="*/ 2771331 h 6618094"/>
              <a:gd name="connsiteX11" fmla="*/ 4370911 w 5277256"/>
              <a:gd name="connsiteY11" fmla="*/ 2784170 h 6618094"/>
              <a:gd name="connsiteX12" fmla="*/ 4350126 w 5277256"/>
              <a:gd name="connsiteY12" fmla="*/ 2791413 h 6618094"/>
              <a:gd name="connsiteX13" fmla="*/ 4322715 w 5277256"/>
              <a:gd name="connsiteY13" fmla="*/ 2785258 h 6618094"/>
              <a:gd name="connsiteX14" fmla="*/ 4274899 w 5277256"/>
              <a:gd name="connsiteY14" fmla="*/ 2785932 h 6618094"/>
              <a:gd name="connsiteX15" fmla="*/ 4265050 w 5277256"/>
              <a:gd name="connsiteY15" fmla="*/ 2794726 h 6618094"/>
              <a:gd name="connsiteX16" fmla="*/ 3840268 w 5277256"/>
              <a:gd name="connsiteY16" fmla="*/ 2767757 h 6618094"/>
              <a:gd name="connsiteX17" fmla="*/ 3567929 w 5277256"/>
              <a:gd name="connsiteY17" fmla="*/ 2760076 h 6618094"/>
              <a:gd name="connsiteX18" fmla="*/ 3169826 w 5277256"/>
              <a:gd name="connsiteY18" fmla="*/ 2838877 h 6618094"/>
              <a:gd name="connsiteX19" fmla="*/ 2990327 w 5277256"/>
              <a:gd name="connsiteY19" fmla="*/ 2849929 h 6618094"/>
              <a:gd name="connsiteX20" fmla="*/ 2687499 w 5277256"/>
              <a:gd name="connsiteY20" fmla="*/ 2856787 h 6618094"/>
              <a:gd name="connsiteX21" fmla="*/ 2523859 w 5277256"/>
              <a:gd name="connsiteY21" fmla="*/ 2850661 h 6618094"/>
              <a:gd name="connsiteX22" fmla="*/ 2452768 w 5277256"/>
              <a:gd name="connsiteY22" fmla="*/ 2845735 h 6618094"/>
              <a:gd name="connsiteX23" fmla="*/ 2359867 w 5277256"/>
              <a:gd name="connsiteY23" fmla="*/ 2823660 h 6618094"/>
              <a:gd name="connsiteX24" fmla="*/ 2379125 w 5277256"/>
              <a:gd name="connsiteY24" fmla="*/ 2826534 h 6618094"/>
              <a:gd name="connsiteX25" fmla="*/ 2300647 w 5277256"/>
              <a:gd name="connsiteY25" fmla="*/ 2811292 h 6618094"/>
              <a:gd name="connsiteX26" fmla="*/ 2208420 w 5277256"/>
              <a:gd name="connsiteY26" fmla="*/ 2796372 h 6618094"/>
              <a:gd name="connsiteX27" fmla="*/ 2124755 w 5277256"/>
              <a:gd name="connsiteY27" fmla="*/ 2789481 h 6618094"/>
              <a:gd name="connsiteX28" fmla="*/ 2040854 w 5277256"/>
              <a:gd name="connsiteY28" fmla="*/ 2747208 h 6618094"/>
              <a:gd name="connsiteX29" fmla="*/ 1926993 w 5277256"/>
              <a:gd name="connsiteY29" fmla="*/ 2702648 h 6618094"/>
              <a:gd name="connsiteX30" fmla="*/ 1885453 w 5277256"/>
              <a:gd name="connsiteY30" fmla="*/ 2685792 h 6618094"/>
              <a:gd name="connsiteX31" fmla="*/ 1794983 w 5277256"/>
              <a:gd name="connsiteY31" fmla="*/ 2641381 h 6618094"/>
              <a:gd name="connsiteX32" fmla="*/ 1763175 w 5277256"/>
              <a:gd name="connsiteY32" fmla="*/ 2629100 h 6618094"/>
              <a:gd name="connsiteX33" fmla="*/ 1672912 w 5277256"/>
              <a:gd name="connsiteY33" fmla="*/ 2590988 h 6618094"/>
              <a:gd name="connsiteX34" fmla="*/ 1682910 w 5277256"/>
              <a:gd name="connsiteY34" fmla="*/ 2569033 h 6618094"/>
              <a:gd name="connsiteX35" fmla="*/ 1669893 w 5277256"/>
              <a:gd name="connsiteY35" fmla="*/ 2551561 h 6618094"/>
              <a:gd name="connsiteX36" fmla="*/ 1649960 w 5277256"/>
              <a:gd name="connsiteY36" fmla="*/ 2554113 h 6618094"/>
              <a:gd name="connsiteX37" fmla="*/ 1665467 w 5277256"/>
              <a:gd name="connsiteY37" fmla="*/ 2521631 h 6618094"/>
              <a:gd name="connsiteX38" fmla="*/ 1666845 w 5277256"/>
              <a:gd name="connsiteY38" fmla="*/ 2487125 h 6618094"/>
              <a:gd name="connsiteX39" fmla="*/ 1686132 w 5277256"/>
              <a:gd name="connsiteY39" fmla="*/ 2454585 h 6618094"/>
              <a:gd name="connsiteX40" fmla="*/ 1714247 w 5277256"/>
              <a:gd name="connsiteY40" fmla="*/ 2450833 h 6618094"/>
              <a:gd name="connsiteX41" fmla="*/ 1733505 w 5277256"/>
              <a:gd name="connsiteY41" fmla="*/ 2408354 h 6618094"/>
              <a:gd name="connsiteX42" fmla="*/ 1766604 w 5277256"/>
              <a:gd name="connsiteY42" fmla="*/ 2354296 h 6618094"/>
              <a:gd name="connsiteX43" fmla="*/ 1757281 w 5277256"/>
              <a:gd name="connsiteY43" fmla="*/ 2310323 h 6618094"/>
              <a:gd name="connsiteX44" fmla="*/ 1750187 w 5277256"/>
              <a:gd name="connsiteY44" fmla="*/ 2249991 h 6618094"/>
              <a:gd name="connsiteX45" fmla="*/ 1785511 w 5277256"/>
              <a:gd name="connsiteY45" fmla="*/ 2249023 h 6618094"/>
              <a:gd name="connsiteX46" fmla="*/ 1831916 w 5277256"/>
              <a:gd name="connsiteY46" fmla="*/ 2258288 h 6618094"/>
              <a:gd name="connsiteX47" fmla="*/ 2013732 w 5277256"/>
              <a:gd name="connsiteY47" fmla="*/ 2240320 h 6618094"/>
              <a:gd name="connsiteX48" fmla="*/ 2185021 w 5277256"/>
              <a:gd name="connsiteY48" fmla="*/ 2204260 h 6618094"/>
              <a:gd name="connsiteX49" fmla="*/ 2259131 w 5277256"/>
              <a:gd name="connsiteY49" fmla="*/ 2253569 h 6618094"/>
              <a:gd name="connsiteX50" fmla="*/ 2293193 w 5277256"/>
              <a:gd name="connsiteY50" fmla="*/ 2251252 h 6618094"/>
              <a:gd name="connsiteX51" fmla="*/ 2354113 w 5277256"/>
              <a:gd name="connsiteY51" fmla="*/ 2287573 h 6618094"/>
              <a:gd name="connsiteX52" fmla="*/ 2396034 w 5277256"/>
              <a:gd name="connsiteY52" fmla="*/ 2285344 h 6618094"/>
              <a:gd name="connsiteX53" fmla="*/ 2404183 w 5277256"/>
              <a:gd name="connsiteY53" fmla="*/ 2266172 h 6618094"/>
              <a:gd name="connsiteX54" fmla="*/ 2449360 w 5277256"/>
              <a:gd name="connsiteY54" fmla="*/ 2302671 h 6618094"/>
              <a:gd name="connsiteX55" fmla="*/ 2485445 w 5277256"/>
              <a:gd name="connsiteY55" fmla="*/ 2283263 h 6618094"/>
              <a:gd name="connsiteX56" fmla="*/ 2452904 w 5277256"/>
              <a:gd name="connsiteY56" fmla="*/ 2222083 h 6618094"/>
              <a:gd name="connsiteX57" fmla="*/ 2512972 w 5277256"/>
              <a:gd name="connsiteY57" fmla="*/ 2263889 h 6618094"/>
              <a:gd name="connsiteX58" fmla="*/ 2542286 w 5277256"/>
              <a:gd name="connsiteY58" fmla="*/ 2246740 h 6618094"/>
              <a:gd name="connsiteX59" fmla="*/ 2538183 w 5277256"/>
              <a:gd name="connsiteY59" fmla="*/ 2220325 h 6618094"/>
              <a:gd name="connsiteX60" fmla="*/ 2567058 w 5277256"/>
              <a:gd name="connsiteY60" fmla="*/ 2207044 h 6618094"/>
              <a:gd name="connsiteX61" fmla="*/ 2561809 w 5277256"/>
              <a:gd name="connsiteY61" fmla="*/ 2182184 h 6618094"/>
              <a:gd name="connsiteX62" fmla="*/ 2525430 w 5277256"/>
              <a:gd name="connsiteY62" fmla="*/ 2148237 h 6618094"/>
              <a:gd name="connsiteX63" fmla="*/ 2451291 w 5277256"/>
              <a:gd name="connsiteY63" fmla="*/ 2084476 h 6618094"/>
              <a:gd name="connsiteX64" fmla="*/ 2430213 w 5277256"/>
              <a:gd name="connsiteY64" fmla="*/ 2064775 h 6618094"/>
              <a:gd name="connsiteX65" fmla="*/ 2372900 w 5277256"/>
              <a:gd name="connsiteY65" fmla="*/ 2034228 h 6618094"/>
              <a:gd name="connsiteX66" fmla="*/ 2311046 w 5277256"/>
              <a:gd name="connsiteY66" fmla="*/ 2020070 h 6618094"/>
              <a:gd name="connsiteX67" fmla="*/ 2230603 w 5277256"/>
              <a:gd name="connsiteY67" fmla="*/ 2008546 h 6618094"/>
              <a:gd name="connsiteX68" fmla="*/ 2170916 w 5277256"/>
              <a:gd name="connsiteY68" fmla="*/ 2010627 h 6618094"/>
              <a:gd name="connsiteX69" fmla="*/ 1970896 w 5277256"/>
              <a:gd name="connsiteY69" fmla="*/ 1975476 h 6618094"/>
              <a:gd name="connsiteX70" fmla="*/ 1815028 w 5277256"/>
              <a:gd name="connsiteY70" fmla="*/ 2000422 h 6618094"/>
              <a:gd name="connsiteX71" fmla="*/ 1751411 w 5277256"/>
              <a:gd name="connsiteY71" fmla="*/ 1999484 h 6618094"/>
              <a:gd name="connsiteX72" fmla="*/ 1742560 w 5277256"/>
              <a:gd name="connsiteY72" fmla="*/ 1976295 h 6618094"/>
              <a:gd name="connsiteX73" fmla="*/ 1760296 w 5277256"/>
              <a:gd name="connsiteY73" fmla="*/ 1859358 h 6618094"/>
              <a:gd name="connsiteX74" fmla="*/ 1735582 w 5277256"/>
              <a:gd name="connsiteY74" fmla="*/ 1662887 h 6618094"/>
              <a:gd name="connsiteX75" fmla="*/ 1728811 w 5277256"/>
              <a:gd name="connsiteY75" fmla="*/ 1605574 h 6618094"/>
              <a:gd name="connsiteX76" fmla="*/ 1720571 w 5277256"/>
              <a:gd name="connsiteY76" fmla="*/ 1530852 h 6618094"/>
              <a:gd name="connsiteX77" fmla="*/ 1720778 w 5277256"/>
              <a:gd name="connsiteY77" fmla="*/ 1486527 h 6618094"/>
              <a:gd name="connsiteX78" fmla="*/ 1719988 w 5277256"/>
              <a:gd name="connsiteY78" fmla="*/ 1453900 h 6618094"/>
              <a:gd name="connsiteX79" fmla="*/ 1708083 w 5277256"/>
              <a:gd name="connsiteY79" fmla="*/ 1318109 h 6618094"/>
              <a:gd name="connsiteX80" fmla="*/ 1536150 w 5277256"/>
              <a:gd name="connsiteY80" fmla="*/ 1006252 h 6618094"/>
              <a:gd name="connsiteX81" fmla="*/ 1423431 w 5277256"/>
              <a:gd name="connsiteY81" fmla="*/ 975147 h 6618094"/>
              <a:gd name="connsiteX82" fmla="*/ 1366089 w 5277256"/>
              <a:gd name="connsiteY82" fmla="*/ 974622 h 6618094"/>
              <a:gd name="connsiteX83" fmla="*/ 1246132 w 5277256"/>
              <a:gd name="connsiteY83" fmla="*/ 980222 h 6618094"/>
              <a:gd name="connsiteX84" fmla="*/ 1140040 w 5277256"/>
              <a:gd name="connsiteY84" fmla="*/ 1011385 h 6618094"/>
              <a:gd name="connsiteX85" fmla="*/ 1118730 w 5277256"/>
              <a:gd name="connsiteY85" fmla="*/ 1028655 h 6618094"/>
              <a:gd name="connsiteX86" fmla="*/ 1056317 w 5277256"/>
              <a:gd name="connsiteY86" fmla="*/ 1150957 h 6618094"/>
              <a:gd name="connsiteX87" fmla="*/ 1028322 w 5277256"/>
              <a:gd name="connsiteY87" fmla="*/ 1292787 h 6618094"/>
              <a:gd name="connsiteX88" fmla="*/ 991149 w 5277256"/>
              <a:gd name="connsiteY88" fmla="*/ 1337786 h 6618094"/>
              <a:gd name="connsiteX89" fmla="*/ 991472 w 5277256"/>
              <a:gd name="connsiteY89" fmla="*/ 1416206 h 6618094"/>
              <a:gd name="connsiteX90" fmla="*/ 999712 w 5277256"/>
              <a:gd name="connsiteY90" fmla="*/ 1434323 h 6618094"/>
              <a:gd name="connsiteX91" fmla="*/ 987985 w 5277256"/>
              <a:gd name="connsiteY91" fmla="*/ 1458421 h 6618094"/>
              <a:gd name="connsiteX92" fmla="*/ 1010822 w 5277256"/>
              <a:gd name="connsiteY92" fmla="*/ 1481758 h 6618094"/>
              <a:gd name="connsiteX93" fmla="*/ 1013490 w 5277256"/>
              <a:gd name="connsiteY93" fmla="*/ 1492136 h 6618094"/>
              <a:gd name="connsiteX94" fmla="*/ 997395 w 5277256"/>
              <a:gd name="connsiteY94" fmla="*/ 1529541 h 6618094"/>
              <a:gd name="connsiteX95" fmla="*/ 1020116 w 5277256"/>
              <a:gd name="connsiteY95" fmla="*/ 1554810 h 6618094"/>
              <a:gd name="connsiteX96" fmla="*/ 1015661 w 5277256"/>
              <a:gd name="connsiteY96" fmla="*/ 1597290 h 6618094"/>
              <a:gd name="connsiteX97" fmla="*/ 1037207 w 5277256"/>
              <a:gd name="connsiteY97" fmla="*/ 1631559 h 6618094"/>
              <a:gd name="connsiteX98" fmla="*/ 1013903 w 5277256"/>
              <a:gd name="connsiteY98" fmla="*/ 1679755 h 6618094"/>
              <a:gd name="connsiteX99" fmla="*/ 739542 w 5277256"/>
              <a:gd name="connsiteY99" fmla="*/ 1345500 h 6618094"/>
              <a:gd name="connsiteX100" fmla="*/ 651976 w 5277256"/>
              <a:gd name="connsiteY100" fmla="*/ 1113701 h 6618094"/>
              <a:gd name="connsiteX101" fmla="*/ 444718 w 5277256"/>
              <a:gd name="connsiteY101" fmla="*/ 569843 h 6618094"/>
              <a:gd name="connsiteX102" fmla="*/ 439209 w 5277256"/>
              <a:gd name="connsiteY102" fmla="*/ 529092 h 6618094"/>
              <a:gd name="connsiteX103" fmla="*/ 414966 w 5277256"/>
              <a:gd name="connsiteY103" fmla="*/ 491365 h 6618094"/>
              <a:gd name="connsiteX104" fmla="*/ 377528 w 5277256"/>
              <a:gd name="connsiteY104" fmla="*/ 411890 h 6618094"/>
              <a:gd name="connsiteX105" fmla="*/ 310218 w 5277256"/>
              <a:gd name="connsiteY105" fmla="*/ 247666 h 6618094"/>
              <a:gd name="connsiteX106" fmla="*/ 284362 w 5277256"/>
              <a:gd name="connsiteY106" fmla="*/ 153416 h 6618094"/>
              <a:gd name="connsiteX107" fmla="*/ 265161 w 5277256"/>
              <a:gd name="connsiteY107" fmla="*/ 141834 h 6618094"/>
              <a:gd name="connsiteX108" fmla="*/ 264309 w 5277256"/>
              <a:gd name="connsiteY108" fmla="*/ 215795 h 6618094"/>
              <a:gd name="connsiteX109" fmla="*/ 227136 w 5277256"/>
              <a:gd name="connsiteY109" fmla="*/ 178184 h 6618094"/>
              <a:gd name="connsiteX110" fmla="*/ 116568 w 5277256"/>
              <a:gd name="connsiteY110" fmla="*/ 60125 h 6618094"/>
              <a:gd name="connsiteX111" fmla="*/ 96106 w 5277256"/>
              <a:gd name="connsiteY111" fmla="*/ 48341 h 6618094"/>
              <a:gd name="connsiteX112" fmla="*/ 56968 w 5277256"/>
              <a:gd name="connsiteY112" fmla="*/ 1907 h 6618094"/>
              <a:gd name="connsiteX113" fmla="*/ 44832 w 5277256"/>
              <a:gd name="connsiteY113" fmla="*/ 0 h 6618094"/>
              <a:gd name="connsiteX114" fmla="*/ 65410 w 5277256"/>
              <a:gd name="connsiteY114" fmla="*/ 77510 h 6618094"/>
              <a:gd name="connsiteX115" fmla="*/ 27212 w 5277256"/>
              <a:gd name="connsiteY115" fmla="*/ 49867 h 6618094"/>
              <a:gd name="connsiteX116" fmla="*/ 330 w 5277256"/>
              <a:gd name="connsiteY116" fmla="*/ 73556 h 6618094"/>
              <a:gd name="connsiteX117" fmla="*/ 27915 w 5277256"/>
              <a:gd name="connsiteY117" fmla="*/ 101786 h 6618094"/>
              <a:gd name="connsiteX118" fmla="*/ 150217 w 5277256"/>
              <a:gd name="connsiteY118" fmla="*/ 208317 h 6618094"/>
              <a:gd name="connsiteX119" fmla="*/ 179560 w 5277256"/>
              <a:gd name="connsiteY119" fmla="*/ 280227 h 6618094"/>
              <a:gd name="connsiteX120" fmla="*/ 160066 w 5277256"/>
              <a:gd name="connsiteY120" fmla="*/ 335459 h 6618094"/>
              <a:gd name="connsiteX121" fmla="*/ 13781 w 5277256"/>
              <a:gd name="connsiteY121" fmla="*/ 299841 h 6618094"/>
              <a:gd name="connsiteX122" fmla="*/ 72707 w 5277256"/>
              <a:gd name="connsiteY122" fmla="*/ 362018 h 6618094"/>
              <a:gd name="connsiteX123" fmla="*/ 214359 w 5277256"/>
              <a:gd name="connsiteY123" fmla="*/ 475204 h 6618094"/>
              <a:gd name="connsiteX124" fmla="*/ 284747 w 5277256"/>
              <a:gd name="connsiteY124" fmla="*/ 510441 h 6618094"/>
              <a:gd name="connsiteX125" fmla="*/ 421005 w 5277256"/>
              <a:gd name="connsiteY125" fmla="*/ 1136385 h 6618094"/>
              <a:gd name="connsiteX126" fmla="*/ 488282 w 5277256"/>
              <a:gd name="connsiteY126" fmla="*/ 1350563 h 6618094"/>
              <a:gd name="connsiteX127" fmla="*/ 567902 w 5277256"/>
              <a:gd name="connsiteY127" fmla="*/ 1488141 h 6618094"/>
              <a:gd name="connsiteX128" fmla="*/ 974770 w 5277256"/>
              <a:gd name="connsiteY128" fmla="*/ 2033732 h 6618094"/>
              <a:gd name="connsiteX129" fmla="*/ 981338 w 5277256"/>
              <a:gd name="connsiteY129" fmla="*/ 2085974 h 6618094"/>
              <a:gd name="connsiteX130" fmla="*/ 984035 w 5277256"/>
              <a:gd name="connsiteY130" fmla="*/ 2098490 h 6618094"/>
              <a:gd name="connsiteX131" fmla="*/ 916022 w 5277256"/>
              <a:gd name="connsiteY131" fmla="*/ 2617080 h 6618094"/>
              <a:gd name="connsiteX132" fmla="*/ 932761 w 5277256"/>
              <a:gd name="connsiteY132" fmla="*/ 2744367 h 6618094"/>
              <a:gd name="connsiteX133" fmla="*/ 1047883 w 5277256"/>
              <a:gd name="connsiteY133" fmla="*/ 2966255 h 6618094"/>
              <a:gd name="connsiteX134" fmla="*/ 1100650 w 5277256"/>
              <a:gd name="connsiteY134" fmla="*/ 3045581 h 6618094"/>
              <a:gd name="connsiteX135" fmla="*/ 1158616 w 5277256"/>
              <a:gd name="connsiteY135" fmla="*/ 3113421 h 6618094"/>
              <a:gd name="connsiteX136" fmla="*/ 1251696 w 5277256"/>
              <a:gd name="connsiteY136" fmla="*/ 3266513 h 6618094"/>
              <a:gd name="connsiteX137" fmla="*/ 1328548 w 5277256"/>
              <a:gd name="connsiteY137" fmla="*/ 3317659 h 6618094"/>
              <a:gd name="connsiteX138" fmla="*/ 1396615 w 5277256"/>
              <a:gd name="connsiteY138" fmla="*/ 3368163 h 6618094"/>
              <a:gd name="connsiteX139" fmla="*/ 1533986 w 5277256"/>
              <a:gd name="connsiteY139" fmla="*/ 3561358 h 6618094"/>
              <a:gd name="connsiteX140" fmla="*/ 1547326 w 5277256"/>
              <a:gd name="connsiteY140" fmla="*/ 3663760 h 6618094"/>
              <a:gd name="connsiteX141" fmla="*/ 1565211 w 5277256"/>
              <a:gd name="connsiteY141" fmla="*/ 4140135 h 6618094"/>
              <a:gd name="connsiteX142" fmla="*/ 1589748 w 5277256"/>
              <a:gd name="connsiteY142" fmla="*/ 4277920 h 6618094"/>
              <a:gd name="connsiteX143" fmla="*/ 1594703 w 5277256"/>
              <a:gd name="connsiteY143" fmla="*/ 4518248 h 6618094"/>
              <a:gd name="connsiteX144" fmla="*/ 1595758 w 5277256"/>
              <a:gd name="connsiteY144" fmla="*/ 4630350 h 6618094"/>
              <a:gd name="connsiteX145" fmla="*/ 1604287 w 5277256"/>
              <a:gd name="connsiteY145" fmla="*/ 4716389 h 6618094"/>
              <a:gd name="connsiteX146" fmla="*/ 1648641 w 5277256"/>
              <a:gd name="connsiteY146" fmla="*/ 4853909 h 6618094"/>
              <a:gd name="connsiteX147" fmla="*/ 1644215 w 5277256"/>
              <a:gd name="connsiteY147" fmla="*/ 5239380 h 6618094"/>
              <a:gd name="connsiteX148" fmla="*/ 1610471 w 5277256"/>
              <a:gd name="connsiteY148" fmla="*/ 5595297 h 6618094"/>
              <a:gd name="connsiteX149" fmla="*/ 1580834 w 5277256"/>
              <a:gd name="connsiteY149" fmla="*/ 5739940 h 6618094"/>
              <a:gd name="connsiteX150" fmla="*/ 1561340 w 5277256"/>
              <a:gd name="connsiteY150" fmla="*/ 5774531 h 6618094"/>
              <a:gd name="connsiteX151" fmla="*/ 1541465 w 5277256"/>
              <a:gd name="connsiteY151" fmla="*/ 5843070 h 6618094"/>
              <a:gd name="connsiteX152" fmla="*/ 1513880 w 5277256"/>
              <a:gd name="connsiteY152" fmla="*/ 5895663 h 6618094"/>
              <a:gd name="connsiteX153" fmla="*/ 1506141 w 5277256"/>
              <a:gd name="connsiteY153" fmla="*/ 5933568 h 6618094"/>
              <a:gd name="connsiteX154" fmla="*/ 1453051 w 5277256"/>
              <a:gd name="connsiteY154" fmla="*/ 6187997 h 6618094"/>
              <a:gd name="connsiteX155" fmla="*/ 1453138 w 5277256"/>
              <a:gd name="connsiteY155" fmla="*/ 6242319 h 6618094"/>
              <a:gd name="connsiteX156" fmla="*/ 1442615 w 5277256"/>
              <a:gd name="connsiteY156" fmla="*/ 6288753 h 6618094"/>
              <a:gd name="connsiteX157" fmla="*/ 1423414 w 5277256"/>
              <a:gd name="connsiteY157" fmla="*/ 6363596 h 6618094"/>
              <a:gd name="connsiteX158" fmla="*/ 1461878 w 5277256"/>
              <a:gd name="connsiteY158" fmla="*/ 6512900 h 6618094"/>
              <a:gd name="connsiteX159" fmla="*/ 1483275 w 5277256"/>
              <a:gd name="connsiteY159" fmla="*/ 6582770 h 6618094"/>
              <a:gd name="connsiteX160" fmla="*/ 1498604 w 5277256"/>
              <a:gd name="connsiteY160" fmla="*/ 6604560 h 6618094"/>
              <a:gd name="connsiteX161" fmla="*/ 1539181 w 5277256"/>
              <a:gd name="connsiteY161" fmla="*/ 6618082 h 6618094"/>
              <a:gd name="connsiteX162" fmla="*/ 1647942 w 5277256"/>
              <a:gd name="connsiteY162" fmla="*/ 6569270 h 6618094"/>
              <a:gd name="connsiteX163" fmla="*/ 1685115 w 5277256"/>
              <a:gd name="connsiteY163" fmla="*/ 6372596 h 6618094"/>
              <a:gd name="connsiteX164" fmla="*/ 1679895 w 5277256"/>
              <a:gd name="connsiteY164" fmla="*/ 6347795 h 6618094"/>
              <a:gd name="connsiteX165" fmla="*/ 1678563 w 5277256"/>
              <a:gd name="connsiteY165" fmla="*/ 6320843 h 6618094"/>
              <a:gd name="connsiteX166" fmla="*/ 1675039 w 5277256"/>
              <a:gd name="connsiteY166" fmla="*/ 6294353 h 6618094"/>
              <a:gd name="connsiteX167" fmla="*/ 1695898 w 5277256"/>
              <a:gd name="connsiteY167" fmla="*/ 6258000 h 6618094"/>
              <a:gd name="connsiteX168" fmla="*/ 1800323 w 5277256"/>
              <a:gd name="connsiteY168" fmla="*/ 6094582 h 6618094"/>
              <a:gd name="connsiteX169" fmla="*/ 1771708 w 5277256"/>
              <a:gd name="connsiteY169" fmla="*/ 6004303 h 6618094"/>
              <a:gd name="connsiteX170" fmla="*/ 1760743 w 5277256"/>
              <a:gd name="connsiteY170" fmla="*/ 5979295 h 6618094"/>
              <a:gd name="connsiteX171" fmla="*/ 1732835 w 5277256"/>
              <a:gd name="connsiteY171" fmla="*/ 5913218 h 6618094"/>
              <a:gd name="connsiteX172" fmla="*/ 1738816 w 5277256"/>
              <a:gd name="connsiteY172" fmla="*/ 5879565 h 6618094"/>
              <a:gd name="connsiteX173" fmla="*/ 1729936 w 5277256"/>
              <a:gd name="connsiteY173" fmla="*/ 5871387 h 6618094"/>
              <a:gd name="connsiteX174" fmla="*/ 1738965 w 5277256"/>
              <a:gd name="connsiteY174" fmla="*/ 5834421 h 6618094"/>
              <a:gd name="connsiteX175" fmla="*/ 1752569 w 5277256"/>
              <a:gd name="connsiteY175" fmla="*/ 5786432 h 6618094"/>
              <a:gd name="connsiteX176" fmla="*/ 1767344 w 5277256"/>
              <a:gd name="connsiteY176" fmla="*/ 5757937 h 6618094"/>
              <a:gd name="connsiteX177" fmla="*/ 1807740 w 5277256"/>
              <a:gd name="connsiteY177" fmla="*/ 5639766 h 6618094"/>
              <a:gd name="connsiteX178" fmla="*/ 1971732 w 5277256"/>
              <a:gd name="connsiteY178" fmla="*/ 5050322 h 6618094"/>
              <a:gd name="connsiteX179" fmla="*/ 1964431 w 5277256"/>
              <a:gd name="connsiteY179" fmla="*/ 4729257 h 6618094"/>
              <a:gd name="connsiteX180" fmla="*/ 1957602 w 5277256"/>
              <a:gd name="connsiteY180" fmla="*/ 4587692 h 6618094"/>
              <a:gd name="connsiteX181" fmla="*/ 1974400 w 5277256"/>
              <a:gd name="connsiteY181" fmla="*/ 4524928 h 6618094"/>
              <a:gd name="connsiteX182" fmla="*/ 2065866 w 5277256"/>
              <a:gd name="connsiteY182" fmla="*/ 3884325 h 6618094"/>
              <a:gd name="connsiteX183" fmla="*/ 2081096 w 5277256"/>
              <a:gd name="connsiteY183" fmla="*/ 3793380 h 6618094"/>
              <a:gd name="connsiteX184" fmla="*/ 2112834 w 5277256"/>
              <a:gd name="connsiteY184" fmla="*/ 3691995 h 6618094"/>
              <a:gd name="connsiteX185" fmla="*/ 2198509 w 5277256"/>
              <a:gd name="connsiteY185" fmla="*/ 3484406 h 6618094"/>
              <a:gd name="connsiteX186" fmla="*/ 2234189 w 5277256"/>
              <a:gd name="connsiteY186" fmla="*/ 3383571 h 6618094"/>
              <a:gd name="connsiteX187" fmla="*/ 2235980 w 5277256"/>
              <a:gd name="connsiteY187" fmla="*/ 3381676 h 6618094"/>
              <a:gd name="connsiteX188" fmla="*/ 2247483 w 5277256"/>
              <a:gd name="connsiteY188" fmla="*/ 3371576 h 6618094"/>
              <a:gd name="connsiteX189" fmla="*/ 2363279 w 5277256"/>
              <a:gd name="connsiteY189" fmla="*/ 3337956 h 6618094"/>
              <a:gd name="connsiteX190" fmla="*/ 2637802 w 5277256"/>
              <a:gd name="connsiteY190" fmla="*/ 3270435 h 6618094"/>
              <a:gd name="connsiteX191" fmla="*/ 3401480 w 5277256"/>
              <a:gd name="connsiteY191" fmla="*/ 3103506 h 6618094"/>
              <a:gd name="connsiteX192" fmla="*/ 3491213 w 5277256"/>
              <a:gd name="connsiteY192" fmla="*/ 3096003 h 6618094"/>
              <a:gd name="connsiteX193" fmla="*/ 3705949 w 5277256"/>
              <a:gd name="connsiteY193" fmla="*/ 3085567 h 6618094"/>
              <a:gd name="connsiteX194" fmla="*/ 4130496 w 5277256"/>
              <a:gd name="connsiteY194" fmla="*/ 3002369 h 6618094"/>
              <a:gd name="connsiteX195" fmla="*/ 4244299 w 5277256"/>
              <a:gd name="connsiteY195" fmla="*/ 2981406 h 6618094"/>
              <a:gd name="connsiteX196" fmla="*/ 4266871 w 5277256"/>
              <a:gd name="connsiteY196" fmla="*/ 2979499 h 6618094"/>
              <a:gd name="connsiteX197" fmla="*/ 4272616 w 5277256"/>
              <a:gd name="connsiteY197" fmla="*/ 2990316 h 6618094"/>
              <a:gd name="connsiteX198" fmla="*/ 4298120 w 5277256"/>
              <a:gd name="connsiteY198" fmla="*/ 2995887 h 6618094"/>
              <a:gd name="connsiteX199" fmla="*/ 4330482 w 5277256"/>
              <a:gd name="connsiteY199" fmla="*/ 2993749 h 6618094"/>
              <a:gd name="connsiteX200" fmla="*/ 4323302 w 5277256"/>
              <a:gd name="connsiteY200" fmla="*/ 2974664 h 6618094"/>
              <a:gd name="connsiteX201" fmla="*/ 4350213 w 5277256"/>
              <a:gd name="connsiteY201" fmla="*/ 2965283 h 6618094"/>
              <a:gd name="connsiteX202" fmla="*/ 4398173 w 5277256"/>
              <a:gd name="connsiteY202" fmla="*/ 2972699 h 6618094"/>
              <a:gd name="connsiteX203" fmla="*/ 4462753 w 5277256"/>
              <a:gd name="connsiteY203" fmla="*/ 2990200 h 6618094"/>
              <a:gd name="connsiteX204" fmla="*/ 4519744 w 5277256"/>
              <a:gd name="connsiteY204" fmla="*/ 2999200 h 6618094"/>
              <a:gd name="connsiteX205" fmla="*/ 4873758 w 5277256"/>
              <a:gd name="connsiteY205" fmla="*/ 2931042 h 6618094"/>
              <a:gd name="connsiteX206" fmla="*/ 5267493 w 5277256"/>
              <a:gd name="connsiteY206" fmla="*/ 2796865 h 6618094"/>
              <a:gd name="connsiteX207" fmla="*/ 5258145 w 5277256"/>
              <a:gd name="connsiteY207" fmla="*/ 2704761 h 6618094"/>
              <a:gd name="connsiteX208" fmla="*/ 1046249 w 5277256"/>
              <a:gd name="connsiteY208" fmla="*/ 1708035 h 6618094"/>
              <a:gd name="connsiteX209" fmla="*/ 1018809 w 5277256"/>
              <a:gd name="connsiteY209" fmla="*/ 1688892 h 6618094"/>
              <a:gd name="connsiteX210" fmla="*/ 1042642 w 5277256"/>
              <a:gd name="connsiteY210" fmla="*/ 1637854 h 6618094"/>
              <a:gd name="connsiteX211" fmla="*/ 1065041 w 5277256"/>
              <a:gd name="connsiteY211" fmla="*/ 1639318 h 6618094"/>
              <a:gd name="connsiteX212" fmla="*/ 1046249 w 5277256"/>
              <a:gd name="connsiteY212" fmla="*/ 1708035 h 6618094"/>
              <a:gd name="connsiteX213" fmla="*/ 1104704 w 5277256"/>
              <a:gd name="connsiteY213" fmla="*/ 1739517 h 6618094"/>
              <a:gd name="connsiteX214" fmla="*/ 1078231 w 5277256"/>
              <a:gd name="connsiteY214" fmla="*/ 1723952 h 6618094"/>
              <a:gd name="connsiteX215" fmla="*/ 1092861 w 5277256"/>
              <a:gd name="connsiteY215" fmla="*/ 1649109 h 6618094"/>
              <a:gd name="connsiteX216" fmla="*/ 1119156 w 5277256"/>
              <a:gd name="connsiteY216" fmla="*/ 1654445 h 6618094"/>
              <a:gd name="connsiteX217" fmla="*/ 1136950 w 5277256"/>
              <a:gd name="connsiteY217" fmla="*/ 1738669 h 6618094"/>
              <a:gd name="connsiteX218" fmla="*/ 1139618 w 5277256"/>
              <a:gd name="connsiteY218" fmla="*/ 1757108 h 6618094"/>
              <a:gd name="connsiteX219" fmla="*/ 1104704 w 5277256"/>
              <a:gd name="connsiteY219" fmla="*/ 1739517 h 6618094"/>
              <a:gd name="connsiteX220" fmla="*/ 1182214 w 5277256"/>
              <a:gd name="connsiteY220" fmla="*/ 1738520 h 6618094"/>
              <a:gd name="connsiteX221" fmla="*/ 1178342 w 5277256"/>
              <a:gd name="connsiteY221" fmla="*/ 1681621 h 6618094"/>
              <a:gd name="connsiteX222" fmla="*/ 1190362 w 5277256"/>
              <a:gd name="connsiteY222" fmla="*/ 1739020 h 6618094"/>
              <a:gd name="connsiteX223" fmla="*/ 1182214 w 5277256"/>
              <a:gd name="connsiteY223" fmla="*/ 1738520 h 6618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5277256" h="6618094">
                <a:moveTo>
                  <a:pt x="5258145" y="2704761"/>
                </a:moveTo>
                <a:cubicBezTo>
                  <a:pt x="5241422" y="2645782"/>
                  <a:pt x="5238796" y="2619111"/>
                  <a:pt x="5213705" y="2611244"/>
                </a:cubicBezTo>
                <a:cubicBezTo>
                  <a:pt x="5148512" y="2597912"/>
                  <a:pt x="5045154" y="2618085"/>
                  <a:pt x="4951301" y="2618660"/>
                </a:cubicBezTo>
                <a:cubicBezTo>
                  <a:pt x="4921929" y="2619363"/>
                  <a:pt x="4893988" y="2630122"/>
                  <a:pt x="4868484" y="2643958"/>
                </a:cubicBezTo>
                <a:cubicBezTo>
                  <a:pt x="4847583" y="2649558"/>
                  <a:pt x="4826563" y="2655275"/>
                  <a:pt x="4806923" y="2664627"/>
                </a:cubicBezTo>
                <a:cubicBezTo>
                  <a:pt x="4791884" y="2671692"/>
                  <a:pt x="4774792" y="2670753"/>
                  <a:pt x="4759170" y="2675737"/>
                </a:cubicBezTo>
                <a:cubicBezTo>
                  <a:pt x="4749143" y="2679489"/>
                  <a:pt x="4743104" y="2689077"/>
                  <a:pt x="4734046" y="2694350"/>
                </a:cubicBezTo>
                <a:cubicBezTo>
                  <a:pt x="4715044" y="2706631"/>
                  <a:pt x="4597093" y="2750757"/>
                  <a:pt x="4581722" y="2762186"/>
                </a:cubicBezTo>
                <a:cubicBezTo>
                  <a:pt x="4574012" y="2768167"/>
                  <a:pt x="4563663" y="2766934"/>
                  <a:pt x="4554633" y="2766144"/>
                </a:cubicBezTo>
                <a:cubicBezTo>
                  <a:pt x="4544198" y="2764767"/>
                  <a:pt x="4534494" y="2770628"/>
                  <a:pt x="4524145" y="2769954"/>
                </a:cubicBezTo>
                <a:cubicBezTo>
                  <a:pt x="4517195" y="2769544"/>
                  <a:pt x="4510222" y="2769544"/>
                  <a:pt x="4503505" y="2771331"/>
                </a:cubicBezTo>
                <a:cubicBezTo>
                  <a:pt x="4422218" y="2809005"/>
                  <a:pt x="4417072" y="2779682"/>
                  <a:pt x="4370911" y="2784170"/>
                </a:cubicBezTo>
                <a:cubicBezTo>
                  <a:pt x="4363759" y="2785870"/>
                  <a:pt x="4357455" y="2790416"/>
                  <a:pt x="4350126" y="2791413"/>
                </a:cubicBezTo>
                <a:cubicBezTo>
                  <a:pt x="4340393" y="2792265"/>
                  <a:pt x="4332418" y="2784083"/>
                  <a:pt x="4322715" y="2785258"/>
                </a:cubicBezTo>
                <a:cubicBezTo>
                  <a:pt x="4306798" y="2787310"/>
                  <a:pt x="4290791" y="2784290"/>
                  <a:pt x="4274899" y="2785932"/>
                </a:cubicBezTo>
                <a:cubicBezTo>
                  <a:pt x="4270854" y="2787897"/>
                  <a:pt x="4268273" y="2791764"/>
                  <a:pt x="4265050" y="2794726"/>
                </a:cubicBezTo>
                <a:cubicBezTo>
                  <a:pt x="4171081" y="2774934"/>
                  <a:pt x="3957718" y="2766405"/>
                  <a:pt x="3840268" y="2767757"/>
                </a:cubicBezTo>
                <a:cubicBezTo>
                  <a:pt x="3736964" y="2738510"/>
                  <a:pt x="3580595" y="2760457"/>
                  <a:pt x="3567929" y="2760076"/>
                </a:cubicBezTo>
                <a:cubicBezTo>
                  <a:pt x="3307602" y="2777536"/>
                  <a:pt x="3229414" y="2822588"/>
                  <a:pt x="3169826" y="2838877"/>
                </a:cubicBezTo>
                <a:cubicBezTo>
                  <a:pt x="3129357" y="2848986"/>
                  <a:pt x="3035446" y="2843952"/>
                  <a:pt x="2990327" y="2849929"/>
                </a:cubicBezTo>
                <a:cubicBezTo>
                  <a:pt x="2840030" y="2870015"/>
                  <a:pt x="2695313" y="2858636"/>
                  <a:pt x="2687499" y="2856787"/>
                </a:cubicBezTo>
                <a:cubicBezTo>
                  <a:pt x="2653664" y="2852345"/>
                  <a:pt x="2565549" y="2860737"/>
                  <a:pt x="2523859" y="2850661"/>
                </a:cubicBezTo>
                <a:cubicBezTo>
                  <a:pt x="2500261" y="2847849"/>
                  <a:pt x="2475725" y="2853358"/>
                  <a:pt x="2452768" y="2845735"/>
                </a:cubicBezTo>
                <a:cubicBezTo>
                  <a:pt x="2427979" y="2838190"/>
                  <a:pt x="2413225" y="2856188"/>
                  <a:pt x="2359867" y="2823660"/>
                </a:cubicBezTo>
                <a:cubicBezTo>
                  <a:pt x="2366286" y="2824512"/>
                  <a:pt x="2372677" y="2825653"/>
                  <a:pt x="2379125" y="2826534"/>
                </a:cubicBezTo>
                <a:cubicBezTo>
                  <a:pt x="2352227" y="2796608"/>
                  <a:pt x="2317962" y="2807057"/>
                  <a:pt x="2300647" y="2811292"/>
                </a:cubicBezTo>
                <a:cubicBezTo>
                  <a:pt x="2268926" y="2815838"/>
                  <a:pt x="2239289" y="2800533"/>
                  <a:pt x="2208420" y="2796372"/>
                </a:cubicBezTo>
                <a:cubicBezTo>
                  <a:pt x="2189964" y="2792191"/>
                  <a:pt x="2169993" y="2797473"/>
                  <a:pt x="2124755" y="2789481"/>
                </a:cubicBezTo>
                <a:cubicBezTo>
                  <a:pt x="2097066" y="2785246"/>
                  <a:pt x="2082850" y="2800467"/>
                  <a:pt x="2040854" y="2747208"/>
                </a:cubicBezTo>
                <a:cubicBezTo>
                  <a:pt x="1983553" y="2691902"/>
                  <a:pt x="1945996" y="2713030"/>
                  <a:pt x="1926993" y="2702648"/>
                </a:cubicBezTo>
                <a:cubicBezTo>
                  <a:pt x="1913538" y="2696079"/>
                  <a:pt x="1899408" y="2691128"/>
                  <a:pt x="1885453" y="2685792"/>
                </a:cubicBezTo>
                <a:cubicBezTo>
                  <a:pt x="1862674" y="2677189"/>
                  <a:pt x="1850857" y="2658050"/>
                  <a:pt x="1794983" y="2641381"/>
                </a:cubicBezTo>
                <a:cubicBezTo>
                  <a:pt x="1784340" y="2637307"/>
                  <a:pt x="1772821" y="2635371"/>
                  <a:pt x="1763175" y="2629100"/>
                </a:cubicBezTo>
                <a:cubicBezTo>
                  <a:pt x="1705238" y="2591729"/>
                  <a:pt x="1708100" y="2605937"/>
                  <a:pt x="1672912" y="2590988"/>
                </a:cubicBezTo>
                <a:cubicBezTo>
                  <a:pt x="1675113" y="2583162"/>
                  <a:pt x="1680887" y="2576772"/>
                  <a:pt x="1682910" y="2569033"/>
                </a:cubicBezTo>
                <a:cubicBezTo>
                  <a:pt x="1680449" y="2562026"/>
                  <a:pt x="1675700" y="2556045"/>
                  <a:pt x="1669893" y="2551561"/>
                </a:cubicBezTo>
                <a:cubicBezTo>
                  <a:pt x="1663151" y="2550154"/>
                  <a:pt x="1656467" y="2552674"/>
                  <a:pt x="1649960" y="2554113"/>
                </a:cubicBezTo>
                <a:cubicBezTo>
                  <a:pt x="1642895" y="2540773"/>
                  <a:pt x="1657583" y="2530424"/>
                  <a:pt x="1665467" y="2521631"/>
                </a:cubicBezTo>
                <a:cubicBezTo>
                  <a:pt x="1663180" y="2509991"/>
                  <a:pt x="1664967" y="2498558"/>
                  <a:pt x="1666845" y="2487125"/>
                </a:cubicBezTo>
                <a:cubicBezTo>
                  <a:pt x="1664090" y="2472909"/>
                  <a:pt x="1676370" y="2462618"/>
                  <a:pt x="1686132" y="2454585"/>
                </a:cubicBezTo>
                <a:cubicBezTo>
                  <a:pt x="1694632" y="2447520"/>
                  <a:pt x="1706330" y="2458895"/>
                  <a:pt x="1714247" y="2450833"/>
                </a:cubicBezTo>
                <a:cubicBezTo>
                  <a:pt x="1727144" y="2440542"/>
                  <a:pt x="1726763" y="2422309"/>
                  <a:pt x="1733505" y="2408354"/>
                </a:cubicBezTo>
                <a:cubicBezTo>
                  <a:pt x="1740161" y="2387684"/>
                  <a:pt x="1761061" y="2375404"/>
                  <a:pt x="1766604" y="2354296"/>
                </a:cubicBezTo>
                <a:cubicBezTo>
                  <a:pt x="1767485" y="2338992"/>
                  <a:pt x="1756842" y="2325714"/>
                  <a:pt x="1757281" y="2310323"/>
                </a:cubicBezTo>
                <a:cubicBezTo>
                  <a:pt x="1757984" y="2289977"/>
                  <a:pt x="1754993" y="2269721"/>
                  <a:pt x="1750187" y="2249991"/>
                </a:cubicBezTo>
                <a:cubicBezTo>
                  <a:pt x="1761971" y="2249552"/>
                  <a:pt x="1773847" y="2245271"/>
                  <a:pt x="1785511" y="2249023"/>
                </a:cubicBezTo>
                <a:cubicBezTo>
                  <a:pt x="1800815" y="2252981"/>
                  <a:pt x="1817261" y="2251720"/>
                  <a:pt x="1831916" y="2258288"/>
                </a:cubicBezTo>
                <a:cubicBezTo>
                  <a:pt x="1926857" y="2300019"/>
                  <a:pt x="1976418" y="2245838"/>
                  <a:pt x="2013732" y="2240320"/>
                </a:cubicBezTo>
                <a:cubicBezTo>
                  <a:pt x="2192611" y="2209389"/>
                  <a:pt x="2165030" y="2176038"/>
                  <a:pt x="2185021" y="2204260"/>
                </a:cubicBezTo>
                <a:cubicBezTo>
                  <a:pt x="2198770" y="2232139"/>
                  <a:pt x="2228584" y="2250462"/>
                  <a:pt x="2259131" y="2253569"/>
                </a:cubicBezTo>
                <a:cubicBezTo>
                  <a:pt x="2270622" y="2256265"/>
                  <a:pt x="2281674" y="2248146"/>
                  <a:pt x="2293193" y="2251252"/>
                </a:cubicBezTo>
                <a:cubicBezTo>
                  <a:pt x="2340120" y="2262718"/>
                  <a:pt x="2305379" y="2252386"/>
                  <a:pt x="2354113" y="2287573"/>
                </a:cubicBezTo>
                <a:cubicBezTo>
                  <a:pt x="2366365" y="2295635"/>
                  <a:pt x="2385392" y="2296777"/>
                  <a:pt x="2396034" y="2285344"/>
                </a:cubicBezTo>
                <a:cubicBezTo>
                  <a:pt x="2401192" y="2280273"/>
                  <a:pt x="2401573" y="2272563"/>
                  <a:pt x="2404183" y="2266172"/>
                </a:cubicBezTo>
                <a:cubicBezTo>
                  <a:pt x="2439677" y="2290067"/>
                  <a:pt x="2436942" y="2302907"/>
                  <a:pt x="2449360" y="2302671"/>
                </a:cubicBezTo>
                <a:cubicBezTo>
                  <a:pt x="2464251" y="2305016"/>
                  <a:pt x="2477532" y="2295019"/>
                  <a:pt x="2485445" y="2283263"/>
                </a:cubicBezTo>
                <a:cubicBezTo>
                  <a:pt x="2492526" y="2265419"/>
                  <a:pt x="2455589" y="2246032"/>
                  <a:pt x="2452904" y="2222083"/>
                </a:cubicBezTo>
                <a:cubicBezTo>
                  <a:pt x="2472515" y="2236477"/>
                  <a:pt x="2490723" y="2253627"/>
                  <a:pt x="2512972" y="2263889"/>
                </a:cubicBezTo>
                <a:cubicBezTo>
                  <a:pt x="2524670" y="2264182"/>
                  <a:pt x="2534928" y="2255066"/>
                  <a:pt x="2542286" y="2246740"/>
                </a:cubicBezTo>
                <a:cubicBezTo>
                  <a:pt x="2549057" y="2238062"/>
                  <a:pt x="2542402" y="2228300"/>
                  <a:pt x="2538183" y="2220325"/>
                </a:cubicBezTo>
                <a:cubicBezTo>
                  <a:pt x="2547944" y="2216280"/>
                  <a:pt x="2558087" y="2212789"/>
                  <a:pt x="2567058" y="2207044"/>
                </a:cubicBezTo>
                <a:cubicBezTo>
                  <a:pt x="2574301" y="2199656"/>
                  <a:pt x="2571604" y="2185671"/>
                  <a:pt x="2561809" y="2182184"/>
                </a:cubicBezTo>
                <a:cubicBezTo>
                  <a:pt x="2545363" y="2176145"/>
                  <a:pt x="2539180" y="2157821"/>
                  <a:pt x="2525430" y="2148237"/>
                </a:cubicBezTo>
                <a:cubicBezTo>
                  <a:pt x="2501117" y="2129814"/>
                  <a:pt x="2513353" y="2125037"/>
                  <a:pt x="2451291" y="2084476"/>
                </a:cubicBezTo>
                <a:cubicBezTo>
                  <a:pt x="2442965" y="2079318"/>
                  <a:pt x="2438332" y="2070140"/>
                  <a:pt x="2430213" y="2064775"/>
                </a:cubicBezTo>
                <a:cubicBezTo>
                  <a:pt x="2412418" y="2052197"/>
                  <a:pt x="2390872" y="2046480"/>
                  <a:pt x="2372900" y="2034228"/>
                </a:cubicBezTo>
                <a:cubicBezTo>
                  <a:pt x="2355693" y="2019805"/>
                  <a:pt x="2332182" y="2020566"/>
                  <a:pt x="2311046" y="2020070"/>
                </a:cubicBezTo>
                <a:cubicBezTo>
                  <a:pt x="2294103" y="1987918"/>
                  <a:pt x="2265273" y="1997750"/>
                  <a:pt x="2230603" y="2008546"/>
                </a:cubicBezTo>
                <a:cubicBezTo>
                  <a:pt x="2211315" y="2015934"/>
                  <a:pt x="2190733" y="2008546"/>
                  <a:pt x="2170916" y="2010627"/>
                </a:cubicBezTo>
                <a:cubicBezTo>
                  <a:pt x="2108342" y="2016777"/>
                  <a:pt x="2046409" y="1988593"/>
                  <a:pt x="1970896" y="1975476"/>
                </a:cubicBezTo>
                <a:cubicBezTo>
                  <a:pt x="1905418" y="1956933"/>
                  <a:pt x="1853069" y="1997630"/>
                  <a:pt x="1815028" y="2000422"/>
                </a:cubicBezTo>
                <a:cubicBezTo>
                  <a:pt x="1793862" y="2003616"/>
                  <a:pt x="1772639" y="1999512"/>
                  <a:pt x="1751411" y="1999484"/>
                </a:cubicBezTo>
                <a:cubicBezTo>
                  <a:pt x="1748570" y="1991715"/>
                  <a:pt x="1743850" y="1984502"/>
                  <a:pt x="1742560" y="1976295"/>
                </a:cubicBezTo>
                <a:cubicBezTo>
                  <a:pt x="1745277" y="1919578"/>
                  <a:pt x="1763688" y="1885127"/>
                  <a:pt x="1760296" y="1859358"/>
                </a:cubicBezTo>
                <a:cubicBezTo>
                  <a:pt x="1754712" y="1806694"/>
                  <a:pt x="1737774" y="1781880"/>
                  <a:pt x="1735582" y="1662887"/>
                </a:cubicBezTo>
                <a:cubicBezTo>
                  <a:pt x="1734936" y="1643629"/>
                  <a:pt x="1733207" y="1624337"/>
                  <a:pt x="1728811" y="1605574"/>
                </a:cubicBezTo>
                <a:cubicBezTo>
                  <a:pt x="1723268" y="1581009"/>
                  <a:pt x="1725411" y="1555533"/>
                  <a:pt x="1720571" y="1530852"/>
                </a:cubicBezTo>
                <a:cubicBezTo>
                  <a:pt x="1717932" y="1516193"/>
                  <a:pt x="1716203" y="1501009"/>
                  <a:pt x="1720778" y="1486527"/>
                </a:cubicBezTo>
                <a:cubicBezTo>
                  <a:pt x="1724558" y="1475624"/>
                  <a:pt x="1718110" y="1464804"/>
                  <a:pt x="1719988" y="1453900"/>
                </a:cubicBezTo>
                <a:cubicBezTo>
                  <a:pt x="1724695" y="1421699"/>
                  <a:pt x="1710822" y="1362360"/>
                  <a:pt x="1708083" y="1318109"/>
                </a:cubicBezTo>
                <a:cubicBezTo>
                  <a:pt x="1696415" y="1252929"/>
                  <a:pt x="1702305" y="1136236"/>
                  <a:pt x="1536150" y="1006252"/>
                </a:cubicBezTo>
                <a:cubicBezTo>
                  <a:pt x="1503361" y="986894"/>
                  <a:pt x="1473774" y="1008962"/>
                  <a:pt x="1423431" y="975147"/>
                </a:cubicBezTo>
                <a:cubicBezTo>
                  <a:pt x="1406104" y="987813"/>
                  <a:pt x="1384823" y="977464"/>
                  <a:pt x="1366089" y="974622"/>
                </a:cubicBezTo>
                <a:cubicBezTo>
                  <a:pt x="1334645" y="978833"/>
                  <a:pt x="1254558" y="979590"/>
                  <a:pt x="1246132" y="980222"/>
                </a:cubicBezTo>
                <a:cubicBezTo>
                  <a:pt x="1175852" y="991564"/>
                  <a:pt x="1169644" y="1001260"/>
                  <a:pt x="1140040" y="1011385"/>
                </a:cubicBezTo>
                <a:cubicBezTo>
                  <a:pt x="1131068" y="1013615"/>
                  <a:pt x="1121133" y="1019067"/>
                  <a:pt x="1118730" y="1028655"/>
                </a:cubicBezTo>
                <a:cubicBezTo>
                  <a:pt x="1096733" y="1094860"/>
                  <a:pt x="1094131" y="1052939"/>
                  <a:pt x="1056317" y="1150957"/>
                </a:cubicBezTo>
                <a:cubicBezTo>
                  <a:pt x="1031776" y="1214652"/>
                  <a:pt x="1063142" y="1255936"/>
                  <a:pt x="1028322" y="1292787"/>
                </a:cubicBezTo>
                <a:cubicBezTo>
                  <a:pt x="1014458" y="1306507"/>
                  <a:pt x="1003319" y="1322630"/>
                  <a:pt x="991149" y="1337786"/>
                </a:cubicBezTo>
                <a:cubicBezTo>
                  <a:pt x="963085" y="1366227"/>
                  <a:pt x="924249" y="1369565"/>
                  <a:pt x="991472" y="1416206"/>
                </a:cubicBezTo>
                <a:cubicBezTo>
                  <a:pt x="997424" y="1420107"/>
                  <a:pt x="998831" y="1427755"/>
                  <a:pt x="999712" y="1434323"/>
                </a:cubicBezTo>
                <a:cubicBezTo>
                  <a:pt x="1000005" y="1443882"/>
                  <a:pt x="992382" y="1450711"/>
                  <a:pt x="987985" y="1458421"/>
                </a:cubicBezTo>
                <a:cubicBezTo>
                  <a:pt x="986637" y="1471116"/>
                  <a:pt x="1001412" y="1476977"/>
                  <a:pt x="1010822" y="1481758"/>
                </a:cubicBezTo>
                <a:cubicBezTo>
                  <a:pt x="1011641" y="1485187"/>
                  <a:pt x="1012522" y="1488678"/>
                  <a:pt x="1013490" y="1492136"/>
                </a:cubicBezTo>
                <a:cubicBezTo>
                  <a:pt x="1003199" y="1501575"/>
                  <a:pt x="991944" y="1514476"/>
                  <a:pt x="997395" y="1529541"/>
                </a:cubicBezTo>
                <a:cubicBezTo>
                  <a:pt x="1005895" y="1536899"/>
                  <a:pt x="1016948" y="1543174"/>
                  <a:pt x="1020116" y="1554810"/>
                </a:cubicBezTo>
                <a:cubicBezTo>
                  <a:pt x="1019032" y="1568968"/>
                  <a:pt x="1011173" y="1582953"/>
                  <a:pt x="1015661" y="1597290"/>
                </a:cubicBezTo>
                <a:cubicBezTo>
                  <a:pt x="1018271" y="1611154"/>
                  <a:pt x="1029295" y="1620627"/>
                  <a:pt x="1037207" y="1631559"/>
                </a:cubicBezTo>
                <a:cubicBezTo>
                  <a:pt x="1029381" y="1647595"/>
                  <a:pt x="1021671" y="1663690"/>
                  <a:pt x="1013903" y="1679755"/>
                </a:cubicBezTo>
                <a:cubicBezTo>
                  <a:pt x="962303" y="1686204"/>
                  <a:pt x="755678" y="1376026"/>
                  <a:pt x="739542" y="1345500"/>
                </a:cubicBezTo>
                <a:cubicBezTo>
                  <a:pt x="682966" y="1253831"/>
                  <a:pt x="696611" y="1204853"/>
                  <a:pt x="651976" y="1113701"/>
                </a:cubicBezTo>
                <a:cubicBezTo>
                  <a:pt x="601207" y="1012159"/>
                  <a:pt x="448793" y="682834"/>
                  <a:pt x="444718" y="569843"/>
                </a:cubicBezTo>
                <a:cubicBezTo>
                  <a:pt x="443134" y="556238"/>
                  <a:pt x="445450" y="541757"/>
                  <a:pt x="439209" y="529092"/>
                </a:cubicBezTo>
                <a:cubicBezTo>
                  <a:pt x="433141" y="515285"/>
                  <a:pt x="422353" y="504377"/>
                  <a:pt x="414966" y="491365"/>
                </a:cubicBezTo>
                <a:cubicBezTo>
                  <a:pt x="401072" y="465566"/>
                  <a:pt x="390107" y="438333"/>
                  <a:pt x="377528" y="411890"/>
                </a:cubicBezTo>
                <a:cubicBezTo>
                  <a:pt x="346593" y="337353"/>
                  <a:pt x="304440" y="319861"/>
                  <a:pt x="310218" y="247666"/>
                </a:cubicBezTo>
                <a:cubicBezTo>
                  <a:pt x="307318" y="234107"/>
                  <a:pt x="284362" y="153449"/>
                  <a:pt x="284362" y="153416"/>
                </a:cubicBezTo>
                <a:cubicBezTo>
                  <a:pt x="284891" y="143977"/>
                  <a:pt x="272900" y="139638"/>
                  <a:pt x="265161" y="141834"/>
                </a:cubicBezTo>
                <a:cubicBezTo>
                  <a:pt x="237630" y="164443"/>
                  <a:pt x="262911" y="170937"/>
                  <a:pt x="264309" y="215795"/>
                </a:cubicBezTo>
                <a:cubicBezTo>
                  <a:pt x="245840" y="211105"/>
                  <a:pt x="234581" y="194572"/>
                  <a:pt x="227136" y="178184"/>
                </a:cubicBezTo>
                <a:cubicBezTo>
                  <a:pt x="143909" y="91280"/>
                  <a:pt x="143041" y="101923"/>
                  <a:pt x="116568" y="60125"/>
                </a:cubicBezTo>
                <a:cubicBezTo>
                  <a:pt x="111849" y="52974"/>
                  <a:pt x="101707" y="54380"/>
                  <a:pt x="96106" y="48341"/>
                </a:cubicBezTo>
                <a:cubicBezTo>
                  <a:pt x="60228" y="15098"/>
                  <a:pt x="67847" y="13476"/>
                  <a:pt x="56968" y="1907"/>
                </a:cubicBezTo>
                <a:cubicBezTo>
                  <a:pt x="53010" y="823"/>
                  <a:pt x="48878" y="529"/>
                  <a:pt x="44832" y="0"/>
                </a:cubicBezTo>
                <a:cubicBezTo>
                  <a:pt x="23638" y="25993"/>
                  <a:pt x="51996" y="53383"/>
                  <a:pt x="65410" y="77510"/>
                </a:cubicBezTo>
                <a:cubicBezTo>
                  <a:pt x="52336" y="68745"/>
                  <a:pt x="37768" y="61887"/>
                  <a:pt x="27212" y="49867"/>
                </a:cubicBezTo>
                <a:cubicBezTo>
                  <a:pt x="22219" y="42836"/>
                  <a:pt x="-3169" y="34013"/>
                  <a:pt x="330" y="73556"/>
                </a:cubicBezTo>
                <a:cubicBezTo>
                  <a:pt x="4081" y="87156"/>
                  <a:pt x="18095" y="93166"/>
                  <a:pt x="27915" y="101786"/>
                </a:cubicBezTo>
                <a:cubicBezTo>
                  <a:pt x="131310" y="179487"/>
                  <a:pt x="88206" y="151190"/>
                  <a:pt x="150217" y="208317"/>
                </a:cubicBezTo>
                <a:cubicBezTo>
                  <a:pt x="165207" y="251210"/>
                  <a:pt x="183167" y="269038"/>
                  <a:pt x="179560" y="280227"/>
                </a:cubicBezTo>
                <a:cubicBezTo>
                  <a:pt x="168297" y="326665"/>
                  <a:pt x="170390" y="298555"/>
                  <a:pt x="160066" y="335459"/>
                </a:cubicBezTo>
                <a:cubicBezTo>
                  <a:pt x="117838" y="343338"/>
                  <a:pt x="53337" y="237805"/>
                  <a:pt x="13781" y="299841"/>
                </a:cubicBezTo>
                <a:cubicBezTo>
                  <a:pt x="26794" y="327534"/>
                  <a:pt x="56551" y="351971"/>
                  <a:pt x="72707" y="362018"/>
                </a:cubicBezTo>
                <a:cubicBezTo>
                  <a:pt x="136993" y="399030"/>
                  <a:pt x="132754" y="418714"/>
                  <a:pt x="214359" y="475204"/>
                </a:cubicBezTo>
                <a:cubicBezTo>
                  <a:pt x="239160" y="483617"/>
                  <a:pt x="263962" y="494169"/>
                  <a:pt x="284747" y="510441"/>
                </a:cubicBezTo>
                <a:cubicBezTo>
                  <a:pt x="355523" y="634692"/>
                  <a:pt x="338796" y="841635"/>
                  <a:pt x="421005" y="1136385"/>
                </a:cubicBezTo>
                <a:cubicBezTo>
                  <a:pt x="430576" y="1170733"/>
                  <a:pt x="451221" y="1301825"/>
                  <a:pt x="488282" y="1350563"/>
                </a:cubicBezTo>
                <a:cubicBezTo>
                  <a:pt x="535399" y="1405220"/>
                  <a:pt x="529707" y="1428466"/>
                  <a:pt x="567902" y="1488141"/>
                </a:cubicBezTo>
                <a:cubicBezTo>
                  <a:pt x="749444" y="1774489"/>
                  <a:pt x="974770" y="2033732"/>
                  <a:pt x="974770" y="2033732"/>
                </a:cubicBezTo>
                <a:cubicBezTo>
                  <a:pt x="980048" y="2050650"/>
                  <a:pt x="970931" y="2070347"/>
                  <a:pt x="981338" y="2085974"/>
                </a:cubicBezTo>
                <a:cubicBezTo>
                  <a:pt x="983361" y="2089783"/>
                  <a:pt x="985793" y="2094035"/>
                  <a:pt x="984035" y="2098490"/>
                </a:cubicBezTo>
                <a:cubicBezTo>
                  <a:pt x="950221" y="2231146"/>
                  <a:pt x="809189" y="2345912"/>
                  <a:pt x="916022" y="2617080"/>
                </a:cubicBezTo>
                <a:cubicBezTo>
                  <a:pt x="931587" y="2687546"/>
                  <a:pt x="927351" y="2712811"/>
                  <a:pt x="932761" y="2744367"/>
                </a:cubicBezTo>
                <a:cubicBezTo>
                  <a:pt x="941419" y="2807288"/>
                  <a:pt x="1006752" y="2914365"/>
                  <a:pt x="1047883" y="2966255"/>
                </a:cubicBezTo>
                <a:cubicBezTo>
                  <a:pt x="1057277" y="2978432"/>
                  <a:pt x="1079778" y="2996987"/>
                  <a:pt x="1100650" y="3045581"/>
                </a:cubicBezTo>
                <a:cubicBezTo>
                  <a:pt x="1111727" y="3072475"/>
                  <a:pt x="1140710" y="3091275"/>
                  <a:pt x="1158616" y="3113421"/>
                </a:cubicBezTo>
                <a:cubicBezTo>
                  <a:pt x="1205539" y="3171453"/>
                  <a:pt x="1239709" y="3251763"/>
                  <a:pt x="1251696" y="3266513"/>
                </a:cubicBezTo>
                <a:cubicBezTo>
                  <a:pt x="1269614" y="3288560"/>
                  <a:pt x="1304545" y="3302669"/>
                  <a:pt x="1328548" y="3317659"/>
                </a:cubicBezTo>
                <a:cubicBezTo>
                  <a:pt x="1345110" y="3330688"/>
                  <a:pt x="1363103" y="3340136"/>
                  <a:pt x="1396615" y="3368163"/>
                </a:cubicBezTo>
                <a:cubicBezTo>
                  <a:pt x="1481228" y="3438923"/>
                  <a:pt x="1533664" y="3541967"/>
                  <a:pt x="1533986" y="3561358"/>
                </a:cubicBezTo>
                <a:cubicBezTo>
                  <a:pt x="1534557" y="3595726"/>
                  <a:pt x="1544079" y="3629408"/>
                  <a:pt x="1547326" y="3663760"/>
                </a:cubicBezTo>
                <a:cubicBezTo>
                  <a:pt x="1562618" y="3825494"/>
                  <a:pt x="1515162" y="3862382"/>
                  <a:pt x="1565211" y="4140135"/>
                </a:cubicBezTo>
                <a:cubicBezTo>
                  <a:pt x="1572247" y="4186279"/>
                  <a:pt x="1585173" y="4231365"/>
                  <a:pt x="1589748" y="4277920"/>
                </a:cubicBezTo>
                <a:cubicBezTo>
                  <a:pt x="1596643" y="4325198"/>
                  <a:pt x="1588974" y="4481116"/>
                  <a:pt x="1594703" y="4518248"/>
                </a:cubicBezTo>
                <a:cubicBezTo>
                  <a:pt x="1598203" y="4543649"/>
                  <a:pt x="1612489" y="4543326"/>
                  <a:pt x="1595758" y="4630350"/>
                </a:cubicBezTo>
                <a:cubicBezTo>
                  <a:pt x="1593690" y="4642548"/>
                  <a:pt x="1603559" y="4712253"/>
                  <a:pt x="1604287" y="4716389"/>
                </a:cubicBezTo>
                <a:cubicBezTo>
                  <a:pt x="1612009" y="4762298"/>
                  <a:pt x="1595886" y="4743453"/>
                  <a:pt x="1648641" y="4853909"/>
                </a:cubicBezTo>
                <a:cubicBezTo>
                  <a:pt x="1687228" y="5031216"/>
                  <a:pt x="1657046" y="5116904"/>
                  <a:pt x="1644215" y="5239380"/>
                </a:cubicBezTo>
                <a:cubicBezTo>
                  <a:pt x="1643979" y="5252773"/>
                  <a:pt x="1610471" y="5595297"/>
                  <a:pt x="1610471" y="5595297"/>
                </a:cubicBezTo>
                <a:cubicBezTo>
                  <a:pt x="1611716" y="5639572"/>
                  <a:pt x="1575999" y="5707010"/>
                  <a:pt x="1580834" y="5739940"/>
                </a:cubicBezTo>
                <a:cubicBezTo>
                  <a:pt x="1583415" y="5754657"/>
                  <a:pt x="1569608" y="5764447"/>
                  <a:pt x="1561340" y="5774531"/>
                </a:cubicBezTo>
                <a:cubicBezTo>
                  <a:pt x="1564103" y="5794861"/>
                  <a:pt x="1568483" y="5783797"/>
                  <a:pt x="1541465" y="5843070"/>
                </a:cubicBezTo>
                <a:cubicBezTo>
                  <a:pt x="1533639" y="5861129"/>
                  <a:pt x="1529151" y="5881972"/>
                  <a:pt x="1513880" y="5895663"/>
                </a:cubicBezTo>
                <a:cubicBezTo>
                  <a:pt x="1504176" y="5905776"/>
                  <a:pt x="1508221" y="5920961"/>
                  <a:pt x="1506141" y="5933568"/>
                </a:cubicBezTo>
                <a:cubicBezTo>
                  <a:pt x="1479776" y="6009350"/>
                  <a:pt x="1452340" y="6192141"/>
                  <a:pt x="1453051" y="6187997"/>
                </a:cubicBezTo>
                <a:cubicBezTo>
                  <a:pt x="1449974" y="6205998"/>
                  <a:pt x="1453109" y="6224202"/>
                  <a:pt x="1453138" y="6242319"/>
                </a:cubicBezTo>
                <a:cubicBezTo>
                  <a:pt x="1450735" y="6258004"/>
                  <a:pt x="1441850" y="6272485"/>
                  <a:pt x="1442615" y="6288753"/>
                </a:cubicBezTo>
                <a:cubicBezTo>
                  <a:pt x="1445142" y="6313406"/>
                  <a:pt x="1444861" y="6319386"/>
                  <a:pt x="1423414" y="6363596"/>
                </a:cubicBezTo>
                <a:cubicBezTo>
                  <a:pt x="1407750" y="6401459"/>
                  <a:pt x="1440262" y="6389667"/>
                  <a:pt x="1461878" y="6512900"/>
                </a:cubicBezTo>
                <a:cubicBezTo>
                  <a:pt x="1471259" y="6548609"/>
                  <a:pt x="1483275" y="6582770"/>
                  <a:pt x="1483275" y="6582770"/>
                </a:cubicBezTo>
                <a:cubicBezTo>
                  <a:pt x="1485542" y="6594609"/>
                  <a:pt x="1486547" y="6599332"/>
                  <a:pt x="1498604" y="6604560"/>
                </a:cubicBezTo>
                <a:cubicBezTo>
                  <a:pt x="1512176" y="6610446"/>
                  <a:pt x="1524382" y="6616858"/>
                  <a:pt x="1539181" y="6618082"/>
                </a:cubicBezTo>
                <a:cubicBezTo>
                  <a:pt x="1561224" y="6618657"/>
                  <a:pt x="1629849" y="6600498"/>
                  <a:pt x="1647942" y="6569270"/>
                </a:cubicBezTo>
                <a:cubicBezTo>
                  <a:pt x="1668288" y="6534152"/>
                  <a:pt x="1683539" y="6400611"/>
                  <a:pt x="1685115" y="6372596"/>
                </a:cubicBezTo>
                <a:cubicBezTo>
                  <a:pt x="1686463" y="6363683"/>
                  <a:pt x="1678546" y="6356705"/>
                  <a:pt x="1679895" y="6347795"/>
                </a:cubicBezTo>
                <a:cubicBezTo>
                  <a:pt x="1681193" y="6339212"/>
                  <a:pt x="1679539" y="6329396"/>
                  <a:pt x="1678563" y="6320843"/>
                </a:cubicBezTo>
                <a:cubicBezTo>
                  <a:pt x="1677934" y="6315337"/>
                  <a:pt x="1672337" y="6299313"/>
                  <a:pt x="1675039" y="6294353"/>
                </a:cubicBezTo>
                <a:cubicBezTo>
                  <a:pt x="1678583" y="6287884"/>
                  <a:pt x="1693284" y="6292236"/>
                  <a:pt x="1695898" y="6258000"/>
                </a:cubicBezTo>
                <a:cubicBezTo>
                  <a:pt x="1752350" y="6210498"/>
                  <a:pt x="1776080" y="6243477"/>
                  <a:pt x="1800323" y="6094582"/>
                </a:cubicBezTo>
                <a:cubicBezTo>
                  <a:pt x="1805556" y="6062435"/>
                  <a:pt x="1788415" y="6048082"/>
                  <a:pt x="1771708" y="6004303"/>
                </a:cubicBezTo>
                <a:cubicBezTo>
                  <a:pt x="1768805" y="5995567"/>
                  <a:pt x="1768775" y="5985190"/>
                  <a:pt x="1760743" y="5979295"/>
                </a:cubicBezTo>
                <a:cubicBezTo>
                  <a:pt x="1743639" y="5964698"/>
                  <a:pt x="1741281" y="5922434"/>
                  <a:pt x="1732835" y="5913218"/>
                </a:cubicBezTo>
                <a:cubicBezTo>
                  <a:pt x="1739404" y="5903162"/>
                  <a:pt x="1740165" y="5891113"/>
                  <a:pt x="1738816" y="5879565"/>
                </a:cubicBezTo>
                <a:cubicBezTo>
                  <a:pt x="1735884" y="5876748"/>
                  <a:pt x="1731838" y="5874961"/>
                  <a:pt x="1729936" y="5871387"/>
                </a:cubicBezTo>
                <a:cubicBezTo>
                  <a:pt x="1728761" y="5858370"/>
                  <a:pt x="1734713" y="5846321"/>
                  <a:pt x="1738965" y="5834421"/>
                </a:cubicBezTo>
                <a:cubicBezTo>
                  <a:pt x="1745327" y="5818943"/>
                  <a:pt x="1747378" y="5802232"/>
                  <a:pt x="1752569" y="5786432"/>
                </a:cubicBezTo>
                <a:cubicBezTo>
                  <a:pt x="1755767" y="5776054"/>
                  <a:pt x="1763795" y="5768108"/>
                  <a:pt x="1767344" y="5757937"/>
                </a:cubicBezTo>
                <a:cubicBezTo>
                  <a:pt x="1781065" y="5718625"/>
                  <a:pt x="1793200" y="5678755"/>
                  <a:pt x="1807740" y="5639766"/>
                </a:cubicBezTo>
                <a:cubicBezTo>
                  <a:pt x="1864978" y="5532971"/>
                  <a:pt x="1991532" y="5166647"/>
                  <a:pt x="1971732" y="5050322"/>
                </a:cubicBezTo>
                <a:cubicBezTo>
                  <a:pt x="1971732" y="5050322"/>
                  <a:pt x="1964431" y="4729261"/>
                  <a:pt x="1964431" y="4729257"/>
                </a:cubicBezTo>
                <a:cubicBezTo>
                  <a:pt x="1956130" y="4633990"/>
                  <a:pt x="1948527" y="4663622"/>
                  <a:pt x="1957602" y="4587692"/>
                </a:cubicBezTo>
                <a:cubicBezTo>
                  <a:pt x="1960328" y="4565939"/>
                  <a:pt x="1973287" y="4546917"/>
                  <a:pt x="1974400" y="4524928"/>
                </a:cubicBezTo>
                <a:cubicBezTo>
                  <a:pt x="2043505" y="4330327"/>
                  <a:pt x="2065862" y="3884362"/>
                  <a:pt x="2065866" y="3884325"/>
                </a:cubicBezTo>
                <a:cubicBezTo>
                  <a:pt x="2067959" y="3842577"/>
                  <a:pt x="2064741" y="3822942"/>
                  <a:pt x="2081096" y="3793380"/>
                </a:cubicBezTo>
                <a:cubicBezTo>
                  <a:pt x="2095134" y="3768004"/>
                  <a:pt x="2085517" y="3750007"/>
                  <a:pt x="2112834" y="3691995"/>
                </a:cubicBezTo>
                <a:cubicBezTo>
                  <a:pt x="2142450" y="3629098"/>
                  <a:pt x="2182812" y="3575475"/>
                  <a:pt x="2198509" y="3484406"/>
                </a:cubicBezTo>
                <a:cubicBezTo>
                  <a:pt x="2204883" y="3447432"/>
                  <a:pt x="2210356" y="3409882"/>
                  <a:pt x="2234189" y="3383571"/>
                </a:cubicBezTo>
                <a:cubicBezTo>
                  <a:pt x="2231811" y="3381304"/>
                  <a:pt x="2236298" y="3379389"/>
                  <a:pt x="2235980" y="3381676"/>
                </a:cubicBezTo>
                <a:cubicBezTo>
                  <a:pt x="2237481" y="3380113"/>
                  <a:pt x="2244902" y="3372382"/>
                  <a:pt x="2247483" y="3371576"/>
                </a:cubicBezTo>
                <a:cubicBezTo>
                  <a:pt x="2279850" y="3347808"/>
                  <a:pt x="2324662" y="3348321"/>
                  <a:pt x="2363279" y="3337956"/>
                </a:cubicBezTo>
                <a:cubicBezTo>
                  <a:pt x="2421771" y="3322258"/>
                  <a:pt x="2543837" y="3291427"/>
                  <a:pt x="2637802" y="3270435"/>
                </a:cubicBezTo>
                <a:cubicBezTo>
                  <a:pt x="2817830" y="3230213"/>
                  <a:pt x="3023326" y="3295004"/>
                  <a:pt x="3401480" y="3103506"/>
                </a:cubicBezTo>
                <a:cubicBezTo>
                  <a:pt x="3429859" y="3090960"/>
                  <a:pt x="3461403" y="3099402"/>
                  <a:pt x="3491213" y="3096003"/>
                </a:cubicBezTo>
                <a:cubicBezTo>
                  <a:pt x="3552588" y="3084793"/>
                  <a:pt x="3641874" y="3097715"/>
                  <a:pt x="3705949" y="3085567"/>
                </a:cubicBezTo>
                <a:cubicBezTo>
                  <a:pt x="3867208" y="3077819"/>
                  <a:pt x="3937115" y="3031517"/>
                  <a:pt x="4130496" y="3002369"/>
                </a:cubicBezTo>
                <a:cubicBezTo>
                  <a:pt x="4168137" y="2993778"/>
                  <a:pt x="4207217" y="2992549"/>
                  <a:pt x="4244299" y="2981406"/>
                </a:cubicBezTo>
                <a:cubicBezTo>
                  <a:pt x="4251599" y="2979210"/>
                  <a:pt x="4259280" y="2979528"/>
                  <a:pt x="4266871" y="2979499"/>
                </a:cubicBezTo>
                <a:cubicBezTo>
                  <a:pt x="4268686" y="2983048"/>
                  <a:pt x="4270651" y="2986684"/>
                  <a:pt x="4272616" y="2990316"/>
                </a:cubicBezTo>
                <a:cubicBezTo>
                  <a:pt x="4281265" y="2991399"/>
                  <a:pt x="4289620" y="2993951"/>
                  <a:pt x="4298120" y="2995887"/>
                </a:cubicBezTo>
                <a:cubicBezTo>
                  <a:pt x="4308908" y="2996826"/>
                  <a:pt x="4319608" y="2993778"/>
                  <a:pt x="4330482" y="2993749"/>
                </a:cubicBezTo>
                <a:cubicBezTo>
                  <a:pt x="4327873" y="2987416"/>
                  <a:pt x="4325205" y="2981174"/>
                  <a:pt x="4323302" y="2974664"/>
                </a:cubicBezTo>
                <a:cubicBezTo>
                  <a:pt x="4333006" y="2973990"/>
                  <a:pt x="4342238" y="2970883"/>
                  <a:pt x="4350213" y="2965283"/>
                </a:cubicBezTo>
                <a:cubicBezTo>
                  <a:pt x="4365397" y="2971731"/>
                  <a:pt x="4382373" y="2968567"/>
                  <a:pt x="4398173" y="2972699"/>
                </a:cubicBezTo>
                <a:cubicBezTo>
                  <a:pt x="4420539" y="2975189"/>
                  <a:pt x="4440885" y="2985451"/>
                  <a:pt x="4462753" y="2990200"/>
                </a:cubicBezTo>
                <a:cubicBezTo>
                  <a:pt x="4481135" y="2996677"/>
                  <a:pt x="4500774" y="2995916"/>
                  <a:pt x="4519744" y="2999200"/>
                </a:cubicBezTo>
                <a:cubicBezTo>
                  <a:pt x="4692005" y="2927179"/>
                  <a:pt x="4565136" y="3050135"/>
                  <a:pt x="4873758" y="2931042"/>
                </a:cubicBezTo>
                <a:cubicBezTo>
                  <a:pt x="4940274" y="2917318"/>
                  <a:pt x="5157190" y="2903846"/>
                  <a:pt x="5267493" y="2796865"/>
                </a:cubicBezTo>
                <a:cubicBezTo>
                  <a:pt x="5284014" y="2780034"/>
                  <a:pt x="5278690" y="2792885"/>
                  <a:pt x="5258145" y="2704761"/>
                </a:cubicBezTo>
                <a:close/>
                <a:moveTo>
                  <a:pt x="1046249" y="1708035"/>
                </a:moveTo>
                <a:cubicBezTo>
                  <a:pt x="1034639" y="1705748"/>
                  <a:pt x="1026991" y="1696544"/>
                  <a:pt x="1018809" y="1688892"/>
                </a:cubicBezTo>
                <a:cubicBezTo>
                  <a:pt x="1024410" y="1670924"/>
                  <a:pt x="1032968" y="1653920"/>
                  <a:pt x="1042642" y="1637854"/>
                </a:cubicBezTo>
                <a:cubicBezTo>
                  <a:pt x="1049885" y="1634748"/>
                  <a:pt x="1057976" y="1636742"/>
                  <a:pt x="1065041" y="1639318"/>
                </a:cubicBezTo>
                <a:cubicBezTo>
                  <a:pt x="1058414" y="1662126"/>
                  <a:pt x="1055043" y="1685959"/>
                  <a:pt x="1046249" y="1708035"/>
                </a:cubicBezTo>
                <a:close/>
                <a:moveTo>
                  <a:pt x="1104704" y="1739517"/>
                </a:moveTo>
                <a:cubicBezTo>
                  <a:pt x="1095852" y="1734590"/>
                  <a:pt x="1085002" y="1731662"/>
                  <a:pt x="1078231" y="1723952"/>
                </a:cubicBezTo>
                <a:cubicBezTo>
                  <a:pt x="1074976" y="1698240"/>
                  <a:pt x="1088171" y="1673997"/>
                  <a:pt x="1092861" y="1649109"/>
                </a:cubicBezTo>
                <a:cubicBezTo>
                  <a:pt x="1101804" y="1649783"/>
                  <a:pt x="1110627" y="1651690"/>
                  <a:pt x="1119156" y="1654445"/>
                </a:cubicBezTo>
                <a:cubicBezTo>
                  <a:pt x="1125460" y="1682440"/>
                  <a:pt x="1126192" y="1711758"/>
                  <a:pt x="1136950" y="1738669"/>
                </a:cubicBezTo>
                <a:cubicBezTo>
                  <a:pt x="1138973" y="1744592"/>
                  <a:pt x="1138886" y="1750924"/>
                  <a:pt x="1139618" y="1757108"/>
                </a:cubicBezTo>
                <a:cubicBezTo>
                  <a:pt x="1126076" y="1755495"/>
                  <a:pt x="1117133" y="1743946"/>
                  <a:pt x="1104704" y="1739517"/>
                </a:cubicBezTo>
                <a:close/>
                <a:moveTo>
                  <a:pt x="1182214" y="1738520"/>
                </a:moveTo>
                <a:cubicBezTo>
                  <a:pt x="1188183" y="1713048"/>
                  <a:pt x="1159787" y="1694365"/>
                  <a:pt x="1178342" y="1681621"/>
                </a:cubicBezTo>
                <a:cubicBezTo>
                  <a:pt x="1187049" y="1699386"/>
                  <a:pt x="1187810" y="1719699"/>
                  <a:pt x="1190362" y="1739020"/>
                </a:cubicBezTo>
                <a:cubicBezTo>
                  <a:pt x="1188340" y="1738904"/>
                  <a:pt x="1184266" y="1738669"/>
                  <a:pt x="1182214" y="1738520"/>
                </a:cubicBezTo>
                <a:close/>
              </a:path>
            </a:pathLst>
          </a:custGeom>
          <a:solidFill>
            <a:srgbClr val="000000"/>
          </a:solidFill>
          <a:ln w="413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CEC879B5-7BBC-4BF4-ADFA-F809F199DBA3}"/>
              </a:ext>
            </a:extLst>
          </p:cNvPr>
          <p:cNvSpPr/>
          <p:nvPr/>
        </p:nvSpPr>
        <p:spPr>
          <a:xfrm>
            <a:off x="5286437" y="1016000"/>
            <a:ext cx="1811106" cy="4822681"/>
          </a:xfrm>
          <a:custGeom>
            <a:avLst/>
            <a:gdLst>
              <a:gd name="connsiteX0" fmla="*/ 1344443 w 2508040"/>
              <a:gd name="connsiteY0" fmla="*/ 5785494 h 6678503"/>
              <a:gd name="connsiteX1" fmla="*/ 1344409 w 2508040"/>
              <a:gd name="connsiteY1" fmla="*/ 5795779 h 6678503"/>
              <a:gd name="connsiteX2" fmla="*/ 1365223 w 2508040"/>
              <a:gd name="connsiteY2" fmla="*/ 5993663 h 6678503"/>
              <a:gd name="connsiteX3" fmla="*/ 1376029 w 2508040"/>
              <a:gd name="connsiteY3" fmla="*/ 6266051 h 6678503"/>
              <a:gd name="connsiteX4" fmla="*/ 1344062 w 2508040"/>
              <a:gd name="connsiteY4" fmla="*/ 6427212 h 6678503"/>
              <a:gd name="connsiteX5" fmla="*/ 1321638 w 2508040"/>
              <a:gd name="connsiteY5" fmla="*/ 6588297 h 6678503"/>
              <a:gd name="connsiteX6" fmla="*/ 1304779 w 2508040"/>
              <a:gd name="connsiteY6" fmla="*/ 6644030 h 6678503"/>
              <a:gd name="connsiteX7" fmla="*/ 1270459 w 2508040"/>
              <a:gd name="connsiteY7" fmla="*/ 6674819 h 6678503"/>
              <a:gd name="connsiteX8" fmla="*/ 1159483 w 2508040"/>
              <a:gd name="connsiteY8" fmla="*/ 6628691 h 6678503"/>
              <a:gd name="connsiteX9" fmla="*/ 1122165 w 2508040"/>
              <a:gd name="connsiteY9" fmla="*/ 6504212 h 6678503"/>
              <a:gd name="connsiteX10" fmla="*/ 1118849 w 2508040"/>
              <a:gd name="connsiteY10" fmla="*/ 6490907 h 6678503"/>
              <a:gd name="connsiteX11" fmla="*/ 1098231 w 2508040"/>
              <a:gd name="connsiteY11" fmla="*/ 6479613 h 6678503"/>
              <a:gd name="connsiteX12" fmla="*/ 1031725 w 2508040"/>
              <a:gd name="connsiteY12" fmla="*/ 6439858 h 6678503"/>
              <a:gd name="connsiteX13" fmla="*/ 1009324 w 2508040"/>
              <a:gd name="connsiteY13" fmla="*/ 6285488 h 6678503"/>
              <a:gd name="connsiteX14" fmla="*/ 1009037 w 2508040"/>
              <a:gd name="connsiteY14" fmla="*/ 6227310 h 6678503"/>
              <a:gd name="connsiteX15" fmla="*/ 966599 w 2508040"/>
              <a:gd name="connsiteY15" fmla="*/ 6044669 h 6678503"/>
              <a:gd name="connsiteX16" fmla="*/ 913668 w 2508040"/>
              <a:gd name="connsiteY16" fmla="*/ 5924531 h 6678503"/>
              <a:gd name="connsiteX17" fmla="*/ 905294 w 2508040"/>
              <a:gd name="connsiteY17" fmla="*/ 5830735 h 6678503"/>
              <a:gd name="connsiteX18" fmla="*/ 937444 w 2508040"/>
              <a:gd name="connsiteY18" fmla="*/ 5795549 h 6678503"/>
              <a:gd name="connsiteX19" fmla="*/ 1001320 w 2508040"/>
              <a:gd name="connsiteY19" fmla="*/ 5731256 h 6678503"/>
              <a:gd name="connsiteX20" fmla="*/ 1013439 w 2508040"/>
              <a:gd name="connsiteY20" fmla="*/ 5646414 h 6678503"/>
              <a:gd name="connsiteX21" fmla="*/ 1003426 w 2508040"/>
              <a:gd name="connsiteY21" fmla="*/ 5620989 h 6678503"/>
              <a:gd name="connsiteX22" fmla="*/ 945670 w 2508040"/>
              <a:gd name="connsiteY22" fmla="*/ 5548427 h 6678503"/>
              <a:gd name="connsiteX23" fmla="*/ 906647 w 2508040"/>
              <a:gd name="connsiteY23" fmla="*/ 5526467 h 6678503"/>
              <a:gd name="connsiteX24" fmla="*/ 702877 w 2508040"/>
              <a:gd name="connsiteY24" fmla="*/ 5531008 h 6678503"/>
              <a:gd name="connsiteX25" fmla="*/ 581333 w 2508040"/>
              <a:gd name="connsiteY25" fmla="*/ 5534554 h 6678503"/>
              <a:gd name="connsiteX26" fmla="*/ 553311 w 2508040"/>
              <a:gd name="connsiteY26" fmla="*/ 5541911 h 6678503"/>
              <a:gd name="connsiteX27" fmla="*/ 467621 w 2508040"/>
              <a:gd name="connsiteY27" fmla="*/ 5556270 h 6678503"/>
              <a:gd name="connsiteX28" fmla="*/ 390902 w 2508040"/>
              <a:gd name="connsiteY28" fmla="*/ 5528104 h 6678503"/>
              <a:gd name="connsiteX29" fmla="*/ 367319 w 2508040"/>
              <a:gd name="connsiteY29" fmla="*/ 5514534 h 6678503"/>
              <a:gd name="connsiteX30" fmla="*/ 325257 w 2508040"/>
              <a:gd name="connsiteY30" fmla="*/ 5453613 h 6678503"/>
              <a:gd name="connsiteX31" fmla="*/ 335599 w 2508040"/>
              <a:gd name="connsiteY31" fmla="*/ 5328921 h 6678503"/>
              <a:gd name="connsiteX32" fmla="*/ 334532 w 2508040"/>
              <a:gd name="connsiteY32" fmla="*/ 5116406 h 6678503"/>
              <a:gd name="connsiteX33" fmla="*/ 313451 w 2508040"/>
              <a:gd name="connsiteY33" fmla="*/ 5095806 h 6678503"/>
              <a:gd name="connsiteX34" fmla="*/ 263755 w 2508040"/>
              <a:gd name="connsiteY34" fmla="*/ 5094948 h 6678503"/>
              <a:gd name="connsiteX35" fmla="*/ 138186 w 2508040"/>
              <a:gd name="connsiteY35" fmla="*/ 5080753 h 6678503"/>
              <a:gd name="connsiteX36" fmla="*/ 48314 w 2508040"/>
              <a:gd name="connsiteY36" fmla="*/ 5006354 h 6678503"/>
              <a:gd name="connsiteX37" fmla="*/ 32996 w 2508040"/>
              <a:gd name="connsiteY37" fmla="*/ 4984415 h 6678503"/>
              <a:gd name="connsiteX38" fmla="*/ 744 w 2508040"/>
              <a:gd name="connsiteY38" fmla="*/ 4910262 h 6678503"/>
              <a:gd name="connsiteX39" fmla="*/ 17557 w 2508040"/>
              <a:gd name="connsiteY39" fmla="*/ 4689709 h 6678503"/>
              <a:gd name="connsiteX40" fmla="*/ 16773 w 2508040"/>
              <a:gd name="connsiteY40" fmla="*/ 4422313 h 6678503"/>
              <a:gd name="connsiteX41" fmla="*/ 44868 w 2508040"/>
              <a:gd name="connsiteY41" fmla="*/ 4141707 h 6678503"/>
              <a:gd name="connsiteX42" fmla="*/ 103004 w 2508040"/>
              <a:gd name="connsiteY42" fmla="*/ 4002927 h 6678503"/>
              <a:gd name="connsiteX43" fmla="*/ 210988 w 2508040"/>
              <a:gd name="connsiteY43" fmla="*/ 3828476 h 6678503"/>
              <a:gd name="connsiteX44" fmla="*/ 491335 w 2508040"/>
              <a:gd name="connsiteY44" fmla="*/ 3443013 h 6678503"/>
              <a:gd name="connsiteX45" fmla="*/ 552978 w 2508040"/>
              <a:gd name="connsiteY45" fmla="*/ 3378946 h 6678503"/>
              <a:gd name="connsiteX46" fmla="*/ 731144 w 2508040"/>
              <a:gd name="connsiteY46" fmla="*/ 3213302 h 6678503"/>
              <a:gd name="connsiteX47" fmla="*/ 807780 w 2508040"/>
              <a:gd name="connsiteY47" fmla="*/ 3174589 h 6678503"/>
              <a:gd name="connsiteX48" fmla="*/ 879816 w 2508040"/>
              <a:gd name="connsiteY48" fmla="*/ 3149450 h 6678503"/>
              <a:gd name="connsiteX49" fmla="*/ 911149 w 2508040"/>
              <a:gd name="connsiteY49" fmla="*/ 3141707 h 6678503"/>
              <a:gd name="connsiteX50" fmla="*/ 981378 w 2508040"/>
              <a:gd name="connsiteY50" fmla="*/ 3075790 h 6678503"/>
              <a:gd name="connsiteX51" fmla="*/ 955688 w 2508040"/>
              <a:gd name="connsiteY51" fmla="*/ 2824666 h 6678503"/>
              <a:gd name="connsiteX52" fmla="*/ 857839 w 2508040"/>
              <a:gd name="connsiteY52" fmla="*/ 2629352 h 6678503"/>
              <a:gd name="connsiteX53" fmla="*/ 743399 w 2508040"/>
              <a:gd name="connsiteY53" fmla="*/ 2417393 h 6678503"/>
              <a:gd name="connsiteX54" fmla="*/ 642512 w 2508040"/>
              <a:gd name="connsiteY54" fmla="*/ 2241485 h 6678503"/>
              <a:gd name="connsiteX55" fmla="*/ 513253 w 2508040"/>
              <a:gd name="connsiteY55" fmla="*/ 2007182 h 6678503"/>
              <a:gd name="connsiteX56" fmla="*/ 436634 w 2508040"/>
              <a:gd name="connsiteY56" fmla="*/ 1715848 h 6678503"/>
              <a:gd name="connsiteX57" fmla="*/ 395410 w 2508040"/>
              <a:gd name="connsiteY57" fmla="*/ 1530094 h 6678503"/>
              <a:gd name="connsiteX58" fmla="*/ 367871 w 2508040"/>
              <a:gd name="connsiteY58" fmla="*/ 1454476 h 6678503"/>
              <a:gd name="connsiteX59" fmla="*/ 342297 w 2508040"/>
              <a:gd name="connsiteY59" fmla="*/ 1334409 h 6678503"/>
              <a:gd name="connsiteX60" fmla="*/ 323223 w 2508040"/>
              <a:gd name="connsiteY60" fmla="*/ 1146922 h 6678503"/>
              <a:gd name="connsiteX61" fmla="*/ 320258 w 2508040"/>
              <a:gd name="connsiteY61" fmla="*/ 987694 h 6678503"/>
              <a:gd name="connsiteX62" fmla="*/ 333781 w 2508040"/>
              <a:gd name="connsiteY62" fmla="*/ 825761 h 6678503"/>
              <a:gd name="connsiteX63" fmla="*/ 331417 w 2508040"/>
              <a:gd name="connsiteY63" fmla="*/ 786730 h 6678503"/>
              <a:gd name="connsiteX64" fmla="*/ 322331 w 2508040"/>
              <a:gd name="connsiteY64" fmla="*/ 715529 h 6678503"/>
              <a:gd name="connsiteX65" fmla="*/ 337980 w 2508040"/>
              <a:gd name="connsiteY65" fmla="*/ 664993 h 6678503"/>
              <a:gd name="connsiteX66" fmla="*/ 343788 w 2508040"/>
              <a:gd name="connsiteY66" fmla="*/ 647382 h 6678503"/>
              <a:gd name="connsiteX67" fmla="*/ 422732 w 2508040"/>
              <a:gd name="connsiteY67" fmla="*/ 413959 h 6678503"/>
              <a:gd name="connsiteX68" fmla="*/ 573825 w 2508040"/>
              <a:gd name="connsiteY68" fmla="*/ 143108 h 6678503"/>
              <a:gd name="connsiteX69" fmla="*/ 706356 w 2508040"/>
              <a:gd name="connsiteY69" fmla="*/ 8215 h 6678503"/>
              <a:gd name="connsiteX70" fmla="*/ 735229 w 2508040"/>
              <a:gd name="connsiteY70" fmla="*/ 6215 h 6678503"/>
              <a:gd name="connsiteX71" fmla="*/ 729232 w 2508040"/>
              <a:gd name="connsiteY71" fmla="*/ 36822 h 6678503"/>
              <a:gd name="connsiteX72" fmla="*/ 682583 w 2508040"/>
              <a:gd name="connsiteY72" fmla="*/ 82286 h 6678503"/>
              <a:gd name="connsiteX73" fmla="*/ 618691 w 2508040"/>
              <a:gd name="connsiteY73" fmla="*/ 179166 h 6678503"/>
              <a:gd name="connsiteX74" fmla="*/ 617851 w 2508040"/>
              <a:gd name="connsiteY74" fmla="*/ 191847 h 6678503"/>
              <a:gd name="connsiteX75" fmla="*/ 630358 w 2508040"/>
              <a:gd name="connsiteY75" fmla="*/ 190034 h 6678503"/>
              <a:gd name="connsiteX76" fmla="*/ 866831 w 2508040"/>
              <a:gd name="connsiteY76" fmla="*/ 145096 h 6678503"/>
              <a:gd name="connsiteX77" fmla="*/ 889425 w 2508040"/>
              <a:gd name="connsiteY77" fmla="*/ 155826 h 6678503"/>
              <a:gd name="connsiteX78" fmla="*/ 878067 w 2508040"/>
              <a:gd name="connsiteY78" fmla="*/ 180913 h 6678503"/>
              <a:gd name="connsiteX79" fmla="*/ 838727 w 2508040"/>
              <a:gd name="connsiteY79" fmla="*/ 189578 h 6678503"/>
              <a:gd name="connsiteX80" fmla="*/ 814266 w 2508040"/>
              <a:gd name="connsiteY80" fmla="*/ 198867 h 6678503"/>
              <a:gd name="connsiteX81" fmla="*/ 837119 w 2508040"/>
              <a:gd name="connsiteY81" fmla="*/ 206968 h 6678503"/>
              <a:gd name="connsiteX82" fmla="*/ 881590 w 2508040"/>
              <a:gd name="connsiteY82" fmla="*/ 209296 h 6678503"/>
              <a:gd name="connsiteX83" fmla="*/ 902130 w 2508040"/>
              <a:gd name="connsiteY83" fmla="*/ 223269 h 6678503"/>
              <a:gd name="connsiteX84" fmla="*/ 888510 w 2508040"/>
              <a:gd name="connsiteY84" fmla="*/ 244618 h 6678503"/>
              <a:gd name="connsiteX85" fmla="*/ 860108 w 2508040"/>
              <a:gd name="connsiteY85" fmla="*/ 250291 h 6678503"/>
              <a:gd name="connsiteX86" fmla="*/ 763741 w 2508040"/>
              <a:gd name="connsiteY86" fmla="*/ 273114 h 6678503"/>
              <a:gd name="connsiteX87" fmla="*/ 749551 w 2508040"/>
              <a:gd name="connsiteY87" fmla="*/ 283169 h 6678503"/>
              <a:gd name="connsiteX88" fmla="*/ 767545 w 2508040"/>
              <a:gd name="connsiteY88" fmla="*/ 288596 h 6678503"/>
              <a:gd name="connsiteX89" fmla="*/ 845700 w 2508040"/>
              <a:gd name="connsiteY89" fmla="*/ 280772 h 6678503"/>
              <a:gd name="connsiteX90" fmla="*/ 866579 w 2508040"/>
              <a:gd name="connsiteY90" fmla="*/ 286888 h 6678503"/>
              <a:gd name="connsiteX91" fmla="*/ 857190 w 2508040"/>
              <a:gd name="connsiteY91" fmla="*/ 308799 h 6678503"/>
              <a:gd name="connsiteX92" fmla="*/ 825535 w 2508040"/>
              <a:gd name="connsiteY92" fmla="*/ 321033 h 6678503"/>
              <a:gd name="connsiteX93" fmla="*/ 743268 w 2508040"/>
              <a:gd name="connsiteY93" fmla="*/ 344080 h 6678503"/>
              <a:gd name="connsiteX94" fmla="*/ 600982 w 2508040"/>
              <a:gd name="connsiteY94" fmla="*/ 478702 h 6678503"/>
              <a:gd name="connsiteX95" fmla="*/ 575471 w 2508040"/>
              <a:gd name="connsiteY95" fmla="*/ 519339 h 6678503"/>
              <a:gd name="connsiteX96" fmla="*/ 514647 w 2508040"/>
              <a:gd name="connsiteY96" fmla="*/ 592603 h 6678503"/>
              <a:gd name="connsiteX97" fmla="*/ 486154 w 2508040"/>
              <a:gd name="connsiteY97" fmla="*/ 654350 h 6678503"/>
              <a:gd name="connsiteX98" fmla="*/ 486263 w 2508040"/>
              <a:gd name="connsiteY98" fmla="*/ 680048 h 6678503"/>
              <a:gd name="connsiteX99" fmla="*/ 501103 w 2508040"/>
              <a:gd name="connsiteY99" fmla="*/ 701474 h 6678503"/>
              <a:gd name="connsiteX100" fmla="*/ 515464 w 2508040"/>
              <a:gd name="connsiteY100" fmla="*/ 727818 h 6678503"/>
              <a:gd name="connsiteX101" fmla="*/ 517683 w 2508040"/>
              <a:gd name="connsiteY101" fmla="*/ 874491 h 6678503"/>
              <a:gd name="connsiteX102" fmla="*/ 520706 w 2508040"/>
              <a:gd name="connsiteY102" fmla="*/ 952671 h 6678503"/>
              <a:gd name="connsiteX103" fmla="*/ 535518 w 2508040"/>
              <a:gd name="connsiteY103" fmla="*/ 1082907 h 6678503"/>
              <a:gd name="connsiteX104" fmla="*/ 553182 w 2508040"/>
              <a:gd name="connsiteY104" fmla="*/ 1218814 h 6678503"/>
              <a:gd name="connsiteX105" fmla="*/ 575577 w 2508040"/>
              <a:gd name="connsiteY105" fmla="*/ 1404247 h 6678503"/>
              <a:gd name="connsiteX106" fmla="*/ 614413 w 2508040"/>
              <a:gd name="connsiteY106" fmla="*/ 1502735 h 6678503"/>
              <a:gd name="connsiteX107" fmla="*/ 732610 w 2508040"/>
              <a:gd name="connsiteY107" fmla="*/ 1776474 h 6678503"/>
              <a:gd name="connsiteX108" fmla="*/ 804613 w 2508040"/>
              <a:gd name="connsiteY108" fmla="*/ 1900282 h 6678503"/>
              <a:gd name="connsiteX109" fmla="*/ 914984 w 2508040"/>
              <a:gd name="connsiteY109" fmla="*/ 1970765 h 6678503"/>
              <a:gd name="connsiteX110" fmla="*/ 949658 w 2508040"/>
              <a:gd name="connsiteY110" fmla="*/ 1946318 h 6678503"/>
              <a:gd name="connsiteX111" fmla="*/ 963797 w 2508040"/>
              <a:gd name="connsiteY111" fmla="*/ 1834942 h 6678503"/>
              <a:gd name="connsiteX112" fmla="*/ 921547 w 2508040"/>
              <a:gd name="connsiteY112" fmla="*/ 1715463 h 6678503"/>
              <a:gd name="connsiteX113" fmla="*/ 868402 w 2508040"/>
              <a:gd name="connsiteY113" fmla="*/ 1633534 h 6678503"/>
              <a:gd name="connsiteX114" fmla="*/ 849061 w 2508040"/>
              <a:gd name="connsiteY114" fmla="*/ 1617490 h 6678503"/>
              <a:gd name="connsiteX115" fmla="*/ 818870 w 2508040"/>
              <a:gd name="connsiteY115" fmla="*/ 1589149 h 6678503"/>
              <a:gd name="connsiteX116" fmla="*/ 788752 w 2508040"/>
              <a:gd name="connsiteY116" fmla="*/ 1475435 h 6678503"/>
              <a:gd name="connsiteX117" fmla="*/ 790464 w 2508040"/>
              <a:gd name="connsiteY117" fmla="*/ 1463854 h 6678503"/>
              <a:gd name="connsiteX118" fmla="*/ 791484 w 2508040"/>
              <a:gd name="connsiteY118" fmla="*/ 1415298 h 6678503"/>
              <a:gd name="connsiteX119" fmla="*/ 771295 w 2508040"/>
              <a:gd name="connsiteY119" fmla="*/ 1299121 h 6678503"/>
              <a:gd name="connsiteX120" fmla="*/ 820090 w 2508040"/>
              <a:gd name="connsiteY120" fmla="*/ 1172028 h 6678503"/>
              <a:gd name="connsiteX121" fmla="*/ 841750 w 2508040"/>
              <a:gd name="connsiteY121" fmla="*/ 1135641 h 6678503"/>
              <a:gd name="connsiteX122" fmla="*/ 863119 w 2508040"/>
              <a:gd name="connsiteY122" fmla="*/ 1105385 h 6678503"/>
              <a:gd name="connsiteX123" fmla="*/ 1113125 w 2508040"/>
              <a:gd name="connsiteY123" fmla="*/ 1055430 h 6678503"/>
              <a:gd name="connsiteX124" fmla="*/ 1214722 w 2508040"/>
              <a:gd name="connsiteY124" fmla="*/ 1118855 h 6678503"/>
              <a:gd name="connsiteX125" fmla="*/ 1239652 w 2508040"/>
              <a:gd name="connsiteY125" fmla="*/ 1149398 h 6678503"/>
              <a:gd name="connsiteX126" fmla="*/ 1281685 w 2508040"/>
              <a:gd name="connsiteY126" fmla="*/ 1250035 h 6678503"/>
              <a:gd name="connsiteX127" fmla="*/ 1307485 w 2508040"/>
              <a:gd name="connsiteY127" fmla="*/ 1345755 h 6678503"/>
              <a:gd name="connsiteX128" fmla="*/ 1324818 w 2508040"/>
              <a:gd name="connsiteY128" fmla="*/ 1366500 h 6678503"/>
              <a:gd name="connsiteX129" fmla="*/ 1337766 w 2508040"/>
              <a:gd name="connsiteY129" fmla="*/ 1387787 h 6678503"/>
              <a:gd name="connsiteX130" fmla="*/ 1334771 w 2508040"/>
              <a:gd name="connsiteY130" fmla="*/ 1512333 h 6678503"/>
              <a:gd name="connsiteX131" fmla="*/ 1325705 w 2508040"/>
              <a:gd name="connsiteY131" fmla="*/ 1528039 h 6678503"/>
              <a:gd name="connsiteX132" fmla="*/ 1308667 w 2508040"/>
              <a:gd name="connsiteY132" fmla="*/ 1558561 h 6678503"/>
              <a:gd name="connsiteX133" fmla="*/ 1301561 w 2508040"/>
              <a:gd name="connsiteY133" fmla="*/ 1833875 h 6678503"/>
              <a:gd name="connsiteX134" fmla="*/ 1353332 w 2508040"/>
              <a:gd name="connsiteY134" fmla="*/ 1916413 h 6678503"/>
              <a:gd name="connsiteX135" fmla="*/ 1372258 w 2508040"/>
              <a:gd name="connsiteY135" fmla="*/ 1910271 h 6678503"/>
              <a:gd name="connsiteX136" fmla="*/ 1406130 w 2508040"/>
              <a:gd name="connsiteY136" fmla="*/ 1867754 h 6678503"/>
              <a:gd name="connsiteX137" fmla="*/ 1456081 w 2508040"/>
              <a:gd name="connsiteY137" fmla="*/ 1805101 h 6678503"/>
              <a:gd name="connsiteX138" fmla="*/ 1553062 w 2508040"/>
              <a:gd name="connsiteY138" fmla="*/ 1668442 h 6678503"/>
              <a:gd name="connsiteX139" fmla="*/ 1621433 w 2508040"/>
              <a:gd name="connsiteY139" fmla="*/ 1568393 h 6678503"/>
              <a:gd name="connsiteX140" fmla="*/ 1734329 w 2508040"/>
              <a:gd name="connsiteY140" fmla="*/ 1316617 h 6678503"/>
              <a:gd name="connsiteX141" fmla="*/ 1759501 w 2508040"/>
              <a:gd name="connsiteY141" fmla="*/ 1182434 h 6678503"/>
              <a:gd name="connsiteX142" fmla="*/ 1768591 w 2508040"/>
              <a:gd name="connsiteY142" fmla="*/ 925444 h 6678503"/>
              <a:gd name="connsiteX143" fmla="*/ 1790100 w 2508040"/>
              <a:gd name="connsiteY143" fmla="*/ 765769 h 6678503"/>
              <a:gd name="connsiteX144" fmla="*/ 1785115 w 2508040"/>
              <a:gd name="connsiteY144" fmla="*/ 579439 h 6678503"/>
              <a:gd name="connsiteX145" fmla="*/ 1761774 w 2508040"/>
              <a:gd name="connsiteY145" fmla="*/ 439436 h 6678503"/>
              <a:gd name="connsiteX146" fmla="*/ 1731188 w 2508040"/>
              <a:gd name="connsiteY146" fmla="*/ 405600 h 6678503"/>
              <a:gd name="connsiteX147" fmla="*/ 1637931 w 2508040"/>
              <a:gd name="connsiteY147" fmla="*/ 342856 h 6678503"/>
              <a:gd name="connsiteX148" fmla="*/ 1596984 w 2508040"/>
              <a:gd name="connsiteY148" fmla="*/ 278437 h 6678503"/>
              <a:gd name="connsiteX149" fmla="*/ 1568930 w 2508040"/>
              <a:gd name="connsiteY149" fmla="*/ 259474 h 6678503"/>
              <a:gd name="connsiteX150" fmla="*/ 1560461 w 2508040"/>
              <a:gd name="connsiteY150" fmla="*/ 258932 h 6678503"/>
              <a:gd name="connsiteX151" fmla="*/ 1493909 w 2508040"/>
              <a:gd name="connsiteY151" fmla="*/ 239593 h 6678503"/>
              <a:gd name="connsiteX152" fmla="*/ 1488845 w 2508040"/>
              <a:gd name="connsiteY152" fmla="*/ 220628 h 6678503"/>
              <a:gd name="connsiteX153" fmla="*/ 1503019 w 2508040"/>
              <a:gd name="connsiteY153" fmla="*/ 208494 h 6678503"/>
              <a:gd name="connsiteX154" fmla="*/ 1509661 w 2508040"/>
              <a:gd name="connsiteY154" fmla="*/ 182983 h 6678503"/>
              <a:gd name="connsiteX155" fmla="*/ 1506731 w 2508040"/>
              <a:gd name="connsiteY155" fmla="*/ 157892 h 6678503"/>
              <a:gd name="connsiteX156" fmla="*/ 1538303 w 2508040"/>
              <a:gd name="connsiteY156" fmla="*/ 150646 h 6678503"/>
              <a:gd name="connsiteX157" fmla="*/ 1568303 w 2508040"/>
              <a:gd name="connsiteY157" fmla="*/ 163257 h 6678503"/>
              <a:gd name="connsiteX158" fmla="*/ 1588942 w 2508040"/>
              <a:gd name="connsiteY158" fmla="*/ 160793 h 6678503"/>
              <a:gd name="connsiteX159" fmla="*/ 1583192 w 2508040"/>
              <a:gd name="connsiteY159" fmla="*/ 141450 h 6678503"/>
              <a:gd name="connsiteX160" fmla="*/ 1532673 w 2508040"/>
              <a:gd name="connsiteY160" fmla="*/ 68061 h 6678503"/>
              <a:gd name="connsiteX161" fmla="*/ 1532000 w 2508040"/>
              <a:gd name="connsiteY161" fmla="*/ 41968 h 6678503"/>
              <a:gd name="connsiteX162" fmla="*/ 1557511 w 2508040"/>
              <a:gd name="connsiteY162" fmla="*/ 48254 h 6678503"/>
              <a:gd name="connsiteX163" fmla="*/ 1615172 w 2508040"/>
              <a:gd name="connsiteY163" fmla="*/ 111616 h 6678503"/>
              <a:gd name="connsiteX164" fmla="*/ 1716627 w 2508040"/>
              <a:gd name="connsiteY164" fmla="*/ 159681 h 6678503"/>
              <a:gd name="connsiteX165" fmla="*/ 1733900 w 2508040"/>
              <a:gd name="connsiteY165" fmla="*/ 166051 h 6678503"/>
              <a:gd name="connsiteX166" fmla="*/ 1808174 w 2508040"/>
              <a:gd name="connsiteY166" fmla="*/ 241435 h 6678503"/>
              <a:gd name="connsiteX167" fmla="*/ 1853174 w 2508040"/>
              <a:gd name="connsiteY167" fmla="*/ 290568 h 6678503"/>
              <a:gd name="connsiteX168" fmla="*/ 1912225 w 2508040"/>
              <a:gd name="connsiteY168" fmla="*/ 367095 h 6678503"/>
              <a:gd name="connsiteX169" fmla="*/ 1942354 w 2508040"/>
              <a:gd name="connsiteY169" fmla="*/ 403347 h 6678503"/>
              <a:gd name="connsiteX170" fmla="*/ 1955052 w 2508040"/>
              <a:gd name="connsiteY170" fmla="*/ 436185 h 6678503"/>
              <a:gd name="connsiteX171" fmla="*/ 1951483 w 2508040"/>
              <a:gd name="connsiteY171" fmla="*/ 449409 h 6678503"/>
              <a:gd name="connsiteX172" fmla="*/ 1952001 w 2508040"/>
              <a:gd name="connsiteY172" fmla="*/ 546878 h 6678503"/>
              <a:gd name="connsiteX173" fmla="*/ 1955446 w 2508040"/>
              <a:gd name="connsiteY173" fmla="*/ 571957 h 6678503"/>
              <a:gd name="connsiteX174" fmla="*/ 1953381 w 2508040"/>
              <a:gd name="connsiteY174" fmla="*/ 670845 h 6678503"/>
              <a:gd name="connsiteX175" fmla="*/ 1983949 w 2508040"/>
              <a:gd name="connsiteY175" fmla="*/ 902005 h 6678503"/>
              <a:gd name="connsiteX176" fmla="*/ 1993036 w 2508040"/>
              <a:gd name="connsiteY176" fmla="*/ 1170602 h 6678503"/>
              <a:gd name="connsiteX177" fmla="*/ 1963831 w 2508040"/>
              <a:gd name="connsiteY177" fmla="*/ 1339377 h 6678503"/>
              <a:gd name="connsiteX178" fmla="*/ 1833183 w 2508040"/>
              <a:gd name="connsiteY178" fmla="*/ 1773522 h 6678503"/>
              <a:gd name="connsiteX179" fmla="*/ 1730956 w 2508040"/>
              <a:gd name="connsiteY179" fmla="*/ 2042712 h 6678503"/>
              <a:gd name="connsiteX180" fmla="*/ 1709177 w 2508040"/>
              <a:gd name="connsiteY180" fmla="*/ 2236063 h 6678503"/>
              <a:gd name="connsiteX181" fmla="*/ 1736148 w 2508040"/>
              <a:gd name="connsiteY181" fmla="*/ 2329512 h 6678503"/>
              <a:gd name="connsiteX182" fmla="*/ 1751948 w 2508040"/>
              <a:gd name="connsiteY182" fmla="*/ 2371194 h 6678503"/>
              <a:gd name="connsiteX183" fmla="*/ 1762947 w 2508040"/>
              <a:gd name="connsiteY183" fmla="*/ 2505817 h 6678503"/>
              <a:gd name="connsiteX184" fmla="*/ 1741963 w 2508040"/>
              <a:gd name="connsiteY184" fmla="*/ 2807493 h 6678503"/>
              <a:gd name="connsiteX185" fmla="*/ 1739504 w 2508040"/>
              <a:gd name="connsiteY185" fmla="*/ 3073110 h 6678503"/>
              <a:gd name="connsiteX186" fmla="*/ 1747708 w 2508040"/>
              <a:gd name="connsiteY186" fmla="*/ 3132082 h 6678503"/>
              <a:gd name="connsiteX187" fmla="*/ 1771325 w 2508040"/>
              <a:gd name="connsiteY187" fmla="*/ 3151679 h 6678503"/>
              <a:gd name="connsiteX188" fmla="*/ 1999488 w 2508040"/>
              <a:gd name="connsiteY188" fmla="*/ 3304800 h 6678503"/>
              <a:gd name="connsiteX189" fmla="*/ 2232936 w 2508040"/>
              <a:gd name="connsiteY189" fmla="*/ 3740949 h 6678503"/>
              <a:gd name="connsiteX190" fmla="*/ 2324911 w 2508040"/>
              <a:gd name="connsiteY190" fmla="*/ 3943888 h 6678503"/>
              <a:gd name="connsiteX191" fmla="*/ 2447353 w 2508040"/>
              <a:gd name="connsiteY191" fmla="*/ 4364719 h 6678503"/>
              <a:gd name="connsiteX192" fmla="*/ 2497380 w 2508040"/>
              <a:gd name="connsiteY192" fmla="*/ 4604703 h 6678503"/>
              <a:gd name="connsiteX193" fmla="*/ 2502294 w 2508040"/>
              <a:gd name="connsiteY193" fmla="*/ 4652391 h 6678503"/>
              <a:gd name="connsiteX194" fmla="*/ 2506142 w 2508040"/>
              <a:gd name="connsiteY194" fmla="*/ 5250661 h 6678503"/>
              <a:gd name="connsiteX195" fmla="*/ 2476296 w 2508040"/>
              <a:gd name="connsiteY195" fmla="*/ 5274691 h 6678503"/>
              <a:gd name="connsiteX196" fmla="*/ 2415546 w 2508040"/>
              <a:gd name="connsiteY196" fmla="*/ 5263860 h 6678503"/>
              <a:gd name="connsiteX197" fmla="*/ 2392492 w 2508040"/>
              <a:gd name="connsiteY197" fmla="*/ 5282002 h 6678503"/>
              <a:gd name="connsiteX198" fmla="*/ 2392576 w 2508040"/>
              <a:gd name="connsiteY198" fmla="*/ 5316249 h 6678503"/>
              <a:gd name="connsiteX199" fmla="*/ 2375933 w 2508040"/>
              <a:gd name="connsiteY199" fmla="*/ 5334871 h 6678503"/>
              <a:gd name="connsiteX200" fmla="*/ 2232424 w 2508040"/>
              <a:gd name="connsiteY200" fmla="*/ 5336050 h 6678503"/>
              <a:gd name="connsiteX201" fmla="*/ 2194168 w 2508040"/>
              <a:gd name="connsiteY201" fmla="*/ 5354730 h 6678503"/>
              <a:gd name="connsiteX202" fmla="*/ 2117274 w 2508040"/>
              <a:gd name="connsiteY202" fmla="*/ 5494382 h 6678503"/>
              <a:gd name="connsiteX203" fmla="*/ 2077940 w 2508040"/>
              <a:gd name="connsiteY203" fmla="*/ 5554513 h 6678503"/>
              <a:gd name="connsiteX204" fmla="*/ 2019207 w 2508040"/>
              <a:gd name="connsiteY204" fmla="*/ 5585011 h 6678503"/>
              <a:gd name="connsiteX205" fmla="*/ 1994149 w 2508040"/>
              <a:gd name="connsiteY205" fmla="*/ 5608473 h 6678503"/>
              <a:gd name="connsiteX206" fmla="*/ 1944227 w 2508040"/>
              <a:gd name="connsiteY206" fmla="*/ 5670336 h 6678503"/>
              <a:gd name="connsiteX207" fmla="*/ 1875033 w 2508040"/>
              <a:gd name="connsiteY207" fmla="*/ 5689826 h 6678503"/>
              <a:gd name="connsiteX208" fmla="*/ 1841683 w 2508040"/>
              <a:gd name="connsiteY208" fmla="*/ 5710722 h 6678503"/>
              <a:gd name="connsiteX209" fmla="*/ 1805623 w 2508040"/>
              <a:gd name="connsiteY209" fmla="*/ 5727279 h 6678503"/>
              <a:gd name="connsiteX210" fmla="*/ 1661597 w 2508040"/>
              <a:gd name="connsiteY210" fmla="*/ 5684700 h 6678503"/>
              <a:gd name="connsiteX211" fmla="*/ 1614029 w 2508040"/>
              <a:gd name="connsiteY211" fmla="*/ 5673821 h 6678503"/>
              <a:gd name="connsiteX212" fmla="*/ 1540386 w 2508040"/>
              <a:gd name="connsiteY212" fmla="*/ 5677127 h 6678503"/>
              <a:gd name="connsiteX213" fmla="*/ 1441628 w 2508040"/>
              <a:gd name="connsiteY213" fmla="*/ 5654519 h 6678503"/>
              <a:gd name="connsiteX214" fmla="*/ 1371052 w 2508040"/>
              <a:gd name="connsiteY214" fmla="*/ 5640833 h 6678503"/>
              <a:gd name="connsiteX215" fmla="*/ 1347706 w 2508040"/>
              <a:gd name="connsiteY215" fmla="*/ 5668992 h 6678503"/>
              <a:gd name="connsiteX216" fmla="*/ 1347904 w 2508040"/>
              <a:gd name="connsiteY216" fmla="*/ 5785549 h 6678503"/>
              <a:gd name="connsiteX217" fmla="*/ 1344450 w 2508040"/>
              <a:gd name="connsiteY217" fmla="*/ 5785550 h 667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2508040" h="6678503">
                <a:moveTo>
                  <a:pt x="1344443" y="5785494"/>
                </a:moveTo>
                <a:cubicBezTo>
                  <a:pt x="1344443" y="5788923"/>
                  <a:pt x="1344674" y="5792370"/>
                  <a:pt x="1344409" y="5795779"/>
                </a:cubicBezTo>
                <a:cubicBezTo>
                  <a:pt x="1339178" y="5863031"/>
                  <a:pt x="1347237" y="5928264"/>
                  <a:pt x="1365223" y="5993663"/>
                </a:cubicBezTo>
                <a:cubicBezTo>
                  <a:pt x="1389785" y="6082972"/>
                  <a:pt x="1389011" y="6174993"/>
                  <a:pt x="1376029" y="6266051"/>
                </a:cubicBezTo>
                <a:cubicBezTo>
                  <a:pt x="1368315" y="6320151"/>
                  <a:pt x="1346853" y="6372089"/>
                  <a:pt x="1344062" y="6427212"/>
                </a:cubicBezTo>
                <a:cubicBezTo>
                  <a:pt x="1341305" y="6481679"/>
                  <a:pt x="1333676" y="6535241"/>
                  <a:pt x="1321638" y="6588297"/>
                </a:cubicBezTo>
                <a:cubicBezTo>
                  <a:pt x="1317335" y="6607261"/>
                  <a:pt x="1311896" y="6625874"/>
                  <a:pt x="1304779" y="6644030"/>
                </a:cubicBezTo>
                <a:cubicBezTo>
                  <a:pt x="1298423" y="6660239"/>
                  <a:pt x="1286851" y="6669837"/>
                  <a:pt x="1270459" y="6674819"/>
                </a:cubicBezTo>
                <a:cubicBezTo>
                  <a:pt x="1229080" y="6687395"/>
                  <a:pt x="1179744" y="6666743"/>
                  <a:pt x="1159483" y="6628691"/>
                </a:cubicBezTo>
                <a:cubicBezTo>
                  <a:pt x="1138689" y="6589639"/>
                  <a:pt x="1135451" y="6545444"/>
                  <a:pt x="1122165" y="6504212"/>
                </a:cubicBezTo>
                <a:cubicBezTo>
                  <a:pt x="1120766" y="6499870"/>
                  <a:pt x="1119733" y="6495388"/>
                  <a:pt x="1118849" y="6490907"/>
                </a:cubicBezTo>
                <a:cubicBezTo>
                  <a:pt x="1116462" y="6478802"/>
                  <a:pt x="1110968" y="6475292"/>
                  <a:pt x="1098231" y="6479613"/>
                </a:cubicBezTo>
                <a:cubicBezTo>
                  <a:pt x="1061016" y="6492241"/>
                  <a:pt x="1038099" y="6478711"/>
                  <a:pt x="1031725" y="6439858"/>
                </a:cubicBezTo>
                <a:cubicBezTo>
                  <a:pt x="1023309" y="6388550"/>
                  <a:pt x="1014225" y="6337313"/>
                  <a:pt x="1009324" y="6285488"/>
                </a:cubicBezTo>
                <a:cubicBezTo>
                  <a:pt x="1007492" y="6266101"/>
                  <a:pt x="1005585" y="6246376"/>
                  <a:pt x="1009037" y="6227310"/>
                </a:cubicBezTo>
                <a:cubicBezTo>
                  <a:pt x="1021207" y="6160074"/>
                  <a:pt x="1000689" y="6100948"/>
                  <a:pt x="966599" y="6044669"/>
                </a:cubicBezTo>
                <a:cubicBezTo>
                  <a:pt x="943749" y="6006948"/>
                  <a:pt x="922216" y="5968689"/>
                  <a:pt x="913668" y="5924531"/>
                </a:cubicBezTo>
                <a:cubicBezTo>
                  <a:pt x="907659" y="5893501"/>
                  <a:pt x="906734" y="5862066"/>
                  <a:pt x="905294" y="5830735"/>
                </a:cubicBezTo>
                <a:cubicBezTo>
                  <a:pt x="904359" y="5810389"/>
                  <a:pt x="915842" y="5796630"/>
                  <a:pt x="937444" y="5795549"/>
                </a:cubicBezTo>
                <a:cubicBezTo>
                  <a:pt x="977641" y="5793538"/>
                  <a:pt x="991862" y="5779136"/>
                  <a:pt x="1001320" y="5731256"/>
                </a:cubicBezTo>
                <a:cubicBezTo>
                  <a:pt x="1006867" y="5703184"/>
                  <a:pt x="1010360" y="5674835"/>
                  <a:pt x="1013439" y="5646414"/>
                </a:cubicBezTo>
                <a:cubicBezTo>
                  <a:pt x="1014561" y="5636056"/>
                  <a:pt x="1012945" y="5627183"/>
                  <a:pt x="1003426" y="5620989"/>
                </a:cubicBezTo>
                <a:cubicBezTo>
                  <a:pt x="976141" y="5603233"/>
                  <a:pt x="957261" y="5578547"/>
                  <a:pt x="945670" y="5548427"/>
                </a:cubicBezTo>
                <a:cubicBezTo>
                  <a:pt x="938515" y="5529841"/>
                  <a:pt x="925854" y="5524164"/>
                  <a:pt x="906647" y="5526467"/>
                </a:cubicBezTo>
                <a:cubicBezTo>
                  <a:pt x="838910" y="5534587"/>
                  <a:pt x="770890" y="5533989"/>
                  <a:pt x="702877" y="5531008"/>
                </a:cubicBezTo>
                <a:cubicBezTo>
                  <a:pt x="662262" y="5529228"/>
                  <a:pt x="621992" y="5537588"/>
                  <a:pt x="581333" y="5534554"/>
                </a:cubicBezTo>
                <a:cubicBezTo>
                  <a:pt x="571493" y="5533820"/>
                  <a:pt x="562230" y="5538262"/>
                  <a:pt x="553311" y="5541911"/>
                </a:cubicBezTo>
                <a:cubicBezTo>
                  <a:pt x="525761" y="5553180"/>
                  <a:pt x="496969" y="5555770"/>
                  <a:pt x="467621" y="5556270"/>
                </a:cubicBezTo>
                <a:cubicBezTo>
                  <a:pt x="438241" y="5556769"/>
                  <a:pt x="412423" y="5548555"/>
                  <a:pt x="390902" y="5528104"/>
                </a:cubicBezTo>
                <a:cubicBezTo>
                  <a:pt x="384146" y="5521683"/>
                  <a:pt x="376056" y="5517649"/>
                  <a:pt x="367319" y="5514534"/>
                </a:cubicBezTo>
                <a:cubicBezTo>
                  <a:pt x="332205" y="5502013"/>
                  <a:pt x="324944" y="5491020"/>
                  <a:pt x="325257" y="5453613"/>
                </a:cubicBezTo>
                <a:cubicBezTo>
                  <a:pt x="325605" y="5411772"/>
                  <a:pt x="332119" y="5370482"/>
                  <a:pt x="335599" y="5328921"/>
                </a:cubicBezTo>
                <a:cubicBezTo>
                  <a:pt x="341531" y="5258070"/>
                  <a:pt x="335457" y="5187245"/>
                  <a:pt x="334532" y="5116406"/>
                </a:cubicBezTo>
                <a:cubicBezTo>
                  <a:pt x="334342" y="5101913"/>
                  <a:pt x="327565" y="5095803"/>
                  <a:pt x="313451" y="5095806"/>
                </a:cubicBezTo>
                <a:cubicBezTo>
                  <a:pt x="296882" y="5095808"/>
                  <a:pt x="280247" y="5093988"/>
                  <a:pt x="263755" y="5094948"/>
                </a:cubicBezTo>
                <a:cubicBezTo>
                  <a:pt x="221000" y="5097440"/>
                  <a:pt x="179455" y="5089974"/>
                  <a:pt x="138186" y="5080753"/>
                </a:cubicBezTo>
                <a:cubicBezTo>
                  <a:pt x="95915" y="5071309"/>
                  <a:pt x="61133" y="5051857"/>
                  <a:pt x="48314" y="5006354"/>
                </a:cubicBezTo>
                <a:cubicBezTo>
                  <a:pt x="45756" y="4997273"/>
                  <a:pt x="41511" y="4988669"/>
                  <a:pt x="32996" y="4984415"/>
                </a:cubicBezTo>
                <a:cubicBezTo>
                  <a:pt x="1254" y="4968554"/>
                  <a:pt x="-1929" y="4941497"/>
                  <a:pt x="744" y="4910262"/>
                </a:cubicBezTo>
                <a:cubicBezTo>
                  <a:pt x="7029" y="4836803"/>
                  <a:pt x="11756" y="4763210"/>
                  <a:pt x="17557" y="4689709"/>
                </a:cubicBezTo>
                <a:cubicBezTo>
                  <a:pt x="24595" y="4600546"/>
                  <a:pt x="18196" y="4511426"/>
                  <a:pt x="16773" y="4422313"/>
                </a:cubicBezTo>
                <a:cubicBezTo>
                  <a:pt x="15260" y="4327566"/>
                  <a:pt x="21782" y="4234088"/>
                  <a:pt x="44868" y="4141707"/>
                </a:cubicBezTo>
                <a:cubicBezTo>
                  <a:pt x="57269" y="4092086"/>
                  <a:pt x="84820" y="4049627"/>
                  <a:pt x="103004" y="4002927"/>
                </a:cubicBezTo>
                <a:cubicBezTo>
                  <a:pt x="128284" y="3938008"/>
                  <a:pt x="171768" y="3884476"/>
                  <a:pt x="210988" y="3828476"/>
                </a:cubicBezTo>
                <a:cubicBezTo>
                  <a:pt x="302133" y="3698333"/>
                  <a:pt x="396738" y="3570669"/>
                  <a:pt x="491335" y="3443013"/>
                </a:cubicBezTo>
                <a:cubicBezTo>
                  <a:pt x="509228" y="3418867"/>
                  <a:pt x="530776" y="3398747"/>
                  <a:pt x="552978" y="3378946"/>
                </a:cubicBezTo>
                <a:cubicBezTo>
                  <a:pt x="613502" y="3324962"/>
                  <a:pt x="677294" y="3274519"/>
                  <a:pt x="731144" y="3213302"/>
                </a:cubicBezTo>
                <a:cubicBezTo>
                  <a:pt x="751294" y="3190395"/>
                  <a:pt x="778599" y="3179761"/>
                  <a:pt x="807780" y="3174589"/>
                </a:cubicBezTo>
                <a:cubicBezTo>
                  <a:pt x="833289" y="3170068"/>
                  <a:pt x="858219" y="3165384"/>
                  <a:pt x="879816" y="3149450"/>
                </a:cubicBezTo>
                <a:cubicBezTo>
                  <a:pt x="888668" y="3142921"/>
                  <a:pt x="900392" y="3143109"/>
                  <a:pt x="911149" y="3141707"/>
                </a:cubicBezTo>
                <a:cubicBezTo>
                  <a:pt x="956931" y="3135739"/>
                  <a:pt x="972771" y="3120327"/>
                  <a:pt x="981378" y="3075790"/>
                </a:cubicBezTo>
                <a:cubicBezTo>
                  <a:pt x="998067" y="2989408"/>
                  <a:pt x="983187" y="2906665"/>
                  <a:pt x="955688" y="2824666"/>
                </a:cubicBezTo>
                <a:cubicBezTo>
                  <a:pt x="932250" y="2754775"/>
                  <a:pt x="901776" y="2688841"/>
                  <a:pt x="857839" y="2629352"/>
                </a:cubicBezTo>
                <a:cubicBezTo>
                  <a:pt x="809679" y="2564149"/>
                  <a:pt x="771140" y="2493787"/>
                  <a:pt x="743399" y="2417393"/>
                </a:cubicBezTo>
                <a:cubicBezTo>
                  <a:pt x="720029" y="2353041"/>
                  <a:pt x="689002" y="2292642"/>
                  <a:pt x="642512" y="2241485"/>
                </a:cubicBezTo>
                <a:cubicBezTo>
                  <a:pt x="580794" y="2173569"/>
                  <a:pt x="547326" y="2090396"/>
                  <a:pt x="513253" y="2007182"/>
                </a:cubicBezTo>
                <a:cubicBezTo>
                  <a:pt x="474819" y="1913324"/>
                  <a:pt x="457262" y="1814264"/>
                  <a:pt x="436634" y="1715848"/>
                </a:cubicBezTo>
                <a:cubicBezTo>
                  <a:pt x="423619" y="1653771"/>
                  <a:pt x="410538" y="1591670"/>
                  <a:pt x="395410" y="1530094"/>
                </a:cubicBezTo>
                <a:cubicBezTo>
                  <a:pt x="389045" y="1504187"/>
                  <a:pt x="378023" y="1479312"/>
                  <a:pt x="367871" y="1454476"/>
                </a:cubicBezTo>
                <a:cubicBezTo>
                  <a:pt x="352102" y="1415897"/>
                  <a:pt x="344064" y="1375979"/>
                  <a:pt x="342297" y="1334409"/>
                </a:cubicBezTo>
                <a:cubicBezTo>
                  <a:pt x="339627" y="1271564"/>
                  <a:pt x="333556" y="1209124"/>
                  <a:pt x="323223" y="1146922"/>
                </a:cubicBezTo>
                <a:cubicBezTo>
                  <a:pt x="314484" y="1094316"/>
                  <a:pt x="318784" y="1040792"/>
                  <a:pt x="320258" y="987694"/>
                </a:cubicBezTo>
                <a:cubicBezTo>
                  <a:pt x="321762" y="933531"/>
                  <a:pt x="319581" y="878980"/>
                  <a:pt x="333781" y="825761"/>
                </a:cubicBezTo>
                <a:cubicBezTo>
                  <a:pt x="337210" y="812908"/>
                  <a:pt x="334620" y="799621"/>
                  <a:pt x="331417" y="786730"/>
                </a:cubicBezTo>
                <a:cubicBezTo>
                  <a:pt x="325609" y="763359"/>
                  <a:pt x="322047" y="739809"/>
                  <a:pt x="322331" y="715529"/>
                </a:cubicBezTo>
                <a:cubicBezTo>
                  <a:pt x="322549" y="696808"/>
                  <a:pt x="322941" y="679007"/>
                  <a:pt x="337980" y="664993"/>
                </a:cubicBezTo>
                <a:cubicBezTo>
                  <a:pt x="342723" y="660573"/>
                  <a:pt x="343201" y="653645"/>
                  <a:pt x="343788" y="647382"/>
                </a:cubicBezTo>
                <a:cubicBezTo>
                  <a:pt x="351664" y="563316"/>
                  <a:pt x="381023" y="487281"/>
                  <a:pt x="422732" y="413959"/>
                </a:cubicBezTo>
                <a:cubicBezTo>
                  <a:pt x="473835" y="324129"/>
                  <a:pt x="517997" y="230425"/>
                  <a:pt x="573825" y="143108"/>
                </a:cubicBezTo>
                <a:cubicBezTo>
                  <a:pt x="608665" y="88615"/>
                  <a:pt x="656539" y="47563"/>
                  <a:pt x="706356" y="8215"/>
                </a:cubicBezTo>
                <a:cubicBezTo>
                  <a:pt x="714637" y="1674"/>
                  <a:pt x="726018" y="-5430"/>
                  <a:pt x="735229" y="6215"/>
                </a:cubicBezTo>
                <a:cubicBezTo>
                  <a:pt x="744007" y="17312"/>
                  <a:pt x="737482" y="28323"/>
                  <a:pt x="729232" y="36822"/>
                </a:cubicBezTo>
                <a:cubicBezTo>
                  <a:pt x="714116" y="52396"/>
                  <a:pt x="698106" y="67101"/>
                  <a:pt x="682583" y="82286"/>
                </a:cubicBezTo>
                <a:cubicBezTo>
                  <a:pt x="654298" y="109955"/>
                  <a:pt x="636531" y="144596"/>
                  <a:pt x="618691" y="179166"/>
                </a:cubicBezTo>
                <a:cubicBezTo>
                  <a:pt x="616622" y="183174"/>
                  <a:pt x="613804" y="188005"/>
                  <a:pt x="617851" y="191847"/>
                </a:cubicBezTo>
                <a:cubicBezTo>
                  <a:pt x="621986" y="195773"/>
                  <a:pt x="626703" y="192162"/>
                  <a:pt x="630358" y="190034"/>
                </a:cubicBezTo>
                <a:cubicBezTo>
                  <a:pt x="703905" y="147208"/>
                  <a:pt x="786221" y="150512"/>
                  <a:pt x="866831" y="145096"/>
                </a:cubicBezTo>
                <a:cubicBezTo>
                  <a:pt x="875724" y="144498"/>
                  <a:pt x="886299" y="144267"/>
                  <a:pt x="889425" y="155826"/>
                </a:cubicBezTo>
                <a:cubicBezTo>
                  <a:pt x="892369" y="166710"/>
                  <a:pt x="885633" y="174542"/>
                  <a:pt x="878067" y="180913"/>
                </a:cubicBezTo>
                <a:cubicBezTo>
                  <a:pt x="866619" y="190554"/>
                  <a:pt x="852292" y="188282"/>
                  <a:pt x="838727" y="189578"/>
                </a:cubicBezTo>
                <a:cubicBezTo>
                  <a:pt x="829661" y="190444"/>
                  <a:pt x="814666" y="187511"/>
                  <a:pt x="814266" y="198867"/>
                </a:cubicBezTo>
                <a:cubicBezTo>
                  <a:pt x="813925" y="208556"/>
                  <a:pt x="828785" y="206060"/>
                  <a:pt x="837119" y="206968"/>
                </a:cubicBezTo>
                <a:cubicBezTo>
                  <a:pt x="851853" y="208574"/>
                  <a:pt x="866756" y="208658"/>
                  <a:pt x="881590" y="209296"/>
                </a:cubicBezTo>
                <a:cubicBezTo>
                  <a:pt x="891378" y="209716"/>
                  <a:pt x="900255" y="211888"/>
                  <a:pt x="902130" y="223269"/>
                </a:cubicBezTo>
                <a:cubicBezTo>
                  <a:pt x="903903" y="234030"/>
                  <a:pt x="897373" y="240347"/>
                  <a:pt x="888510" y="244618"/>
                </a:cubicBezTo>
                <a:cubicBezTo>
                  <a:pt x="879567" y="248928"/>
                  <a:pt x="869838" y="249869"/>
                  <a:pt x="860108" y="250291"/>
                </a:cubicBezTo>
                <a:cubicBezTo>
                  <a:pt x="826517" y="251747"/>
                  <a:pt x="794955" y="261737"/>
                  <a:pt x="763741" y="273114"/>
                </a:cubicBezTo>
                <a:cubicBezTo>
                  <a:pt x="757995" y="275209"/>
                  <a:pt x="748353" y="277792"/>
                  <a:pt x="749551" y="283169"/>
                </a:cubicBezTo>
                <a:cubicBezTo>
                  <a:pt x="751133" y="290274"/>
                  <a:pt x="760979" y="289172"/>
                  <a:pt x="767545" y="288596"/>
                </a:cubicBezTo>
                <a:cubicBezTo>
                  <a:pt x="793624" y="286309"/>
                  <a:pt x="819645" y="283352"/>
                  <a:pt x="845700" y="280772"/>
                </a:cubicBezTo>
                <a:cubicBezTo>
                  <a:pt x="853447" y="280005"/>
                  <a:pt x="862699" y="276863"/>
                  <a:pt x="866579" y="286888"/>
                </a:cubicBezTo>
                <a:cubicBezTo>
                  <a:pt x="870259" y="296395"/>
                  <a:pt x="864230" y="303341"/>
                  <a:pt x="857190" y="308799"/>
                </a:cubicBezTo>
                <a:cubicBezTo>
                  <a:pt x="847927" y="315979"/>
                  <a:pt x="836920" y="319061"/>
                  <a:pt x="825535" y="321033"/>
                </a:cubicBezTo>
                <a:cubicBezTo>
                  <a:pt x="797332" y="325917"/>
                  <a:pt x="770069" y="333300"/>
                  <a:pt x="743268" y="344080"/>
                </a:cubicBezTo>
                <a:cubicBezTo>
                  <a:pt x="677793" y="370413"/>
                  <a:pt x="639742" y="424781"/>
                  <a:pt x="600982" y="478702"/>
                </a:cubicBezTo>
                <a:cubicBezTo>
                  <a:pt x="591661" y="491668"/>
                  <a:pt x="583116" y="505318"/>
                  <a:pt x="575471" y="519339"/>
                </a:cubicBezTo>
                <a:cubicBezTo>
                  <a:pt x="559944" y="547819"/>
                  <a:pt x="540877" y="573289"/>
                  <a:pt x="514647" y="592603"/>
                </a:cubicBezTo>
                <a:cubicBezTo>
                  <a:pt x="493524" y="608156"/>
                  <a:pt x="482722" y="627595"/>
                  <a:pt x="486154" y="654350"/>
                </a:cubicBezTo>
                <a:cubicBezTo>
                  <a:pt x="487237" y="662786"/>
                  <a:pt x="486670" y="671493"/>
                  <a:pt x="486263" y="680048"/>
                </a:cubicBezTo>
                <a:cubicBezTo>
                  <a:pt x="485732" y="691189"/>
                  <a:pt x="489370" y="698683"/>
                  <a:pt x="501103" y="701474"/>
                </a:cubicBezTo>
                <a:cubicBezTo>
                  <a:pt x="515270" y="704845"/>
                  <a:pt x="517899" y="714655"/>
                  <a:pt x="515464" y="727818"/>
                </a:cubicBezTo>
                <a:cubicBezTo>
                  <a:pt x="506402" y="776813"/>
                  <a:pt x="510384" y="825871"/>
                  <a:pt x="517683" y="874491"/>
                </a:cubicBezTo>
                <a:cubicBezTo>
                  <a:pt x="521612" y="900671"/>
                  <a:pt x="525999" y="926316"/>
                  <a:pt x="520706" y="952671"/>
                </a:cubicBezTo>
                <a:cubicBezTo>
                  <a:pt x="511677" y="997630"/>
                  <a:pt x="528231" y="1039801"/>
                  <a:pt x="535518" y="1082907"/>
                </a:cubicBezTo>
                <a:cubicBezTo>
                  <a:pt x="543142" y="1128012"/>
                  <a:pt x="550786" y="1173033"/>
                  <a:pt x="553182" y="1218814"/>
                </a:cubicBezTo>
                <a:cubicBezTo>
                  <a:pt x="556443" y="1281117"/>
                  <a:pt x="564967" y="1342814"/>
                  <a:pt x="575577" y="1404247"/>
                </a:cubicBezTo>
                <a:cubicBezTo>
                  <a:pt x="581710" y="1439759"/>
                  <a:pt x="597866" y="1471425"/>
                  <a:pt x="614413" y="1502735"/>
                </a:cubicBezTo>
                <a:cubicBezTo>
                  <a:pt x="661008" y="1590899"/>
                  <a:pt x="694246" y="1684787"/>
                  <a:pt x="732610" y="1776474"/>
                </a:cubicBezTo>
                <a:cubicBezTo>
                  <a:pt x="751225" y="1820966"/>
                  <a:pt x="772071" y="1863838"/>
                  <a:pt x="804613" y="1900282"/>
                </a:cubicBezTo>
                <a:cubicBezTo>
                  <a:pt x="834906" y="1934209"/>
                  <a:pt x="875756" y="1951326"/>
                  <a:pt x="914984" y="1970765"/>
                </a:cubicBezTo>
                <a:cubicBezTo>
                  <a:pt x="928948" y="1977684"/>
                  <a:pt x="942112" y="1967712"/>
                  <a:pt x="949658" y="1946318"/>
                </a:cubicBezTo>
                <a:cubicBezTo>
                  <a:pt x="962354" y="1910322"/>
                  <a:pt x="967719" y="1873097"/>
                  <a:pt x="963797" y="1834942"/>
                </a:cubicBezTo>
                <a:cubicBezTo>
                  <a:pt x="959360" y="1791786"/>
                  <a:pt x="948938" y="1751160"/>
                  <a:pt x="921547" y="1715463"/>
                </a:cubicBezTo>
                <a:cubicBezTo>
                  <a:pt x="901793" y="1689721"/>
                  <a:pt x="886051" y="1660908"/>
                  <a:pt x="868402" y="1633534"/>
                </a:cubicBezTo>
                <a:cubicBezTo>
                  <a:pt x="863685" y="1626217"/>
                  <a:pt x="857958" y="1619847"/>
                  <a:pt x="849061" y="1617490"/>
                </a:cubicBezTo>
                <a:cubicBezTo>
                  <a:pt x="833886" y="1613467"/>
                  <a:pt x="825226" y="1602481"/>
                  <a:pt x="818870" y="1589149"/>
                </a:cubicBezTo>
                <a:cubicBezTo>
                  <a:pt x="801704" y="1553142"/>
                  <a:pt x="792566" y="1514968"/>
                  <a:pt x="788752" y="1475435"/>
                </a:cubicBezTo>
                <a:cubicBezTo>
                  <a:pt x="788383" y="1471604"/>
                  <a:pt x="788390" y="1466621"/>
                  <a:pt x="790464" y="1463854"/>
                </a:cubicBezTo>
                <a:cubicBezTo>
                  <a:pt x="802614" y="1447653"/>
                  <a:pt x="796657" y="1432170"/>
                  <a:pt x="791484" y="1415298"/>
                </a:cubicBezTo>
                <a:cubicBezTo>
                  <a:pt x="779904" y="1377523"/>
                  <a:pt x="771224" y="1338632"/>
                  <a:pt x="771295" y="1299121"/>
                </a:cubicBezTo>
                <a:cubicBezTo>
                  <a:pt x="771382" y="1251265"/>
                  <a:pt x="790338" y="1209011"/>
                  <a:pt x="820090" y="1172028"/>
                </a:cubicBezTo>
                <a:cubicBezTo>
                  <a:pt x="829185" y="1160724"/>
                  <a:pt x="837712" y="1149747"/>
                  <a:pt x="841750" y="1135641"/>
                </a:cubicBezTo>
                <a:cubicBezTo>
                  <a:pt x="845328" y="1123140"/>
                  <a:pt x="853475" y="1114066"/>
                  <a:pt x="863119" y="1105385"/>
                </a:cubicBezTo>
                <a:cubicBezTo>
                  <a:pt x="936637" y="1039214"/>
                  <a:pt x="1023754" y="1036526"/>
                  <a:pt x="1113125" y="1055430"/>
                </a:cubicBezTo>
                <a:cubicBezTo>
                  <a:pt x="1152713" y="1063803"/>
                  <a:pt x="1188216" y="1085893"/>
                  <a:pt x="1214722" y="1118855"/>
                </a:cubicBezTo>
                <a:cubicBezTo>
                  <a:pt x="1222958" y="1129098"/>
                  <a:pt x="1230898" y="1139614"/>
                  <a:pt x="1239652" y="1149398"/>
                </a:cubicBezTo>
                <a:cubicBezTo>
                  <a:pt x="1265363" y="1178134"/>
                  <a:pt x="1279290" y="1211166"/>
                  <a:pt x="1281685" y="1250035"/>
                </a:cubicBezTo>
                <a:cubicBezTo>
                  <a:pt x="1283740" y="1283378"/>
                  <a:pt x="1296470" y="1314491"/>
                  <a:pt x="1307485" y="1345755"/>
                </a:cubicBezTo>
                <a:cubicBezTo>
                  <a:pt x="1310648" y="1354736"/>
                  <a:pt x="1317315" y="1361097"/>
                  <a:pt x="1324818" y="1366500"/>
                </a:cubicBezTo>
                <a:cubicBezTo>
                  <a:pt x="1332215" y="1371827"/>
                  <a:pt x="1337174" y="1378806"/>
                  <a:pt x="1337766" y="1387787"/>
                </a:cubicBezTo>
                <a:cubicBezTo>
                  <a:pt x="1340505" y="1429375"/>
                  <a:pt x="1344466" y="1471030"/>
                  <a:pt x="1334771" y="1512333"/>
                </a:cubicBezTo>
                <a:cubicBezTo>
                  <a:pt x="1333321" y="1518507"/>
                  <a:pt x="1332160" y="1525576"/>
                  <a:pt x="1325705" y="1528039"/>
                </a:cubicBezTo>
                <a:cubicBezTo>
                  <a:pt x="1311044" y="1533634"/>
                  <a:pt x="1311072" y="1545848"/>
                  <a:pt x="1308667" y="1558561"/>
                </a:cubicBezTo>
                <a:cubicBezTo>
                  <a:pt x="1291363" y="1650040"/>
                  <a:pt x="1306567" y="1742233"/>
                  <a:pt x="1301561" y="1833875"/>
                </a:cubicBezTo>
                <a:cubicBezTo>
                  <a:pt x="1299284" y="1875548"/>
                  <a:pt x="1321498" y="1897997"/>
                  <a:pt x="1353332" y="1916413"/>
                </a:cubicBezTo>
                <a:cubicBezTo>
                  <a:pt x="1362304" y="1921602"/>
                  <a:pt x="1368349" y="1919892"/>
                  <a:pt x="1372258" y="1910271"/>
                </a:cubicBezTo>
                <a:cubicBezTo>
                  <a:pt x="1379365" y="1892780"/>
                  <a:pt x="1392362" y="1879951"/>
                  <a:pt x="1406130" y="1867754"/>
                </a:cubicBezTo>
                <a:cubicBezTo>
                  <a:pt x="1426424" y="1849773"/>
                  <a:pt x="1443308" y="1829163"/>
                  <a:pt x="1456081" y="1805101"/>
                </a:cubicBezTo>
                <a:cubicBezTo>
                  <a:pt x="1482479" y="1755371"/>
                  <a:pt x="1514919" y="1709794"/>
                  <a:pt x="1553062" y="1668442"/>
                </a:cubicBezTo>
                <a:cubicBezTo>
                  <a:pt x="1580806" y="1638365"/>
                  <a:pt x="1603388" y="1605159"/>
                  <a:pt x="1621433" y="1568393"/>
                </a:cubicBezTo>
                <a:cubicBezTo>
                  <a:pt x="1661990" y="1485763"/>
                  <a:pt x="1699292" y="1401647"/>
                  <a:pt x="1734329" y="1316617"/>
                </a:cubicBezTo>
                <a:cubicBezTo>
                  <a:pt x="1751807" y="1274201"/>
                  <a:pt x="1758465" y="1228469"/>
                  <a:pt x="1759501" y="1182434"/>
                </a:cubicBezTo>
                <a:cubicBezTo>
                  <a:pt x="1761430" y="1096723"/>
                  <a:pt x="1760168" y="1010842"/>
                  <a:pt x="1768591" y="925444"/>
                </a:cubicBezTo>
                <a:cubicBezTo>
                  <a:pt x="1773860" y="872033"/>
                  <a:pt x="1782728" y="818972"/>
                  <a:pt x="1790100" y="765769"/>
                </a:cubicBezTo>
                <a:cubicBezTo>
                  <a:pt x="1798748" y="703367"/>
                  <a:pt x="1788924" y="641507"/>
                  <a:pt x="1785115" y="579439"/>
                </a:cubicBezTo>
                <a:cubicBezTo>
                  <a:pt x="1782197" y="531900"/>
                  <a:pt x="1772559" y="485652"/>
                  <a:pt x="1761774" y="439436"/>
                </a:cubicBezTo>
                <a:cubicBezTo>
                  <a:pt x="1757593" y="421519"/>
                  <a:pt x="1746819" y="411193"/>
                  <a:pt x="1731188" y="405600"/>
                </a:cubicBezTo>
                <a:cubicBezTo>
                  <a:pt x="1694654" y="392530"/>
                  <a:pt x="1666536" y="367558"/>
                  <a:pt x="1637931" y="342856"/>
                </a:cubicBezTo>
                <a:cubicBezTo>
                  <a:pt x="1617657" y="325349"/>
                  <a:pt x="1606465" y="302435"/>
                  <a:pt x="1596984" y="278437"/>
                </a:cubicBezTo>
                <a:cubicBezTo>
                  <a:pt x="1591743" y="265170"/>
                  <a:pt x="1584334" y="257013"/>
                  <a:pt x="1568930" y="259474"/>
                </a:cubicBezTo>
                <a:cubicBezTo>
                  <a:pt x="1566174" y="259915"/>
                  <a:pt x="1562770" y="260136"/>
                  <a:pt x="1560461" y="258932"/>
                </a:cubicBezTo>
                <a:cubicBezTo>
                  <a:pt x="1539580" y="248050"/>
                  <a:pt x="1519341" y="237336"/>
                  <a:pt x="1493909" y="239593"/>
                </a:cubicBezTo>
                <a:cubicBezTo>
                  <a:pt x="1484538" y="240424"/>
                  <a:pt x="1484282" y="228577"/>
                  <a:pt x="1488845" y="220628"/>
                </a:cubicBezTo>
                <a:cubicBezTo>
                  <a:pt x="1492032" y="215074"/>
                  <a:pt x="1497529" y="211670"/>
                  <a:pt x="1503019" y="208494"/>
                </a:cubicBezTo>
                <a:cubicBezTo>
                  <a:pt x="1513813" y="202250"/>
                  <a:pt x="1516862" y="194371"/>
                  <a:pt x="1509661" y="182983"/>
                </a:cubicBezTo>
                <a:cubicBezTo>
                  <a:pt x="1504869" y="175404"/>
                  <a:pt x="1498932" y="166618"/>
                  <a:pt x="1506731" y="157892"/>
                </a:cubicBezTo>
                <a:cubicBezTo>
                  <a:pt x="1515176" y="148444"/>
                  <a:pt x="1526714" y="146783"/>
                  <a:pt x="1538303" y="150646"/>
                </a:cubicBezTo>
                <a:cubicBezTo>
                  <a:pt x="1548563" y="154065"/>
                  <a:pt x="1558177" y="159373"/>
                  <a:pt x="1568303" y="163257"/>
                </a:cubicBezTo>
                <a:cubicBezTo>
                  <a:pt x="1575405" y="165981"/>
                  <a:pt x="1583714" y="167656"/>
                  <a:pt x="1588942" y="160793"/>
                </a:cubicBezTo>
                <a:cubicBezTo>
                  <a:pt x="1594898" y="152975"/>
                  <a:pt x="1587836" y="146927"/>
                  <a:pt x="1583192" y="141450"/>
                </a:cubicBezTo>
                <a:cubicBezTo>
                  <a:pt x="1563883" y="118674"/>
                  <a:pt x="1549915" y="92246"/>
                  <a:pt x="1532673" y="68061"/>
                </a:cubicBezTo>
                <a:cubicBezTo>
                  <a:pt x="1526796" y="59816"/>
                  <a:pt x="1522276" y="49673"/>
                  <a:pt x="1532000" y="41968"/>
                </a:cubicBezTo>
                <a:cubicBezTo>
                  <a:pt x="1541610" y="34352"/>
                  <a:pt x="1550660" y="40842"/>
                  <a:pt x="1557511" y="48254"/>
                </a:cubicBezTo>
                <a:cubicBezTo>
                  <a:pt x="1576897" y="69227"/>
                  <a:pt x="1594996" y="91456"/>
                  <a:pt x="1615172" y="111616"/>
                </a:cubicBezTo>
                <a:cubicBezTo>
                  <a:pt x="1643019" y="139446"/>
                  <a:pt x="1672907" y="164364"/>
                  <a:pt x="1716627" y="159681"/>
                </a:cubicBezTo>
                <a:cubicBezTo>
                  <a:pt x="1722881" y="159010"/>
                  <a:pt x="1729224" y="161392"/>
                  <a:pt x="1733900" y="166051"/>
                </a:cubicBezTo>
                <a:cubicBezTo>
                  <a:pt x="1758882" y="190942"/>
                  <a:pt x="1788217" y="211436"/>
                  <a:pt x="1808174" y="241435"/>
                </a:cubicBezTo>
                <a:cubicBezTo>
                  <a:pt x="1820553" y="260044"/>
                  <a:pt x="1835163" y="277305"/>
                  <a:pt x="1853174" y="290568"/>
                </a:cubicBezTo>
                <a:cubicBezTo>
                  <a:pt x="1880370" y="310596"/>
                  <a:pt x="1897678" y="337626"/>
                  <a:pt x="1912225" y="367095"/>
                </a:cubicBezTo>
                <a:cubicBezTo>
                  <a:pt x="1919365" y="381561"/>
                  <a:pt x="1927585" y="394673"/>
                  <a:pt x="1942354" y="403347"/>
                </a:cubicBezTo>
                <a:cubicBezTo>
                  <a:pt x="1954253" y="410335"/>
                  <a:pt x="1958148" y="422424"/>
                  <a:pt x="1955052" y="436185"/>
                </a:cubicBezTo>
                <a:cubicBezTo>
                  <a:pt x="1954049" y="440642"/>
                  <a:pt x="1953363" y="445316"/>
                  <a:pt x="1951483" y="449409"/>
                </a:cubicBezTo>
                <a:cubicBezTo>
                  <a:pt x="1936503" y="482030"/>
                  <a:pt x="1936296" y="514332"/>
                  <a:pt x="1952001" y="546878"/>
                </a:cubicBezTo>
                <a:cubicBezTo>
                  <a:pt x="1955692" y="554527"/>
                  <a:pt x="1957696" y="563217"/>
                  <a:pt x="1955446" y="571957"/>
                </a:cubicBezTo>
                <a:cubicBezTo>
                  <a:pt x="1946998" y="604770"/>
                  <a:pt x="1949821" y="637836"/>
                  <a:pt x="1953381" y="670845"/>
                </a:cubicBezTo>
                <a:cubicBezTo>
                  <a:pt x="1961719" y="748140"/>
                  <a:pt x="1973502" y="824985"/>
                  <a:pt x="1983949" y="902005"/>
                </a:cubicBezTo>
                <a:cubicBezTo>
                  <a:pt x="1996038" y="991121"/>
                  <a:pt x="2000388" y="1081098"/>
                  <a:pt x="1993036" y="1170602"/>
                </a:cubicBezTo>
                <a:cubicBezTo>
                  <a:pt x="1988380" y="1227269"/>
                  <a:pt x="1972264" y="1282901"/>
                  <a:pt x="1963831" y="1339377"/>
                </a:cubicBezTo>
                <a:cubicBezTo>
                  <a:pt x="1941266" y="1490503"/>
                  <a:pt x="1886603" y="1631716"/>
                  <a:pt x="1833183" y="1773522"/>
                </a:cubicBezTo>
                <a:cubicBezTo>
                  <a:pt x="1799338" y="1863348"/>
                  <a:pt x="1759953" y="1951120"/>
                  <a:pt x="1730956" y="2042712"/>
                </a:cubicBezTo>
                <a:cubicBezTo>
                  <a:pt x="1711084" y="2105477"/>
                  <a:pt x="1707522" y="2170668"/>
                  <a:pt x="1709177" y="2236063"/>
                </a:cubicBezTo>
                <a:cubicBezTo>
                  <a:pt x="1710019" y="2269331"/>
                  <a:pt x="1724869" y="2299017"/>
                  <a:pt x="1736148" y="2329512"/>
                </a:cubicBezTo>
                <a:cubicBezTo>
                  <a:pt x="1741303" y="2343448"/>
                  <a:pt x="1746667" y="2357306"/>
                  <a:pt x="1751948" y="2371194"/>
                </a:cubicBezTo>
                <a:cubicBezTo>
                  <a:pt x="1768611" y="2415014"/>
                  <a:pt x="1774967" y="2460148"/>
                  <a:pt x="1762947" y="2505817"/>
                </a:cubicBezTo>
                <a:cubicBezTo>
                  <a:pt x="1736795" y="2605172"/>
                  <a:pt x="1741237" y="2706456"/>
                  <a:pt x="1741963" y="2807493"/>
                </a:cubicBezTo>
                <a:cubicBezTo>
                  <a:pt x="1742600" y="2896055"/>
                  <a:pt x="1747556" y="2984620"/>
                  <a:pt x="1739504" y="3073110"/>
                </a:cubicBezTo>
                <a:cubicBezTo>
                  <a:pt x="1737671" y="3093254"/>
                  <a:pt x="1740459" y="3113009"/>
                  <a:pt x="1747708" y="3132082"/>
                </a:cubicBezTo>
                <a:cubicBezTo>
                  <a:pt x="1751948" y="3143237"/>
                  <a:pt x="1759223" y="3150589"/>
                  <a:pt x="1771325" y="3151679"/>
                </a:cubicBezTo>
                <a:cubicBezTo>
                  <a:pt x="1875351" y="3161053"/>
                  <a:pt x="1944854" y="3223602"/>
                  <a:pt x="1999488" y="3304800"/>
                </a:cubicBezTo>
                <a:cubicBezTo>
                  <a:pt x="2091923" y="3442173"/>
                  <a:pt x="2169235" y="3587974"/>
                  <a:pt x="2232936" y="3740949"/>
                </a:cubicBezTo>
                <a:cubicBezTo>
                  <a:pt x="2261487" y="3809517"/>
                  <a:pt x="2297550" y="3874645"/>
                  <a:pt x="2324911" y="3943888"/>
                </a:cubicBezTo>
                <a:cubicBezTo>
                  <a:pt x="2378870" y="4080435"/>
                  <a:pt x="2418548" y="4220876"/>
                  <a:pt x="2447353" y="4364719"/>
                </a:cubicBezTo>
                <a:cubicBezTo>
                  <a:pt x="2463399" y="4444836"/>
                  <a:pt x="2483063" y="4524222"/>
                  <a:pt x="2497380" y="4604703"/>
                </a:cubicBezTo>
                <a:cubicBezTo>
                  <a:pt x="2500172" y="4620399"/>
                  <a:pt x="2501621" y="4636446"/>
                  <a:pt x="2502294" y="4652391"/>
                </a:cubicBezTo>
                <a:cubicBezTo>
                  <a:pt x="2510710" y="4851758"/>
                  <a:pt x="2507894" y="5051207"/>
                  <a:pt x="2506142" y="5250661"/>
                </a:cubicBezTo>
                <a:cubicBezTo>
                  <a:pt x="2505937" y="5273868"/>
                  <a:pt x="2499660" y="5278652"/>
                  <a:pt x="2476296" y="5274691"/>
                </a:cubicBezTo>
                <a:cubicBezTo>
                  <a:pt x="2456017" y="5271253"/>
                  <a:pt x="2435787" y="5267526"/>
                  <a:pt x="2415546" y="5263860"/>
                </a:cubicBezTo>
                <a:cubicBezTo>
                  <a:pt x="2400977" y="5261221"/>
                  <a:pt x="2393531" y="5268326"/>
                  <a:pt x="2392492" y="5282002"/>
                </a:cubicBezTo>
                <a:cubicBezTo>
                  <a:pt x="2391631" y="5293353"/>
                  <a:pt x="2392169" y="5304840"/>
                  <a:pt x="2392576" y="5316249"/>
                </a:cubicBezTo>
                <a:cubicBezTo>
                  <a:pt x="2392997" y="5328055"/>
                  <a:pt x="2388503" y="5333954"/>
                  <a:pt x="2375933" y="5334871"/>
                </a:cubicBezTo>
                <a:cubicBezTo>
                  <a:pt x="2328098" y="5338355"/>
                  <a:pt x="2280292" y="5344495"/>
                  <a:pt x="2232424" y="5336050"/>
                </a:cubicBezTo>
                <a:cubicBezTo>
                  <a:pt x="2214680" y="5332920"/>
                  <a:pt x="2203287" y="5339759"/>
                  <a:pt x="2194168" y="5354730"/>
                </a:cubicBezTo>
                <a:cubicBezTo>
                  <a:pt x="2166489" y="5400173"/>
                  <a:pt x="2142485" y="5447603"/>
                  <a:pt x="2117274" y="5494382"/>
                </a:cubicBezTo>
                <a:cubicBezTo>
                  <a:pt x="2105871" y="5515540"/>
                  <a:pt x="2093751" y="5536214"/>
                  <a:pt x="2077940" y="5554513"/>
                </a:cubicBezTo>
                <a:cubicBezTo>
                  <a:pt x="2062380" y="5572520"/>
                  <a:pt x="2044305" y="5585339"/>
                  <a:pt x="2019207" y="5585011"/>
                </a:cubicBezTo>
                <a:cubicBezTo>
                  <a:pt x="2003521" y="5584807"/>
                  <a:pt x="1995857" y="5591897"/>
                  <a:pt x="1994149" y="5608473"/>
                </a:cubicBezTo>
                <a:cubicBezTo>
                  <a:pt x="1990977" y="5639254"/>
                  <a:pt x="1972645" y="5659400"/>
                  <a:pt x="1944227" y="5670336"/>
                </a:cubicBezTo>
                <a:cubicBezTo>
                  <a:pt x="1921793" y="5678967"/>
                  <a:pt x="1898717" y="5686055"/>
                  <a:pt x="1875033" y="5689826"/>
                </a:cubicBezTo>
                <a:cubicBezTo>
                  <a:pt x="1860226" y="5692183"/>
                  <a:pt x="1848923" y="5697974"/>
                  <a:pt x="1841683" y="5710722"/>
                </a:cubicBezTo>
                <a:cubicBezTo>
                  <a:pt x="1833463" y="5725193"/>
                  <a:pt x="1821467" y="5727525"/>
                  <a:pt x="1805623" y="5727279"/>
                </a:cubicBezTo>
                <a:cubicBezTo>
                  <a:pt x="1753414" y="5726472"/>
                  <a:pt x="1705199" y="5714182"/>
                  <a:pt x="1661597" y="5684700"/>
                </a:cubicBezTo>
                <a:cubicBezTo>
                  <a:pt x="1647446" y="5675131"/>
                  <a:pt x="1631221" y="5672608"/>
                  <a:pt x="1614029" y="5673821"/>
                </a:cubicBezTo>
                <a:cubicBezTo>
                  <a:pt x="1589525" y="5675551"/>
                  <a:pt x="1564946" y="5676355"/>
                  <a:pt x="1540386" y="5677127"/>
                </a:cubicBezTo>
                <a:cubicBezTo>
                  <a:pt x="1505547" y="5678223"/>
                  <a:pt x="1472336" y="5673130"/>
                  <a:pt x="1441628" y="5654519"/>
                </a:cubicBezTo>
                <a:cubicBezTo>
                  <a:pt x="1420249" y="5641564"/>
                  <a:pt x="1396869" y="5634932"/>
                  <a:pt x="1371052" y="5640833"/>
                </a:cubicBezTo>
                <a:cubicBezTo>
                  <a:pt x="1355300" y="5644434"/>
                  <a:pt x="1347433" y="5652035"/>
                  <a:pt x="1347706" y="5668992"/>
                </a:cubicBezTo>
                <a:cubicBezTo>
                  <a:pt x="1348332" y="5707835"/>
                  <a:pt x="1347904" y="5746697"/>
                  <a:pt x="1347904" y="5785549"/>
                </a:cubicBezTo>
                <a:cubicBezTo>
                  <a:pt x="1346751" y="5785548"/>
                  <a:pt x="1345601" y="5785549"/>
                  <a:pt x="1344450" y="5785550"/>
                </a:cubicBezTo>
                <a:close/>
              </a:path>
            </a:pathLst>
          </a:custGeom>
          <a:solidFill>
            <a:srgbClr val="000000"/>
          </a:solidFill>
          <a:ln w="41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A88328-E570-7BE9-61C9-8F9F2BA3A4AF}"/>
              </a:ext>
            </a:extLst>
          </p:cNvPr>
          <p:cNvGrpSpPr/>
          <p:nvPr/>
        </p:nvGrpSpPr>
        <p:grpSpPr>
          <a:xfrm>
            <a:off x="8452479" y="1016001"/>
            <a:ext cx="1946669" cy="4826000"/>
            <a:chOff x="7779694" y="472146"/>
            <a:chExt cx="2492438" cy="6179019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0C4CC98-BAE6-4E49-9872-645A45A55826}"/>
                </a:ext>
              </a:extLst>
            </p:cNvPr>
            <p:cNvSpPr/>
            <p:nvPr/>
          </p:nvSpPr>
          <p:spPr>
            <a:xfrm>
              <a:off x="7780257" y="472146"/>
              <a:ext cx="2491875" cy="6179019"/>
            </a:xfrm>
            <a:custGeom>
              <a:avLst/>
              <a:gdLst>
                <a:gd name="connsiteX0" fmla="*/ 921781 w 2491875"/>
                <a:gd name="connsiteY0" fmla="*/ 831225 h 6179019"/>
                <a:gd name="connsiteX1" fmla="*/ 888731 w 2491875"/>
                <a:gd name="connsiteY1" fmla="*/ 787577 h 6179019"/>
                <a:gd name="connsiteX2" fmla="*/ 849365 w 2491875"/>
                <a:gd name="connsiteY2" fmla="*/ 714515 h 6179019"/>
                <a:gd name="connsiteX3" fmla="*/ 826092 w 2491875"/>
                <a:gd name="connsiteY3" fmla="*/ 641583 h 6179019"/>
                <a:gd name="connsiteX4" fmla="*/ 818311 w 2491875"/>
                <a:gd name="connsiteY4" fmla="*/ 590941 h 6179019"/>
                <a:gd name="connsiteX5" fmla="*/ 798487 w 2491875"/>
                <a:gd name="connsiteY5" fmla="*/ 498085 h 6179019"/>
                <a:gd name="connsiteX6" fmla="*/ 802449 w 2491875"/>
                <a:gd name="connsiteY6" fmla="*/ 455751 h 6179019"/>
                <a:gd name="connsiteX7" fmla="*/ 803242 w 2491875"/>
                <a:gd name="connsiteY7" fmla="*/ 399447 h 6179019"/>
                <a:gd name="connsiteX8" fmla="*/ 813333 w 2491875"/>
                <a:gd name="connsiteY8" fmla="*/ 334493 h 6179019"/>
                <a:gd name="connsiteX9" fmla="*/ 827722 w 2491875"/>
                <a:gd name="connsiteY9" fmla="*/ 283065 h 6179019"/>
                <a:gd name="connsiteX10" fmla="*/ 836486 w 2491875"/>
                <a:gd name="connsiteY10" fmla="*/ 248988 h 6179019"/>
                <a:gd name="connsiteX11" fmla="*/ 841181 w 2491875"/>
                <a:gd name="connsiteY11" fmla="*/ 231853 h 6179019"/>
                <a:gd name="connsiteX12" fmla="*/ 847623 w 2491875"/>
                <a:gd name="connsiteY12" fmla="*/ 194647 h 6179019"/>
                <a:gd name="connsiteX13" fmla="*/ 848402 w 2491875"/>
                <a:gd name="connsiteY13" fmla="*/ 193514 h 6179019"/>
                <a:gd name="connsiteX14" fmla="*/ 850625 w 2491875"/>
                <a:gd name="connsiteY14" fmla="*/ 188186 h 6179019"/>
                <a:gd name="connsiteX15" fmla="*/ 851691 w 2491875"/>
                <a:gd name="connsiteY15" fmla="*/ 187113 h 6179019"/>
                <a:gd name="connsiteX16" fmla="*/ 868847 w 2491875"/>
                <a:gd name="connsiteY16" fmla="*/ 149017 h 6179019"/>
                <a:gd name="connsiteX17" fmla="*/ 895689 w 2491875"/>
                <a:gd name="connsiteY17" fmla="*/ 107276 h 6179019"/>
                <a:gd name="connsiteX18" fmla="*/ 973579 w 2491875"/>
                <a:gd name="connsiteY18" fmla="*/ 45251 h 6179019"/>
                <a:gd name="connsiteX19" fmla="*/ 999328 w 2491875"/>
                <a:gd name="connsiteY19" fmla="*/ 32734 h 6179019"/>
                <a:gd name="connsiteX20" fmla="*/ 1051317 w 2491875"/>
                <a:gd name="connsiteY20" fmla="*/ 34327 h 6179019"/>
                <a:gd name="connsiteX21" fmla="*/ 1053539 w 2491875"/>
                <a:gd name="connsiteY21" fmla="*/ 36390 h 6179019"/>
                <a:gd name="connsiteX22" fmla="*/ 1081838 w 2491875"/>
                <a:gd name="connsiteY22" fmla="*/ 22617 h 6179019"/>
                <a:gd name="connsiteX23" fmla="*/ 1149471 w 2491875"/>
                <a:gd name="connsiteY23" fmla="*/ 4529 h 6179019"/>
                <a:gd name="connsiteX24" fmla="*/ 1188857 w 2491875"/>
                <a:gd name="connsiteY24" fmla="*/ 14260 h 6179019"/>
                <a:gd name="connsiteX25" fmla="*/ 1200163 w 2491875"/>
                <a:gd name="connsiteY25" fmla="*/ 19978 h 6179019"/>
                <a:gd name="connsiteX26" fmla="*/ 1200476 w 2491875"/>
                <a:gd name="connsiteY26" fmla="*/ 20884 h 6179019"/>
                <a:gd name="connsiteX27" fmla="*/ 1200533 w 2491875"/>
                <a:gd name="connsiteY27" fmla="*/ 19638 h 6179019"/>
                <a:gd name="connsiteX28" fmla="*/ 1263035 w 2491875"/>
                <a:gd name="connsiteY28" fmla="*/ 42475 h 6179019"/>
                <a:gd name="connsiteX29" fmla="*/ 1300261 w 2491875"/>
                <a:gd name="connsiteY29" fmla="*/ 67201 h 6179019"/>
                <a:gd name="connsiteX30" fmla="*/ 1300637 w 2491875"/>
                <a:gd name="connsiteY30" fmla="*/ 66751 h 6179019"/>
                <a:gd name="connsiteX31" fmla="*/ 1306612 w 2491875"/>
                <a:gd name="connsiteY31" fmla="*/ 69280 h 6179019"/>
                <a:gd name="connsiteX32" fmla="*/ 1350020 w 2491875"/>
                <a:gd name="connsiteY32" fmla="*/ 104170 h 6179019"/>
                <a:gd name="connsiteX33" fmla="*/ 1425834 w 2491875"/>
                <a:gd name="connsiteY33" fmla="*/ 200732 h 6179019"/>
                <a:gd name="connsiteX34" fmla="*/ 1455612 w 2491875"/>
                <a:gd name="connsiteY34" fmla="*/ 247522 h 6179019"/>
                <a:gd name="connsiteX35" fmla="*/ 1455225 w 2491875"/>
                <a:gd name="connsiteY35" fmla="*/ 246995 h 6179019"/>
                <a:gd name="connsiteX36" fmla="*/ 1453496 w 2491875"/>
                <a:gd name="connsiteY36" fmla="*/ 252830 h 6179019"/>
                <a:gd name="connsiteX37" fmla="*/ 1460431 w 2491875"/>
                <a:gd name="connsiteY37" fmla="*/ 290366 h 6179019"/>
                <a:gd name="connsiteX38" fmla="*/ 1460004 w 2491875"/>
                <a:gd name="connsiteY38" fmla="*/ 289916 h 6179019"/>
                <a:gd name="connsiteX39" fmla="*/ 1459941 w 2491875"/>
                <a:gd name="connsiteY39" fmla="*/ 300250 h 6179019"/>
                <a:gd name="connsiteX40" fmla="*/ 1460141 w 2491875"/>
                <a:gd name="connsiteY40" fmla="*/ 300769 h 6179019"/>
                <a:gd name="connsiteX41" fmla="*/ 1460331 w 2491875"/>
                <a:gd name="connsiteY41" fmla="*/ 299760 h 6179019"/>
                <a:gd name="connsiteX42" fmla="*/ 1465326 w 2491875"/>
                <a:gd name="connsiteY42" fmla="*/ 305765 h 6179019"/>
                <a:gd name="connsiteX43" fmla="*/ 1479502 w 2491875"/>
                <a:gd name="connsiteY43" fmla="*/ 365521 h 6179019"/>
                <a:gd name="connsiteX44" fmla="*/ 1486293 w 2491875"/>
                <a:gd name="connsiteY44" fmla="*/ 408038 h 6179019"/>
                <a:gd name="connsiteX45" fmla="*/ 1493561 w 2491875"/>
                <a:gd name="connsiteY45" fmla="*/ 434670 h 6179019"/>
                <a:gd name="connsiteX46" fmla="*/ 1493994 w 2491875"/>
                <a:gd name="connsiteY46" fmla="*/ 434244 h 6179019"/>
                <a:gd name="connsiteX47" fmla="*/ 1489049 w 2491875"/>
                <a:gd name="connsiteY47" fmla="*/ 494643 h 6179019"/>
                <a:gd name="connsiteX48" fmla="*/ 1483017 w 2491875"/>
                <a:gd name="connsiteY48" fmla="*/ 521495 h 6179019"/>
                <a:gd name="connsiteX49" fmla="*/ 1469978 w 2491875"/>
                <a:gd name="connsiteY49" fmla="*/ 544605 h 6179019"/>
                <a:gd name="connsiteX50" fmla="*/ 1448268 w 2491875"/>
                <a:gd name="connsiteY50" fmla="*/ 591451 h 6179019"/>
                <a:gd name="connsiteX51" fmla="*/ 1419396 w 2491875"/>
                <a:gd name="connsiteY51" fmla="*/ 612235 h 6179019"/>
                <a:gd name="connsiteX52" fmla="*/ 1392747 w 2491875"/>
                <a:gd name="connsiteY52" fmla="*/ 658325 h 6179019"/>
                <a:gd name="connsiteX53" fmla="*/ 1393077 w 2491875"/>
                <a:gd name="connsiteY53" fmla="*/ 658582 h 6179019"/>
                <a:gd name="connsiteX54" fmla="*/ 1386892 w 2491875"/>
                <a:gd name="connsiteY54" fmla="*/ 681055 h 6179019"/>
                <a:gd name="connsiteX55" fmla="*/ 1381177 w 2491875"/>
                <a:gd name="connsiteY55" fmla="*/ 721047 h 6179019"/>
                <a:gd name="connsiteX56" fmla="*/ 1381530 w 2491875"/>
                <a:gd name="connsiteY56" fmla="*/ 720714 h 6179019"/>
                <a:gd name="connsiteX57" fmla="*/ 1386516 w 2491875"/>
                <a:gd name="connsiteY57" fmla="*/ 738035 h 6179019"/>
                <a:gd name="connsiteX58" fmla="*/ 1367861 w 2491875"/>
                <a:gd name="connsiteY58" fmla="*/ 760812 h 6179019"/>
                <a:gd name="connsiteX59" fmla="*/ 1338666 w 2491875"/>
                <a:gd name="connsiteY59" fmla="*/ 774398 h 6179019"/>
                <a:gd name="connsiteX60" fmla="*/ 1335920 w 2491875"/>
                <a:gd name="connsiteY60" fmla="*/ 778360 h 6179019"/>
                <a:gd name="connsiteX61" fmla="*/ 1309645 w 2491875"/>
                <a:gd name="connsiteY61" fmla="*/ 823470 h 6179019"/>
                <a:gd name="connsiteX62" fmla="*/ 1312594 w 2491875"/>
                <a:gd name="connsiteY62" fmla="*/ 947191 h 6179019"/>
                <a:gd name="connsiteX63" fmla="*/ 1378648 w 2491875"/>
                <a:gd name="connsiteY63" fmla="*/ 1058565 h 6179019"/>
                <a:gd name="connsiteX64" fmla="*/ 1534146 w 2491875"/>
                <a:gd name="connsiteY64" fmla="*/ 1134853 h 6179019"/>
                <a:gd name="connsiteX65" fmla="*/ 1594098 w 2491875"/>
                <a:gd name="connsiteY65" fmla="*/ 1141181 h 6179019"/>
                <a:gd name="connsiteX66" fmla="*/ 1717376 w 2491875"/>
                <a:gd name="connsiteY66" fmla="*/ 1169090 h 6179019"/>
                <a:gd name="connsiteX67" fmla="*/ 1756471 w 2491875"/>
                <a:gd name="connsiteY67" fmla="*/ 1182229 h 6179019"/>
                <a:gd name="connsiteX68" fmla="*/ 1916867 w 2491875"/>
                <a:gd name="connsiteY68" fmla="*/ 1262239 h 6179019"/>
                <a:gd name="connsiteX69" fmla="*/ 2096635 w 2491875"/>
                <a:gd name="connsiteY69" fmla="*/ 1479902 h 6179019"/>
                <a:gd name="connsiteX70" fmla="*/ 2196089 w 2491875"/>
                <a:gd name="connsiteY70" fmla="*/ 1617949 h 6179019"/>
                <a:gd name="connsiteX71" fmla="*/ 2308686 w 2491875"/>
                <a:gd name="connsiteY71" fmla="*/ 1746741 h 6179019"/>
                <a:gd name="connsiteX72" fmla="*/ 2421010 w 2491875"/>
                <a:gd name="connsiteY72" fmla="*/ 1886377 h 6179019"/>
                <a:gd name="connsiteX73" fmla="*/ 2488224 w 2491875"/>
                <a:gd name="connsiteY73" fmla="*/ 2017856 h 6179019"/>
                <a:gd name="connsiteX74" fmla="*/ 2461539 w 2491875"/>
                <a:gd name="connsiteY74" fmla="*/ 2128650 h 6179019"/>
                <a:gd name="connsiteX75" fmla="*/ 2283337 w 2491875"/>
                <a:gd name="connsiteY75" fmla="*/ 2305335 h 6179019"/>
                <a:gd name="connsiteX76" fmla="*/ 2220226 w 2491875"/>
                <a:gd name="connsiteY76" fmla="*/ 2371462 h 6179019"/>
                <a:gd name="connsiteX77" fmla="*/ 2075471 w 2491875"/>
                <a:gd name="connsiteY77" fmla="*/ 2493360 h 6179019"/>
                <a:gd name="connsiteX78" fmla="*/ 2001916 w 2491875"/>
                <a:gd name="connsiteY78" fmla="*/ 2534815 h 6179019"/>
                <a:gd name="connsiteX79" fmla="*/ 1938231 w 2491875"/>
                <a:gd name="connsiteY79" fmla="*/ 2590832 h 6179019"/>
                <a:gd name="connsiteX80" fmla="*/ 1927871 w 2491875"/>
                <a:gd name="connsiteY80" fmla="*/ 2603415 h 6179019"/>
                <a:gd name="connsiteX81" fmla="*/ 1926545 w 2491875"/>
                <a:gd name="connsiteY81" fmla="*/ 2604091 h 6179019"/>
                <a:gd name="connsiteX82" fmla="*/ 1926258 w 2491875"/>
                <a:gd name="connsiteY82" fmla="*/ 2604948 h 6179019"/>
                <a:gd name="connsiteX83" fmla="*/ 1927438 w 2491875"/>
                <a:gd name="connsiteY83" fmla="*/ 2602975 h 6179019"/>
                <a:gd name="connsiteX84" fmla="*/ 1983585 w 2491875"/>
                <a:gd name="connsiteY84" fmla="*/ 2600999 h 6179019"/>
                <a:gd name="connsiteX85" fmla="*/ 2023300 w 2491875"/>
                <a:gd name="connsiteY85" fmla="*/ 2625958 h 6179019"/>
                <a:gd name="connsiteX86" fmla="*/ 2037252 w 2491875"/>
                <a:gd name="connsiteY86" fmla="*/ 2637098 h 6179019"/>
                <a:gd name="connsiteX87" fmla="*/ 2139909 w 2491875"/>
                <a:gd name="connsiteY87" fmla="*/ 2676147 h 6179019"/>
                <a:gd name="connsiteX88" fmla="*/ 2164769 w 2491875"/>
                <a:gd name="connsiteY88" fmla="*/ 2706621 h 6179019"/>
                <a:gd name="connsiteX89" fmla="*/ 2164385 w 2491875"/>
                <a:gd name="connsiteY89" fmla="*/ 2706255 h 6179019"/>
                <a:gd name="connsiteX90" fmla="*/ 2176952 w 2491875"/>
                <a:gd name="connsiteY90" fmla="*/ 2716998 h 6179019"/>
                <a:gd name="connsiteX91" fmla="*/ 2275709 w 2491875"/>
                <a:gd name="connsiteY91" fmla="*/ 2733617 h 6179019"/>
                <a:gd name="connsiteX92" fmla="*/ 2300526 w 2491875"/>
                <a:gd name="connsiteY92" fmla="*/ 2747273 h 6179019"/>
                <a:gd name="connsiteX93" fmla="*/ 2296703 w 2491875"/>
                <a:gd name="connsiteY93" fmla="*/ 2760935 h 6179019"/>
                <a:gd name="connsiteX94" fmla="*/ 2297303 w 2491875"/>
                <a:gd name="connsiteY94" fmla="*/ 2760142 h 6179019"/>
                <a:gd name="connsiteX95" fmla="*/ 2297127 w 2491875"/>
                <a:gd name="connsiteY95" fmla="*/ 2760662 h 6179019"/>
                <a:gd name="connsiteX96" fmla="*/ 2300169 w 2491875"/>
                <a:gd name="connsiteY96" fmla="*/ 2769746 h 6179019"/>
                <a:gd name="connsiteX97" fmla="*/ 2374951 w 2491875"/>
                <a:gd name="connsiteY97" fmla="*/ 2809238 h 6179019"/>
                <a:gd name="connsiteX98" fmla="*/ 2433657 w 2491875"/>
                <a:gd name="connsiteY98" fmla="*/ 2833804 h 6179019"/>
                <a:gd name="connsiteX99" fmla="*/ 2461592 w 2491875"/>
                <a:gd name="connsiteY99" fmla="*/ 2852072 h 6179019"/>
                <a:gd name="connsiteX100" fmla="*/ 2467527 w 2491875"/>
                <a:gd name="connsiteY100" fmla="*/ 2860920 h 6179019"/>
                <a:gd name="connsiteX101" fmla="*/ 2470713 w 2491875"/>
                <a:gd name="connsiteY101" fmla="*/ 2877128 h 6179019"/>
                <a:gd name="connsiteX102" fmla="*/ 2452614 w 2491875"/>
                <a:gd name="connsiteY102" fmla="*/ 2916410 h 6179019"/>
                <a:gd name="connsiteX103" fmla="*/ 2409724 w 2491875"/>
                <a:gd name="connsiteY103" fmla="*/ 2929506 h 6179019"/>
                <a:gd name="connsiteX104" fmla="*/ 2400890 w 2491875"/>
                <a:gd name="connsiteY104" fmla="*/ 2935475 h 6179019"/>
                <a:gd name="connsiteX105" fmla="*/ 2388187 w 2491875"/>
                <a:gd name="connsiteY105" fmla="*/ 2945655 h 6179019"/>
                <a:gd name="connsiteX106" fmla="*/ 2378243 w 2491875"/>
                <a:gd name="connsiteY106" fmla="*/ 2951330 h 6179019"/>
                <a:gd name="connsiteX107" fmla="*/ 2386967 w 2491875"/>
                <a:gd name="connsiteY107" fmla="*/ 2962820 h 6179019"/>
                <a:gd name="connsiteX108" fmla="*/ 2417605 w 2491875"/>
                <a:gd name="connsiteY108" fmla="*/ 2989845 h 6179019"/>
                <a:gd name="connsiteX109" fmla="*/ 2417695 w 2491875"/>
                <a:gd name="connsiteY109" fmla="*/ 2989755 h 6179019"/>
                <a:gd name="connsiteX110" fmla="*/ 2415252 w 2491875"/>
                <a:gd name="connsiteY110" fmla="*/ 2991032 h 6179019"/>
                <a:gd name="connsiteX111" fmla="*/ 2417625 w 2491875"/>
                <a:gd name="connsiteY111" fmla="*/ 2993697 h 6179019"/>
                <a:gd name="connsiteX112" fmla="*/ 2417225 w 2491875"/>
                <a:gd name="connsiteY112" fmla="*/ 2993544 h 6179019"/>
                <a:gd name="connsiteX113" fmla="*/ 2446020 w 2491875"/>
                <a:gd name="connsiteY113" fmla="*/ 3009026 h 6179019"/>
                <a:gd name="connsiteX114" fmla="*/ 2470669 w 2491875"/>
                <a:gd name="connsiteY114" fmla="*/ 3022496 h 6179019"/>
                <a:gd name="connsiteX115" fmla="*/ 2475348 w 2491875"/>
                <a:gd name="connsiteY115" fmla="*/ 3033889 h 6179019"/>
                <a:gd name="connsiteX116" fmla="*/ 2465454 w 2491875"/>
                <a:gd name="connsiteY116" fmla="*/ 3038135 h 6179019"/>
                <a:gd name="connsiteX117" fmla="*/ 2429068 w 2491875"/>
                <a:gd name="connsiteY117" fmla="*/ 3036448 h 6179019"/>
                <a:gd name="connsiteX118" fmla="*/ 2416755 w 2491875"/>
                <a:gd name="connsiteY118" fmla="*/ 3049988 h 6179019"/>
                <a:gd name="connsiteX119" fmla="*/ 2406265 w 2491875"/>
                <a:gd name="connsiteY119" fmla="*/ 3080103 h 6179019"/>
                <a:gd name="connsiteX120" fmla="*/ 2396231 w 2491875"/>
                <a:gd name="connsiteY120" fmla="*/ 3078233 h 6179019"/>
                <a:gd name="connsiteX121" fmla="*/ 2367629 w 2491875"/>
                <a:gd name="connsiteY121" fmla="*/ 3089553 h 6179019"/>
                <a:gd name="connsiteX122" fmla="*/ 2364827 w 2491875"/>
                <a:gd name="connsiteY122" fmla="*/ 3136936 h 6179019"/>
                <a:gd name="connsiteX123" fmla="*/ 2360768 w 2491875"/>
                <a:gd name="connsiteY123" fmla="*/ 3142311 h 6179019"/>
                <a:gd name="connsiteX124" fmla="*/ 2359945 w 2491875"/>
                <a:gd name="connsiteY124" fmla="*/ 3177581 h 6179019"/>
                <a:gd name="connsiteX125" fmla="*/ 2376377 w 2491875"/>
                <a:gd name="connsiteY125" fmla="*/ 3194156 h 6179019"/>
                <a:gd name="connsiteX126" fmla="*/ 2366630 w 2491875"/>
                <a:gd name="connsiteY126" fmla="*/ 3224727 h 6179019"/>
                <a:gd name="connsiteX127" fmla="*/ 2367190 w 2491875"/>
                <a:gd name="connsiteY127" fmla="*/ 3225000 h 6179019"/>
                <a:gd name="connsiteX128" fmla="*/ 2359152 w 2491875"/>
                <a:gd name="connsiteY128" fmla="*/ 3232358 h 6179019"/>
                <a:gd name="connsiteX129" fmla="*/ 2357229 w 2491875"/>
                <a:gd name="connsiteY129" fmla="*/ 3237850 h 6179019"/>
                <a:gd name="connsiteX130" fmla="*/ 2351984 w 2491875"/>
                <a:gd name="connsiteY130" fmla="*/ 3247404 h 6179019"/>
                <a:gd name="connsiteX131" fmla="*/ 2347762 w 2491875"/>
                <a:gd name="connsiteY131" fmla="*/ 3265668 h 6179019"/>
                <a:gd name="connsiteX132" fmla="*/ 2345539 w 2491875"/>
                <a:gd name="connsiteY132" fmla="*/ 3270307 h 6179019"/>
                <a:gd name="connsiteX133" fmla="*/ 2332550 w 2491875"/>
                <a:gd name="connsiteY133" fmla="*/ 3287385 h 6179019"/>
                <a:gd name="connsiteX134" fmla="*/ 2308253 w 2491875"/>
                <a:gd name="connsiteY134" fmla="*/ 3304044 h 6179019"/>
                <a:gd name="connsiteX135" fmla="*/ 2283580 w 2491875"/>
                <a:gd name="connsiteY135" fmla="*/ 3318290 h 6179019"/>
                <a:gd name="connsiteX136" fmla="*/ 2268302 w 2491875"/>
                <a:gd name="connsiteY136" fmla="*/ 3307179 h 6179019"/>
                <a:gd name="connsiteX137" fmla="*/ 2255802 w 2491875"/>
                <a:gd name="connsiteY137" fmla="*/ 3295143 h 6179019"/>
                <a:gd name="connsiteX138" fmla="*/ 2233978 w 2491875"/>
                <a:gd name="connsiteY138" fmla="*/ 3297696 h 6179019"/>
                <a:gd name="connsiteX139" fmla="*/ 2232782 w 2491875"/>
                <a:gd name="connsiteY139" fmla="*/ 3299452 h 6179019"/>
                <a:gd name="connsiteX140" fmla="*/ 2245968 w 2491875"/>
                <a:gd name="connsiteY140" fmla="*/ 3337370 h 6179019"/>
                <a:gd name="connsiteX141" fmla="*/ 2253536 w 2491875"/>
                <a:gd name="connsiteY141" fmla="*/ 3348071 h 6179019"/>
                <a:gd name="connsiteX142" fmla="*/ 2262363 w 2491875"/>
                <a:gd name="connsiteY142" fmla="*/ 3364949 h 6179019"/>
                <a:gd name="connsiteX143" fmla="*/ 2247088 w 2491875"/>
                <a:gd name="connsiteY143" fmla="*/ 3370671 h 6179019"/>
                <a:gd name="connsiteX144" fmla="*/ 2244149 w 2491875"/>
                <a:gd name="connsiteY144" fmla="*/ 3371917 h 6179019"/>
                <a:gd name="connsiteX145" fmla="*/ 2215260 w 2491875"/>
                <a:gd name="connsiteY145" fmla="*/ 3366606 h 6179019"/>
                <a:gd name="connsiteX146" fmla="*/ 2202837 w 2491875"/>
                <a:gd name="connsiteY146" fmla="*/ 3347098 h 6179019"/>
                <a:gd name="connsiteX147" fmla="*/ 2176532 w 2491875"/>
                <a:gd name="connsiteY147" fmla="*/ 3338620 h 6179019"/>
                <a:gd name="connsiteX148" fmla="*/ 2152982 w 2491875"/>
                <a:gd name="connsiteY148" fmla="*/ 3334871 h 6179019"/>
                <a:gd name="connsiteX149" fmla="*/ 2139296 w 2491875"/>
                <a:gd name="connsiteY149" fmla="*/ 3341540 h 6179019"/>
                <a:gd name="connsiteX150" fmla="*/ 2142948 w 2491875"/>
                <a:gd name="connsiteY150" fmla="*/ 3376163 h 6179019"/>
                <a:gd name="connsiteX151" fmla="*/ 2146844 w 2491875"/>
                <a:gd name="connsiteY151" fmla="*/ 3407767 h 6179019"/>
                <a:gd name="connsiteX152" fmla="*/ 2115320 w 2491875"/>
                <a:gd name="connsiteY152" fmla="*/ 3457439 h 6179019"/>
                <a:gd name="connsiteX153" fmla="*/ 2104170 w 2491875"/>
                <a:gd name="connsiteY153" fmla="*/ 3476967 h 6179019"/>
                <a:gd name="connsiteX154" fmla="*/ 2104256 w 2491875"/>
                <a:gd name="connsiteY154" fmla="*/ 3477430 h 6179019"/>
                <a:gd name="connsiteX155" fmla="*/ 2100464 w 2491875"/>
                <a:gd name="connsiteY155" fmla="*/ 3496708 h 6179019"/>
                <a:gd name="connsiteX156" fmla="*/ 2087368 w 2491875"/>
                <a:gd name="connsiteY156" fmla="*/ 3501270 h 6179019"/>
                <a:gd name="connsiteX157" fmla="*/ 2071346 w 2491875"/>
                <a:gd name="connsiteY157" fmla="*/ 3489900 h 6179019"/>
                <a:gd name="connsiteX158" fmla="*/ 2061335 w 2491875"/>
                <a:gd name="connsiteY158" fmla="*/ 3495358 h 6179019"/>
                <a:gd name="connsiteX159" fmla="*/ 2065274 w 2491875"/>
                <a:gd name="connsiteY159" fmla="*/ 3501270 h 6179019"/>
                <a:gd name="connsiteX160" fmla="*/ 2090320 w 2491875"/>
                <a:gd name="connsiteY160" fmla="*/ 3527432 h 6179019"/>
                <a:gd name="connsiteX161" fmla="*/ 2087201 w 2491875"/>
                <a:gd name="connsiteY161" fmla="*/ 3539535 h 6179019"/>
                <a:gd name="connsiteX162" fmla="*/ 2073848 w 2491875"/>
                <a:gd name="connsiteY162" fmla="*/ 3559676 h 6179019"/>
                <a:gd name="connsiteX163" fmla="*/ 2057696 w 2491875"/>
                <a:gd name="connsiteY163" fmla="*/ 3569813 h 6179019"/>
                <a:gd name="connsiteX164" fmla="*/ 2023676 w 2491875"/>
                <a:gd name="connsiteY164" fmla="*/ 3556084 h 6179019"/>
                <a:gd name="connsiteX165" fmla="*/ 2014596 w 2491875"/>
                <a:gd name="connsiteY165" fmla="*/ 3555824 h 6179019"/>
                <a:gd name="connsiteX166" fmla="*/ 1999350 w 2491875"/>
                <a:gd name="connsiteY166" fmla="*/ 3551891 h 6179019"/>
                <a:gd name="connsiteX167" fmla="*/ 2001573 w 2491875"/>
                <a:gd name="connsiteY167" fmla="*/ 3552531 h 6179019"/>
                <a:gd name="connsiteX168" fmla="*/ 1999720 w 2491875"/>
                <a:gd name="connsiteY168" fmla="*/ 3552135 h 6179019"/>
                <a:gd name="connsiteX169" fmla="*/ 1975843 w 2491875"/>
                <a:gd name="connsiteY169" fmla="*/ 3547423 h 6179019"/>
                <a:gd name="connsiteX170" fmla="*/ 1969422 w 2491875"/>
                <a:gd name="connsiteY170" fmla="*/ 3540688 h 6179019"/>
                <a:gd name="connsiteX171" fmla="*/ 1943386 w 2491875"/>
                <a:gd name="connsiteY171" fmla="*/ 3537915 h 6179019"/>
                <a:gd name="connsiteX172" fmla="*/ 1921779 w 2491875"/>
                <a:gd name="connsiteY172" fmla="*/ 3540165 h 6179019"/>
                <a:gd name="connsiteX173" fmla="*/ 1901815 w 2491875"/>
                <a:gd name="connsiteY173" fmla="*/ 3539298 h 6179019"/>
                <a:gd name="connsiteX174" fmla="*/ 1875346 w 2491875"/>
                <a:gd name="connsiteY174" fmla="*/ 3527719 h 6179019"/>
                <a:gd name="connsiteX175" fmla="*/ 1875650 w 2491875"/>
                <a:gd name="connsiteY175" fmla="*/ 3528088 h 6179019"/>
                <a:gd name="connsiteX176" fmla="*/ 1861150 w 2491875"/>
                <a:gd name="connsiteY176" fmla="*/ 3523160 h 6179019"/>
                <a:gd name="connsiteX177" fmla="*/ 1836218 w 2491875"/>
                <a:gd name="connsiteY177" fmla="*/ 3519441 h 6179019"/>
                <a:gd name="connsiteX178" fmla="*/ 1837501 w 2491875"/>
                <a:gd name="connsiteY178" fmla="*/ 3519417 h 6179019"/>
                <a:gd name="connsiteX179" fmla="*/ 1836641 w 2491875"/>
                <a:gd name="connsiteY179" fmla="*/ 3519234 h 6179019"/>
                <a:gd name="connsiteX180" fmla="*/ 1807966 w 2491875"/>
                <a:gd name="connsiteY180" fmla="*/ 3497971 h 6179019"/>
                <a:gd name="connsiteX181" fmla="*/ 1805203 w 2491875"/>
                <a:gd name="connsiteY181" fmla="*/ 3488807 h 6179019"/>
                <a:gd name="connsiteX182" fmla="*/ 1797362 w 2491875"/>
                <a:gd name="connsiteY182" fmla="*/ 3489493 h 6179019"/>
                <a:gd name="connsiteX183" fmla="*/ 1793607 w 2491875"/>
                <a:gd name="connsiteY183" fmla="*/ 3510134 h 6179019"/>
                <a:gd name="connsiteX184" fmla="*/ 1794067 w 2491875"/>
                <a:gd name="connsiteY184" fmla="*/ 3509697 h 6179019"/>
                <a:gd name="connsiteX185" fmla="*/ 1776012 w 2491875"/>
                <a:gd name="connsiteY185" fmla="*/ 3571806 h 6179019"/>
                <a:gd name="connsiteX186" fmla="*/ 1753955 w 2491875"/>
                <a:gd name="connsiteY186" fmla="*/ 3629019 h 6179019"/>
                <a:gd name="connsiteX187" fmla="*/ 1751766 w 2491875"/>
                <a:gd name="connsiteY187" fmla="*/ 3633408 h 6179019"/>
                <a:gd name="connsiteX188" fmla="*/ 1720428 w 2491875"/>
                <a:gd name="connsiteY188" fmla="*/ 3730463 h 6179019"/>
                <a:gd name="connsiteX189" fmla="*/ 1671319 w 2491875"/>
                <a:gd name="connsiteY189" fmla="*/ 3910200 h 6179019"/>
                <a:gd name="connsiteX190" fmla="*/ 1615035 w 2491875"/>
                <a:gd name="connsiteY190" fmla="*/ 4088705 h 6179019"/>
                <a:gd name="connsiteX191" fmla="*/ 1576280 w 2491875"/>
                <a:gd name="connsiteY191" fmla="*/ 4248645 h 6179019"/>
                <a:gd name="connsiteX192" fmla="*/ 1557622 w 2491875"/>
                <a:gd name="connsiteY192" fmla="*/ 4400434 h 6179019"/>
                <a:gd name="connsiteX193" fmla="*/ 1567443 w 2491875"/>
                <a:gd name="connsiteY193" fmla="*/ 4469507 h 6179019"/>
                <a:gd name="connsiteX194" fmla="*/ 1580042 w 2491875"/>
                <a:gd name="connsiteY194" fmla="*/ 4580815 h 6179019"/>
                <a:gd name="connsiteX195" fmla="*/ 1579013 w 2491875"/>
                <a:gd name="connsiteY195" fmla="*/ 4620367 h 6179019"/>
                <a:gd name="connsiteX196" fmla="*/ 1585398 w 2491875"/>
                <a:gd name="connsiteY196" fmla="*/ 4729115 h 6179019"/>
                <a:gd name="connsiteX197" fmla="*/ 1568332 w 2491875"/>
                <a:gd name="connsiteY197" fmla="*/ 4850276 h 6179019"/>
                <a:gd name="connsiteX198" fmla="*/ 1574957 w 2491875"/>
                <a:gd name="connsiteY198" fmla="*/ 4881487 h 6179019"/>
                <a:gd name="connsiteX199" fmla="*/ 1689291 w 2491875"/>
                <a:gd name="connsiteY199" fmla="*/ 5073241 h 6179019"/>
                <a:gd name="connsiteX200" fmla="*/ 1745744 w 2491875"/>
                <a:gd name="connsiteY200" fmla="*/ 5174262 h 6179019"/>
                <a:gd name="connsiteX201" fmla="*/ 1758997 w 2491875"/>
                <a:gd name="connsiteY201" fmla="*/ 5181596 h 6179019"/>
                <a:gd name="connsiteX202" fmla="*/ 1817520 w 2491875"/>
                <a:gd name="connsiteY202" fmla="*/ 5199788 h 6179019"/>
                <a:gd name="connsiteX203" fmla="*/ 1859334 w 2491875"/>
                <a:gd name="connsiteY203" fmla="*/ 5249603 h 6179019"/>
                <a:gd name="connsiteX204" fmla="*/ 1887896 w 2491875"/>
                <a:gd name="connsiteY204" fmla="*/ 5244378 h 6179019"/>
                <a:gd name="connsiteX205" fmla="*/ 1973714 w 2491875"/>
                <a:gd name="connsiteY205" fmla="*/ 5194836 h 6179019"/>
                <a:gd name="connsiteX206" fmla="*/ 2030391 w 2491875"/>
                <a:gd name="connsiteY206" fmla="*/ 5197971 h 6179019"/>
                <a:gd name="connsiteX207" fmla="*/ 2053821 w 2491875"/>
                <a:gd name="connsiteY207" fmla="*/ 5224544 h 6179019"/>
                <a:gd name="connsiteX208" fmla="*/ 2083629 w 2491875"/>
                <a:gd name="connsiteY208" fmla="*/ 5250306 h 6179019"/>
                <a:gd name="connsiteX209" fmla="*/ 2117736 w 2491875"/>
                <a:gd name="connsiteY209" fmla="*/ 5284410 h 6179019"/>
                <a:gd name="connsiteX210" fmla="*/ 2141832 w 2491875"/>
                <a:gd name="connsiteY210" fmla="*/ 5442960 h 6179019"/>
                <a:gd name="connsiteX211" fmla="*/ 2247874 w 2491875"/>
                <a:gd name="connsiteY211" fmla="*/ 5715247 h 6179019"/>
                <a:gd name="connsiteX212" fmla="*/ 2383331 w 2491875"/>
                <a:gd name="connsiteY212" fmla="*/ 5903706 h 6179019"/>
                <a:gd name="connsiteX213" fmla="*/ 2408051 w 2491875"/>
                <a:gd name="connsiteY213" fmla="*/ 5944537 h 6179019"/>
                <a:gd name="connsiteX214" fmla="*/ 2314065 w 2491875"/>
                <a:gd name="connsiteY214" fmla="*/ 6077978 h 6179019"/>
                <a:gd name="connsiteX215" fmla="*/ 2223051 w 2491875"/>
                <a:gd name="connsiteY215" fmla="*/ 6025964 h 6179019"/>
                <a:gd name="connsiteX216" fmla="*/ 2112004 w 2491875"/>
                <a:gd name="connsiteY216" fmla="*/ 5935543 h 6179019"/>
                <a:gd name="connsiteX217" fmla="*/ 2094879 w 2491875"/>
                <a:gd name="connsiteY217" fmla="*/ 5925826 h 6179019"/>
                <a:gd name="connsiteX218" fmla="*/ 2058679 w 2491875"/>
                <a:gd name="connsiteY218" fmla="*/ 5895328 h 6179019"/>
                <a:gd name="connsiteX219" fmla="*/ 2007208 w 2491875"/>
                <a:gd name="connsiteY219" fmla="*/ 5842287 h 6179019"/>
                <a:gd name="connsiteX220" fmla="*/ 1873650 w 2491875"/>
                <a:gd name="connsiteY220" fmla="*/ 5727744 h 6179019"/>
                <a:gd name="connsiteX221" fmla="*/ 1834631 w 2491875"/>
                <a:gd name="connsiteY221" fmla="*/ 5676005 h 6179019"/>
                <a:gd name="connsiteX222" fmla="*/ 1766655 w 2491875"/>
                <a:gd name="connsiteY222" fmla="*/ 5625920 h 6179019"/>
                <a:gd name="connsiteX223" fmla="*/ 1727976 w 2491875"/>
                <a:gd name="connsiteY223" fmla="*/ 5598638 h 6179019"/>
                <a:gd name="connsiteX224" fmla="*/ 1655604 w 2491875"/>
                <a:gd name="connsiteY224" fmla="*/ 5475910 h 6179019"/>
                <a:gd name="connsiteX225" fmla="*/ 1654947 w 2491875"/>
                <a:gd name="connsiteY225" fmla="*/ 5480343 h 6179019"/>
                <a:gd name="connsiteX226" fmla="*/ 1614429 w 2491875"/>
                <a:gd name="connsiteY226" fmla="*/ 5428898 h 6179019"/>
                <a:gd name="connsiteX227" fmla="*/ 1558529 w 2491875"/>
                <a:gd name="connsiteY227" fmla="*/ 5365150 h 6179019"/>
                <a:gd name="connsiteX228" fmla="*/ 1536732 w 2491875"/>
                <a:gd name="connsiteY228" fmla="*/ 5340603 h 6179019"/>
                <a:gd name="connsiteX229" fmla="*/ 1519077 w 2491875"/>
                <a:gd name="connsiteY229" fmla="*/ 5304211 h 6179019"/>
                <a:gd name="connsiteX230" fmla="*/ 1470164 w 2491875"/>
                <a:gd name="connsiteY230" fmla="*/ 5247307 h 6179019"/>
                <a:gd name="connsiteX231" fmla="*/ 1425961 w 2491875"/>
                <a:gd name="connsiteY231" fmla="*/ 5253446 h 6179019"/>
                <a:gd name="connsiteX232" fmla="*/ 1328169 w 2491875"/>
                <a:gd name="connsiteY232" fmla="*/ 5454970 h 6179019"/>
                <a:gd name="connsiteX233" fmla="*/ 1256030 w 2491875"/>
                <a:gd name="connsiteY233" fmla="*/ 5620635 h 6179019"/>
                <a:gd name="connsiteX234" fmla="*/ 1247426 w 2491875"/>
                <a:gd name="connsiteY234" fmla="*/ 5649187 h 6179019"/>
                <a:gd name="connsiteX235" fmla="*/ 1231607 w 2491875"/>
                <a:gd name="connsiteY235" fmla="*/ 5699652 h 6179019"/>
                <a:gd name="connsiteX236" fmla="*/ 1221987 w 2491875"/>
                <a:gd name="connsiteY236" fmla="*/ 5798200 h 6179019"/>
                <a:gd name="connsiteX237" fmla="*/ 1222957 w 2491875"/>
                <a:gd name="connsiteY237" fmla="*/ 5849725 h 6179019"/>
                <a:gd name="connsiteX238" fmla="*/ 1240771 w 2491875"/>
                <a:gd name="connsiteY238" fmla="*/ 5907151 h 6179019"/>
                <a:gd name="connsiteX239" fmla="*/ 1280047 w 2491875"/>
                <a:gd name="connsiteY239" fmla="*/ 5932844 h 6179019"/>
                <a:gd name="connsiteX240" fmla="*/ 1329582 w 2491875"/>
                <a:gd name="connsiteY240" fmla="*/ 5946423 h 6179019"/>
                <a:gd name="connsiteX241" fmla="*/ 1403950 w 2491875"/>
                <a:gd name="connsiteY241" fmla="*/ 6012857 h 6179019"/>
                <a:gd name="connsiteX242" fmla="*/ 1419686 w 2491875"/>
                <a:gd name="connsiteY242" fmla="*/ 6052902 h 6179019"/>
                <a:gd name="connsiteX243" fmla="*/ 1407406 w 2491875"/>
                <a:gd name="connsiteY243" fmla="*/ 6122578 h 6179019"/>
                <a:gd name="connsiteX244" fmla="*/ 1379171 w 2491875"/>
                <a:gd name="connsiteY244" fmla="*/ 6147135 h 6179019"/>
                <a:gd name="connsiteX245" fmla="*/ 1343398 w 2491875"/>
                <a:gd name="connsiteY245" fmla="*/ 6163687 h 6179019"/>
                <a:gd name="connsiteX246" fmla="*/ 1114472 w 2491875"/>
                <a:gd name="connsiteY246" fmla="*/ 6148914 h 6179019"/>
                <a:gd name="connsiteX247" fmla="*/ 1011188 w 2491875"/>
                <a:gd name="connsiteY247" fmla="*/ 6089668 h 6179019"/>
                <a:gd name="connsiteX248" fmla="*/ 952136 w 2491875"/>
                <a:gd name="connsiteY248" fmla="*/ 6021375 h 6179019"/>
                <a:gd name="connsiteX249" fmla="*/ 942455 w 2491875"/>
                <a:gd name="connsiteY249" fmla="*/ 5848685 h 6179019"/>
                <a:gd name="connsiteX250" fmla="*/ 959327 w 2491875"/>
                <a:gd name="connsiteY250" fmla="*/ 5809153 h 6179019"/>
                <a:gd name="connsiteX251" fmla="*/ 962706 w 2491875"/>
                <a:gd name="connsiteY251" fmla="*/ 5720229 h 6179019"/>
                <a:gd name="connsiteX252" fmla="*/ 974182 w 2491875"/>
                <a:gd name="connsiteY252" fmla="*/ 5669561 h 6179019"/>
                <a:gd name="connsiteX253" fmla="*/ 1026004 w 2491875"/>
                <a:gd name="connsiteY253" fmla="*/ 5614850 h 6179019"/>
                <a:gd name="connsiteX254" fmla="*/ 1047611 w 2491875"/>
                <a:gd name="connsiteY254" fmla="*/ 5523843 h 6179019"/>
                <a:gd name="connsiteX255" fmla="*/ 1057652 w 2491875"/>
                <a:gd name="connsiteY255" fmla="*/ 5240686 h 6179019"/>
                <a:gd name="connsiteX256" fmla="*/ 1099859 w 2491875"/>
                <a:gd name="connsiteY256" fmla="*/ 4963557 h 6179019"/>
                <a:gd name="connsiteX257" fmla="*/ 1095117 w 2491875"/>
                <a:gd name="connsiteY257" fmla="*/ 4951780 h 6179019"/>
                <a:gd name="connsiteX258" fmla="*/ 1041073 w 2491875"/>
                <a:gd name="connsiteY258" fmla="*/ 4898659 h 6179019"/>
                <a:gd name="connsiteX259" fmla="*/ 951113 w 2491875"/>
                <a:gd name="connsiteY259" fmla="*/ 4791347 h 6179019"/>
                <a:gd name="connsiteX260" fmla="*/ 872835 w 2491875"/>
                <a:gd name="connsiteY260" fmla="*/ 4725226 h 6179019"/>
                <a:gd name="connsiteX261" fmla="*/ 825612 w 2491875"/>
                <a:gd name="connsiteY261" fmla="*/ 4681815 h 6179019"/>
                <a:gd name="connsiteX262" fmla="*/ 741640 w 2491875"/>
                <a:gd name="connsiteY262" fmla="*/ 4607157 h 6179019"/>
                <a:gd name="connsiteX263" fmla="*/ 686186 w 2491875"/>
                <a:gd name="connsiteY263" fmla="*/ 4538291 h 6179019"/>
                <a:gd name="connsiteX264" fmla="*/ 651710 w 2491875"/>
                <a:gd name="connsiteY264" fmla="*/ 4488155 h 6179019"/>
                <a:gd name="connsiteX265" fmla="*/ 615334 w 2491875"/>
                <a:gd name="connsiteY265" fmla="*/ 4328832 h 6179019"/>
                <a:gd name="connsiteX266" fmla="*/ 607346 w 2491875"/>
                <a:gd name="connsiteY266" fmla="*/ 4155565 h 6179019"/>
                <a:gd name="connsiteX267" fmla="*/ 603767 w 2491875"/>
                <a:gd name="connsiteY267" fmla="*/ 4017886 h 6179019"/>
                <a:gd name="connsiteX268" fmla="*/ 594863 w 2491875"/>
                <a:gd name="connsiteY268" fmla="*/ 3912803 h 6179019"/>
                <a:gd name="connsiteX269" fmla="*/ 593530 w 2491875"/>
                <a:gd name="connsiteY269" fmla="*/ 3822156 h 6179019"/>
                <a:gd name="connsiteX270" fmla="*/ 579844 w 2491875"/>
                <a:gd name="connsiteY270" fmla="*/ 3788119 h 6179019"/>
                <a:gd name="connsiteX271" fmla="*/ 584310 w 2491875"/>
                <a:gd name="connsiteY271" fmla="*/ 3789732 h 6179019"/>
                <a:gd name="connsiteX272" fmla="*/ 584659 w 2491875"/>
                <a:gd name="connsiteY272" fmla="*/ 3787699 h 6179019"/>
                <a:gd name="connsiteX273" fmla="*/ 579861 w 2491875"/>
                <a:gd name="connsiteY273" fmla="*/ 3788139 h 6179019"/>
                <a:gd name="connsiteX274" fmla="*/ 542945 w 2491875"/>
                <a:gd name="connsiteY274" fmla="*/ 3808857 h 6179019"/>
                <a:gd name="connsiteX275" fmla="*/ 527836 w 2491875"/>
                <a:gd name="connsiteY275" fmla="*/ 3807057 h 6179019"/>
                <a:gd name="connsiteX276" fmla="*/ 509925 w 2491875"/>
                <a:gd name="connsiteY276" fmla="*/ 3766109 h 6179019"/>
                <a:gd name="connsiteX277" fmla="*/ 509235 w 2491875"/>
                <a:gd name="connsiteY277" fmla="*/ 3739933 h 6179019"/>
                <a:gd name="connsiteX278" fmla="*/ 503823 w 2491875"/>
                <a:gd name="connsiteY278" fmla="*/ 3734555 h 6179019"/>
                <a:gd name="connsiteX279" fmla="*/ 500717 w 2491875"/>
                <a:gd name="connsiteY279" fmla="*/ 3739663 h 6179019"/>
                <a:gd name="connsiteX280" fmla="*/ 493336 w 2491875"/>
                <a:gd name="connsiteY280" fmla="*/ 3756179 h 6179019"/>
                <a:gd name="connsiteX281" fmla="*/ 474528 w 2491875"/>
                <a:gd name="connsiteY281" fmla="*/ 3759674 h 6179019"/>
                <a:gd name="connsiteX282" fmla="*/ 474945 w 2491875"/>
                <a:gd name="connsiteY282" fmla="*/ 3759228 h 6179019"/>
                <a:gd name="connsiteX283" fmla="*/ 474871 w 2491875"/>
                <a:gd name="connsiteY283" fmla="*/ 3760024 h 6179019"/>
                <a:gd name="connsiteX284" fmla="*/ 473192 w 2491875"/>
                <a:gd name="connsiteY284" fmla="*/ 3753043 h 6179019"/>
                <a:gd name="connsiteX285" fmla="*/ 473585 w 2491875"/>
                <a:gd name="connsiteY285" fmla="*/ 3745575 h 6179019"/>
                <a:gd name="connsiteX286" fmla="*/ 468353 w 2491875"/>
                <a:gd name="connsiteY286" fmla="*/ 3750330 h 6179019"/>
                <a:gd name="connsiteX287" fmla="*/ 465294 w 2491875"/>
                <a:gd name="connsiteY287" fmla="*/ 3752063 h 6179019"/>
                <a:gd name="connsiteX288" fmla="*/ 464798 w 2491875"/>
                <a:gd name="connsiteY288" fmla="*/ 3748950 h 6179019"/>
                <a:gd name="connsiteX289" fmla="*/ 469516 w 2491875"/>
                <a:gd name="connsiteY289" fmla="*/ 3736881 h 6179019"/>
                <a:gd name="connsiteX290" fmla="*/ 475241 w 2491875"/>
                <a:gd name="connsiteY290" fmla="*/ 3718170 h 6179019"/>
                <a:gd name="connsiteX291" fmla="*/ 471059 w 2491875"/>
                <a:gd name="connsiteY291" fmla="*/ 3709875 h 6179019"/>
                <a:gd name="connsiteX292" fmla="*/ 459636 w 2491875"/>
                <a:gd name="connsiteY292" fmla="*/ 3711412 h 6179019"/>
                <a:gd name="connsiteX293" fmla="*/ 452538 w 2491875"/>
                <a:gd name="connsiteY293" fmla="*/ 3727424 h 6179019"/>
                <a:gd name="connsiteX294" fmla="*/ 444970 w 2491875"/>
                <a:gd name="connsiteY294" fmla="*/ 3741106 h 6179019"/>
                <a:gd name="connsiteX295" fmla="*/ 438812 w 2491875"/>
                <a:gd name="connsiteY295" fmla="*/ 3733559 h 6179019"/>
                <a:gd name="connsiteX296" fmla="*/ 425493 w 2491875"/>
                <a:gd name="connsiteY296" fmla="*/ 3728873 h 6179019"/>
                <a:gd name="connsiteX297" fmla="*/ 406995 w 2491875"/>
                <a:gd name="connsiteY297" fmla="*/ 3720759 h 6179019"/>
                <a:gd name="connsiteX298" fmla="*/ 372611 w 2491875"/>
                <a:gd name="connsiteY298" fmla="*/ 3658144 h 6179019"/>
                <a:gd name="connsiteX299" fmla="*/ 349731 w 2491875"/>
                <a:gd name="connsiteY299" fmla="*/ 3639806 h 6179019"/>
                <a:gd name="connsiteX300" fmla="*/ 296617 w 2491875"/>
                <a:gd name="connsiteY300" fmla="*/ 3630275 h 6179019"/>
                <a:gd name="connsiteX301" fmla="*/ 290639 w 2491875"/>
                <a:gd name="connsiteY301" fmla="*/ 3618126 h 6179019"/>
                <a:gd name="connsiteX302" fmla="*/ 311366 w 2491875"/>
                <a:gd name="connsiteY302" fmla="*/ 3579627 h 6179019"/>
                <a:gd name="connsiteX303" fmla="*/ 313422 w 2491875"/>
                <a:gd name="connsiteY303" fmla="*/ 3580950 h 6179019"/>
                <a:gd name="connsiteX304" fmla="*/ 310913 w 2491875"/>
                <a:gd name="connsiteY304" fmla="*/ 3580073 h 6179019"/>
                <a:gd name="connsiteX305" fmla="*/ 346809 w 2491875"/>
                <a:gd name="connsiteY305" fmla="*/ 3529641 h 6179019"/>
                <a:gd name="connsiteX306" fmla="*/ 350914 w 2491875"/>
                <a:gd name="connsiteY306" fmla="*/ 3524579 h 6179019"/>
                <a:gd name="connsiteX307" fmla="*/ 352994 w 2491875"/>
                <a:gd name="connsiteY307" fmla="*/ 3512959 h 6179019"/>
                <a:gd name="connsiteX308" fmla="*/ 342930 w 2491875"/>
                <a:gd name="connsiteY308" fmla="*/ 3516518 h 6179019"/>
                <a:gd name="connsiteX309" fmla="*/ 326931 w 2491875"/>
                <a:gd name="connsiteY309" fmla="*/ 3514462 h 6179019"/>
                <a:gd name="connsiteX310" fmla="*/ 313472 w 2491875"/>
                <a:gd name="connsiteY310" fmla="*/ 3511910 h 6179019"/>
                <a:gd name="connsiteX311" fmla="*/ 313868 w 2491875"/>
                <a:gd name="connsiteY311" fmla="*/ 3512313 h 6179019"/>
                <a:gd name="connsiteX312" fmla="*/ 323119 w 2491875"/>
                <a:gd name="connsiteY312" fmla="*/ 3491499 h 6179019"/>
                <a:gd name="connsiteX313" fmla="*/ 323172 w 2491875"/>
                <a:gd name="connsiteY313" fmla="*/ 3471751 h 6179019"/>
                <a:gd name="connsiteX314" fmla="*/ 324082 w 2491875"/>
                <a:gd name="connsiteY314" fmla="*/ 3472231 h 6179019"/>
                <a:gd name="connsiteX315" fmla="*/ 323279 w 2491875"/>
                <a:gd name="connsiteY315" fmla="*/ 3471658 h 6179019"/>
                <a:gd name="connsiteX316" fmla="*/ 314602 w 2491875"/>
                <a:gd name="connsiteY316" fmla="*/ 3487384 h 6179019"/>
                <a:gd name="connsiteX317" fmla="*/ 314935 w 2491875"/>
                <a:gd name="connsiteY317" fmla="*/ 3487867 h 6179019"/>
                <a:gd name="connsiteX318" fmla="*/ 292395 w 2491875"/>
                <a:gd name="connsiteY318" fmla="*/ 3503742 h 6179019"/>
                <a:gd name="connsiteX319" fmla="*/ 286953 w 2491875"/>
                <a:gd name="connsiteY319" fmla="*/ 3505712 h 6179019"/>
                <a:gd name="connsiteX320" fmla="*/ 288799 w 2491875"/>
                <a:gd name="connsiteY320" fmla="*/ 3500993 h 6179019"/>
                <a:gd name="connsiteX321" fmla="*/ 301679 w 2491875"/>
                <a:gd name="connsiteY321" fmla="*/ 3488150 h 6179019"/>
                <a:gd name="connsiteX322" fmla="*/ 303302 w 2491875"/>
                <a:gd name="connsiteY322" fmla="*/ 3471905 h 6179019"/>
                <a:gd name="connsiteX323" fmla="*/ 287056 w 2491875"/>
                <a:gd name="connsiteY323" fmla="*/ 3469886 h 6179019"/>
                <a:gd name="connsiteX324" fmla="*/ 278235 w 2491875"/>
                <a:gd name="connsiteY324" fmla="*/ 3473018 h 6179019"/>
                <a:gd name="connsiteX325" fmla="*/ 278445 w 2491875"/>
                <a:gd name="connsiteY325" fmla="*/ 3473484 h 6179019"/>
                <a:gd name="connsiteX326" fmla="*/ 274560 w 2491875"/>
                <a:gd name="connsiteY326" fmla="*/ 3469675 h 6179019"/>
                <a:gd name="connsiteX327" fmla="*/ 274973 w 2491875"/>
                <a:gd name="connsiteY327" fmla="*/ 3470055 h 6179019"/>
                <a:gd name="connsiteX328" fmla="*/ 272027 w 2491875"/>
                <a:gd name="connsiteY328" fmla="*/ 3464490 h 6179019"/>
                <a:gd name="connsiteX329" fmla="*/ 263230 w 2491875"/>
                <a:gd name="connsiteY329" fmla="*/ 3439301 h 6179019"/>
                <a:gd name="connsiteX330" fmla="*/ 260811 w 2491875"/>
                <a:gd name="connsiteY330" fmla="*/ 3431696 h 6179019"/>
                <a:gd name="connsiteX331" fmla="*/ 257488 w 2491875"/>
                <a:gd name="connsiteY331" fmla="*/ 3404951 h 6179019"/>
                <a:gd name="connsiteX332" fmla="*/ 248191 w 2491875"/>
                <a:gd name="connsiteY332" fmla="*/ 3391285 h 6179019"/>
                <a:gd name="connsiteX333" fmla="*/ 232642 w 2491875"/>
                <a:gd name="connsiteY333" fmla="*/ 3385050 h 6179019"/>
                <a:gd name="connsiteX334" fmla="*/ 201441 w 2491875"/>
                <a:gd name="connsiteY334" fmla="*/ 3406491 h 6179019"/>
                <a:gd name="connsiteX335" fmla="*/ 162826 w 2491875"/>
                <a:gd name="connsiteY335" fmla="*/ 3463061 h 6179019"/>
                <a:gd name="connsiteX336" fmla="*/ 155701 w 2491875"/>
                <a:gd name="connsiteY336" fmla="*/ 3467333 h 6179019"/>
                <a:gd name="connsiteX337" fmla="*/ 155788 w 2491875"/>
                <a:gd name="connsiteY337" fmla="*/ 3459591 h 6179019"/>
                <a:gd name="connsiteX338" fmla="*/ 175569 w 2491875"/>
                <a:gd name="connsiteY338" fmla="*/ 3414728 h 6179019"/>
                <a:gd name="connsiteX339" fmla="*/ 177048 w 2491875"/>
                <a:gd name="connsiteY339" fmla="*/ 3408950 h 6179019"/>
                <a:gd name="connsiteX340" fmla="*/ 171110 w 2491875"/>
                <a:gd name="connsiteY340" fmla="*/ 3411372 h 6179019"/>
                <a:gd name="connsiteX341" fmla="*/ 153605 w 2491875"/>
                <a:gd name="connsiteY341" fmla="*/ 3418090 h 6179019"/>
                <a:gd name="connsiteX342" fmla="*/ 134667 w 2491875"/>
                <a:gd name="connsiteY342" fmla="*/ 3430717 h 6179019"/>
                <a:gd name="connsiteX343" fmla="*/ 135014 w 2491875"/>
                <a:gd name="connsiteY343" fmla="*/ 3431196 h 6179019"/>
                <a:gd name="connsiteX344" fmla="*/ 94459 w 2491875"/>
                <a:gd name="connsiteY344" fmla="*/ 3441324 h 6179019"/>
                <a:gd name="connsiteX345" fmla="*/ 36686 w 2491875"/>
                <a:gd name="connsiteY345" fmla="*/ 3458812 h 6179019"/>
                <a:gd name="connsiteX346" fmla="*/ 25533 w 2491875"/>
                <a:gd name="connsiteY346" fmla="*/ 3458775 h 6179019"/>
                <a:gd name="connsiteX347" fmla="*/ 20151 w 2491875"/>
                <a:gd name="connsiteY347" fmla="*/ 3451527 h 6179019"/>
                <a:gd name="connsiteX348" fmla="*/ 25886 w 2491875"/>
                <a:gd name="connsiteY348" fmla="*/ 3446376 h 6179019"/>
                <a:gd name="connsiteX349" fmla="*/ 25816 w 2491875"/>
                <a:gd name="connsiteY349" fmla="*/ 3438634 h 6179019"/>
                <a:gd name="connsiteX350" fmla="*/ 22547 w 2491875"/>
                <a:gd name="connsiteY350" fmla="*/ 3427201 h 6179019"/>
                <a:gd name="connsiteX351" fmla="*/ 22913 w 2491875"/>
                <a:gd name="connsiteY351" fmla="*/ 3426978 h 6179019"/>
                <a:gd name="connsiteX352" fmla="*/ 10434 w 2491875"/>
                <a:gd name="connsiteY352" fmla="*/ 3411842 h 6179019"/>
                <a:gd name="connsiteX353" fmla="*/ 10554 w 2491875"/>
                <a:gd name="connsiteY353" fmla="*/ 3411989 h 6179019"/>
                <a:gd name="connsiteX354" fmla="*/ 24516 w 2491875"/>
                <a:gd name="connsiteY354" fmla="*/ 3404867 h 6179019"/>
                <a:gd name="connsiteX355" fmla="*/ 27732 w 2491875"/>
                <a:gd name="connsiteY355" fmla="*/ 3396507 h 6179019"/>
                <a:gd name="connsiteX356" fmla="*/ 21607 w 2491875"/>
                <a:gd name="connsiteY356" fmla="*/ 3395361 h 6179019"/>
                <a:gd name="connsiteX357" fmla="*/ 0 w 2491875"/>
                <a:gd name="connsiteY357" fmla="*/ 3395230 h 6179019"/>
                <a:gd name="connsiteX358" fmla="*/ 350 w 2491875"/>
                <a:gd name="connsiteY358" fmla="*/ 3395514 h 6179019"/>
                <a:gd name="connsiteX359" fmla="*/ 28038 w 2491875"/>
                <a:gd name="connsiteY359" fmla="*/ 3371107 h 6179019"/>
                <a:gd name="connsiteX360" fmla="*/ 27119 w 2491875"/>
                <a:gd name="connsiteY360" fmla="*/ 3358731 h 6179019"/>
                <a:gd name="connsiteX361" fmla="*/ 31104 w 2491875"/>
                <a:gd name="connsiteY361" fmla="*/ 3338707 h 6179019"/>
                <a:gd name="connsiteX362" fmla="*/ 38489 w 2491875"/>
                <a:gd name="connsiteY362" fmla="*/ 3332072 h 6179019"/>
                <a:gd name="connsiteX363" fmla="*/ 38799 w 2491875"/>
                <a:gd name="connsiteY363" fmla="*/ 3332482 h 6179019"/>
                <a:gd name="connsiteX364" fmla="*/ 61872 w 2491875"/>
                <a:gd name="connsiteY364" fmla="*/ 3315250 h 6179019"/>
                <a:gd name="connsiteX365" fmla="*/ 66307 w 2491875"/>
                <a:gd name="connsiteY365" fmla="*/ 3304617 h 6179019"/>
                <a:gd name="connsiteX366" fmla="*/ 66797 w 2491875"/>
                <a:gd name="connsiteY366" fmla="*/ 3301718 h 6179019"/>
                <a:gd name="connsiteX367" fmla="*/ 65897 w 2491875"/>
                <a:gd name="connsiteY367" fmla="*/ 3301421 h 6179019"/>
                <a:gd name="connsiteX368" fmla="*/ 66554 w 2491875"/>
                <a:gd name="connsiteY368" fmla="*/ 3304757 h 6179019"/>
                <a:gd name="connsiteX369" fmla="*/ 47583 w 2491875"/>
                <a:gd name="connsiteY369" fmla="*/ 3302471 h 6179019"/>
                <a:gd name="connsiteX370" fmla="*/ 48039 w 2491875"/>
                <a:gd name="connsiteY370" fmla="*/ 3302947 h 6179019"/>
                <a:gd name="connsiteX371" fmla="*/ 79480 w 2491875"/>
                <a:gd name="connsiteY371" fmla="*/ 3277065 h 6179019"/>
                <a:gd name="connsiteX372" fmla="*/ 88368 w 2491875"/>
                <a:gd name="connsiteY372" fmla="*/ 3274579 h 6179019"/>
                <a:gd name="connsiteX373" fmla="*/ 89017 w 2491875"/>
                <a:gd name="connsiteY373" fmla="*/ 3274549 h 6179019"/>
                <a:gd name="connsiteX374" fmla="*/ 88018 w 2491875"/>
                <a:gd name="connsiteY374" fmla="*/ 3274099 h 6179019"/>
                <a:gd name="connsiteX375" fmla="*/ 126636 w 2491875"/>
                <a:gd name="connsiteY375" fmla="*/ 3236327 h 6179019"/>
                <a:gd name="connsiteX376" fmla="*/ 134847 w 2491875"/>
                <a:gd name="connsiteY376" fmla="*/ 3215573 h 6179019"/>
                <a:gd name="connsiteX377" fmla="*/ 122014 w 2491875"/>
                <a:gd name="connsiteY377" fmla="*/ 3206362 h 6179019"/>
                <a:gd name="connsiteX378" fmla="*/ 66194 w 2491875"/>
                <a:gd name="connsiteY378" fmla="*/ 3218675 h 6179019"/>
                <a:gd name="connsiteX379" fmla="*/ 55264 w 2491875"/>
                <a:gd name="connsiteY379" fmla="*/ 3202980 h 6179019"/>
                <a:gd name="connsiteX380" fmla="*/ 64418 w 2491875"/>
                <a:gd name="connsiteY380" fmla="*/ 3185761 h 6179019"/>
                <a:gd name="connsiteX381" fmla="*/ 94036 w 2491875"/>
                <a:gd name="connsiteY381" fmla="*/ 3116228 h 6179019"/>
                <a:gd name="connsiteX382" fmla="*/ 112067 w 2491875"/>
                <a:gd name="connsiteY382" fmla="*/ 3062137 h 6179019"/>
                <a:gd name="connsiteX383" fmla="*/ 118422 w 2491875"/>
                <a:gd name="connsiteY383" fmla="*/ 3063197 h 6179019"/>
                <a:gd name="connsiteX384" fmla="*/ 117346 w 2491875"/>
                <a:gd name="connsiteY384" fmla="*/ 3063920 h 6179019"/>
                <a:gd name="connsiteX385" fmla="*/ 117063 w 2491875"/>
                <a:gd name="connsiteY385" fmla="*/ 3064563 h 6179019"/>
                <a:gd name="connsiteX386" fmla="*/ 118012 w 2491875"/>
                <a:gd name="connsiteY386" fmla="*/ 3062771 h 6179019"/>
                <a:gd name="connsiteX387" fmla="*/ 141899 w 2491875"/>
                <a:gd name="connsiteY387" fmla="*/ 3042410 h 6179019"/>
                <a:gd name="connsiteX388" fmla="*/ 174946 w 2491875"/>
                <a:gd name="connsiteY388" fmla="*/ 3003118 h 6179019"/>
                <a:gd name="connsiteX389" fmla="*/ 227317 w 2491875"/>
                <a:gd name="connsiteY389" fmla="*/ 2944462 h 6179019"/>
                <a:gd name="connsiteX390" fmla="*/ 225234 w 2491875"/>
                <a:gd name="connsiteY390" fmla="*/ 2931076 h 6179019"/>
                <a:gd name="connsiteX391" fmla="*/ 208956 w 2491875"/>
                <a:gd name="connsiteY391" fmla="*/ 2913204 h 6179019"/>
                <a:gd name="connsiteX392" fmla="*/ 206630 w 2491875"/>
                <a:gd name="connsiteY392" fmla="*/ 2904690 h 6179019"/>
                <a:gd name="connsiteX393" fmla="*/ 203554 w 2491875"/>
                <a:gd name="connsiteY393" fmla="*/ 2892357 h 6179019"/>
                <a:gd name="connsiteX394" fmla="*/ 206193 w 2491875"/>
                <a:gd name="connsiteY394" fmla="*/ 2884056 h 6179019"/>
                <a:gd name="connsiteX395" fmla="*/ 228473 w 2491875"/>
                <a:gd name="connsiteY395" fmla="*/ 2853272 h 6179019"/>
                <a:gd name="connsiteX396" fmla="*/ 240800 w 2491875"/>
                <a:gd name="connsiteY396" fmla="*/ 2844098 h 6179019"/>
                <a:gd name="connsiteX397" fmla="*/ 243586 w 2491875"/>
                <a:gd name="connsiteY397" fmla="*/ 2845594 h 6179019"/>
                <a:gd name="connsiteX398" fmla="*/ 242093 w 2491875"/>
                <a:gd name="connsiteY398" fmla="*/ 2842808 h 6179019"/>
                <a:gd name="connsiteX399" fmla="*/ 247161 w 2491875"/>
                <a:gd name="connsiteY399" fmla="*/ 2841749 h 6179019"/>
                <a:gd name="connsiteX400" fmla="*/ 247858 w 2491875"/>
                <a:gd name="connsiteY400" fmla="*/ 2841385 h 6179019"/>
                <a:gd name="connsiteX401" fmla="*/ 246761 w 2491875"/>
                <a:gd name="connsiteY401" fmla="*/ 2841459 h 6179019"/>
                <a:gd name="connsiteX402" fmla="*/ 311309 w 2491875"/>
                <a:gd name="connsiteY402" fmla="*/ 2813727 h 6179019"/>
                <a:gd name="connsiteX403" fmla="*/ 311123 w 2491875"/>
                <a:gd name="connsiteY403" fmla="*/ 2813267 h 6179019"/>
                <a:gd name="connsiteX404" fmla="*/ 312569 w 2491875"/>
                <a:gd name="connsiteY404" fmla="*/ 2815636 h 6179019"/>
                <a:gd name="connsiteX405" fmla="*/ 315095 w 2491875"/>
                <a:gd name="connsiteY405" fmla="*/ 2813250 h 6179019"/>
                <a:gd name="connsiteX406" fmla="*/ 314945 w 2491875"/>
                <a:gd name="connsiteY406" fmla="*/ 2813677 h 6179019"/>
                <a:gd name="connsiteX407" fmla="*/ 346119 w 2491875"/>
                <a:gd name="connsiteY407" fmla="*/ 2797058 h 6179019"/>
                <a:gd name="connsiteX408" fmla="*/ 354910 w 2491875"/>
                <a:gd name="connsiteY408" fmla="*/ 2793706 h 6179019"/>
                <a:gd name="connsiteX409" fmla="*/ 354470 w 2491875"/>
                <a:gd name="connsiteY409" fmla="*/ 2793243 h 6179019"/>
                <a:gd name="connsiteX410" fmla="*/ 355883 w 2491875"/>
                <a:gd name="connsiteY410" fmla="*/ 2795629 h 6179019"/>
                <a:gd name="connsiteX411" fmla="*/ 358359 w 2491875"/>
                <a:gd name="connsiteY411" fmla="*/ 2793243 h 6179019"/>
                <a:gd name="connsiteX412" fmla="*/ 357856 w 2491875"/>
                <a:gd name="connsiteY412" fmla="*/ 2793746 h 6179019"/>
                <a:gd name="connsiteX413" fmla="*/ 360242 w 2491875"/>
                <a:gd name="connsiteY413" fmla="*/ 2792333 h 6179019"/>
                <a:gd name="connsiteX414" fmla="*/ 357856 w 2491875"/>
                <a:gd name="connsiteY414" fmla="*/ 2789857 h 6179019"/>
                <a:gd name="connsiteX415" fmla="*/ 358319 w 2491875"/>
                <a:gd name="connsiteY415" fmla="*/ 2790293 h 6179019"/>
                <a:gd name="connsiteX416" fmla="*/ 358279 w 2491875"/>
                <a:gd name="connsiteY416" fmla="*/ 2778804 h 6179019"/>
                <a:gd name="connsiteX417" fmla="*/ 360378 w 2491875"/>
                <a:gd name="connsiteY417" fmla="*/ 2770009 h 6179019"/>
                <a:gd name="connsiteX418" fmla="*/ 372881 w 2491875"/>
                <a:gd name="connsiteY418" fmla="*/ 2766824 h 6179019"/>
                <a:gd name="connsiteX419" fmla="*/ 395731 w 2491875"/>
                <a:gd name="connsiteY419" fmla="*/ 2755517 h 6179019"/>
                <a:gd name="connsiteX420" fmla="*/ 395618 w 2491875"/>
                <a:gd name="connsiteY420" fmla="*/ 2758240 h 6179019"/>
                <a:gd name="connsiteX421" fmla="*/ 395991 w 2491875"/>
                <a:gd name="connsiteY421" fmla="*/ 2757433 h 6179019"/>
                <a:gd name="connsiteX422" fmla="*/ 395355 w 2491875"/>
                <a:gd name="connsiteY422" fmla="*/ 2755950 h 6179019"/>
                <a:gd name="connsiteX423" fmla="*/ 369799 w 2491875"/>
                <a:gd name="connsiteY423" fmla="*/ 2718278 h 6179019"/>
                <a:gd name="connsiteX424" fmla="*/ 332236 w 2491875"/>
                <a:gd name="connsiteY424" fmla="*/ 2689973 h 6179019"/>
                <a:gd name="connsiteX425" fmla="*/ 323392 w 2491875"/>
                <a:gd name="connsiteY425" fmla="*/ 2682515 h 6179019"/>
                <a:gd name="connsiteX426" fmla="*/ 333156 w 2491875"/>
                <a:gd name="connsiteY426" fmla="*/ 2678649 h 6179019"/>
                <a:gd name="connsiteX427" fmla="*/ 337035 w 2491875"/>
                <a:gd name="connsiteY427" fmla="*/ 2670802 h 6179019"/>
                <a:gd name="connsiteX428" fmla="*/ 336059 w 2491875"/>
                <a:gd name="connsiteY428" fmla="*/ 2661741 h 6179019"/>
                <a:gd name="connsiteX429" fmla="*/ 346206 w 2491875"/>
                <a:gd name="connsiteY429" fmla="*/ 2664107 h 6179019"/>
                <a:gd name="connsiteX430" fmla="*/ 453264 w 2491875"/>
                <a:gd name="connsiteY430" fmla="*/ 2708501 h 6179019"/>
                <a:gd name="connsiteX431" fmla="*/ 465598 w 2491875"/>
                <a:gd name="connsiteY431" fmla="*/ 2712393 h 6179019"/>
                <a:gd name="connsiteX432" fmla="*/ 465901 w 2491875"/>
                <a:gd name="connsiteY432" fmla="*/ 2712303 h 6179019"/>
                <a:gd name="connsiteX433" fmla="*/ 482129 w 2491875"/>
                <a:gd name="connsiteY433" fmla="*/ 2711830 h 6179019"/>
                <a:gd name="connsiteX434" fmla="*/ 486581 w 2491875"/>
                <a:gd name="connsiteY434" fmla="*/ 2687164 h 6179019"/>
                <a:gd name="connsiteX435" fmla="*/ 482429 w 2491875"/>
                <a:gd name="connsiteY435" fmla="*/ 2686830 h 6179019"/>
                <a:gd name="connsiteX436" fmla="*/ 467460 w 2491875"/>
                <a:gd name="connsiteY436" fmla="*/ 2682205 h 6179019"/>
                <a:gd name="connsiteX437" fmla="*/ 470033 w 2491875"/>
                <a:gd name="connsiteY437" fmla="*/ 2648098 h 6179019"/>
                <a:gd name="connsiteX438" fmla="*/ 472272 w 2491875"/>
                <a:gd name="connsiteY438" fmla="*/ 2619800 h 6179019"/>
                <a:gd name="connsiteX439" fmla="*/ 485645 w 2491875"/>
                <a:gd name="connsiteY439" fmla="*/ 2608826 h 6179019"/>
                <a:gd name="connsiteX440" fmla="*/ 545618 w 2491875"/>
                <a:gd name="connsiteY440" fmla="*/ 2635342 h 6179019"/>
                <a:gd name="connsiteX441" fmla="*/ 616130 w 2491875"/>
                <a:gd name="connsiteY441" fmla="*/ 2677423 h 6179019"/>
                <a:gd name="connsiteX442" fmla="*/ 621609 w 2491875"/>
                <a:gd name="connsiteY442" fmla="*/ 2683311 h 6179019"/>
                <a:gd name="connsiteX443" fmla="*/ 620532 w 2491875"/>
                <a:gd name="connsiteY443" fmla="*/ 2684035 h 6179019"/>
                <a:gd name="connsiteX444" fmla="*/ 620249 w 2491875"/>
                <a:gd name="connsiteY444" fmla="*/ 2684678 h 6179019"/>
                <a:gd name="connsiteX445" fmla="*/ 621199 w 2491875"/>
                <a:gd name="connsiteY445" fmla="*/ 2682885 h 6179019"/>
                <a:gd name="connsiteX446" fmla="*/ 640453 w 2491875"/>
                <a:gd name="connsiteY446" fmla="*/ 2672808 h 6179019"/>
                <a:gd name="connsiteX447" fmla="*/ 645188 w 2491875"/>
                <a:gd name="connsiteY447" fmla="*/ 2664590 h 6179019"/>
                <a:gd name="connsiteX448" fmla="*/ 663736 w 2491875"/>
                <a:gd name="connsiteY448" fmla="*/ 2626561 h 6179019"/>
                <a:gd name="connsiteX449" fmla="*/ 686233 w 2491875"/>
                <a:gd name="connsiteY449" fmla="*/ 2501198 h 6179019"/>
                <a:gd name="connsiteX450" fmla="*/ 704471 w 2491875"/>
                <a:gd name="connsiteY450" fmla="*/ 2328768 h 6179019"/>
                <a:gd name="connsiteX451" fmla="*/ 687476 w 2491875"/>
                <a:gd name="connsiteY451" fmla="*/ 2217774 h 6179019"/>
                <a:gd name="connsiteX452" fmla="*/ 675393 w 2491875"/>
                <a:gd name="connsiteY452" fmla="*/ 2199849 h 6179019"/>
                <a:gd name="connsiteX453" fmla="*/ 580927 w 2491875"/>
                <a:gd name="connsiteY453" fmla="*/ 2147368 h 6179019"/>
                <a:gd name="connsiteX454" fmla="*/ 525014 w 2491875"/>
                <a:gd name="connsiteY454" fmla="*/ 2110225 h 6179019"/>
                <a:gd name="connsiteX455" fmla="*/ 438389 w 2491875"/>
                <a:gd name="connsiteY455" fmla="*/ 2063945 h 6179019"/>
                <a:gd name="connsiteX456" fmla="*/ 419621 w 2491875"/>
                <a:gd name="connsiteY456" fmla="*/ 2043745 h 6179019"/>
                <a:gd name="connsiteX457" fmla="*/ 361015 w 2491875"/>
                <a:gd name="connsiteY457" fmla="*/ 1857742 h 6179019"/>
                <a:gd name="connsiteX458" fmla="*/ 346612 w 2491875"/>
                <a:gd name="connsiteY458" fmla="*/ 1783754 h 6179019"/>
                <a:gd name="connsiteX459" fmla="*/ 353760 w 2491875"/>
                <a:gd name="connsiteY459" fmla="*/ 1622011 h 6179019"/>
                <a:gd name="connsiteX460" fmla="*/ 368029 w 2491875"/>
                <a:gd name="connsiteY460" fmla="*/ 1539918 h 6179019"/>
                <a:gd name="connsiteX461" fmla="*/ 377193 w 2491875"/>
                <a:gd name="connsiteY461" fmla="*/ 1435365 h 6179019"/>
                <a:gd name="connsiteX462" fmla="*/ 402912 w 2491875"/>
                <a:gd name="connsiteY462" fmla="*/ 1252242 h 6179019"/>
                <a:gd name="connsiteX463" fmla="*/ 415026 w 2491875"/>
                <a:gd name="connsiteY463" fmla="*/ 1208368 h 6179019"/>
                <a:gd name="connsiteX464" fmla="*/ 517102 w 2491875"/>
                <a:gd name="connsiteY464" fmla="*/ 1153597 h 6179019"/>
                <a:gd name="connsiteX465" fmla="*/ 760558 w 2491875"/>
                <a:gd name="connsiteY465" fmla="*/ 1127295 h 6179019"/>
                <a:gd name="connsiteX466" fmla="*/ 805148 w 2491875"/>
                <a:gd name="connsiteY466" fmla="*/ 1107791 h 6179019"/>
                <a:gd name="connsiteX467" fmla="*/ 863105 w 2491875"/>
                <a:gd name="connsiteY467" fmla="*/ 1064457 h 6179019"/>
                <a:gd name="connsiteX468" fmla="*/ 906909 w 2491875"/>
                <a:gd name="connsiteY468" fmla="*/ 1013332 h 6179019"/>
                <a:gd name="connsiteX469" fmla="*/ 929505 w 2491875"/>
                <a:gd name="connsiteY469" fmla="*/ 967098 h 6179019"/>
                <a:gd name="connsiteX470" fmla="*/ 936197 w 2491875"/>
                <a:gd name="connsiteY470" fmla="*/ 908552 h 6179019"/>
                <a:gd name="connsiteX471" fmla="*/ 927119 w 2491875"/>
                <a:gd name="connsiteY471" fmla="*/ 846137 h 6179019"/>
                <a:gd name="connsiteX472" fmla="*/ 921465 w 2491875"/>
                <a:gd name="connsiteY472" fmla="*/ 830798 h 6179019"/>
                <a:gd name="connsiteX473" fmla="*/ 921781 w 2491875"/>
                <a:gd name="connsiteY473" fmla="*/ 831225 h 6179019"/>
                <a:gd name="connsiteX474" fmla="*/ 2290548 w 2491875"/>
                <a:gd name="connsiteY474" fmla="*/ 3305870 h 6179019"/>
                <a:gd name="connsiteX475" fmla="*/ 2294944 w 2491875"/>
                <a:gd name="connsiteY475" fmla="*/ 3305896 h 6179019"/>
                <a:gd name="connsiteX476" fmla="*/ 2295104 w 2491875"/>
                <a:gd name="connsiteY476" fmla="*/ 3304993 h 6179019"/>
                <a:gd name="connsiteX477" fmla="*/ 2290185 w 2491875"/>
                <a:gd name="connsiteY477" fmla="*/ 3306243 h 6179019"/>
                <a:gd name="connsiteX478" fmla="*/ 2289979 w 2491875"/>
                <a:gd name="connsiteY478" fmla="*/ 3306666 h 6179019"/>
                <a:gd name="connsiteX479" fmla="*/ 2290548 w 2491875"/>
                <a:gd name="connsiteY479" fmla="*/ 3305870 h 6179019"/>
                <a:gd name="connsiteX480" fmla="*/ 1823651 w 2491875"/>
                <a:gd name="connsiteY480" fmla="*/ 2443155 h 6179019"/>
                <a:gd name="connsiteX481" fmla="*/ 1836704 w 2491875"/>
                <a:gd name="connsiteY481" fmla="*/ 2439846 h 6179019"/>
                <a:gd name="connsiteX482" fmla="*/ 1923016 w 2491875"/>
                <a:gd name="connsiteY482" fmla="*/ 2367107 h 6179019"/>
                <a:gd name="connsiteX483" fmla="*/ 1999357 w 2491875"/>
                <a:gd name="connsiteY483" fmla="*/ 2297860 h 6179019"/>
                <a:gd name="connsiteX484" fmla="*/ 2089614 w 2491875"/>
                <a:gd name="connsiteY484" fmla="*/ 2198706 h 6179019"/>
                <a:gd name="connsiteX485" fmla="*/ 2193850 w 2491875"/>
                <a:gd name="connsiteY485" fmla="*/ 2044901 h 6179019"/>
                <a:gd name="connsiteX486" fmla="*/ 2192330 w 2491875"/>
                <a:gd name="connsiteY486" fmla="*/ 2009648 h 6179019"/>
                <a:gd name="connsiteX487" fmla="*/ 2089227 w 2491875"/>
                <a:gd name="connsiteY487" fmla="*/ 1892865 h 6179019"/>
                <a:gd name="connsiteX488" fmla="*/ 1966749 w 2491875"/>
                <a:gd name="connsiteY488" fmla="*/ 1786053 h 6179019"/>
                <a:gd name="connsiteX489" fmla="*/ 1895197 w 2491875"/>
                <a:gd name="connsiteY489" fmla="*/ 1726797 h 6179019"/>
                <a:gd name="connsiteX490" fmla="*/ 1813538 w 2491875"/>
                <a:gd name="connsiteY490" fmla="*/ 1644085 h 6179019"/>
                <a:gd name="connsiteX491" fmla="*/ 1739323 w 2491875"/>
                <a:gd name="connsiteY491" fmla="*/ 1604629 h 6179019"/>
                <a:gd name="connsiteX492" fmla="*/ 1722084 w 2491875"/>
                <a:gd name="connsiteY492" fmla="*/ 1610834 h 6179019"/>
                <a:gd name="connsiteX493" fmla="*/ 1655794 w 2491875"/>
                <a:gd name="connsiteY493" fmla="*/ 1701914 h 6179019"/>
                <a:gd name="connsiteX494" fmla="*/ 1636792 w 2491875"/>
                <a:gd name="connsiteY494" fmla="*/ 1780365 h 6179019"/>
                <a:gd name="connsiteX495" fmla="*/ 1622277 w 2491875"/>
                <a:gd name="connsiteY495" fmla="*/ 1869322 h 6179019"/>
                <a:gd name="connsiteX496" fmla="*/ 1590893 w 2491875"/>
                <a:gd name="connsiteY496" fmla="*/ 2008685 h 6179019"/>
                <a:gd name="connsiteX497" fmla="*/ 1558282 w 2491875"/>
                <a:gd name="connsiteY497" fmla="*/ 2139747 h 6179019"/>
                <a:gd name="connsiteX498" fmla="*/ 1543590 w 2491875"/>
                <a:gd name="connsiteY498" fmla="*/ 2236952 h 6179019"/>
                <a:gd name="connsiteX499" fmla="*/ 1542350 w 2491875"/>
                <a:gd name="connsiteY499" fmla="*/ 2288150 h 6179019"/>
                <a:gd name="connsiteX500" fmla="*/ 1558565 w 2491875"/>
                <a:gd name="connsiteY500" fmla="*/ 2324799 h 6179019"/>
                <a:gd name="connsiteX501" fmla="*/ 1571192 w 2491875"/>
                <a:gd name="connsiteY501" fmla="*/ 2325183 h 6179019"/>
                <a:gd name="connsiteX502" fmla="*/ 1614546 w 2491875"/>
                <a:gd name="connsiteY502" fmla="*/ 2316355 h 6179019"/>
                <a:gd name="connsiteX503" fmla="*/ 1659902 w 2491875"/>
                <a:gd name="connsiteY503" fmla="*/ 2334490 h 6179019"/>
                <a:gd name="connsiteX504" fmla="*/ 1684095 w 2491875"/>
                <a:gd name="connsiteY504" fmla="*/ 2347533 h 6179019"/>
                <a:gd name="connsiteX505" fmla="*/ 1738150 w 2491875"/>
                <a:gd name="connsiteY505" fmla="*/ 2384465 h 6179019"/>
                <a:gd name="connsiteX506" fmla="*/ 1753808 w 2491875"/>
                <a:gd name="connsiteY506" fmla="*/ 2395919 h 6179019"/>
                <a:gd name="connsiteX507" fmla="*/ 1774629 w 2491875"/>
                <a:gd name="connsiteY507" fmla="*/ 2435307 h 6179019"/>
                <a:gd name="connsiteX508" fmla="*/ 1806350 w 2491875"/>
                <a:gd name="connsiteY508" fmla="*/ 2446390 h 6179019"/>
                <a:gd name="connsiteX509" fmla="*/ 1823651 w 2491875"/>
                <a:gd name="connsiteY509" fmla="*/ 2443155 h 6179019"/>
                <a:gd name="connsiteX510" fmla="*/ 1098130 w 2491875"/>
                <a:gd name="connsiteY510" fmla="*/ 4261625 h 6179019"/>
                <a:gd name="connsiteX511" fmla="*/ 1098280 w 2491875"/>
                <a:gd name="connsiteY511" fmla="*/ 4309880 h 6179019"/>
                <a:gd name="connsiteX512" fmla="*/ 1147459 w 2491875"/>
                <a:gd name="connsiteY512" fmla="*/ 4410354 h 6179019"/>
                <a:gd name="connsiteX513" fmla="*/ 1162757 w 2491875"/>
                <a:gd name="connsiteY513" fmla="*/ 4417696 h 6179019"/>
                <a:gd name="connsiteX514" fmla="*/ 1163507 w 2491875"/>
                <a:gd name="connsiteY514" fmla="*/ 4400624 h 6179019"/>
                <a:gd name="connsiteX515" fmla="*/ 1152444 w 2491875"/>
                <a:gd name="connsiteY515" fmla="*/ 4289816 h 6179019"/>
                <a:gd name="connsiteX516" fmla="*/ 1150868 w 2491875"/>
                <a:gd name="connsiteY516" fmla="*/ 4151060 h 6179019"/>
                <a:gd name="connsiteX517" fmla="*/ 1160135 w 2491875"/>
                <a:gd name="connsiteY517" fmla="*/ 4012331 h 6179019"/>
                <a:gd name="connsiteX518" fmla="*/ 1153537 w 2491875"/>
                <a:gd name="connsiteY518" fmla="*/ 4006049 h 6179019"/>
                <a:gd name="connsiteX519" fmla="*/ 1147609 w 2491875"/>
                <a:gd name="connsiteY519" fmla="*/ 4010941 h 6179019"/>
                <a:gd name="connsiteX520" fmla="*/ 1144409 w 2491875"/>
                <a:gd name="connsiteY520" fmla="*/ 4018562 h 6179019"/>
                <a:gd name="connsiteX521" fmla="*/ 1098130 w 2491875"/>
                <a:gd name="connsiteY521" fmla="*/ 4261625 h 6179019"/>
                <a:gd name="connsiteX522" fmla="*/ 2410680 w 2491875"/>
                <a:gd name="connsiteY522" fmla="*/ 2988396 h 6179019"/>
                <a:gd name="connsiteX523" fmla="*/ 2408407 w 2491875"/>
                <a:gd name="connsiteY523" fmla="*/ 2986956 h 6179019"/>
                <a:gd name="connsiteX524" fmla="*/ 2407361 w 2491875"/>
                <a:gd name="connsiteY524" fmla="*/ 2987913 h 6179019"/>
                <a:gd name="connsiteX525" fmla="*/ 2409630 w 2491875"/>
                <a:gd name="connsiteY525" fmla="*/ 2989349 h 6179019"/>
                <a:gd name="connsiteX526" fmla="*/ 2410680 w 2491875"/>
                <a:gd name="connsiteY526" fmla="*/ 2988396 h 6179019"/>
                <a:gd name="connsiteX527" fmla="*/ 1980339 w 2491875"/>
                <a:gd name="connsiteY527" fmla="*/ 3538302 h 6179019"/>
                <a:gd name="connsiteX528" fmla="*/ 1979306 w 2491875"/>
                <a:gd name="connsiteY528" fmla="*/ 3537269 h 6179019"/>
                <a:gd name="connsiteX529" fmla="*/ 1978166 w 2491875"/>
                <a:gd name="connsiteY529" fmla="*/ 3538182 h 6179019"/>
                <a:gd name="connsiteX530" fmla="*/ 1979199 w 2491875"/>
                <a:gd name="connsiteY530" fmla="*/ 3539215 h 6179019"/>
                <a:gd name="connsiteX531" fmla="*/ 1980339 w 2491875"/>
                <a:gd name="connsiteY531" fmla="*/ 3538302 h 6179019"/>
                <a:gd name="connsiteX532" fmla="*/ 1997001 w 2491875"/>
                <a:gd name="connsiteY532" fmla="*/ 3545124 h 6179019"/>
                <a:gd name="connsiteX533" fmla="*/ 1995908 w 2491875"/>
                <a:gd name="connsiteY533" fmla="*/ 3544457 h 6179019"/>
                <a:gd name="connsiteX534" fmla="*/ 1995794 w 2491875"/>
                <a:gd name="connsiteY534" fmla="*/ 3545560 h 6179019"/>
                <a:gd name="connsiteX535" fmla="*/ 1997001 w 2491875"/>
                <a:gd name="connsiteY535" fmla="*/ 3545124 h 617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</a:cxnLst>
              <a:rect l="l" t="t" r="r" b="b"/>
              <a:pathLst>
                <a:path w="2491875" h="6179019">
                  <a:moveTo>
                    <a:pt x="921781" y="831225"/>
                  </a:moveTo>
                  <a:cubicBezTo>
                    <a:pt x="910868" y="816579"/>
                    <a:pt x="901290" y="800644"/>
                    <a:pt x="888731" y="787577"/>
                  </a:cubicBezTo>
                  <a:cubicBezTo>
                    <a:pt x="868593" y="766630"/>
                    <a:pt x="858749" y="740731"/>
                    <a:pt x="849365" y="714515"/>
                  </a:cubicBezTo>
                  <a:cubicBezTo>
                    <a:pt x="840771" y="690503"/>
                    <a:pt x="833710" y="665943"/>
                    <a:pt x="826092" y="641583"/>
                  </a:cubicBezTo>
                  <a:cubicBezTo>
                    <a:pt x="820951" y="625142"/>
                    <a:pt x="823273" y="607687"/>
                    <a:pt x="818311" y="590941"/>
                  </a:cubicBezTo>
                  <a:cubicBezTo>
                    <a:pt x="809314" y="560584"/>
                    <a:pt x="803602" y="529356"/>
                    <a:pt x="798487" y="498085"/>
                  </a:cubicBezTo>
                  <a:cubicBezTo>
                    <a:pt x="796128" y="483659"/>
                    <a:pt x="797454" y="469080"/>
                    <a:pt x="802449" y="455751"/>
                  </a:cubicBezTo>
                  <a:cubicBezTo>
                    <a:pt x="809594" y="436683"/>
                    <a:pt x="808018" y="418522"/>
                    <a:pt x="803242" y="399447"/>
                  </a:cubicBezTo>
                  <a:cubicBezTo>
                    <a:pt x="797551" y="376707"/>
                    <a:pt x="802033" y="354201"/>
                    <a:pt x="813333" y="334493"/>
                  </a:cubicBezTo>
                  <a:cubicBezTo>
                    <a:pt x="822737" y="318091"/>
                    <a:pt x="826582" y="301109"/>
                    <a:pt x="827722" y="283065"/>
                  </a:cubicBezTo>
                  <a:cubicBezTo>
                    <a:pt x="828482" y="271041"/>
                    <a:pt x="828362" y="259498"/>
                    <a:pt x="836486" y="248988"/>
                  </a:cubicBezTo>
                  <a:cubicBezTo>
                    <a:pt x="839612" y="244946"/>
                    <a:pt x="840631" y="238048"/>
                    <a:pt x="841181" y="231853"/>
                  </a:cubicBezTo>
                  <a:cubicBezTo>
                    <a:pt x="842288" y="219327"/>
                    <a:pt x="843471" y="206697"/>
                    <a:pt x="847623" y="194647"/>
                  </a:cubicBezTo>
                  <a:cubicBezTo>
                    <a:pt x="847623" y="194647"/>
                    <a:pt x="848402" y="193511"/>
                    <a:pt x="848402" y="193514"/>
                  </a:cubicBezTo>
                  <a:cubicBezTo>
                    <a:pt x="849142" y="191738"/>
                    <a:pt x="849882" y="189962"/>
                    <a:pt x="850625" y="188186"/>
                  </a:cubicBezTo>
                  <a:lnTo>
                    <a:pt x="851691" y="187113"/>
                  </a:lnTo>
                  <a:cubicBezTo>
                    <a:pt x="853838" y="172750"/>
                    <a:pt x="861529" y="161330"/>
                    <a:pt x="868847" y="149017"/>
                  </a:cubicBezTo>
                  <a:cubicBezTo>
                    <a:pt x="877334" y="134745"/>
                    <a:pt x="884409" y="119872"/>
                    <a:pt x="895689" y="107276"/>
                  </a:cubicBezTo>
                  <a:cubicBezTo>
                    <a:pt x="918185" y="82157"/>
                    <a:pt x="942888" y="60070"/>
                    <a:pt x="973579" y="45251"/>
                  </a:cubicBezTo>
                  <a:cubicBezTo>
                    <a:pt x="981964" y="41202"/>
                    <a:pt x="992287" y="44971"/>
                    <a:pt x="999328" y="32734"/>
                  </a:cubicBezTo>
                  <a:cubicBezTo>
                    <a:pt x="1005400" y="22191"/>
                    <a:pt x="1039837" y="25653"/>
                    <a:pt x="1051317" y="34327"/>
                  </a:cubicBezTo>
                  <a:cubicBezTo>
                    <a:pt x="1052120" y="34934"/>
                    <a:pt x="1052803" y="35697"/>
                    <a:pt x="1053539" y="36390"/>
                  </a:cubicBezTo>
                  <a:cubicBezTo>
                    <a:pt x="1058098" y="22261"/>
                    <a:pt x="1074093" y="33127"/>
                    <a:pt x="1081838" y="22617"/>
                  </a:cubicBezTo>
                  <a:cubicBezTo>
                    <a:pt x="1099016" y="-696"/>
                    <a:pt x="1122049" y="-4548"/>
                    <a:pt x="1149471" y="4529"/>
                  </a:cubicBezTo>
                  <a:cubicBezTo>
                    <a:pt x="1162084" y="8705"/>
                    <a:pt x="1175880" y="10277"/>
                    <a:pt x="1188857" y="14260"/>
                  </a:cubicBezTo>
                  <a:cubicBezTo>
                    <a:pt x="1192969" y="15523"/>
                    <a:pt x="1197831" y="15226"/>
                    <a:pt x="1200163" y="19978"/>
                  </a:cubicBezTo>
                  <a:lnTo>
                    <a:pt x="1200476" y="20884"/>
                  </a:lnTo>
                  <a:lnTo>
                    <a:pt x="1200533" y="19638"/>
                  </a:lnTo>
                  <a:cubicBezTo>
                    <a:pt x="1222043" y="25316"/>
                    <a:pt x="1241621" y="36167"/>
                    <a:pt x="1263035" y="42475"/>
                  </a:cubicBezTo>
                  <a:cubicBezTo>
                    <a:pt x="1277167" y="46640"/>
                    <a:pt x="1289041" y="57114"/>
                    <a:pt x="1300261" y="67201"/>
                  </a:cubicBezTo>
                  <a:cubicBezTo>
                    <a:pt x="1300387" y="67051"/>
                    <a:pt x="1300511" y="66901"/>
                    <a:pt x="1300637" y="66751"/>
                  </a:cubicBezTo>
                  <a:cubicBezTo>
                    <a:pt x="1302677" y="67564"/>
                    <a:pt x="1305636" y="67777"/>
                    <a:pt x="1306612" y="69280"/>
                  </a:cubicBezTo>
                  <a:cubicBezTo>
                    <a:pt x="1317282" y="85692"/>
                    <a:pt x="1335384" y="92800"/>
                    <a:pt x="1350020" y="104170"/>
                  </a:cubicBezTo>
                  <a:cubicBezTo>
                    <a:pt x="1383410" y="130106"/>
                    <a:pt x="1406713" y="163539"/>
                    <a:pt x="1425834" y="200732"/>
                  </a:cubicBezTo>
                  <a:cubicBezTo>
                    <a:pt x="1434252" y="217104"/>
                    <a:pt x="1445595" y="231973"/>
                    <a:pt x="1455612" y="247522"/>
                  </a:cubicBezTo>
                  <a:lnTo>
                    <a:pt x="1455225" y="246995"/>
                  </a:lnTo>
                  <a:cubicBezTo>
                    <a:pt x="1453319" y="248548"/>
                    <a:pt x="1452456" y="250637"/>
                    <a:pt x="1453496" y="252830"/>
                  </a:cubicBezTo>
                  <a:cubicBezTo>
                    <a:pt x="1459148" y="264743"/>
                    <a:pt x="1461220" y="277280"/>
                    <a:pt x="1460431" y="290366"/>
                  </a:cubicBezTo>
                  <a:lnTo>
                    <a:pt x="1460004" y="289916"/>
                  </a:lnTo>
                  <a:cubicBezTo>
                    <a:pt x="1459984" y="293362"/>
                    <a:pt x="1459961" y="296804"/>
                    <a:pt x="1459941" y="300250"/>
                  </a:cubicBezTo>
                  <a:lnTo>
                    <a:pt x="1460141" y="300769"/>
                  </a:lnTo>
                  <a:cubicBezTo>
                    <a:pt x="1458791" y="299003"/>
                    <a:pt x="1459917" y="301942"/>
                    <a:pt x="1460331" y="299760"/>
                  </a:cubicBezTo>
                  <a:cubicBezTo>
                    <a:pt x="1462993" y="300959"/>
                    <a:pt x="1465806" y="302962"/>
                    <a:pt x="1465326" y="305765"/>
                  </a:cubicBezTo>
                  <a:cubicBezTo>
                    <a:pt x="1461564" y="327668"/>
                    <a:pt x="1473863" y="346003"/>
                    <a:pt x="1479502" y="365521"/>
                  </a:cubicBezTo>
                  <a:cubicBezTo>
                    <a:pt x="1483624" y="379783"/>
                    <a:pt x="1486333" y="393242"/>
                    <a:pt x="1486293" y="408038"/>
                  </a:cubicBezTo>
                  <a:cubicBezTo>
                    <a:pt x="1486270" y="416909"/>
                    <a:pt x="1490978" y="425793"/>
                    <a:pt x="1493561" y="434670"/>
                  </a:cubicBezTo>
                  <a:lnTo>
                    <a:pt x="1493994" y="434244"/>
                  </a:lnTo>
                  <a:cubicBezTo>
                    <a:pt x="1493927" y="454465"/>
                    <a:pt x="1483584" y="473679"/>
                    <a:pt x="1489049" y="494643"/>
                  </a:cubicBezTo>
                  <a:cubicBezTo>
                    <a:pt x="1491438" y="503810"/>
                    <a:pt x="1488133" y="513637"/>
                    <a:pt x="1483017" y="521495"/>
                  </a:cubicBezTo>
                  <a:cubicBezTo>
                    <a:pt x="1478145" y="528983"/>
                    <a:pt x="1473803" y="536527"/>
                    <a:pt x="1469978" y="544605"/>
                  </a:cubicBezTo>
                  <a:cubicBezTo>
                    <a:pt x="1463103" y="559124"/>
                    <a:pt x="1456795" y="578082"/>
                    <a:pt x="1448268" y="591451"/>
                  </a:cubicBezTo>
                  <a:cubicBezTo>
                    <a:pt x="1441823" y="601555"/>
                    <a:pt x="1429543" y="605857"/>
                    <a:pt x="1419396" y="612235"/>
                  </a:cubicBezTo>
                  <a:cubicBezTo>
                    <a:pt x="1399162" y="624955"/>
                    <a:pt x="1410092" y="645509"/>
                    <a:pt x="1392747" y="658325"/>
                  </a:cubicBezTo>
                  <a:lnTo>
                    <a:pt x="1393077" y="658582"/>
                  </a:lnTo>
                  <a:cubicBezTo>
                    <a:pt x="1386156" y="664690"/>
                    <a:pt x="1386546" y="673657"/>
                    <a:pt x="1386892" y="681055"/>
                  </a:cubicBezTo>
                  <a:cubicBezTo>
                    <a:pt x="1387542" y="694971"/>
                    <a:pt x="1384150" y="707884"/>
                    <a:pt x="1381177" y="721047"/>
                  </a:cubicBezTo>
                  <a:lnTo>
                    <a:pt x="1381530" y="720714"/>
                  </a:lnTo>
                  <a:cubicBezTo>
                    <a:pt x="1380361" y="727302"/>
                    <a:pt x="1385149" y="732174"/>
                    <a:pt x="1386516" y="738035"/>
                  </a:cubicBezTo>
                  <a:cubicBezTo>
                    <a:pt x="1389991" y="752944"/>
                    <a:pt x="1383160" y="761378"/>
                    <a:pt x="1367861" y="760812"/>
                  </a:cubicBezTo>
                  <a:cubicBezTo>
                    <a:pt x="1355768" y="760365"/>
                    <a:pt x="1346167" y="765101"/>
                    <a:pt x="1338666" y="774398"/>
                  </a:cubicBezTo>
                  <a:cubicBezTo>
                    <a:pt x="1337633" y="775681"/>
                    <a:pt x="1336837" y="778354"/>
                    <a:pt x="1335920" y="778360"/>
                  </a:cubicBezTo>
                  <a:cubicBezTo>
                    <a:pt x="1301554" y="778570"/>
                    <a:pt x="1319578" y="809178"/>
                    <a:pt x="1309645" y="823470"/>
                  </a:cubicBezTo>
                  <a:cubicBezTo>
                    <a:pt x="1311101" y="864722"/>
                    <a:pt x="1305996" y="906349"/>
                    <a:pt x="1312594" y="947191"/>
                  </a:cubicBezTo>
                  <a:cubicBezTo>
                    <a:pt x="1319885" y="992321"/>
                    <a:pt x="1340689" y="1031933"/>
                    <a:pt x="1378648" y="1058565"/>
                  </a:cubicBezTo>
                  <a:cubicBezTo>
                    <a:pt x="1426257" y="1091969"/>
                    <a:pt x="1477146" y="1119821"/>
                    <a:pt x="1534146" y="1134853"/>
                  </a:cubicBezTo>
                  <a:cubicBezTo>
                    <a:pt x="1553967" y="1140078"/>
                    <a:pt x="1573864" y="1140165"/>
                    <a:pt x="1594098" y="1141181"/>
                  </a:cubicBezTo>
                  <a:cubicBezTo>
                    <a:pt x="1636536" y="1143310"/>
                    <a:pt x="1678300" y="1150678"/>
                    <a:pt x="1717376" y="1169090"/>
                  </a:cubicBezTo>
                  <a:cubicBezTo>
                    <a:pt x="1729819" y="1174955"/>
                    <a:pt x="1742922" y="1179297"/>
                    <a:pt x="1756471" y="1182229"/>
                  </a:cubicBezTo>
                  <a:cubicBezTo>
                    <a:pt x="1816710" y="1195269"/>
                    <a:pt x="1867165" y="1228262"/>
                    <a:pt x="1916867" y="1262239"/>
                  </a:cubicBezTo>
                  <a:cubicBezTo>
                    <a:pt x="1997597" y="1317426"/>
                    <a:pt x="2054151" y="1393054"/>
                    <a:pt x="2096635" y="1479902"/>
                  </a:cubicBezTo>
                  <a:cubicBezTo>
                    <a:pt x="2121964" y="1531677"/>
                    <a:pt x="2156638" y="1576494"/>
                    <a:pt x="2196089" y="1617949"/>
                  </a:cubicBezTo>
                  <a:cubicBezTo>
                    <a:pt x="2235438" y="1659297"/>
                    <a:pt x="2272777" y="1702394"/>
                    <a:pt x="2308686" y="1746741"/>
                  </a:cubicBezTo>
                  <a:cubicBezTo>
                    <a:pt x="2346282" y="1793171"/>
                    <a:pt x="2385171" y="1838631"/>
                    <a:pt x="2421010" y="1886377"/>
                  </a:cubicBezTo>
                  <a:cubicBezTo>
                    <a:pt x="2450788" y="1926046"/>
                    <a:pt x="2479040" y="1967903"/>
                    <a:pt x="2488224" y="2017856"/>
                  </a:cubicBezTo>
                  <a:cubicBezTo>
                    <a:pt x="2495545" y="2057671"/>
                    <a:pt x="2494269" y="2095873"/>
                    <a:pt x="2461539" y="2128650"/>
                  </a:cubicBezTo>
                  <a:cubicBezTo>
                    <a:pt x="2402433" y="2187846"/>
                    <a:pt x="2342903" y="2246609"/>
                    <a:pt x="2283337" y="2305335"/>
                  </a:cubicBezTo>
                  <a:cubicBezTo>
                    <a:pt x="2261600" y="2326769"/>
                    <a:pt x="2242886" y="2351132"/>
                    <a:pt x="2220226" y="2371462"/>
                  </a:cubicBezTo>
                  <a:cubicBezTo>
                    <a:pt x="2173266" y="2413597"/>
                    <a:pt x="2127426" y="2457161"/>
                    <a:pt x="2075471" y="2493360"/>
                  </a:cubicBezTo>
                  <a:cubicBezTo>
                    <a:pt x="2052305" y="2509502"/>
                    <a:pt x="2026915" y="2521902"/>
                    <a:pt x="2001916" y="2534815"/>
                  </a:cubicBezTo>
                  <a:cubicBezTo>
                    <a:pt x="1975870" y="2548268"/>
                    <a:pt x="1953997" y="2565882"/>
                    <a:pt x="1938231" y="2590832"/>
                  </a:cubicBezTo>
                  <a:cubicBezTo>
                    <a:pt x="1935352" y="2595387"/>
                    <a:pt x="1931353" y="2599239"/>
                    <a:pt x="1927871" y="2603415"/>
                  </a:cubicBezTo>
                  <a:cubicBezTo>
                    <a:pt x="1927421" y="2603631"/>
                    <a:pt x="1926928" y="2603791"/>
                    <a:pt x="1926545" y="2604091"/>
                  </a:cubicBezTo>
                  <a:cubicBezTo>
                    <a:pt x="1926348" y="2604244"/>
                    <a:pt x="1926348" y="2604654"/>
                    <a:pt x="1926258" y="2604948"/>
                  </a:cubicBezTo>
                  <a:cubicBezTo>
                    <a:pt x="1926651" y="2604291"/>
                    <a:pt x="1927044" y="2603631"/>
                    <a:pt x="1927438" y="2602975"/>
                  </a:cubicBezTo>
                  <a:cubicBezTo>
                    <a:pt x="1946232" y="2604561"/>
                    <a:pt x="1964920" y="2604808"/>
                    <a:pt x="1983585" y="2600999"/>
                  </a:cubicBezTo>
                  <a:cubicBezTo>
                    <a:pt x="1998587" y="2597936"/>
                    <a:pt x="2017102" y="2609133"/>
                    <a:pt x="2023300" y="2625958"/>
                  </a:cubicBezTo>
                  <a:cubicBezTo>
                    <a:pt x="2026079" y="2633503"/>
                    <a:pt x="2029881" y="2635572"/>
                    <a:pt x="2037252" y="2637098"/>
                  </a:cubicBezTo>
                  <a:cubicBezTo>
                    <a:pt x="2073498" y="2644606"/>
                    <a:pt x="2108488" y="2656003"/>
                    <a:pt x="2139909" y="2676147"/>
                  </a:cubicBezTo>
                  <a:cubicBezTo>
                    <a:pt x="2151256" y="2683421"/>
                    <a:pt x="2158993" y="2694408"/>
                    <a:pt x="2164769" y="2706621"/>
                  </a:cubicBezTo>
                  <a:lnTo>
                    <a:pt x="2164385" y="2706255"/>
                  </a:lnTo>
                  <a:cubicBezTo>
                    <a:pt x="2165588" y="2713366"/>
                    <a:pt x="2167678" y="2715409"/>
                    <a:pt x="2176952" y="2716998"/>
                  </a:cubicBezTo>
                  <a:cubicBezTo>
                    <a:pt x="2209855" y="2722640"/>
                    <a:pt x="2242769" y="2728202"/>
                    <a:pt x="2275709" y="2733617"/>
                  </a:cubicBezTo>
                  <a:cubicBezTo>
                    <a:pt x="2285697" y="2735256"/>
                    <a:pt x="2295144" y="2737609"/>
                    <a:pt x="2300526" y="2747273"/>
                  </a:cubicBezTo>
                  <a:cubicBezTo>
                    <a:pt x="2303655" y="2752895"/>
                    <a:pt x="2305771" y="2758570"/>
                    <a:pt x="2296703" y="2760935"/>
                  </a:cubicBezTo>
                  <a:lnTo>
                    <a:pt x="2297303" y="2760142"/>
                  </a:lnTo>
                  <a:lnTo>
                    <a:pt x="2297127" y="2760662"/>
                  </a:lnTo>
                  <a:cubicBezTo>
                    <a:pt x="2297803" y="2763808"/>
                    <a:pt x="2297003" y="2767594"/>
                    <a:pt x="2300169" y="2769746"/>
                  </a:cubicBezTo>
                  <a:cubicBezTo>
                    <a:pt x="2323589" y="2785655"/>
                    <a:pt x="2345849" y="2802227"/>
                    <a:pt x="2374951" y="2809238"/>
                  </a:cubicBezTo>
                  <a:cubicBezTo>
                    <a:pt x="2395145" y="2814107"/>
                    <a:pt x="2416998" y="2821518"/>
                    <a:pt x="2433657" y="2833804"/>
                  </a:cubicBezTo>
                  <a:cubicBezTo>
                    <a:pt x="2442607" y="2840406"/>
                    <a:pt x="2452301" y="2846034"/>
                    <a:pt x="2461592" y="2852072"/>
                  </a:cubicBezTo>
                  <a:cubicBezTo>
                    <a:pt x="2465364" y="2854525"/>
                    <a:pt x="2466957" y="2856814"/>
                    <a:pt x="2467527" y="2860920"/>
                  </a:cubicBezTo>
                  <a:cubicBezTo>
                    <a:pt x="2468287" y="2866365"/>
                    <a:pt x="2469719" y="2871710"/>
                    <a:pt x="2470713" y="2877128"/>
                  </a:cubicBezTo>
                  <a:cubicBezTo>
                    <a:pt x="2475571" y="2903627"/>
                    <a:pt x="2476351" y="2905340"/>
                    <a:pt x="2452614" y="2916410"/>
                  </a:cubicBezTo>
                  <a:cubicBezTo>
                    <a:pt x="2439508" y="2922522"/>
                    <a:pt x="2427802" y="2937327"/>
                    <a:pt x="2409724" y="2929506"/>
                  </a:cubicBezTo>
                  <a:cubicBezTo>
                    <a:pt x="2405615" y="2927727"/>
                    <a:pt x="2403342" y="2932505"/>
                    <a:pt x="2400890" y="2935475"/>
                  </a:cubicBezTo>
                  <a:cubicBezTo>
                    <a:pt x="2397397" y="2939700"/>
                    <a:pt x="2393452" y="2943209"/>
                    <a:pt x="2388187" y="2945655"/>
                  </a:cubicBezTo>
                  <a:cubicBezTo>
                    <a:pt x="2384758" y="2947248"/>
                    <a:pt x="2377530" y="2944825"/>
                    <a:pt x="2378243" y="2951330"/>
                  </a:cubicBezTo>
                  <a:cubicBezTo>
                    <a:pt x="2378749" y="2955948"/>
                    <a:pt x="2382095" y="2960747"/>
                    <a:pt x="2386967" y="2962820"/>
                  </a:cubicBezTo>
                  <a:cubicBezTo>
                    <a:pt x="2400230" y="2968458"/>
                    <a:pt x="2409081" y="2978928"/>
                    <a:pt x="2417605" y="2989845"/>
                  </a:cubicBezTo>
                  <a:lnTo>
                    <a:pt x="2417695" y="2989755"/>
                  </a:lnTo>
                  <a:cubicBezTo>
                    <a:pt x="2416845" y="2990169"/>
                    <a:pt x="2415445" y="2990412"/>
                    <a:pt x="2415252" y="2991032"/>
                  </a:cubicBezTo>
                  <a:cubicBezTo>
                    <a:pt x="2414682" y="2992854"/>
                    <a:pt x="2416278" y="2993278"/>
                    <a:pt x="2417625" y="2993697"/>
                  </a:cubicBezTo>
                  <a:lnTo>
                    <a:pt x="2417225" y="2993544"/>
                  </a:lnTo>
                  <a:cubicBezTo>
                    <a:pt x="2424609" y="3002775"/>
                    <a:pt x="2435906" y="3005038"/>
                    <a:pt x="2446020" y="3009026"/>
                  </a:cubicBezTo>
                  <a:cubicBezTo>
                    <a:pt x="2454894" y="3012525"/>
                    <a:pt x="2462592" y="3017784"/>
                    <a:pt x="2470669" y="3022496"/>
                  </a:cubicBezTo>
                  <a:cubicBezTo>
                    <a:pt x="2474835" y="3024925"/>
                    <a:pt x="2476778" y="3029214"/>
                    <a:pt x="2475348" y="3033889"/>
                  </a:cubicBezTo>
                  <a:cubicBezTo>
                    <a:pt x="2473908" y="3038601"/>
                    <a:pt x="2469116" y="3038241"/>
                    <a:pt x="2465454" y="3038135"/>
                  </a:cubicBezTo>
                  <a:cubicBezTo>
                    <a:pt x="2453318" y="3037778"/>
                    <a:pt x="2441191" y="3036375"/>
                    <a:pt x="2429068" y="3036448"/>
                  </a:cubicBezTo>
                  <a:cubicBezTo>
                    <a:pt x="2421260" y="3036495"/>
                    <a:pt x="2413086" y="3034786"/>
                    <a:pt x="2416755" y="3049988"/>
                  </a:cubicBezTo>
                  <a:cubicBezTo>
                    <a:pt x="2418614" y="3057689"/>
                    <a:pt x="2413273" y="3071308"/>
                    <a:pt x="2406265" y="3080103"/>
                  </a:cubicBezTo>
                  <a:cubicBezTo>
                    <a:pt x="2402856" y="3084381"/>
                    <a:pt x="2399397" y="3080169"/>
                    <a:pt x="2396231" y="3078233"/>
                  </a:cubicBezTo>
                  <a:cubicBezTo>
                    <a:pt x="2374874" y="3065163"/>
                    <a:pt x="2374611" y="3065097"/>
                    <a:pt x="2367629" y="3089553"/>
                  </a:cubicBezTo>
                  <a:cubicBezTo>
                    <a:pt x="2363214" y="3105029"/>
                    <a:pt x="2364934" y="3121117"/>
                    <a:pt x="2364827" y="3136936"/>
                  </a:cubicBezTo>
                  <a:cubicBezTo>
                    <a:pt x="2364797" y="3141198"/>
                    <a:pt x="2364507" y="3140625"/>
                    <a:pt x="2360768" y="3142311"/>
                  </a:cubicBezTo>
                  <a:cubicBezTo>
                    <a:pt x="2346969" y="3148532"/>
                    <a:pt x="2346935" y="3169620"/>
                    <a:pt x="2359945" y="3177581"/>
                  </a:cubicBezTo>
                  <a:cubicBezTo>
                    <a:pt x="2366866" y="3181816"/>
                    <a:pt x="2377230" y="3184232"/>
                    <a:pt x="2376377" y="3194156"/>
                  </a:cubicBezTo>
                  <a:cubicBezTo>
                    <a:pt x="2375470" y="3204693"/>
                    <a:pt x="2374854" y="3216159"/>
                    <a:pt x="2366630" y="3224727"/>
                  </a:cubicBezTo>
                  <a:lnTo>
                    <a:pt x="2367190" y="3225000"/>
                  </a:lnTo>
                  <a:cubicBezTo>
                    <a:pt x="2358675" y="3224190"/>
                    <a:pt x="2358315" y="3224524"/>
                    <a:pt x="2359152" y="3232358"/>
                  </a:cubicBezTo>
                  <a:cubicBezTo>
                    <a:pt x="2359705" y="3237527"/>
                    <a:pt x="2359548" y="3238310"/>
                    <a:pt x="2357229" y="3237850"/>
                  </a:cubicBezTo>
                  <a:cubicBezTo>
                    <a:pt x="2344836" y="3235391"/>
                    <a:pt x="2347512" y="3242645"/>
                    <a:pt x="2351984" y="3247404"/>
                  </a:cubicBezTo>
                  <a:cubicBezTo>
                    <a:pt x="2360588" y="3256561"/>
                    <a:pt x="2365816" y="3263459"/>
                    <a:pt x="2347762" y="3265668"/>
                  </a:cubicBezTo>
                  <a:cubicBezTo>
                    <a:pt x="2343933" y="3266138"/>
                    <a:pt x="2345032" y="3268484"/>
                    <a:pt x="2345539" y="3270307"/>
                  </a:cubicBezTo>
                  <a:cubicBezTo>
                    <a:pt x="2348708" y="3281737"/>
                    <a:pt x="2340031" y="3284753"/>
                    <a:pt x="2332550" y="3287385"/>
                  </a:cubicBezTo>
                  <a:cubicBezTo>
                    <a:pt x="2322849" y="3290801"/>
                    <a:pt x="2312839" y="3290994"/>
                    <a:pt x="2308253" y="3304044"/>
                  </a:cubicBezTo>
                  <a:cubicBezTo>
                    <a:pt x="2305081" y="3313075"/>
                    <a:pt x="2292211" y="3314587"/>
                    <a:pt x="2283580" y="3318290"/>
                  </a:cubicBezTo>
                  <a:cubicBezTo>
                    <a:pt x="2279112" y="3320206"/>
                    <a:pt x="2272770" y="3312185"/>
                    <a:pt x="2268302" y="3307179"/>
                  </a:cubicBezTo>
                  <a:cubicBezTo>
                    <a:pt x="2264289" y="3302684"/>
                    <a:pt x="2258654" y="3294350"/>
                    <a:pt x="2255802" y="3295143"/>
                  </a:cubicBezTo>
                  <a:cubicBezTo>
                    <a:pt x="2248454" y="3297186"/>
                    <a:pt x="2242099" y="3301928"/>
                    <a:pt x="2233978" y="3297696"/>
                  </a:cubicBezTo>
                  <a:cubicBezTo>
                    <a:pt x="2232592" y="3296976"/>
                    <a:pt x="2231792" y="3298229"/>
                    <a:pt x="2232782" y="3299452"/>
                  </a:cubicBezTo>
                  <a:cubicBezTo>
                    <a:pt x="2241666" y="3310462"/>
                    <a:pt x="2231716" y="3327903"/>
                    <a:pt x="2245968" y="3337370"/>
                  </a:cubicBezTo>
                  <a:cubicBezTo>
                    <a:pt x="2249371" y="3339630"/>
                    <a:pt x="2251383" y="3344252"/>
                    <a:pt x="2253536" y="3348071"/>
                  </a:cubicBezTo>
                  <a:cubicBezTo>
                    <a:pt x="2256732" y="3353743"/>
                    <a:pt x="2263966" y="3358914"/>
                    <a:pt x="2262363" y="3364949"/>
                  </a:cubicBezTo>
                  <a:cubicBezTo>
                    <a:pt x="2261130" y="3369578"/>
                    <a:pt x="2252756" y="3369801"/>
                    <a:pt x="2247088" y="3370671"/>
                  </a:cubicBezTo>
                  <a:cubicBezTo>
                    <a:pt x="2246065" y="3370828"/>
                    <a:pt x="2245002" y="3371314"/>
                    <a:pt x="2244149" y="3371917"/>
                  </a:cubicBezTo>
                  <a:cubicBezTo>
                    <a:pt x="2226854" y="3384167"/>
                    <a:pt x="2226814" y="3384204"/>
                    <a:pt x="2215260" y="3366606"/>
                  </a:cubicBezTo>
                  <a:cubicBezTo>
                    <a:pt x="2211025" y="3360157"/>
                    <a:pt x="2207593" y="3353113"/>
                    <a:pt x="2202837" y="3347098"/>
                  </a:cubicBezTo>
                  <a:cubicBezTo>
                    <a:pt x="2196293" y="3338820"/>
                    <a:pt x="2192117" y="3324378"/>
                    <a:pt x="2176532" y="3338620"/>
                  </a:cubicBezTo>
                  <a:cubicBezTo>
                    <a:pt x="2170927" y="3343739"/>
                    <a:pt x="2160550" y="3337934"/>
                    <a:pt x="2152982" y="3334871"/>
                  </a:cubicBezTo>
                  <a:cubicBezTo>
                    <a:pt x="2145254" y="3331742"/>
                    <a:pt x="2141862" y="3334471"/>
                    <a:pt x="2139296" y="3341540"/>
                  </a:cubicBezTo>
                  <a:cubicBezTo>
                    <a:pt x="2134854" y="3353769"/>
                    <a:pt x="2131698" y="3364679"/>
                    <a:pt x="2142948" y="3376163"/>
                  </a:cubicBezTo>
                  <a:cubicBezTo>
                    <a:pt x="2151092" y="3384477"/>
                    <a:pt x="2152309" y="3394834"/>
                    <a:pt x="2146844" y="3407767"/>
                  </a:cubicBezTo>
                  <a:cubicBezTo>
                    <a:pt x="2138963" y="3426421"/>
                    <a:pt x="2130272" y="3443423"/>
                    <a:pt x="2115320" y="3457439"/>
                  </a:cubicBezTo>
                  <a:cubicBezTo>
                    <a:pt x="2110101" y="3462331"/>
                    <a:pt x="2104189" y="3468379"/>
                    <a:pt x="2104170" y="3476967"/>
                  </a:cubicBezTo>
                  <a:lnTo>
                    <a:pt x="2104256" y="3477430"/>
                  </a:lnTo>
                  <a:cubicBezTo>
                    <a:pt x="2101024" y="3483485"/>
                    <a:pt x="2101857" y="3490323"/>
                    <a:pt x="2100464" y="3496708"/>
                  </a:cubicBezTo>
                  <a:cubicBezTo>
                    <a:pt x="2098751" y="3504542"/>
                    <a:pt x="2094979" y="3509517"/>
                    <a:pt x="2087368" y="3501270"/>
                  </a:cubicBezTo>
                  <a:cubicBezTo>
                    <a:pt x="2082786" y="3496308"/>
                    <a:pt x="2076751" y="3493605"/>
                    <a:pt x="2071346" y="3489900"/>
                  </a:cubicBezTo>
                  <a:cubicBezTo>
                    <a:pt x="2063748" y="3484688"/>
                    <a:pt x="2063808" y="3492459"/>
                    <a:pt x="2061335" y="3495358"/>
                  </a:cubicBezTo>
                  <a:cubicBezTo>
                    <a:pt x="2055520" y="3502179"/>
                    <a:pt x="2064155" y="3499347"/>
                    <a:pt x="2065274" y="3501270"/>
                  </a:cubicBezTo>
                  <a:cubicBezTo>
                    <a:pt x="2071552" y="3512076"/>
                    <a:pt x="2082776" y="3517951"/>
                    <a:pt x="2090320" y="3527432"/>
                  </a:cubicBezTo>
                  <a:cubicBezTo>
                    <a:pt x="2094979" y="3533290"/>
                    <a:pt x="2090733" y="3538535"/>
                    <a:pt x="2087201" y="3539535"/>
                  </a:cubicBezTo>
                  <a:cubicBezTo>
                    <a:pt x="2076248" y="3542634"/>
                    <a:pt x="2074601" y="3550548"/>
                    <a:pt x="2073848" y="3559676"/>
                  </a:cubicBezTo>
                  <a:cubicBezTo>
                    <a:pt x="2072972" y="3570273"/>
                    <a:pt x="2065368" y="3573412"/>
                    <a:pt x="2057696" y="3569813"/>
                  </a:cubicBezTo>
                  <a:cubicBezTo>
                    <a:pt x="2046590" y="3564601"/>
                    <a:pt x="2031777" y="3568840"/>
                    <a:pt x="2023676" y="3556084"/>
                  </a:cubicBezTo>
                  <a:cubicBezTo>
                    <a:pt x="2021603" y="3552818"/>
                    <a:pt x="2017785" y="3554851"/>
                    <a:pt x="2014596" y="3555824"/>
                  </a:cubicBezTo>
                  <a:cubicBezTo>
                    <a:pt x="2008821" y="3557587"/>
                    <a:pt x="2003676" y="3556137"/>
                    <a:pt x="1999350" y="3551891"/>
                  </a:cubicBezTo>
                  <a:cubicBezTo>
                    <a:pt x="2000090" y="3552105"/>
                    <a:pt x="2000833" y="3552318"/>
                    <a:pt x="2001573" y="3552531"/>
                  </a:cubicBezTo>
                  <a:cubicBezTo>
                    <a:pt x="2000956" y="3552398"/>
                    <a:pt x="2000336" y="3552268"/>
                    <a:pt x="1999720" y="3552135"/>
                  </a:cubicBezTo>
                  <a:cubicBezTo>
                    <a:pt x="1991619" y="3551785"/>
                    <a:pt x="1985517" y="3542331"/>
                    <a:pt x="1975843" y="3547423"/>
                  </a:cubicBezTo>
                  <a:cubicBezTo>
                    <a:pt x="1973678" y="3548563"/>
                    <a:pt x="1971425" y="3543264"/>
                    <a:pt x="1969422" y="3540688"/>
                  </a:cubicBezTo>
                  <a:cubicBezTo>
                    <a:pt x="1962851" y="3532234"/>
                    <a:pt x="1947392" y="3529495"/>
                    <a:pt x="1943386" y="3537915"/>
                  </a:cubicBezTo>
                  <a:cubicBezTo>
                    <a:pt x="1936175" y="3553088"/>
                    <a:pt x="1926888" y="3545293"/>
                    <a:pt x="1921779" y="3540165"/>
                  </a:cubicBezTo>
                  <a:cubicBezTo>
                    <a:pt x="1914008" y="3532364"/>
                    <a:pt x="1909303" y="3535513"/>
                    <a:pt x="1901815" y="3539298"/>
                  </a:cubicBezTo>
                  <a:cubicBezTo>
                    <a:pt x="1888812" y="3545873"/>
                    <a:pt x="1879202" y="3545313"/>
                    <a:pt x="1875346" y="3527719"/>
                  </a:cubicBezTo>
                  <a:lnTo>
                    <a:pt x="1875650" y="3528088"/>
                  </a:lnTo>
                  <a:cubicBezTo>
                    <a:pt x="1871864" y="3523280"/>
                    <a:pt x="1866659" y="3523550"/>
                    <a:pt x="1861150" y="3523160"/>
                  </a:cubicBezTo>
                  <a:cubicBezTo>
                    <a:pt x="1852803" y="3522570"/>
                    <a:pt x="1843762" y="3525586"/>
                    <a:pt x="1836218" y="3519441"/>
                  </a:cubicBezTo>
                  <a:lnTo>
                    <a:pt x="1837501" y="3519417"/>
                  </a:lnTo>
                  <a:lnTo>
                    <a:pt x="1836641" y="3519234"/>
                  </a:lnTo>
                  <a:cubicBezTo>
                    <a:pt x="1818519" y="3520247"/>
                    <a:pt x="1816133" y="3518588"/>
                    <a:pt x="1807966" y="3497971"/>
                  </a:cubicBezTo>
                  <a:cubicBezTo>
                    <a:pt x="1806810" y="3495048"/>
                    <a:pt x="1807949" y="3491209"/>
                    <a:pt x="1805203" y="3488807"/>
                  </a:cubicBezTo>
                  <a:cubicBezTo>
                    <a:pt x="1802587" y="3486520"/>
                    <a:pt x="1800311" y="3482405"/>
                    <a:pt x="1797362" y="3489493"/>
                  </a:cubicBezTo>
                  <a:cubicBezTo>
                    <a:pt x="1794520" y="3496318"/>
                    <a:pt x="1794720" y="3503246"/>
                    <a:pt x="1793607" y="3510134"/>
                  </a:cubicBezTo>
                  <a:lnTo>
                    <a:pt x="1794067" y="3509697"/>
                  </a:lnTo>
                  <a:cubicBezTo>
                    <a:pt x="1783836" y="3529195"/>
                    <a:pt x="1779001" y="3549805"/>
                    <a:pt x="1776012" y="3571806"/>
                  </a:cubicBezTo>
                  <a:cubicBezTo>
                    <a:pt x="1773293" y="3591800"/>
                    <a:pt x="1769644" y="3613194"/>
                    <a:pt x="1753955" y="3629019"/>
                  </a:cubicBezTo>
                  <a:cubicBezTo>
                    <a:pt x="1752852" y="3630132"/>
                    <a:pt x="1751919" y="3631875"/>
                    <a:pt x="1751766" y="3633408"/>
                  </a:cubicBezTo>
                  <a:cubicBezTo>
                    <a:pt x="1748347" y="3668004"/>
                    <a:pt x="1732575" y="3698872"/>
                    <a:pt x="1720428" y="3730463"/>
                  </a:cubicBezTo>
                  <a:cubicBezTo>
                    <a:pt x="1697971" y="3788882"/>
                    <a:pt x="1687311" y="3850221"/>
                    <a:pt x="1671319" y="3910200"/>
                  </a:cubicBezTo>
                  <a:cubicBezTo>
                    <a:pt x="1655217" y="3970593"/>
                    <a:pt x="1634323" y="4029372"/>
                    <a:pt x="1615035" y="4088705"/>
                  </a:cubicBezTo>
                  <a:cubicBezTo>
                    <a:pt x="1598054" y="4140946"/>
                    <a:pt x="1587167" y="4194884"/>
                    <a:pt x="1576280" y="4248645"/>
                  </a:cubicBezTo>
                  <a:cubicBezTo>
                    <a:pt x="1566020" y="4299310"/>
                    <a:pt x="1555786" y="4348359"/>
                    <a:pt x="1557622" y="4400434"/>
                  </a:cubicBezTo>
                  <a:cubicBezTo>
                    <a:pt x="1558449" y="4423834"/>
                    <a:pt x="1564950" y="4446367"/>
                    <a:pt x="1567443" y="4469507"/>
                  </a:cubicBezTo>
                  <a:cubicBezTo>
                    <a:pt x="1571405" y="4506300"/>
                    <a:pt x="1579842" y="4543819"/>
                    <a:pt x="1580042" y="4580815"/>
                  </a:cubicBezTo>
                  <a:cubicBezTo>
                    <a:pt x="1580112" y="4594004"/>
                    <a:pt x="1578846" y="4607177"/>
                    <a:pt x="1579013" y="4620367"/>
                  </a:cubicBezTo>
                  <a:cubicBezTo>
                    <a:pt x="1579469" y="4656829"/>
                    <a:pt x="1586134" y="4692456"/>
                    <a:pt x="1585398" y="4729115"/>
                  </a:cubicBezTo>
                  <a:cubicBezTo>
                    <a:pt x="1584574" y="4770050"/>
                    <a:pt x="1579479" y="4810824"/>
                    <a:pt x="1568332" y="4850276"/>
                  </a:cubicBezTo>
                  <a:cubicBezTo>
                    <a:pt x="1564887" y="4862476"/>
                    <a:pt x="1569242" y="4871816"/>
                    <a:pt x="1574957" y="4881487"/>
                  </a:cubicBezTo>
                  <a:cubicBezTo>
                    <a:pt x="1612810" y="4945558"/>
                    <a:pt x="1649775" y="5010156"/>
                    <a:pt x="1689291" y="5073241"/>
                  </a:cubicBezTo>
                  <a:cubicBezTo>
                    <a:pt x="1709791" y="5105968"/>
                    <a:pt x="1727959" y="5140012"/>
                    <a:pt x="1745744" y="5174262"/>
                  </a:cubicBezTo>
                  <a:cubicBezTo>
                    <a:pt x="1748783" y="5180113"/>
                    <a:pt x="1751939" y="5180603"/>
                    <a:pt x="1758997" y="5181596"/>
                  </a:cubicBezTo>
                  <a:cubicBezTo>
                    <a:pt x="1778948" y="5184409"/>
                    <a:pt x="1799688" y="5182499"/>
                    <a:pt x="1817520" y="5199788"/>
                  </a:cubicBezTo>
                  <a:cubicBezTo>
                    <a:pt x="1833458" y="5215236"/>
                    <a:pt x="1845318" y="5233111"/>
                    <a:pt x="1859334" y="5249603"/>
                  </a:cubicBezTo>
                  <a:cubicBezTo>
                    <a:pt x="1865999" y="5257447"/>
                    <a:pt x="1876119" y="5256131"/>
                    <a:pt x="1887896" y="5244378"/>
                  </a:cubicBezTo>
                  <a:cubicBezTo>
                    <a:pt x="1912122" y="5220202"/>
                    <a:pt x="1943530" y="5208269"/>
                    <a:pt x="1973714" y="5194836"/>
                  </a:cubicBezTo>
                  <a:cubicBezTo>
                    <a:pt x="1991992" y="5186701"/>
                    <a:pt x="2011993" y="5191843"/>
                    <a:pt x="2030391" y="5197971"/>
                  </a:cubicBezTo>
                  <a:cubicBezTo>
                    <a:pt x="2042564" y="5202027"/>
                    <a:pt x="2049582" y="5212714"/>
                    <a:pt x="2053821" y="5224544"/>
                  </a:cubicBezTo>
                  <a:cubicBezTo>
                    <a:pt x="2058949" y="5238853"/>
                    <a:pt x="2062635" y="5252479"/>
                    <a:pt x="2083629" y="5250306"/>
                  </a:cubicBezTo>
                  <a:cubicBezTo>
                    <a:pt x="2096485" y="5248977"/>
                    <a:pt x="2113230" y="5269867"/>
                    <a:pt x="2117736" y="5284410"/>
                  </a:cubicBezTo>
                  <a:cubicBezTo>
                    <a:pt x="2133751" y="5336108"/>
                    <a:pt x="2137063" y="5389569"/>
                    <a:pt x="2141832" y="5442960"/>
                  </a:cubicBezTo>
                  <a:cubicBezTo>
                    <a:pt x="2150839" y="5543844"/>
                    <a:pt x="2187072" y="5634091"/>
                    <a:pt x="2247874" y="5715247"/>
                  </a:cubicBezTo>
                  <a:cubicBezTo>
                    <a:pt x="2294251" y="5777153"/>
                    <a:pt x="2338528" y="5840638"/>
                    <a:pt x="2383331" y="5903706"/>
                  </a:cubicBezTo>
                  <a:cubicBezTo>
                    <a:pt x="2392522" y="5916645"/>
                    <a:pt x="2400403" y="5930595"/>
                    <a:pt x="2408051" y="5944537"/>
                  </a:cubicBezTo>
                  <a:cubicBezTo>
                    <a:pt x="2442351" y="6007086"/>
                    <a:pt x="2386277" y="6089662"/>
                    <a:pt x="2314065" y="6077978"/>
                  </a:cubicBezTo>
                  <a:cubicBezTo>
                    <a:pt x="2279078" y="6072316"/>
                    <a:pt x="2249424" y="6049640"/>
                    <a:pt x="2223051" y="6025964"/>
                  </a:cubicBezTo>
                  <a:cubicBezTo>
                    <a:pt x="2187362" y="5993919"/>
                    <a:pt x="2146354" y="5968527"/>
                    <a:pt x="2112004" y="5935543"/>
                  </a:cubicBezTo>
                  <a:cubicBezTo>
                    <a:pt x="2107052" y="5930788"/>
                    <a:pt x="2101147" y="5928295"/>
                    <a:pt x="2094879" y="5925826"/>
                  </a:cubicBezTo>
                  <a:cubicBezTo>
                    <a:pt x="2079517" y="5919774"/>
                    <a:pt x="2066204" y="5911973"/>
                    <a:pt x="2058679" y="5895328"/>
                  </a:cubicBezTo>
                  <a:cubicBezTo>
                    <a:pt x="2048083" y="5871885"/>
                    <a:pt x="2027725" y="5856496"/>
                    <a:pt x="2007208" y="5842287"/>
                  </a:cubicBezTo>
                  <a:cubicBezTo>
                    <a:pt x="1958709" y="5808697"/>
                    <a:pt x="1917364" y="5766835"/>
                    <a:pt x="1873650" y="5727744"/>
                  </a:cubicBezTo>
                  <a:cubicBezTo>
                    <a:pt x="1857485" y="5713285"/>
                    <a:pt x="1846871" y="5693790"/>
                    <a:pt x="1834631" y="5676005"/>
                  </a:cubicBezTo>
                  <a:cubicBezTo>
                    <a:pt x="1817590" y="5651249"/>
                    <a:pt x="1795919" y="5633801"/>
                    <a:pt x="1766655" y="5625920"/>
                  </a:cubicBezTo>
                  <a:cubicBezTo>
                    <a:pt x="1750569" y="5621585"/>
                    <a:pt x="1738629" y="5611448"/>
                    <a:pt x="1727976" y="5598638"/>
                  </a:cubicBezTo>
                  <a:cubicBezTo>
                    <a:pt x="1698791" y="5563552"/>
                    <a:pt x="1667364" y="5520461"/>
                    <a:pt x="1655604" y="5475910"/>
                  </a:cubicBezTo>
                  <a:cubicBezTo>
                    <a:pt x="1655384" y="5477387"/>
                    <a:pt x="1655167" y="5478866"/>
                    <a:pt x="1654947" y="5480343"/>
                  </a:cubicBezTo>
                  <a:cubicBezTo>
                    <a:pt x="1655214" y="5478530"/>
                    <a:pt x="1618581" y="5433810"/>
                    <a:pt x="1614429" y="5428898"/>
                  </a:cubicBezTo>
                  <a:cubicBezTo>
                    <a:pt x="1596301" y="5407427"/>
                    <a:pt x="1576537" y="5387200"/>
                    <a:pt x="1558529" y="5365150"/>
                  </a:cubicBezTo>
                  <a:cubicBezTo>
                    <a:pt x="1551674" y="5356755"/>
                    <a:pt x="1544313" y="5348474"/>
                    <a:pt x="1536732" y="5340603"/>
                  </a:cubicBezTo>
                  <a:cubicBezTo>
                    <a:pt x="1526761" y="5330250"/>
                    <a:pt x="1519887" y="5318796"/>
                    <a:pt x="1519077" y="5304211"/>
                  </a:cubicBezTo>
                  <a:cubicBezTo>
                    <a:pt x="1517930" y="5283563"/>
                    <a:pt x="1482854" y="5262619"/>
                    <a:pt x="1470164" y="5247307"/>
                  </a:cubicBezTo>
                  <a:cubicBezTo>
                    <a:pt x="1456318" y="5230599"/>
                    <a:pt x="1436478" y="5233931"/>
                    <a:pt x="1425961" y="5253446"/>
                  </a:cubicBezTo>
                  <a:cubicBezTo>
                    <a:pt x="1390504" y="5319236"/>
                    <a:pt x="1359617" y="5387230"/>
                    <a:pt x="1328169" y="5454970"/>
                  </a:cubicBezTo>
                  <a:cubicBezTo>
                    <a:pt x="1302793" y="5509624"/>
                    <a:pt x="1276848" y="5564015"/>
                    <a:pt x="1256030" y="5620635"/>
                  </a:cubicBezTo>
                  <a:cubicBezTo>
                    <a:pt x="1252605" y="5629949"/>
                    <a:pt x="1250112" y="5639616"/>
                    <a:pt x="1247426" y="5649187"/>
                  </a:cubicBezTo>
                  <a:cubicBezTo>
                    <a:pt x="1242657" y="5666168"/>
                    <a:pt x="1237686" y="5682987"/>
                    <a:pt x="1231607" y="5699652"/>
                  </a:cubicBezTo>
                  <a:cubicBezTo>
                    <a:pt x="1220054" y="5731326"/>
                    <a:pt x="1220254" y="5764889"/>
                    <a:pt x="1221987" y="5798200"/>
                  </a:cubicBezTo>
                  <a:cubicBezTo>
                    <a:pt x="1222880" y="5815382"/>
                    <a:pt x="1224663" y="5832530"/>
                    <a:pt x="1222957" y="5849725"/>
                  </a:cubicBezTo>
                  <a:cubicBezTo>
                    <a:pt x="1220804" y="5871422"/>
                    <a:pt x="1228698" y="5891689"/>
                    <a:pt x="1240771" y="5907151"/>
                  </a:cubicBezTo>
                  <a:cubicBezTo>
                    <a:pt x="1249562" y="5918412"/>
                    <a:pt x="1264388" y="5927942"/>
                    <a:pt x="1280047" y="5932844"/>
                  </a:cubicBezTo>
                  <a:cubicBezTo>
                    <a:pt x="1296408" y="5937966"/>
                    <a:pt x="1312670" y="5943008"/>
                    <a:pt x="1329582" y="5946423"/>
                  </a:cubicBezTo>
                  <a:cubicBezTo>
                    <a:pt x="1366945" y="5953971"/>
                    <a:pt x="1390368" y="5978521"/>
                    <a:pt x="1403950" y="6012857"/>
                  </a:cubicBezTo>
                  <a:cubicBezTo>
                    <a:pt x="1409229" y="6026203"/>
                    <a:pt x="1414864" y="6039466"/>
                    <a:pt x="1419686" y="6052902"/>
                  </a:cubicBezTo>
                  <a:cubicBezTo>
                    <a:pt x="1429946" y="6081491"/>
                    <a:pt x="1422415" y="6098476"/>
                    <a:pt x="1407406" y="6122578"/>
                  </a:cubicBezTo>
                  <a:cubicBezTo>
                    <a:pt x="1394946" y="6128540"/>
                    <a:pt x="1389238" y="6138870"/>
                    <a:pt x="1379171" y="6147135"/>
                  </a:cubicBezTo>
                  <a:cubicBezTo>
                    <a:pt x="1368701" y="6155732"/>
                    <a:pt x="1355828" y="6158981"/>
                    <a:pt x="1343398" y="6163687"/>
                  </a:cubicBezTo>
                  <a:cubicBezTo>
                    <a:pt x="1269530" y="6191638"/>
                    <a:pt x="1185747" y="6178186"/>
                    <a:pt x="1114472" y="6148914"/>
                  </a:cubicBezTo>
                  <a:cubicBezTo>
                    <a:pt x="1077696" y="6133812"/>
                    <a:pt x="1042702" y="6113928"/>
                    <a:pt x="1011188" y="6089668"/>
                  </a:cubicBezTo>
                  <a:cubicBezTo>
                    <a:pt x="982387" y="6067498"/>
                    <a:pt x="961053" y="6058424"/>
                    <a:pt x="952136" y="6021375"/>
                  </a:cubicBezTo>
                  <a:cubicBezTo>
                    <a:pt x="937373" y="5960022"/>
                    <a:pt x="911967" y="5910960"/>
                    <a:pt x="942455" y="5848685"/>
                  </a:cubicBezTo>
                  <a:cubicBezTo>
                    <a:pt x="948783" y="5835759"/>
                    <a:pt x="956987" y="5823353"/>
                    <a:pt x="959327" y="5809153"/>
                  </a:cubicBezTo>
                  <a:cubicBezTo>
                    <a:pt x="964192" y="5779595"/>
                    <a:pt x="953772" y="5750104"/>
                    <a:pt x="962706" y="5720229"/>
                  </a:cubicBezTo>
                  <a:cubicBezTo>
                    <a:pt x="967564" y="5703984"/>
                    <a:pt x="969157" y="5686309"/>
                    <a:pt x="974182" y="5669561"/>
                  </a:cubicBezTo>
                  <a:cubicBezTo>
                    <a:pt x="983080" y="5639909"/>
                    <a:pt x="1010562" y="5638786"/>
                    <a:pt x="1026004" y="5614850"/>
                  </a:cubicBezTo>
                  <a:cubicBezTo>
                    <a:pt x="1043226" y="5588161"/>
                    <a:pt x="1045805" y="5554711"/>
                    <a:pt x="1047611" y="5523843"/>
                  </a:cubicBezTo>
                  <a:cubicBezTo>
                    <a:pt x="1053129" y="5429541"/>
                    <a:pt x="1057652" y="5334911"/>
                    <a:pt x="1057652" y="5240686"/>
                  </a:cubicBezTo>
                  <a:cubicBezTo>
                    <a:pt x="1061147" y="5147466"/>
                    <a:pt x="1078332" y="5054094"/>
                    <a:pt x="1099859" y="4963557"/>
                  </a:cubicBezTo>
                  <a:cubicBezTo>
                    <a:pt x="1101332" y="4957369"/>
                    <a:pt x="1100629" y="4953690"/>
                    <a:pt x="1095117" y="4951780"/>
                  </a:cubicBezTo>
                  <a:cubicBezTo>
                    <a:pt x="1068632" y="4942603"/>
                    <a:pt x="1056285" y="4919246"/>
                    <a:pt x="1041073" y="4898659"/>
                  </a:cubicBezTo>
                  <a:cubicBezTo>
                    <a:pt x="1013281" y="4861053"/>
                    <a:pt x="985886" y="4823007"/>
                    <a:pt x="951113" y="4791347"/>
                  </a:cubicBezTo>
                  <a:cubicBezTo>
                    <a:pt x="925863" y="4768360"/>
                    <a:pt x="897798" y="4748649"/>
                    <a:pt x="872835" y="4725226"/>
                  </a:cubicBezTo>
                  <a:cubicBezTo>
                    <a:pt x="857257" y="4710607"/>
                    <a:pt x="842311" y="4695395"/>
                    <a:pt x="825612" y="4681815"/>
                  </a:cubicBezTo>
                  <a:cubicBezTo>
                    <a:pt x="796554" y="4658186"/>
                    <a:pt x="767363" y="4634226"/>
                    <a:pt x="741640" y="4607157"/>
                  </a:cubicBezTo>
                  <a:cubicBezTo>
                    <a:pt x="721543" y="4586010"/>
                    <a:pt x="700459" y="4565376"/>
                    <a:pt x="686186" y="4538291"/>
                  </a:cubicBezTo>
                  <a:cubicBezTo>
                    <a:pt x="677016" y="4520886"/>
                    <a:pt x="662730" y="4505223"/>
                    <a:pt x="651710" y="4488155"/>
                  </a:cubicBezTo>
                  <a:cubicBezTo>
                    <a:pt x="621452" y="4441302"/>
                    <a:pt x="616810" y="4383122"/>
                    <a:pt x="615334" y="4328832"/>
                  </a:cubicBezTo>
                  <a:cubicBezTo>
                    <a:pt x="613751" y="4270625"/>
                    <a:pt x="612765" y="4213595"/>
                    <a:pt x="607346" y="4155565"/>
                  </a:cubicBezTo>
                  <a:cubicBezTo>
                    <a:pt x="603054" y="4109602"/>
                    <a:pt x="606743" y="4063692"/>
                    <a:pt x="603767" y="4017886"/>
                  </a:cubicBezTo>
                  <a:cubicBezTo>
                    <a:pt x="601491" y="3982813"/>
                    <a:pt x="597082" y="3947879"/>
                    <a:pt x="594863" y="3912803"/>
                  </a:cubicBezTo>
                  <a:cubicBezTo>
                    <a:pt x="592954" y="3882665"/>
                    <a:pt x="587079" y="3852577"/>
                    <a:pt x="593530" y="3822156"/>
                  </a:cubicBezTo>
                  <a:cubicBezTo>
                    <a:pt x="596433" y="3808477"/>
                    <a:pt x="593973" y="3795607"/>
                    <a:pt x="579844" y="3788119"/>
                  </a:cubicBezTo>
                  <a:cubicBezTo>
                    <a:pt x="581334" y="3788656"/>
                    <a:pt x="582823" y="3789195"/>
                    <a:pt x="584310" y="3789732"/>
                  </a:cubicBezTo>
                  <a:cubicBezTo>
                    <a:pt x="584426" y="3789056"/>
                    <a:pt x="584543" y="3788379"/>
                    <a:pt x="584659" y="3787699"/>
                  </a:cubicBezTo>
                  <a:lnTo>
                    <a:pt x="579861" y="3788139"/>
                  </a:lnTo>
                  <a:cubicBezTo>
                    <a:pt x="568954" y="3797563"/>
                    <a:pt x="555125" y="3801748"/>
                    <a:pt x="542945" y="3808857"/>
                  </a:cubicBezTo>
                  <a:cubicBezTo>
                    <a:pt x="536897" y="3812385"/>
                    <a:pt x="531208" y="3810936"/>
                    <a:pt x="527836" y="3807057"/>
                  </a:cubicBezTo>
                  <a:cubicBezTo>
                    <a:pt x="517776" y="3795484"/>
                    <a:pt x="504446" y="3785384"/>
                    <a:pt x="509925" y="3766109"/>
                  </a:cubicBezTo>
                  <a:cubicBezTo>
                    <a:pt x="512227" y="3758001"/>
                    <a:pt x="512134" y="3748541"/>
                    <a:pt x="509235" y="3739933"/>
                  </a:cubicBezTo>
                  <a:cubicBezTo>
                    <a:pt x="508395" y="3737437"/>
                    <a:pt x="506972" y="3734268"/>
                    <a:pt x="503823" y="3734555"/>
                  </a:cubicBezTo>
                  <a:cubicBezTo>
                    <a:pt x="502633" y="3734661"/>
                    <a:pt x="501584" y="3737794"/>
                    <a:pt x="500717" y="3739663"/>
                  </a:cubicBezTo>
                  <a:cubicBezTo>
                    <a:pt x="498181" y="3745135"/>
                    <a:pt x="495612" y="3750600"/>
                    <a:pt x="493336" y="3756179"/>
                  </a:cubicBezTo>
                  <a:cubicBezTo>
                    <a:pt x="486711" y="3772414"/>
                    <a:pt x="486765" y="3772434"/>
                    <a:pt x="474528" y="3759674"/>
                  </a:cubicBezTo>
                  <a:cubicBezTo>
                    <a:pt x="475611" y="3759821"/>
                    <a:pt x="475508" y="3759018"/>
                    <a:pt x="474945" y="3759228"/>
                  </a:cubicBezTo>
                  <a:cubicBezTo>
                    <a:pt x="472879" y="3759991"/>
                    <a:pt x="474951" y="3757805"/>
                    <a:pt x="474871" y="3760024"/>
                  </a:cubicBezTo>
                  <a:cubicBezTo>
                    <a:pt x="473382" y="3757928"/>
                    <a:pt x="470576" y="3756272"/>
                    <a:pt x="473192" y="3753043"/>
                  </a:cubicBezTo>
                  <a:cubicBezTo>
                    <a:pt x="475091" y="3750697"/>
                    <a:pt x="475671" y="3746621"/>
                    <a:pt x="473585" y="3745575"/>
                  </a:cubicBezTo>
                  <a:cubicBezTo>
                    <a:pt x="471033" y="3744295"/>
                    <a:pt x="469680" y="3748144"/>
                    <a:pt x="468353" y="3750330"/>
                  </a:cubicBezTo>
                  <a:cubicBezTo>
                    <a:pt x="467620" y="3751536"/>
                    <a:pt x="467177" y="3753493"/>
                    <a:pt x="465294" y="3752063"/>
                  </a:cubicBezTo>
                  <a:cubicBezTo>
                    <a:pt x="464671" y="3751590"/>
                    <a:pt x="464481" y="3749860"/>
                    <a:pt x="464798" y="3748950"/>
                  </a:cubicBezTo>
                  <a:cubicBezTo>
                    <a:pt x="466214" y="3744872"/>
                    <a:pt x="467670" y="3740776"/>
                    <a:pt x="469516" y="3736881"/>
                  </a:cubicBezTo>
                  <a:cubicBezTo>
                    <a:pt x="472346" y="3730899"/>
                    <a:pt x="474522" y="3724947"/>
                    <a:pt x="475241" y="3718170"/>
                  </a:cubicBezTo>
                  <a:cubicBezTo>
                    <a:pt x="475725" y="3713631"/>
                    <a:pt x="476268" y="3711931"/>
                    <a:pt x="471059" y="3709875"/>
                  </a:cubicBezTo>
                  <a:cubicBezTo>
                    <a:pt x="466141" y="3707933"/>
                    <a:pt x="461975" y="3708249"/>
                    <a:pt x="459636" y="3711412"/>
                  </a:cubicBezTo>
                  <a:cubicBezTo>
                    <a:pt x="456157" y="3716120"/>
                    <a:pt x="451612" y="3722645"/>
                    <a:pt x="452538" y="3727424"/>
                  </a:cubicBezTo>
                  <a:cubicBezTo>
                    <a:pt x="454094" y="3735468"/>
                    <a:pt x="449209" y="3739263"/>
                    <a:pt x="444970" y="3741106"/>
                  </a:cubicBezTo>
                  <a:cubicBezTo>
                    <a:pt x="439219" y="3743605"/>
                    <a:pt x="440908" y="3736174"/>
                    <a:pt x="438812" y="3733559"/>
                  </a:cubicBezTo>
                  <a:cubicBezTo>
                    <a:pt x="435730" y="3729716"/>
                    <a:pt x="429315" y="3727560"/>
                    <a:pt x="425493" y="3728873"/>
                  </a:cubicBezTo>
                  <a:cubicBezTo>
                    <a:pt x="415925" y="3732159"/>
                    <a:pt x="411880" y="3726890"/>
                    <a:pt x="406995" y="3720759"/>
                  </a:cubicBezTo>
                  <a:cubicBezTo>
                    <a:pt x="391902" y="3701831"/>
                    <a:pt x="378883" y="3681384"/>
                    <a:pt x="372611" y="3658144"/>
                  </a:cubicBezTo>
                  <a:cubicBezTo>
                    <a:pt x="368939" y="3644534"/>
                    <a:pt x="361058" y="3641635"/>
                    <a:pt x="349731" y="3639806"/>
                  </a:cubicBezTo>
                  <a:cubicBezTo>
                    <a:pt x="331976" y="3636943"/>
                    <a:pt x="314338" y="3633358"/>
                    <a:pt x="296617" y="3630275"/>
                  </a:cubicBezTo>
                  <a:cubicBezTo>
                    <a:pt x="288719" y="3628902"/>
                    <a:pt x="286530" y="3626496"/>
                    <a:pt x="290639" y="3618126"/>
                  </a:cubicBezTo>
                  <a:cubicBezTo>
                    <a:pt x="297077" y="3605006"/>
                    <a:pt x="302742" y="3591550"/>
                    <a:pt x="311366" y="3579627"/>
                  </a:cubicBezTo>
                  <a:cubicBezTo>
                    <a:pt x="312126" y="3579950"/>
                    <a:pt x="311113" y="3583036"/>
                    <a:pt x="313422" y="3580950"/>
                  </a:cubicBezTo>
                  <a:cubicBezTo>
                    <a:pt x="312585" y="3580656"/>
                    <a:pt x="311749" y="3580363"/>
                    <a:pt x="310913" y="3580073"/>
                  </a:cubicBezTo>
                  <a:cubicBezTo>
                    <a:pt x="319030" y="3560529"/>
                    <a:pt x="335402" y="3546850"/>
                    <a:pt x="346809" y="3529641"/>
                  </a:cubicBezTo>
                  <a:cubicBezTo>
                    <a:pt x="348018" y="3527815"/>
                    <a:pt x="350644" y="3526422"/>
                    <a:pt x="350914" y="3524579"/>
                  </a:cubicBezTo>
                  <a:cubicBezTo>
                    <a:pt x="351504" y="3520551"/>
                    <a:pt x="357992" y="3516698"/>
                    <a:pt x="352994" y="3512959"/>
                  </a:cubicBezTo>
                  <a:cubicBezTo>
                    <a:pt x="350334" y="3510970"/>
                    <a:pt x="346309" y="3514909"/>
                    <a:pt x="342930" y="3516518"/>
                  </a:cubicBezTo>
                  <a:cubicBezTo>
                    <a:pt x="337512" y="3519098"/>
                    <a:pt x="330474" y="3528308"/>
                    <a:pt x="326931" y="3514462"/>
                  </a:cubicBezTo>
                  <a:cubicBezTo>
                    <a:pt x="322016" y="3515872"/>
                    <a:pt x="317817" y="3513506"/>
                    <a:pt x="313472" y="3511910"/>
                  </a:cubicBezTo>
                  <a:lnTo>
                    <a:pt x="313868" y="3512313"/>
                  </a:lnTo>
                  <a:cubicBezTo>
                    <a:pt x="315595" y="3504742"/>
                    <a:pt x="325508" y="3500810"/>
                    <a:pt x="323119" y="3491499"/>
                  </a:cubicBezTo>
                  <a:cubicBezTo>
                    <a:pt x="329990" y="3484934"/>
                    <a:pt x="330017" y="3478353"/>
                    <a:pt x="323172" y="3471751"/>
                  </a:cubicBezTo>
                  <a:lnTo>
                    <a:pt x="324082" y="3472231"/>
                  </a:lnTo>
                  <a:cubicBezTo>
                    <a:pt x="323816" y="3472041"/>
                    <a:pt x="323546" y="3471852"/>
                    <a:pt x="323279" y="3471658"/>
                  </a:cubicBezTo>
                  <a:cubicBezTo>
                    <a:pt x="321386" y="3477450"/>
                    <a:pt x="312819" y="3479562"/>
                    <a:pt x="314602" y="3487384"/>
                  </a:cubicBezTo>
                  <a:lnTo>
                    <a:pt x="314935" y="3487867"/>
                  </a:lnTo>
                  <a:cubicBezTo>
                    <a:pt x="303531" y="3487624"/>
                    <a:pt x="299153" y="3497391"/>
                    <a:pt x="292395" y="3503742"/>
                  </a:cubicBezTo>
                  <a:cubicBezTo>
                    <a:pt x="290772" y="3505268"/>
                    <a:pt x="289019" y="3507428"/>
                    <a:pt x="286953" y="3505712"/>
                  </a:cubicBezTo>
                  <a:cubicBezTo>
                    <a:pt x="284170" y="3503399"/>
                    <a:pt x="287779" y="3502123"/>
                    <a:pt x="288799" y="3500993"/>
                  </a:cubicBezTo>
                  <a:cubicBezTo>
                    <a:pt x="292855" y="3496491"/>
                    <a:pt x="297003" y="3491975"/>
                    <a:pt x="301679" y="3488150"/>
                  </a:cubicBezTo>
                  <a:cubicBezTo>
                    <a:pt x="307974" y="3483001"/>
                    <a:pt x="308260" y="3479059"/>
                    <a:pt x="303302" y="3471905"/>
                  </a:cubicBezTo>
                  <a:cubicBezTo>
                    <a:pt x="297613" y="3463700"/>
                    <a:pt x="293408" y="3462511"/>
                    <a:pt x="287056" y="3469886"/>
                  </a:cubicBezTo>
                  <a:cubicBezTo>
                    <a:pt x="284600" y="3472735"/>
                    <a:pt x="281738" y="3473558"/>
                    <a:pt x="278235" y="3473018"/>
                  </a:cubicBezTo>
                  <a:lnTo>
                    <a:pt x="278445" y="3473484"/>
                  </a:lnTo>
                  <a:cubicBezTo>
                    <a:pt x="277149" y="3472215"/>
                    <a:pt x="275856" y="3470945"/>
                    <a:pt x="274560" y="3469675"/>
                  </a:cubicBezTo>
                  <a:lnTo>
                    <a:pt x="274973" y="3470055"/>
                  </a:lnTo>
                  <a:cubicBezTo>
                    <a:pt x="273923" y="3468146"/>
                    <a:pt x="271517" y="3465100"/>
                    <a:pt x="272027" y="3464490"/>
                  </a:cubicBezTo>
                  <a:cubicBezTo>
                    <a:pt x="283264" y="3451061"/>
                    <a:pt x="269755" y="3446222"/>
                    <a:pt x="263230" y="3439301"/>
                  </a:cubicBezTo>
                  <a:cubicBezTo>
                    <a:pt x="260914" y="3436845"/>
                    <a:pt x="257848" y="3435556"/>
                    <a:pt x="260811" y="3431696"/>
                  </a:cubicBezTo>
                  <a:cubicBezTo>
                    <a:pt x="268465" y="3421719"/>
                    <a:pt x="263043" y="3413309"/>
                    <a:pt x="257488" y="3404951"/>
                  </a:cubicBezTo>
                  <a:cubicBezTo>
                    <a:pt x="254439" y="3400362"/>
                    <a:pt x="251547" y="3395640"/>
                    <a:pt x="248191" y="3391285"/>
                  </a:cubicBezTo>
                  <a:cubicBezTo>
                    <a:pt x="244442" y="3386423"/>
                    <a:pt x="245712" y="3378639"/>
                    <a:pt x="232642" y="3385050"/>
                  </a:cubicBezTo>
                  <a:cubicBezTo>
                    <a:pt x="213551" y="3394411"/>
                    <a:pt x="211902" y="3390838"/>
                    <a:pt x="201441" y="3406491"/>
                  </a:cubicBezTo>
                  <a:cubicBezTo>
                    <a:pt x="188755" y="3425472"/>
                    <a:pt x="175859" y="3444316"/>
                    <a:pt x="162826" y="3463061"/>
                  </a:cubicBezTo>
                  <a:cubicBezTo>
                    <a:pt x="161253" y="3465323"/>
                    <a:pt x="159394" y="3469495"/>
                    <a:pt x="155701" y="3467333"/>
                  </a:cubicBezTo>
                  <a:cubicBezTo>
                    <a:pt x="154558" y="3466663"/>
                    <a:pt x="154808" y="3461901"/>
                    <a:pt x="155788" y="3459591"/>
                  </a:cubicBezTo>
                  <a:cubicBezTo>
                    <a:pt x="162156" y="3444543"/>
                    <a:pt x="168867" y="3429634"/>
                    <a:pt x="175569" y="3414728"/>
                  </a:cubicBezTo>
                  <a:cubicBezTo>
                    <a:pt x="176432" y="3412805"/>
                    <a:pt x="178901" y="3410769"/>
                    <a:pt x="177048" y="3408950"/>
                  </a:cubicBezTo>
                  <a:cubicBezTo>
                    <a:pt x="173843" y="3405804"/>
                    <a:pt x="173103" y="3410416"/>
                    <a:pt x="171110" y="3411372"/>
                  </a:cubicBezTo>
                  <a:cubicBezTo>
                    <a:pt x="165432" y="3414098"/>
                    <a:pt x="159394" y="3418257"/>
                    <a:pt x="153605" y="3418090"/>
                  </a:cubicBezTo>
                  <a:cubicBezTo>
                    <a:pt x="143408" y="3417797"/>
                    <a:pt x="138976" y="3423549"/>
                    <a:pt x="134667" y="3430717"/>
                  </a:cubicBezTo>
                  <a:lnTo>
                    <a:pt x="135014" y="3431196"/>
                  </a:lnTo>
                  <a:cubicBezTo>
                    <a:pt x="120905" y="3432206"/>
                    <a:pt x="110068" y="3446312"/>
                    <a:pt x="94459" y="3441324"/>
                  </a:cubicBezTo>
                  <a:cubicBezTo>
                    <a:pt x="79297" y="3460641"/>
                    <a:pt x="55554" y="3451684"/>
                    <a:pt x="36686" y="3458812"/>
                  </a:cubicBezTo>
                  <a:cubicBezTo>
                    <a:pt x="33054" y="3460185"/>
                    <a:pt x="29012" y="3460994"/>
                    <a:pt x="25533" y="3458775"/>
                  </a:cubicBezTo>
                  <a:cubicBezTo>
                    <a:pt x="23047" y="3457192"/>
                    <a:pt x="20347" y="3455983"/>
                    <a:pt x="20151" y="3451527"/>
                  </a:cubicBezTo>
                  <a:cubicBezTo>
                    <a:pt x="19911" y="3446059"/>
                    <a:pt x="22847" y="3447312"/>
                    <a:pt x="25886" y="3446376"/>
                  </a:cubicBezTo>
                  <a:cubicBezTo>
                    <a:pt x="32527" y="3444329"/>
                    <a:pt x="32800" y="3443420"/>
                    <a:pt x="25816" y="3438634"/>
                  </a:cubicBezTo>
                  <a:cubicBezTo>
                    <a:pt x="20884" y="3435259"/>
                    <a:pt x="26756" y="3430020"/>
                    <a:pt x="22547" y="3427201"/>
                  </a:cubicBezTo>
                  <a:lnTo>
                    <a:pt x="22913" y="3426978"/>
                  </a:lnTo>
                  <a:cubicBezTo>
                    <a:pt x="16382" y="3423889"/>
                    <a:pt x="10794" y="3420020"/>
                    <a:pt x="10434" y="3411842"/>
                  </a:cubicBezTo>
                  <a:lnTo>
                    <a:pt x="10554" y="3411989"/>
                  </a:lnTo>
                  <a:cubicBezTo>
                    <a:pt x="14402" y="3408000"/>
                    <a:pt x="19651" y="3406904"/>
                    <a:pt x="24516" y="3404867"/>
                  </a:cubicBezTo>
                  <a:cubicBezTo>
                    <a:pt x="27669" y="3403548"/>
                    <a:pt x="28712" y="3399923"/>
                    <a:pt x="27732" y="3396507"/>
                  </a:cubicBezTo>
                  <a:cubicBezTo>
                    <a:pt x="26479" y="3392141"/>
                    <a:pt x="23170" y="3396117"/>
                    <a:pt x="21607" y="3395361"/>
                  </a:cubicBezTo>
                  <a:cubicBezTo>
                    <a:pt x="14279" y="3391805"/>
                    <a:pt x="7115" y="3398919"/>
                    <a:pt x="0" y="3395230"/>
                  </a:cubicBezTo>
                  <a:lnTo>
                    <a:pt x="350" y="3395514"/>
                  </a:lnTo>
                  <a:cubicBezTo>
                    <a:pt x="10177" y="3388132"/>
                    <a:pt x="15462" y="3375990"/>
                    <a:pt x="28038" y="3371107"/>
                  </a:cubicBezTo>
                  <a:cubicBezTo>
                    <a:pt x="35253" y="3368305"/>
                    <a:pt x="28955" y="3360767"/>
                    <a:pt x="27119" y="3358731"/>
                  </a:cubicBezTo>
                  <a:cubicBezTo>
                    <a:pt x="18748" y="3349464"/>
                    <a:pt x="24450" y="3344295"/>
                    <a:pt x="31104" y="3338707"/>
                  </a:cubicBezTo>
                  <a:cubicBezTo>
                    <a:pt x="33637" y="3336581"/>
                    <a:pt x="36030" y="3334288"/>
                    <a:pt x="38489" y="3332072"/>
                  </a:cubicBezTo>
                  <a:cubicBezTo>
                    <a:pt x="38592" y="3332209"/>
                    <a:pt x="38695" y="3332345"/>
                    <a:pt x="38799" y="3332482"/>
                  </a:cubicBezTo>
                  <a:cubicBezTo>
                    <a:pt x="45933" y="3326164"/>
                    <a:pt x="48313" y="3313671"/>
                    <a:pt x="61872" y="3315250"/>
                  </a:cubicBezTo>
                  <a:cubicBezTo>
                    <a:pt x="63172" y="3315404"/>
                    <a:pt x="59593" y="3306226"/>
                    <a:pt x="66307" y="3304617"/>
                  </a:cubicBezTo>
                  <a:cubicBezTo>
                    <a:pt x="66487" y="3303654"/>
                    <a:pt x="66684" y="3302691"/>
                    <a:pt x="66797" y="3301718"/>
                  </a:cubicBezTo>
                  <a:cubicBezTo>
                    <a:pt x="66807" y="3301648"/>
                    <a:pt x="66004" y="3301314"/>
                    <a:pt x="65897" y="3301421"/>
                  </a:cubicBezTo>
                  <a:cubicBezTo>
                    <a:pt x="64481" y="3302827"/>
                    <a:pt x="65761" y="3303750"/>
                    <a:pt x="66554" y="3304757"/>
                  </a:cubicBezTo>
                  <a:cubicBezTo>
                    <a:pt x="61122" y="3296576"/>
                    <a:pt x="53624" y="3305580"/>
                    <a:pt x="47583" y="3302471"/>
                  </a:cubicBezTo>
                  <a:lnTo>
                    <a:pt x="48039" y="3302947"/>
                  </a:lnTo>
                  <a:cubicBezTo>
                    <a:pt x="59416" y="3295410"/>
                    <a:pt x="67627" y="3284036"/>
                    <a:pt x="79480" y="3277065"/>
                  </a:cubicBezTo>
                  <a:cubicBezTo>
                    <a:pt x="82263" y="3275429"/>
                    <a:pt x="84592" y="3272520"/>
                    <a:pt x="88368" y="3274579"/>
                  </a:cubicBezTo>
                  <a:cubicBezTo>
                    <a:pt x="88488" y="3273166"/>
                    <a:pt x="88704" y="3273156"/>
                    <a:pt x="89017" y="3274549"/>
                  </a:cubicBezTo>
                  <a:lnTo>
                    <a:pt x="88018" y="3274099"/>
                  </a:lnTo>
                  <a:cubicBezTo>
                    <a:pt x="98555" y="3259187"/>
                    <a:pt x="115140" y="3250513"/>
                    <a:pt x="126636" y="3236327"/>
                  </a:cubicBezTo>
                  <a:cubicBezTo>
                    <a:pt x="131928" y="3229795"/>
                    <a:pt x="133414" y="3222338"/>
                    <a:pt x="134847" y="3215573"/>
                  </a:cubicBezTo>
                  <a:cubicBezTo>
                    <a:pt x="136077" y="3209768"/>
                    <a:pt x="129196" y="3201674"/>
                    <a:pt x="122014" y="3206362"/>
                  </a:cubicBezTo>
                  <a:cubicBezTo>
                    <a:pt x="104733" y="3217642"/>
                    <a:pt x="83129" y="3205996"/>
                    <a:pt x="66194" y="3218675"/>
                  </a:cubicBezTo>
                  <a:cubicBezTo>
                    <a:pt x="61345" y="3222304"/>
                    <a:pt x="52621" y="3210748"/>
                    <a:pt x="55264" y="3202980"/>
                  </a:cubicBezTo>
                  <a:cubicBezTo>
                    <a:pt x="57337" y="3196885"/>
                    <a:pt x="60369" y="3190720"/>
                    <a:pt x="64418" y="3185761"/>
                  </a:cubicBezTo>
                  <a:cubicBezTo>
                    <a:pt x="81043" y="3165391"/>
                    <a:pt x="86715" y="3140295"/>
                    <a:pt x="94036" y="3116228"/>
                  </a:cubicBezTo>
                  <a:cubicBezTo>
                    <a:pt x="99571" y="3098030"/>
                    <a:pt x="108125" y="3080909"/>
                    <a:pt x="112067" y="3062137"/>
                  </a:cubicBezTo>
                  <a:cubicBezTo>
                    <a:pt x="113447" y="3055576"/>
                    <a:pt x="117046" y="3057812"/>
                    <a:pt x="118422" y="3063197"/>
                  </a:cubicBezTo>
                  <a:cubicBezTo>
                    <a:pt x="118059" y="3063434"/>
                    <a:pt x="117669" y="3063637"/>
                    <a:pt x="117346" y="3063920"/>
                  </a:cubicBezTo>
                  <a:cubicBezTo>
                    <a:pt x="117186" y="3064060"/>
                    <a:pt x="117152" y="3064344"/>
                    <a:pt x="117063" y="3064563"/>
                  </a:cubicBezTo>
                  <a:cubicBezTo>
                    <a:pt x="117379" y="3063967"/>
                    <a:pt x="117696" y="3063367"/>
                    <a:pt x="118012" y="3062771"/>
                  </a:cubicBezTo>
                  <a:cubicBezTo>
                    <a:pt x="132025" y="3063314"/>
                    <a:pt x="137373" y="3050461"/>
                    <a:pt x="141899" y="3042410"/>
                  </a:cubicBezTo>
                  <a:cubicBezTo>
                    <a:pt x="150656" y="3026825"/>
                    <a:pt x="161966" y="3014818"/>
                    <a:pt x="174946" y="3003118"/>
                  </a:cubicBezTo>
                  <a:cubicBezTo>
                    <a:pt x="194453" y="2985537"/>
                    <a:pt x="211762" y="2965659"/>
                    <a:pt x="227317" y="2944462"/>
                  </a:cubicBezTo>
                  <a:cubicBezTo>
                    <a:pt x="229816" y="2941060"/>
                    <a:pt x="231979" y="2935245"/>
                    <a:pt x="225234" y="2931076"/>
                  </a:cubicBezTo>
                  <a:cubicBezTo>
                    <a:pt x="218366" y="2926830"/>
                    <a:pt x="217893" y="2916330"/>
                    <a:pt x="208956" y="2913204"/>
                  </a:cubicBezTo>
                  <a:cubicBezTo>
                    <a:pt x="205530" y="2912008"/>
                    <a:pt x="204854" y="2907893"/>
                    <a:pt x="206630" y="2904690"/>
                  </a:cubicBezTo>
                  <a:cubicBezTo>
                    <a:pt x="209536" y="2899452"/>
                    <a:pt x="214654" y="2895366"/>
                    <a:pt x="203554" y="2892357"/>
                  </a:cubicBezTo>
                  <a:cubicBezTo>
                    <a:pt x="197776" y="2890791"/>
                    <a:pt x="203931" y="2884879"/>
                    <a:pt x="206193" y="2884056"/>
                  </a:cubicBezTo>
                  <a:cubicBezTo>
                    <a:pt x="220779" y="2878738"/>
                    <a:pt x="224911" y="2866022"/>
                    <a:pt x="228473" y="2853272"/>
                  </a:cubicBezTo>
                  <a:cubicBezTo>
                    <a:pt x="230436" y="2846250"/>
                    <a:pt x="236081" y="2846284"/>
                    <a:pt x="240800" y="2844098"/>
                  </a:cubicBezTo>
                  <a:cubicBezTo>
                    <a:pt x="241296" y="2845471"/>
                    <a:pt x="242289" y="2846887"/>
                    <a:pt x="243586" y="2845594"/>
                  </a:cubicBezTo>
                  <a:cubicBezTo>
                    <a:pt x="244885" y="2844298"/>
                    <a:pt x="243456" y="2843308"/>
                    <a:pt x="242093" y="2842808"/>
                  </a:cubicBezTo>
                  <a:cubicBezTo>
                    <a:pt x="243569" y="2841429"/>
                    <a:pt x="244872" y="2839239"/>
                    <a:pt x="247161" y="2841749"/>
                  </a:cubicBezTo>
                  <a:cubicBezTo>
                    <a:pt x="247218" y="2840406"/>
                    <a:pt x="248184" y="2840582"/>
                    <a:pt x="247858" y="2841385"/>
                  </a:cubicBezTo>
                  <a:cubicBezTo>
                    <a:pt x="247041" y="2843401"/>
                    <a:pt x="248981" y="2841425"/>
                    <a:pt x="246761" y="2841459"/>
                  </a:cubicBezTo>
                  <a:cubicBezTo>
                    <a:pt x="267245" y="2829812"/>
                    <a:pt x="289659" y="2822664"/>
                    <a:pt x="311309" y="2813727"/>
                  </a:cubicBezTo>
                  <a:lnTo>
                    <a:pt x="311123" y="2813267"/>
                  </a:lnTo>
                  <a:cubicBezTo>
                    <a:pt x="311596" y="2814090"/>
                    <a:pt x="311912" y="2815443"/>
                    <a:pt x="312569" y="2815636"/>
                  </a:cubicBezTo>
                  <a:cubicBezTo>
                    <a:pt x="314375" y="2816169"/>
                    <a:pt x="314655" y="2814503"/>
                    <a:pt x="315095" y="2813250"/>
                  </a:cubicBezTo>
                  <a:lnTo>
                    <a:pt x="314945" y="2813677"/>
                  </a:lnTo>
                  <a:cubicBezTo>
                    <a:pt x="326295" y="2809931"/>
                    <a:pt x="337735" y="2806322"/>
                    <a:pt x="346119" y="2797058"/>
                  </a:cubicBezTo>
                  <a:cubicBezTo>
                    <a:pt x="348538" y="2794386"/>
                    <a:pt x="351254" y="2792926"/>
                    <a:pt x="354910" y="2793706"/>
                  </a:cubicBezTo>
                  <a:lnTo>
                    <a:pt x="354470" y="2793243"/>
                  </a:lnTo>
                  <a:cubicBezTo>
                    <a:pt x="354930" y="2794072"/>
                    <a:pt x="355233" y="2795435"/>
                    <a:pt x="355883" y="2795629"/>
                  </a:cubicBezTo>
                  <a:cubicBezTo>
                    <a:pt x="357699" y="2796168"/>
                    <a:pt x="357939" y="2794492"/>
                    <a:pt x="358359" y="2793243"/>
                  </a:cubicBezTo>
                  <a:lnTo>
                    <a:pt x="357856" y="2793746"/>
                  </a:lnTo>
                  <a:cubicBezTo>
                    <a:pt x="358685" y="2793286"/>
                    <a:pt x="360048" y="2792983"/>
                    <a:pt x="360242" y="2792333"/>
                  </a:cubicBezTo>
                  <a:cubicBezTo>
                    <a:pt x="360781" y="2790517"/>
                    <a:pt x="359105" y="2790277"/>
                    <a:pt x="357856" y="2789857"/>
                  </a:cubicBezTo>
                  <a:lnTo>
                    <a:pt x="358319" y="2790293"/>
                  </a:lnTo>
                  <a:cubicBezTo>
                    <a:pt x="358439" y="2786595"/>
                    <a:pt x="371378" y="2783459"/>
                    <a:pt x="358279" y="2778804"/>
                  </a:cubicBezTo>
                  <a:cubicBezTo>
                    <a:pt x="353397" y="2777067"/>
                    <a:pt x="353637" y="2771756"/>
                    <a:pt x="360378" y="2770009"/>
                  </a:cubicBezTo>
                  <a:cubicBezTo>
                    <a:pt x="364544" y="2768930"/>
                    <a:pt x="368206" y="2765884"/>
                    <a:pt x="372881" y="2766824"/>
                  </a:cubicBezTo>
                  <a:cubicBezTo>
                    <a:pt x="383415" y="2768933"/>
                    <a:pt x="390706" y="2764524"/>
                    <a:pt x="395731" y="2755517"/>
                  </a:cubicBezTo>
                  <a:cubicBezTo>
                    <a:pt x="395695" y="2756423"/>
                    <a:pt x="395658" y="2757333"/>
                    <a:pt x="395618" y="2758240"/>
                  </a:cubicBezTo>
                  <a:cubicBezTo>
                    <a:pt x="395751" y="2757970"/>
                    <a:pt x="396044" y="2757660"/>
                    <a:pt x="395991" y="2757433"/>
                  </a:cubicBezTo>
                  <a:cubicBezTo>
                    <a:pt x="395868" y="2756917"/>
                    <a:pt x="395578" y="2756443"/>
                    <a:pt x="395355" y="2755950"/>
                  </a:cubicBezTo>
                  <a:cubicBezTo>
                    <a:pt x="384834" y="2744723"/>
                    <a:pt x="378413" y="2730741"/>
                    <a:pt x="369799" y="2718278"/>
                  </a:cubicBezTo>
                  <a:cubicBezTo>
                    <a:pt x="360668" y="2705072"/>
                    <a:pt x="346322" y="2697417"/>
                    <a:pt x="332236" y="2689973"/>
                  </a:cubicBezTo>
                  <a:cubicBezTo>
                    <a:pt x="328851" y="2688183"/>
                    <a:pt x="323302" y="2687330"/>
                    <a:pt x="323392" y="2682515"/>
                  </a:cubicBezTo>
                  <a:cubicBezTo>
                    <a:pt x="323522" y="2675570"/>
                    <a:pt x="330037" y="2678843"/>
                    <a:pt x="333156" y="2678649"/>
                  </a:cubicBezTo>
                  <a:cubicBezTo>
                    <a:pt x="340247" y="2678206"/>
                    <a:pt x="337801" y="2673747"/>
                    <a:pt x="337035" y="2670802"/>
                  </a:cubicBezTo>
                  <a:cubicBezTo>
                    <a:pt x="336229" y="2667706"/>
                    <a:pt x="333269" y="2664537"/>
                    <a:pt x="336059" y="2661741"/>
                  </a:cubicBezTo>
                  <a:cubicBezTo>
                    <a:pt x="339938" y="2657849"/>
                    <a:pt x="343253" y="2662847"/>
                    <a:pt x="346206" y="2664107"/>
                  </a:cubicBezTo>
                  <a:cubicBezTo>
                    <a:pt x="381755" y="2679246"/>
                    <a:pt x="418685" y="2691086"/>
                    <a:pt x="453264" y="2708501"/>
                  </a:cubicBezTo>
                  <a:cubicBezTo>
                    <a:pt x="457303" y="2710537"/>
                    <a:pt x="462318" y="2708594"/>
                    <a:pt x="465598" y="2712393"/>
                  </a:cubicBezTo>
                  <a:lnTo>
                    <a:pt x="465901" y="2712303"/>
                  </a:lnTo>
                  <a:cubicBezTo>
                    <a:pt x="471409" y="2715409"/>
                    <a:pt x="477018" y="2717515"/>
                    <a:pt x="482129" y="2711830"/>
                  </a:cubicBezTo>
                  <a:cubicBezTo>
                    <a:pt x="488621" y="2704615"/>
                    <a:pt x="486675" y="2695581"/>
                    <a:pt x="486581" y="2687164"/>
                  </a:cubicBezTo>
                  <a:cubicBezTo>
                    <a:pt x="486538" y="2683371"/>
                    <a:pt x="483629" y="2685294"/>
                    <a:pt x="482429" y="2686830"/>
                  </a:cubicBezTo>
                  <a:cubicBezTo>
                    <a:pt x="473055" y="2698844"/>
                    <a:pt x="471869" y="2687470"/>
                    <a:pt x="467460" y="2682205"/>
                  </a:cubicBezTo>
                  <a:cubicBezTo>
                    <a:pt x="457147" y="2669885"/>
                    <a:pt x="467040" y="2658445"/>
                    <a:pt x="470033" y="2648098"/>
                  </a:cubicBezTo>
                  <a:cubicBezTo>
                    <a:pt x="472889" y="2638221"/>
                    <a:pt x="474871" y="2629710"/>
                    <a:pt x="472272" y="2619800"/>
                  </a:cubicBezTo>
                  <a:cubicBezTo>
                    <a:pt x="469786" y="2610313"/>
                    <a:pt x="475288" y="2605481"/>
                    <a:pt x="485645" y="2608826"/>
                  </a:cubicBezTo>
                  <a:cubicBezTo>
                    <a:pt x="506672" y="2615618"/>
                    <a:pt x="532421" y="2617654"/>
                    <a:pt x="545618" y="2635342"/>
                  </a:cubicBezTo>
                  <a:cubicBezTo>
                    <a:pt x="564232" y="2660292"/>
                    <a:pt x="591204" y="2665953"/>
                    <a:pt x="616130" y="2677423"/>
                  </a:cubicBezTo>
                  <a:cubicBezTo>
                    <a:pt x="618383" y="2678459"/>
                    <a:pt x="619803" y="2681305"/>
                    <a:pt x="621609" y="2683311"/>
                  </a:cubicBezTo>
                  <a:cubicBezTo>
                    <a:pt x="621245" y="2683548"/>
                    <a:pt x="620856" y="2683751"/>
                    <a:pt x="620532" y="2684035"/>
                  </a:cubicBezTo>
                  <a:cubicBezTo>
                    <a:pt x="620372" y="2684175"/>
                    <a:pt x="620339" y="2684458"/>
                    <a:pt x="620249" y="2684678"/>
                  </a:cubicBezTo>
                  <a:cubicBezTo>
                    <a:pt x="620566" y="2684081"/>
                    <a:pt x="620882" y="2683481"/>
                    <a:pt x="621199" y="2682885"/>
                  </a:cubicBezTo>
                  <a:cubicBezTo>
                    <a:pt x="630989" y="2686001"/>
                    <a:pt x="638747" y="2685697"/>
                    <a:pt x="640453" y="2672808"/>
                  </a:cubicBezTo>
                  <a:cubicBezTo>
                    <a:pt x="640850" y="2669812"/>
                    <a:pt x="643042" y="2665073"/>
                    <a:pt x="645188" y="2664590"/>
                  </a:cubicBezTo>
                  <a:cubicBezTo>
                    <a:pt x="667275" y="2659618"/>
                    <a:pt x="663993" y="2639531"/>
                    <a:pt x="663736" y="2626561"/>
                  </a:cubicBezTo>
                  <a:cubicBezTo>
                    <a:pt x="662877" y="2582964"/>
                    <a:pt x="675200" y="2542113"/>
                    <a:pt x="686233" y="2501198"/>
                  </a:cubicBezTo>
                  <a:cubicBezTo>
                    <a:pt x="701535" y="2444458"/>
                    <a:pt x="706944" y="2386951"/>
                    <a:pt x="704471" y="2328768"/>
                  </a:cubicBezTo>
                  <a:cubicBezTo>
                    <a:pt x="702882" y="2291362"/>
                    <a:pt x="696917" y="2254173"/>
                    <a:pt x="687476" y="2217774"/>
                  </a:cubicBezTo>
                  <a:cubicBezTo>
                    <a:pt x="685650" y="2210726"/>
                    <a:pt x="681694" y="2205227"/>
                    <a:pt x="675393" y="2199849"/>
                  </a:cubicBezTo>
                  <a:cubicBezTo>
                    <a:pt x="647328" y="2175906"/>
                    <a:pt x="612841" y="2163936"/>
                    <a:pt x="580927" y="2147368"/>
                  </a:cubicBezTo>
                  <a:cubicBezTo>
                    <a:pt x="560790" y="2136914"/>
                    <a:pt x="544834" y="2120902"/>
                    <a:pt x="525014" y="2110225"/>
                  </a:cubicBezTo>
                  <a:cubicBezTo>
                    <a:pt x="496199" y="2094703"/>
                    <a:pt x="464988" y="2083703"/>
                    <a:pt x="438389" y="2063945"/>
                  </a:cubicBezTo>
                  <a:cubicBezTo>
                    <a:pt x="430754" y="2058274"/>
                    <a:pt x="424290" y="2052149"/>
                    <a:pt x="419621" y="2043745"/>
                  </a:cubicBezTo>
                  <a:cubicBezTo>
                    <a:pt x="387394" y="1985715"/>
                    <a:pt x="369789" y="1923263"/>
                    <a:pt x="361015" y="1857742"/>
                  </a:cubicBezTo>
                  <a:cubicBezTo>
                    <a:pt x="357689" y="1832913"/>
                    <a:pt x="349878" y="1808770"/>
                    <a:pt x="346612" y="1783754"/>
                  </a:cubicBezTo>
                  <a:cubicBezTo>
                    <a:pt x="339564" y="1729773"/>
                    <a:pt x="349508" y="1675609"/>
                    <a:pt x="353760" y="1622011"/>
                  </a:cubicBezTo>
                  <a:cubicBezTo>
                    <a:pt x="355986" y="1593972"/>
                    <a:pt x="362448" y="1567130"/>
                    <a:pt x="368029" y="1539918"/>
                  </a:cubicBezTo>
                  <a:cubicBezTo>
                    <a:pt x="375101" y="1505432"/>
                    <a:pt x="377500" y="1470775"/>
                    <a:pt x="377193" y="1435365"/>
                  </a:cubicBezTo>
                  <a:cubicBezTo>
                    <a:pt x="376657" y="1373317"/>
                    <a:pt x="385797" y="1312141"/>
                    <a:pt x="402912" y="1252242"/>
                  </a:cubicBezTo>
                  <a:cubicBezTo>
                    <a:pt x="407071" y="1237690"/>
                    <a:pt x="406238" y="1222127"/>
                    <a:pt x="415026" y="1208368"/>
                  </a:cubicBezTo>
                  <a:cubicBezTo>
                    <a:pt x="436253" y="1175128"/>
                    <a:pt x="479393" y="1156557"/>
                    <a:pt x="517102" y="1153597"/>
                  </a:cubicBezTo>
                  <a:cubicBezTo>
                    <a:pt x="597309" y="1147299"/>
                    <a:pt x="682214" y="1146883"/>
                    <a:pt x="760558" y="1127295"/>
                  </a:cubicBezTo>
                  <a:cubicBezTo>
                    <a:pt x="777427" y="1124966"/>
                    <a:pt x="792362" y="1118511"/>
                    <a:pt x="805148" y="1107791"/>
                  </a:cubicBezTo>
                  <a:cubicBezTo>
                    <a:pt x="823683" y="1092252"/>
                    <a:pt x="843391" y="1078383"/>
                    <a:pt x="863105" y="1064457"/>
                  </a:cubicBezTo>
                  <a:cubicBezTo>
                    <a:pt x="881973" y="1051131"/>
                    <a:pt x="897398" y="1034905"/>
                    <a:pt x="906909" y="1013332"/>
                  </a:cubicBezTo>
                  <a:cubicBezTo>
                    <a:pt x="913820" y="997653"/>
                    <a:pt x="920868" y="982044"/>
                    <a:pt x="929505" y="967098"/>
                  </a:cubicBezTo>
                  <a:cubicBezTo>
                    <a:pt x="940012" y="948917"/>
                    <a:pt x="938573" y="928486"/>
                    <a:pt x="936197" y="908552"/>
                  </a:cubicBezTo>
                  <a:cubicBezTo>
                    <a:pt x="933711" y="887685"/>
                    <a:pt x="930029" y="866961"/>
                    <a:pt x="927119" y="846137"/>
                  </a:cubicBezTo>
                  <a:cubicBezTo>
                    <a:pt x="926333" y="840519"/>
                    <a:pt x="924457" y="835504"/>
                    <a:pt x="921465" y="830798"/>
                  </a:cubicBezTo>
                  <a:lnTo>
                    <a:pt x="921781" y="831225"/>
                  </a:lnTo>
                  <a:close/>
                  <a:moveTo>
                    <a:pt x="2290548" y="3305870"/>
                  </a:moveTo>
                  <a:cubicBezTo>
                    <a:pt x="2292015" y="3305893"/>
                    <a:pt x="2293478" y="3305927"/>
                    <a:pt x="2294944" y="3305896"/>
                  </a:cubicBezTo>
                  <a:cubicBezTo>
                    <a:pt x="2295010" y="3305896"/>
                    <a:pt x="2295220" y="3305087"/>
                    <a:pt x="2295104" y="3304993"/>
                  </a:cubicBezTo>
                  <a:cubicBezTo>
                    <a:pt x="2292961" y="3303341"/>
                    <a:pt x="2291651" y="3305124"/>
                    <a:pt x="2290185" y="3306243"/>
                  </a:cubicBezTo>
                  <a:cubicBezTo>
                    <a:pt x="2290978" y="3307016"/>
                    <a:pt x="2290908" y="3307156"/>
                    <a:pt x="2289979" y="3306666"/>
                  </a:cubicBezTo>
                  <a:cubicBezTo>
                    <a:pt x="2290169" y="3306403"/>
                    <a:pt x="2290359" y="3306136"/>
                    <a:pt x="2290548" y="3305870"/>
                  </a:cubicBezTo>
                  <a:close/>
                  <a:moveTo>
                    <a:pt x="1823651" y="2443155"/>
                  </a:moveTo>
                  <a:cubicBezTo>
                    <a:pt x="1827983" y="2443875"/>
                    <a:pt x="1832512" y="2444018"/>
                    <a:pt x="1836704" y="2439846"/>
                  </a:cubicBezTo>
                  <a:cubicBezTo>
                    <a:pt x="1863450" y="2413220"/>
                    <a:pt x="1894227" y="2391333"/>
                    <a:pt x="1923016" y="2367107"/>
                  </a:cubicBezTo>
                  <a:cubicBezTo>
                    <a:pt x="1949335" y="2344960"/>
                    <a:pt x="1972331" y="2319281"/>
                    <a:pt x="1999357" y="2297860"/>
                  </a:cubicBezTo>
                  <a:cubicBezTo>
                    <a:pt x="2034750" y="2269809"/>
                    <a:pt x="2064344" y="2236172"/>
                    <a:pt x="2089614" y="2198706"/>
                  </a:cubicBezTo>
                  <a:cubicBezTo>
                    <a:pt x="2124247" y="2147361"/>
                    <a:pt x="2158967" y="2096073"/>
                    <a:pt x="2193850" y="2044901"/>
                  </a:cubicBezTo>
                  <a:cubicBezTo>
                    <a:pt x="2205053" y="2028466"/>
                    <a:pt x="2204613" y="2025983"/>
                    <a:pt x="2192330" y="2009648"/>
                  </a:cubicBezTo>
                  <a:cubicBezTo>
                    <a:pt x="2161013" y="1967990"/>
                    <a:pt x="2126250" y="1929544"/>
                    <a:pt x="2089227" y="1892865"/>
                  </a:cubicBezTo>
                  <a:cubicBezTo>
                    <a:pt x="2050625" y="1854620"/>
                    <a:pt x="2011690" y="1817144"/>
                    <a:pt x="1966749" y="1786053"/>
                  </a:cubicBezTo>
                  <a:cubicBezTo>
                    <a:pt x="1941340" y="1768475"/>
                    <a:pt x="1917604" y="1748397"/>
                    <a:pt x="1895197" y="1726797"/>
                  </a:cubicBezTo>
                  <a:cubicBezTo>
                    <a:pt x="1867282" y="1699888"/>
                    <a:pt x="1839653" y="1672716"/>
                    <a:pt x="1813538" y="1644085"/>
                  </a:cubicBezTo>
                  <a:cubicBezTo>
                    <a:pt x="1793340" y="1621941"/>
                    <a:pt x="1769117" y="1608678"/>
                    <a:pt x="1739323" y="1604629"/>
                  </a:cubicBezTo>
                  <a:cubicBezTo>
                    <a:pt x="1731585" y="1603580"/>
                    <a:pt x="1726010" y="1604716"/>
                    <a:pt x="1722084" y="1610834"/>
                  </a:cubicBezTo>
                  <a:cubicBezTo>
                    <a:pt x="1701757" y="1642511"/>
                    <a:pt x="1673542" y="1668531"/>
                    <a:pt x="1655794" y="1701914"/>
                  </a:cubicBezTo>
                  <a:cubicBezTo>
                    <a:pt x="1642907" y="1726150"/>
                    <a:pt x="1630201" y="1750077"/>
                    <a:pt x="1636792" y="1780365"/>
                  </a:cubicBezTo>
                  <a:cubicBezTo>
                    <a:pt x="1643601" y="1811676"/>
                    <a:pt x="1626925" y="1839311"/>
                    <a:pt x="1622277" y="1869322"/>
                  </a:cubicBezTo>
                  <a:cubicBezTo>
                    <a:pt x="1614992" y="1916322"/>
                    <a:pt x="1605765" y="1963508"/>
                    <a:pt x="1590893" y="2008685"/>
                  </a:cubicBezTo>
                  <a:cubicBezTo>
                    <a:pt x="1576727" y="2051715"/>
                    <a:pt x="1566593" y="2095623"/>
                    <a:pt x="1558282" y="2139747"/>
                  </a:cubicBezTo>
                  <a:cubicBezTo>
                    <a:pt x="1552217" y="2171944"/>
                    <a:pt x="1546252" y="2204258"/>
                    <a:pt x="1543590" y="2236952"/>
                  </a:cubicBezTo>
                  <a:cubicBezTo>
                    <a:pt x="1542247" y="2253423"/>
                    <a:pt x="1540117" y="2271695"/>
                    <a:pt x="1542350" y="2288150"/>
                  </a:cubicBezTo>
                  <a:cubicBezTo>
                    <a:pt x="1544379" y="2303136"/>
                    <a:pt x="1551827" y="2311263"/>
                    <a:pt x="1558565" y="2324799"/>
                  </a:cubicBezTo>
                  <a:cubicBezTo>
                    <a:pt x="1560282" y="2328245"/>
                    <a:pt x="1565590" y="2333507"/>
                    <a:pt x="1571192" y="2325183"/>
                  </a:cubicBezTo>
                  <a:cubicBezTo>
                    <a:pt x="1583475" y="2306928"/>
                    <a:pt x="1595718" y="2305352"/>
                    <a:pt x="1614546" y="2316355"/>
                  </a:cubicBezTo>
                  <a:cubicBezTo>
                    <a:pt x="1628632" y="2324589"/>
                    <a:pt x="1642131" y="2334153"/>
                    <a:pt x="1659902" y="2334490"/>
                  </a:cubicBezTo>
                  <a:cubicBezTo>
                    <a:pt x="1669196" y="2334666"/>
                    <a:pt x="1677317" y="2340248"/>
                    <a:pt x="1684095" y="2347533"/>
                  </a:cubicBezTo>
                  <a:cubicBezTo>
                    <a:pt x="1699274" y="2363848"/>
                    <a:pt x="1717176" y="2376464"/>
                    <a:pt x="1738150" y="2384465"/>
                  </a:cubicBezTo>
                  <a:cubicBezTo>
                    <a:pt x="1744404" y="2386851"/>
                    <a:pt x="1751382" y="2389520"/>
                    <a:pt x="1753808" y="2395919"/>
                  </a:cubicBezTo>
                  <a:cubicBezTo>
                    <a:pt x="1759130" y="2409971"/>
                    <a:pt x="1769487" y="2421161"/>
                    <a:pt x="1774629" y="2435307"/>
                  </a:cubicBezTo>
                  <a:cubicBezTo>
                    <a:pt x="1780091" y="2450336"/>
                    <a:pt x="1792547" y="2454408"/>
                    <a:pt x="1806350" y="2446390"/>
                  </a:cubicBezTo>
                  <a:cubicBezTo>
                    <a:pt x="1811615" y="2443331"/>
                    <a:pt x="1816447" y="2439506"/>
                    <a:pt x="1823651" y="2443155"/>
                  </a:cubicBezTo>
                  <a:close/>
                  <a:moveTo>
                    <a:pt x="1098130" y="4261625"/>
                  </a:moveTo>
                  <a:cubicBezTo>
                    <a:pt x="1098130" y="4277713"/>
                    <a:pt x="1097363" y="4293845"/>
                    <a:pt x="1098280" y="4309880"/>
                  </a:cubicBezTo>
                  <a:cubicBezTo>
                    <a:pt x="1100579" y="4350122"/>
                    <a:pt x="1112259" y="4386138"/>
                    <a:pt x="1147459" y="4410354"/>
                  </a:cubicBezTo>
                  <a:cubicBezTo>
                    <a:pt x="1152234" y="4413640"/>
                    <a:pt x="1157262" y="4421025"/>
                    <a:pt x="1162757" y="4417696"/>
                  </a:cubicBezTo>
                  <a:cubicBezTo>
                    <a:pt x="1168249" y="4414367"/>
                    <a:pt x="1164257" y="4406416"/>
                    <a:pt x="1163507" y="4400624"/>
                  </a:cubicBezTo>
                  <a:cubicBezTo>
                    <a:pt x="1158735" y="4363785"/>
                    <a:pt x="1151981" y="4327049"/>
                    <a:pt x="1152444" y="4289816"/>
                  </a:cubicBezTo>
                  <a:cubicBezTo>
                    <a:pt x="1152997" y="4245173"/>
                    <a:pt x="1149868" y="4197043"/>
                    <a:pt x="1150868" y="4151060"/>
                  </a:cubicBezTo>
                  <a:cubicBezTo>
                    <a:pt x="1151891" y="4103937"/>
                    <a:pt x="1161558" y="4059354"/>
                    <a:pt x="1160135" y="4012331"/>
                  </a:cubicBezTo>
                  <a:cubicBezTo>
                    <a:pt x="1160028" y="4008821"/>
                    <a:pt x="1157296" y="4006146"/>
                    <a:pt x="1153537" y="4006049"/>
                  </a:cubicBezTo>
                  <a:cubicBezTo>
                    <a:pt x="1150551" y="4005972"/>
                    <a:pt x="1148635" y="4008035"/>
                    <a:pt x="1147609" y="4010941"/>
                  </a:cubicBezTo>
                  <a:cubicBezTo>
                    <a:pt x="1146692" y="4013534"/>
                    <a:pt x="1145369" y="4015983"/>
                    <a:pt x="1144409" y="4018562"/>
                  </a:cubicBezTo>
                  <a:cubicBezTo>
                    <a:pt x="1115215" y="4096966"/>
                    <a:pt x="1096370" y="4177382"/>
                    <a:pt x="1098130" y="4261625"/>
                  </a:cubicBezTo>
                  <a:close/>
                  <a:moveTo>
                    <a:pt x="2410680" y="2988396"/>
                  </a:moveTo>
                  <a:cubicBezTo>
                    <a:pt x="2409930" y="2987896"/>
                    <a:pt x="2409217" y="2987319"/>
                    <a:pt x="2408407" y="2986956"/>
                  </a:cubicBezTo>
                  <a:cubicBezTo>
                    <a:pt x="2408238" y="2986880"/>
                    <a:pt x="2407718" y="2987576"/>
                    <a:pt x="2407361" y="2987913"/>
                  </a:cubicBezTo>
                  <a:cubicBezTo>
                    <a:pt x="2408108" y="2988412"/>
                    <a:pt x="2408824" y="2988986"/>
                    <a:pt x="2409630" y="2989349"/>
                  </a:cubicBezTo>
                  <a:cubicBezTo>
                    <a:pt x="2409800" y="2989429"/>
                    <a:pt x="2410317" y="2988739"/>
                    <a:pt x="2410680" y="2988396"/>
                  </a:cubicBezTo>
                  <a:close/>
                  <a:moveTo>
                    <a:pt x="1980339" y="3538302"/>
                  </a:moveTo>
                  <a:cubicBezTo>
                    <a:pt x="1979996" y="3537932"/>
                    <a:pt x="1979669" y="3537289"/>
                    <a:pt x="1979306" y="3537269"/>
                  </a:cubicBezTo>
                  <a:cubicBezTo>
                    <a:pt x="1978943" y="3537249"/>
                    <a:pt x="1978546" y="3537852"/>
                    <a:pt x="1978166" y="3538182"/>
                  </a:cubicBezTo>
                  <a:cubicBezTo>
                    <a:pt x="1978510" y="3538552"/>
                    <a:pt x="1978839" y="3539195"/>
                    <a:pt x="1979199" y="3539215"/>
                  </a:cubicBezTo>
                  <a:cubicBezTo>
                    <a:pt x="1979559" y="3539235"/>
                    <a:pt x="1979956" y="3538632"/>
                    <a:pt x="1980339" y="3538302"/>
                  </a:cubicBezTo>
                  <a:close/>
                  <a:moveTo>
                    <a:pt x="1997001" y="3545124"/>
                  </a:moveTo>
                  <a:lnTo>
                    <a:pt x="1995908" y="3544457"/>
                  </a:lnTo>
                  <a:lnTo>
                    <a:pt x="1995794" y="3545560"/>
                  </a:lnTo>
                  <a:lnTo>
                    <a:pt x="1997001" y="3545124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154609D-CD3D-41D7-A521-82A613618871}"/>
                </a:ext>
              </a:extLst>
            </p:cNvPr>
            <p:cNvSpPr/>
            <p:nvPr/>
          </p:nvSpPr>
          <p:spPr>
            <a:xfrm>
              <a:off x="8622210" y="659488"/>
              <a:ext cx="6430" cy="9406"/>
            </a:xfrm>
            <a:custGeom>
              <a:avLst/>
              <a:gdLst>
                <a:gd name="connsiteX0" fmla="*/ 5651 w 6430"/>
                <a:gd name="connsiteY0" fmla="*/ 7301 h 9406"/>
                <a:gd name="connsiteX1" fmla="*/ 402 w 6430"/>
                <a:gd name="connsiteY1" fmla="*/ 8537 h 9406"/>
                <a:gd name="connsiteX2" fmla="*/ 6020 w 6430"/>
                <a:gd name="connsiteY2" fmla="*/ 303 h 9406"/>
                <a:gd name="connsiteX3" fmla="*/ 5764 w 6430"/>
                <a:gd name="connsiteY3" fmla="*/ 0 h 9406"/>
                <a:gd name="connsiteX4" fmla="*/ 6430 w 6430"/>
                <a:gd name="connsiteY4" fmla="*/ 6168 h 9406"/>
                <a:gd name="connsiteX5" fmla="*/ 5651 w 6430"/>
                <a:gd name="connsiteY5" fmla="*/ 7301 h 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0" h="9406">
                  <a:moveTo>
                    <a:pt x="5651" y="7301"/>
                  </a:moveTo>
                  <a:cubicBezTo>
                    <a:pt x="3808" y="7748"/>
                    <a:pt x="1252" y="10900"/>
                    <a:pt x="402" y="8537"/>
                  </a:cubicBezTo>
                  <a:cubicBezTo>
                    <a:pt x="-1104" y="4359"/>
                    <a:pt x="1808" y="1490"/>
                    <a:pt x="6020" y="303"/>
                  </a:cubicBezTo>
                  <a:lnTo>
                    <a:pt x="5764" y="0"/>
                  </a:lnTo>
                  <a:cubicBezTo>
                    <a:pt x="5987" y="2056"/>
                    <a:pt x="6207" y="4112"/>
                    <a:pt x="6430" y="6168"/>
                  </a:cubicBezTo>
                  <a:lnTo>
                    <a:pt x="5651" y="7301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C42DE44-912A-4884-9E8C-35451F756119}"/>
                </a:ext>
              </a:extLst>
            </p:cNvPr>
            <p:cNvSpPr/>
            <p:nvPr/>
          </p:nvSpPr>
          <p:spPr>
            <a:xfrm>
              <a:off x="8245464" y="3179063"/>
              <a:ext cx="1385" cy="5458"/>
            </a:xfrm>
            <a:custGeom>
              <a:avLst/>
              <a:gdLst>
                <a:gd name="connsiteX0" fmla="*/ 341 w 1385"/>
                <a:gd name="connsiteY0" fmla="*/ 5458 h 5458"/>
                <a:gd name="connsiteX1" fmla="*/ 1018 w 1385"/>
                <a:gd name="connsiteY1" fmla="*/ 0 h 5458"/>
                <a:gd name="connsiteX2" fmla="*/ 644 w 1385"/>
                <a:gd name="connsiteY2" fmla="*/ 5368 h 5458"/>
                <a:gd name="connsiteX3" fmla="*/ 341 w 1385"/>
                <a:gd name="connsiteY3" fmla="*/ 5458 h 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" h="5458">
                  <a:moveTo>
                    <a:pt x="341" y="5458"/>
                  </a:moveTo>
                  <a:cubicBezTo>
                    <a:pt x="2804" y="3915"/>
                    <a:pt x="1" y="1719"/>
                    <a:pt x="1018" y="0"/>
                  </a:cubicBezTo>
                  <a:cubicBezTo>
                    <a:pt x="1924" y="1859"/>
                    <a:pt x="-1322" y="3432"/>
                    <a:pt x="644" y="5368"/>
                  </a:cubicBezTo>
                  <a:lnTo>
                    <a:pt x="341" y="5458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8045E09-E342-4D4E-B9C7-4B191904371C}"/>
                </a:ext>
              </a:extLst>
            </p:cNvPr>
            <p:cNvSpPr/>
            <p:nvPr/>
          </p:nvSpPr>
          <p:spPr>
            <a:xfrm>
              <a:off x="7789325" y="3878181"/>
              <a:ext cx="2142" cy="5919"/>
            </a:xfrm>
            <a:custGeom>
              <a:avLst/>
              <a:gdLst>
                <a:gd name="connsiteX0" fmla="*/ 1333 w 2142"/>
                <a:gd name="connsiteY0" fmla="*/ 5770 h 5919"/>
                <a:gd name="connsiteX1" fmla="*/ 0 w 2142"/>
                <a:gd name="connsiteY1" fmla="*/ 125 h 5919"/>
                <a:gd name="connsiteX2" fmla="*/ 1076 w 2142"/>
                <a:gd name="connsiteY2" fmla="*/ 2914 h 5919"/>
                <a:gd name="connsiteX3" fmla="*/ 1453 w 2142"/>
                <a:gd name="connsiteY3" fmla="*/ 5920 h 5919"/>
                <a:gd name="connsiteX4" fmla="*/ 1333 w 2142"/>
                <a:gd name="connsiteY4" fmla="*/ 5770 h 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2" h="5919">
                  <a:moveTo>
                    <a:pt x="1333" y="5770"/>
                  </a:moveTo>
                  <a:cubicBezTo>
                    <a:pt x="890" y="3887"/>
                    <a:pt x="447" y="2004"/>
                    <a:pt x="0" y="125"/>
                  </a:cubicBezTo>
                  <a:cubicBezTo>
                    <a:pt x="4349" y="-595"/>
                    <a:pt x="663" y="1998"/>
                    <a:pt x="1076" y="2914"/>
                  </a:cubicBezTo>
                  <a:cubicBezTo>
                    <a:pt x="1473" y="3793"/>
                    <a:pt x="1346" y="4906"/>
                    <a:pt x="1453" y="5920"/>
                  </a:cubicBezTo>
                  <a:cubicBezTo>
                    <a:pt x="1453" y="5916"/>
                    <a:pt x="1333" y="5770"/>
                    <a:pt x="1333" y="5770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5ED4238-8F4F-4B92-A638-944E8A7919EA}"/>
                </a:ext>
              </a:extLst>
            </p:cNvPr>
            <p:cNvSpPr/>
            <p:nvPr/>
          </p:nvSpPr>
          <p:spPr>
            <a:xfrm>
              <a:off x="8618786" y="677009"/>
              <a:ext cx="2342" cy="2108"/>
            </a:xfrm>
            <a:custGeom>
              <a:avLst/>
              <a:gdLst>
                <a:gd name="connsiteX0" fmla="*/ 2343 w 2342"/>
                <a:gd name="connsiteY0" fmla="*/ 1144 h 2108"/>
                <a:gd name="connsiteX1" fmla="*/ 1090 w 2342"/>
                <a:gd name="connsiteY1" fmla="*/ 2107 h 2108"/>
                <a:gd name="connsiteX2" fmla="*/ 0 w 2342"/>
                <a:gd name="connsiteY2" fmla="*/ 964 h 2108"/>
                <a:gd name="connsiteX3" fmla="*/ 1253 w 2342"/>
                <a:gd name="connsiteY3" fmla="*/ 1 h 2108"/>
                <a:gd name="connsiteX4" fmla="*/ 2343 w 2342"/>
                <a:gd name="connsiteY4" fmla="*/ 1144 h 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2" h="2108">
                  <a:moveTo>
                    <a:pt x="2343" y="1144"/>
                  </a:moveTo>
                  <a:cubicBezTo>
                    <a:pt x="1923" y="1494"/>
                    <a:pt x="1480" y="2137"/>
                    <a:pt x="1090" y="2107"/>
                  </a:cubicBezTo>
                  <a:cubicBezTo>
                    <a:pt x="700" y="2077"/>
                    <a:pt x="360" y="1374"/>
                    <a:pt x="0" y="964"/>
                  </a:cubicBezTo>
                  <a:cubicBezTo>
                    <a:pt x="420" y="614"/>
                    <a:pt x="863" y="-29"/>
                    <a:pt x="1253" y="1"/>
                  </a:cubicBezTo>
                  <a:cubicBezTo>
                    <a:pt x="1643" y="31"/>
                    <a:pt x="1979" y="734"/>
                    <a:pt x="2343" y="1144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CDAEDFC-5970-4B7A-9EFD-1891EB08A2BB}"/>
                </a:ext>
              </a:extLst>
            </p:cNvPr>
            <p:cNvSpPr/>
            <p:nvPr/>
          </p:nvSpPr>
          <p:spPr>
            <a:xfrm>
              <a:off x="8615543" y="683438"/>
              <a:ext cx="2153" cy="2299"/>
            </a:xfrm>
            <a:custGeom>
              <a:avLst/>
              <a:gdLst>
                <a:gd name="connsiteX0" fmla="*/ 2153 w 2153"/>
                <a:gd name="connsiteY0" fmla="*/ 1213 h 2299"/>
                <a:gd name="connsiteX1" fmla="*/ 974 w 2153"/>
                <a:gd name="connsiteY1" fmla="*/ 2299 h 2299"/>
                <a:gd name="connsiteX2" fmla="*/ 1 w 2153"/>
                <a:gd name="connsiteY2" fmla="*/ 1093 h 2299"/>
                <a:gd name="connsiteX3" fmla="*/ 1100 w 2153"/>
                <a:gd name="connsiteY3" fmla="*/ 0 h 2299"/>
                <a:gd name="connsiteX4" fmla="*/ 2153 w 2153"/>
                <a:gd name="connsiteY4" fmla="*/ 1213 h 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" h="2299">
                  <a:moveTo>
                    <a:pt x="2153" y="1213"/>
                  </a:moveTo>
                  <a:cubicBezTo>
                    <a:pt x="1760" y="1576"/>
                    <a:pt x="1367" y="1939"/>
                    <a:pt x="974" y="2299"/>
                  </a:cubicBezTo>
                  <a:cubicBezTo>
                    <a:pt x="620" y="1896"/>
                    <a:pt x="-23" y="1476"/>
                    <a:pt x="1" y="1093"/>
                  </a:cubicBezTo>
                  <a:cubicBezTo>
                    <a:pt x="21" y="710"/>
                    <a:pt x="707" y="363"/>
                    <a:pt x="1100" y="0"/>
                  </a:cubicBezTo>
                  <a:cubicBezTo>
                    <a:pt x="1450" y="403"/>
                    <a:pt x="1800" y="806"/>
                    <a:pt x="2153" y="1213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BC941A5-64B2-451B-8A19-DE4F895774FB}"/>
                </a:ext>
              </a:extLst>
            </p:cNvPr>
            <p:cNvSpPr/>
            <p:nvPr/>
          </p:nvSpPr>
          <p:spPr>
            <a:xfrm>
              <a:off x="8612171" y="690236"/>
              <a:ext cx="2126" cy="2219"/>
            </a:xfrm>
            <a:custGeom>
              <a:avLst/>
              <a:gdLst>
                <a:gd name="connsiteX0" fmla="*/ 2127 w 2126"/>
                <a:gd name="connsiteY0" fmla="*/ 1180 h 2219"/>
                <a:gd name="connsiteX1" fmla="*/ 954 w 2126"/>
                <a:gd name="connsiteY1" fmla="*/ 2219 h 2219"/>
                <a:gd name="connsiteX2" fmla="*/ 1 w 2126"/>
                <a:gd name="connsiteY2" fmla="*/ 1050 h 2219"/>
                <a:gd name="connsiteX3" fmla="*/ 1091 w 2126"/>
                <a:gd name="connsiteY3" fmla="*/ 0 h 2219"/>
                <a:gd name="connsiteX4" fmla="*/ 2127 w 2126"/>
                <a:gd name="connsiteY4" fmla="*/ 1180 h 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6" h="2219">
                  <a:moveTo>
                    <a:pt x="2127" y="1180"/>
                  </a:moveTo>
                  <a:cubicBezTo>
                    <a:pt x="1737" y="1526"/>
                    <a:pt x="1344" y="1873"/>
                    <a:pt x="954" y="2219"/>
                  </a:cubicBezTo>
                  <a:cubicBezTo>
                    <a:pt x="607" y="1826"/>
                    <a:pt x="-26" y="1416"/>
                    <a:pt x="1" y="1050"/>
                  </a:cubicBezTo>
                  <a:cubicBezTo>
                    <a:pt x="24" y="676"/>
                    <a:pt x="701" y="350"/>
                    <a:pt x="1091" y="0"/>
                  </a:cubicBezTo>
                  <a:cubicBezTo>
                    <a:pt x="1434" y="393"/>
                    <a:pt x="1780" y="786"/>
                    <a:pt x="2127" y="1180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04332AF-8BC4-47AC-9E98-EC22DE88399B}"/>
                </a:ext>
              </a:extLst>
            </p:cNvPr>
            <p:cNvSpPr/>
            <p:nvPr/>
          </p:nvSpPr>
          <p:spPr>
            <a:xfrm>
              <a:off x="9234686" y="718718"/>
              <a:ext cx="1163" cy="1446"/>
            </a:xfrm>
            <a:custGeom>
              <a:avLst/>
              <a:gdLst>
                <a:gd name="connsiteX0" fmla="*/ 1164 w 1163"/>
                <a:gd name="connsiteY0" fmla="*/ 923 h 1446"/>
                <a:gd name="connsiteX1" fmla="*/ 357 w 1163"/>
                <a:gd name="connsiteY1" fmla="*/ 963 h 1446"/>
                <a:gd name="connsiteX2" fmla="*/ 777 w 1163"/>
                <a:gd name="connsiteY2" fmla="*/ 396 h 1446"/>
                <a:gd name="connsiteX3" fmla="*/ 1164 w 1163"/>
                <a:gd name="connsiteY3" fmla="*/ 923 h 1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" h="1446">
                  <a:moveTo>
                    <a:pt x="1164" y="923"/>
                  </a:moveTo>
                  <a:cubicBezTo>
                    <a:pt x="-1059" y="969"/>
                    <a:pt x="637" y="-1203"/>
                    <a:pt x="357" y="963"/>
                  </a:cubicBezTo>
                  <a:cubicBezTo>
                    <a:pt x="261" y="1719"/>
                    <a:pt x="1214" y="1632"/>
                    <a:pt x="777" y="396"/>
                  </a:cubicBezTo>
                  <a:lnTo>
                    <a:pt x="1164" y="923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602EFCD-F00C-43B1-B19C-BBEAE08E6060}"/>
                </a:ext>
              </a:extLst>
            </p:cNvPr>
            <p:cNvSpPr/>
            <p:nvPr/>
          </p:nvSpPr>
          <p:spPr>
            <a:xfrm>
              <a:off x="9240258" y="761512"/>
              <a:ext cx="2652" cy="982"/>
            </a:xfrm>
            <a:custGeom>
              <a:avLst/>
              <a:gdLst>
                <a:gd name="connsiteX0" fmla="*/ 423 w 2652"/>
                <a:gd name="connsiteY0" fmla="*/ 983 h 982"/>
                <a:gd name="connsiteX1" fmla="*/ 1740 w 2652"/>
                <a:gd name="connsiteY1" fmla="*/ 13 h 982"/>
                <a:gd name="connsiteX2" fmla="*/ 2653 w 2652"/>
                <a:gd name="connsiteY2" fmla="*/ 443 h 982"/>
                <a:gd name="connsiteX3" fmla="*/ 0 w 2652"/>
                <a:gd name="connsiteY3" fmla="*/ 530 h 982"/>
                <a:gd name="connsiteX4" fmla="*/ 423 w 2652"/>
                <a:gd name="connsiteY4" fmla="*/ 983 h 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2" h="982">
                  <a:moveTo>
                    <a:pt x="423" y="983"/>
                  </a:moveTo>
                  <a:cubicBezTo>
                    <a:pt x="856" y="646"/>
                    <a:pt x="1253" y="223"/>
                    <a:pt x="1740" y="13"/>
                  </a:cubicBezTo>
                  <a:cubicBezTo>
                    <a:pt x="1943" y="-73"/>
                    <a:pt x="2343" y="287"/>
                    <a:pt x="2653" y="443"/>
                  </a:cubicBezTo>
                  <a:cubicBezTo>
                    <a:pt x="1766" y="473"/>
                    <a:pt x="883" y="500"/>
                    <a:pt x="0" y="530"/>
                  </a:cubicBezTo>
                  <a:lnTo>
                    <a:pt x="423" y="983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15A0F39-A34A-426F-BC5A-ABC238F59316}"/>
                </a:ext>
              </a:extLst>
            </p:cNvPr>
            <p:cNvSpPr/>
            <p:nvPr/>
          </p:nvSpPr>
          <p:spPr>
            <a:xfrm>
              <a:off x="9273805" y="906363"/>
              <a:ext cx="2189" cy="1120"/>
            </a:xfrm>
            <a:custGeom>
              <a:avLst/>
              <a:gdLst>
                <a:gd name="connsiteX0" fmla="*/ 0 w 2189"/>
                <a:gd name="connsiteY0" fmla="*/ 423 h 1120"/>
                <a:gd name="connsiteX1" fmla="*/ 2189 w 2189"/>
                <a:gd name="connsiteY1" fmla="*/ 1026 h 1120"/>
                <a:gd name="connsiteX2" fmla="*/ 1373 w 2189"/>
                <a:gd name="connsiteY2" fmla="*/ 1070 h 1120"/>
                <a:gd name="connsiteX3" fmla="*/ 436 w 2189"/>
                <a:gd name="connsiteY3" fmla="*/ 0 h 1120"/>
                <a:gd name="connsiteX4" fmla="*/ 0 w 2189"/>
                <a:gd name="connsiteY4" fmla="*/ 423 h 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9" h="1120">
                  <a:moveTo>
                    <a:pt x="0" y="423"/>
                  </a:moveTo>
                  <a:cubicBezTo>
                    <a:pt x="730" y="623"/>
                    <a:pt x="1460" y="823"/>
                    <a:pt x="2189" y="1026"/>
                  </a:cubicBezTo>
                  <a:cubicBezTo>
                    <a:pt x="1909" y="1050"/>
                    <a:pt x="1536" y="1196"/>
                    <a:pt x="1373" y="1070"/>
                  </a:cubicBezTo>
                  <a:cubicBezTo>
                    <a:pt x="1006" y="783"/>
                    <a:pt x="740" y="363"/>
                    <a:pt x="436" y="0"/>
                  </a:cubicBezTo>
                  <a:cubicBezTo>
                    <a:pt x="433" y="-3"/>
                    <a:pt x="0" y="423"/>
                    <a:pt x="0" y="423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F3F8594-F2DF-4966-B397-2A15A79C250E}"/>
                </a:ext>
              </a:extLst>
            </p:cNvPr>
            <p:cNvSpPr/>
            <p:nvPr/>
          </p:nvSpPr>
          <p:spPr>
            <a:xfrm>
              <a:off x="9173001" y="1130088"/>
              <a:ext cx="1299" cy="633"/>
            </a:xfrm>
            <a:custGeom>
              <a:avLst/>
              <a:gdLst>
                <a:gd name="connsiteX0" fmla="*/ 0 w 1299"/>
                <a:gd name="connsiteY0" fmla="*/ 367 h 633"/>
                <a:gd name="connsiteX1" fmla="*/ 1300 w 1299"/>
                <a:gd name="connsiteY1" fmla="*/ 0 h 633"/>
                <a:gd name="connsiteX2" fmla="*/ 333 w 1299"/>
                <a:gd name="connsiteY2" fmla="*/ 633 h 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" h="633">
                  <a:moveTo>
                    <a:pt x="0" y="367"/>
                  </a:moveTo>
                  <a:lnTo>
                    <a:pt x="1300" y="0"/>
                  </a:lnTo>
                  <a:lnTo>
                    <a:pt x="333" y="633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6BAEFDF-C854-4E81-8E02-6DEC07E2D376}"/>
                </a:ext>
              </a:extLst>
            </p:cNvPr>
            <p:cNvSpPr/>
            <p:nvPr/>
          </p:nvSpPr>
          <p:spPr>
            <a:xfrm>
              <a:off x="8700534" y="1302904"/>
              <a:ext cx="1487" cy="1046"/>
            </a:xfrm>
            <a:custGeom>
              <a:avLst/>
              <a:gdLst>
                <a:gd name="connsiteX0" fmla="*/ 1138 w 1487"/>
                <a:gd name="connsiteY0" fmla="*/ 0 h 1046"/>
                <a:gd name="connsiteX1" fmla="*/ 208 w 1487"/>
                <a:gd name="connsiteY1" fmla="*/ 1046 h 1046"/>
                <a:gd name="connsiteX2" fmla="*/ 1488 w 1487"/>
                <a:gd name="connsiteY2" fmla="*/ 440 h 1046"/>
                <a:gd name="connsiteX3" fmla="*/ 1138 w 1487"/>
                <a:gd name="connsiteY3" fmla="*/ 0 h 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7" h="1046">
                  <a:moveTo>
                    <a:pt x="1138" y="0"/>
                  </a:moveTo>
                  <a:cubicBezTo>
                    <a:pt x="828" y="350"/>
                    <a:pt x="518" y="700"/>
                    <a:pt x="208" y="1046"/>
                  </a:cubicBezTo>
                  <a:cubicBezTo>
                    <a:pt x="-302" y="120"/>
                    <a:pt x="125" y="-80"/>
                    <a:pt x="1488" y="440"/>
                  </a:cubicBezTo>
                  <a:lnTo>
                    <a:pt x="1138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3F38487-6017-4DF2-A033-51778F6D81CF}"/>
                </a:ext>
              </a:extLst>
            </p:cNvPr>
            <p:cNvSpPr/>
            <p:nvPr/>
          </p:nvSpPr>
          <p:spPr>
            <a:xfrm>
              <a:off x="8426252" y="3123440"/>
              <a:ext cx="1099" cy="1033"/>
            </a:xfrm>
            <a:custGeom>
              <a:avLst/>
              <a:gdLst>
                <a:gd name="connsiteX0" fmla="*/ 1100 w 1099"/>
                <a:gd name="connsiteY0" fmla="*/ 633 h 1033"/>
                <a:gd name="connsiteX1" fmla="*/ 0 w 1099"/>
                <a:gd name="connsiteY1" fmla="*/ 1033 h 1033"/>
                <a:gd name="connsiteX2" fmla="*/ 100 w 1099"/>
                <a:gd name="connsiteY2" fmla="*/ 0 h 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" h="1033">
                  <a:moveTo>
                    <a:pt x="1100" y="633"/>
                  </a:moveTo>
                  <a:lnTo>
                    <a:pt x="0" y="1033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D99A0DC-6763-4B05-AAA1-C18DE997DC13}"/>
                </a:ext>
              </a:extLst>
            </p:cNvPr>
            <p:cNvSpPr/>
            <p:nvPr/>
          </p:nvSpPr>
          <p:spPr>
            <a:xfrm>
              <a:off x="9943679" y="3178390"/>
              <a:ext cx="1330" cy="926"/>
            </a:xfrm>
            <a:custGeom>
              <a:avLst/>
              <a:gdLst>
                <a:gd name="connsiteX0" fmla="*/ 1330 w 1330"/>
                <a:gd name="connsiteY0" fmla="*/ 367 h 926"/>
                <a:gd name="connsiteX1" fmla="*/ 807 w 1330"/>
                <a:gd name="connsiteY1" fmla="*/ 926 h 926"/>
                <a:gd name="connsiteX2" fmla="*/ 947 w 1330"/>
                <a:gd name="connsiteY2" fmla="*/ 0 h 926"/>
                <a:gd name="connsiteX3" fmla="*/ 1330 w 1330"/>
                <a:gd name="connsiteY3" fmla="*/ 367 h 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0" h="926">
                  <a:moveTo>
                    <a:pt x="1330" y="367"/>
                  </a:moveTo>
                  <a:cubicBezTo>
                    <a:pt x="-189" y="1986"/>
                    <a:pt x="-466" y="-896"/>
                    <a:pt x="807" y="926"/>
                  </a:cubicBezTo>
                  <a:cubicBezTo>
                    <a:pt x="854" y="616"/>
                    <a:pt x="900" y="310"/>
                    <a:pt x="947" y="0"/>
                  </a:cubicBezTo>
                  <a:lnTo>
                    <a:pt x="1330" y="367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943478D-B0AD-401E-96F5-429986F39506}"/>
                </a:ext>
              </a:extLst>
            </p:cNvPr>
            <p:cNvSpPr/>
            <p:nvPr/>
          </p:nvSpPr>
          <p:spPr>
            <a:xfrm>
              <a:off x="8134697" y="3261983"/>
              <a:ext cx="3888" cy="3888"/>
            </a:xfrm>
            <a:custGeom>
              <a:avLst/>
              <a:gdLst>
                <a:gd name="connsiteX0" fmla="*/ 440 w 3888"/>
                <a:gd name="connsiteY0" fmla="*/ 3849 h 3888"/>
                <a:gd name="connsiteX1" fmla="*/ 3849 w 3888"/>
                <a:gd name="connsiteY1" fmla="*/ 436 h 3888"/>
                <a:gd name="connsiteX2" fmla="*/ 3386 w 3888"/>
                <a:gd name="connsiteY2" fmla="*/ 0 h 3888"/>
                <a:gd name="connsiteX3" fmla="*/ 3386 w 3888"/>
                <a:gd name="connsiteY3" fmla="*/ 3889 h 3888"/>
                <a:gd name="connsiteX4" fmla="*/ 3889 w 3888"/>
                <a:gd name="connsiteY4" fmla="*/ 3386 h 3888"/>
                <a:gd name="connsiteX5" fmla="*/ 0 w 3888"/>
                <a:gd name="connsiteY5" fmla="*/ 3386 h 3888"/>
                <a:gd name="connsiteX6" fmla="*/ 440 w 3888"/>
                <a:gd name="connsiteY6" fmla="*/ 3849 h 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" h="3888">
                  <a:moveTo>
                    <a:pt x="440" y="3849"/>
                  </a:moveTo>
                  <a:cubicBezTo>
                    <a:pt x="423" y="1563"/>
                    <a:pt x="1563" y="427"/>
                    <a:pt x="3849" y="436"/>
                  </a:cubicBezTo>
                  <a:cubicBezTo>
                    <a:pt x="3852" y="436"/>
                    <a:pt x="3386" y="0"/>
                    <a:pt x="3386" y="0"/>
                  </a:cubicBezTo>
                  <a:lnTo>
                    <a:pt x="3386" y="3889"/>
                  </a:lnTo>
                  <a:lnTo>
                    <a:pt x="3889" y="3386"/>
                  </a:lnTo>
                  <a:lnTo>
                    <a:pt x="0" y="3386"/>
                  </a:lnTo>
                  <a:lnTo>
                    <a:pt x="440" y="3849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7DCCF93-C89C-4C75-B27A-6DEB1B27F71A}"/>
                </a:ext>
              </a:extLst>
            </p:cNvPr>
            <p:cNvSpPr/>
            <p:nvPr/>
          </p:nvSpPr>
          <p:spPr>
            <a:xfrm>
              <a:off x="8091330" y="3284891"/>
              <a:ext cx="3972" cy="967"/>
            </a:xfrm>
            <a:custGeom>
              <a:avLst/>
              <a:gdLst>
                <a:gd name="connsiteX0" fmla="*/ 187 w 3972"/>
                <a:gd name="connsiteY0" fmla="*/ 968 h 967"/>
                <a:gd name="connsiteX1" fmla="*/ 3822 w 3972"/>
                <a:gd name="connsiteY1" fmla="*/ 921 h 967"/>
                <a:gd name="connsiteX2" fmla="*/ 3972 w 3972"/>
                <a:gd name="connsiteY2" fmla="*/ 491 h 967"/>
                <a:gd name="connsiteX3" fmla="*/ 0 w 3972"/>
                <a:gd name="connsiteY3" fmla="*/ 508 h 967"/>
                <a:gd name="connsiteX4" fmla="*/ 187 w 3972"/>
                <a:gd name="connsiteY4" fmla="*/ 968 h 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2" h="967">
                  <a:moveTo>
                    <a:pt x="187" y="968"/>
                  </a:moveTo>
                  <a:cubicBezTo>
                    <a:pt x="1380" y="-458"/>
                    <a:pt x="2596" y="-165"/>
                    <a:pt x="3822" y="921"/>
                  </a:cubicBezTo>
                  <a:cubicBezTo>
                    <a:pt x="3822" y="921"/>
                    <a:pt x="3972" y="495"/>
                    <a:pt x="3972" y="491"/>
                  </a:cubicBezTo>
                  <a:cubicBezTo>
                    <a:pt x="2649" y="498"/>
                    <a:pt x="1323" y="505"/>
                    <a:pt x="0" y="508"/>
                  </a:cubicBezTo>
                  <a:lnTo>
                    <a:pt x="187" y="968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7167E11-C198-4DA9-992C-B14E931A476E}"/>
                </a:ext>
              </a:extLst>
            </p:cNvPr>
            <p:cNvSpPr/>
            <p:nvPr/>
          </p:nvSpPr>
          <p:spPr>
            <a:xfrm>
              <a:off x="10197489" y="3461984"/>
              <a:ext cx="466" cy="3938"/>
            </a:xfrm>
            <a:custGeom>
              <a:avLst/>
              <a:gdLst>
                <a:gd name="connsiteX0" fmla="*/ 380 w 466"/>
                <a:gd name="connsiteY0" fmla="*/ 90 h 3938"/>
                <a:gd name="connsiteX1" fmla="*/ 0 w 466"/>
                <a:gd name="connsiteY1" fmla="*/ 3786 h 3938"/>
                <a:gd name="connsiteX2" fmla="*/ 400 w 466"/>
                <a:gd name="connsiteY2" fmla="*/ 3939 h 3938"/>
                <a:gd name="connsiteX3" fmla="*/ 467 w 466"/>
                <a:gd name="connsiteY3" fmla="*/ 0 h 3938"/>
                <a:gd name="connsiteX4" fmla="*/ 380 w 466"/>
                <a:gd name="connsiteY4" fmla="*/ 90 h 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" h="3938">
                  <a:moveTo>
                    <a:pt x="380" y="90"/>
                  </a:moveTo>
                  <a:cubicBezTo>
                    <a:pt x="253" y="1323"/>
                    <a:pt x="127" y="2553"/>
                    <a:pt x="0" y="3786"/>
                  </a:cubicBezTo>
                  <a:lnTo>
                    <a:pt x="400" y="3939"/>
                  </a:lnTo>
                  <a:cubicBezTo>
                    <a:pt x="423" y="2626"/>
                    <a:pt x="447" y="1313"/>
                    <a:pt x="467" y="0"/>
                  </a:cubicBezTo>
                  <a:lnTo>
                    <a:pt x="380" y="9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7CBD925-8A4D-49C3-8EC3-23FD51FF4AF0}"/>
                </a:ext>
              </a:extLst>
            </p:cNvPr>
            <p:cNvSpPr/>
            <p:nvPr/>
          </p:nvSpPr>
          <p:spPr>
            <a:xfrm>
              <a:off x="10146884" y="3696048"/>
              <a:ext cx="1357" cy="1473"/>
            </a:xfrm>
            <a:custGeom>
              <a:avLst/>
              <a:gdLst>
                <a:gd name="connsiteX0" fmla="*/ 0 w 1357"/>
                <a:gd name="connsiteY0" fmla="*/ 957 h 1473"/>
                <a:gd name="connsiteX1" fmla="*/ 1086 w 1357"/>
                <a:gd name="connsiteY1" fmla="*/ 561 h 1473"/>
                <a:gd name="connsiteX2" fmla="*/ 560 w 1357"/>
                <a:gd name="connsiteY2" fmla="*/ 1227 h 1473"/>
                <a:gd name="connsiteX3" fmla="*/ 0 w 1357"/>
                <a:gd name="connsiteY3" fmla="*/ 957 h 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7" h="1473">
                  <a:moveTo>
                    <a:pt x="0" y="957"/>
                  </a:moveTo>
                  <a:cubicBezTo>
                    <a:pt x="2116" y="281"/>
                    <a:pt x="1140" y="2720"/>
                    <a:pt x="1086" y="561"/>
                  </a:cubicBezTo>
                  <a:cubicBezTo>
                    <a:pt x="1063" y="-376"/>
                    <a:pt x="0" y="-129"/>
                    <a:pt x="560" y="1227"/>
                  </a:cubicBezTo>
                  <a:lnTo>
                    <a:pt x="0" y="957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DDE0022-8D37-466C-90AE-3C36787E222F}"/>
                </a:ext>
              </a:extLst>
            </p:cNvPr>
            <p:cNvSpPr/>
            <p:nvPr/>
          </p:nvSpPr>
          <p:spPr>
            <a:xfrm>
              <a:off x="7825147" y="3774650"/>
              <a:ext cx="3113" cy="5454"/>
            </a:xfrm>
            <a:custGeom>
              <a:avLst/>
              <a:gdLst>
                <a:gd name="connsiteX0" fmla="*/ 2660 w 3113"/>
                <a:gd name="connsiteY0" fmla="*/ 0 h 5454"/>
                <a:gd name="connsiteX1" fmla="*/ 390 w 3113"/>
                <a:gd name="connsiteY1" fmla="*/ 4895 h 5454"/>
                <a:gd name="connsiteX2" fmla="*/ 714 w 3113"/>
                <a:gd name="connsiteY2" fmla="*/ 5455 h 5454"/>
                <a:gd name="connsiteX3" fmla="*/ 3113 w 3113"/>
                <a:gd name="connsiteY3" fmla="*/ 476 h 5454"/>
                <a:gd name="connsiteX4" fmla="*/ 2660 w 3113"/>
                <a:gd name="connsiteY4" fmla="*/ 0 h 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3" h="5454">
                  <a:moveTo>
                    <a:pt x="2660" y="0"/>
                  </a:moveTo>
                  <a:cubicBezTo>
                    <a:pt x="3173" y="2219"/>
                    <a:pt x="2207" y="3755"/>
                    <a:pt x="390" y="4895"/>
                  </a:cubicBezTo>
                  <a:lnTo>
                    <a:pt x="714" y="5455"/>
                  </a:lnTo>
                  <a:cubicBezTo>
                    <a:pt x="-1099" y="2536"/>
                    <a:pt x="850" y="1429"/>
                    <a:pt x="3113" y="476"/>
                  </a:cubicBezTo>
                  <a:lnTo>
                    <a:pt x="2660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429888C-EB39-4294-A38C-58874416AFD7}"/>
                </a:ext>
              </a:extLst>
            </p:cNvPr>
            <p:cNvSpPr/>
            <p:nvPr/>
          </p:nvSpPr>
          <p:spPr>
            <a:xfrm>
              <a:off x="8788849" y="490321"/>
              <a:ext cx="1963" cy="2099"/>
            </a:xfrm>
            <a:custGeom>
              <a:avLst/>
              <a:gdLst>
                <a:gd name="connsiteX0" fmla="*/ 1963 w 1963"/>
                <a:gd name="connsiteY0" fmla="*/ 1120 h 2099"/>
                <a:gd name="connsiteX1" fmla="*/ 874 w 1963"/>
                <a:gd name="connsiteY1" fmla="*/ 2099 h 2099"/>
                <a:gd name="connsiteX2" fmla="*/ 1 w 1963"/>
                <a:gd name="connsiteY2" fmla="*/ 986 h 2099"/>
                <a:gd name="connsiteX3" fmla="*/ 1017 w 1963"/>
                <a:gd name="connsiteY3" fmla="*/ 0 h 2099"/>
                <a:gd name="connsiteX4" fmla="*/ 1963 w 1963"/>
                <a:gd name="connsiteY4" fmla="*/ 1120 h 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3" h="2099">
                  <a:moveTo>
                    <a:pt x="1963" y="1120"/>
                  </a:moveTo>
                  <a:lnTo>
                    <a:pt x="874" y="2099"/>
                  </a:lnTo>
                  <a:cubicBezTo>
                    <a:pt x="557" y="1726"/>
                    <a:pt x="-23" y="1336"/>
                    <a:pt x="1" y="986"/>
                  </a:cubicBezTo>
                  <a:cubicBezTo>
                    <a:pt x="27" y="636"/>
                    <a:pt x="654" y="327"/>
                    <a:pt x="1017" y="0"/>
                  </a:cubicBezTo>
                  <a:cubicBezTo>
                    <a:pt x="1334" y="373"/>
                    <a:pt x="1647" y="746"/>
                    <a:pt x="1963" y="1120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694D79-61CA-4CBD-85C5-6B54B534662A}"/>
                </a:ext>
              </a:extLst>
            </p:cNvPr>
            <p:cNvSpPr/>
            <p:nvPr/>
          </p:nvSpPr>
          <p:spPr>
            <a:xfrm>
              <a:off x="7823008" y="3778895"/>
              <a:ext cx="2852" cy="2129"/>
            </a:xfrm>
            <a:custGeom>
              <a:avLst/>
              <a:gdLst>
                <a:gd name="connsiteX0" fmla="*/ 2529 w 2852"/>
                <a:gd name="connsiteY0" fmla="*/ 753 h 2129"/>
                <a:gd name="connsiteX1" fmla="*/ 0 w 2852"/>
                <a:gd name="connsiteY1" fmla="*/ 2130 h 2129"/>
                <a:gd name="connsiteX2" fmla="*/ 557 w 2852"/>
                <a:gd name="connsiteY2" fmla="*/ 0 h 2129"/>
                <a:gd name="connsiteX3" fmla="*/ 2852 w 2852"/>
                <a:gd name="connsiteY3" fmla="*/ 1313 h 2129"/>
                <a:gd name="connsiteX4" fmla="*/ 2529 w 2852"/>
                <a:gd name="connsiteY4" fmla="*/ 753 h 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2" h="2129">
                  <a:moveTo>
                    <a:pt x="2529" y="753"/>
                  </a:moveTo>
                  <a:cubicBezTo>
                    <a:pt x="1686" y="1213"/>
                    <a:pt x="843" y="1673"/>
                    <a:pt x="0" y="2130"/>
                  </a:cubicBezTo>
                  <a:cubicBezTo>
                    <a:pt x="187" y="1420"/>
                    <a:pt x="370" y="710"/>
                    <a:pt x="557" y="0"/>
                  </a:cubicBezTo>
                  <a:cubicBezTo>
                    <a:pt x="1323" y="436"/>
                    <a:pt x="2086" y="877"/>
                    <a:pt x="2852" y="1313"/>
                  </a:cubicBezTo>
                  <a:lnTo>
                    <a:pt x="2529" y="753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237F3C-0D5B-4850-AD34-8CB3552CD2C6}"/>
                </a:ext>
              </a:extLst>
            </p:cNvPr>
            <p:cNvSpPr/>
            <p:nvPr/>
          </p:nvSpPr>
          <p:spPr>
            <a:xfrm>
              <a:off x="7779694" y="3867289"/>
              <a:ext cx="1572" cy="3319"/>
            </a:xfrm>
            <a:custGeom>
              <a:avLst/>
              <a:gdLst>
                <a:gd name="connsiteX0" fmla="*/ 533 w 1572"/>
                <a:gd name="connsiteY0" fmla="*/ 0 h 3319"/>
                <a:gd name="connsiteX1" fmla="*/ 886 w 1572"/>
                <a:gd name="connsiteY1" fmla="*/ 3302 h 3319"/>
                <a:gd name="connsiteX2" fmla="*/ 0 w 1572"/>
                <a:gd name="connsiteY2" fmla="*/ 2969 h 3319"/>
                <a:gd name="connsiteX3" fmla="*/ 883 w 1572"/>
                <a:gd name="connsiteY3" fmla="*/ 280 h 3319"/>
                <a:gd name="connsiteX4" fmla="*/ 533 w 1572"/>
                <a:gd name="connsiteY4" fmla="*/ 0 h 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2" h="3319">
                  <a:moveTo>
                    <a:pt x="533" y="0"/>
                  </a:moveTo>
                  <a:cubicBezTo>
                    <a:pt x="1226" y="1046"/>
                    <a:pt x="2283" y="2069"/>
                    <a:pt x="886" y="3302"/>
                  </a:cubicBezTo>
                  <a:cubicBezTo>
                    <a:pt x="770" y="3406"/>
                    <a:pt x="-10" y="3002"/>
                    <a:pt x="0" y="2969"/>
                  </a:cubicBezTo>
                  <a:cubicBezTo>
                    <a:pt x="257" y="2063"/>
                    <a:pt x="577" y="1173"/>
                    <a:pt x="883" y="280"/>
                  </a:cubicBezTo>
                  <a:lnTo>
                    <a:pt x="533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F9D2718-4718-4E8E-A24C-56C556A8EAAA}"/>
                </a:ext>
              </a:extLst>
            </p:cNvPr>
            <p:cNvSpPr/>
            <p:nvPr/>
          </p:nvSpPr>
          <p:spPr>
            <a:xfrm>
              <a:off x="7801805" y="3898947"/>
              <a:ext cx="1332" cy="333"/>
            </a:xfrm>
            <a:custGeom>
              <a:avLst/>
              <a:gdLst>
                <a:gd name="connsiteX0" fmla="*/ 966 w 1332"/>
                <a:gd name="connsiteY0" fmla="*/ 333 h 333"/>
                <a:gd name="connsiteX1" fmla="*/ 0 w 1332"/>
                <a:gd name="connsiteY1" fmla="*/ 333 h 333"/>
                <a:gd name="connsiteX2" fmla="*/ 1333 w 1332"/>
                <a:gd name="connsiteY2" fmla="*/ 0 h 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2" h="333">
                  <a:moveTo>
                    <a:pt x="966" y="333"/>
                  </a:moveTo>
                  <a:lnTo>
                    <a:pt x="0" y="333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F2C1576-C3E5-44FD-AE0C-4352D2DF249D}"/>
                </a:ext>
              </a:extLst>
            </p:cNvPr>
            <p:cNvSpPr/>
            <p:nvPr/>
          </p:nvSpPr>
          <p:spPr>
            <a:xfrm>
              <a:off x="7914902" y="3902363"/>
              <a:ext cx="993" cy="1062"/>
            </a:xfrm>
            <a:custGeom>
              <a:avLst/>
              <a:gdLst>
                <a:gd name="connsiteX0" fmla="*/ 0 w 993"/>
                <a:gd name="connsiteY0" fmla="*/ 582 h 1062"/>
                <a:gd name="connsiteX1" fmla="*/ 993 w 993"/>
                <a:gd name="connsiteY1" fmla="*/ 1042 h 1062"/>
                <a:gd name="connsiteX2" fmla="*/ 347 w 993"/>
                <a:gd name="connsiteY2" fmla="*/ 1062 h 1062"/>
                <a:gd name="connsiteX3" fmla="*/ 0 w 993"/>
                <a:gd name="connsiteY3" fmla="*/ 582 h 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3" h="1062">
                  <a:moveTo>
                    <a:pt x="0" y="582"/>
                  </a:moveTo>
                  <a:cubicBezTo>
                    <a:pt x="330" y="735"/>
                    <a:pt x="663" y="889"/>
                    <a:pt x="993" y="1042"/>
                  </a:cubicBezTo>
                  <a:cubicBezTo>
                    <a:pt x="696" y="-354"/>
                    <a:pt x="480" y="-347"/>
                    <a:pt x="347" y="1062"/>
                  </a:cubicBezTo>
                  <a:lnTo>
                    <a:pt x="0" y="582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BB7A51E-7BA4-4850-8CC2-76AC0738E7A8}"/>
                </a:ext>
              </a:extLst>
            </p:cNvPr>
            <p:cNvSpPr/>
            <p:nvPr/>
          </p:nvSpPr>
          <p:spPr>
            <a:xfrm>
              <a:off x="7916334" y="3929938"/>
              <a:ext cx="1166" cy="999"/>
            </a:xfrm>
            <a:custGeom>
              <a:avLst/>
              <a:gdLst>
                <a:gd name="connsiteX0" fmla="*/ 1166 w 1166"/>
                <a:gd name="connsiteY0" fmla="*/ 666 h 999"/>
                <a:gd name="connsiteX1" fmla="*/ 0 w 1166"/>
                <a:gd name="connsiteY1" fmla="*/ 999 h 999"/>
                <a:gd name="connsiteX2" fmla="*/ 133 w 1166"/>
                <a:gd name="connsiteY2" fmla="*/ 0 h 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6" h="999">
                  <a:moveTo>
                    <a:pt x="1166" y="666"/>
                  </a:moveTo>
                  <a:lnTo>
                    <a:pt x="0" y="999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768DD4-688F-4F84-9E0C-E1157395CB4A}"/>
                </a:ext>
              </a:extLst>
            </p:cNvPr>
            <p:cNvSpPr/>
            <p:nvPr/>
          </p:nvSpPr>
          <p:spPr>
            <a:xfrm>
              <a:off x="8052728" y="3941907"/>
              <a:ext cx="2462" cy="3829"/>
            </a:xfrm>
            <a:custGeom>
              <a:avLst/>
              <a:gdLst>
                <a:gd name="connsiteX0" fmla="*/ 2166 w 2462"/>
                <a:gd name="connsiteY0" fmla="*/ 3359 h 3829"/>
                <a:gd name="connsiteX1" fmla="*/ 34 w 2462"/>
                <a:gd name="connsiteY1" fmla="*/ 2300 h 3829"/>
                <a:gd name="connsiteX2" fmla="*/ 2463 w 2462"/>
                <a:gd name="connsiteY2" fmla="*/ 380 h 3829"/>
                <a:gd name="connsiteX3" fmla="*/ 2050 w 2462"/>
                <a:gd name="connsiteY3" fmla="*/ 0 h 3829"/>
                <a:gd name="connsiteX4" fmla="*/ 1960 w 2462"/>
                <a:gd name="connsiteY4" fmla="*/ 3829 h 3829"/>
                <a:gd name="connsiteX5" fmla="*/ 2166 w 2462"/>
                <a:gd name="connsiteY5" fmla="*/ 3359 h 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2" h="3829">
                  <a:moveTo>
                    <a:pt x="2166" y="3359"/>
                  </a:moveTo>
                  <a:cubicBezTo>
                    <a:pt x="1420" y="3013"/>
                    <a:pt x="104" y="2753"/>
                    <a:pt x="34" y="2300"/>
                  </a:cubicBezTo>
                  <a:cubicBezTo>
                    <a:pt x="-240" y="563"/>
                    <a:pt x="1210" y="493"/>
                    <a:pt x="2463" y="380"/>
                  </a:cubicBezTo>
                  <a:lnTo>
                    <a:pt x="2050" y="0"/>
                  </a:lnTo>
                  <a:cubicBezTo>
                    <a:pt x="2020" y="1276"/>
                    <a:pt x="1990" y="2553"/>
                    <a:pt x="1960" y="3829"/>
                  </a:cubicBezTo>
                  <a:lnTo>
                    <a:pt x="2166" y="3359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6C49E12-7792-485C-8C52-0F6CC04D9FFC}"/>
                </a:ext>
              </a:extLst>
            </p:cNvPr>
            <p:cNvSpPr/>
            <p:nvPr/>
          </p:nvSpPr>
          <p:spPr>
            <a:xfrm>
              <a:off x="8054697" y="3945267"/>
              <a:ext cx="3975" cy="1459"/>
            </a:xfrm>
            <a:custGeom>
              <a:avLst/>
              <a:gdLst>
                <a:gd name="connsiteX0" fmla="*/ 3762 w 3975"/>
                <a:gd name="connsiteY0" fmla="*/ 0 h 1459"/>
                <a:gd name="connsiteX1" fmla="*/ 207 w 3975"/>
                <a:gd name="connsiteY1" fmla="*/ 17 h 1459"/>
                <a:gd name="connsiteX2" fmla="*/ 0 w 3975"/>
                <a:gd name="connsiteY2" fmla="*/ 487 h 1459"/>
                <a:gd name="connsiteX3" fmla="*/ 3975 w 3975"/>
                <a:gd name="connsiteY3" fmla="*/ 463 h 1459"/>
                <a:gd name="connsiteX4" fmla="*/ 3762 w 3975"/>
                <a:gd name="connsiteY4" fmla="*/ 0 h 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5" h="1459">
                  <a:moveTo>
                    <a:pt x="3762" y="0"/>
                  </a:moveTo>
                  <a:cubicBezTo>
                    <a:pt x="2586" y="1883"/>
                    <a:pt x="1400" y="2003"/>
                    <a:pt x="207" y="17"/>
                  </a:cubicBezTo>
                  <a:lnTo>
                    <a:pt x="0" y="487"/>
                  </a:lnTo>
                  <a:cubicBezTo>
                    <a:pt x="1326" y="480"/>
                    <a:pt x="2649" y="473"/>
                    <a:pt x="3975" y="463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0FA1B48-D558-444D-805D-0AC562CA7FC1}"/>
                </a:ext>
              </a:extLst>
            </p:cNvPr>
            <p:cNvSpPr/>
            <p:nvPr/>
          </p:nvSpPr>
          <p:spPr>
            <a:xfrm>
              <a:off x="9884427" y="3948786"/>
              <a:ext cx="934" cy="1106"/>
            </a:xfrm>
            <a:custGeom>
              <a:avLst/>
              <a:gdLst>
                <a:gd name="connsiteX0" fmla="*/ 0 w 934"/>
                <a:gd name="connsiteY0" fmla="*/ 146 h 1106"/>
                <a:gd name="connsiteX1" fmla="*/ 506 w 934"/>
                <a:gd name="connsiteY1" fmla="*/ 1106 h 1106"/>
                <a:gd name="connsiteX2" fmla="*/ 87 w 934"/>
                <a:gd name="connsiteY2" fmla="*/ 610 h 1106"/>
                <a:gd name="connsiteX3" fmla="*/ 0 w 934"/>
                <a:gd name="connsiteY3" fmla="*/ 146 h 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" h="1106">
                  <a:moveTo>
                    <a:pt x="0" y="146"/>
                  </a:moveTo>
                  <a:cubicBezTo>
                    <a:pt x="170" y="467"/>
                    <a:pt x="337" y="786"/>
                    <a:pt x="506" y="1106"/>
                  </a:cubicBezTo>
                  <a:cubicBezTo>
                    <a:pt x="1193" y="-180"/>
                    <a:pt x="1053" y="-343"/>
                    <a:pt x="87" y="610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FDD9422-5606-44A0-A9F6-90DFEA1E5128}"/>
                </a:ext>
              </a:extLst>
            </p:cNvPr>
            <p:cNvSpPr/>
            <p:nvPr/>
          </p:nvSpPr>
          <p:spPr>
            <a:xfrm>
              <a:off x="8094849" y="3958995"/>
              <a:ext cx="1026" cy="1097"/>
            </a:xfrm>
            <a:custGeom>
              <a:avLst/>
              <a:gdLst>
                <a:gd name="connsiteX0" fmla="*/ 0 w 1026"/>
                <a:gd name="connsiteY0" fmla="*/ 601 h 1097"/>
                <a:gd name="connsiteX1" fmla="*/ 1026 w 1026"/>
                <a:gd name="connsiteY1" fmla="*/ 1098 h 1097"/>
                <a:gd name="connsiteX2" fmla="*/ 333 w 1026"/>
                <a:gd name="connsiteY2" fmla="*/ 1084 h 1097"/>
                <a:gd name="connsiteX3" fmla="*/ 0 w 1026"/>
                <a:gd name="connsiteY3" fmla="*/ 601 h 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" h="1097">
                  <a:moveTo>
                    <a:pt x="0" y="601"/>
                  </a:moveTo>
                  <a:cubicBezTo>
                    <a:pt x="343" y="768"/>
                    <a:pt x="683" y="931"/>
                    <a:pt x="1026" y="1098"/>
                  </a:cubicBezTo>
                  <a:cubicBezTo>
                    <a:pt x="776" y="-362"/>
                    <a:pt x="547" y="-365"/>
                    <a:pt x="333" y="1084"/>
                  </a:cubicBezTo>
                  <a:cubicBezTo>
                    <a:pt x="333" y="1088"/>
                    <a:pt x="0" y="601"/>
                    <a:pt x="0" y="601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9646142-5492-47A0-BDB4-3A930582EA44}"/>
                </a:ext>
              </a:extLst>
            </p:cNvPr>
            <p:cNvSpPr/>
            <p:nvPr/>
          </p:nvSpPr>
          <p:spPr>
            <a:xfrm>
              <a:off x="8103263" y="3960639"/>
              <a:ext cx="1307" cy="3028"/>
            </a:xfrm>
            <a:custGeom>
              <a:avLst/>
              <a:gdLst>
                <a:gd name="connsiteX0" fmla="*/ 117 w 1307"/>
                <a:gd name="connsiteY0" fmla="*/ 2956 h 3028"/>
                <a:gd name="connsiteX1" fmla="*/ 0 w 1307"/>
                <a:gd name="connsiteY1" fmla="*/ 0 h 3028"/>
                <a:gd name="connsiteX2" fmla="*/ 73 w 1307"/>
                <a:gd name="connsiteY2" fmla="*/ 3029 h 3028"/>
                <a:gd name="connsiteX3" fmla="*/ 117 w 1307"/>
                <a:gd name="connsiteY3" fmla="*/ 2956 h 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" h="3028">
                  <a:moveTo>
                    <a:pt x="117" y="2956"/>
                  </a:moveTo>
                  <a:cubicBezTo>
                    <a:pt x="77" y="1969"/>
                    <a:pt x="40" y="986"/>
                    <a:pt x="0" y="0"/>
                  </a:cubicBezTo>
                  <a:cubicBezTo>
                    <a:pt x="3026" y="940"/>
                    <a:pt x="-183" y="2026"/>
                    <a:pt x="73" y="3029"/>
                  </a:cubicBezTo>
                  <a:lnTo>
                    <a:pt x="117" y="2956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A41A4EB-E0F1-4AE4-B98A-E094CCCB9178}"/>
                </a:ext>
              </a:extLst>
            </p:cNvPr>
            <p:cNvSpPr/>
            <p:nvPr/>
          </p:nvSpPr>
          <p:spPr>
            <a:xfrm>
              <a:off x="9573851" y="3981819"/>
              <a:ext cx="2232" cy="1596"/>
            </a:xfrm>
            <a:custGeom>
              <a:avLst/>
              <a:gdLst>
                <a:gd name="connsiteX0" fmla="*/ 0 w 2232"/>
                <a:gd name="connsiteY0" fmla="*/ 436 h 1596"/>
                <a:gd name="connsiteX1" fmla="*/ 2233 w 2232"/>
                <a:gd name="connsiteY1" fmla="*/ 1596 h 1596"/>
                <a:gd name="connsiteX2" fmla="*/ 1356 w 2232"/>
                <a:gd name="connsiteY2" fmla="*/ 1330 h 1596"/>
                <a:gd name="connsiteX3" fmla="*/ 460 w 2232"/>
                <a:gd name="connsiteY3" fmla="*/ 0 h 1596"/>
                <a:gd name="connsiteX4" fmla="*/ 0 w 2232"/>
                <a:gd name="connsiteY4" fmla="*/ 436 h 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" h="1596">
                  <a:moveTo>
                    <a:pt x="0" y="436"/>
                  </a:moveTo>
                  <a:cubicBezTo>
                    <a:pt x="743" y="823"/>
                    <a:pt x="1490" y="1210"/>
                    <a:pt x="2233" y="1596"/>
                  </a:cubicBezTo>
                  <a:cubicBezTo>
                    <a:pt x="1933" y="1513"/>
                    <a:pt x="1539" y="1523"/>
                    <a:pt x="1356" y="1330"/>
                  </a:cubicBezTo>
                  <a:cubicBezTo>
                    <a:pt x="993" y="947"/>
                    <a:pt x="750" y="450"/>
                    <a:pt x="460" y="0"/>
                  </a:cubicBezTo>
                  <a:lnTo>
                    <a:pt x="0" y="436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1FAC32E-7F18-43BE-A48B-984315E2AAEF}"/>
                </a:ext>
              </a:extLst>
            </p:cNvPr>
            <p:cNvSpPr/>
            <p:nvPr/>
          </p:nvSpPr>
          <p:spPr>
            <a:xfrm>
              <a:off x="8091370" y="3983922"/>
              <a:ext cx="3020" cy="4615"/>
            </a:xfrm>
            <a:custGeom>
              <a:avLst/>
              <a:gdLst>
                <a:gd name="connsiteX0" fmla="*/ 2346 w 3020"/>
                <a:gd name="connsiteY0" fmla="*/ 0 h 4615"/>
                <a:gd name="connsiteX1" fmla="*/ 0 w 3020"/>
                <a:gd name="connsiteY1" fmla="*/ 4156 h 4615"/>
                <a:gd name="connsiteX2" fmla="*/ 457 w 3020"/>
                <a:gd name="connsiteY2" fmla="*/ 4615 h 4615"/>
                <a:gd name="connsiteX3" fmla="*/ 2743 w 3020"/>
                <a:gd name="connsiteY3" fmla="*/ 407 h 4615"/>
                <a:gd name="connsiteX4" fmla="*/ 2346 w 3020"/>
                <a:gd name="connsiteY4" fmla="*/ 0 h 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0" h="4615">
                  <a:moveTo>
                    <a:pt x="2346" y="0"/>
                  </a:moveTo>
                  <a:cubicBezTo>
                    <a:pt x="3596" y="2529"/>
                    <a:pt x="3269" y="4172"/>
                    <a:pt x="0" y="4156"/>
                  </a:cubicBezTo>
                  <a:lnTo>
                    <a:pt x="457" y="4615"/>
                  </a:lnTo>
                  <a:cubicBezTo>
                    <a:pt x="1220" y="3212"/>
                    <a:pt x="1979" y="1809"/>
                    <a:pt x="2743" y="407"/>
                  </a:cubicBezTo>
                  <a:cubicBezTo>
                    <a:pt x="2743" y="403"/>
                    <a:pt x="2346" y="0"/>
                    <a:pt x="2346" y="0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5D611A-B475-43D1-9A4C-011F7F883CDD}"/>
                </a:ext>
              </a:extLst>
            </p:cNvPr>
            <p:cNvSpPr/>
            <p:nvPr/>
          </p:nvSpPr>
          <p:spPr>
            <a:xfrm>
              <a:off x="9652548" y="3999278"/>
              <a:ext cx="3348" cy="1655"/>
            </a:xfrm>
            <a:custGeom>
              <a:avLst/>
              <a:gdLst>
                <a:gd name="connsiteX0" fmla="*/ 3046 w 3348"/>
                <a:gd name="connsiteY0" fmla="*/ 640 h 1655"/>
                <a:gd name="connsiteX1" fmla="*/ 383 w 3348"/>
                <a:gd name="connsiteY1" fmla="*/ 1656 h 1655"/>
                <a:gd name="connsiteX2" fmla="*/ 16 w 3348"/>
                <a:gd name="connsiteY2" fmla="*/ 733 h 1655"/>
                <a:gd name="connsiteX3" fmla="*/ 3349 w 3348"/>
                <a:gd name="connsiteY3" fmla="*/ 1010 h 1655"/>
                <a:gd name="connsiteX4" fmla="*/ 3046 w 3348"/>
                <a:gd name="connsiteY4" fmla="*/ 640 h 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" h="1655">
                  <a:moveTo>
                    <a:pt x="3046" y="640"/>
                  </a:moveTo>
                  <a:cubicBezTo>
                    <a:pt x="2162" y="993"/>
                    <a:pt x="1283" y="1353"/>
                    <a:pt x="383" y="1656"/>
                  </a:cubicBezTo>
                  <a:cubicBezTo>
                    <a:pt x="360" y="1663"/>
                    <a:pt x="-90" y="859"/>
                    <a:pt x="16" y="733"/>
                  </a:cubicBezTo>
                  <a:cubicBezTo>
                    <a:pt x="1223" y="-710"/>
                    <a:pt x="2282" y="303"/>
                    <a:pt x="3349" y="1010"/>
                  </a:cubicBezTo>
                  <a:lnTo>
                    <a:pt x="3046" y="64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0F400DE-6604-4B70-8CAB-9119F96BC4DD}"/>
                </a:ext>
              </a:extLst>
            </p:cNvPr>
            <p:cNvSpPr/>
            <p:nvPr/>
          </p:nvSpPr>
          <p:spPr>
            <a:xfrm>
              <a:off x="8089351" y="3988254"/>
              <a:ext cx="2455" cy="2745"/>
            </a:xfrm>
            <a:custGeom>
              <a:avLst/>
              <a:gdLst>
                <a:gd name="connsiteX0" fmla="*/ 1999 w 2455"/>
                <a:gd name="connsiteY0" fmla="*/ 0 h 2745"/>
                <a:gd name="connsiteX1" fmla="*/ 1366 w 2455"/>
                <a:gd name="connsiteY1" fmla="*/ 2746 h 2745"/>
                <a:gd name="connsiteX2" fmla="*/ 0 w 2455"/>
                <a:gd name="connsiteY2" fmla="*/ 1766 h 2745"/>
                <a:gd name="connsiteX3" fmla="*/ 2456 w 2455"/>
                <a:gd name="connsiteY3" fmla="*/ 460 h 2745"/>
                <a:gd name="connsiteX4" fmla="*/ 1999 w 2455"/>
                <a:gd name="connsiteY4" fmla="*/ 0 h 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" h="2745">
                  <a:moveTo>
                    <a:pt x="1999" y="0"/>
                  </a:moveTo>
                  <a:cubicBezTo>
                    <a:pt x="1789" y="916"/>
                    <a:pt x="1576" y="1829"/>
                    <a:pt x="1366" y="2746"/>
                  </a:cubicBezTo>
                  <a:cubicBezTo>
                    <a:pt x="910" y="2419"/>
                    <a:pt x="453" y="2092"/>
                    <a:pt x="0" y="1766"/>
                  </a:cubicBezTo>
                  <a:cubicBezTo>
                    <a:pt x="820" y="1329"/>
                    <a:pt x="1636" y="893"/>
                    <a:pt x="2456" y="460"/>
                  </a:cubicBezTo>
                  <a:lnTo>
                    <a:pt x="1999" y="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CB55967-37D6-43D9-B95B-AF94F551D128}"/>
                </a:ext>
              </a:extLst>
            </p:cNvPr>
            <p:cNvSpPr/>
            <p:nvPr/>
          </p:nvSpPr>
          <p:spPr>
            <a:xfrm>
              <a:off x="8698775" y="543659"/>
              <a:ext cx="2163" cy="2166"/>
            </a:xfrm>
            <a:custGeom>
              <a:avLst/>
              <a:gdLst>
                <a:gd name="connsiteX0" fmla="*/ 2163 w 2163"/>
                <a:gd name="connsiteY0" fmla="*/ 1200 h 2166"/>
                <a:gd name="connsiteX1" fmla="*/ 970 w 2163"/>
                <a:gd name="connsiteY1" fmla="*/ 2166 h 2166"/>
                <a:gd name="connsiteX2" fmla="*/ 1 w 2163"/>
                <a:gd name="connsiteY2" fmla="*/ 1056 h 2166"/>
                <a:gd name="connsiteX3" fmla="*/ 1117 w 2163"/>
                <a:gd name="connsiteY3" fmla="*/ 0 h 2166"/>
                <a:gd name="connsiteX4" fmla="*/ 2163 w 2163"/>
                <a:gd name="connsiteY4" fmla="*/ 1200 h 2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" h="2166">
                  <a:moveTo>
                    <a:pt x="2163" y="1200"/>
                  </a:moveTo>
                  <a:cubicBezTo>
                    <a:pt x="1764" y="1550"/>
                    <a:pt x="1347" y="2189"/>
                    <a:pt x="970" y="2166"/>
                  </a:cubicBezTo>
                  <a:cubicBezTo>
                    <a:pt x="597" y="2143"/>
                    <a:pt x="-26" y="1430"/>
                    <a:pt x="1" y="1056"/>
                  </a:cubicBezTo>
                  <a:cubicBezTo>
                    <a:pt x="27" y="680"/>
                    <a:pt x="717" y="350"/>
                    <a:pt x="1117" y="0"/>
                  </a:cubicBezTo>
                  <a:cubicBezTo>
                    <a:pt x="1464" y="400"/>
                    <a:pt x="1814" y="800"/>
                    <a:pt x="2163" y="1200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FC3051B-4D42-473C-A44A-4DDA200BB80F}"/>
                </a:ext>
              </a:extLst>
            </p:cNvPr>
            <p:cNvSpPr/>
            <p:nvPr/>
          </p:nvSpPr>
          <p:spPr>
            <a:xfrm>
              <a:off x="8627973" y="657080"/>
              <a:ext cx="3948" cy="3534"/>
            </a:xfrm>
            <a:custGeom>
              <a:avLst/>
              <a:gdLst>
                <a:gd name="connsiteX0" fmla="*/ 253 w 3948"/>
                <a:gd name="connsiteY0" fmla="*/ 2711 h 3534"/>
                <a:gd name="connsiteX1" fmla="*/ 2453 w 3948"/>
                <a:gd name="connsiteY1" fmla="*/ 28 h 3534"/>
                <a:gd name="connsiteX2" fmla="*/ 3949 w 3948"/>
                <a:gd name="connsiteY2" fmla="*/ 2178 h 3534"/>
                <a:gd name="connsiteX3" fmla="*/ 2886 w 3948"/>
                <a:gd name="connsiteY3" fmla="*/ 3248 h 3534"/>
                <a:gd name="connsiteX4" fmla="*/ 0 w 3948"/>
                <a:gd name="connsiteY4" fmla="*/ 2408 h 3534"/>
                <a:gd name="connsiteX5" fmla="*/ 253 w 3948"/>
                <a:gd name="connsiteY5" fmla="*/ 2711 h 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48" h="3534">
                  <a:moveTo>
                    <a:pt x="253" y="2711"/>
                  </a:moveTo>
                  <a:cubicBezTo>
                    <a:pt x="330" y="1258"/>
                    <a:pt x="627" y="-225"/>
                    <a:pt x="2453" y="28"/>
                  </a:cubicBezTo>
                  <a:cubicBezTo>
                    <a:pt x="3039" y="108"/>
                    <a:pt x="3452" y="1428"/>
                    <a:pt x="3949" y="2178"/>
                  </a:cubicBezTo>
                  <a:cubicBezTo>
                    <a:pt x="3952" y="2174"/>
                    <a:pt x="2886" y="3248"/>
                    <a:pt x="2886" y="3248"/>
                  </a:cubicBezTo>
                  <a:cubicBezTo>
                    <a:pt x="1676" y="3817"/>
                    <a:pt x="716" y="3537"/>
                    <a:pt x="0" y="2408"/>
                  </a:cubicBezTo>
                  <a:lnTo>
                    <a:pt x="253" y="2711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F0C258B-3155-458F-9C94-1B196377F8B5}"/>
                </a:ext>
              </a:extLst>
            </p:cNvPr>
            <p:cNvSpPr/>
            <p:nvPr/>
          </p:nvSpPr>
          <p:spPr>
            <a:xfrm>
              <a:off x="9194157" y="6583874"/>
              <a:ext cx="1070" cy="1203"/>
            </a:xfrm>
            <a:custGeom>
              <a:avLst/>
              <a:gdLst>
                <a:gd name="connsiteX0" fmla="*/ 1071 w 1070"/>
                <a:gd name="connsiteY0" fmla="*/ 290 h 1203"/>
                <a:gd name="connsiteX1" fmla="*/ 874 w 1070"/>
                <a:gd name="connsiteY1" fmla="*/ 1169 h 1203"/>
                <a:gd name="connsiteX2" fmla="*/ 721 w 1070"/>
                <a:gd name="connsiteY2" fmla="*/ 0 h 1203"/>
                <a:gd name="connsiteX3" fmla="*/ 1071 w 1070"/>
                <a:gd name="connsiteY3" fmla="*/ 290 h 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" h="1203">
                  <a:moveTo>
                    <a:pt x="1071" y="290"/>
                  </a:moveTo>
                  <a:cubicBezTo>
                    <a:pt x="584" y="2459"/>
                    <a:pt x="-959" y="-87"/>
                    <a:pt x="874" y="1169"/>
                  </a:cubicBezTo>
                  <a:cubicBezTo>
                    <a:pt x="824" y="780"/>
                    <a:pt x="771" y="390"/>
                    <a:pt x="721" y="0"/>
                  </a:cubicBezTo>
                  <a:lnTo>
                    <a:pt x="1071" y="290"/>
                  </a:ln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02B96AD-9864-4ABC-AAA3-61E9D6690169}"/>
                </a:ext>
              </a:extLst>
            </p:cNvPr>
            <p:cNvSpPr/>
            <p:nvPr/>
          </p:nvSpPr>
          <p:spPr>
            <a:xfrm>
              <a:off x="9187730" y="6590975"/>
              <a:ext cx="476" cy="4022"/>
            </a:xfrm>
            <a:custGeom>
              <a:avLst/>
              <a:gdLst>
                <a:gd name="connsiteX0" fmla="*/ 0 w 476"/>
                <a:gd name="connsiteY0" fmla="*/ 187 h 4022"/>
                <a:gd name="connsiteX1" fmla="*/ 440 w 476"/>
                <a:gd name="connsiteY1" fmla="*/ 2596 h 4022"/>
                <a:gd name="connsiteX2" fmla="*/ 157 w 476"/>
                <a:gd name="connsiteY2" fmla="*/ 3922 h 4022"/>
                <a:gd name="connsiteX3" fmla="*/ 477 w 476"/>
                <a:gd name="connsiteY3" fmla="*/ 4022 h 4022"/>
                <a:gd name="connsiteX4" fmla="*/ 350 w 476"/>
                <a:gd name="connsiteY4" fmla="*/ 0 h 4022"/>
                <a:gd name="connsiteX5" fmla="*/ 0 w 476"/>
                <a:gd name="connsiteY5" fmla="*/ 187 h 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" h="4022">
                  <a:moveTo>
                    <a:pt x="0" y="187"/>
                  </a:moveTo>
                  <a:cubicBezTo>
                    <a:pt x="153" y="990"/>
                    <a:pt x="370" y="1786"/>
                    <a:pt x="440" y="2596"/>
                  </a:cubicBezTo>
                  <a:cubicBezTo>
                    <a:pt x="477" y="3026"/>
                    <a:pt x="260" y="3479"/>
                    <a:pt x="157" y="3922"/>
                  </a:cubicBezTo>
                  <a:lnTo>
                    <a:pt x="477" y="4022"/>
                  </a:lnTo>
                  <a:cubicBezTo>
                    <a:pt x="433" y="2683"/>
                    <a:pt x="390" y="1340"/>
                    <a:pt x="350" y="0"/>
                  </a:cubicBezTo>
                  <a:cubicBezTo>
                    <a:pt x="353" y="0"/>
                    <a:pt x="0" y="187"/>
                    <a:pt x="0" y="187"/>
                  </a:cubicBezTo>
                  <a:close/>
                </a:path>
              </a:pathLst>
            </a:custGeom>
            <a:solidFill>
              <a:srgbClr val="000000"/>
            </a:solidFill>
            <a:ln w="3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926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7459FE1C-559A-4AB4-A408-F7B1D1E81FCF}"/>
              </a:ext>
            </a:extLst>
          </p:cNvPr>
          <p:cNvSpPr/>
          <p:nvPr/>
        </p:nvSpPr>
        <p:spPr>
          <a:xfrm>
            <a:off x="1695925" y="927100"/>
            <a:ext cx="4260513" cy="4914900"/>
          </a:xfrm>
          <a:custGeom>
            <a:avLst/>
            <a:gdLst>
              <a:gd name="connsiteX0" fmla="*/ 80477 w 5770229"/>
              <a:gd name="connsiteY0" fmla="*/ 12349 h 6656499"/>
              <a:gd name="connsiteX1" fmla="*/ 89739 w 5770229"/>
              <a:gd name="connsiteY1" fmla="*/ 0 h 6656499"/>
              <a:gd name="connsiteX2" fmla="*/ 170009 w 5770229"/>
              <a:gd name="connsiteY2" fmla="*/ 40753 h 6656499"/>
              <a:gd name="connsiteX3" fmla="*/ 243899 w 5770229"/>
              <a:gd name="connsiteY3" fmla="*/ 36431 h 6656499"/>
              <a:gd name="connsiteX4" fmla="*/ 321289 w 5770229"/>
              <a:gd name="connsiteY4" fmla="*/ 87680 h 6656499"/>
              <a:gd name="connsiteX5" fmla="*/ 446017 w 5770229"/>
              <a:gd name="connsiteY5" fmla="*/ 143870 h 6656499"/>
              <a:gd name="connsiteX6" fmla="*/ 459601 w 5770229"/>
              <a:gd name="connsiteY6" fmla="*/ 151074 h 6656499"/>
              <a:gd name="connsiteX7" fmla="*/ 547076 w 5770229"/>
              <a:gd name="connsiteY7" fmla="*/ 220230 h 6656499"/>
              <a:gd name="connsiteX8" fmla="*/ 612939 w 5770229"/>
              <a:gd name="connsiteY8" fmla="*/ 278066 h 6656499"/>
              <a:gd name="connsiteX9" fmla="*/ 632698 w 5770229"/>
              <a:gd name="connsiteY9" fmla="*/ 317378 h 6656499"/>
              <a:gd name="connsiteX10" fmla="*/ 685183 w 5770229"/>
              <a:gd name="connsiteY10" fmla="*/ 427905 h 6656499"/>
              <a:gd name="connsiteX11" fmla="*/ 746929 w 5770229"/>
              <a:gd name="connsiteY11" fmla="*/ 551398 h 6656499"/>
              <a:gd name="connsiteX12" fmla="*/ 803325 w 5770229"/>
              <a:gd name="connsiteY12" fmla="*/ 672010 h 6656499"/>
              <a:gd name="connsiteX13" fmla="*/ 816291 w 5770229"/>
              <a:gd name="connsiteY13" fmla="*/ 698149 h 6656499"/>
              <a:gd name="connsiteX14" fmla="*/ 878656 w 5770229"/>
              <a:gd name="connsiteY14" fmla="*/ 786241 h 6656499"/>
              <a:gd name="connsiteX15" fmla="*/ 882772 w 5770229"/>
              <a:gd name="connsiteY15" fmla="*/ 794474 h 6656499"/>
              <a:gd name="connsiteX16" fmla="*/ 926200 w 5770229"/>
              <a:gd name="connsiteY16" fmla="*/ 917762 h 6656499"/>
              <a:gd name="connsiteX17" fmla="*/ 935257 w 5770229"/>
              <a:gd name="connsiteY17" fmla="*/ 944930 h 6656499"/>
              <a:gd name="connsiteX18" fmla="*/ 972510 w 5770229"/>
              <a:gd name="connsiteY18" fmla="*/ 1107530 h 6656499"/>
              <a:gd name="connsiteX19" fmla="*/ 978273 w 5770229"/>
              <a:gd name="connsiteY19" fmla="*/ 1129347 h 6656499"/>
              <a:gd name="connsiteX20" fmla="*/ 1026230 w 5770229"/>
              <a:gd name="connsiteY20" fmla="*/ 1263955 h 6656499"/>
              <a:gd name="connsiteX21" fmla="*/ 1034257 w 5770229"/>
              <a:gd name="connsiteY21" fmla="*/ 1283096 h 6656499"/>
              <a:gd name="connsiteX22" fmla="*/ 1171952 w 5770229"/>
              <a:gd name="connsiteY22" fmla="*/ 1515470 h 6656499"/>
              <a:gd name="connsiteX23" fmla="*/ 1211676 w 5770229"/>
              <a:gd name="connsiteY23" fmla="*/ 1580716 h 6656499"/>
              <a:gd name="connsiteX24" fmla="*/ 1257163 w 5770229"/>
              <a:gd name="connsiteY24" fmla="*/ 1642256 h 6656499"/>
              <a:gd name="connsiteX25" fmla="*/ 1280215 w 5770229"/>
              <a:gd name="connsiteY25" fmla="*/ 1660780 h 6656499"/>
              <a:gd name="connsiteX26" fmla="*/ 1286801 w 5770229"/>
              <a:gd name="connsiteY26" fmla="*/ 1657899 h 6656499"/>
              <a:gd name="connsiteX27" fmla="*/ 1326525 w 5770229"/>
              <a:gd name="connsiteY27" fmla="*/ 1498387 h 6656499"/>
              <a:gd name="connsiteX28" fmla="*/ 1337228 w 5770229"/>
              <a:gd name="connsiteY28" fmla="*/ 1434582 h 6656499"/>
              <a:gd name="connsiteX29" fmla="*/ 1339903 w 5770229"/>
              <a:gd name="connsiteY29" fmla="*/ 1405767 h 6656499"/>
              <a:gd name="connsiteX30" fmla="*/ 1317469 w 5770229"/>
              <a:gd name="connsiteY30" fmla="*/ 1347313 h 6656499"/>
              <a:gd name="connsiteX31" fmla="*/ 1263337 w 5770229"/>
              <a:gd name="connsiteY31" fmla="*/ 1276099 h 6656499"/>
              <a:gd name="connsiteX32" fmla="*/ 1245225 w 5770229"/>
              <a:gd name="connsiteY32" fmla="*/ 1261279 h 6656499"/>
              <a:gd name="connsiteX33" fmla="*/ 1177921 w 5770229"/>
              <a:gd name="connsiteY33" fmla="*/ 1205296 h 6656499"/>
              <a:gd name="connsiteX34" fmla="*/ 1150753 w 5770229"/>
              <a:gd name="connsiteY34" fmla="*/ 1161044 h 6656499"/>
              <a:gd name="connsiteX35" fmla="*/ 1167013 w 5770229"/>
              <a:gd name="connsiteY35" fmla="*/ 1130376 h 6656499"/>
              <a:gd name="connsiteX36" fmla="*/ 1193975 w 5770229"/>
              <a:gd name="connsiteY36" fmla="*/ 1112058 h 6656499"/>
              <a:gd name="connsiteX37" fmla="*/ 1190888 w 5770229"/>
              <a:gd name="connsiteY37" fmla="*/ 1084684 h 6656499"/>
              <a:gd name="connsiteX38" fmla="*/ 1200356 w 5770229"/>
              <a:gd name="connsiteY38" fmla="*/ 1065131 h 6656499"/>
              <a:gd name="connsiteX39" fmla="*/ 1225672 w 5770229"/>
              <a:gd name="connsiteY39" fmla="*/ 1070894 h 6656499"/>
              <a:gd name="connsiteX40" fmla="*/ 1211470 w 5770229"/>
              <a:gd name="connsiteY40" fmla="*/ 1039403 h 6656499"/>
              <a:gd name="connsiteX41" fmla="*/ 1224025 w 5770229"/>
              <a:gd name="connsiteY41" fmla="*/ 1020261 h 6656499"/>
              <a:gd name="connsiteX42" fmla="*/ 1242755 w 5770229"/>
              <a:gd name="connsiteY42" fmla="*/ 1021290 h 6656499"/>
              <a:gd name="connsiteX43" fmla="*/ 1247695 w 5770229"/>
              <a:gd name="connsiteY43" fmla="*/ 999679 h 6656499"/>
              <a:gd name="connsiteX44" fmla="*/ 1247489 w 5770229"/>
              <a:gd name="connsiteY44" fmla="*/ 967982 h 6656499"/>
              <a:gd name="connsiteX45" fmla="*/ 1260044 w 5770229"/>
              <a:gd name="connsiteY45" fmla="*/ 962219 h 6656499"/>
              <a:gd name="connsiteX46" fmla="*/ 1314176 w 5770229"/>
              <a:gd name="connsiteY46" fmla="*/ 958103 h 6656499"/>
              <a:gd name="connsiteX47" fmla="*/ 1352253 w 5770229"/>
              <a:gd name="connsiteY47" fmla="*/ 951928 h 6656499"/>
              <a:gd name="connsiteX48" fmla="*/ 1341756 w 5770229"/>
              <a:gd name="connsiteY48" fmla="*/ 938756 h 6656499"/>
              <a:gd name="connsiteX49" fmla="*/ 1342373 w 5770229"/>
              <a:gd name="connsiteY49" fmla="*/ 914880 h 6656499"/>
              <a:gd name="connsiteX50" fmla="*/ 1365220 w 5770229"/>
              <a:gd name="connsiteY50" fmla="*/ 939579 h 6656499"/>
              <a:gd name="connsiteX51" fmla="*/ 1396916 w 5770229"/>
              <a:gd name="connsiteY51" fmla="*/ 900679 h 6656499"/>
              <a:gd name="connsiteX52" fmla="*/ 1420174 w 5770229"/>
              <a:gd name="connsiteY52" fmla="*/ 813204 h 6656499"/>
              <a:gd name="connsiteX53" fmla="*/ 1436640 w 5770229"/>
              <a:gd name="connsiteY53" fmla="*/ 794680 h 6656499"/>
              <a:gd name="connsiteX54" fmla="*/ 1470806 w 5770229"/>
              <a:gd name="connsiteY54" fmla="*/ 769364 h 6656499"/>
              <a:gd name="connsiteX55" fmla="*/ 1538934 w 5770229"/>
              <a:gd name="connsiteY55" fmla="*/ 752075 h 6656499"/>
              <a:gd name="connsiteX56" fmla="*/ 1734671 w 5770229"/>
              <a:gd name="connsiteY56" fmla="*/ 778420 h 6656499"/>
              <a:gd name="connsiteX57" fmla="*/ 1755047 w 5770229"/>
              <a:gd name="connsiteY57" fmla="*/ 782331 h 6656499"/>
              <a:gd name="connsiteX58" fmla="*/ 1872366 w 5770229"/>
              <a:gd name="connsiteY58" fmla="*/ 852516 h 6656499"/>
              <a:gd name="connsiteX59" fmla="*/ 1988450 w 5770229"/>
              <a:gd name="connsiteY59" fmla="*/ 987124 h 6656499"/>
              <a:gd name="connsiteX60" fmla="*/ 2014383 w 5770229"/>
              <a:gd name="connsiteY60" fmla="*/ 1058133 h 6656499"/>
              <a:gd name="connsiteX61" fmla="*/ 2024674 w 5770229"/>
              <a:gd name="connsiteY61" fmla="*/ 1103208 h 6656499"/>
              <a:gd name="connsiteX62" fmla="*/ 2035995 w 5770229"/>
              <a:gd name="connsiteY62" fmla="*/ 1125231 h 6656499"/>
              <a:gd name="connsiteX63" fmla="*/ 2076336 w 5770229"/>
              <a:gd name="connsiteY63" fmla="*/ 1163308 h 6656499"/>
              <a:gd name="connsiteX64" fmla="*/ 2077159 w 5770229"/>
              <a:gd name="connsiteY64" fmla="*/ 1222585 h 6656499"/>
              <a:gd name="connsiteX65" fmla="*/ 2040729 w 5770229"/>
              <a:gd name="connsiteY65" fmla="*/ 1310471 h 6656499"/>
              <a:gd name="connsiteX66" fmla="*/ 1997094 w 5770229"/>
              <a:gd name="connsiteY66" fmla="*/ 1378186 h 6656499"/>
              <a:gd name="connsiteX67" fmla="*/ 1970749 w 5770229"/>
              <a:gd name="connsiteY67" fmla="*/ 1400827 h 6656499"/>
              <a:gd name="connsiteX68" fmla="*/ 1889449 w 5770229"/>
              <a:gd name="connsiteY68" fmla="*/ 1403502 h 6656499"/>
              <a:gd name="connsiteX69" fmla="*/ 1795182 w 5770229"/>
              <a:gd name="connsiteY69" fmla="*/ 1460310 h 6656499"/>
              <a:gd name="connsiteX70" fmla="*/ 1740228 w 5770229"/>
              <a:gd name="connsiteY70" fmla="*/ 1487684 h 6656499"/>
              <a:gd name="connsiteX71" fmla="*/ 1680745 w 5770229"/>
              <a:gd name="connsiteY71" fmla="*/ 1508266 h 6656499"/>
              <a:gd name="connsiteX72" fmla="*/ 1657487 w 5770229"/>
              <a:gd name="connsiteY72" fmla="*/ 1545726 h 6656499"/>
              <a:gd name="connsiteX73" fmla="*/ 1709766 w 5770229"/>
              <a:gd name="connsiteY73" fmla="*/ 1603973 h 6656499"/>
              <a:gd name="connsiteX74" fmla="*/ 1727673 w 5770229"/>
              <a:gd name="connsiteY74" fmla="*/ 1617764 h 6656499"/>
              <a:gd name="connsiteX75" fmla="*/ 1827702 w 5770229"/>
              <a:gd name="connsiteY75" fmla="*/ 1529877 h 6656499"/>
              <a:gd name="connsiteX76" fmla="*/ 1843756 w 5770229"/>
              <a:gd name="connsiteY76" fmla="*/ 1516911 h 6656499"/>
              <a:gd name="connsiteX77" fmla="*/ 1949138 w 5770229"/>
              <a:gd name="connsiteY77" fmla="*/ 1461750 h 6656499"/>
              <a:gd name="connsiteX78" fmla="*/ 2046903 w 5770229"/>
              <a:gd name="connsiteY78" fmla="*/ 1409265 h 6656499"/>
              <a:gd name="connsiteX79" fmla="*/ 2172866 w 5770229"/>
              <a:gd name="connsiteY79" fmla="*/ 1350400 h 6656499"/>
              <a:gd name="connsiteX80" fmla="*/ 2217530 w 5770229"/>
              <a:gd name="connsiteY80" fmla="*/ 1327142 h 6656499"/>
              <a:gd name="connsiteX81" fmla="*/ 2319412 w 5770229"/>
              <a:gd name="connsiteY81" fmla="*/ 1252017 h 6656499"/>
              <a:gd name="connsiteX82" fmla="*/ 2598919 w 5770229"/>
              <a:gd name="connsiteY82" fmla="*/ 1025407 h 6656499"/>
              <a:gd name="connsiteX83" fmla="*/ 2629174 w 5770229"/>
              <a:gd name="connsiteY83" fmla="*/ 993504 h 6656499"/>
              <a:gd name="connsiteX84" fmla="*/ 2719119 w 5770229"/>
              <a:gd name="connsiteY84" fmla="*/ 889976 h 6656499"/>
              <a:gd name="connsiteX85" fmla="*/ 2736408 w 5770229"/>
              <a:gd name="connsiteY85" fmla="*/ 878244 h 6656499"/>
              <a:gd name="connsiteX86" fmla="*/ 2839937 w 5770229"/>
              <a:gd name="connsiteY86" fmla="*/ 819173 h 6656499"/>
              <a:gd name="connsiteX87" fmla="*/ 3121090 w 5770229"/>
              <a:gd name="connsiteY87" fmla="*/ 649781 h 6656499"/>
              <a:gd name="connsiteX88" fmla="*/ 3262078 w 5770229"/>
              <a:gd name="connsiteY88" fmla="*/ 547899 h 6656499"/>
              <a:gd name="connsiteX89" fmla="*/ 3286983 w 5770229"/>
              <a:gd name="connsiteY89" fmla="*/ 529787 h 6656499"/>
              <a:gd name="connsiteX90" fmla="*/ 3450612 w 5770229"/>
              <a:gd name="connsiteY90" fmla="*/ 442106 h 6656499"/>
              <a:gd name="connsiteX91" fmla="*/ 3611770 w 5770229"/>
              <a:gd name="connsiteY91" fmla="*/ 423994 h 6656499"/>
              <a:gd name="connsiteX92" fmla="*/ 4001598 w 5770229"/>
              <a:gd name="connsiteY92" fmla="*/ 383859 h 6656499"/>
              <a:gd name="connsiteX93" fmla="*/ 3985544 w 5770229"/>
              <a:gd name="connsiteY93" fmla="*/ 429140 h 6656499"/>
              <a:gd name="connsiteX94" fmla="*/ 3917622 w 5770229"/>
              <a:gd name="connsiteY94" fmla="*/ 449722 h 6656499"/>
              <a:gd name="connsiteX95" fmla="*/ 3906508 w 5770229"/>
              <a:gd name="connsiteY95" fmla="*/ 454867 h 6656499"/>
              <a:gd name="connsiteX96" fmla="*/ 3972577 w 5770229"/>
              <a:gd name="connsiteY96" fmla="*/ 470510 h 6656499"/>
              <a:gd name="connsiteX97" fmla="*/ 4032265 w 5770229"/>
              <a:gd name="connsiteY97" fmla="*/ 478743 h 6656499"/>
              <a:gd name="connsiteX98" fmla="*/ 4034323 w 5770229"/>
              <a:gd name="connsiteY98" fmla="*/ 489857 h 6656499"/>
              <a:gd name="connsiteX99" fmla="*/ 3982045 w 5770229"/>
              <a:gd name="connsiteY99" fmla="*/ 506529 h 6656499"/>
              <a:gd name="connsiteX100" fmla="*/ 3858140 w 5770229"/>
              <a:gd name="connsiteY100" fmla="*/ 492739 h 6656499"/>
              <a:gd name="connsiteX101" fmla="*/ 3795570 w 5770229"/>
              <a:gd name="connsiteY101" fmla="*/ 471951 h 6656499"/>
              <a:gd name="connsiteX102" fmla="*/ 3710153 w 5770229"/>
              <a:gd name="connsiteY102" fmla="*/ 533286 h 6656499"/>
              <a:gd name="connsiteX103" fmla="*/ 3806684 w 5770229"/>
              <a:gd name="connsiteY103" fmla="*/ 578772 h 6656499"/>
              <a:gd name="connsiteX104" fmla="*/ 3830560 w 5770229"/>
              <a:gd name="connsiteY104" fmla="*/ 619731 h 6656499"/>
              <a:gd name="connsiteX105" fmla="*/ 3817181 w 5770229"/>
              <a:gd name="connsiteY105" fmla="*/ 639696 h 6656499"/>
              <a:gd name="connsiteX106" fmla="*/ 3785690 w 5770229"/>
              <a:gd name="connsiteY106" fmla="*/ 632904 h 6656499"/>
              <a:gd name="connsiteX107" fmla="*/ 3731147 w 5770229"/>
              <a:gd name="connsiteY107" fmla="*/ 601001 h 6656499"/>
              <a:gd name="connsiteX108" fmla="*/ 3689365 w 5770229"/>
              <a:gd name="connsiteY108" fmla="*/ 584124 h 6656499"/>
              <a:gd name="connsiteX109" fmla="*/ 3488894 w 5770229"/>
              <a:gd name="connsiteY109" fmla="*/ 552221 h 6656499"/>
              <a:gd name="connsiteX110" fmla="*/ 3346465 w 5770229"/>
              <a:gd name="connsiteY110" fmla="*/ 659249 h 6656499"/>
              <a:gd name="connsiteX111" fmla="*/ 3269694 w 5770229"/>
              <a:gd name="connsiteY111" fmla="*/ 732728 h 6656499"/>
              <a:gd name="connsiteX112" fmla="*/ 3102566 w 5770229"/>
              <a:gd name="connsiteY112" fmla="*/ 886683 h 6656499"/>
              <a:gd name="connsiteX113" fmla="*/ 3002948 w 5770229"/>
              <a:gd name="connsiteY113" fmla="*/ 978274 h 6656499"/>
              <a:gd name="connsiteX114" fmla="*/ 2838907 w 5770229"/>
              <a:gd name="connsiteY114" fmla="*/ 1081802 h 6656499"/>
              <a:gd name="connsiteX115" fmla="*/ 2806388 w 5770229"/>
              <a:gd name="connsiteY115" fmla="*/ 1104648 h 6656499"/>
              <a:gd name="connsiteX116" fmla="*/ 2551785 w 5770229"/>
              <a:gd name="connsiteY116" fmla="*/ 1354723 h 6656499"/>
              <a:gd name="connsiteX117" fmla="*/ 2458548 w 5770229"/>
              <a:gd name="connsiteY117" fmla="*/ 1448783 h 6656499"/>
              <a:gd name="connsiteX118" fmla="*/ 2266927 w 5770229"/>
              <a:gd name="connsiteY118" fmla="*/ 1617352 h 6656499"/>
              <a:gd name="connsiteX119" fmla="*/ 2194478 w 5770229"/>
              <a:gd name="connsiteY119" fmla="*/ 1683009 h 6656499"/>
              <a:gd name="connsiteX120" fmla="*/ 2055753 w 5770229"/>
              <a:gd name="connsiteY120" fmla="*/ 1814118 h 6656499"/>
              <a:gd name="connsiteX121" fmla="*/ 2043404 w 5770229"/>
              <a:gd name="connsiteY121" fmla="*/ 1828320 h 6656499"/>
              <a:gd name="connsiteX122" fmla="*/ 2007591 w 5770229"/>
              <a:gd name="connsiteY122" fmla="*/ 1939052 h 6656499"/>
              <a:gd name="connsiteX123" fmla="*/ 1950784 w 5770229"/>
              <a:gd name="connsiteY123" fmla="*/ 2147344 h 6656499"/>
              <a:gd name="connsiteX124" fmla="*/ 1944404 w 5770229"/>
              <a:gd name="connsiteY124" fmla="*/ 2198388 h 6656499"/>
              <a:gd name="connsiteX125" fmla="*/ 1948520 w 5770229"/>
              <a:gd name="connsiteY125" fmla="*/ 2350491 h 6656499"/>
              <a:gd name="connsiteX126" fmla="*/ 2012531 w 5770229"/>
              <a:gd name="connsiteY126" fmla="*/ 2402153 h 6656499"/>
              <a:gd name="connsiteX127" fmla="*/ 2250873 w 5770229"/>
              <a:gd name="connsiteY127" fmla="*/ 2400918 h 6656499"/>
              <a:gd name="connsiteX128" fmla="*/ 2349256 w 5770229"/>
              <a:gd name="connsiteY128" fmla="*/ 2399683 h 6656499"/>
              <a:gd name="connsiteX129" fmla="*/ 2398859 w 5770229"/>
              <a:gd name="connsiteY129" fmla="*/ 2404005 h 6656499"/>
              <a:gd name="connsiteX130" fmla="*/ 2448257 w 5770229"/>
              <a:gd name="connsiteY130" fmla="*/ 2404828 h 6656499"/>
              <a:gd name="connsiteX131" fmla="*/ 2506710 w 5770229"/>
              <a:gd name="connsiteY131" fmla="*/ 2394743 h 6656499"/>
              <a:gd name="connsiteX132" fmla="*/ 2790539 w 5770229"/>
              <a:gd name="connsiteY132" fmla="*/ 2246345 h 6656499"/>
              <a:gd name="connsiteX133" fmla="*/ 2806182 w 5770229"/>
              <a:gd name="connsiteY133" fmla="*/ 2239759 h 6656499"/>
              <a:gd name="connsiteX134" fmla="*/ 2846729 w 5770229"/>
              <a:gd name="connsiteY134" fmla="*/ 2230702 h 6656499"/>
              <a:gd name="connsiteX135" fmla="*/ 2861548 w 5770229"/>
              <a:gd name="connsiteY135" fmla="*/ 2220823 h 6656499"/>
              <a:gd name="connsiteX136" fmla="*/ 2952315 w 5770229"/>
              <a:gd name="connsiteY136" fmla="*/ 2149403 h 6656499"/>
              <a:gd name="connsiteX137" fmla="*/ 3043906 w 5770229"/>
              <a:gd name="connsiteY137" fmla="*/ 2080246 h 6656499"/>
              <a:gd name="connsiteX138" fmla="*/ 3269076 w 5770229"/>
              <a:gd name="connsiteY138" fmla="*/ 1967662 h 6656499"/>
              <a:gd name="connsiteX139" fmla="*/ 3320737 w 5770229"/>
              <a:gd name="connsiteY139" fmla="*/ 1956547 h 6656499"/>
              <a:gd name="connsiteX140" fmla="*/ 3375075 w 5770229"/>
              <a:gd name="connsiteY140" fmla="*/ 1950372 h 6656499"/>
              <a:gd name="connsiteX141" fmla="*/ 3486013 w 5770229"/>
              <a:gd name="connsiteY141" fmla="*/ 1907150 h 6656499"/>
              <a:gd name="connsiteX142" fmla="*/ 3534999 w 5770229"/>
              <a:gd name="connsiteY142" fmla="*/ 1908179 h 6656499"/>
              <a:gd name="connsiteX143" fmla="*/ 3552082 w 5770229"/>
              <a:gd name="connsiteY143" fmla="*/ 1949755 h 6656499"/>
              <a:gd name="connsiteX144" fmla="*/ 3582132 w 5770229"/>
              <a:gd name="connsiteY144" fmla="*/ 1936788 h 6656499"/>
              <a:gd name="connsiteX145" fmla="*/ 3596745 w 5770229"/>
              <a:gd name="connsiteY145" fmla="*/ 1947079 h 6656499"/>
              <a:gd name="connsiteX146" fmla="*/ 3600244 w 5770229"/>
              <a:gd name="connsiteY146" fmla="*/ 1980628 h 6656499"/>
              <a:gd name="connsiteX147" fmla="*/ 3641409 w 5770229"/>
              <a:gd name="connsiteY147" fmla="*/ 2054724 h 6656499"/>
              <a:gd name="connsiteX148" fmla="*/ 3583367 w 5770229"/>
              <a:gd name="connsiteY148" fmla="*/ 2107827 h 6656499"/>
              <a:gd name="connsiteX149" fmla="*/ 3708095 w 5770229"/>
              <a:gd name="connsiteY149" fmla="*/ 2075924 h 6656499"/>
              <a:gd name="connsiteX150" fmla="*/ 3841468 w 5770229"/>
              <a:gd name="connsiteY150" fmla="*/ 2045668 h 6656499"/>
              <a:gd name="connsiteX151" fmla="*/ 3864108 w 5770229"/>
              <a:gd name="connsiteY151" fmla="*/ 2040317 h 6656499"/>
              <a:gd name="connsiteX152" fmla="*/ 4071577 w 5770229"/>
              <a:gd name="connsiteY152" fmla="*/ 1961487 h 6656499"/>
              <a:gd name="connsiteX153" fmla="*/ 4102657 w 5770229"/>
              <a:gd name="connsiteY153" fmla="*/ 1954077 h 6656499"/>
              <a:gd name="connsiteX154" fmla="*/ 4302305 w 5770229"/>
              <a:gd name="connsiteY154" fmla="*/ 1910855 h 6656499"/>
              <a:gd name="connsiteX155" fmla="*/ 4378253 w 5770229"/>
              <a:gd name="connsiteY155" fmla="*/ 1896035 h 6656499"/>
              <a:gd name="connsiteX156" fmla="*/ 4747086 w 5770229"/>
              <a:gd name="connsiteY156" fmla="*/ 1850343 h 6656499"/>
              <a:gd name="connsiteX157" fmla="*/ 5101101 w 5770229"/>
              <a:gd name="connsiteY157" fmla="*/ 1749901 h 6656499"/>
              <a:gd name="connsiteX158" fmla="*/ 5184870 w 5770229"/>
              <a:gd name="connsiteY158" fmla="*/ 1706061 h 6656499"/>
              <a:gd name="connsiteX159" fmla="*/ 5292104 w 5770229"/>
              <a:gd name="connsiteY159" fmla="*/ 1596975 h 6656499"/>
              <a:gd name="connsiteX160" fmla="*/ 5348705 w 5770229"/>
              <a:gd name="connsiteY160" fmla="*/ 1540169 h 6656499"/>
              <a:gd name="connsiteX161" fmla="*/ 5383077 w 5770229"/>
              <a:gd name="connsiteY161" fmla="*/ 1502709 h 6656499"/>
              <a:gd name="connsiteX162" fmla="*/ 5551234 w 5770229"/>
              <a:gd name="connsiteY162" fmla="*/ 1376746 h 6656499"/>
              <a:gd name="connsiteX163" fmla="*/ 5675345 w 5770229"/>
              <a:gd name="connsiteY163" fmla="*/ 1329201 h 6656499"/>
              <a:gd name="connsiteX164" fmla="*/ 5695310 w 5770229"/>
              <a:gd name="connsiteY164" fmla="*/ 1336816 h 6656499"/>
              <a:gd name="connsiteX165" fmla="*/ 5770229 w 5770229"/>
              <a:gd name="connsiteY165" fmla="*/ 1420792 h 6656499"/>
              <a:gd name="connsiteX166" fmla="*/ 5731946 w 5770229"/>
              <a:gd name="connsiteY166" fmla="*/ 1520204 h 6656499"/>
              <a:gd name="connsiteX167" fmla="*/ 5696545 w 5770229"/>
              <a:gd name="connsiteY167" fmla="*/ 1568984 h 6656499"/>
              <a:gd name="connsiteX168" fmla="*/ 5657027 w 5770229"/>
              <a:gd name="connsiteY168" fmla="*/ 1626614 h 6656499"/>
              <a:gd name="connsiteX169" fmla="*/ 5643237 w 5770229"/>
              <a:gd name="connsiteY169" fmla="*/ 1637317 h 6656499"/>
              <a:gd name="connsiteX170" fmla="*/ 5582725 w 5770229"/>
              <a:gd name="connsiteY170" fmla="*/ 1678070 h 6656499"/>
              <a:gd name="connsiteX171" fmla="*/ 5406953 w 5770229"/>
              <a:gd name="connsiteY171" fmla="*/ 1822968 h 6656499"/>
              <a:gd name="connsiteX172" fmla="*/ 5355086 w 5770229"/>
              <a:gd name="connsiteY172" fmla="*/ 1857752 h 6656499"/>
              <a:gd name="connsiteX173" fmla="*/ 5241883 w 5770229"/>
              <a:gd name="connsiteY173" fmla="*/ 1897064 h 6656499"/>
              <a:gd name="connsiteX174" fmla="*/ 4972462 w 5770229"/>
              <a:gd name="connsiteY174" fmla="*/ 1970955 h 6656499"/>
              <a:gd name="connsiteX175" fmla="*/ 4930474 w 5770229"/>
              <a:gd name="connsiteY175" fmla="*/ 1996682 h 6656499"/>
              <a:gd name="connsiteX176" fmla="*/ 4714361 w 5770229"/>
              <a:gd name="connsiteY176" fmla="*/ 2129026 h 6656499"/>
              <a:gd name="connsiteX177" fmla="*/ 4456877 w 5770229"/>
              <a:gd name="connsiteY177" fmla="*/ 2264252 h 6656499"/>
              <a:gd name="connsiteX178" fmla="*/ 4395748 w 5770229"/>
              <a:gd name="connsiteY178" fmla="*/ 2295742 h 6656499"/>
              <a:gd name="connsiteX179" fmla="*/ 4279252 w 5770229"/>
              <a:gd name="connsiteY179" fmla="*/ 2327233 h 6656499"/>
              <a:gd name="connsiteX180" fmla="*/ 4066020 w 5770229"/>
              <a:gd name="connsiteY180" fmla="*/ 2388157 h 6656499"/>
              <a:gd name="connsiteX181" fmla="*/ 4030207 w 5770229"/>
              <a:gd name="connsiteY181" fmla="*/ 2403387 h 6656499"/>
              <a:gd name="connsiteX182" fmla="*/ 3884691 w 5770229"/>
              <a:gd name="connsiteY182" fmla="*/ 2486540 h 6656499"/>
              <a:gd name="connsiteX183" fmla="*/ 3857728 w 5770229"/>
              <a:gd name="connsiteY183" fmla="*/ 2500741 h 6656499"/>
              <a:gd name="connsiteX184" fmla="*/ 3534999 w 5770229"/>
              <a:gd name="connsiteY184" fmla="*/ 2618472 h 6656499"/>
              <a:gd name="connsiteX185" fmla="*/ 3509065 w 5770229"/>
              <a:gd name="connsiteY185" fmla="*/ 2631644 h 6656499"/>
              <a:gd name="connsiteX186" fmla="*/ 3412946 w 5770229"/>
              <a:gd name="connsiteY186" fmla="*/ 2685776 h 6656499"/>
              <a:gd name="connsiteX187" fmla="*/ 3314563 w 5770229"/>
              <a:gd name="connsiteY187" fmla="*/ 2733526 h 6656499"/>
              <a:gd name="connsiteX188" fmla="*/ 3326089 w 5770229"/>
              <a:gd name="connsiteY188" fmla="*/ 2831292 h 6656499"/>
              <a:gd name="connsiteX189" fmla="*/ 3291305 w 5770229"/>
              <a:gd name="connsiteY189" fmla="*/ 2981337 h 6656499"/>
              <a:gd name="connsiteX190" fmla="*/ 3259197 w 5770229"/>
              <a:gd name="connsiteY190" fmla="*/ 2991833 h 6656499"/>
              <a:gd name="connsiteX191" fmla="*/ 3243760 w 5770229"/>
              <a:gd name="connsiteY191" fmla="*/ 2998214 h 6656499"/>
              <a:gd name="connsiteX192" fmla="*/ 3227088 w 5770229"/>
              <a:gd name="connsiteY192" fmla="*/ 3027441 h 6656499"/>
              <a:gd name="connsiteX193" fmla="*/ 3146406 w 5770229"/>
              <a:gd name="connsiteY193" fmla="*/ 3013239 h 6656499"/>
              <a:gd name="connsiteX194" fmla="*/ 3111828 w 5770229"/>
              <a:gd name="connsiteY194" fmla="*/ 3053580 h 6656499"/>
              <a:gd name="connsiteX195" fmla="*/ 3071692 w 5770229"/>
              <a:gd name="connsiteY195" fmla="*/ 3062842 h 6656499"/>
              <a:gd name="connsiteX196" fmla="*/ 3005418 w 5770229"/>
              <a:gd name="connsiteY196" fmla="*/ 3116768 h 6656499"/>
              <a:gd name="connsiteX197" fmla="*/ 3009328 w 5770229"/>
              <a:gd name="connsiteY197" fmla="*/ 3137967 h 6656499"/>
              <a:gd name="connsiteX198" fmla="*/ 2650786 w 5770229"/>
              <a:gd name="connsiteY198" fmla="*/ 3321149 h 6656499"/>
              <a:gd name="connsiteX199" fmla="*/ 2648316 w 5770229"/>
              <a:gd name="connsiteY199" fmla="*/ 3362108 h 6656499"/>
              <a:gd name="connsiteX200" fmla="*/ 2618060 w 5770229"/>
              <a:gd name="connsiteY200" fmla="*/ 3561550 h 6656499"/>
              <a:gd name="connsiteX201" fmla="*/ 2614150 w 5770229"/>
              <a:gd name="connsiteY201" fmla="*/ 3837557 h 6656499"/>
              <a:gd name="connsiteX202" fmla="*/ 2610650 w 5770229"/>
              <a:gd name="connsiteY202" fmla="*/ 3967226 h 6656499"/>
              <a:gd name="connsiteX203" fmla="*/ 2573397 w 5770229"/>
              <a:gd name="connsiteY203" fmla="*/ 4496189 h 6656499"/>
              <a:gd name="connsiteX204" fmla="*/ 2572985 w 5770229"/>
              <a:gd name="connsiteY204" fmla="*/ 4518006 h 6656499"/>
              <a:gd name="connsiteX205" fmla="*/ 2593979 w 5770229"/>
              <a:gd name="connsiteY205" fmla="*/ 4611655 h 6656499"/>
              <a:gd name="connsiteX206" fmla="*/ 2603858 w 5770229"/>
              <a:gd name="connsiteY206" fmla="*/ 4664140 h 6656499"/>
              <a:gd name="connsiteX207" fmla="*/ 2615179 w 5770229"/>
              <a:gd name="connsiteY207" fmla="*/ 4835590 h 6656499"/>
              <a:gd name="connsiteX208" fmla="*/ 2617854 w 5770229"/>
              <a:gd name="connsiteY208" fmla="*/ 5094926 h 6656499"/>
              <a:gd name="connsiteX209" fmla="*/ 2614561 w 5770229"/>
              <a:gd name="connsiteY209" fmla="*/ 5116949 h 6656499"/>
              <a:gd name="connsiteX210" fmla="*/ 2530380 w 5770229"/>
              <a:gd name="connsiteY210" fmla="*/ 5403454 h 6656499"/>
              <a:gd name="connsiteX211" fmla="*/ 2441876 w 5770229"/>
              <a:gd name="connsiteY211" fmla="*/ 5643854 h 6656499"/>
              <a:gd name="connsiteX212" fmla="*/ 2382188 w 5770229"/>
              <a:gd name="connsiteY212" fmla="*/ 5824978 h 6656499"/>
              <a:gd name="connsiteX213" fmla="*/ 2392891 w 5770229"/>
              <a:gd name="connsiteY213" fmla="*/ 5907718 h 6656499"/>
              <a:gd name="connsiteX214" fmla="*/ 2459371 w 5770229"/>
              <a:gd name="connsiteY214" fmla="*/ 5981609 h 6656499"/>
              <a:gd name="connsiteX215" fmla="*/ 2489421 w 5770229"/>
              <a:gd name="connsiteY215" fmla="*/ 6021127 h 6656499"/>
              <a:gd name="connsiteX216" fmla="*/ 2485511 w 5770229"/>
              <a:gd name="connsiteY216" fmla="*/ 6053647 h 6656499"/>
              <a:gd name="connsiteX217" fmla="*/ 2441053 w 5770229"/>
              <a:gd name="connsiteY217" fmla="*/ 6134947 h 6656499"/>
              <a:gd name="connsiteX218" fmla="*/ 2396389 w 5770229"/>
              <a:gd name="connsiteY218" fmla="*/ 6176728 h 6656499"/>
              <a:gd name="connsiteX219" fmla="*/ 2369427 w 5770229"/>
              <a:gd name="connsiteY219" fmla="*/ 6203073 h 6656499"/>
              <a:gd name="connsiteX220" fmla="*/ 2348227 w 5770229"/>
              <a:gd name="connsiteY220" fmla="*/ 6261527 h 6656499"/>
              <a:gd name="connsiteX221" fmla="*/ 2337319 w 5770229"/>
              <a:gd name="connsiteY221" fmla="*/ 6319363 h 6656499"/>
              <a:gd name="connsiteX222" fmla="*/ 2335055 w 5770229"/>
              <a:gd name="connsiteY222" fmla="*/ 6341798 h 6656499"/>
              <a:gd name="connsiteX223" fmla="*/ 2360576 w 5770229"/>
              <a:gd name="connsiteY223" fmla="*/ 6500487 h 6656499"/>
              <a:gd name="connsiteX224" fmla="*/ 2345140 w 5770229"/>
              <a:gd name="connsiteY224" fmla="*/ 6611013 h 6656499"/>
              <a:gd name="connsiteX225" fmla="*/ 2324352 w 5770229"/>
              <a:gd name="connsiteY225" fmla="*/ 6645592 h 6656499"/>
              <a:gd name="connsiteX226" fmla="*/ 2272484 w 5770229"/>
              <a:gd name="connsiteY226" fmla="*/ 6656500 h 6656499"/>
              <a:gd name="connsiteX227" fmla="*/ 2221852 w 5770229"/>
              <a:gd name="connsiteY227" fmla="*/ 6622333 h 6656499"/>
              <a:gd name="connsiteX228" fmla="*/ 2206827 w 5770229"/>
              <a:gd name="connsiteY228" fmla="*/ 6599899 h 6656499"/>
              <a:gd name="connsiteX229" fmla="*/ 2158870 w 5770229"/>
              <a:gd name="connsiteY229" fmla="*/ 6503986 h 6656499"/>
              <a:gd name="connsiteX230" fmla="*/ 2088068 w 5770229"/>
              <a:gd name="connsiteY230" fmla="*/ 6267908 h 6656499"/>
              <a:gd name="connsiteX231" fmla="*/ 2086215 w 5770229"/>
              <a:gd name="connsiteY231" fmla="*/ 6239298 h 6656499"/>
              <a:gd name="connsiteX232" fmla="*/ 2084157 w 5770229"/>
              <a:gd name="connsiteY232" fmla="*/ 6140504 h 6656499"/>
              <a:gd name="connsiteX233" fmla="*/ 2089303 w 5770229"/>
              <a:gd name="connsiteY233" fmla="*/ 6057351 h 6656499"/>
              <a:gd name="connsiteX234" fmla="*/ 2162987 w 5770229"/>
              <a:gd name="connsiteY234" fmla="*/ 5782784 h 6656499"/>
              <a:gd name="connsiteX235" fmla="*/ 2175748 w 5770229"/>
              <a:gd name="connsiteY235" fmla="*/ 5728653 h 6656499"/>
              <a:gd name="connsiteX236" fmla="*/ 2188921 w 5770229"/>
              <a:gd name="connsiteY236" fmla="*/ 5628006 h 6656499"/>
              <a:gd name="connsiteX237" fmla="*/ 2224734 w 5770229"/>
              <a:gd name="connsiteY237" fmla="*/ 5338826 h 6656499"/>
              <a:gd name="connsiteX238" fmla="*/ 2231937 w 5770229"/>
              <a:gd name="connsiteY238" fmla="*/ 5284283 h 6656499"/>
              <a:gd name="connsiteX239" fmla="*/ 2246139 w 5770229"/>
              <a:gd name="connsiteY239" fmla="*/ 5127858 h 6656499"/>
              <a:gd name="connsiteX240" fmla="*/ 2278247 w 5770229"/>
              <a:gd name="connsiteY240" fmla="*/ 4830033 h 6656499"/>
              <a:gd name="connsiteX241" fmla="*/ 2224322 w 5770229"/>
              <a:gd name="connsiteY241" fmla="*/ 4625445 h 6656499"/>
              <a:gd name="connsiteX242" fmla="*/ 2172661 w 5770229"/>
              <a:gd name="connsiteY242" fmla="*/ 4299423 h 6656499"/>
              <a:gd name="connsiteX243" fmla="*/ 2165457 w 5770229"/>
              <a:gd name="connsiteY243" fmla="*/ 4300658 h 6656499"/>
              <a:gd name="connsiteX244" fmla="*/ 2079423 w 5770229"/>
              <a:gd name="connsiteY244" fmla="*/ 3993777 h 6656499"/>
              <a:gd name="connsiteX245" fmla="*/ 2073454 w 5770229"/>
              <a:gd name="connsiteY245" fmla="*/ 3818828 h 6656499"/>
              <a:gd name="connsiteX246" fmla="*/ 2067691 w 5770229"/>
              <a:gd name="connsiteY246" fmla="*/ 3644085 h 6656499"/>
              <a:gd name="connsiteX247" fmla="*/ 2015824 w 5770229"/>
              <a:gd name="connsiteY247" fmla="*/ 3679074 h 6656499"/>
              <a:gd name="connsiteX248" fmla="*/ 2003269 w 5770229"/>
              <a:gd name="connsiteY248" fmla="*/ 3686484 h 6656499"/>
              <a:gd name="connsiteX249" fmla="*/ 1972807 w 5770229"/>
              <a:gd name="connsiteY249" fmla="*/ 3693688 h 6656499"/>
              <a:gd name="connsiteX250" fmla="*/ 1955518 w 5770229"/>
              <a:gd name="connsiteY250" fmla="*/ 3717563 h 6656499"/>
              <a:gd name="connsiteX251" fmla="*/ 1941522 w 5770229"/>
              <a:gd name="connsiteY251" fmla="*/ 3728060 h 6656499"/>
              <a:gd name="connsiteX252" fmla="*/ 1921146 w 5770229"/>
              <a:gd name="connsiteY252" fmla="*/ 3740615 h 6656499"/>
              <a:gd name="connsiteX253" fmla="*/ 1915794 w 5770229"/>
              <a:gd name="connsiteY253" fmla="*/ 3765520 h 6656499"/>
              <a:gd name="connsiteX254" fmla="*/ 1916823 w 5770229"/>
              <a:gd name="connsiteY254" fmla="*/ 3867608 h 6656499"/>
              <a:gd name="connsiteX255" fmla="*/ 1881628 w 5770229"/>
              <a:gd name="connsiteY255" fmla="*/ 3890248 h 6656499"/>
              <a:gd name="connsiteX256" fmla="*/ 1792095 w 5770229"/>
              <a:gd name="connsiteY256" fmla="*/ 3908360 h 6656499"/>
              <a:gd name="connsiteX257" fmla="*/ 1759163 w 5770229"/>
              <a:gd name="connsiteY257" fmla="*/ 3928531 h 6656499"/>
              <a:gd name="connsiteX258" fmla="*/ 1720057 w 5770229"/>
              <a:gd name="connsiteY258" fmla="*/ 4006332 h 6656499"/>
              <a:gd name="connsiteX259" fmla="*/ 1687949 w 5770229"/>
              <a:gd name="connsiteY259" fmla="*/ 4118917 h 6656499"/>
              <a:gd name="connsiteX260" fmla="*/ 1644109 w 5770229"/>
              <a:gd name="connsiteY260" fmla="*/ 4186015 h 6656499"/>
              <a:gd name="connsiteX261" fmla="*/ 1602327 w 5770229"/>
              <a:gd name="connsiteY261" fmla="*/ 4166461 h 6656499"/>
              <a:gd name="connsiteX262" fmla="*/ 1573306 w 5770229"/>
              <a:gd name="connsiteY262" fmla="*/ 4144850 h 6656499"/>
              <a:gd name="connsiteX263" fmla="*/ 1531318 w 5770229"/>
              <a:gd name="connsiteY263" fmla="*/ 4161933 h 6656499"/>
              <a:gd name="connsiteX264" fmla="*/ 1483773 w 5770229"/>
              <a:gd name="connsiteY264" fmla="*/ 4118505 h 6656499"/>
              <a:gd name="connsiteX265" fmla="*/ 1402679 w 5770229"/>
              <a:gd name="connsiteY265" fmla="*/ 4192601 h 6656499"/>
              <a:gd name="connsiteX266" fmla="*/ 1353282 w 5770229"/>
              <a:gd name="connsiteY266" fmla="*/ 4135588 h 6656499"/>
              <a:gd name="connsiteX267" fmla="*/ 1311912 w 5770229"/>
              <a:gd name="connsiteY267" fmla="*/ 4136206 h 6656499"/>
              <a:gd name="connsiteX268" fmla="*/ 1302650 w 5770229"/>
              <a:gd name="connsiteY268" fmla="*/ 4134559 h 6656499"/>
              <a:gd name="connsiteX269" fmla="*/ 1281450 w 5770229"/>
              <a:gd name="connsiteY269" fmla="*/ 4104509 h 6656499"/>
              <a:gd name="connsiteX270" fmla="*/ 1278568 w 5770229"/>
              <a:gd name="connsiteY270" fmla="*/ 4062315 h 6656499"/>
              <a:gd name="connsiteX271" fmla="*/ 1203443 w 5770229"/>
              <a:gd name="connsiteY271" fmla="*/ 4035764 h 6656499"/>
              <a:gd name="connsiteX272" fmla="*/ 1238639 w 5770229"/>
              <a:gd name="connsiteY272" fmla="*/ 3912065 h 6656499"/>
              <a:gd name="connsiteX273" fmla="*/ 1270541 w 5770229"/>
              <a:gd name="connsiteY273" fmla="*/ 3773753 h 6656499"/>
              <a:gd name="connsiteX274" fmla="*/ 1275893 w 5770229"/>
              <a:gd name="connsiteY274" fmla="*/ 3756052 h 6656499"/>
              <a:gd name="connsiteX275" fmla="*/ 1410295 w 5770229"/>
              <a:gd name="connsiteY275" fmla="*/ 3550847 h 6656499"/>
              <a:gd name="connsiteX276" fmla="*/ 1426966 w 5770229"/>
              <a:gd name="connsiteY276" fmla="*/ 3520385 h 6656499"/>
              <a:gd name="connsiteX277" fmla="*/ 1548607 w 5770229"/>
              <a:gd name="connsiteY277" fmla="*/ 3285954 h 6656499"/>
              <a:gd name="connsiteX278" fmla="*/ 1620028 w 5770229"/>
              <a:gd name="connsiteY278" fmla="*/ 3209388 h 6656499"/>
              <a:gd name="connsiteX279" fmla="*/ 1677864 w 5770229"/>
              <a:gd name="connsiteY279" fmla="*/ 3114709 h 6656499"/>
              <a:gd name="connsiteX280" fmla="*/ 1695359 w 5770229"/>
              <a:gd name="connsiteY280" fmla="*/ 3090217 h 6656499"/>
              <a:gd name="connsiteX281" fmla="*/ 1608707 w 5770229"/>
              <a:gd name="connsiteY281" fmla="*/ 3005418 h 6656499"/>
              <a:gd name="connsiteX282" fmla="*/ 1580098 w 5770229"/>
              <a:gd name="connsiteY282" fmla="*/ 2980719 h 6656499"/>
              <a:gd name="connsiteX283" fmla="*/ 1490565 w 5770229"/>
              <a:gd name="connsiteY283" fmla="*/ 2892833 h 6656499"/>
              <a:gd name="connsiteX284" fmla="*/ 1416881 w 5770229"/>
              <a:gd name="connsiteY284" fmla="*/ 2814209 h 6656499"/>
              <a:gd name="connsiteX285" fmla="*/ 1325907 w 5770229"/>
              <a:gd name="connsiteY285" fmla="*/ 2719942 h 6656499"/>
              <a:gd name="connsiteX286" fmla="*/ 1212911 w 5770229"/>
              <a:gd name="connsiteY286" fmla="*/ 2567428 h 6656499"/>
              <a:gd name="connsiteX287" fmla="*/ 1181420 w 5770229"/>
              <a:gd name="connsiteY287" fmla="*/ 2527087 h 6656499"/>
              <a:gd name="connsiteX288" fmla="*/ 1103619 w 5770229"/>
              <a:gd name="connsiteY288" fmla="*/ 2442082 h 6656499"/>
              <a:gd name="connsiteX289" fmla="*/ 1065954 w 5770229"/>
              <a:gd name="connsiteY289" fmla="*/ 2356254 h 6656499"/>
              <a:gd name="connsiteX290" fmla="*/ 1056280 w 5770229"/>
              <a:gd name="connsiteY290" fmla="*/ 2297595 h 6656499"/>
              <a:gd name="connsiteX291" fmla="*/ 1049076 w 5770229"/>
              <a:gd name="connsiteY291" fmla="*/ 2155577 h 6656499"/>
              <a:gd name="connsiteX292" fmla="*/ 1052575 w 5770229"/>
              <a:gd name="connsiteY292" fmla="*/ 2106180 h 6656499"/>
              <a:gd name="connsiteX293" fmla="*/ 1056486 w 5770229"/>
              <a:gd name="connsiteY293" fmla="*/ 2065015 h 6656499"/>
              <a:gd name="connsiteX294" fmla="*/ 1077480 w 5770229"/>
              <a:gd name="connsiteY294" fmla="*/ 1925056 h 6656499"/>
              <a:gd name="connsiteX295" fmla="*/ 1057515 w 5770229"/>
              <a:gd name="connsiteY295" fmla="*/ 1862486 h 6656499"/>
              <a:gd name="connsiteX296" fmla="*/ 982390 w 5770229"/>
              <a:gd name="connsiteY296" fmla="*/ 1709355 h 6656499"/>
              <a:gd name="connsiteX297" fmla="*/ 905207 w 5770229"/>
              <a:gd name="connsiteY297" fmla="*/ 1553959 h 6656499"/>
              <a:gd name="connsiteX298" fmla="*/ 876597 w 5770229"/>
              <a:gd name="connsiteY298" fmla="*/ 1498387 h 6656499"/>
              <a:gd name="connsiteX299" fmla="*/ 729434 w 5770229"/>
              <a:gd name="connsiteY299" fmla="*/ 1066983 h 6656499"/>
              <a:gd name="connsiteX300" fmla="*/ 592563 w 5770229"/>
              <a:gd name="connsiteY300" fmla="*/ 695679 h 6656499"/>
              <a:gd name="connsiteX301" fmla="*/ 576303 w 5770229"/>
              <a:gd name="connsiteY301" fmla="*/ 641548 h 6656499"/>
              <a:gd name="connsiteX302" fmla="*/ 518672 w 5770229"/>
              <a:gd name="connsiteY302" fmla="*/ 411233 h 6656499"/>
              <a:gd name="connsiteX303" fmla="*/ 508793 w 5770229"/>
              <a:gd name="connsiteY303" fmla="*/ 388181 h 6656499"/>
              <a:gd name="connsiteX304" fmla="*/ 464129 w 5770229"/>
              <a:gd name="connsiteY304" fmla="*/ 293091 h 6656499"/>
              <a:gd name="connsiteX305" fmla="*/ 440048 w 5770229"/>
              <a:gd name="connsiteY305" fmla="*/ 259542 h 6656499"/>
              <a:gd name="connsiteX306" fmla="*/ 374597 w 5770229"/>
              <a:gd name="connsiteY306" fmla="*/ 213849 h 6656499"/>
              <a:gd name="connsiteX307" fmla="*/ 315731 w 5770229"/>
              <a:gd name="connsiteY307" fmla="*/ 218789 h 6656499"/>
              <a:gd name="connsiteX308" fmla="*/ 243899 w 5770229"/>
              <a:gd name="connsiteY308" fmla="*/ 194090 h 6656499"/>
              <a:gd name="connsiteX309" fmla="*/ 136872 w 5770229"/>
              <a:gd name="connsiteY309" fmla="*/ 188327 h 6656499"/>
              <a:gd name="connsiteX310" fmla="*/ 128433 w 5770229"/>
              <a:gd name="connsiteY310" fmla="*/ 168363 h 6656499"/>
              <a:gd name="connsiteX311" fmla="*/ 173920 w 5770229"/>
              <a:gd name="connsiteY311" fmla="*/ 149221 h 6656499"/>
              <a:gd name="connsiteX312" fmla="*/ 248633 w 5770229"/>
              <a:gd name="connsiteY312" fmla="*/ 151897 h 6656499"/>
              <a:gd name="connsiteX313" fmla="*/ 248839 w 5770229"/>
              <a:gd name="connsiteY313" fmla="*/ 138107 h 6656499"/>
              <a:gd name="connsiteX314" fmla="*/ 187916 w 5770229"/>
              <a:gd name="connsiteY314" fmla="*/ 101882 h 6656499"/>
              <a:gd name="connsiteX315" fmla="*/ 159306 w 5770229"/>
              <a:gd name="connsiteY315" fmla="*/ 96119 h 6656499"/>
              <a:gd name="connsiteX316" fmla="*/ 38077 w 5770229"/>
              <a:gd name="connsiteY316" fmla="*/ 121847 h 6656499"/>
              <a:gd name="connsiteX317" fmla="*/ 0 w 5770229"/>
              <a:gd name="connsiteY317" fmla="*/ 106822 h 6656499"/>
              <a:gd name="connsiteX318" fmla="*/ 5351 w 5770229"/>
              <a:gd name="connsiteY318" fmla="*/ 92826 h 6656499"/>
              <a:gd name="connsiteX319" fmla="*/ 94678 w 5770229"/>
              <a:gd name="connsiteY319" fmla="*/ 73067 h 6656499"/>
              <a:gd name="connsiteX320" fmla="*/ 16672 w 5770229"/>
              <a:gd name="connsiteY320" fmla="*/ 42399 h 6656499"/>
              <a:gd name="connsiteX321" fmla="*/ 16672 w 5770229"/>
              <a:gd name="connsiteY321" fmla="*/ 22846 h 6656499"/>
              <a:gd name="connsiteX322" fmla="*/ 101059 w 5770229"/>
              <a:gd name="connsiteY322" fmla="*/ 42399 h 6656499"/>
              <a:gd name="connsiteX323" fmla="*/ 80477 w 5770229"/>
              <a:gd name="connsiteY323" fmla="*/ 12349 h 66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5770229" h="6656499">
                <a:moveTo>
                  <a:pt x="80477" y="12349"/>
                </a:moveTo>
                <a:cubicBezTo>
                  <a:pt x="83358" y="8233"/>
                  <a:pt x="86445" y="4116"/>
                  <a:pt x="89739" y="0"/>
                </a:cubicBezTo>
                <a:cubicBezTo>
                  <a:pt x="111967" y="20788"/>
                  <a:pt x="140371" y="34372"/>
                  <a:pt x="170009" y="40753"/>
                </a:cubicBezTo>
                <a:cubicBezTo>
                  <a:pt x="194296" y="46104"/>
                  <a:pt x="220436" y="45281"/>
                  <a:pt x="243899" y="36431"/>
                </a:cubicBezTo>
                <a:cubicBezTo>
                  <a:pt x="271274" y="51250"/>
                  <a:pt x="293297" y="74096"/>
                  <a:pt x="321289" y="87680"/>
                </a:cubicBezTo>
                <a:lnTo>
                  <a:pt x="446017" y="143870"/>
                </a:lnTo>
                <a:cubicBezTo>
                  <a:pt x="450751" y="145928"/>
                  <a:pt x="455485" y="147780"/>
                  <a:pt x="459601" y="151074"/>
                </a:cubicBezTo>
                <a:cubicBezTo>
                  <a:pt x="488416" y="174537"/>
                  <a:pt x="517643" y="197589"/>
                  <a:pt x="547076" y="220230"/>
                </a:cubicBezTo>
                <a:cubicBezTo>
                  <a:pt x="570128" y="238136"/>
                  <a:pt x="593592" y="256043"/>
                  <a:pt x="612939" y="278066"/>
                </a:cubicBezTo>
                <a:cubicBezTo>
                  <a:pt x="623230" y="288975"/>
                  <a:pt x="626523" y="304205"/>
                  <a:pt x="632698" y="317378"/>
                </a:cubicBezTo>
                <a:cubicBezTo>
                  <a:pt x="647517" y="355455"/>
                  <a:pt x="667070" y="391268"/>
                  <a:pt x="685183" y="427905"/>
                </a:cubicBezTo>
                <a:lnTo>
                  <a:pt x="746929" y="551398"/>
                </a:lnTo>
                <a:cubicBezTo>
                  <a:pt x="767306" y="590916"/>
                  <a:pt x="784595" y="631669"/>
                  <a:pt x="803325" y="672010"/>
                </a:cubicBezTo>
                <a:cubicBezTo>
                  <a:pt x="807647" y="680860"/>
                  <a:pt x="810734" y="690122"/>
                  <a:pt x="816291" y="698149"/>
                </a:cubicBezTo>
                <a:cubicBezTo>
                  <a:pt x="837079" y="727376"/>
                  <a:pt x="857662" y="757015"/>
                  <a:pt x="878656" y="786241"/>
                </a:cubicBezTo>
                <a:cubicBezTo>
                  <a:pt x="880508" y="788711"/>
                  <a:pt x="881743" y="791387"/>
                  <a:pt x="882772" y="794474"/>
                </a:cubicBezTo>
                <a:cubicBezTo>
                  <a:pt x="897180" y="835639"/>
                  <a:pt x="911793" y="876597"/>
                  <a:pt x="926200" y="917762"/>
                </a:cubicBezTo>
                <a:cubicBezTo>
                  <a:pt x="929288" y="926818"/>
                  <a:pt x="932993" y="935668"/>
                  <a:pt x="935257" y="944930"/>
                </a:cubicBezTo>
                <a:cubicBezTo>
                  <a:pt x="947606" y="999062"/>
                  <a:pt x="959955" y="1053399"/>
                  <a:pt x="972510" y="1107530"/>
                </a:cubicBezTo>
                <a:cubicBezTo>
                  <a:pt x="974157" y="1114940"/>
                  <a:pt x="975598" y="1122349"/>
                  <a:pt x="978273" y="1129347"/>
                </a:cubicBezTo>
                <a:cubicBezTo>
                  <a:pt x="994328" y="1174216"/>
                  <a:pt x="1010176" y="1219086"/>
                  <a:pt x="1026230" y="1263955"/>
                </a:cubicBezTo>
                <a:cubicBezTo>
                  <a:pt x="1028494" y="1270541"/>
                  <a:pt x="1030552" y="1277128"/>
                  <a:pt x="1034257" y="1283096"/>
                </a:cubicBezTo>
                <a:cubicBezTo>
                  <a:pt x="1079332" y="1361103"/>
                  <a:pt x="1123584" y="1439521"/>
                  <a:pt x="1171952" y="1515470"/>
                </a:cubicBezTo>
                <a:cubicBezTo>
                  <a:pt x="1184302" y="1537699"/>
                  <a:pt x="1198092" y="1559310"/>
                  <a:pt x="1211676" y="1580716"/>
                </a:cubicBezTo>
                <a:cubicBezTo>
                  <a:pt x="1225672" y="1601915"/>
                  <a:pt x="1239874" y="1623321"/>
                  <a:pt x="1257163" y="1642256"/>
                </a:cubicBezTo>
                <a:cubicBezTo>
                  <a:pt x="1263749" y="1649460"/>
                  <a:pt x="1271159" y="1656458"/>
                  <a:pt x="1280215" y="1660780"/>
                </a:cubicBezTo>
                <a:cubicBezTo>
                  <a:pt x="1282273" y="1659751"/>
                  <a:pt x="1284537" y="1658722"/>
                  <a:pt x="1286801" y="1657899"/>
                </a:cubicBezTo>
                <a:cubicBezTo>
                  <a:pt x="1312323" y="1608502"/>
                  <a:pt x="1317469" y="1552312"/>
                  <a:pt x="1326525" y="1498387"/>
                </a:cubicBezTo>
                <a:cubicBezTo>
                  <a:pt x="1330024" y="1477187"/>
                  <a:pt x="1333935" y="1455987"/>
                  <a:pt x="1337228" y="1434582"/>
                </a:cubicBezTo>
                <a:cubicBezTo>
                  <a:pt x="1338463" y="1425114"/>
                  <a:pt x="1341344" y="1415440"/>
                  <a:pt x="1339903" y="1405767"/>
                </a:cubicBezTo>
                <a:cubicBezTo>
                  <a:pt x="1337022" y="1384773"/>
                  <a:pt x="1327966" y="1365425"/>
                  <a:pt x="1317469" y="1347313"/>
                </a:cubicBezTo>
                <a:cubicBezTo>
                  <a:pt x="1302238" y="1321585"/>
                  <a:pt x="1283508" y="1298121"/>
                  <a:pt x="1263337" y="1276099"/>
                </a:cubicBezTo>
                <a:cubicBezTo>
                  <a:pt x="1258192" y="1270130"/>
                  <a:pt x="1250782" y="1266837"/>
                  <a:pt x="1245225" y="1261279"/>
                </a:cubicBezTo>
                <a:cubicBezTo>
                  <a:pt x="1222585" y="1242755"/>
                  <a:pt x="1200768" y="1223408"/>
                  <a:pt x="1177921" y="1205296"/>
                </a:cubicBezTo>
                <a:cubicBezTo>
                  <a:pt x="1164131" y="1194387"/>
                  <a:pt x="1151988" y="1179156"/>
                  <a:pt x="1150753" y="1161044"/>
                </a:cubicBezTo>
                <a:cubicBezTo>
                  <a:pt x="1149312" y="1148489"/>
                  <a:pt x="1158780" y="1138609"/>
                  <a:pt x="1167013" y="1130376"/>
                </a:cubicBezTo>
                <a:cubicBezTo>
                  <a:pt x="1175863" y="1124202"/>
                  <a:pt x="1189036" y="1122967"/>
                  <a:pt x="1193975" y="1112058"/>
                </a:cubicBezTo>
                <a:cubicBezTo>
                  <a:pt x="1199121" y="1103002"/>
                  <a:pt x="1193152" y="1093534"/>
                  <a:pt x="1190888" y="1084684"/>
                </a:cubicBezTo>
                <a:cubicBezTo>
                  <a:pt x="1188624" y="1076862"/>
                  <a:pt x="1193358" y="1068424"/>
                  <a:pt x="1200356" y="1065131"/>
                </a:cubicBezTo>
                <a:cubicBezTo>
                  <a:pt x="1209206" y="1063484"/>
                  <a:pt x="1217439" y="1068218"/>
                  <a:pt x="1225672" y="1070894"/>
                </a:cubicBezTo>
                <a:cubicBezTo>
                  <a:pt x="1220115" y="1060808"/>
                  <a:pt x="1211470" y="1051546"/>
                  <a:pt x="1211470" y="1039403"/>
                </a:cubicBezTo>
                <a:cubicBezTo>
                  <a:pt x="1211059" y="1030964"/>
                  <a:pt x="1217851" y="1024995"/>
                  <a:pt x="1224025" y="1020261"/>
                </a:cubicBezTo>
                <a:cubicBezTo>
                  <a:pt x="1230200" y="1020055"/>
                  <a:pt x="1236581" y="1023349"/>
                  <a:pt x="1242755" y="1021290"/>
                </a:cubicBezTo>
                <a:cubicBezTo>
                  <a:pt x="1249959" y="1016968"/>
                  <a:pt x="1253046" y="1006471"/>
                  <a:pt x="1247695" y="999679"/>
                </a:cubicBezTo>
                <a:cubicBezTo>
                  <a:pt x="1241520" y="990211"/>
                  <a:pt x="1241932" y="977656"/>
                  <a:pt x="1247489" y="967982"/>
                </a:cubicBezTo>
                <a:cubicBezTo>
                  <a:pt x="1250165" y="963660"/>
                  <a:pt x="1255516" y="963043"/>
                  <a:pt x="1260044" y="962219"/>
                </a:cubicBezTo>
                <a:cubicBezTo>
                  <a:pt x="1278157" y="960984"/>
                  <a:pt x="1296269" y="960573"/>
                  <a:pt x="1314176" y="958103"/>
                </a:cubicBezTo>
                <a:cubicBezTo>
                  <a:pt x="1326731" y="954604"/>
                  <a:pt x="1339698" y="955427"/>
                  <a:pt x="1352253" y="951928"/>
                </a:cubicBezTo>
                <a:cubicBezTo>
                  <a:pt x="1349371" y="946989"/>
                  <a:pt x="1345461" y="942872"/>
                  <a:pt x="1341756" y="938756"/>
                </a:cubicBezTo>
                <a:cubicBezTo>
                  <a:pt x="1341756" y="930729"/>
                  <a:pt x="1341962" y="922907"/>
                  <a:pt x="1342373" y="914880"/>
                </a:cubicBezTo>
                <a:cubicBezTo>
                  <a:pt x="1345461" y="925995"/>
                  <a:pt x="1353694" y="937315"/>
                  <a:pt x="1365220" y="939579"/>
                </a:cubicBezTo>
                <a:cubicBezTo>
                  <a:pt x="1376746" y="927435"/>
                  <a:pt x="1384773" y="912410"/>
                  <a:pt x="1396916" y="900679"/>
                </a:cubicBezTo>
                <a:cubicBezTo>
                  <a:pt x="1391565" y="869805"/>
                  <a:pt x="1402473" y="838314"/>
                  <a:pt x="1420174" y="813204"/>
                </a:cubicBezTo>
                <a:cubicBezTo>
                  <a:pt x="1424702" y="806206"/>
                  <a:pt x="1431906" y="801472"/>
                  <a:pt x="1436640" y="794680"/>
                </a:cubicBezTo>
                <a:cubicBezTo>
                  <a:pt x="1445284" y="783154"/>
                  <a:pt x="1457840" y="775127"/>
                  <a:pt x="1470806" y="769364"/>
                </a:cubicBezTo>
                <a:cubicBezTo>
                  <a:pt x="1492418" y="759690"/>
                  <a:pt x="1515881" y="755574"/>
                  <a:pt x="1538934" y="752075"/>
                </a:cubicBezTo>
                <a:cubicBezTo>
                  <a:pt x="1604797" y="742813"/>
                  <a:pt x="1673747" y="751046"/>
                  <a:pt x="1734671" y="778420"/>
                </a:cubicBezTo>
                <a:cubicBezTo>
                  <a:pt x="1741051" y="781302"/>
                  <a:pt x="1748461" y="779861"/>
                  <a:pt x="1755047" y="782331"/>
                </a:cubicBezTo>
                <a:cubicBezTo>
                  <a:pt x="1795800" y="802913"/>
                  <a:pt x="1836964" y="823289"/>
                  <a:pt x="1872366" y="852516"/>
                </a:cubicBezTo>
                <a:cubicBezTo>
                  <a:pt x="1919293" y="889564"/>
                  <a:pt x="1954900" y="938138"/>
                  <a:pt x="1988450" y="987124"/>
                </a:cubicBezTo>
                <a:cubicBezTo>
                  <a:pt x="1997506" y="1010588"/>
                  <a:pt x="2005739" y="1034463"/>
                  <a:pt x="2014383" y="1058133"/>
                </a:cubicBezTo>
                <a:cubicBezTo>
                  <a:pt x="2019735" y="1072540"/>
                  <a:pt x="2020969" y="1088183"/>
                  <a:pt x="2024674" y="1103208"/>
                </a:cubicBezTo>
                <a:cubicBezTo>
                  <a:pt x="2026733" y="1111235"/>
                  <a:pt x="2029820" y="1119468"/>
                  <a:pt x="2035995" y="1125231"/>
                </a:cubicBezTo>
                <a:cubicBezTo>
                  <a:pt x="2049373" y="1137786"/>
                  <a:pt x="2062957" y="1150547"/>
                  <a:pt x="2076336" y="1163308"/>
                </a:cubicBezTo>
                <a:cubicBezTo>
                  <a:pt x="2076336" y="1183067"/>
                  <a:pt x="2077571" y="1202826"/>
                  <a:pt x="2077159" y="1222585"/>
                </a:cubicBezTo>
                <a:cubicBezTo>
                  <a:pt x="2068926" y="1253252"/>
                  <a:pt x="2055342" y="1282273"/>
                  <a:pt x="2040729" y="1310471"/>
                </a:cubicBezTo>
                <a:cubicBezTo>
                  <a:pt x="2027967" y="1334140"/>
                  <a:pt x="2014177" y="1357192"/>
                  <a:pt x="1997094" y="1378186"/>
                </a:cubicBezTo>
                <a:cubicBezTo>
                  <a:pt x="1989273" y="1386419"/>
                  <a:pt x="1982481" y="1397739"/>
                  <a:pt x="1970749" y="1400827"/>
                </a:cubicBezTo>
                <a:cubicBezTo>
                  <a:pt x="1943786" y="1405561"/>
                  <a:pt x="1916206" y="1398974"/>
                  <a:pt x="1889449" y="1403502"/>
                </a:cubicBezTo>
                <a:cubicBezTo>
                  <a:pt x="1853636" y="1414205"/>
                  <a:pt x="1828731" y="1444873"/>
                  <a:pt x="1795182" y="1460310"/>
                </a:cubicBezTo>
                <a:cubicBezTo>
                  <a:pt x="1776864" y="1469366"/>
                  <a:pt x="1758546" y="1478628"/>
                  <a:pt x="1740228" y="1487684"/>
                </a:cubicBezTo>
                <a:cubicBezTo>
                  <a:pt x="1721910" y="1498181"/>
                  <a:pt x="1700504" y="1501474"/>
                  <a:pt x="1680745" y="1508266"/>
                </a:cubicBezTo>
                <a:cubicBezTo>
                  <a:pt x="1673130" y="1520821"/>
                  <a:pt x="1664691" y="1532965"/>
                  <a:pt x="1657487" y="1545726"/>
                </a:cubicBezTo>
                <a:cubicBezTo>
                  <a:pt x="1671895" y="1567543"/>
                  <a:pt x="1688155" y="1588948"/>
                  <a:pt x="1709766" y="1603973"/>
                </a:cubicBezTo>
                <a:cubicBezTo>
                  <a:pt x="1716147" y="1607884"/>
                  <a:pt x="1722939" y="1611589"/>
                  <a:pt x="1727673" y="1617764"/>
                </a:cubicBezTo>
                <a:cubicBezTo>
                  <a:pt x="1761427" y="1588948"/>
                  <a:pt x="1794771" y="1559516"/>
                  <a:pt x="1827702" y="1529877"/>
                </a:cubicBezTo>
                <a:cubicBezTo>
                  <a:pt x="1832848" y="1525349"/>
                  <a:pt x="1837582" y="1520204"/>
                  <a:pt x="1843756" y="1516911"/>
                </a:cubicBezTo>
                <a:cubicBezTo>
                  <a:pt x="1878952" y="1498592"/>
                  <a:pt x="1914148" y="1480274"/>
                  <a:pt x="1949138" y="1461750"/>
                </a:cubicBezTo>
                <a:cubicBezTo>
                  <a:pt x="1981246" y="1443226"/>
                  <a:pt x="2013766" y="1425731"/>
                  <a:pt x="2046903" y="1409265"/>
                </a:cubicBezTo>
                <a:cubicBezTo>
                  <a:pt x="2088273" y="1388477"/>
                  <a:pt x="2131084" y="1370159"/>
                  <a:pt x="2172866" y="1350400"/>
                </a:cubicBezTo>
                <a:cubicBezTo>
                  <a:pt x="2187892" y="1342785"/>
                  <a:pt x="2204563" y="1337845"/>
                  <a:pt x="2217530" y="1327142"/>
                </a:cubicBezTo>
                <a:cubicBezTo>
                  <a:pt x="2251490" y="1302032"/>
                  <a:pt x="2285451" y="1276922"/>
                  <a:pt x="2319412" y="1252017"/>
                </a:cubicBezTo>
                <a:cubicBezTo>
                  <a:pt x="2416766" y="1181832"/>
                  <a:pt x="2506299" y="1101561"/>
                  <a:pt x="2598919" y="1025407"/>
                </a:cubicBezTo>
                <a:cubicBezTo>
                  <a:pt x="2610856" y="1016556"/>
                  <a:pt x="2619295" y="1004207"/>
                  <a:pt x="2629174" y="993504"/>
                </a:cubicBezTo>
                <a:cubicBezTo>
                  <a:pt x="2659225" y="958926"/>
                  <a:pt x="2689275" y="924554"/>
                  <a:pt x="2719119" y="889976"/>
                </a:cubicBezTo>
                <a:cubicBezTo>
                  <a:pt x="2723441" y="884419"/>
                  <a:pt x="2730439" y="881743"/>
                  <a:pt x="2736408" y="878244"/>
                </a:cubicBezTo>
                <a:cubicBezTo>
                  <a:pt x="2770780" y="858485"/>
                  <a:pt x="2805564" y="838932"/>
                  <a:pt x="2839937" y="819173"/>
                </a:cubicBezTo>
                <a:cubicBezTo>
                  <a:pt x="2933586" y="762778"/>
                  <a:pt x="3027441" y="706382"/>
                  <a:pt x="3121090" y="649781"/>
                </a:cubicBezTo>
                <a:cubicBezTo>
                  <a:pt x="3168223" y="616026"/>
                  <a:pt x="3215151" y="581860"/>
                  <a:pt x="3262078" y="547899"/>
                </a:cubicBezTo>
                <a:cubicBezTo>
                  <a:pt x="3268459" y="539666"/>
                  <a:pt x="3278544" y="535550"/>
                  <a:pt x="3286983" y="529787"/>
                </a:cubicBezTo>
                <a:cubicBezTo>
                  <a:pt x="3339673" y="497267"/>
                  <a:pt x="3391746" y="462277"/>
                  <a:pt x="3450612" y="442106"/>
                </a:cubicBezTo>
                <a:cubicBezTo>
                  <a:pt x="3502479" y="424817"/>
                  <a:pt x="3558051" y="429345"/>
                  <a:pt x="3611770" y="423994"/>
                </a:cubicBezTo>
                <a:cubicBezTo>
                  <a:pt x="3741438" y="407528"/>
                  <a:pt x="3871312" y="394356"/>
                  <a:pt x="4001598" y="383859"/>
                </a:cubicBezTo>
                <a:cubicBezTo>
                  <a:pt x="4009213" y="400119"/>
                  <a:pt x="3999951" y="420083"/>
                  <a:pt x="3985544" y="429140"/>
                </a:cubicBezTo>
                <a:cubicBezTo>
                  <a:pt x="3963109" y="436549"/>
                  <a:pt x="3940263" y="442930"/>
                  <a:pt x="3917622" y="449722"/>
                </a:cubicBezTo>
                <a:cubicBezTo>
                  <a:pt x="3913918" y="451163"/>
                  <a:pt x="3909184" y="451368"/>
                  <a:pt x="3906508" y="454867"/>
                </a:cubicBezTo>
                <a:cubicBezTo>
                  <a:pt x="3927090" y="464953"/>
                  <a:pt x="3949936" y="468863"/>
                  <a:pt x="3972577" y="470510"/>
                </a:cubicBezTo>
                <a:cubicBezTo>
                  <a:pt x="3992542" y="472362"/>
                  <a:pt x="4012918" y="472774"/>
                  <a:pt x="4032265" y="478743"/>
                </a:cubicBezTo>
                <a:cubicBezTo>
                  <a:pt x="4032883" y="482448"/>
                  <a:pt x="4033500" y="486152"/>
                  <a:pt x="4034323" y="489857"/>
                </a:cubicBezTo>
                <a:cubicBezTo>
                  <a:pt x="4020533" y="503236"/>
                  <a:pt x="4000363" y="505294"/>
                  <a:pt x="3982045" y="506529"/>
                </a:cubicBezTo>
                <a:cubicBezTo>
                  <a:pt x="3940263" y="508381"/>
                  <a:pt x="3898687" y="501795"/>
                  <a:pt x="3858140" y="492739"/>
                </a:cubicBezTo>
                <a:cubicBezTo>
                  <a:pt x="3836734" y="487593"/>
                  <a:pt x="3815534" y="481418"/>
                  <a:pt x="3795570" y="471951"/>
                </a:cubicBezTo>
                <a:cubicBezTo>
                  <a:pt x="3767784" y="493150"/>
                  <a:pt x="3737528" y="511263"/>
                  <a:pt x="3710153" y="533286"/>
                </a:cubicBezTo>
                <a:cubicBezTo>
                  <a:pt x="3741850" y="549134"/>
                  <a:pt x="3777251" y="557984"/>
                  <a:pt x="3806684" y="578772"/>
                </a:cubicBezTo>
                <a:cubicBezTo>
                  <a:pt x="3820063" y="588034"/>
                  <a:pt x="3831383" y="602648"/>
                  <a:pt x="3830560" y="619731"/>
                </a:cubicBezTo>
                <a:cubicBezTo>
                  <a:pt x="3831794" y="628581"/>
                  <a:pt x="3825825" y="637843"/>
                  <a:pt x="3817181" y="639696"/>
                </a:cubicBezTo>
                <a:cubicBezTo>
                  <a:pt x="3806272" y="640725"/>
                  <a:pt x="3795570" y="637226"/>
                  <a:pt x="3785690" y="632904"/>
                </a:cubicBezTo>
                <a:cubicBezTo>
                  <a:pt x="3766549" y="624259"/>
                  <a:pt x="3749465" y="611498"/>
                  <a:pt x="3731147" y="601001"/>
                </a:cubicBezTo>
                <a:cubicBezTo>
                  <a:pt x="3718181" y="593592"/>
                  <a:pt x="3704596" y="585770"/>
                  <a:pt x="3689365" y="584124"/>
                </a:cubicBezTo>
                <a:cubicBezTo>
                  <a:pt x="3622473" y="573421"/>
                  <a:pt x="3555787" y="562924"/>
                  <a:pt x="3488894" y="552221"/>
                </a:cubicBezTo>
                <a:cubicBezTo>
                  <a:pt x="3441350" y="587829"/>
                  <a:pt x="3393804" y="623436"/>
                  <a:pt x="3346465" y="659249"/>
                </a:cubicBezTo>
                <a:cubicBezTo>
                  <a:pt x="3319708" y="682507"/>
                  <a:pt x="3294804" y="707617"/>
                  <a:pt x="3269694" y="732728"/>
                </a:cubicBezTo>
                <a:cubicBezTo>
                  <a:pt x="3215974" y="786241"/>
                  <a:pt x="3161431" y="838932"/>
                  <a:pt x="3102566" y="886683"/>
                </a:cubicBezTo>
                <a:cubicBezTo>
                  <a:pt x="3069017" y="916938"/>
                  <a:pt x="3036497" y="948223"/>
                  <a:pt x="3002948" y="978274"/>
                </a:cubicBezTo>
                <a:cubicBezTo>
                  <a:pt x="2948405" y="1013057"/>
                  <a:pt x="2893450" y="1047224"/>
                  <a:pt x="2838907" y="1081802"/>
                </a:cubicBezTo>
                <a:cubicBezTo>
                  <a:pt x="2827999" y="1089418"/>
                  <a:pt x="2815444" y="1094769"/>
                  <a:pt x="2806388" y="1104648"/>
                </a:cubicBezTo>
                <a:cubicBezTo>
                  <a:pt x="2722001" y="1188418"/>
                  <a:pt x="2636584" y="1271159"/>
                  <a:pt x="2551785" y="1354723"/>
                </a:cubicBezTo>
                <a:cubicBezTo>
                  <a:pt x="2520706" y="1386008"/>
                  <a:pt x="2489833" y="1417498"/>
                  <a:pt x="2458548" y="1448783"/>
                </a:cubicBezTo>
                <a:cubicBezTo>
                  <a:pt x="2394743" y="1504973"/>
                  <a:pt x="2330732" y="1561162"/>
                  <a:pt x="2266927" y="1617352"/>
                </a:cubicBezTo>
                <a:cubicBezTo>
                  <a:pt x="2242640" y="1639169"/>
                  <a:pt x="2217324" y="1659751"/>
                  <a:pt x="2194478" y="1683009"/>
                </a:cubicBezTo>
                <a:cubicBezTo>
                  <a:pt x="2149197" y="1727673"/>
                  <a:pt x="2102063" y="1770484"/>
                  <a:pt x="2055753" y="1814118"/>
                </a:cubicBezTo>
                <a:cubicBezTo>
                  <a:pt x="2051431" y="1818646"/>
                  <a:pt x="2045257" y="1821939"/>
                  <a:pt x="2043404" y="1828320"/>
                </a:cubicBezTo>
                <a:cubicBezTo>
                  <a:pt x="2032084" y="1865368"/>
                  <a:pt x="2017265" y="1901387"/>
                  <a:pt x="2007591" y="1939052"/>
                </a:cubicBezTo>
                <a:cubicBezTo>
                  <a:pt x="1989273" y="2008620"/>
                  <a:pt x="1969926" y="2077982"/>
                  <a:pt x="1950784" y="2147344"/>
                </a:cubicBezTo>
                <a:cubicBezTo>
                  <a:pt x="1946462" y="2164016"/>
                  <a:pt x="1945227" y="2181305"/>
                  <a:pt x="1944404" y="2198388"/>
                </a:cubicBezTo>
                <a:cubicBezTo>
                  <a:pt x="1942551" y="2249021"/>
                  <a:pt x="1947285" y="2299653"/>
                  <a:pt x="1948520" y="2350491"/>
                </a:cubicBezTo>
                <a:cubicBezTo>
                  <a:pt x="1969720" y="2367780"/>
                  <a:pt x="1991125" y="2384863"/>
                  <a:pt x="2012531" y="2402153"/>
                </a:cubicBezTo>
                <a:cubicBezTo>
                  <a:pt x="2091978" y="2401741"/>
                  <a:pt x="2171426" y="2401535"/>
                  <a:pt x="2250873" y="2400918"/>
                </a:cubicBezTo>
                <a:cubicBezTo>
                  <a:pt x="2283599" y="2396801"/>
                  <a:pt x="2316531" y="2397419"/>
                  <a:pt x="2349256" y="2399683"/>
                </a:cubicBezTo>
                <a:cubicBezTo>
                  <a:pt x="2365722" y="2400712"/>
                  <a:pt x="2382188" y="2404211"/>
                  <a:pt x="2398859" y="2404005"/>
                </a:cubicBezTo>
                <a:cubicBezTo>
                  <a:pt x="2415325" y="2404211"/>
                  <a:pt x="2431791" y="2406681"/>
                  <a:pt x="2448257" y="2404828"/>
                </a:cubicBezTo>
                <a:cubicBezTo>
                  <a:pt x="2468221" y="2407916"/>
                  <a:pt x="2489009" y="2404417"/>
                  <a:pt x="2506710" y="2394743"/>
                </a:cubicBezTo>
                <a:cubicBezTo>
                  <a:pt x="2601388" y="2345346"/>
                  <a:pt x="2695861" y="2295742"/>
                  <a:pt x="2790539" y="2246345"/>
                </a:cubicBezTo>
                <a:cubicBezTo>
                  <a:pt x="2795685" y="2243875"/>
                  <a:pt x="2800419" y="2240170"/>
                  <a:pt x="2806182" y="2239759"/>
                </a:cubicBezTo>
                <a:cubicBezTo>
                  <a:pt x="2819972" y="2238524"/>
                  <a:pt x="2833556" y="2235025"/>
                  <a:pt x="2846729" y="2230702"/>
                </a:cubicBezTo>
                <a:cubicBezTo>
                  <a:pt x="2852492" y="2228850"/>
                  <a:pt x="2856814" y="2224322"/>
                  <a:pt x="2861548" y="2220823"/>
                </a:cubicBezTo>
                <a:cubicBezTo>
                  <a:pt x="2891804" y="2196948"/>
                  <a:pt x="2922060" y="2173278"/>
                  <a:pt x="2952315" y="2149403"/>
                </a:cubicBezTo>
                <a:cubicBezTo>
                  <a:pt x="2982572" y="2125939"/>
                  <a:pt x="3011798" y="2101240"/>
                  <a:pt x="3043906" y="2080246"/>
                </a:cubicBezTo>
                <a:cubicBezTo>
                  <a:pt x="3113886" y="2033525"/>
                  <a:pt x="3189011" y="1994007"/>
                  <a:pt x="3269076" y="1967662"/>
                </a:cubicBezTo>
                <a:cubicBezTo>
                  <a:pt x="3285954" y="1962722"/>
                  <a:pt x="3302831" y="1956135"/>
                  <a:pt x="3320737" y="1956547"/>
                </a:cubicBezTo>
                <a:cubicBezTo>
                  <a:pt x="3338850" y="1954695"/>
                  <a:pt x="3357785" y="1957165"/>
                  <a:pt x="3375075" y="1950372"/>
                </a:cubicBezTo>
                <a:cubicBezTo>
                  <a:pt x="3412740" y="1937611"/>
                  <a:pt x="3447524" y="1917029"/>
                  <a:pt x="3486013" y="1907150"/>
                </a:cubicBezTo>
                <a:cubicBezTo>
                  <a:pt x="3501861" y="1903445"/>
                  <a:pt x="3519974" y="1900975"/>
                  <a:pt x="3534999" y="1908179"/>
                </a:cubicBezTo>
                <a:cubicBezTo>
                  <a:pt x="3540967" y="1921969"/>
                  <a:pt x="3544466" y="1936582"/>
                  <a:pt x="3552082" y="1949755"/>
                </a:cubicBezTo>
                <a:cubicBezTo>
                  <a:pt x="3562167" y="1945844"/>
                  <a:pt x="3572047" y="1941110"/>
                  <a:pt x="3582132" y="1936788"/>
                </a:cubicBezTo>
                <a:cubicBezTo>
                  <a:pt x="3587072" y="1939876"/>
                  <a:pt x="3592835" y="1942551"/>
                  <a:pt x="3596745" y="1947079"/>
                </a:cubicBezTo>
                <a:cubicBezTo>
                  <a:pt x="3603126" y="1957370"/>
                  <a:pt x="3593658" y="1970337"/>
                  <a:pt x="3600244" y="1980628"/>
                </a:cubicBezTo>
                <a:cubicBezTo>
                  <a:pt x="3614034" y="2005327"/>
                  <a:pt x="3627619" y="2030026"/>
                  <a:pt x="3641409" y="2054724"/>
                </a:cubicBezTo>
                <a:cubicBezTo>
                  <a:pt x="3632558" y="2081070"/>
                  <a:pt x="3607037" y="2096301"/>
                  <a:pt x="3583367" y="2107827"/>
                </a:cubicBezTo>
                <a:cubicBezTo>
                  <a:pt x="3624943" y="2097124"/>
                  <a:pt x="3666519" y="2086215"/>
                  <a:pt x="3708095" y="2075924"/>
                </a:cubicBezTo>
                <a:cubicBezTo>
                  <a:pt x="3752141" y="2064192"/>
                  <a:pt x="3797010" y="2055342"/>
                  <a:pt x="3841468" y="2045668"/>
                </a:cubicBezTo>
                <a:cubicBezTo>
                  <a:pt x="3849084" y="2044022"/>
                  <a:pt x="3856699" y="2042787"/>
                  <a:pt x="3864108" y="2040317"/>
                </a:cubicBezTo>
                <a:cubicBezTo>
                  <a:pt x="3933265" y="2014177"/>
                  <a:pt x="4002421" y="1987832"/>
                  <a:pt x="4071577" y="1961487"/>
                </a:cubicBezTo>
                <a:cubicBezTo>
                  <a:pt x="4081662" y="1958194"/>
                  <a:pt x="4092366" y="1956547"/>
                  <a:pt x="4102657" y="1954077"/>
                </a:cubicBezTo>
                <a:cubicBezTo>
                  <a:pt x="4169137" y="1939670"/>
                  <a:pt x="4235824" y="1925262"/>
                  <a:pt x="4302305" y="1910855"/>
                </a:cubicBezTo>
                <a:cubicBezTo>
                  <a:pt x="4327620" y="1905915"/>
                  <a:pt x="4352525" y="1898711"/>
                  <a:pt x="4378253" y="1896035"/>
                </a:cubicBezTo>
                <a:cubicBezTo>
                  <a:pt x="4501129" y="1879981"/>
                  <a:pt x="4624210" y="1865574"/>
                  <a:pt x="4747086" y="1850343"/>
                </a:cubicBezTo>
                <a:cubicBezTo>
                  <a:pt x="4867287" y="1825850"/>
                  <a:pt x="4985840" y="1792301"/>
                  <a:pt x="5101101" y="1749901"/>
                </a:cubicBezTo>
                <a:cubicBezTo>
                  <a:pt x="5130945" y="1739405"/>
                  <a:pt x="5159555" y="1724997"/>
                  <a:pt x="5184870" y="1706061"/>
                </a:cubicBezTo>
                <a:cubicBezTo>
                  <a:pt x="5226447" y="1675805"/>
                  <a:pt x="5259790" y="1636493"/>
                  <a:pt x="5292104" y="1596975"/>
                </a:cubicBezTo>
                <a:cubicBezTo>
                  <a:pt x="5310628" y="1577834"/>
                  <a:pt x="5329975" y="1559310"/>
                  <a:pt x="5348705" y="1540169"/>
                </a:cubicBezTo>
                <a:cubicBezTo>
                  <a:pt x="5359819" y="1527408"/>
                  <a:pt x="5370934" y="1514441"/>
                  <a:pt x="5383077" y="1502709"/>
                </a:cubicBezTo>
                <a:cubicBezTo>
                  <a:pt x="5433092" y="1453312"/>
                  <a:pt x="5489899" y="1410912"/>
                  <a:pt x="5551234" y="1376746"/>
                </a:cubicBezTo>
                <a:cubicBezTo>
                  <a:pt x="5590135" y="1355546"/>
                  <a:pt x="5631505" y="1337228"/>
                  <a:pt x="5675345" y="1329201"/>
                </a:cubicBezTo>
                <a:cubicBezTo>
                  <a:pt x="5682960" y="1327142"/>
                  <a:pt x="5688929" y="1333935"/>
                  <a:pt x="5695310" y="1336816"/>
                </a:cubicBezTo>
                <a:cubicBezTo>
                  <a:pt x="5728653" y="1355958"/>
                  <a:pt x="5751294" y="1388272"/>
                  <a:pt x="5770229" y="1420792"/>
                </a:cubicBezTo>
                <a:cubicBezTo>
                  <a:pt x="5766936" y="1456811"/>
                  <a:pt x="5751705" y="1490360"/>
                  <a:pt x="5731946" y="1520204"/>
                </a:cubicBezTo>
                <a:cubicBezTo>
                  <a:pt x="5720832" y="1537081"/>
                  <a:pt x="5708483" y="1552930"/>
                  <a:pt x="5696545" y="1568984"/>
                </a:cubicBezTo>
                <a:cubicBezTo>
                  <a:pt x="5682343" y="1587508"/>
                  <a:pt x="5670199" y="1607267"/>
                  <a:pt x="5657027" y="1626614"/>
                </a:cubicBezTo>
                <a:cubicBezTo>
                  <a:pt x="5653322" y="1631348"/>
                  <a:pt x="5647971" y="1633818"/>
                  <a:pt x="5643237" y="1637317"/>
                </a:cubicBezTo>
                <a:cubicBezTo>
                  <a:pt x="5623066" y="1650901"/>
                  <a:pt x="5602690" y="1664074"/>
                  <a:pt x="5582725" y="1678070"/>
                </a:cubicBezTo>
                <a:cubicBezTo>
                  <a:pt x="5524066" y="1726232"/>
                  <a:pt x="5465201" y="1774394"/>
                  <a:pt x="5406953" y="1822968"/>
                </a:cubicBezTo>
                <a:cubicBezTo>
                  <a:pt x="5390693" y="1835935"/>
                  <a:pt x="5373815" y="1848285"/>
                  <a:pt x="5355086" y="1857752"/>
                </a:cubicBezTo>
                <a:cubicBezTo>
                  <a:pt x="5318861" y="1875042"/>
                  <a:pt x="5280372" y="1886568"/>
                  <a:pt x="5241883" y="1897064"/>
                </a:cubicBezTo>
                <a:cubicBezTo>
                  <a:pt x="5151939" y="1921352"/>
                  <a:pt x="5058907" y="1935347"/>
                  <a:pt x="4972462" y="1970955"/>
                </a:cubicBezTo>
                <a:cubicBezTo>
                  <a:pt x="4957849" y="1978364"/>
                  <a:pt x="4944470" y="1988244"/>
                  <a:pt x="4930474" y="1996682"/>
                </a:cubicBezTo>
                <a:cubicBezTo>
                  <a:pt x="4858642" y="2041140"/>
                  <a:pt x="4788251" y="2088068"/>
                  <a:pt x="4714361" y="2129026"/>
                </a:cubicBezTo>
                <a:cubicBezTo>
                  <a:pt x="4629974" y="2176777"/>
                  <a:pt x="4542911" y="2219588"/>
                  <a:pt x="4456877" y="2264252"/>
                </a:cubicBezTo>
                <a:cubicBezTo>
                  <a:pt x="4436501" y="2274748"/>
                  <a:pt x="4416330" y="2285451"/>
                  <a:pt x="4395748" y="2295742"/>
                </a:cubicBezTo>
                <a:cubicBezTo>
                  <a:pt x="4358288" y="2310973"/>
                  <a:pt x="4318358" y="2318383"/>
                  <a:pt x="4279252" y="2327233"/>
                </a:cubicBezTo>
                <a:cubicBezTo>
                  <a:pt x="4207214" y="2344111"/>
                  <a:pt x="4135794" y="2363458"/>
                  <a:pt x="4066020" y="2388157"/>
                </a:cubicBezTo>
                <a:cubicBezTo>
                  <a:pt x="4053876" y="2392891"/>
                  <a:pt x="4041322" y="2396389"/>
                  <a:pt x="4030207" y="2403387"/>
                </a:cubicBezTo>
                <a:cubicBezTo>
                  <a:pt x="3981633" y="2431173"/>
                  <a:pt x="3933265" y="2458959"/>
                  <a:pt x="3884691" y="2486540"/>
                </a:cubicBezTo>
                <a:cubicBezTo>
                  <a:pt x="3875840" y="2491274"/>
                  <a:pt x="3867402" y="2497448"/>
                  <a:pt x="3857728" y="2500741"/>
                </a:cubicBezTo>
                <a:cubicBezTo>
                  <a:pt x="3750083" y="2540053"/>
                  <a:pt x="3642644" y="2579365"/>
                  <a:pt x="3534999" y="2618472"/>
                </a:cubicBezTo>
                <a:cubicBezTo>
                  <a:pt x="3525531" y="2621353"/>
                  <a:pt x="3517504" y="2626910"/>
                  <a:pt x="3509065" y="2631644"/>
                </a:cubicBezTo>
                <a:cubicBezTo>
                  <a:pt x="3476957" y="2649551"/>
                  <a:pt x="3445054" y="2667869"/>
                  <a:pt x="3412946" y="2685776"/>
                </a:cubicBezTo>
                <a:cubicBezTo>
                  <a:pt x="3380220" y="2701830"/>
                  <a:pt x="3347289" y="2717266"/>
                  <a:pt x="3314563" y="2733526"/>
                </a:cubicBezTo>
                <a:cubicBezTo>
                  <a:pt x="3319297" y="2766047"/>
                  <a:pt x="3327118" y="2798361"/>
                  <a:pt x="3326089" y="2831292"/>
                </a:cubicBezTo>
                <a:cubicBezTo>
                  <a:pt x="3324031" y="2883365"/>
                  <a:pt x="3286365" y="2928234"/>
                  <a:pt x="3291305" y="2981337"/>
                </a:cubicBezTo>
                <a:cubicBezTo>
                  <a:pt x="3282249" y="2988746"/>
                  <a:pt x="3270517" y="2991216"/>
                  <a:pt x="3259197" y="2991833"/>
                </a:cubicBezTo>
                <a:cubicBezTo>
                  <a:pt x="3253845" y="2992657"/>
                  <a:pt x="3246641" y="2992657"/>
                  <a:pt x="3243760" y="2998214"/>
                </a:cubicBezTo>
                <a:cubicBezTo>
                  <a:pt x="3237997" y="3007888"/>
                  <a:pt x="3232851" y="3017973"/>
                  <a:pt x="3227088" y="3027441"/>
                </a:cubicBezTo>
                <a:cubicBezTo>
                  <a:pt x="3200126" y="3022501"/>
                  <a:pt x="3173369" y="3017767"/>
                  <a:pt x="3146406" y="3013239"/>
                </a:cubicBezTo>
                <a:cubicBezTo>
                  <a:pt x="3134880" y="3026618"/>
                  <a:pt x="3126441" y="3043083"/>
                  <a:pt x="3111828" y="3053580"/>
                </a:cubicBezTo>
                <a:cubicBezTo>
                  <a:pt x="3100302" y="3062431"/>
                  <a:pt x="3084659" y="3058726"/>
                  <a:pt x="3071692" y="3062842"/>
                </a:cubicBezTo>
                <a:cubicBezTo>
                  <a:pt x="3049464" y="3080543"/>
                  <a:pt x="3027441" y="3098655"/>
                  <a:pt x="3005418" y="3116768"/>
                </a:cubicBezTo>
                <a:cubicBezTo>
                  <a:pt x="3006653" y="3123766"/>
                  <a:pt x="3007888" y="3130764"/>
                  <a:pt x="3009328" y="3137967"/>
                </a:cubicBezTo>
                <a:cubicBezTo>
                  <a:pt x="2884394" y="3187776"/>
                  <a:pt x="2766252" y="3252405"/>
                  <a:pt x="2650786" y="3321149"/>
                </a:cubicBezTo>
                <a:cubicBezTo>
                  <a:pt x="2649963" y="3334733"/>
                  <a:pt x="2650786" y="3348524"/>
                  <a:pt x="2648316" y="3362108"/>
                </a:cubicBezTo>
                <a:cubicBezTo>
                  <a:pt x="2638025" y="3428588"/>
                  <a:pt x="2629174" y="3495275"/>
                  <a:pt x="2618060" y="3561550"/>
                </a:cubicBezTo>
                <a:cubicBezTo>
                  <a:pt x="2616414" y="3653552"/>
                  <a:pt x="2615590" y="3745555"/>
                  <a:pt x="2614150" y="3837557"/>
                </a:cubicBezTo>
                <a:cubicBezTo>
                  <a:pt x="2613120" y="3880780"/>
                  <a:pt x="2614561" y="3924003"/>
                  <a:pt x="2610650" y="3967226"/>
                </a:cubicBezTo>
                <a:cubicBezTo>
                  <a:pt x="2598301" y="4143615"/>
                  <a:pt x="2585746" y="4320005"/>
                  <a:pt x="2573397" y="4496189"/>
                </a:cubicBezTo>
                <a:cubicBezTo>
                  <a:pt x="2572985" y="4503393"/>
                  <a:pt x="2571544" y="4510802"/>
                  <a:pt x="2572985" y="4518006"/>
                </a:cubicBezTo>
                <a:cubicBezTo>
                  <a:pt x="2579983" y="4549291"/>
                  <a:pt x="2586981" y="4580370"/>
                  <a:pt x="2593979" y="4611655"/>
                </a:cubicBezTo>
                <a:cubicBezTo>
                  <a:pt x="2597272" y="4629150"/>
                  <a:pt x="2603241" y="4646234"/>
                  <a:pt x="2603858" y="4664140"/>
                </a:cubicBezTo>
                <a:cubicBezTo>
                  <a:pt x="2607563" y="4721359"/>
                  <a:pt x="2611886" y="4778371"/>
                  <a:pt x="2615179" y="4835590"/>
                </a:cubicBezTo>
                <a:cubicBezTo>
                  <a:pt x="2614561" y="4922036"/>
                  <a:pt x="2616414" y="5008481"/>
                  <a:pt x="2617854" y="5094926"/>
                </a:cubicBezTo>
                <a:cubicBezTo>
                  <a:pt x="2618060" y="5102336"/>
                  <a:pt x="2616002" y="5109745"/>
                  <a:pt x="2614561" y="5116949"/>
                </a:cubicBezTo>
                <a:cubicBezTo>
                  <a:pt x="2593773" y="5214303"/>
                  <a:pt x="2563929" y="5309599"/>
                  <a:pt x="2530380" y="5403454"/>
                </a:cubicBezTo>
                <a:cubicBezTo>
                  <a:pt x="2501771" y="5483930"/>
                  <a:pt x="2470691" y="5563584"/>
                  <a:pt x="2441876" y="5643854"/>
                </a:cubicBezTo>
                <a:cubicBezTo>
                  <a:pt x="2420677" y="5703749"/>
                  <a:pt x="2402153" y="5764672"/>
                  <a:pt x="2382188" y="5824978"/>
                </a:cubicBezTo>
                <a:cubicBezTo>
                  <a:pt x="2374572" y="5852558"/>
                  <a:pt x="2378277" y="5883020"/>
                  <a:pt x="2392891" y="5907718"/>
                </a:cubicBezTo>
                <a:cubicBezTo>
                  <a:pt x="2409562" y="5936740"/>
                  <a:pt x="2436319" y="5957939"/>
                  <a:pt x="2459371" y="5981609"/>
                </a:cubicBezTo>
                <a:cubicBezTo>
                  <a:pt x="2471103" y="5993341"/>
                  <a:pt x="2480159" y="6007542"/>
                  <a:pt x="2489421" y="6021127"/>
                </a:cubicBezTo>
                <a:cubicBezTo>
                  <a:pt x="2492097" y="6032035"/>
                  <a:pt x="2488804" y="6043356"/>
                  <a:pt x="2485511" y="6053647"/>
                </a:cubicBezTo>
                <a:cubicBezTo>
                  <a:pt x="2475219" y="6082873"/>
                  <a:pt x="2459165" y="6109836"/>
                  <a:pt x="2441053" y="6134947"/>
                </a:cubicBezTo>
                <a:cubicBezTo>
                  <a:pt x="2429321" y="6152029"/>
                  <a:pt x="2411620" y="6163144"/>
                  <a:pt x="2396389" y="6176728"/>
                </a:cubicBezTo>
                <a:cubicBezTo>
                  <a:pt x="2387127" y="6185373"/>
                  <a:pt x="2375396" y="6191548"/>
                  <a:pt x="2369427" y="6203073"/>
                </a:cubicBezTo>
                <a:cubicBezTo>
                  <a:pt x="2358518" y="6220980"/>
                  <a:pt x="2352549" y="6241357"/>
                  <a:pt x="2348227" y="6261527"/>
                </a:cubicBezTo>
                <a:cubicBezTo>
                  <a:pt x="2344317" y="6280668"/>
                  <a:pt x="2339994" y="6299810"/>
                  <a:pt x="2337319" y="6319363"/>
                </a:cubicBezTo>
                <a:cubicBezTo>
                  <a:pt x="2336495" y="6326773"/>
                  <a:pt x="2333819" y="6334182"/>
                  <a:pt x="2335055" y="6341798"/>
                </a:cubicBezTo>
                <a:cubicBezTo>
                  <a:pt x="2343699" y="6394694"/>
                  <a:pt x="2356460" y="6446973"/>
                  <a:pt x="2360576" y="6500487"/>
                </a:cubicBezTo>
                <a:cubicBezTo>
                  <a:pt x="2363046" y="6537741"/>
                  <a:pt x="2362017" y="6576847"/>
                  <a:pt x="2345140" y="6611013"/>
                </a:cubicBezTo>
                <a:cubicBezTo>
                  <a:pt x="2338759" y="6622746"/>
                  <a:pt x="2331555" y="6634066"/>
                  <a:pt x="2324352" y="6645592"/>
                </a:cubicBezTo>
                <a:cubicBezTo>
                  <a:pt x="2307062" y="6649090"/>
                  <a:pt x="2289774" y="6653001"/>
                  <a:pt x="2272484" y="6656500"/>
                </a:cubicBezTo>
                <a:cubicBezTo>
                  <a:pt x="2255813" y="6644974"/>
                  <a:pt x="2238730" y="6633654"/>
                  <a:pt x="2221852" y="6622333"/>
                </a:cubicBezTo>
                <a:cubicBezTo>
                  <a:pt x="2213208" y="6618012"/>
                  <a:pt x="2211561" y="6607514"/>
                  <a:pt x="2206827" y="6599899"/>
                </a:cubicBezTo>
                <a:cubicBezTo>
                  <a:pt x="2191596" y="6567585"/>
                  <a:pt x="2172661" y="6536917"/>
                  <a:pt x="2158870" y="6503986"/>
                </a:cubicBezTo>
                <a:cubicBezTo>
                  <a:pt x="2126351" y="6428243"/>
                  <a:pt x="2105563" y="6348178"/>
                  <a:pt x="2088068" y="6267908"/>
                </a:cubicBezTo>
                <a:cubicBezTo>
                  <a:pt x="2085803" y="6258440"/>
                  <a:pt x="2086627" y="6248766"/>
                  <a:pt x="2086215" y="6239298"/>
                </a:cubicBezTo>
                <a:cubicBezTo>
                  <a:pt x="2085392" y="6206367"/>
                  <a:pt x="2085186" y="6173435"/>
                  <a:pt x="2084157" y="6140504"/>
                </a:cubicBezTo>
                <a:cubicBezTo>
                  <a:pt x="2083539" y="6112718"/>
                  <a:pt x="2083334" y="6084520"/>
                  <a:pt x="2089303" y="6057351"/>
                </a:cubicBezTo>
                <a:cubicBezTo>
                  <a:pt x="2113796" y="5965760"/>
                  <a:pt x="2138494" y="5874375"/>
                  <a:pt x="2162987" y="5782784"/>
                </a:cubicBezTo>
                <a:cubicBezTo>
                  <a:pt x="2167309" y="5764672"/>
                  <a:pt x="2174101" y="5747177"/>
                  <a:pt x="2175748" y="5728653"/>
                </a:cubicBezTo>
                <a:cubicBezTo>
                  <a:pt x="2180070" y="5695104"/>
                  <a:pt x="2184392" y="5661555"/>
                  <a:pt x="2188921" y="5628006"/>
                </a:cubicBezTo>
                <a:cubicBezTo>
                  <a:pt x="2207239" y="5532504"/>
                  <a:pt x="2211149" y="5434945"/>
                  <a:pt x="2224734" y="5338826"/>
                </a:cubicBezTo>
                <a:cubicBezTo>
                  <a:pt x="2226998" y="5320507"/>
                  <a:pt x="2231114" y="5302601"/>
                  <a:pt x="2231937" y="5284283"/>
                </a:cubicBezTo>
                <a:cubicBezTo>
                  <a:pt x="2236671" y="5232210"/>
                  <a:pt x="2240170" y="5179931"/>
                  <a:pt x="2246139" y="5127858"/>
                </a:cubicBezTo>
                <a:cubicBezTo>
                  <a:pt x="2256842" y="5028652"/>
                  <a:pt x="2268162" y="4929239"/>
                  <a:pt x="2278247" y="4830033"/>
                </a:cubicBezTo>
                <a:cubicBezTo>
                  <a:pt x="2260752" y="4761700"/>
                  <a:pt x="2242023" y="4693778"/>
                  <a:pt x="2224322" y="4625445"/>
                </a:cubicBezTo>
                <a:cubicBezTo>
                  <a:pt x="2207033" y="4516771"/>
                  <a:pt x="2190567" y="4407891"/>
                  <a:pt x="2172661" y="4299423"/>
                </a:cubicBezTo>
                <a:cubicBezTo>
                  <a:pt x="2170808" y="4299628"/>
                  <a:pt x="2167309" y="4300246"/>
                  <a:pt x="2165457" y="4300658"/>
                </a:cubicBezTo>
                <a:cubicBezTo>
                  <a:pt x="2136642" y="4198364"/>
                  <a:pt x="2107827" y="4096070"/>
                  <a:pt x="2079423" y="3993777"/>
                </a:cubicBezTo>
                <a:cubicBezTo>
                  <a:pt x="2076541" y="3935529"/>
                  <a:pt x="2075718" y="3877075"/>
                  <a:pt x="2073454" y="3818828"/>
                </a:cubicBezTo>
                <a:cubicBezTo>
                  <a:pt x="2071602" y="3760580"/>
                  <a:pt x="2069749" y="3702332"/>
                  <a:pt x="2067691" y="3644085"/>
                </a:cubicBezTo>
                <a:cubicBezTo>
                  <a:pt x="2048755" y="3653347"/>
                  <a:pt x="2032701" y="3666725"/>
                  <a:pt x="2015824" y="3679074"/>
                </a:cubicBezTo>
                <a:cubicBezTo>
                  <a:pt x="2011913" y="3681956"/>
                  <a:pt x="2008209" y="3685455"/>
                  <a:pt x="2003269" y="3686484"/>
                </a:cubicBezTo>
                <a:cubicBezTo>
                  <a:pt x="1993183" y="3688954"/>
                  <a:pt x="1982892" y="3691424"/>
                  <a:pt x="1972807" y="3693688"/>
                </a:cubicBezTo>
                <a:cubicBezTo>
                  <a:pt x="1966838" y="3701509"/>
                  <a:pt x="1961281" y="3709536"/>
                  <a:pt x="1955518" y="3717563"/>
                </a:cubicBezTo>
                <a:cubicBezTo>
                  <a:pt x="1952225" y="3722709"/>
                  <a:pt x="1946462" y="3724973"/>
                  <a:pt x="1941522" y="3728060"/>
                </a:cubicBezTo>
                <a:cubicBezTo>
                  <a:pt x="1934730" y="3732382"/>
                  <a:pt x="1927526" y="3735881"/>
                  <a:pt x="1921146" y="3740615"/>
                </a:cubicBezTo>
                <a:cubicBezTo>
                  <a:pt x="1916823" y="3748231"/>
                  <a:pt x="1916823" y="3757081"/>
                  <a:pt x="1915794" y="3765520"/>
                </a:cubicBezTo>
                <a:cubicBezTo>
                  <a:pt x="1913530" y="3799480"/>
                  <a:pt x="1914765" y="3833647"/>
                  <a:pt x="1916823" y="3867608"/>
                </a:cubicBezTo>
                <a:cubicBezTo>
                  <a:pt x="1909002" y="3879957"/>
                  <a:pt x="1895212" y="3886543"/>
                  <a:pt x="1881628" y="3890248"/>
                </a:cubicBezTo>
                <a:cubicBezTo>
                  <a:pt x="1852195" y="3898481"/>
                  <a:pt x="1821116" y="3898892"/>
                  <a:pt x="1792095" y="3908360"/>
                </a:cubicBezTo>
                <a:cubicBezTo>
                  <a:pt x="1779746" y="3912271"/>
                  <a:pt x="1767602" y="3918652"/>
                  <a:pt x="1759163" y="3928531"/>
                </a:cubicBezTo>
                <a:cubicBezTo>
                  <a:pt x="1739610" y="3950554"/>
                  <a:pt x="1728290" y="3978340"/>
                  <a:pt x="1720057" y="4006332"/>
                </a:cubicBezTo>
                <a:cubicBezTo>
                  <a:pt x="1708943" y="4043791"/>
                  <a:pt x="1702151" y="4082486"/>
                  <a:pt x="1687949" y="4118917"/>
                </a:cubicBezTo>
                <a:cubicBezTo>
                  <a:pt x="1678069" y="4144027"/>
                  <a:pt x="1664074" y="4167697"/>
                  <a:pt x="1644109" y="4186015"/>
                </a:cubicBezTo>
                <a:cubicBezTo>
                  <a:pt x="1631759" y="4176547"/>
                  <a:pt x="1616529" y="4172225"/>
                  <a:pt x="1602327" y="4166461"/>
                </a:cubicBezTo>
                <a:cubicBezTo>
                  <a:pt x="1591007" y="4161727"/>
                  <a:pt x="1581127" y="4154112"/>
                  <a:pt x="1573306" y="4144850"/>
                </a:cubicBezTo>
                <a:cubicBezTo>
                  <a:pt x="1559310" y="4150613"/>
                  <a:pt x="1545314" y="4156170"/>
                  <a:pt x="1531318" y="4161933"/>
                </a:cubicBezTo>
                <a:cubicBezTo>
                  <a:pt x="1515264" y="4147732"/>
                  <a:pt x="1499622" y="4132707"/>
                  <a:pt x="1483773" y="4118505"/>
                </a:cubicBezTo>
                <a:cubicBezTo>
                  <a:pt x="1463603" y="4150407"/>
                  <a:pt x="1424908" y="4162757"/>
                  <a:pt x="1402679" y="4192601"/>
                </a:cubicBezTo>
                <a:cubicBezTo>
                  <a:pt x="1380450" y="4179634"/>
                  <a:pt x="1364396" y="4158435"/>
                  <a:pt x="1353282" y="4135588"/>
                </a:cubicBezTo>
                <a:cubicBezTo>
                  <a:pt x="1339492" y="4135588"/>
                  <a:pt x="1325702" y="4136000"/>
                  <a:pt x="1311912" y="4136206"/>
                </a:cubicBezTo>
                <a:cubicBezTo>
                  <a:pt x="1308824" y="4136000"/>
                  <a:pt x="1305119" y="4136823"/>
                  <a:pt x="1302650" y="4134559"/>
                </a:cubicBezTo>
                <a:cubicBezTo>
                  <a:pt x="1292770" y="4126944"/>
                  <a:pt x="1285155" y="4116446"/>
                  <a:pt x="1281450" y="4104509"/>
                </a:cubicBezTo>
                <a:cubicBezTo>
                  <a:pt x="1277128" y="4090925"/>
                  <a:pt x="1277745" y="4076311"/>
                  <a:pt x="1278568" y="4062315"/>
                </a:cubicBezTo>
                <a:cubicBezTo>
                  <a:pt x="1256134" y="4047084"/>
                  <a:pt x="1228142" y="4045850"/>
                  <a:pt x="1203443" y="4035764"/>
                </a:cubicBezTo>
                <a:cubicBezTo>
                  <a:pt x="1214969" y="3994600"/>
                  <a:pt x="1226907" y="3953435"/>
                  <a:pt x="1238639" y="3912065"/>
                </a:cubicBezTo>
                <a:cubicBezTo>
                  <a:pt x="1249342" y="3865961"/>
                  <a:pt x="1259839" y="3819857"/>
                  <a:pt x="1270541" y="3773753"/>
                </a:cubicBezTo>
                <a:cubicBezTo>
                  <a:pt x="1271982" y="3767784"/>
                  <a:pt x="1272394" y="3761403"/>
                  <a:pt x="1275893" y="3756052"/>
                </a:cubicBezTo>
                <a:cubicBezTo>
                  <a:pt x="1320762" y="3687719"/>
                  <a:pt x="1365425" y="3619180"/>
                  <a:pt x="1410295" y="3550847"/>
                </a:cubicBezTo>
                <a:cubicBezTo>
                  <a:pt x="1416881" y="3541379"/>
                  <a:pt x="1421409" y="3530676"/>
                  <a:pt x="1426966" y="3520385"/>
                </a:cubicBezTo>
                <a:cubicBezTo>
                  <a:pt x="1467513" y="3442173"/>
                  <a:pt x="1507854" y="3363960"/>
                  <a:pt x="1548607" y="3285954"/>
                </a:cubicBezTo>
                <a:cubicBezTo>
                  <a:pt x="1567337" y="3255904"/>
                  <a:pt x="1599445" y="3237791"/>
                  <a:pt x="1620028" y="3209388"/>
                </a:cubicBezTo>
                <a:cubicBezTo>
                  <a:pt x="1639581" y="3178103"/>
                  <a:pt x="1655017" y="3143936"/>
                  <a:pt x="1677864" y="3114709"/>
                </a:cubicBezTo>
                <a:cubicBezTo>
                  <a:pt x="1683627" y="3106476"/>
                  <a:pt x="1689596" y="3098450"/>
                  <a:pt x="1695359" y="3090217"/>
                </a:cubicBezTo>
                <a:cubicBezTo>
                  <a:pt x="1666543" y="3062019"/>
                  <a:pt x="1637728" y="3033616"/>
                  <a:pt x="1608707" y="3005418"/>
                </a:cubicBezTo>
                <a:cubicBezTo>
                  <a:pt x="1599857" y="2996361"/>
                  <a:pt x="1589566" y="2988952"/>
                  <a:pt x="1580098" y="2980719"/>
                </a:cubicBezTo>
                <a:cubicBezTo>
                  <a:pt x="1548401" y="2953551"/>
                  <a:pt x="1518351" y="2924324"/>
                  <a:pt x="1490565" y="2892833"/>
                </a:cubicBezTo>
                <a:cubicBezTo>
                  <a:pt x="1467925" y="2864841"/>
                  <a:pt x="1441580" y="2840348"/>
                  <a:pt x="1416881" y="2814209"/>
                </a:cubicBezTo>
                <a:cubicBezTo>
                  <a:pt x="1386625" y="2782718"/>
                  <a:pt x="1355752" y="2751639"/>
                  <a:pt x="1325907" y="2719942"/>
                </a:cubicBezTo>
                <a:cubicBezTo>
                  <a:pt x="1288036" y="2669310"/>
                  <a:pt x="1250577" y="2618266"/>
                  <a:pt x="1212911" y="2567428"/>
                </a:cubicBezTo>
                <a:cubicBezTo>
                  <a:pt x="1202414" y="2554050"/>
                  <a:pt x="1193358" y="2539230"/>
                  <a:pt x="1181420" y="2527087"/>
                </a:cubicBezTo>
                <a:cubicBezTo>
                  <a:pt x="1155487" y="2498683"/>
                  <a:pt x="1129141" y="2470691"/>
                  <a:pt x="1103619" y="2442082"/>
                </a:cubicBezTo>
                <a:cubicBezTo>
                  <a:pt x="1090653" y="2413679"/>
                  <a:pt x="1078509" y="2384863"/>
                  <a:pt x="1065954" y="2356254"/>
                </a:cubicBezTo>
                <a:cubicBezTo>
                  <a:pt x="1061632" y="2336907"/>
                  <a:pt x="1060397" y="2317148"/>
                  <a:pt x="1056280" y="2297595"/>
                </a:cubicBezTo>
                <a:cubicBezTo>
                  <a:pt x="1046812" y="2251079"/>
                  <a:pt x="1042696" y="2202916"/>
                  <a:pt x="1049076" y="2155577"/>
                </a:cubicBezTo>
                <a:cubicBezTo>
                  <a:pt x="1051546" y="2139318"/>
                  <a:pt x="1051546" y="2122646"/>
                  <a:pt x="1052575" y="2106180"/>
                </a:cubicBezTo>
                <a:cubicBezTo>
                  <a:pt x="1053605" y="2092390"/>
                  <a:pt x="1052781" y="2078394"/>
                  <a:pt x="1056486" y="2065015"/>
                </a:cubicBezTo>
                <a:cubicBezTo>
                  <a:pt x="1066983" y="2019117"/>
                  <a:pt x="1080773" y="1972807"/>
                  <a:pt x="1077480" y="1925056"/>
                </a:cubicBezTo>
                <a:cubicBezTo>
                  <a:pt x="1076451" y="1902622"/>
                  <a:pt x="1065954" y="1882657"/>
                  <a:pt x="1057515" y="1862486"/>
                </a:cubicBezTo>
                <a:cubicBezTo>
                  <a:pt x="1034669" y="1810413"/>
                  <a:pt x="1008118" y="1759987"/>
                  <a:pt x="982390" y="1709355"/>
                </a:cubicBezTo>
                <a:cubicBezTo>
                  <a:pt x="956456" y="1657693"/>
                  <a:pt x="932169" y="1605003"/>
                  <a:pt x="905207" y="1553959"/>
                </a:cubicBezTo>
                <a:cubicBezTo>
                  <a:pt x="895739" y="1535435"/>
                  <a:pt x="885653" y="1517116"/>
                  <a:pt x="876597" y="1498387"/>
                </a:cubicBezTo>
                <a:cubicBezTo>
                  <a:pt x="827406" y="1354723"/>
                  <a:pt x="778626" y="1210647"/>
                  <a:pt x="729434" y="1066983"/>
                </a:cubicBezTo>
                <a:cubicBezTo>
                  <a:pt x="681684" y="944107"/>
                  <a:pt x="632904" y="821231"/>
                  <a:pt x="592563" y="695679"/>
                </a:cubicBezTo>
                <a:cubicBezTo>
                  <a:pt x="586799" y="677773"/>
                  <a:pt x="580625" y="659866"/>
                  <a:pt x="576303" y="641548"/>
                </a:cubicBezTo>
                <a:cubicBezTo>
                  <a:pt x="556955" y="564776"/>
                  <a:pt x="537608" y="488005"/>
                  <a:pt x="518672" y="411233"/>
                </a:cubicBezTo>
                <a:cubicBezTo>
                  <a:pt x="516614" y="403206"/>
                  <a:pt x="512292" y="395796"/>
                  <a:pt x="508793" y="388181"/>
                </a:cubicBezTo>
                <a:cubicBezTo>
                  <a:pt x="493768" y="356484"/>
                  <a:pt x="478949" y="324788"/>
                  <a:pt x="464129" y="293091"/>
                </a:cubicBezTo>
                <a:cubicBezTo>
                  <a:pt x="458366" y="280330"/>
                  <a:pt x="448693" y="270039"/>
                  <a:pt x="440048" y="259542"/>
                </a:cubicBezTo>
                <a:cubicBezTo>
                  <a:pt x="422347" y="239577"/>
                  <a:pt x="401765" y="219201"/>
                  <a:pt x="374597" y="213849"/>
                </a:cubicBezTo>
                <a:cubicBezTo>
                  <a:pt x="355043" y="214879"/>
                  <a:pt x="335490" y="217760"/>
                  <a:pt x="315731" y="218789"/>
                </a:cubicBezTo>
                <a:cubicBezTo>
                  <a:pt x="291650" y="211174"/>
                  <a:pt x="267981" y="202118"/>
                  <a:pt x="243899" y="194090"/>
                </a:cubicBezTo>
                <a:cubicBezTo>
                  <a:pt x="208704" y="184828"/>
                  <a:pt x="172067" y="195531"/>
                  <a:pt x="136872" y="188327"/>
                </a:cubicBezTo>
                <a:cubicBezTo>
                  <a:pt x="133990" y="181741"/>
                  <a:pt x="131109" y="175155"/>
                  <a:pt x="128433" y="168363"/>
                </a:cubicBezTo>
                <a:cubicBezTo>
                  <a:pt x="139548" y="154984"/>
                  <a:pt x="157248" y="150250"/>
                  <a:pt x="173920" y="149221"/>
                </a:cubicBezTo>
                <a:cubicBezTo>
                  <a:pt x="198824" y="147780"/>
                  <a:pt x="223729" y="151074"/>
                  <a:pt x="248633" y="151897"/>
                </a:cubicBezTo>
                <a:cubicBezTo>
                  <a:pt x="248633" y="147369"/>
                  <a:pt x="248633" y="142635"/>
                  <a:pt x="248839" y="138107"/>
                </a:cubicBezTo>
                <a:cubicBezTo>
                  <a:pt x="228669" y="125757"/>
                  <a:pt x="208292" y="114026"/>
                  <a:pt x="187916" y="101882"/>
                </a:cubicBezTo>
                <a:cubicBezTo>
                  <a:pt x="179477" y="96736"/>
                  <a:pt x="169186" y="95502"/>
                  <a:pt x="159306" y="96119"/>
                </a:cubicBezTo>
                <a:cubicBezTo>
                  <a:pt x="117936" y="99824"/>
                  <a:pt x="80065" y="122464"/>
                  <a:pt x="38077" y="121847"/>
                </a:cubicBezTo>
                <a:cubicBezTo>
                  <a:pt x="23875" y="122053"/>
                  <a:pt x="10291" y="116495"/>
                  <a:pt x="0" y="106822"/>
                </a:cubicBezTo>
                <a:cubicBezTo>
                  <a:pt x="1852" y="102294"/>
                  <a:pt x="3705" y="97560"/>
                  <a:pt x="5351" y="92826"/>
                </a:cubicBezTo>
                <a:cubicBezTo>
                  <a:pt x="36019" y="93443"/>
                  <a:pt x="68950" y="91797"/>
                  <a:pt x="94678" y="73067"/>
                </a:cubicBezTo>
                <a:cubicBezTo>
                  <a:pt x="69156" y="61335"/>
                  <a:pt x="41576" y="55160"/>
                  <a:pt x="16672" y="42399"/>
                </a:cubicBezTo>
                <a:lnTo>
                  <a:pt x="16672" y="22846"/>
                </a:lnTo>
                <a:cubicBezTo>
                  <a:pt x="44869" y="29227"/>
                  <a:pt x="72861" y="36431"/>
                  <a:pt x="101059" y="42399"/>
                </a:cubicBezTo>
                <a:cubicBezTo>
                  <a:pt x="96325" y="31079"/>
                  <a:pt x="86651" y="22846"/>
                  <a:pt x="80477" y="12349"/>
                </a:cubicBezTo>
                <a:close/>
              </a:path>
            </a:pathLst>
          </a:custGeom>
          <a:solidFill>
            <a:srgbClr val="000000"/>
          </a:solidFill>
          <a:ln w="20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13">
            <a:extLst>
              <a:ext uri="{FF2B5EF4-FFF2-40B4-BE49-F238E27FC236}">
                <a16:creationId xmlns:a16="http://schemas.microsoft.com/office/drawing/2014/main" id="{F10FA8B1-BD43-4A99-B5B0-9BE478FE1DA6}"/>
              </a:ext>
            </a:extLst>
          </p:cNvPr>
          <p:cNvSpPr/>
          <p:nvPr/>
        </p:nvSpPr>
        <p:spPr>
          <a:xfrm>
            <a:off x="6777286" y="939790"/>
            <a:ext cx="2722314" cy="4902210"/>
          </a:xfrm>
          <a:custGeom>
            <a:avLst/>
            <a:gdLst>
              <a:gd name="connsiteX0" fmla="*/ 1847088 w 2537459"/>
              <a:gd name="connsiteY0" fmla="*/ 4144137 h 4569332"/>
              <a:gd name="connsiteX1" fmla="*/ 1848612 w 2537459"/>
              <a:gd name="connsiteY1" fmla="*/ 4119753 h 4569332"/>
              <a:gd name="connsiteX2" fmla="*/ 1847088 w 2537459"/>
              <a:gd name="connsiteY2" fmla="*/ 4144137 h 4569332"/>
              <a:gd name="connsiteX3" fmla="*/ 2478024 w 2537459"/>
              <a:gd name="connsiteY3" fmla="*/ 2995041 h 4569332"/>
              <a:gd name="connsiteX4" fmla="*/ 2476500 w 2537459"/>
              <a:gd name="connsiteY4" fmla="*/ 2991993 h 4569332"/>
              <a:gd name="connsiteX5" fmla="*/ 2494788 w 2537459"/>
              <a:gd name="connsiteY5" fmla="*/ 2990469 h 4569332"/>
              <a:gd name="connsiteX6" fmla="*/ 2478024 w 2537459"/>
              <a:gd name="connsiteY6" fmla="*/ 2995041 h 4569332"/>
              <a:gd name="connsiteX7" fmla="*/ 2470404 w 2537459"/>
              <a:gd name="connsiteY7" fmla="*/ 2991993 h 4569332"/>
              <a:gd name="connsiteX8" fmla="*/ 2467356 w 2537459"/>
              <a:gd name="connsiteY8" fmla="*/ 2993517 h 4569332"/>
              <a:gd name="connsiteX9" fmla="*/ 2470404 w 2537459"/>
              <a:gd name="connsiteY9" fmla="*/ 2996565 h 4569332"/>
              <a:gd name="connsiteX10" fmla="*/ 2446020 w 2537459"/>
              <a:gd name="connsiteY10" fmla="*/ 3002661 h 4569332"/>
              <a:gd name="connsiteX11" fmla="*/ 2438400 w 2537459"/>
              <a:gd name="connsiteY11" fmla="*/ 3002661 h 4569332"/>
              <a:gd name="connsiteX12" fmla="*/ 2436876 w 2537459"/>
              <a:gd name="connsiteY12" fmla="*/ 2990469 h 4569332"/>
              <a:gd name="connsiteX13" fmla="*/ 2470404 w 2537459"/>
              <a:gd name="connsiteY13" fmla="*/ 2991993 h 4569332"/>
              <a:gd name="connsiteX14" fmla="*/ 2161032 w 2537459"/>
              <a:gd name="connsiteY14" fmla="*/ 2991993 h 4569332"/>
              <a:gd name="connsiteX15" fmla="*/ 2161032 w 2537459"/>
              <a:gd name="connsiteY15" fmla="*/ 2985897 h 4569332"/>
              <a:gd name="connsiteX16" fmla="*/ 2161032 w 2537459"/>
              <a:gd name="connsiteY16" fmla="*/ 2991993 h 4569332"/>
              <a:gd name="connsiteX17" fmla="*/ 1702308 w 2537459"/>
              <a:gd name="connsiteY17" fmla="*/ 2949321 h 4569332"/>
              <a:gd name="connsiteX18" fmla="*/ 1693164 w 2537459"/>
              <a:gd name="connsiteY18" fmla="*/ 2950845 h 4569332"/>
              <a:gd name="connsiteX19" fmla="*/ 1673352 w 2537459"/>
              <a:gd name="connsiteY19" fmla="*/ 2943225 h 4569332"/>
              <a:gd name="connsiteX20" fmla="*/ 1702308 w 2537459"/>
              <a:gd name="connsiteY20" fmla="*/ 2949321 h 4569332"/>
              <a:gd name="connsiteX21" fmla="*/ 2380488 w 2537459"/>
              <a:gd name="connsiteY21" fmla="*/ 2963037 h 4569332"/>
              <a:gd name="connsiteX22" fmla="*/ 2385060 w 2537459"/>
              <a:gd name="connsiteY22" fmla="*/ 2966085 h 4569332"/>
              <a:gd name="connsiteX23" fmla="*/ 2374392 w 2537459"/>
              <a:gd name="connsiteY23" fmla="*/ 2967609 h 4569332"/>
              <a:gd name="connsiteX24" fmla="*/ 2374392 w 2537459"/>
              <a:gd name="connsiteY24" fmla="*/ 2958465 h 4569332"/>
              <a:gd name="connsiteX25" fmla="*/ 2380488 w 2537459"/>
              <a:gd name="connsiteY25" fmla="*/ 2938653 h 4569332"/>
              <a:gd name="connsiteX26" fmla="*/ 2380488 w 2537459"/>
              <a:gd name="connsiteY26" fmla="*/ 2963037 h 4569332"/>
              <a:gd name="connsiteX27" fmla="*/ 2508504 w 2537459"/>
              <a:gd name="connsiteY27" fmla="*/ 2981325 h 4569332"/>
              <a:gd name="connsiteX28" fmla="*/ 2476500 w 2537459"/>
              <a:gd name="connsiteY28" fmla="*/ 2982849 h 4569332"/>
              <a:gd name="connsiteX29" fmla="*/ 2471928 w 2537459"/>
              <a:gd name="connsiteY29" fmla="*/ 2934081 h 4569332"/>
              <a:gd name="connsiteX30" fmla="*/ 2508504 w 2537459"/>
              <a:gd name="connsiteY30" fmla="*/ 2981325 h 4569332"/>
              <a:gd name="connsiteX31" fmla="*/ 2377440 w 2537459"/>
              <a:gd name="connsiteY31" fmla="*/ 2932557 h 4569332"/>
              <a:gd name="connsiteX32" fmla="*/ 2383536 w 2537459"/>
              <a:gd name="connsiteY32" fmla="*/ 2914269 h 4569332"/>
              <a:gd name="connsiteX33" fmla="*/ 2377440 w 2537459"/>
              <a:gd name="connsiteY33" fmla="*/ 2932557 h 4569332"/>
              <a:gd name="connsiteX34" fmla="*/ 2231136 w 2537459"/>
              <a:gd name="connsiteY34" fmla="*/ 2999613 h 4569332"/>
              <a:gd name="connsiteX35" fmla="*/ 2247900 w 2537459"/>
              <a:gd name="connsiteY35" fmla="*/ 2912745 h 4569332"/>
              <a:gd name="connsiteX36" fmla="*/ 2231136 w 2537459"/>
              <a:gd name="connsiteY36" fmla="*/ 2999613 h 4569332"/>
              <a:gd name="connsiteX37" fmla="*/ 2450592 w 2537459"/>
              <a:gd name="connsiteY37" fmla="*/ 2865501 h 4569332"/>
              <a:gd name="connsiteX38" fmla="*/ 2439924 w 2537459"/>
              <a:gd name="connsiteY38" fmla="*/ 2926461 h 4569332"/>
              <a:gd name="connsiteX39" fmla="*/ 2447544 w 2537459"/>
              <a:gd name="connsiteY39" fmla="*/ 2929509 h 4569332"/>
              <a:gd name="connsiteX40" fmla="*/ 2452116 w 2537459"/>
              <a:gd name="connsiteY40" fmla="*/ 2932557 h 4569332"/>
              <a:gd name="connsiteX41" fmla="*/ 2458212 w 2537459"/>
              <a:gd name="connsiteY41" fmla="*/ 2969133 h 4569332"/>
              <a:gd name="connsiteX42" fmla="*/ 2458212 w 2537459"/>
              <a:gd name="connsiteY42" fmla="*/ 2981325 h 4569332"/>
              <a:gd name="connsiteX43" fmla="*/ 2435352 w 2537459"/>
              <a:gd name="connsiteY43" fmla="*/ 2981325 h 4569332"/>
              <a:gd name="connsiteX44" fmla="*/ 2427732 w 2537459"/>
              <a:gd name="connsiteY44" fmla="*/ 2900553 h 4569332"/>
              <a:gd name="connsiteX45" fmla="*/ 2429256 w 2537459"/>
              <a:gd name="connsiteY45" fmla="*/ 2906649 h 4569332"/>
              <a:gd name="connsiteX46" fmla="*/ 2435352 w 2537459"/>
              <a:gd name="connsiteY46" fmla="*/ 2899029 h 4569332"/>
              <a:gd name="connsiteX47" fmla="*/ 2438400 w 2537459"/>
              <a:gd name="connsiteY47" fmla="*/ 2885313 h 4569332"/>
              <a:gd name="connsiteX48" fmla="*/ 2446020 w 2537459"/>
              <a:gd name="connsiteY48" fmla="*/ 2863977 h 4569332"/>
              <a:gd name="connsiteX49" fmla="*/ 2450592 w 2537459"/>
              <a:gd name="connsiteY49" fmla="*/ 2865501 h 4569332"/>
              <a:gd name="connsiteX50" fmla="*/ 2342388 w 2537459"/>
              <a:gd name="connsiteY50" fmla="*/ 2863977 h 4569332"/>
              <a:gd name="connsiteX51" fmla="*/ 2339340 w 2537459"/>
              <a:gd name="connsiteY51" fmla="*/ 2865501 h 4569332"/>
              <a:gd name="connsiteX52" fmla="*/ 2340864 w 2537459"/>
              <a:gd name="connsiteY52" fmla="*/ 2874645 h 4569332"/>
              <a:gd name="connsiteX53" fmla="*/ 2345436 w 2537459"/>
              <a:gd name="connsiteY53" fmla="*/ 2879217 h 4569332"/>
              <a:gd name="connsiteX54" fmla="*/ 2342388 w 2537459"/>
              <a:gd name="connsiteY54" fmla="*/ 2880741 h 4569332"/>
              <a:gd name="connsiteX55" fmla="*/ 2345436 w 2537459"/>
              <a:gd name="connsiteY55" fmla="*/ 2883789 h 4569332"/>
              <a:gd name="connsiteX56" fmla="*/ 2348484 w 2537459"/>
              <a:gd name="connsiteY56" fmla="*/ 2879217 h 4569332"/>
              <a:gd name="connsiteX57" fmla="*/ 2343912 w 2537459"/>
              <a:gd name="connsiteY57" fmla="*/ 2908173 h 4569332"/>
              <a:gd name="connsiteX58" fmla="*/ 2334768 w 2537459"/>
              <a:gd name="connsiteY58" fmla="*/ 2909697 h 4569332"/>
              <a:gd name="connsiteX59" fmla="*/ 2336292 w 2537459"/>
              <a:gd name="connsiteY59" fmla="*/ 2862453 h 4569332"/>
              <a:gd name="connsiteX60" fmla="*/ 2337816 w 2537459"/>
              <a:gd name="connsiteY60" fmla="*/ 2867025 h 4569332"/>
              <a:gd name="connsiteX61" fmla="*/ 2342388 w 2537459"/>
              <a:gd name="connsiteY61" fmla="*/ 2863977 h 4569332"/>
              <a:gd name="connsiteX62" fmla="*/ 2298192 w 2537459"/>
              <a:gd name="connsiteY62" fmla="*/ 2850261 h 4569332"/>
              <a:gd name="connsiteX63" fmla="*/ 2293620 w 2537459"/>
              <a:gd name="connsiteY63" fmla="*/ 2851785 h 4569332"/>
              <a:gd name="connsiteX64" fmla="*/ 2301240 w 2537459"/>
              <a:gd name="connsiteY64" fmla="*/ 2856357 h 4569332"/>
              <a:gd name="connsiteX65" fmla="*/ 2298192 w 2537459"/>
              <a:gd name="connsiteY65" fmla="*/ 2857881 h 4569332"/>
              <a:gd name="connsiteX66" fmla="*/ 2302764 w 2537459"/>
              <a:gd name="connsiteY66" fmla="*/ 2862453 h 4569332"/>
              <a:gd name="connsiteX67" fmla="*/ 2311908 w 2537459"/>
              <a:gd name="connsiteY67" fmla="*/ 2877693 h 4569332"/>
              <a:gd name="connsiteX68" fmla="*/ 2305812 w 2537459"/>
              <a:gd name="connsiteY68" fmla="*/ 2912745 h 4569332"/>
              <a:gd name="connsiteX69" fmla="*/ 2281428 w 2537459"/>
              <a:gd name="connsiteY69" fmla="*/ 2914269 h 4569332"/>
              <a:gd name="connsiteX70" fmla="*/ 2253996 w 2537459"/>
              <a:gd name="connsiteY70" fmla="*/ 2912745 h 4569332"/>
              <a:gd name="connsiteX71" fmla="*/ 2253996 w 2537459"/>
              <a:gd name="connsiteY71" fmla="*/ 2908173 h 4569332"/>
              <a:gd name="connsiteX72" fmla="*/ 2293620 w 2537459"/>
              <a:gd name="connsiteY72" fmla="*/ 2850261 h 4569332"/>
              <a:gd name="connsiteX73" fmla="*/ 2298192 w 2537459"/>
              <a:gd name="connsiteY73" fmla="*/ 2850261 h 4569332"/>
              <a:gd name="connsiteX74" fmla="*/ 2247900 w 2537459"/>
              <a:gd name="connsiteY74" fmla="*/ 2847213 h 4569332"/>
              <a:gd name="connsiteX75" fmla="*/ 2252472 w 2537459"/>
              <a:gd name="connsiteY75" fmla="*/ 2851785 h 4569332"/>
              <a:gd name="connsiteX76" fmla="*/ 2247900 w 2537459"/>
              <a:gd name="connsiteY76" fmla="*/ 2857881 h 4569332"/>
              <a:gd name="connsiteX77" fmla="*/ 2255520 w 2537459"/>
              <a:gd name="connsiteY77" fmla="*/ 2865501 h 4569332"/>
              <a:gd name="connsiteX78" fmla="*/ 2247900 w 2537459"/>
              <a:gd name="connsiteY78" fmla="*/ 2909697 h 4569332"/>
              <a:gd name="connsiteX79" fmla="*/ 2249424 w 2537459"/>
              <a:gd name="connsiteY79" fmla="*/ 2908173 h 4569332"/>
              <a:gd name="connsiteX80" fmla="*/ 2260092 w 2537459"/>
              <a:gd name="connsiteY80" fmla="*/ 2857881 h 4569332"/>
              <a:gd name="connsiteX81" fmla="*/ 2263140 w 2537459"/>
              <a:gd name="connsiteY81" fmla="*/ 2844165 h 4569332"/>
              <a:gd name="connsiteX82" fmla="*/ 2269236 w 2537459"/>
              <a:gd name="connsiteY82" fmla="*/ 2850261 h 4569332"/>
              <a:gd name="connsiteX83" fmla="*/ 2267712 w 2537459"/>
              <a:gd name="connsiteY83" fmla="*/ 2863977 h 4569332"/>
              <a:gd name="connsiteX84" fmla="*/ 2275332 w 2537459"/>
              <a:gd name="connsiteY84" fmla="*/ 2859405 h 4569332"/>
              <a:gd name="connsiteX85" fmla="*/ 2272284 w 2537459"/>
              <a:gd name="connsiteY85" fmla="*/ 2860929 h 4569332"/>
              <a:gd name="connsiteX86" fmla="*/ 2273808 w 2537459"/>
              <a:gd name="connsiteY86" fmla="*/ 2867025 h 4569332"/>
              <a:gd name="connsiteX87" fmla="*/ 2278380 w 2537459"/>
              <a:gd name="connsiteY87" fmla="*/ 2868549 h 4569332"/>
              <a:gd name="connsiteX88" fmla="*/ 2273808 w 2537459"/>
              <a:gd name="connsiteY88" fmla="*/ 2870073 h 4569332"/>
              <a:gd name="connsiteX89" fmla="*/ 2278380 w 2537459"/>
              <a:gd name="connsiteY89" fmla="*/ 2871597 h 4569332"/>
              <a:gd name="connsiteX90" fmla="*/ 2278380 w 2537459"/>
              <a:gd name="connsiteY90" fmla="*/ 2877693 h 4569332"/>
              <a:gd name="connsiteX91" fmla="*/ 2249424 w 2537459"/>
              <a:gd name="connsiteY91" fmla="*/ 2915793 h 4569332"/>
              <a:gd name="connsiteX92" fmla="*/ 2270760 w 2537459"/>
              <a:gd name="connsiteY92" fmla="*/ 2924937 h 4569332"/>
              <a:gd name="connsiteX93" fmla="*/ 2304288 w 2537459"/>
              <a:gd name="connsiteY93" fmla="*/ 2923413 h 4569332"/>
              <a:gd name="connsiteX94" fmla="*/ 2298192 w 2537459"/>
              <a:gd name="connsiteY94" fmla="*/ 2963037 h 4569332"/>
              <a:gd name="connsiteX95" fmla="*/ 2307336 w 2537459"/>
              <a:gd name="connsiteY95" fmla="*/ 2966085 h 4569332"/>
              <a:gd name="connsiteX96" fmla="*/ 2304288 w 2537459"/>
              <a:gd name="connsiteY96" fmla="*/ 2967609 h 4569332"/>
              <a:gd name="connsiteX97" fmla="*/ 2321052 w 2537459"/>
              <a:gd name="connsiteY97" fmla="*/ 2993517 h 4569332"/>
              <a:gd name="connsiteX98" fmla="*/ 2327148 w 2537459"/>
              <a:gd name="connsiteY98" fmla="*/ 2999613 h 4569332"/>
              <a:gd name="connsiteX99" fmla="*/ 2321052 w 2537459"/>
              <a:gd name="connsiteY99" fmla="*/ 3039237 h 4569332"/>
              <a:gd name="connsiteX100" fmla="*/ 2334768 w 2537459"/>
              <a:gd name="connsiteY100" fmla="*/ 3057525 h 4569332"/>
              <a:gd name="connsiteX101" fmla="*/ 2339340 w 2537459"/>
              <a:gd name="connsiteY101" fmla="*/ 3060573 h 4569332"/>
              <a:gd name="connsiteX102" fmla="*/ 2334768 w 2537459"/>
              <a:gd name="connsiteY102" fmla="*/ 2917317 h 4569332"/>
              <a:gd name="connsiteX103" fmla="*/ 2342388 w 2537459"/>
              <a:gd name="connsiteY103" fmla="*/ 2917317 h 4569332"/>
              <a:gd name="connsiteX104" fmla="*/ 2336292 w 2537459"/>
              <a:gd name="connsiteY104" fmla="*/ 2955417 h 4569332"/>
              <a:gd name="connsiteX105" fmla="*/ 2343912 w 2537459"/>
              <a:gd name="connsiteY105" fmla="*/ 2963037 h 4569332"/>
              <a:gd name="connsiteX106" fmla="*/ 2354580 w 2537459"/>
              <a:gd name="connsiteY106" fmla="*/ 2972181 h 4569332"/>
              <a:gd name="connsiteX107" fmla="*/ 2353056 w 2537459"/>
              <a:gd name="connsiteY107" fmla="*/ 2975229 h 4569332"/>
              <a:gd name="connsiteX108" fmla="*/ 2369820 w 2537459"/>
              <a:gd name="connsiteY108" fmla="*/ 2999613 h 4569332"/>
              <a:gd name="connsiteX109" fmla="*/ 2369820 w 2537459"/>
              <a:gd name="connsiteY109" fmla="*/ 2976753 h 4569332"/>
              <a:gd name="connsiteX110" fmla="*/ 2415540 w 2537459"/>
              <a:gd name="connsiteY110" fmla="*/ 2978277 h 4569332"/>
              <a:gd name="connsiteX111" fmla="*/ 2409444 w 2537459"/>
              <a:gd name="connsiteY111" fmla="*/ 2979801 h 4569332"/>
              <a:gd name="connsiteX112" fmla="*/ 2421636 w 2537459"/>
              <a:gd name="connsiteY112" fmla="*/ 2991993 h 4569332"/>
              <a:gd name="connsiteX113" fmla="*/ 2417064 w 2537459"/>
              <a:gd name="connsiteY113" fmla="*/ 3013329 h 4569332"/>
              <a:gd name="connsiteX114" fmla="*/ 2523744 w 2537459"/>
              <a:gd name="connsiteY114" fmla="*/ 3017901 h 4569332"/>
              <a:gd name="connsiteX115" fmla="*/ 2464308 w 2537459"/>
              <a:gd name="connsiteY115" fmla="*/ 3023997 h 4569332"/>
              <a:gd name="connsiteX116" fmla="*/ 2464308 w 2537459"/>
              <a:gd name="connsiteY116" fmla="*/ 3033141 h 4569332"/>
              <a:gd name="connsiteX117" fmla="*/ 2436876 w 2537459"/>
              <a:gd name="connsiteY117" fmla="*/ 3036189 h 4569332"/>
              <a:gd name="connsiteX118" fmla="*/ 2424684 w 2537459"/>
              <a:gd name="connsiteY118" fmla="*/ 3042285 h 4569332"/>
              <a:gd name="connsiteX119" fmla="*/ 2391156 w 2537459"/>
              <a:gd name="connsiteY119" fmla="*/ 3043809 h 4569332"/>
              <a:gd name="connsiteX120" fmla="*/ 2362200 w 2537459"/>
              <a:gd name="connsiteY120" fmla="*/ 3057525 h 4569332"/>
              <a:gd name="connsiteX121" fmla="*/ 2400300 w 2537459"/>
              <a:gd name="connsiteY121" fmla="*/ 3069717 h 4569332"/>
              <a:gd name="connsiteX122" fmla="*/ 2438400 w 2537459"/>
              <a:gd name="connsiteY122" fmla="*/ 3077337 h 4569332"/>
              <a:gd name="connsiteX123" fmla="*/ 2353056 w 2537459"/>
              <a:gd name="connsiteY123" fmla="*/ 3078861 h 4569332"/>
              <a:gd name="connsiteX124" fmla="*/ 2313432 w 2537459"/>
              <a:gd name="connsiteY124" fmla="*/ 3083433 h 4569332"/>
              <a:gd name="connsiteX125" fmla="*/ 2305812 w 2537459"/>
              <a:gd name="connsiteY125" fmla="*/ 3091053 h 4569332"/>
              <a:gd name="connsiteX126" fmla="*/ 2211324 w 2537459"/>
              <a:gd name="connsiteY126" fmla="*/ 3078861 h 4569332"/>
              <a:gd name="connsiteX127" fmla="*/ 2206752 w 2537459"/>
              <a:gd name="connsiteY127" fmla="*/ 3086481 h 4569332"/>
              <a:gd name="connsiteX128" fmla="*/ 2197608 w 2537459"/>
              <a:gd name="connsiteY128" fmla="*/ 3083433 h 4569332"/>
              <a:gd name="connsiteX129" fmla="*/ 2168652 w 2537459"/>
              <a:gd name="connsiteY129" fmla="*/ 3083433 h 4569332"/>
              <a:gd name="connsiteX130" fmla="*/ 2141220 w 2537459"/>
              <a:gd name="connsiteY130" fmla="*/ 3092577 h 4569332"/>
              <a:gd name="connsiteX131" fmla="*/ 2093976 w 2537459"/>
              <a:gd name="connsiteY131" fmla="*/ 3083433 h 4569332"/>
              <a:gd name="connsiteX132" fmla="*/ 2127504 w 2537459"/>
              <a:gd name="connsiteY132" fmla="*/ 2959989 h 4569332"/>
              <a:gd name="connsiteX133" fmla="*/ 2138172 w 2537459"/>
              <a:gd name="connsiteY133" fmla="*/ 2915793 h 4569332"/>
              <a:gd name="connsiteX134" fmla="*/ 2176272 w 2537459"/>
              <a:gd name="connsiteY134" fmla="*/ 2889885 h 4569332"/>
              <a:gd name="connsiteX135" fmla="*/ 2161032 w 2537459"/>
              <a:gd name="connsiteY135" fmla="*/ 2981325 h 4569332"/>
              <a:gd name="connsiteX136" fmla="*/ 2162556 w 2537459"/>
              <a:gd name="connsiteY136" fmla="*/ 2984373 h 4569332"/>
              <a:gd name="connsiteX137" fmla="*/ 2171700 w 2537459"/>
              <a:gd name="connsiteY137" fmla="*/ 2934081 h 4569332"/>
              <a:gd name="connsiteX138" fmla="*/ 2177796 w 2537459"/>
              <a:gd name="connsiteY138" fmla="*/ 2900553 h 4569332"/>
              <a:gd name="connsiteX139" fmla="*/ 2232660 w 2537459"/>
              <a:gd name="connsiteY139" fmla="*/ 2845689 h 4569332"/>
              <a:gd name="connsiteX140" fmla="*/ 2249424 w 2537459"/>
              <a:gd name="connsiteY140" fmla="*/ 2841117 h 4569332"/>
              <a:gd name="connsiteX141" fmla="*/ 2247900 w 2537459"/>
              <a:gd name="connsiteY141" fmla="*/ 2847213 h 4569332"/>
              <a:gd name="connsiteX142" fmla="*/ 1764792 w 2537459"/>
              <a:gd name="connsiteY142" fmla="*/ 2848737 h 4569332"/>
              <a:gd name="connsiteX143" fmla="*/ 1716024 w 2537459"/>
              <a:gd name="connsiteY143" fmla="*/ 2943225 h 4569332"/>
              <a:gd name="connsiteX144" fmla="*/ 1603248 w 2537459"/>
              <a:gd name="connsiteY144" fmla="*/ 2915793 h 4569332"/>
              <a:gd name="connsiteX145" fmla="*/ 1524000 w 2537459"/>
              <a:gd name="connsiteY145" fmla="*/ 2844165 h 4569332"/>
              <a:gd name="connsiteX146" fmla="*/ 1556004 w 2537459"/>
              <a:gd name="connsiteY146" fmla="*/ 2854833 h 4569332"/>
              <a:gd name="connsiteX147" fmla="*/ 1620012 w 2537459"/>
              <a:gd name="connsiteY147" fmla="*/ 2886837 h 4569332"/>
              <a:gd name="connsiteX148" fmla="*/ 1627632 w 2537459"/>
              <a:gd name="connsiteY148" fmla="*/ 2877693 h 4569332"/>
              <a:gd name="connsiteX149" fmla="*/ 1613916 w 2537459"/>
              <a:gd name="connsiteY149" fmla="*/ 2860929 h 4569332"/>
              <a:gd name="connsiteX150" fmla="*/ 1621536 w 2537459"/>
              <a:gd name="connsiteY150" fmla="*/ 2841117 h 4569332"/>
              <a:gd name="connsiteX151" fmla="*/ 1680972 w 2537459"/>
              <a:gd name="connsiteY151" fmla="*/ 2874645 h 4569332"/>
              <a:gd name="connsiteX152" fmla="*/ 1697736 w 2537459"/>
              <a:gd name="connsiteY152" fmla="*/ 2882265 h 4569332"/>
              <a:gd name="connsiteX153" fmla="*/ 1703832 w 2537459"/>
              <a:gd name="connsiteY153" fmla="*/ 2865501 h 4569332"/>
              <a:gd name="connsiteX154" fmla="*/ 1726692 w 2537459"/>
              <a:gd name="connsiteY154" fmla="*/ 2854833 h 4569332"/>
              <a:gd name="connsiteX155" fmla="*/ 1735836 w 2537459"/>
              <a:gd name="connsiteY155" fmla="*/ 2860929 h 4569332"/>
              <a:gd name="connsiteX156" fmla="*/ 1743456 w 2537459"/>
              <a:gd name="connsiteY156" fmla="*/ 2839593 h 4569332"/>
              <a:gd name="connsiteX157" fmla="*/ 1764792 w 2537459"/>
              <a:gd name="connsiteY157" fmla="*/ 2848737 h 4569332"/>
              <a:gd name="connsiteX158" fmla="*/ 1705356 w 2537459"/>
              <a:gd name="connsiteY158" fmla="*/ 2824353 h 4569332"/>
              <a:gd name="connsiteX159" fmla="*/ 1690116 w 2537459"/>
              <a:gd name="connsiteY159" fmla="*/ 2854833 h 4569332"/>
              <a:gd name="connsiteX160" fmla="*/ 1674876 w 2537459"/>
              <a:gd name="connsiteY160" fmla="*/ 2842641 h 4569332"/>
              <a:gd name="connsiteX161" fmla="*/ 1679448 w 2537459"/>
              <a:gd name="connsiteY161" fmla="*/ 2844165 h 4569332"/>
              <a:gd name="connsiteX162" fmla="*/ 1699260 w 2537459"/>
              <a:gd name="connsiteY162" fmla="*/ 2824353 h 4569332"/>
              <a:gd name="connsiteX163" fmla="*/ 1705356 w 2537459"/>
              <a:gd name="connsiteY163" fmla="*/ 2824353 h 4569332"/>
              <a:gd name="connsiteX164" fmla="*/ 2270760 w 2537459"/>
              <a:gd name="connsiteY164" fmla="*/ 2841117 h 4569332"/>
              <a:gd name="connsiteX165" fmla="*/ 2266188 w 2537459"/>
              <a:gd name="connsiteY165" fmla="*/ 2835021 h 4569332"/>
              <a:gd name="connsiteX166" fmla="*/ 2270760 w 2537459"/>
              <a:gd name="connsiteY166" fmla="*/ 2824353 h 4569332"/>
              <a:gd name="connsiteX167" fmla="*/ 2276856 w 2537459"/>
              <a:gd name="connsiteY167" fmla="*/ 2819781 h 4569332"/>
              <a:gd name="connsiteX168" fmla="*/ 2270760 w 2537459"/>
              <a:gd name="connsiteY168" fmla="*/ 2841117 h 4569332"/>
              <a:gd name="connsiteX169" fmla="*/ 2278380 w 2537459"/>
              <a:gd name="connsiteY169" fmla="*/ 2816733 h 4569332"/>
              <a:gd name="connsiteX170" fmla="*/ 2273808 w 2537459"/>
              <a:gd name="connsiteY170" fmla="*/ 2818257 h 4569332"/>
              <a:gd name="connsiteX171" fmla="*/ 2275332 w 2537459"/>
              <a:gd name="connsiteY171" fmla="*/ 2815209 h 4569332"/>
              <a:gd name="connsiteX172" fmla="*/ 2278380 w 2537459"/>
              <a:gd name="connsiteY172" fmla="*/ 2816733 h 4569332"/>
              <a:gd name="connsiteX173" fmla="*/ 1655064 w 2537459"/>
              <a:gd name="connsiteY173" fmla="*/ 2812161 h 4569332"/>
              <a:gd name="connsiteX174" fmla="*/ 1658112 w 2537459"/>
              <a:gd name="connsiteY174" fmla="*/ 2804541 h 4569332"/>
              <a:gd name="connsiteX175" fmla="*/ 1655064 w 2537459"/>
              <a:gd name="connsiteY175" fmla="*/ 2812161 h 4569332"/>
              <a:gd name="connsiteX176" fmla="*/ 1673352 w 2537459"/>
              <a:gd name="connsiteY176" fmla="*/ 2787777 h 4569332"/>
              <a:gd name="connsiteX177" fmla="*/ 1671828 w 2537459"/>
              <a:gd name="connsiteY177" fmla="*/ 2792349 h 4569332"/>
              <a:gd name="connsiteX178" fmla="*/ 1679448 w 2537459"/>
              <a:gd name="connsiteY178" fmla="*/ 2795397 h 4569332"/>
              <a:gd name="connsiteX179" fmla="*/ 1699260 w 2537459"/>
              <a:gd name="connsiteY179" fmla="*/ 2787777 h 4569332"/>
              <a:gd name="connsiteX180" fmla="*/ 1700784 w 2537459"/>
              <a:gd name="connsiteY180" fmla="*/ 2790825 h 4569332"/>
              <a:gd name="connsiteX181" fmla="*/ 1703832 w 2537459"/>
              <a:gd name="connsiteY181" fmla="*/ 2786253 h 4569332"/>
              <a:gd name="connsiteX182" fmla="*/ 1711452 w 2537459"/>
              <a:gd name="connsiteY182" fmla="*/ 2786253 h 4569332"/>
              <a:gd name="connsiteX183" fmla="*/ 1703832 w 2537459"/>
              <a:gd name="connsiteY183" fmla="*/ 2812161 h 4569332"/>
              <a:gd name="connsiteX184" fmla="*/ 1720596 w 2537459"/>
              <a:gd name="connsiteY184" fmla="*/ 2787777 h 4569332"/>
              <a:gd name="connsiteX185" fmla="*/ 1722120 w 2537459"/>
              <a:gd name="connsiteY185" fmla="*/ 2790825 h 4569332"/>
              <a:gd name="connsiteX186" fmla="*/ 1708404 w 2537459"/>
              <a:gd name="connsiteY186" fmla="*/ 2815209 h 4569332"/>
              <a:gd name="connsiteX187" fmla="*/ 1694688 w 2537459"/>
              <a:gd name="connsiteY187" fmla="*/ 2833497 h 4569332"/>
              <a:gd name="connsiteX188" fmla="*/ 1684020 w 2537459"/>
              <a:gd name="connsiteY188" fmla="*/ 2835021 h 4569332"/>
              <a:gd name="connsiteX189" fmla="*/ 1648968 w 2537459"/>
              <a:gd name="connsiteY189" fmla="*/ 2822829 h 4569332"/>
              <a:gd name="connsiteX190" fmla="*/ 1644396 w 2537459"/>
              <a:gd name="connsiteY190" fmla="*/ 2830449 h 4569332"/>
              <a:gd name="connsiteX191" fmla="*/ 1684020 w 2537459"/>
              <a:gd name="connsiteY191" fmla="*/ 2865501 h 4569332"/>
              <a:gd name="connsiteX192" fmla="*/ 1624584 w 2537459"/>
              <a:gd name="connsiteY192" fmla="*/ 2831973 h 4569332"/>
              <a:gd name="connsiteX193" fmla="*/ 1638300 w 2537459"/>
              <a:gd name="connsiteY193" fmla="*/ 2798445 h 4569332"/>
              <a:gd name="connsiteX194" fmla="*/ 1648968 w 2537459"/>
              <a:gd name="connsiteY194" fmla="*/ 2793873 h 4569332"/>
              <a:gd name="connsiteX195" fmla="*/ 1661160 w 2537459"/>
              <a:gd name="connsiteY195" fmla="*/ 2793873 h 4569332"/>
              <a:gd name="connsiteX196" fmla="*/ 1659636 w 2537459"/>
              <a:gd name="connsiteY196" fmla="*/ 2803017 h 4569332"/>
              <a:gd name="connsiteX197" fmla="*/ 1668780 w 2537459"/>
              <a:gd name="connsiteY197" fmla="*/ 2781681 h 4569332"/>
              <a:gd name="connsiteX198" fmla="*/ 1673352 w 2537459"/>
              <a:gd name="connsiteY198" fmla="*/ 2787777 h 4569332"/>
              <a:gd name="connsiteX199" fmla="*/ 1767840 w 2537459"/>
              <a:gd name="connsiteY199" fmla="*/ 2781681 h 4569332"/>
              <a:gd name="connsiteX200" fmla="*/ 1770888 w 2537459"/>
              <a:gd name="connsiteY200" fmla="*/ 2778633 h 4569332"/>
              <a:gd name="connsiteX201" fmla="*/ 1772412 w 2537459"/>
              <a:gd name="connsiteY201" fmla="*/ 2781681 h 4569332"/>
              <a:gd name="connsiteX202" fmla="*/ 1767840 w 2537459"/>
              <a:gd name="connsiteY202" fmla="*/ 2783205 h 4569332"/>
              <a:gd name="connsiteX203" fmla="*/ 1770888 w 2537459"/>
              <a:gd name="connsiteY203" fmla="*/ 2786253 h 4569332"/>
              <a:gd name="connsiteX204" fmla="*/ 1763268 w 2537459"/>
              <a:gd name="connsiteY204" fmla="*/ 2796921 h 4569332"/>
              <a:gd name="connsiteX205" fmla="*/ 1778508 w 2537459"/>
              <a:gd name="connsiteY205" fmla="*/ 2812161 h 4569332"/>
              <a:gd name="connsiteX206" fmla="*/ 1767840 w 2537459"/>
              <a:gd name="connsiteY206" fmla="*/ 2839593 h 4569332"/>
              <a:gd name="connsiteX207" fmla="*/ 1744980 w 2537459"/>
              <a:gd name="connsiteY207" fmla="*/ 2830449 h 4569332"/>
              <a:gd name="connsiteX208" fmla="*/ 1761744 w 2537459"/>
              <a:gd name="connsiteY208" fmla="*/ 2774061 h 4569332"/>
              <a:gd name="connsiteX209" fmla="*/ 1767840 w 2537459"/>
              <a:gd name="connsiteY209" fmla="*/ 2781681 h 4569332"/>
              <a:gd name="connsiteX210" fmla="*/ 1674876 w 2537459"/>
              <a:gd name="connsiteY210" fmla="*/ 2769489 h 4569332"/>
              <a:gd name="connsiteX211" fmla="*/ 1677924 w 2537459"/>
              <a:gd name="connsiteY211" fmla="*/ 2760345 h 4569332"/>
              <a:gd name="connsiteX212" fmla="*/ 1674876 w 2537459"/>
              <a:gd name="connsiteY212" fmla="*/ 2769489 h 4569332"/>
              <a:gd name="connsiteX213" fmla="*/ 1679448 w 2537459"/>
              <a:gd name="connsiteY213" fmla="*/ 2758821 h 4569332"/>
              <a:gd name="connsiteX214" fmla="*/ 1684020 w 2537459"/>
              <a:gd name="connsiteY214" fmla="*/ 2746629 h 4569332"/>
              <a:gd name="connsiteX215" fmla="*/ 1679448 w 2537459"/>
              <a:gd name="connsiteY215" fmla="*/ 2758821 h 4569332"/>
              <a:gd name="connsiteX216" fmla="*/ 1685544 w 2537459"/>
              <a:gd name="connsiteY216" fmla="*/ 2745105 h 4569332"/>
              <a:gd name="connsiteX217" fmla="*/ 1690116 w 2537459"/>
              <a:gd name="connsiteY217" fmla="*/ 2734437 h 4569332"/>
              <a:gd name="connsiteX218" fmla="*/ 1685544 w 2537459"/>
              <a:gd name="connsiteY218" fmla="*/ 2745105 h 4569332"/>
              <a:gd name="connsiteX219" fmla="*/ 1303020 w 2537459"/>
              <a:gd name="connsiteY219" fmla="*/ 1161669 h 4569332"/>
              <a:gd name="connsiteX220" fmla="*/ 1299972 w 2537459"/>
              <a:gd name="connsiteY220" fmla="*/ 1158621 h 4569332"/>
              <a:gd name="connsiteX221" fmla="*/ 1303020 w 2537459"/>
              <a:gd name="connsiteY221" fmla="*/ 1161669 h 4569332"/>
              <a:gd name="connsiteX222" fmla="*/ 1671828 w 2537459"/>
              <a:gd name="connsiteY222" fmla="*/ 904113 h 4569332"/>
              <a:gd name="connsiteX223" fmla="*/ 1656588 w 2537459"/>
              <a:gd name="connsiteY223" fmla="*/ 891921 h 4569332"/>
              <a:gd name="connsiteX224" fmla="*/ 1671828 w 2537459"/>
              <a:gd name="connsiteY224" fmla="*/ 904113 h 4569332"/>
              <a:gd name="connsiteX225" fmla="*/ 1333500 w 2537459"/>
              <a:gd name="connsiteY225" fmla="*/ 843153 h 4569332"/>
              <a:gd name="connsiteX226" fmla="*/ 1331976 w 2537459"/>
              <a:gd name="connsiteY226" fmla="*/ 843153 h 4569332"/>
              <a:gd name="connsiteX227" fmla="*/ 1333500 w 2537459"/>
              <a:gd name="connsiteY227" fmla="*/ 843153 h 4569332"/>
              <a:gd name="connsiteX228" fmla="*/ 1539240 w 2537459"/>
              <a:gd name="connsiteY228" fmla="*/ 811149 h 4569332"/>
              <a:gd name="connsiteX229" fmla="*/ 1524000 w 2537459"/>
              <a:gd name="connsiteY229" fmla="*/ 808101 h 4569332"/>
              <a:gd name="connsiteX230" fmla="*/ 1539240 w 2537459"/>
              <a:gd name="connsiteY230" fmla="*/ 811149 h 4569332"/>
              <a:gd name="connsiteX231" fmla="*/ 1470660 w 2537459"/>
              <a:gd name="connsiteY231" fmla="*/ 1905 h 4569332"/>
              <a:gd name="connsiteX232" fmla="*/ 1559052 w 2537459"/>
              <a:gd name="connsiteY232" fmla="*/ 35433 h 4569332"/>
              <a:gd name="connsiteX233" fmla="*/ 1610868 w 2537459"/>
              <a:gd name="connsiteY233" fmla="*/ 43053 h 4569332"/>
              <a:gd name="connsiteX234" fmla="*/ 1702308 w 2537459"/>
              <a:gd name="connsiteY234" fmla="*/ 113157 h 4569332"/>
              <a:gd name="connsiteX235" fmla="*/ 1821180 w 2537459"/>
              <a:gd name="connsiteY235" fmla="*/ 193929 h 4569332"/>
              <a:gd name="connsiteX236" fmla="*/ 2077212 w 2537459"/>
              <a:gd name="connsiteY236" fmla="*/ 387477 h 4569332"/>
              <a:gd name="connsiteX237" fmla="*/ 2101596 w 2537459"/>
              <a:gd name="connsiteY237" fmla="*/ 414909 h 4569332"/>
              <a:gd name="connsiteX238" fmla="*/ 2124456 w 2537459"/>
              <a:gd name="connsiteY238" fmla="*/ 462153 h 4569332"/>
              <a:gd name="connsiteX239" fmla="*/ 2141220 w 2537459"/>
              <a:gd name="connsiteY239" fmla="*/ 602361 h 4569332"/>
              <a:gd name="connsiteX240" fmla="*/ 2150364 w 2537459"/>
              <a:gd name="connsiteY240" fmla="*/ 669417 h 4569332"/>
              <a:gd name="connsiteX241" fmla="*/ 2157984 w 2537459"/>
              <a:gd name="connsiteY241" fmla="*/ 756285 h 4569332"/>
              <a:gd name="connsiteX242" fmla="*/ 2157984 w 2537459"/>
              <a:gd name="connsiteY242" fmla="*/ 965073 h 4569332"/>
              <a:gd name="connsiteX243" fmla="*/ 2211324 w 2537459"/>
              <a:gd name="connsiteY243" fmla="*/ 1268349 h 4569332"/>
              <a:gd name="connsiteX244" fmla="*/ 2238756 w 2537459"/>
              <a:gd name="connsiteY244" fmla="*/ 1314069 h 4569332"/>
              <a:gd name="connsiteX245" fmla="*/ 2354580 w 2537459"/>
              <a:gd name="connsiteY245" fmla="*/ 1434465 h 4569332"/>
              <a:gd name="connsiteX246" fmla="*/ 2410968 w 2537459"/>
              <a:gd name="connsiteY246" fmla="*/ 1484757 h 4569332"/>
              <a:gd name="connsiteX247" fmla="*/ 2452116 w 2537459"/>
              <a:gd name="connsiteY247" fmla="*/ 1559433 h 4569332"/>
              <a:gd name="connsiteX248" fmla="*/ 2464308 w 2537459"/>
              <a:gd name="connsiteY248" fmla="*/ 1656969 h 4569332"/>
              <a:gd name="connsiteX249" fmla="*/ 2490216 w 2537459"/>
              <a:gd name="connsiteY249" fmla="*/ 1736217 h 4569332"/>
              <a:gd name="connsiteX250" fmla="*/ 2517648 w 2537459"/>
              <a:gd name="connsiteY250" fmla="*/ 1852041 h 4569332"/>
              <a:gd name="connsiteX251" fmla="*/ 2525268 w 2537459"/>
              <a:gd name="connsiteY251" fmla="*/ 1909953 h 4569332"/>
              <a:gd name="connsiteX252" fmla="*/ 2525268 w 2537459"/>
              <a:gd name="connsiteY252" fmla="*/ 2030349 h 4569332"/>
              <a:gd name="connsiteX253" fmla="*/ 2513076 w 2537459"/>
              <a:gd name="connsiteY253" fmla="*/ 2213229 h 4569332"/>
              <a:gd name="connsiteX254" fmla="*/ 2506980 w 2537459"/>
              <a:gd name="connsiteY254" fmla="*/ 2265045 h 4569332"/>
              <a:gd name="connsiteX255" fmla="*/ 2510028 w 2537459"/>
              <a:gd name="connsiteY255" fmla="*/ 2286381 h 4569332"/>
              <a:gd name="connsiteX256" fmla="*/ 2500884 w 2537459"/>
              <a:gd name="connsiteY256" fmla="*/ 2332101 h 4569332"/>
              <a:gd name="connsiteX257" fmla="*/ 2496312 w 2537459"/>
              <a:gd name="connsiteY257" fmla="*/ 2396109 h 4569332"/>
              <a:gd name="connsiteX258" fmla="*/ 2506980 w 2537459"/>
              <a:gd name="connsiteY258" fmla="*/ 2644521 h 4569332"/>
              <a:gd name="connsiteX259" fmla="*/ 2511552 w 2537459"/>
              <a:gd name="connsiteY259" fmla="*/ 2828925 h 4569332"/>
              <a:gd name="connsiteX260" fmla="*/ 2519172 w 2537459"/>
              <a:gd name="connsiteY260" fmla="*/ 2918841 h 4569332"/>
              <a:gd name="connsiteX261" fmla="*/ 2514600 w 2537459"/>
              <a:gd name="connsiteY261" fmla="*/ 2911221 h 4569332"/>
              <a:gd name="connsiteX262" fmla="*/ 2511552 w 2537459"/>
              <a:gd name="connsiteY262" fmla="*/ 2987421 h 4569332"/>
              <a:gd name="connsiteX263" fmla="*/ 2467356 w 2537459"/>
              <a:gd name="connsiteY263" fmla="*/ 3005709 h 4569332"/>
              <a:gd name="connsiteX264" fmla="*/ 2532888 w 2537459"/>
              <a:gd name="connsiteY264" fmla="*/ 3011805 h 4569332"/>
              <a:gd name="connsiteX265" fmla="*/ 2537460 w 2537459"/>
              <a:gd name="connsiteY265" fmla="*/ 3020949 h 4569332"/>
              <a:gd name="connsiteX266" fmla="*/ 2500884 w 2537459"/>
              <a:gd name="connsiteY266" fmla="*/ 3027045 h 4569332"/>
              <a:gd name="connsiteX267" fmla="*/ 2484120 w 2537459"/>
              <a:gd name="connsiteY267" fmla="*/ 3028569 h 4569332"/>
              <a:gd name="connsiteX268" fmla="*/ 2481072 w 2537459"/>
              <a:gd name="connsiteY268" fmla="*/ 3039237 h 4569332"/>
              <a:gd name="connsiteX269" fmla="*/ 2424684 w 2537459"/>
              <a:gd name="connsiteY269" fmla="*/ 3049905 h 4569332"/>
              <a:gd name="connsiteX270" fmla="*/ 2404872 w 2537459"/>
              <a:gd name="connsiteY270" fmla="*/ 3051429 h 4569332"/>
              <a:gd name="connsiteX271" fmla="*/ 2368296 w 2537459"/>
              <a:gd name="connsiteY271" fmla="*/ 3056001 h 4569332"/>
              <a:gd name="connsiteX272" fmla="*/ 2450592 w 2537459"/>
              <a:gd name="connsiteY272" fmla="*/ 3077337 h 4569332"/>
              <a:gd name="connsiteX273" fmla="*/ 2450592 w 2537459"/>
              <a:gd name="connsiteY273" fmla="*/ 3081909 h 4569332"/>
              <a:gd name="connsiteX274" fmla="*/ 2418588 w 2537459"/>
              <a:gd name="connsiteY274" fmla="*/ 3086481 h 4569332"/>
              <a:gd name="connsiteX275" fmla="*/ 2333244 w 2537459"/>
              <a:gd name="connsiteY275" fmla="*/ 3088005 h 4569332"/>
              <a:gd name="connsiteX276" fmla="*/ 2328672 w 2537459"/>
              <a:gd name="connsiteY276" fmla="*/ 3089529 h 4569332"/>
              <a:gd name="connsiteX277" fmla="*/ 2362200 w 2537459"/>
              <a:gd name="connsiteY277" fmla="*/ 3095625 h 4569332"/>
              <a:gd name="connsiteX278" fmla="*/ 2362200 w 2537459"/>
              <a:gd name="connsiteY278" fmla="*/ 3103245 h 4569332"/>
              <a:gd name="connsiteX279" fmla="*/ 2339340 w 2537459"/>
              <a:gd name="connsiteY279" fmla="*/ 3104769 h 4569332"/>
              <a:gd name="connsiteX280" fmla="*/ 2218944 w 2537459"/>
              <a:gd name="connsiteY280" fmla="*/ 3088005 h 4569332"/>
              <a:gd name="connsiteX281" fmla="*/ 2212848 w 2537459"/>
              <a:gd name="connsiteY281" fmla="*/ 3091053 h 4569332"/>
              <a:gd name="connsiteX282" fmla="*/ 2200656 w 2537459"/>
              <a:gd name="connsiteY282" fmla="*/ 3094101 h 4569332"/>
              <a:gd name="connsiteX283" fmla="*/ 2165604 w 2537459"/>
              <a:gd name="connsiteY283" fmla="*/ 3091053 h 4569332"/>
              <a:gd name="connsiteX284" fmla="*/ 2147316 w 2537459"/>
              <a:gd name="connsiteY284" fmla="*/ 3094101 h 4569332"/>
              <a:gd name="connsiteX285" fmla="*/ 2139696 w 2537459"/>
              <a:gd name="connsiteY285" fmla="*/ 3100197 h 4569332"/>
              <a:gd name="connsiteX286" fmla="*/ 2090928 w 2537459"/>
              <a:gd name="connsiteY286" fmla="*/ 3091053 h 4569332"/>
              <a:gd name="connsiteX287" fmla="*/ 2037588 w 2537459"/>
              <a:gd name="connsiteY287" fmla="*/ 3254121 h 4569332"/>
              <a:gd name="connsiteX288" fmla="*/ 1984248 w 2537459"/>
              <a:gd name="connsiteY288" fmla="*/ 3400425 h 4569332"/>
              <a:gd name="connsiteX289" fmla="*/ 1959864 w 2537459"/>
              <a:gd name="connsiteY289" fmla="*/ 3453765 h 4569332"/>
              <a:gd name="connsiteX290" fmla="*/ 1926336 w 2537459"/>
              <a:gd name="connsiteY290" fmla="*/ 3511677 h 4569332"/>
              <a:gd name="connsiteX291" fmla="*/ 1901952 w 2537459"/>
              <a:gd name="connsiteY291" fmla="*/ 3587877 h 4569332"/>
              <a:gd name="connsiteX292" fmla="*/ 1851660 w 2537459"/>
              <a:gd name="connsiteY292" fmla="*/ 3927729 h 4569332"/>
              <a:gd name="connsiteX293" fmla="*/ 1847088 w 2537459"/>
              <a:gd name="connsiteY293" fmla="*/ 4020693 h 4569332"/>
              <a:gd name="connsiteX294" fmla="*/ 1851660 w 2537459"/>
              <a:gd name="connsiteY294" fmla="*/ 4038981 h 4569332"/>
              <a:gd name="connsiteX295" fmla="*/ 1856232 w 2537459"/>
              <a:gd name="connsiteY295" fmla="*/ 4084701 h 4569332"/>
              <a:gd name="connsiteX296" fmla="*/ 1851660 w 2537459"/>
              <a:gd name="connsiteY296" fmla="*/ 4171569 h 4569332"/>
              <a:gd name="connsiteX297" fmla="*/ 1844040 w 2537459"/>
              <a:gd name="connsiteY297" fmla="*/ 4221861 h 4569332"/>
              <a:gd name="connsiteX298" fmla="*/ 1848612 w 2537459"/>
              <a:gd name="connsiteY298" fmla="*/ 4235577 h 4569332"/>
              <a:gd name="connsiteX299" fmla="*/ 1848612 w 2537459"/>
              <a:gd name="connsiteY299" fmla="*/ 4273677 h 4569332"/>
              <a:gd name="connsiteX300" fmla="*/ 1847088 w 2537459"/>
              <a:gd name="connsiteY300" fmla="*/ 4291965 h 4569332"/>
              <a:gd name="connsiteX301" fmla="*/ 1877568 w 2537459"/>
              <a:gd name="connsiteY301" fmla="*/ 4407789 h 4569332"/>
              <a:gd name="connsiteX302" fmla="*/ 1859280 w 2537459"/>
              <a:gd name="connsiteY302" fmla="*/ 4476369 h 4569332"/>
              <a:gd name="connsiteX303" fmla="*/ 1772412 w 2537459"/>
              <a:gd name="connsiteY303" fmla="*/ 4569333 h 4569332"/>
              <a:gd name="connsiteX304" fmla="*/ 1725168 w 2537459"/>
              <a:gd name="connsiteY304" fmla="*/ 4558665 h 4569332"/>
              <a:gd name="connsiteX305" fmla="*/ 1679448 w 2537459"/>
              <a:gd name="connsiteY305" fmla="*/ 4447413 h 4569332"/>
              <a:gd name="connsiteX306" fmla="*/ 1679448 w 2537459"/>
              <a:gd name="connsiteY306" fmla="*/ 4401693 h 4569332"/>
              <a:gd name="connsiteX307" fmla="*/ 1670304 w 2537459"/>
              <a:gd name="connsiteY307" fmla="*/ 4325493 h 4569332"/>
              <a:gd name="connsiteX308" fmla="*/ 1664208 w 2537459"/>
              <a:gd name="connsiteY308" fmla="*/ 4116705 h 4569332"/>
              <a:gd name="connsiteX309" fmla="*/ 1667256 w 2537459"/>
              <a:gd name="connsiteY309" fmla="*/ 4096893 h 4569332"/>
              <a:gd name="connsiteX310" fmla="*/ 1702308 w 2537459"/>
              <a:gd name="connsiteY310" fmla="*/ 4034409 h 4569332"/>
              <a:gd name="connsiteX311" fmla="*/ 1705356 w 2537459"/>
              <a:gd name="connsiteY311" fmla="*/ 4016121 h 4569332"/>
              <a:gd name="connsiteX312" fmla="*/ 1711452 w 2537459"/>
              <a:gd name="connsiteY312" fmla="*/ 3991737 h 4569332"/>
              <a:gd name="connsiteX313" fmla="*/ 1699260 w 2537459"/>
              <a:gd name="connsiteY313" fmla="*/ 3901821 h 4569332"/>
              <a:gd name="connsiteX314" fmla="*/ 1677924 w 2537459"/>
              <a:gd name="connsiteY314" fmla="*/ 3749421 h 4569332"/>
              <a:gd name="connsiteX315" fmla="*/ 1668780 w 2537459"/>
              <a:gd name="connsiteY315" fmla="*/ 3689985 h 4569332"/>
              <a:gd name="connsiteX316" fmla="*/ 1668780 w 2537459"/>
              <a:gd name="connsiteY316" fmla="*/ 3639693 h 4569332"/>
              <a:gd name="connsiteX317" fmla="*/ 1673352 w 2537459"/>
              <a:gd name="connsiteY317" fmla="*/ 3597021 h 4569332"/>
              <a:gd name="connsiteX318" fmla="*/ 1758696 w 2537459"/>
              <a:gd name="connsiteY318" fmla="*/ 3389757 h 4569332"/>
              <a:gd name="connsiteX319" fmla="*/ 1789176 w 2537459"/>
              <a:gd name="connsiteY319" fmla="*/ 3313557 h 4569332"/>
              <a:gd name="connsiteX320" fmla="*/ 1801368 w 2537459"/>
              <a:gd name="connsiteY320" fmla="*/ 3258693 h 4569332"/>
              <a:gd name="connsiteX321" fmla="*/ 1801368 w 2537459"/>
              <a:gd name="connsiteY321" fmla="*/ 3130677 h 4569332"/>
              <a:gd name="connsiteX322" fmla="*/ 1723644 w 2537459"/>
              <a:gd name="connsiteY322" fmla="*/ 3147441 h 4569332"/>
              <a:gd name="connsiteX323" fmla="*/ 1656588 w 2537459"/>
              <a:gd name="connsiteY323" fmla="*/ 3148965 h 4569332"/>
              <a:gd name="connsiteX324" fmla="*/ 1609344 w 2537459"/>
              <a:gd name="connsiteY324" fmla="*/ 3155061 h 4569332"/>
              <a:gd name="connsiteX325" fmla="*/ 1156716 w 2537459"/>
              <a:gd name="connsiteY325" fmla="*/ 3318129 h 4569332"/>
              <a:gd name="connsiteX326" fmla="*/ 1149096 w 2537459"/>
              <a:gd name="connsiteY326" fmla="*/ 3328797 h 4569332"/>
              <a:gd name="connsiteX327" fmla="*/ 1133856 w 2537459"/>
              <a:gd name="connsiteY327" fmla="*/ 3337941 h 4569332"/>
              <a:gd name="connsiteX328" fmla="*/ 1101852 w 2537459"/>
              <a:gd name="connsiteY328" fmla="*/ 3351657 h 4569332"/>
              <a:gd name="connsiteX329" fmla="*/ 1097280 w 2537459"/>
              <a:gd name="connsiteY329" fmla="*/ 3357753 h 4569332"/>
              <a:gd name="connsiteX330" fmla="*/ 1028700 w 2537459"/>
              <a:gd name="connsiteY330" fmla="*/ 3388233 h 4569332"/>
              <a:gd name="connsiteX331" fmla="*/ 1007364 w 2537459"/>
              <a:gd name="connsiteY331" fmla="*/ 3397377 h 4569332"/>
              <a:gd name="connsiteX332" fmla="*/ 964692 w 2537459"/>
              <a:gd name="connsiteY332" fmla="*/ 3408045 h 4569332"/>
              <a:gd name="connsiteX333" fmla="*/ 853440 w 2537459"/>
              <a:gd name="connsiteY333" fmla="*/ 3449193 h 4569332"/>
              <a:gd name="connsiteX334" fmla="*/ 824484 w 2537459"/>
              <a:gd name="connsiteY334" fmla="*/ 3482721 h 4569332"/>
              <a:gd name="connsiteX335" fmla="*/ 714756 w 2537459"/>
              <a:gd name="connsiteY335" fmla="*/ 3507105 h 4569332"/>
              <a:gd name="connsiteX336" fmla="*/ 662940 w 2537459"/>
              <a:gd name="connsiteY336" fmla="*/ 3470529 h 4569332"/>
              <a:gd name="connsiteX337" fmla="*/ 659892 w 2537459"/>
              <a:gd name="connsiteY337" fmla="*/ 3452241 h 4569332"/>
              <a:gd name="connsiteX338" fmla="*/ 659892 w 2537459"/>
              <a:gd name="connsiteY338" fmla="*/ 3411093 h 4569332"/>
              <a:gd name="connsiteX339" fmla="*/ 665988 w 2537459"/>
              <a:gd name="connsiteY339" fmla="*/ 3394329 h 4569332"/>
              <a:gd name="connsiteX340" fmla="*/ 775716 w 2537459"/>
              <a:gd name="connsiteY340" fmla="*/ 3307461 h 4569332"/>
              <a:gd name="connsiteX341" fmla="*/ 801624 w 2537459"/>
              <a:gd name="connsiteY341" fmla="*/ 3283077 h 4569332"/>
              <a:gd name="connsiteX342" fmla="*/ 836676 w 2537459"/>
              <a:gd name="connsiteY342" fmla="*/ 3255645 h 4569332"/>
              <a:gd name="connsiteX343" fmla="*/ 847344 w 2537459"/>
              <a:gd name="connsiteY343" fmla="*/ 3232785 h 4569332"/>
              <a:gd name="connsiteX344" fmla="*/ 899160 w 2537459"/>
              <a:gd name="connsiteY344" fmla="*/ 3203829 h 4569332"/>
              <a:gd name="connsiteX345" fmla="*/ 964692 w 2537459"/>
              <a:gd name="connsiteY345" fmla="*/ 3217545 h 4569332"/>
              <a:gd name="connsiteX346" fmla="*/ 970788 w 2537459"/>
              <a:gd name="connsiteY346" fmla="*/ 3226689 h 4569332"/>
              <a:gd name="connsiteX347" fmla="*/ 995172 w 2537459"/>
              <a:gd name="connsiteY347" fmla="*/ 3234309 h 4569332"/>
              <a:gd name="connsiteX348" fmla="*/ 1024128 w 2537459"/>
              <a:gd name="connsiteY348" fmla="*/ 3228213 h 4569332"/>
              <a:gd name="connsiteX349" fmla="*/ 1031748 w 2537459"/>
              <a:gd name="connsiteY349" fmla="*/ 3219069 h 4569332"/>
              <a:gd name="connsiteX350" fmla="*/ 1075944 w 2537459"/>
              <a:gd name="connsiteY350" fmla="*/ 3199257 h 4569332"/>
              <a:gd name="connsiteX351" fmla="*/ 1086612 w 2537459"/>
              <a:gd name="connsiteY351" fmla="*/ 3197733 h 4569332"/>
              <a:gd name="connsiteX352" fmla="*/ 1254252 w 2537459"/>
              <a:gd name="connsiteY352" fmla="*/ 3081909 h 4569332"/>
              <a:gd name="connsiteX353" fmla="*/ 1339596 w 2537459"/>
              <a:gd name="connsiteY353" fmla="*/ 3020949 h 4569332"/>
              <a:gd name="connsiteX354" fmla="*/ 1434084 w 2537459"/>
              <a:gd name="connsiteY354" fmla="*/ 2981325 h 4569332"/>
              <a:gd name="connsiteX355" fmla="*/ 1472184 w 2537459"/>
              <a:gd name="connsiteY355" fmla="*/ 2972181 h 4569332"/>
              <a:gd name="connsiteX356" fmla="*/ 1595628 w 2537459"/>
              <a:gd name="connsiteY356" fmla="*/ 2956941 h 4569332"/>
              <a:gd name="connsiteX357" fmla="*/ 1671828 w 2537459"/>
              <a:gd name="connsiteY357" fmla="*/ 2955417 h 4569332"/>
              <a:gd name="connsiteX358" fmla="*/ 1674876 w 2537459"/>
              <a:gd name="connsiteY358" fmla="*/ 2952369 h 4569332"/>
              <a:gd name="connsiteX359" fmla="*/ 1644396 w 2537459"/>
              <a:gd name="connsiteY359" fmla="*/ 2937129 h 4569332"/>
              <a:gd name="connsiteX360" fmla="*/ 1645920 w 2537459"/>
              <a:gd name="connsiteY360" fmla="*/ 2935605 h 4569332"/>
              <a:gd name="connsiteX361" fmla="*/ 1603248 w 2537459"/>
              <a:gd name="connsiteY361" fmla="*/ 2923413 h 4569332"/>
              <a:gd name="connsiteX362" fmla="*/ 1597152 w 2537459"/>
              <a:gd name="connsiteY362" fmla="*/ 2926461 h 4569332"/>
              <a:gd name="connsiteX363" fmla="*/ 1556004 w 2537459"/>
              <a:gd name="connsiteY363" fmla="*/ 2903601 h 4569332"/>
              <a:gd name="connsiteX364" fmla="*/ 1559052 w 2537459"/>
              <a:gd name="connsiteY364" fmla="*/ 2899029 h 4569332"/>
              <a:gd name="connsiteX365" fmla="*/ 1588008 w 2537459"/>
              <a:gd name="connsiteY365" fmla="*/ 2915793 h 4569332"/>
              <a:gd name="connsiteX366" fmla="*/ 1591056 w 2537459"/>
              <a:gd name="connsiteY366" fmla="*/ 2914269 h 4569332"/>
              <a:gd name="connsiteX367" fmla="*/ 1516380 w 2537459"/>
              <a:gd name="connsiteY367" fmla="*/ 2842641 h 4569332"/>
              <a:gd name="connsiteX368" fmla="*/ 1519428 w 2537459"/>
              <a:gd name="connsiteY368" fmla="*/ 2836545 h 4569332"/>
              <a:gd name="connsiteX369" fmla="*/ 1586484 w 2537459"/>
              <a:gd name="connsiteY369" fmla="*/ 2860929 h 4569332"/>
              <a:gd name="connsiteX370" fmla="*/ 1620012 w 2537459"/>
              <a:gd name="connsiteY370" fmla="*/ 2876169 h 4569332"/>
              <a:gd name="connsiteX371" fmla="*/ 1597152 w 2537459"/>
              <a:gd name="connsiteY371" fmla="*/ 2856357 h 4569332"/>
              <a:gd name="connsiteX372" fmla="*/ 1604772 w 2537459"/>
              <a:gd name="connsiteY372" fmla="*/ 2844165 h 4569332"/>
              <a:gd name="connsiteX373" fmla="*/ 1595628 w 2537459"/>
              <a:gd name="connsiteY373" fmla="*/ 2836545 h 4569332"/>
              <a:gd name="connsiteX374" fmla="*/ 1594104 w 2537459"/>
              <a:gd name="connsiteY374" fmla="*/ 2839593 h 4569332"/>
              <a:gd name="connsiteX375" fmla="*/ 1595628 w 2537459"/>
              <a:gd name="connsiteY375" fmla="*/ 2836545 h 4569332"/>
              <a:gd name="connsiteX376" fmla="*/ 1578864 w 2537459"/>
              <a:gd name="connsiteY376" fmla="*/ 2822829 h 4569332"/>
              <a:gd name="connsiteX377" fmla="*/ 1583436 w 2537459"/>
              <a:gd name="connsiteY377" fmla="*/ 2818257 h 4569332"/>
              <a:gd name="connsiteX378" fmla="*/ 1600200 w 2537459"/>
              <a:gd name="connsiteY378" fmla="*/ 2824353 h 4569332"/>
              <a:gd name="connsiteX379" fmla="*/ 1623060 w 2537459"/>
              <a:gd name="connsiteY379" fmla="*/ 2778633 h 4569332"/>
              <a:gd name="connsiteX380" fmla="*/ 1621536 w 2537459"/>
              <a:gd name="connsiteY380" fmla="*/ 2775585 h 4569332"/>
              <a:gd name="connsiteX381" fmla="*/ 1620012 w 2537459"/>
              <a:gd name="connsiteY381" fmla="*/ 2778633 h 4569332"/>
              <a:gd name="connsiteX382" fmla="*/ 1615440 w 2537459"/>
              <a:gd name="connsiteY382" fmla="*/ 2774061 h 4569332"/>
              <a:gd name="connsiteX383" fmla="*/ 1607820 w 2537459"/>
              <a:gd name="connsiteY383" fmla="*/ 2780157 h 4569332"/>
              <a:gd name="connsiteX384" fmla="*/ 1638300 w 2537459"/>
              <a:gd name="connsiteY384" fmla="*/ 2726817 h 4569332"/>
              <a:gd name="connsiteX385" fmla="*/ 1626108 w 2537459"/>
              <a:gd name="connsiteY385" fmla="*/ 2722245 h 4569332"/>
              <a:gd name="connsiteX386" fmla="*/ 1615440 w 2537459"/>
              <a:gd name="connsiteY386" fmla="*/ 2729865 h 4569332"/>
              <a:gd name="connsiteX387" fmla="*/ 1610868 w 2537459"/>
              <a:gd name="connsiteY387" fmla="*/ 2726817 h 4569332"/>
              <a:gd name="connsiteX388" fmla="*/ 1603248 w 2537459"/>
              <a:gd name="connsiteY388" fmla="*/ 2728341 h 4569332"/>
              <a:gd name="connsiteX389" fmla="*/ 1597152 w 2537459"/>
              <a:gd name="connsiteY389" fmla="*/ 2732913 h 4569332"/>
              <a:gd name="connsiteX390" fmla="*/ 1595628 w 2537459"/>
              <a:gd name="connsiteY390" fmla="*/ 2726817 h 4569332"/>
              <a:gd name="connsiteX391" fmla="*/ 1586484 w 2537459"/>
              <a:gd name="connsiteY391" fmla="*/ 2732913 h 4569332"/>
              <a:gd name="connsiteX392" fmla="*/ 1583436 w 2537459"/>
              <a:gd name="connsiteY392" fmla="*/ 2729865 h 4569332"/>
              <a:gd name="connsiteX393" fmla="*/ 1575816 w 2537459"/>
              <a:gd name="connsiteY393" fmla="*/ 2735961 h 4569332"/>
              <a:gd name="connsiteX394" fmla="*/ 1801368 w 2537459"/>
              <a:gd name="connsiteY394" fmla="*/ 2362581 h 4569332"/>
              <a:gd name="connsiteX395" fmla="*/ 1915668 w 2537459"/>
              <a:gd name="connsiteY395" fmla="*/ 2254377 h 4569332"/>
              <a:gd name="connsiteX396" fmla="*/ 1988820 w 2537459"/>
              <a:gd name="connsiteY396" fmla="*/ 2201037 h 4569332"/>
              <a:gd name="connsiteX397" fmla="*/ 2011680 w 2537459"/>
              <a:gd name="connsiteY397" fmla="*/ 2199513 h 4569332"/>
              <a:gd name="connsiteX398" fmla="*/ 2040636 w 2537459"/>
              <a:gd name="connsiteY398" fmla="*/ 2144649 h 4569332"/>
              <a:gd name="connsiteX399" fmla="*/ 2040636 w 2537459"/>
              <a:gd name="connsiteY399" fmla="*/ 2109597 h 4569332"/>
              <a:gd name="connsiteX400" fmla="*/ 1978152 w 2537459"/>
              <a:gd name="connsiteY400" fmla="*/ 1992249 h 4569332"/>
              <a:gd name="connsiteX401" fmla="*/ 1866900 w 2537459"/>
              <a:gd name="connsiteY401" fmla="*/ 1906905 h 4569332"/>
              <a:gd name="connsiteX402" fmla="*/ 1819656 w 2537459"/>
              <a:gd name="connsiteY402" fmla="*/ 1877949 h 4569332"/>
              <a:gd name="connsiteX403" fmla="*/ 1548384 w 2537459"/>
              <a:gd name="connsiteY403" fmla="*/ 1765173 h 4569332"/>
              <a:gd name="connsiteX404" fmla="*/ 1520317 w 2537459"/>
              <a:gd name="connsiteY404" fmla="*/ 1765237 h 4569332"/>
              <a:gd name="connsiteX405" fmla="*/ 1479804 w 2537459"/>
              <a:gd name="connsiteY405" fmla="*/ 1771269 h 4569332"/>
              <a:gd name="connsiteX406" fmla="*/ 1196340 w 2537459"/>
              <a:gd name="connsiteY406" fmla="*/ 1836801 h 4569332"/>
              <a:gd name="connsiteX407" fmla="*/ 940308 w 2537459"/>
              <a:gd name="connsiteY407" fmla="*/ 1896237 h 4569332"/>
              <a:gd name="connsiteX408" fmla="*/ 743712 w 2537459"/>
              <a:gd name="connsiteY408" fmla="*/ 1914525 h 4569332"/>
              <a:gd name="connsiteX409" fmla="*/ 422148 w 2537459"/>
              <a:gd name="connsiteY409" fmla="*/ 1913001 h 4569332"/>
              <a:gd name="connsiteX410" fmla="*/ 379476 w 2537459"/>
              <a:gd name="connsiteY410" fmla="*/ 1917573 h 4569332"/>
              <a:gd name="connsiteX411" fmla="*/ 367284 w 2537459"/>
              <a:gd name="connsiteY411" fmla="*/ 1925193 h 4569332"/>
              <a:gd name="connsiteX412" fmla="*/ 362712 w 2537459"/>
              <a:gd name="connsiteY412" fmla="*/ 1935861 h 4569332"/>
              <a:gd name="connsiteX413" fmla="*/ 310896 w 2537459"/>
              <a:gd name="connsiteY413" fmla="*/ 1981581 h 4569332"/>
              <a:gd name="connsiteX414" fmla="*/ 281940 w 2537459"/>
              <a:gd name="connsiteY414" fmla="*/ 2015109 h 4569332"/>
              <a:gd name="connsiteX415" fmla="*/ 260604 w 2537459"/>
              <a:gd name="connsiteY415" fmla="*/ 2021205 h 4569332"/>
              <a:gd name="connsiteX416" fmla="*/ 240792 w 2537459"/>
              <a:gd name="connsiteY416" fmla="*/ 2031873 h 4569332"/>
              <a:gd name="connsiteX417" fmla="*/ 156972 w 2537459"/>
              <a:gd name="connsiteY417" fmla="*/ 2111121 h 4569332"/>
              <a:gd name="connsiteX418" fmla="*/ 134112 w 2537459"/>
              <a:gd name="connsiteY418" fmla="*/ 2147697 h 4569332"/>
              <a:gd name="connsiteX419" fmla="*/ 120396 w 2537459"/>
              <a:gd name="connsiteY419" fmla="*/ 2153793 h 4569332"/>
              <a:gd name="connsiteX420" fmla="*/ 100584 w 2537459"/>
              <a:gd name="connsiteY420" fmla="*/ 2164461 h 4569332"/>
              <a:gd name="connsiteX421" fmla="*/ 94488 w 2537459"/>
              <a:gd name="connsiteY421" fmla="*/ 2152269 h 4569332"/>
              <a:gd name="connsiteX422" fmla="*/ 108204 w 2537459"/>
              <a:gd name="connsiteY422" fmla="*/ 2089785 h 4569332"/>
              <a:gd name="connsiteX423" fmla="*/ 120396 w 2537459"/>
              <a:gd name="connsiteY423" fmla="*/ 2031873 h 4569332"/>
              <a:gd name="connsiteX424" fmla="*/ 134112 w 2537459"/>
              <a:gd name="connsiteY424" fmla="*/ 1996821 h 4569332"/>
              <a:gd name="connsiteX425" fmla="*/ 94488 w 2537459"/>
              <a:gd name="connsiteY425" fmla="*/ 2021205 h 4569332"/>
              <a:gd name="connsiteX426" fmla="*/ 18288 w 2537459"/>
              <a:gd name="connsiteY426" fmla="*/ 2066925 h 4569332"/>
              <a:gd name="connsiteX427" fmla="*/ 1524 w 2537459"/>
              <a:gd name="connsiteY427" fmla="*/ 2060829 h 4569332"/>
              <a:gd name="connsiteX428" fmla="*/ 0 w 2537459"/>
              <a:gd name="connsiteY428" fmla="*/ 2057781 h 4569332"/>
              <a:gd name="connsiteX429" fmla="*/ 44196 w 2537459"/>
              <a:gd name="connsiteY429" fmla="*/ 2018157 h 4569332"/>
              <a:gd name="connsiteX430" fmla="*/ 103632 w 2537459"/>
              <a:gd name="connsiteY430" fmla="*/ 1963293 h 4569332"/>
              <a:gd name="connsiteX431" fmla="*/ 153924 w 2537459"/>
              <a:gd name="connsiteY431" fmla="*/ 1920621 h 4569332"/>
              <a:gd name="connsiteX432" fmla="*/ 309372 w 2537459"/>
              <a:gd name="connsiteY432" fmla="*/ 1826133 h 4569332"/>
              <a:gd name="connsiteX433" fmla="*/ 312420 w 2537459"/>
              <a:gd name="connsiteY433" fmla="*/ 1820037 h 4569332"/>
              <a:gd name="connsiteX434" fmla="*/ 362712 w 2537459"/>
              <a:gd name="connsiteY434" fmla="*/ 1804797 h 4569332"/>
              <a:gd name="connsiteX435" fmla="*/ 406908 w 2537459"/>
              <a:gd name="connsiteY435" fmla="*/ 1804797 h 4569332"/>
              <a:gd name="connsiteX436" fmla="*/ 754380 w 2537459"/>
              <a:gd name="connsiteY436" fmla="*/ 1728597 h 4569332"/>
              <a:gd name="connsiteX437" fmla="*/ 918972 w 2537459"/>
              <a:gd name="connsiteY437" fmla="*/ 1704213 h 4569332"/>
              <a:gd name="connsiteX438" fmla="*/ 1060704 w 2537459"/>
              <a:gd name="connsiteY438" fmla="*/ 1678305 h 4569332"/>
              <a:gd name="connsiteX439" fmla="*/ 1159764 w 2537459"/>
              <a:gd name="connsiteY439" fmla="*/ 1652397 h 4569332"/>
              <a:gd name="connsiteX440" fmla="*/ 1304544 w 2537459"/>
              <a:gd name="connsiteY440" fmla="*/ 1612773 h 4569332"/>
              <a:gd name="connsiteX441" fmla="*/ 1559052 w 2537459"/>
              <a:gd name="connsiteY441" fmla="*/ 1510665 h 4569332"/>
              <a:gd name="connsiteX442" fmla="*/ 1592580 w 2537459"/>
              <a:gd name="connsiteY442" fmla="*/ 1501521 h 4569332"/>
              <a:gd name="connsiteX443" fmla="*/ 1645920 w 2537459"/>
              <a:gd name="connsiteY443" fmla="*/ 1461897 h 4569332"/>
              <a:gd name="connsiteX444" fmla="*/ 1676400 w 2537459"/>
              <a:gd name="connsiteY444" fmla="*/ 1449705 h 4569332"/>
              <a:gd name="connsiteX445" fmla="*/ 1716024 w 2537459"/>
              <a:gd name="connsiteY445" fmla="*/ 1393317 h 4569332"/>
              <a:gd name="connsiteX446" fmla="*/ 1702308 w 2537459"/>
              <a:gd name="connsiteY446" fmla="*/ 1356741 h 4569332"/>
              <a:gd name="connsiteX447" fmla="*/ 1610868 w 2537459"/>
              <a:gd name="connsiteY447" fmla="*/ 1295781 h 4569332"/>
              <a:gd name="connsiteX448" fmla="*/ 1597152 w 2537459"/>
              <a:gd name="connsiteY448" fmla="*/ 1298829 h 4569332"/>
              <a:gd name="connsiteX449" fmla="*/ 1540764 w 2537459"/>
              <a:gd name="connsiteY449" fmla="*/ 1288161 h 4569332"/>
              <a:gd name="connsiteX450" fmla="*/ 1533144 w 2537459"/>
              <a:gd name="connsiteY450" fmla="*/ 1289685 h 4569332"/>
              <a:gd name="connsiteX451" fmla="*/ 1536192 w 2537459"/>
              <a:gd name="connsiteY451" fmla="*/ 1297305 h 4569332"/>
              <a:gd name="connsiteX452" fmla="*/ 1516380 w 2537459"/>
              <a:gd name="connsiteY452" fmla="*/ 1309497 h 4569332"/>
              <a:gd name="connsiteX453" fmla="*/ 1431036 w 2537459"/>
              <a:gd name="connsiteY453" fmla="*/ 1251585 h 4569332"/>
              <a:gd name="connsiteX454" fmla="*/ 1434084 w 2537459"/>
              <a:gd name="connsiteY454" fmla="*/ 1242441 h 4569332"/>
              <a:gd name="connsiteX455" fmla="*/ 1418844 w 2537459"/>
              <a:gd name="connsiteY455" fmla="*/ 1233297 h 4569332"/>
              <a:gd name="connsiteX456" fmla="*/ 1324356 w 2537459"/>
              <a:gd name="connsiteY456" fmla="*/ 1179957 h 4569332"/>
              <a:gd name="connsiteX457" fmla="*/ 1344168 w 2537459"/>
              <a:gd name="connsiteY457" fmla="*/ 1189101 h 4569332"/>
              <a:gd name="connsiteX458" fmla="*/ 1303020 w 2537459"/>
              <a:gd name="connsiteY458" fmla="*/ 1163193 h 4569332"/>
              <a:gd name="connsiteX459" fmla="*/ 1321308 w 2537459"/>
              <a:gd name="connsiteY459" fmla="*/ 1178433 h 4569332"/>
              <a:gd name="connsiteX460" fmla="*/ 1264920 w 2537459"/>
              <a:gd name="connsiteY460" fmla="*/ 1118997 h 4569332"/>
              <a:gd name="connsiteX461" fmla="*/ 1260348 w 2537459"/>
              <a:gd name="connsiteY461" fmla="*/ 1099185 h 4569332"/>
              <a:gd name="connsiteX462" fmla="*/ 1251204 w 2537459"/>
              <a:gd name="connsiteY462" fmla="*/ 1076325 h 4569332"/>
              <a:gd name="connsiteX463" fmla="*/ 1248156 w 2537459"/>
              <a:gd name="connsiteY463" fmla="*/ 1038225 h 4569332"/>
              <a:gd name="connsiteX464" fmla="*/ 1252728 w 2537459"/>
              <a:gd name="connsiteY464" fmla="*/ 1000125 h 4569332"/>
              <a:gd name="connsiteX465" fmla="*/ 1254252 w 2537459"/>
              <a:gd name="connsiteY465" fmla="*/ 989457 h 4569332"/>
              <a:gd name="connsiteX466" fmla="*/ 1263396 w 2537459"/>
              <a:gd name="connsiteY466" fmla="*/ 954405 h 4569332"/>
              <a:gd name="connsiteX467" fmla="*/ 1271016 w 2537459"/>
              <a:gd name="connsiteY467" fmla="*/ 936117 h 4569332"/>
              <a:gd name="connsiteX468" fmla="*/ 1271016 w 2537459"/>
              <a:gd name="connsiteY468" fmla="*/ 930021 h 4569332"/>
              <a:gd name="connsiteX469" fmla="*/ 1287780 w 2537459"/>
              <a:gd name="connsiteY469" fmla="*/ 888873 h 4569332"/>
              <a:gd name="connsiteX470" fmla="*/ 1295400 w 2537459"/>
              <a:gd name="connsiteY470" fmla="*/ 894969 h 4569332"/>
              <a:gd name="connsiteX471" fmla="*/ 1338072 w 2537459"/>
              <a:gd name="connsiteY471" fmla="*/ 841629 h 4569332"/>
              <a:gd name="connsiteX472" fmla="*/ 1400556 w 2537459"/>
              <a:gd name="connsiteY472" fmla="*/ 814197 h 4569332"/>
              <a:gd name="connsiteX473" fmla="*/ 1434084 w 2537459"/>
              <a:gd name="connsiteY473" fmla="*/ 800481 h 4569332"/>
              <a:gd name="connsiteX474" fmla="*/ 1487424 w 2537459"/>
              <a:gd name="connsiteY474" fmla="*/ 794385 h 4569332"/>
              <a:gd name="connsiteX475" fmla="*/ 1630680 w 2537459"/>
              <a:gd name="connsiteY475" fmla="*/ 858393 h 4569332"/>
              <a:gd name="connsiteX476" fmla="*/ 1648968 w 2537459"/>
              <a:gd name="connsiteY476" fmla="*/ 867537 h 4569332"/>
              <a:gd name="connsiteX477" fmla="*/ 1690116 w 2537459"/>
              <a:gd name="connsiteY477" fmla="*/ 910209 h 4569332"/>
              <a:gd name="connsiteX478" fmla="*/ 1719072 w 2537459"/>
              <a:gd name="connsiteY478" fmla="*/ 928497 h 4569332"/>
              <a:gd name="connsiteX479" fmla="*/ 1746504 w 2537459"/>
              <a:gd name="connsiteY479" fmla="*/ 960501 h 4569332"/>
              <a:gd name="connsiteX480" fmla="*/ 1758696 w 2537459"/>
              <a:gd name="connsiteY480" fmla="*/ 983361 h 4569332"/>
              <a:gd name="connsiteX481" fmla="*/ 1752600 w 2537459"/>
              <a:gd name="connsiteY481" fmla="*/ 998601 h 4569332"/>
              <a:gd name="connsiteX482" fmla="*/ 1766316 w 2537459"/>
              <a:gd name="connsiteY482" fmla="*/ 1045845 h 4569332"/>
              <a:gd name="connsiteX483" fmla="*/ 1766316 w 2537459"/>
              <a:gd name="connsiteY483" fmla="*/ 1058037 h 4569332"/>
              <a:gd name="connsiteX484" fmla="*/ 1769364 w 2537459"/>
              <a:gd name="connsiteY484" fmla="*/ 1071753 h 4569332"/>
              <a:gd name="connsiteX485" fmla="*/ 1850136 w 2537459"/>
              <a:gd name="connsiteY485" fmla="*/ 1170813 h 4569332"/>
              <a:gd name="connsiteX486" fmla="*/ 1905000 w 2537459"/>
              <a:gd name="connsiteY486" fmla="*/ 1247013 h 4569332"/>
              <a:gd name="connsiteX487" fmla="*/ 1944624 w 2537459"/>
              <a:gd name="connsiteY487" fmla="*/ 1160145 h 4569332"/>
              <a:gd name="connsiteX488" fmla="*/ 1944624 w 2537459"/>
              <a:gd name="connsiteY488" fmla="*/ 1115949 h 4569332"/>
              <a:gd name="connsiteX489" fmla="*/ 1969008 w 2537459"/>
              <a:gd name="connsiteY489" fmla="*/ 923925 h 4569332"/>
              <a:gd name="connsiteX490" fmla="*/ 1969008 w 2537459"/>
              <a:gd name="connsiteY490" fmla="*/ 866013 h 4569332"/>
              <a:gd name="connsiteX491" fmla="*/ 1947672 w 2537459"/>
              <a:gd name="connsiteY491" fmla="*/ 652653 h 4569332"/>
              <a:gd name="connsiteX492" fmla="*/ 1947672 w 2537459"/>
              <a:gd name="connsiteY492" fmla="*/ 571881 h 4569332"/>
              <a:gd name="connsiteX493" fmla="*/ 1943100 w 2537459"/>
              <a:gd name="connsiteY493" fmla="*/ 535305 h 4569332"/>
              <a:gd name="connsiteX494" fmla="*/ 1917192 w 2537459"/>
              <a:gd name="connsiteY494" fmla="*/ 503301 h 4569332"/>
              <a:gd name="connsiteX495" fmla="*/ 1883664 w 2537459"/>
              <a:gd name="connsiteY495" fmla="*/ 472821 h 4569332"/>
              <a:gd name="connsiteX496" fmla="*/ 1822704 w 2537459"/>
              <a:gd name="connsiteY496" fmla="*/ 405765 h 4569332"/>
              <a:gd name="connsiteX497" fmla="*/ 1705356 w 2537459"/>
              <a:gd name="connsiteY497" fmla="*/ 285369 h 4569332"/>
              <a:gd name="connsiteX498" fmla="*/ 1572768 w 2537459"/>
              <a:gd name="connsiteY498" fmla="*/ 175641 h 4569332"/>
              <a:gd name="connsiteX499" fmla="*/ 1560576 w 2537459"/>
              <a:gd name="connsiteY499" fmla="*/ 177165 h 4569332"/>
              <a:gd name="connsiteX500" fmla="*/ 1546860 w 2537459"/>
              <a:gd name="connsiteY500" fmla="*/ 187833 h 4569332"/>
              <a:gd name="connsiteX501" fmla="*/ 1466088 w 2537459"/>
              <a:gd name="connsiteY501" fmla="*/ 228981 h 4569332"/>
              <a:gd name="connsiteX502" fmla="*/ 1437132 w 2537459"/>
              <a:gd name="connsiteY502" fmla="*/ 228981 h 4569332"/>
              <a:gd name="connsiteX503" fmla="*/ 1406652 w 2537459"/>
              <a:gd name="connsiteY503" fmla="*/ 236601 h 4569332"/>
              <a:gd name="connsiteX504" fmla="*/ 1362456 w 2537459"/>
              <a:gd name="connsiteY504" fmla="*/ 242697 h 4569332"/>
              <a:gd name="connsiteX505" fmla="*/ 1339596 w 2537459"/>
              <a:gd name="connsiteY505" fmla="*/ 228981 h 4569332"/>
              <a:gd name="connsiteX506" fmla="*/ 1392936 w 2537459"/>
              <a:gd name="connsiteY506" fmla="*/ 190881 h 4569332"/>
              <a:gd name="connsiteX507" fmla="*/ 1444752 w 2537459"/>
              <a:gd name="connsiteY507" fmla="*/ 171069 h 4569332"/>
              <a:gd name="connsiteX508" fmla="*/ 1363980 w 2537459"/>
              <a:gd name="connsiteY508" fmla="*/ 140589 h 4569332"/>
              <a:gd name="connsiteX509" fmla="*/ 1351788 w 2537459"/>
              <a:gd name="connsiteY509" fmla="*/ 129921 h 4569332"/>
              <a:gd name="connsiteX510" fmla="*/ 1303020 w 2537459"/>
              <a:gd name="connsiteY510" fmla="*/ 117729 h 4569332"/>
              <a:gd name="connsiteX511" fmla="*/ 1286256 w 2537459"/>
              <a:gd name="connsiteY511" fmla="*/ 123825 h 4569332"/>
              <a:gd name="connsiteX512" fmla="*/ 1274064 w 2537459"/>
              <a:gd name="connsiteY512" fmla="*/ 117729 h 4569332"/>
              <a:gd name="connsiteX513" fmla="*/ 1271016 w 2537459"/>
              <a:gd name="connsiteY513" fmla="*/ 107061 h 4569332"/>
              <a:gd name="connsiteX514" fmla="*/ 1222248 w 2537459"/>
              <a:gd name="connsiteY514" fmla="*/ 81153 h 4569332"/>
              <a:gd name="connsiteX515" fmla="*/ 1242060 w 2537459"/>
              <a:gd name="connsiteY515" fmla="*/ 67437 h 4569332"/>
              <a:gd name="connsiteX516" fmla="*/ 1287780 w 2537459"/>
              <a:gd name="connsiteY516" fmla="*/ 72009 h 4569332"/>
              <a:gd name="connsiteX517" fmla="*/ 1318260 w 2537459"/>
              <a:gd name="connsiteY517" fmla="*/ 40005 h 4569332"/>
              <a:gd name="connsiteX518" fmla="*/ 1341120 w 2537459"/>
              <a:gd name="connsiteY518" fmla="*/ 40005 h 4569332"/>
              <a:gd name="connsiteX519" fmla="*/ 1385316 w 2537459"/>
              <a:gd name="connsiteY519" fmla="*/ 18669 h 4569332"/>
              <a:gd name="connsiteX520" fmla="*/ 1405128 w 2537459"/>
              <a:gd name="connsiteY520" fmla="*/ 1905 h 4569332"/>
              <a:gd name="connsiteX521" fmla="*/ 1441704 w 2537459"/>
              <a:gd name="connsiteY521" fmla="*/ 381 h 4569332"/>
              <a:gd name="connsiteX522" fmla="*/ 1470660 w 2537459"/>
              <a:gd name="connsiteY522" fmla="*/ 1905 h 45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2537459" h="4569332">
                <a:moveTo>
                  <a:pt x="1847088" y="4144137"/>
                </a:moveTo>
                <a:cubicBezTo>
                  <a:pt x="1848612" y="4136517"/>
                  <a:pt x="1848612" y="4127373"/>
                  <a:pt x="1848612" y="4119753"/>
                </a:cubicBezTo>
                <a:cubicBezTo>
                  <a:pt x="1848612" y="4127373"/>
                  <a:pt x="1848612" y="4136517"/>
                  <a:pt x="1847088" y="4144137"/>
                </a:cubicBezTo>
                <a:close/>
                <a:moveTo>
                  <a:pt x="2478024" y="2995041"/>
                </a:moveTo>
                <a:cubicBezTo>
                  <a:pt x="2478024" y="2995041"/>
                  <a:pt x="2476500" y="2993517"/>
                  <a:pt x="2476500" y="2991993"/>
                </a:cubicBezTo>
                <a:cubicBezTo>
                  <a:pt x="2482596" y="2991993"/>
                  <a:pt x="2488692" y="2990469"/>
                  <a:pt x="2494788" y="2990469"/>
                </a:cubicBezTo>
                <a:cubicBezTo>
                  <a:pt x="2490216" y="2991993"/>
                  <a:pt x="2484120" y="2993517"/>
                  <a:pt x="2478024" y="2995041"/>
                </a:cubicBezTo>
                <a:close/>
                <a:moveTo>
                  <a:pt x="2470404" y="2991993"/>
                </a:moveTo>
                <a:cubicBezTo>
                  <a:pt x="2470404" y="2991993"/>
                  <a:pt x="2468880" y="2991993"/>
                  <a:pt x="2467356" y="2993517"/>
                </a:cubicBezTo>
                <a:cubicBezTo>
                  <a:pt x="2468880" y="2995041"/>
                  <a:pt x="2470404" y="2995041"/>
                  <a:pt x="2470404" y="2996565"/>
                </a:cubicBezTo>
                <a:cubicBezTo>
                  <a:pt x="2462784" y="2998089"/>
                  <a:pt x="2450592" y="3002661"/>
                  <a:pt x="2446020" y="3002661"/>
                </a:cubicBezTo>
                <a:lnTo>
                  <a:pt x="2438400" y="3002661"/>
                </a:lnTo>
                <a:cubicBezTo>
                  <a:pt x="2438400" y="2999613"/>
                  <a:pt x="2438400" y="2996565"/>
                  <a:pt x="2436876" y="2990469"/>
                </a:cubicBezTo>
                <a:cubicBezTo>
                  <a:pt x="2447544" y="2991993"/>
                  <a:pt x="2459736" y="2991993"/>
                  <a:pt x="2470404" y="2991993"/>
                </a:cubicBezTo>
                <a:close/>
                <a:moveTo>
                  <a:pt x="2161032" y="2991993"/>
                </a:moveTo>
                <a:lnTo>
                  <a:pt x="2161032" y="2985897"/>
                </a:lnTo>
                <a:lnTo>
                  <a:pt x="2161032" y="2991993"/>
                </a:lnTo>
                <a:close/>
                <a:moveTo>
                  <a:pt x="1702308" y="2949321"/>
                </a:moveTo>
                <a:cubicBezTo>
                  <a:pt x="1699260" y="2949321"/>
                  <a:pt x="1696212" y="2950845"/>
                  <a:pt x="1693164" y="2950845"/>
                </a:cubicBezTo>
                <a:cubicBezTo>
                  <a:pt x="1688592" y="2950845"/>
                  <a:pt x="1679448" y="2946273"/>
                  <a:pt x="1673352" y="2943225"/>
                </a:cubicBezTo>
                <a:cubicBezTo>
                  <a:pt x="1682496" y="2944749"/>
                  <a:pt x="1693164" y="2947797"/>
                  <a:pt x="1702308" y="2949321"/>
                </a:cubicBezTo>
                <a:close/>
                <a:moveTo>
                  <a:pt x="2380488" y="2963037"/>
                </a:moveTo>
                <a:cubicBezTo>
                  <a:pt x="2380488" y="2966085"/>
                  <a:pt x="2383536" y="2964561"/>
                  <a:pt x="2385060" y="2966085"/>
                </a:cubicBezTo>
                <a:lnTo>
                  <a:pt x="2374392" y="2967609"/>
                </a:lnTo>
                <a:lnTo>
                  <a:pt x="2374392" y="2958465"/>
                </a:lnTo>
                <a:cubicBezTo>
                  <a:pt x="2377440" y="2953893"/>
                  <a:pt x="2371344" y="2941701"/>
                  <a:pt x="2380488" y="2938653"/>
                </a:cubicBezTo>
                <a:lnTo>
                  <a:pt x="2380488" y="2963037"/>
                </a:lnTo>
                <a:close/>
                <a:moveTo>
                  <a:pt x="2508504" y="2981325"/>
                </a:moveTo>
                <a:cubicBezTo>
                  <a:pt x="2497836" y="2981325"/>
                  <a:pt x="2487168" y="2981325"/>
                  <a:pt x="2476500" y="2982849"/>
                </a:cubicBezTo>
                <a:cubicBezTo>
                  <a:pt x="2474976" y="2970657"/>
                  <a:pt x="2473452" y="2958465"/>
                  <a:pt x="2471928" y="2934081"/>
                </a:cubicBezTo>
                <a:cubicBezTo>
                  <a:pt x="2487168" y="2947797"/>
                  <a:pt x="2496312" y="2961513"/>
                  <a:pt x="2508504" y="2981325"/>
                </a:cubicBezTo>
                <a:close/>
                <a:moveTo>
                  <a:pt x="2377440" y="2932557"/>
                </a:moveTo>
                <a:cubicBezTo>
                  <a:pt x="2380488" y="2921889"/>
                  <a:pt x="2374392" y="2915793"/>
                  <a:pt x="2383536" y="2914269"/>
                </a:cubicBezTo>
                <a:cubicBezTo>
                  <a:pt x="2383536" y="2918841"/>
                  <a:pt x="2385060" y="2931033"/>
                  <a:pt x="2377440" y="2932557"/>
                </a:cubicBezTo>
                <a:close/>
                <a:moveTo>
                  <a:pt x="2231136" y="2999613"/>
                </a:moveTo>
                <a:lnTo>
                  <a:pt x="2247900" y="2912745"/>
                </a:lnTo>
                <a:lnTo>
                  <a:pt x="2231136" y="2999613"/>
                </a:lnTo>
                <a:close/>
                <a:moveTo>
                  <a:pt x="2450592" y="2865501"/>
                </a:moveTo>
                <a:lnTo>
                  <a:pt x="2439924" y="2926461"/>
                </a:lnTo>
                <a:cubicBezTo>
                  <a:pt x="2442972" y="2927985"/>
                  <a:pt x="2447544" y="2924937"/>
                  <a:pt x="2447544" y="2929509"/>
                </a:cubicBezTo>
                <a:cubicBezTo>
                  <a:pt x="2447544" y="2932557"/>
                  <a:pt x="2452116" y="2932557"/>
                  <a:pt x="2452116" y="2932557"/>
                </a:cubicBezTo>
                <a:cubicBezTo>
                  <a:pt x="2455164" y="2944749"/>
                  <a:pt x="2458212" y="2964561"/>
                  <a:pt x="2458212" y="2969133"/>
                </a:cubicBezTo>
                <a:lnTo>
                  <a:pt x="2458212" y="2981325"/>
                </a:lnTo>
                <a:lnTo>
                  <a:pt x="2435352" y="2981325"/>
                </a:lnTo>
                <a:lnTo>
                  <a:pt x="2427732" y="2900553"/>
                </a:lnTo>
                <a:cubicBezTo>
                  <a:pt x="2427732" y="2902077"/>
                  <a:pt x="2427732" y="2905125"/>
                  <a:pt x="2429256" y="2906649"/>
                </a:cubicBezTo>
                <a:cubicBezTo>
                  <a:pt x="2430780" y="2903601"/>
                  <a:pt x="2435352" y="2902077"/>
                  <a:pt x="2435352" y="2899029"/>
                </a:cubicBezTo>
                <a:cubicBezTo>
                  <a:pt x="2436876" y="2894457"/>
                  <a:pt x="2438400" y="2889885"/>
                  <a:pt x="2438400" y="2885313"/>
                </a:cubicBezTo>
                <a:cubicBezTo>
                  <a:pt x="2441448" y="2877693"/>
                  <a:pt x="2444496" y="2870073"/>
                  <a:pt x="2446020" y="2863977"/>
                </a:cubicBezTo>
                <a:cubicBezTo>
                  <a:pt x="2447544" y="2863977"/>
                  <a:pt x="2449068" y="2865501"/>
                  <a:pt x="2450592" y="2865501"/>
                </a:cubicBezTo>
                <a:close/>
                <a:moveTo>
                  <a:pt x="2342388" y="2863977"/>
                </a:moveTo>
                <a:cubicBezTo>
                  <a:pt x="2342388" y="2863977"/>
                  <a:pt x="2340864" y="2863977"/>
                  <a:pt x="2339340" y="2865501"/>
                </a:cubicBezTo>
                <a:cubicBezTo>
                  <a:pt x="2340864" y="2871597"/>
                  <a:pt x="2340864" y="2871597"/>
                  <a:pt x="2340864" y="2874645"/>
                </a:cubicBezTo>
                <a:cubicBezTo>
                  <a:pt x="2340864" y="2877693"/>
                  <a:pt x="2345436" y="2874645"/>
                  <a:pt x="2345436" y="2879217"/>
                </a:cubicBezTo>
                <a:cubicBezTo>
                  <a:pt x="2345436" y="2882265"/>
                  <a:pt x="2343912" y="2879217"/>
                  <a:pt x="2342388" y="2880741"/>
                </a:cubicBezTo>
                <a:lnTo>
                  <a:pt x="2345436" y="2883789"/>
                </a:lnTo>
                <a:cubicBezTo>
                  <a:pt x="2346960" y="2883789"/>
                  <a:pt x="2348484" y="2880741"/>
                  <a:pt x="2348484" y="2879217"/>
                </a:cubicBezTo>
                <a:cubicBezTo>
                  <a:pt x="2346960" y="2888361"/>
                  <a:pt x="2345436" y="2899029"/>
                  <a:pt x="2343912" y="2908173"/>
                </a:cubicBezTo>
                <a:cubicBezTo>
                  <a:pt x="2340864" y="2908173"/>
                  <a:pt x="2337816" y="2909697"/>
                  <a:pt x="2334768" y="2909697"/>
                </a:cubicBezTo>
                <a:cubicBezTo>
                  <a:pt x="2334768" y="2870073"/>
                  <a:pt x="2336292" y="2867025"/>
                  <a:pt x="2336292" y="2862453"/>
                </a:cubicBezTo>
                <a:cubicBezTo>
                  <a:pt x="2336292" y="2862453"/>
                  <a:pt x="2336292" y="2865501"/>
                  <a:pt x="2337816" y="2867025"/>
                </a:cubicBezTo>
                <a:cubicBezTo>
                  <a:pt x="2339340" y="2865501"/>
                  <a:pt x="2340864" y="2863977"/>
                  <a:pt x="2342388" y="2863977"/>
                </a:cubicBezTo>
                <a:close/>
                <a:moveTo>
                  <a:pt x="2298192" y="2850261"/>
                </a:moveTo>
                <a:cubicBezTo>
                  <a:pt x="2296668" y="2850261"/>
                  <a:pt x="2295144" y="2850261"/>
                  <a:pt x="2293620" y="2851785"/>
                </a:cubicBezTo>
                <a:cubicBezTo>
                  <a:pt x="2296668" y="2853309"/>
                  <a:pt x="2298192" y="2856357"/>
                  <a:pt x="2301240" y="2856357"/>
                </a:cubicBezTo>
                <a:cubicBezTo>
                  <a:pt x="2301240" y="2856357"/>
                  <a:pt x="2299716" y="2856357"/>
                  <a:pt x="2298192" y="2857881"/>
                </a:cubicBezTo>
                <a:cubicBezTo>
                  <a:pt x="2299716" y="2859405"/>
                  <a:pt x="2301240" y="2862453"/>
                  <a:pt x="2302764" y="2862453"/>
                </a:cubicBezTo>
                <a:cubicBezTo>
                  <a:pt x="2304288" y="2868549"/>
                  <a:pt x="2311908" y="2874645"/>
                  <a:pt x="2311908" y="2877693"/>
                </a:cubicBezTo>
                <a:cubicBezTo>
                  <a:pt x="2311908" y="2882265"/>
                  <a:pt x="2307336" y="2902077"/>
                  <a:pt x="2305812" y="2912745"/>
                </a:cubicBezTo>
                <a:cubicBezTo>
                  <a:pt x="2298192" y="2912745"/>
                  <a:pt x="2289048" y="2914269"/>
                  <a:pt x="2281428" y="2914269"/>
                </a:cubicBezTo>
                <a:cubicBezTo>
                  <a:pt x="2272284" y="2915793"/>
                  <a:pt x="2263140" y="2915793"/>
                  <a:pt x="2253996" y="2912745"/>
                </a:cubicBezTo>
                <a:lnTo>
                  <a:pt x="2253996" y="2908173"/>
                </a:lnTo>
                <a:cubicBezTo>
                  <a:pt x="2273808" y="2885313"/>
                  <a:pt x="2296668" y="2871597"/>
                  <a:pt x="2293620" y="2850261"/>
                </a:cubicBezTo>
                <a:lnTo>
                  <a:pt x="2298192" y="2850261"/>
                </a:lnTo>
                <a:close/>
                <a:moveTo>
                  <a:pt x="2247900" y="2847213"/>
                </a:moveTo>
                <a:cubicBezTo>
                  <a:pt x="2247900" y="2851785"/>
                  <a:pt x="2249424" y="2850261"/>
                  <a:pt x="2252472" y="2851785"/>
                </a:cubicBezTo>
                <a:cubicBezTo>
                  <a:pt x="2250948" y="2853309"/>
                  <a:pt x="2250948" y="2856357"/>
                  <a:pt x="2247900" y="2857881"/>
                </a:cubicBezTo>
                <a:cubicBezTo>
                  <a:pt x="2250948" y="2859405"/>
                  <a:pt x="2252472" y="2863977"/>
                  <a:pt x="2255520" y="2865501"/>
                </a:cubicBezTo>
                <a:lnTo>
                  <a:pt x="2247900" y="2909697"/>
                </a:lnTo>
                <a:lnTo>
                  <a:pt x="2249424" y="2908173"/>
                </a:lnTo>
                <a:cubicBezTo>
                  <a:pt x="2253996" y="2892933"/>
                  <a:pt x="2257044" y="2874645"/>
                  <a:pt x="2260092" y="2857881"/>
                </a:cubicBezTo>
                <a:cubicBezTo>
                  <a:pt x="2261616" y="2853309"/>
                  <a:pt x="2261616" y="2848737"/>
                  <a:pt x="2263140" y="2844165"/>
                </a:cubicBezTo>
                <a:cubicBezTo>
                  <a:pt x="2266188" y="2845689"/>
                  <a:pt x="2269236" y="2847213"/>
                  <a:pt x="2269236" y="2850261"/>
                </a:cubicBezTo>
                <a:cubicBezTo>
                  <a:pt x="2269236" y="2854833"/>
                  <a:pt x="2266188" y="2859405"/>
                  <a:pt x="2267712" y="2863977"/>
                </a:cubicBezTo>
                <a:cubicBezTo>
                  <a:pt x="2267712" y="2859405"/>
                  <a:pt x="2270760" y="2857881"/>
                  <a:pt x="2275332" y="2859405"/>
                </a:cubicBezTo>
                <a:cubicBezTo>
                  <a:pt x="2273808" y="2859405"/>
                  <a:pt x="2272284" y="2857881"/>
                  <a:pt x="2272284" y="2860929"/>
                </a:cubicBezTo>
                <a:cubicBezTo>
                  <a:pt x="2272284" y="2865501"/>
                  <a:pt x="2273808" y="2862453"/>
                  <a:pt x="2273808" y="2867025"/>
                </a:cubicBezTo>
                <a:cubicBezTo>
                  <a:pt x="2273808" y="2870073"/>
                  <a:pt x="2276856" y="2868549"/>
                  <a:pt x="2278380" y="2868549"/>
                </a:cubicBezTo>
                <a:cubicBezTo>
                  <a:pt x="2276856" y="2868549"/>
                  <a:pt x="2275332" y="2868549"/>
                  <a:pt x="2273808" y="2870073"/>
                </a:cubicBezTo>
                <a:cubicBezTo>
                  <a:pt x="2275332" y="2871597"/>
                  <a:pt x="2276856" y="2871597"/>
                  <a:pt x="2278380" y="2871597"/>
                </a:cubicBezTo>
                <a:lnTo>
                  <a:pt x="2278380" y="2877693"/>
                </a:lnTo>
                <a:cubicBezTo>
                  <a:pt x="2260092" y="2892933"/>
                  <a:pt x="2249424" y="2902077"/>
                  <a:pt x="2249424" y="2915793"/>
                </a:cubicBezTo>
                <a:cubicBezTo>
                  <a:pt x="2249424" y="2923413"/>
                  <a:pt x="2269236" y="2924937"/>
                  <a:pt x="2270760" y="2924937"/>
                </a:cubicBezTo>
                <a:cubicBezTo>
                  <a:pt x="2281428" y="2924937"/>
                  <a:pt x="2282952" y="2917317"/>
                  <a:pt x="2304288" y="2923413"/>
                </a:cubicBezTo>
                <a:cubicBezTo>
                  <a:pt x="2302764" y="2938653"/>
                  <a:pt x="2299716" y="2950845"/>
                  <a:pt x="2298192" y="2963037"/>
                </a:cubicBezTo>
                <a:cubicBezTo>
                  <a:pt x="2301240" y="2963037"/>
                  <a:pt x="2304288" y="2966085"/>
                  <a:pt x="2307336" y="2966085"/>
                </a:cubicBezTo>
                <a:cubicBezTo>
                  <a:pt x="2307336" y="2966085"/>
                  <a:pt x="2305812" y="2966085"/>
                  <a:pt x="2304288" y="2967609"/>
                </a:cubicBezTo>
                <a:cubicBezTo>
                  <a:pt x="2305812" y="2967609"/>
                  <a:pt x="2321052" y="2985897"/>
                  <a:pt x="2321052" y="2993517"/>
                </a:cubicBezTo>
                <a:cubicBezTo>
                  <a:pt x="2321052" y="2998089"/>
                  <a:pt x="2327148" y="2995041"/>
                  <a:pt x="2327148" y="2999613"/>
                </a:cubicBezTo>
                <a:cubicBezTo>
                  <a:pt x="2327148" y="3002661"/>
                  <a:pt x="2321052" y="3034665"/>
                  <a:pt x="2321052" y="3039237"/>
                </a:cubicBezTo>
                <a:cubicBezTo>
                  <a:pt x="2321052" y="3039237"/>
                  <a:pt x="2328672" y="3046857"/>
                  <a:pt x="2334768" y="3057525"/>
                </a:cubicBezTo>
                <a:cubicBezTo>
                  <a:pt x="2336292" y="3059049"/>
                  <a:pt x="2337816" y="3059049"/>
                  <a:pt x="2339340" y="3060573"/>
                </a:cubicBezTo>
                <a:lnTo>
                  <a:pt x="2334768" y="2917317"/>
                </a:lnTo>
                <a:lnTo>
                  <a:pt x="2342388" y="2917317"/>
                </a:lnTo>
                <a:lnTo>
                  <a:pt x="2336292" y="2955417"/>
                </a:lnTo>
                <a:cubicBezTo>
                  <a:pt x="2337816" y="2961513"/>
                  <a:pt x="2340864" y="2959989"/>
                  <a:pt x="2343912" y="2963037"/>
                </a:cubicBezTo>
                <a:cubicBezTo>
                  <a:pt x="2343912" y="2969133"/>
                  <a:pt x="2348484" y="2973705"/>
                  <a:pt x="2354580" y="2972181"/>
                </a:cubicBezTo>
                <a:cubicBezTo>
                  <a:pt x="2354580" y="2972181"/>
                  <a:pt x="2353056" y="2970657"/>
                  <a:pt x="2353056" y="2975229"/>
                </a:cubicBezTo>
                <a:cubicBezTo>
                  <a:pt x="2353056" y="2978277"/>
                  <a:pt x="2365248" y="2990469"/>
                  <a:pt x="2369820" y="2999613"/>
                </a:cubicBezTo>
                <a:cubicBezTo>
                  <a:pt x="2369820" y="2991993"/>
                  <a:pt x="2375916" y="2984373"/>
                  <a:pt x="2369820" y="2976753"/>
                </a:cubicBezTo>
                <a:cubicBezTo>
                  <a:pt x="2388108" y="2978277"/>
                  <a:pt x="2401824" y="2978277"/>
                  <a:pt x="2415540" y="2978277"/>
                </a:cubicBezTo>
                <a:cubicBezTo>
                  <a:pt x="2414016" y="2978277"/>
                  <a:pt x="2410968" y="2978277"/>
                  <a:pt x="2409444" y="2979801"/>
                </a:cubicBezTo>
                <a:cubicBezTo>
                  <a:pt x="2409444" y="2979801"/>
                  <a:pt x="2421636" y="2987421"/>
                  <a:pt x="2421636" y="2991993"/>
                </a:cubicBezTo>
                <a:cubicBezTo>
                  <a:pt x="2421636" y="2996565"/>
                  <a:pt x="2420112" y="3004185"/>
                  <a:pt x="2417064" y="3013329"/>
                </a:cubicBezTo>
                <a:lnTo>
                  <a:pt x="2523744" y="3017901"/>
                </a:lnTo>
                <a:cubicBezTo>
                  <a:pt x="2503932" y="3020949"/>
                  <a:pt x="2484120" y="3022473"/>
                  <a:pt x="2464308" y="3023997"/>
                </a:cubicBezTo>
                <a:cubicBezTo>
                  <a:pt x="2462784" y="3027045"/>
                  <a:pt x="2462784" y="3030093"/>
                  <a:pt x="2464308" y="3033141"/>
                </a:cubicBezTo>
                <a:cubicBezTo>
                  <a:pt x="2455164" y="3034665"/>
                  <a:pt x="2446020" y="3034665"/>
                  <a:pt x="2436876" y="3036189"/>
                </a:cubicBezTo>
                <a:cubicBezTo>
                  <a:pt x="2432304" y="3036189"/>
                  <a:pt x="2429256" y="3042285"/>
                  <a:pt x="2424684" y="3042285"/>
                </a:cubicBezTo>
                <a:cubicBezTo>
                  <a:pt x="2414016" y="3045333"/>
                  <a:pt x="2401824" y="3043809"/>
                  <a:pt x="2391156" y="3043809"/>
                </a:cubicBezTo>
                <a:cubicBezTo>
                  <a:pt x="2383536" y="3043809"/>
                  <a:pt x="2362200" y="3043809"/>
                  <a:pt x="2362200" y="3057525"/>
                </a:cubicBezTo>
                <a:cubicBezTo>
                  <a:pt x="2362200" y="3065145"/>
                  <a:pt x="2395728" y="3068193"/>
                  <a:pt x="2400300" y="3069717"/>
                </a:cubicBezTo>
                <a:cubicBezTo>
                  <a:pt x="2412492" y="3071241"/>
                  <a:pt x="2426208" y="3074289"/>
                  <a:pt x="2438400" y="3077337"/>
                </a:cubicBezTo>
                <a:cubicBezTo>
                  <a:pt x="2377440" y="3080385"/>
                  <a:pt x="2356104" y="3078861"/>
                  <a:pt x="2353056" y="3078861"/>
                </a:cubicBezTo>
                <a:cubicBezTo>
                  <a:pt x="2342388" y="3078861"/>
                  <a:pt x="2314956" y="3081909"/>
                  <a:pt x="2313432" y="3083433"/>
                </a:cubicBezTo>
                <a:cubicBezTo>
                  <a:pt x="2308860" y="3084957"/>
                  <a:pt x="2314956" y="3089529"/>
                  <a:pt x="2305812" y="3091053"/>
                </a:cubicBezTo>
                <a:lnTo>
                  <a:pt x="2211324" y="3078861"/>
                </a:lnTo>
                <a:cubicBezTo>
                  <a:pt x="2208276" y="3080385"/>
                  <a:pt x="2205228" y="3083433"/>
                  <a:pt x="2206752" y="3086481"/>
                </a:cubicBezTo>
                <a:cubicBezTo>
                  <a:pt x="2202180" y="3086481"/>
                  <a:pt x="2199132" y="3084957"/>
                  <a:pt x="2197608" y="3083433"/>
                </a:cubicBezTo>
                <a:cubicBezTo>
                  <a:pt x="2196084" y="3083433"/>
                  <a:pt x="2194560" y="3084957"/>
                  <a:pt x="2168652" y="3083433"/>
                </a:cubicBezTo>
                <a:cubicBezTo>
                  <a:pt x="2139696" y="3086481"/>
                  <a:pt x="2148840" y="3092577"/>
                  <a:pt x="2141220" y="3092577"/>
                </a:cubicBezTo>
                <a:cubicBezTo>
                  <a:pt x="2136648" y="3092577"/>
                  <a:pt x="2109216" y="3086481"/>
                  <a:pt x="2093976" y="3083433"/>
                </a:cubicBezTo>
                <a:cubicBezTo>
                  <a:pt x="2106168" y="3040761"/>
                  <a:pt x="2118360" y="2999613"/>
                  <a:pt x="2127504" y="2959989"/>
                </a:cubicBezTo>
                <a:cubicBezTo>
                  <a:pt x="2130552" y="2944749"/>
                  <a:pt x="2129028" y="2927985"/>
                  <a:pt x="2138172" y="2915793"/>
                </a:cubicBezTo>
                <a:cubicBezTo>
                  <a:pt x="2145792" y="2903601"/>
                  <a:pt x="2164080" y="2899029"/>
                  <a:pt x="2176272" y="2889885"/>
                </a:cubicBezTo>
                <a:lnTo>
                  <a:pt x="2161032" y="2981325"/>
                </a:lnTo>
                <a:cubicBezTo>
                  <a:pt x="2161032" y="2981325"/>
                  <a:pt x="2161032" y="2982849"/>
                  <a:pt x="2162556" y="2984373"/>
                </a:cubicBezTo>
                <a:lnTo>
                  <a:pt x="2171700" y="2934081"/>
                </a:lnTo>
                <a:cubicBezTo>
                  <a:pt x="2174748" y="2923413"/>
                  <a:pt x="2176272" y="2911221"/>
                  <a:pt x="2177796" y="2900553"/>
                </a:cubicBezTo>
                <a:cubicBezTo>
                  <a:pt x="2173224" y="2882265"/>
                  <a:pt x="2232660" y="2850261"/>
                  <a:pt x="2232660" y="2845689"/>
                </a:cubicBezTo>
                <a:cubicBezTo>
                  <a:pt x="2232660" y="2841117"/>
                  <a:pt x="2241804" y="2842641"/>
                  <a:pt x="2249424" y="2841117"/>
                </a:cubicBezTo>
                <a:cubicBezTo>
                  <a:pt x="2249424" y="2842641"/>
                  <a:pt x="2247900" y="2844165"/>
                  <a:pt x="2247900" y="2847213"/>
                </a:cubicBezTo>
                <a:close/>
                <a:moveTo>
                  <a:pt x="1764792" y="2848737"/>
                </a:moveTo>
                <a:cubicBezTo>
                  <a:pt x="1749552" y="2877693"/>
                  <a:pt x="1743456" y="2911221"/>
                  <a:pt x="1716024" y="2943225"/>
                </a:cubicBezTo>
                <a:cubicBezTo>
                  <a:pt x="1679448" y="2934081"/>
                  <a:pt x="1636776" y="2934081"/>
                  <a:pt x="1603248" y="2915793"/>
                </a:cubicBezTo>
                <a:cubicBezTo>
                  <a:pt x="1571244" y="2899029"/>
                  <a:pt x="1548384" y="2867025"/>
                  <a:pt x="1524000" y="2844165"/>
                </a:cubicBezTo>
                <a:cubicBezTo>
                  <a:pt x="1534668" y="2847213"/>
                  <a:pt x="1545336" y="2850261"/>
                  <a:pt x="1556004" y="2854833"/>
                </a:cubicBezTo>
                <a:cubicBezTo>
                  <a:pt x="1565148" y="2857881"/>
                  <a:pt x="1606296" y="2886837"/>
                  <a:pt x="1620012" y="2886837"/>
                </a:cubicBezTo>
                <a:cubicBezTo>
                  <a:pt x="1626108" y="2886837"/>
                  <a:pt x="1627632" y="2877693"/>
                  <a:pt x="1627632" y="2877693"/>
                </a:cubicBezTo>
                <a:cubicBezTo>
                  <a:pt x="1627632" y="2873121"/>
                  <a:pt x="1620012" y="2867025"/>
                  <a:pt x="1613916" y="2860929"/>
                </a:cubicBezTo>
                <a:cubicBezTo>
                  <a:pt x="1618488" y="2854833"/>
                  <a:pt x="1618488" y="2841117"/>
                  <a:pt x="1621536" y="2841117"/>
                </a:cubicBezTo>
                <a:cubicBezTo>
                  <a:pt x="1629156" y="2841117"/>
                  <a:pt x="1671828" y="2868549"/>
                  <a:pt x="1680972" y="2874645"/>
                </a:cubicBezTo>
                <a:cubicBezTo>
                  <a:pt x="1684020" y="2877693"/>
                  <a:pt x="1691640" y="2880741"/>
                  <a:pt x="1697736" y="2882265"/>
                </a:cubicBezTo>
                <a:cubicBezTo>
                  <a:pt x="1700784" y="2877693"/>
                  <a:pt x="1699260" y="2870073"/>
                  <a:pt x="1703832" y="2865501"/>
                </a:cubicBezTo>
                <a:cubicBezTo>
                  <a:pt x="1709928" y="2857881"/>
                  <a:pt x="1722120" y="2854833"/>
                  <a:pt x="1726692" y="2854833"/>
                </a:cubicBezTo>
                <a:cubicBezTo>
                  <a:pt x="1729740" y="2854833"/>
                  <a:pt x="1734312" y="2857881"/>
                  <a:pt x="1735836" y="2860929"/>
                </a:cubicBezTo>
                <a:cubicBezTo>
                  <a:pt x="1738884" y="2854833"/>
                  <a:pt x="1740408" y="2847213"/>
                  <a:pt x="1743456" y="2839593"/>
                </a:cubicBezTo>
                <a:cubicBezTo>
                  <a:pt x="1749552" y="2841117"/>
                  <a:pt x="1757172" y="2845689"/>
                  <a:pt x="1764792" y="2848737"/>
                </a:cubicBezTo>
                <a:close/>
                <a:moveTo>
                  <a:pt x="1705356" y="2824353"/>
                </a:moveTo>
                <a:lnTo>
                  <a:pt x="1690116" y="2854833"/>
                </a:lnTo>
                <a:cubicBezTo>
                  <a:pt x="1685544" y="2851785"/>
                  <a:pt x="1679448" y="2845689"/>
                  <a:pt x="1674876" y="2842641"/>
                </a:cubicBezTo>
                <a:cubicBezTo>
                  <a:pt x="1676400" y="2842641"/>
                  <a:pt x="1674876" y="2844165"/>
                  <a:pt x="1679448" y="2844165"/>
                </a:cubicBezTo>
                <a:cubicBezTo>
                  <a:pt x="1685544" y="2844165"/>
                  <a:pt x="1703832" y="2838069"/>
                  <a:pt x="1699260" y="2824353"/>
                </a:cubicBezTo>
                <a:lnTo>
                  <a:pt x="1705356" y="2824353"/>
                </a:lnTo>
                <a:close/>
                <a:moveTo>
                  <a:pt x="2270760" y="2841117"/>
                </a:moveTo>
                <a:cubicBezTo>
                  <a:pt x="2269236" y="2839593"/>
                  <a:pt x="2266188" y="2838069"/>
                  <a:pt x="2266188" y="2835021"/>
                </a:cubicBezTo>
                <a:cubicBezTo>
                  <a:pt x="2266188" y="2830449"/>
                  <a:pt x="2270760" y="2827401"/>
                  <a:pt x="2270760" y="2824353"/>
                </a:cubicBezTo>
                <a:cubicBezTo>
                  <a:pt x="2270760" y="2819781"/>
                  <a:pt x="2273808" y="2821305"/>
                  <a:pt x="2276856" y="2819781"/>
                </a:cubicBezTo>
                <a:cubicBezTo>
                  <a:pt x="2275332" y="2825877"/>
                  <a:pt x="2273808" y="2833497"/>
                  <a:pt x="2270760" y="2841117"/>
                </a:cubicBezTo>
                <a:close/>
                <a:moveTo>
                  <a:pt x="2278380" y="2816733"/>
                </a:moveTo>
                <a:cubicBezTo>
                  <a:pt x="2275332" y="2816733"/>
                  <a:pt x="2275332" y="2818257"/>
                  <a:pt x="2273808" y="2818257"/>
                </a:cubicBezTo>
                <a:cubicBezTo>
                  <a:pt x="2273808" y="2818257"/>
                  <a:pt x="2275332" y="2816733"/>
                  <a:pt x="2275332" y="2815209"/>
                </a:cubicBezTo>
                <a:cubicBezTo>
                  <a:pt x="2275332" y="2815209"/>
                  <a:pt x="2276856" y="2816733"/>
                  <a:pt x="2278380" y="2816733"/>
                </a:cubicBezTo>
                <a:close/>
                <a:moveTo>
                  <a:pt x="1655064" y="2812161"/>
                </a:moveTo>
                <a:cubicBezTo>
                  <a:pt x="1655064" y="2810637"/>
                  <a:pt x="1656588" y="2807589"/>
                  <a:pt x="1658112" y="2804541"/>
                </a:cubicBezTo>
                <a:cubicBezTo>
                  <a:pt x="1658112" y="2806065"/>
                  <a:pt x="1656588" y="2809113"/>
                  <a:pt x="1655064" y="2812161"/>
                </a:cubicBezTo>
                <a:close/>
                <a:moveTo>
                  <a:pt x="1673352" y="2787777"/>
                </a:moveTo>
                <a:cubicBezTo>
                  <a:pt x="1673352" y="2789301"/>
                  <a:pt x="1673352" y="2790825"/>
                  <a:pt x="1671828" y="2792349"/>
                </a:cubicBezTo>
                <a:cubicBezTo>
                  <a:pt x="1674876" y="2793873"/>
                  <a:pt x="1676400" y="2795397"/>
                  <a:pt x="1679448" y="2795397"/>
                </a:cubicBezTo>
                <a:cubicBezTo>
                  <a:pt x="1684020" y="2795397"/>
                  <a:pt x="1694688" y="2787777"/>
                  <a:pt x="1699260" y="2787777"/>
                </a:cubicBezTo>
                <a:cubicBezTo>
                  <a:pt x="1702308" y="2787777"/>
                  <a:pt x="1696212" y="2790825"/>
                  <a:pt x="1700784" y="2790825"/>
                </a:cubicBezTo>
                <a:cubicBezTo>
                  <a:pt x="1703832" y="2790825"/>
                  <a:pt x="1703832" y="2787777"/>
                  <a:pt x="1703832" y="2786253"/>
                </a:cubicBezTo>
                <a:lnTo>
                  <a:pt x="1711452" y="2786253"/>
                </a:lnTo>
                <a:cubicBezTo>
                  <a:pt x="1708404" y="2790825"/>
                  <a:pt x="1702308" y="2803017"/>
                  <a:pt x="1703832" y="2812161"/>
                </a:cubicBezTo>
                <a:cubicBezTo>
                  <a:pt x="1709928" y="2804541"/>
                  <a:pt x="1714500" y="2795397"/>
                  <a:pt x="1720596" y="2787777"/>
                </a:cubicBezTo>
                <a:cubicBezTo>
                  <a:pt x="1720596" y="2787777"/>
                  <a:pt x="1722120" y="2786253"/>
                  <a:pt x="1722120" y="2790825"/>
                </a:cubicBezTo>
                <a:cubicBezTo>
                  <a:pt x="1722120" y="2793873"/>
                  <a:pt x="1712976" y="2807589"/>
                  <a:pt x="1708404" y="2815209"/>
                </a:cubicBezTo>
                <a:cubicBezTo>
                  <a:pt x="1697736" y="2815209"/>
                  <a:pt x="1690116" y="2825877"/>
                  <a:pt x="1694688" y="2833497"/>
                </a:cubicBezTo>
                <a:cubicBezTo>
                  <a:pt x="1691640" y="2835021"/>
                  <a:pt x="1687068" y="2835021"/>
                  <a:pt x="1684020" y="2835021"/>
                </a:cubicBezTo>
                <a:cubicBezTo>
                  <a:pt x="1673352" y="2835021"/>
                  <a:pt x="1661160" y="2827401"/>
                  <a:pt x="1648968" y="2822829"/>
                </a:cubicBezTo>
                <a:cubicBezTo>
                  <a:pt x="1647444" y="2824353"/>
                  <a:pt x="1645920" y="2827401"/>
                  <a:pt x="1644396" y="2830449"/>
                </a:cubicBezTo>
                <a:cubicBezTo>
                  <a:pt x="1656588" y="2839593"/>
                  <a:pt x="1671828" y="2847213"/>
                  <a:pt x="1684020" y="2865501"/>
                </a:cubicBezTo>
                <a:cubicBezTo>
                  <a:pt x="1664208" y="2853309"/>
                  <a:pt x="1644396" y="2842641"/>
                  <a:pt x="1624584" y="2831973"/>
                </a:cubicBezTo>
                <a:cubicBezTo>
                  <a:pt x="1629156" y="2821305"/>
                  <a:pt x="1633728" y="2809113"/>
                  <a:pt x="1638300" y="2798445"/>
                </a:cubicBezTo>
                <a:cubicBezTo>
                  <a:pt x="1641348" y="2796921"/>
                  <a:pt x="1644396" y="2793873"/>
                  <a:pt x="1648968" y="2793873"/>
                </a:cubicBezTo>
                <a:lnTo>
                  <a:pt x="1661160" y="2793873"/>
                </a:lnTo>
                <a:cubicBezTo>
                  <a:pt x="1661160" y="2795397"/>
                  <a:pt x="1659636" y="2798445"/>
                  <a:pt x="1659636" y="2803017"/>
                </a:cubicBezTo>
                <a:cubicBezTo>
                  <a:pt x="1662684" y="2796921"/>
                  <a:pt x="1667256" y="2789301"/>
                  <a:pt x="1668780" y="2781681"/>
                </a:cubicBezTo>
                <a:cubicBezTo>
                  <a:pt x="1668780" y="2781681"/>
                  <a:pt x="1665732" y="2786253"/>
                  <a:pt x="1673352" y="2787777"/>
                </a:cubicBezTo>
                <a:close/>
                <a:moveTo>
                  <a:pt x="1767840" y="2781681"/>
                </a:moveTo>
                <a:cubicBezTo>
                  <a:pt x="1770888" y="2781681"/>
                  <a:pt x="1770888" y="2780157"/>
                  <a:pt x="1770888" y="2778633"/>
                </a:cubicBezTo>
                <a:cubicBezTo>
                  <a:pt x="1770888" y="2778633"/>
                  <a:pt x="1770888" y="2780157"/>
                  <a:pt x="1772412" y="2781681"/>
                </a:cubicBezTo>
                <a:cubicBezTo>
                  <a:pt x="1772412" y="2783205"/>
                  <a:pt x="1769364" y="2781681"/>
                  <a:pt x="1767840" y="2783205"/>
                </a:cubicBezTo>
                <a:lnTo>
                  <a:pt x="1770888" y="2786253"/>
                </a:lnTo>
                <a:cubicBezTo>
                  <a:pt x="1769364" y="2789301"/>
                  <a:pt x="1763268" y="2793873"/>
                  <a:pt x="1763268" y="2796921"/>
                </a:cubicBezTo>
                <a:cubicBezTo>
                  <a:pt x="1763268" y="2801493"/>
                  <a:pt x="1773936" y="2809113"/>
                  <a:pt x="1778508" y="2812161"/>
                </a:cubicBezTo>
                <a:cubicBezTo>
                  <a:pt x="1775460" y="2821305"/>
                  <a:pt x="1770888" y="2830449"/>
                  <a:pt x="1767840" y="2839593"/>
                </a:cubicBezTo>
                <a:cubicBezTo>
                  <a:pt x="1760220" y="2838069"/>
                  <a:pt x="1752600" y="2833497"/>
                  <a:pt x="1744980" y="2830449"/>
                </a:cubicBezTo>
                <a:cubicBezTo>
                  <a:pt x="1751076" y="2812161"/>
                  <a:pt x="1757172" y="2792349"/>
                  <a:pt x="1761744" y="2774061"/>
                </a:cubicBezTo>
                <a:cubicBezTo>
                  <a:pt x="1761744" y="2777109"/>
                  <a:pt x="1763268" y="2781681"/>
                  <a:pt x="1767840" y="2781681"/>
                </a:cubicBezTo>
                <a:close/>
                <a:moveTo>
                  <a:pt x="1674876" y="2769489"/>
                </a:moveTo>
                <a:cubicBezTo>
                  <a:pt x="1674876" y="2766441"/>
                  <a:pt x="1676400" y="2763393"/>
                  <a:pt x="1677924" y="2760345"/>
                </a:cubicBezTo>
                <a:cubicBezTo>
                  <a:pt x="1677924" y="2763393"/>
                  <a:pt x="1676400" y="2766441"/>
                  <a:pt x="1674876" y="2769489"/>
                </a:cubicBezTo>
                <a:close/>
                <a:moveTo>
                  <a:pt x="1679448" y="2758821"/>
                </a:moveTo>
                <a:cubicBezTo>
                  <a:pt x="1679448" y="2755773"/>
                  <a:pt x="1682496" y="2751201"/>
                  <a:pt x="1684020" y="2746629"/>
                </a:cubicBezTo>
                <a:cubicBezTo>
                  <a:pt x="1684020" y="2749677"/>
                  <a:pt x="1680972" y="2754249"/>
                  <a:pt x="1679448" y="2758821"/>
                </a:cubicBezTo>
                <a:close/>
                <a:moveTo>
                  <a:pt x="1685544" y="2745105"/>
                </a:moveTo>
                <a:cubicBezTo>
                  <a:pt x="1685544" y="2742057"/>
                  <a:pt x="1688592" y="2737485"/>
                  <a:pt x="1690116" y="2734437"/>
                </a:cubicBezTo>
                <a:cubicBezTo>
                  <a:pt x="1688592" y="2737485"/>
                  <a:pt x="1687068" y="2742057"/>
                  <a:pt x="1685544" y="2745105"/>
                </a:cubicBezTo>
                <a:close/>
                <a:moveTo>
                  <a:pt x="1303020" y="1161669"/>
                </a:moveTo>
                <a:cubicBezTo>
                  <a:pt x="1301496" y="1161669"/>
                  <a:pt x="1299972" y="1160145"/>
                  <a:pt x="1299972" y="1158621"/>
                </a:cubicBezTo>
                <a:lnTo>
                  <a:pt x="1303020" y="1161669"/>
                </a:lnTo>
                <a:close/>
                <a:moveTo>
                  <a:pt x="1671828" y="904113"/>
                </a:moveTo>
                <a:cubicBezTo>
                  <a:pt x="1667256" y="901065"/>
                  <a:pt x="1661160" y="896493"/>
                  <a:pt x="1656588" y="891921"/>
                </a:cubicBezTo>
                <a:cubicBezTo>
                  <a:pt x="1661160" y="894969"/>
                  <a:pt x="1667256" y="899541"/>
                  <a:pt x="1671828" y="904113"/>
                </a:cubicBezTo>
                <a:close/>
                <a:moveTo>
                  <a:pt x="1333500" y="843153"/>
                </a:moveTo>
                <a:cubicBezTo>
                  <a:pt x="1333500" y="844677"/>
                  <a:pt x="1331976" y="844677"/>
                  <a:pt x="1331976" y="843153"/>
                </a:cubicBezTo>
                <a:lnTo>
                  <a:pt x="1333500" y="843153"/>
                </a:lnTo>
                <a:close/>
                <a:moveTo>
                  <a:pt x="1539240" y="811149"/>
                </a:moveTo>
                <a:cubicBezTo>
                  <a:pt x="1534668" y="809625"/>
                  <a:pt x="1528572" y="809625"/>
                  <a:pt x="1524000" y="808101"/>
                </a:cubicBezTo>
                <a:cubicBezTo>
                  <a:pt x="1531620" y="809625"/>
                  <a:pt x="1536192" y="809625"/>
                  <a:pt x="1539240" y="811149"/>
                </a:cubicBezTo>
                <a:close/>
                <a:moveTo>
                  <a:pt x="1470660" y="1905"/>
                </a:moveTo>
                <a:cubicBezTo>
                  <a:pt x="1498092" y="12573"/>
                  <a:pt x="1531620" y="30861"/>
                  <a:pt x="1559052" y="35433"/>
                </a:cubicBezTo>
                <a:cubicBezTo>
                  <a:pt x="1575816" y="38481"/>
                  <a:pt x="1595628" y="35433"/>
                  <a:pt x="1610868" y="43053"/>
                </a:cubicBezTo>
                <a:cubicBezTo>
                  <a:pt x="1644396" y="61341"/>
                  <a:pt x="1670304" y="91821"/>
                  <a:pt x="1702308" y="113157"/>
                </a:cubicBezTo>
                <a:cubicBezTo>
                  <a:pt x="1740408" y="140589"/>
                  <a:pt x="1780032" y="169545"/>
                  <a:pt x="1821180" y="193929"/>
                </a:cubicBezTo>
                <a:cubicBezTo>
                  <a:pt x="1905000" y="245745"/>
                  <a:pt x="1991868" y="312801"/>
                  <a:pt x="2077212" y="387477"/>
                </a:cubicBezTo>
                <a:cubicBezTo>
                  <a:pt x="2086356" y="395097"/>
                  <a:pt x="2095500" y="405765"/>
                  <a:pt x="2101596" y="414909"/>
                </a:cubicBezTo>
                <a:cubicBezTo>
                  <a:pt x="2112264" y="427101"/>
                  <a:pt x="2121408" y="448437"/>
                  <a:pt x="2124456" y="462153"/>
                </a:cubicBezTo>
                <a:cubicBezTo>
                  <a:pt x="2136648" y="506349"/>
                  <a:pt x="2135124" y="555117"/>
                  <a:pt x="2141220" y="602361"/>
                </a:cubicBezTo>
                <a:cubicBezTo>
                  <a:pt x="2144268" y="623697"/>
                  <a:pt x="2148840" y="646557"/>
                  <a:pt x="2150364" y="669417"/>
                </a:cubicBezTo>
                <a:cubicBezTo>
                  <a:pt x="2153412" y="696849"/>
                  <a:pt x="2157984" y="751713"/>
                  <a:pt x="2157984" y="756285"/>
                </a:cubicBezTo>
                <a:lnTo>
                  <a:pt x="2157984" y="965073"/>
                </a:lnTo>
                <a:cubicBezTo>
                  <a:pt x="2162556" y="1067181"/>
                  <a:pt x="2186940" y="1167765"/>
                  <a:pt x="2211324" y="1268349"/>
                </a:cubicBezTo>
                <a:cubicBezTo>
                  <a:pt x="2214372" y="1285113"/>
                  <a:pt x="2229612" y="1297305"/>
                  <a:pt x="2238756" y="1314069"/>
                </a:cubicBezTo>
                <a:cubicBezTo>
                  <a:pt x="2261616" y="1352169"/>
                  <a:pt x="2308860" y="1408557"/>
                  <a:pt x="2354580" y="1434465"/>
                </a:cubicBezTo>
                <a:cubicBezTo>
                  <a:pt x="2374392" y="1445133"/>
                  <a:pt x="2392680" y="1464945"/>
                  <a:pt x="2410968" y="1484757"/>
                </a:cubicBezTo>
                <a:cubicBezTo>
                  <a:pt x="2432304" y="1506093"/>
                  <a:pt x="2449068" y="1536573"/>
                  <a:pt x="2452116" y="1559433"/>
                </a:cubicBezTo>
                <a:cubicBezTo>
                  <a:pt x="2456688" y="1591437"/>
                  <a:pt x="2458212" y="1624965"/>
                  <a:pt x="2464308" y="1656969"/>
                </a:cubicBezTo>
                <a:cubicBezTo>
                  <a:pt x="2468880" y="1679829"/>
                  <a:pt x="2481072" y="1711833"/>
                  <a:pt x="2490216" y="1736217"/>
                </a:cubicBezTo>
                <a:cubicBezTo>
                  <a:pt x="2503932" y="1771269"/>
                  <a:pt x="2511552" y="1815465"/>
                  <a:pt x="2517648" y="1852041"/>
                </a:cubicBezTo>
                <a:cubicBezTo>
                  <a:pt x="2520696" y="1868805"/>
                  <a:pt x="2525268" y="1905381"/>
                  <a:pt x="2525268" y="1909953"/>
                </a:cubicBezTo>
                <a:lnTo>
                  <a:pt x="2525268" y="2030349"/>
                </a:lnTo>
                <a:cubicBezTo>
                  <a:pt x="2520696" y="2091309"/>
                  <a:pt x="2516124" y="2152269"/>
                  <a:pt x="2513076" y="2213229"/>
                </a:cubicBezTo>
                <a:cubicBezTo>
                  <a:pt x="2513076" y="2229993"/>
                  <a:pt x="2506980" y="2261997"/>
                  <a:pt x="2506980" y="2265045"/>
                </a:cubicBezTo>
                <a:cubicBezTo>
                  <a:pt x="2506980" y="2269617"/>
                  <a:pt x="2510028" y="2281809"/>
                  <a:pt x="2510028" y="2286381"/>
                </a:cubicBezTo>
                <a:cubicBezTo>
                  <a:pt x="2510028" y="2289429"/>
                  <a:pt x="2502408" y="2316861"/>
                  <a:pt x="2500884" y="2332101"/>
                </a:cubicBezTo>
                <a:cubicBezTo>
                  <a:pt x="2497836" y="2351913"/>
                  <a:pt x="2496312" y="2393061"/>
                  <a:pt x="2496312" y="2396109"/>
                </a:cubicBezTo>
                <a:lnTo>
                  <a:pt x="2506980" y="2644521"/>
                </a:lnTo>
                <a:lnTo>
                  <a:pt x="2511552" y="2828925"/>
                </a:lnTo>
                <a:lnTo>
                  <a:pt x="2519172" y="2918841"/>
                </a:lnTo>
                <a:cubicBezTo>
                  <a:pt x="2519172" y="2915793"/>
                  <a:pt x="2516124" y="2914269"/>
                  <a:pt x="2514600" y="2911221"/>
                </a:cubicBezTo>
                <a:cubicBezTo>
                  <a:pt x="2513076" y="2924937"/>
                  <a:pt x="2511552" y="2982849"/>
                  <a:pt x="2511552" y="2987421"/>
                </a:cubicBezTo>
                <a:cubicBezTo>
                  <a:pt x="2511552" y="2995041"/>
                  <a:pt x="2470404" y="3004185"/>
                  <a:pt x="2467356" y="3005709"/>
                </a:cubicBezTo>
                <a:cubicBezTo>
                  <a:pt x="2488692" y="3008757"/>
                  <a:pt x="2511552" y="3010281"/>
                  <a:pt x="2532888" y="3011805"/>
                </a:cubicBezTo>
                <a:cubicBezTo>
                  <a:pt x="2535936" y="3014853"/>
                  <a:pt x="2535936" y="3017901"/>
                  <a:pt x="2537460" y="3020949"/>
                </a:cubicBezTo>
                <a:cubicBezTo>
                  <a:pt x="2525268" y="3025521"/>
                  <a:pt x="2513076" y="3027045"/>
                  <a:pt x="2500884" y="3027045"/>
                </a:cubicBezTo>
                <a:cubicBezTo>
                  <a:pt x="2496312" y="3027045"/>
                  <a:pt x="2490216" y="3028569"/>
                  <a:pt x="2484120" y="3028569"/>
                </a:cubicBezTo>
                <a:cubicBezTo>
                  <a:pt x="2481072" y="3031617"/>
                  <a:pt x="2481072" y="3036189"/>
                  <a:pt x="2481072" y="3039237"/>
                </a:cubicBezTo>
                <a:cubicBezTo>
                  <a:pt x="2464308" y="3040761"/>
                  <a:pt x="2441448" y="3040761"/>
                  <a:pt x="2424684" y="3049905"/>
                </a:cubicBezTo>
                <a:cubicBezTo>
                  <a:pt x="2418588" y="3052953"/>
                  <a:pt x="2409444" y="3051429"/>
                  <a:pt x="2404872" y="3051429"/>
                </a:cubicBezTo>
                <a:cubicBezTo>
                  <a:pt x="2392680" y="3049905"/>
                  <a:pt x="2380488" y="3051429"/>
                  <a:pt x="2368296" y="3056001"/>
                </a:cubicBezTo>
                <a:cubicBezTo>
                  <a:pt x="2392680" y="3063621"/>
                  <a:pt x="2427732" y="3062097"/>
                  <a:pt x="2450592" y="3077337"/>
                </a:cubicBezTo>
                <a:lnTo>
                  <a:pt x="2450592" y="3081909"/>
                </a:lnTo>
                <a:cubicBezTo>
                  <a:pt x="2439924" y="3084957"/>
                  <a:pt x="2429256" y="3084957"/>
                  <a:pt x="2418588" y="3086481"/>
                </a:cubicBezTo>
                <a:cubicBezTo>
                  <a:pt x="2343912" y="3086481"/>
                  <a:pt x="2337816" y="3088005"/>
                  <a:pt x="2333244" y="3088005"/>
                </a:cubicBezTo>
                <a:cubicBezTo>
                  <a:pt x="2331720" y="3088005"/>
                  <a:pt x="2330196" y="3088005"/>
                  <a:pt x="2328672" y="3089529"/>
                </a:cubicBezTo>
                <a:cubicBezTo>
                  <a:pt x="2339340" y="3091053"/>
                  <a:pt x="2351532" y="3094101"/>
                  <a:pt x="2362200" y="3095625"/>
                </a:cubicBezTo>
                <a:lnTo>
                  <a:pt x="2362200" y="3103245"/>
                </a:lnTo>
                <a:cubicBezTo>
                  <a:pt x="2353056" y="3097149"/>
                  <a:pt x="2343912" y="3104769"/>
                  <a:pt x="2339340" y="3104769"/>
                </a:cubicBezTo>
                <a:lnTo>
                  <a:pt x="2218944" y="3088005"/>
                </a:lnTo>
                <a:cubicBezTo>
                  <a:pt x="2217420" y="3088005"/>
                  <a:pt x="2214372" y="3089529"/>
                  <a:pt x="2212848" y="3091053"/>
                </a:cubicBezTo>
                <a:cubicBezTo>
                  <a:pt x="2209800" y="3094101"/>
                  <a:pt x="2203704" y="3094101"/>
                  <a:pt x="2200656" y="3094101"/>
                </a:cubicBezTo>
                <a:cubicBezTo>
                  <a:pt x="2196084" y="3094101"/>
                  <a:pt x="2170176" y="3091053"/>
                  <a:pt x="2165604" y="3091053"/>
                </a:cubicBezTo>
                <a:cubicBezTo>
                  <a:pt x="2162556" y="3091053"/>
                  <a:pt x="2151888" y="3091053"/>
                  <a:pt x="2147316" y="3094101"/>
                </a:cubicBezTo>
                <a:cubicBezTo>
                  <a:pt x="2141220" y="3097149"/>
                  <a:pt x="2142744" y="3100197"/>
                  <a:pt x="2139696" y="3100197"/>
                </a:cubicBezTo>
                <a:cubicBezTo>
                  <a:pt x="2136648" y="3100197"/>
                  <a:pt x="2107692" y="3094101"/>
                  <a:pt x="2090928" y="3091053"/>
                </a:cubicBezTo>
                <a:cubicBezTo>
                  <a:pt x="2068068" y="3141345"/>
                  <a:pt x="2051304" y="3199257"/>
                  <a:pt x="2037588" y="3254121"/>
                </a:cubicBezTo>
                <a:cubicBezTo>
                  <a:pt x="2025396" y="3302889"/>
                  <a:pt x="2007108" y="3362325"/>
                  <a:pt x="1984248" y="3400425"/>
                </a:cubicBezTo>
                <a:cubicBezTo>
                  <a:pt x="1975104" y="3415665"/>
                  <a:pt x="1970532" y="3435477"/>
                  <a:pt x="1959864" y="3453765"/>
                </a:cubicBezTo>
                <a:cubicBezTo>
                  <a:pt x="1949196" y="3472053"/>
                  <a:pt x="1935480" y="3490341"/>
                  <a:pt x="1926336" y="3511677"/>
                </a:cubicBezTo>
                <a:cubicBezTo>
                  <a:pt x="1915668" y="3534537"/>
                  <a:pt x="1908048" y="3561969"/>
                  <a:pt x="1901952" y="3587877"/>
                </a:cubicBezTo>
                <a:cubicBezTo>
                  <a:pt x="1872996" y="3697605"/>
                  <a:pt x="1859280" y="3816477"/>
                  <a:pt x="1851660" y="3927729"/>
                </a:cubicBezTo>
                <a:lnTo>
                  <a:pt x="1847088" y="4020693"/>
                </a:lnTo>
                <a:cubicBezTo>
                  <a:pt x="1847088" y="4026789"/>
                  <a:pt x="1850136" y="4031361"/>
                  <a:pt x="1851660" y="4038981"/>
                </a:cubicBezTo>
                <a:cubicBezTo>
                  <a:pt x="1854708" y="4052697"/>
                  <a:pt x="1856232" y="4080129"/>
                  <a:pt x="1856232" y="4084701"/>
                </a:cubicBezTo>
                <a:lnTo>
                  <a:pt x="1851660" y="4171569"/>
                </a:lnTo>
                <a:cubicBezTo>
                  <a:pt x="1850136" y="4188333"/>
                  <a:pt x="1844040" y="4218813"/>
                  <a:pt x="1844040" y="4221861"/>
                </a:cubicBezTo>
                <a:cubicBezTo>
                  <a:pt x="1844040" y="4226433"/>
                  <a:pt x="1848612" y="4231005"/>
                  <a:pt x="1848612" y="4235577"/>
                </a:cubicBezTo>
                <a:lnTo>
                  <a:pt x="1848612" y="4273677"/>
                </a:lnTo>
                <a:cubicBezTo>
                  <a:pt x="1847088" y="4279773"/>
                  <a:pt x="1845564" y="4285869"/>
                  <a:pt x="1847088" y="4291965"/>
                </a:cubicBezTo>
                <a:cubicBezTo>
                  <a:pt x="1857756" y="4328541"/>
                  <a:pt x="1877568" y="4371213"/>
                  <a:pt x="1877568" y="4407789"/>
                </a:cubicBezTo>
                <a:cubicBezTo>
                  <a:pt x="1877568" y="4427601"/>
                  <a:pt x="1863852" y="4458081"/>
                  <a:pt x="1859280" y="4476369"/>
                </a:cubicBezTo>
                <a:cubicBezTo>
                  <a:pt x="1840992" y="4534281"/>
                  <a:pt x="1825752" y="4569333"/>
                  <a:pt x="1772412" y="4569333"/>
                </a:cubicBezTo>
                <a:cubicBezTo>
                  <a:pt x="1760220" y="4569333"/>
                  <a:pt x="1732788" y="4563237"/>
                  <a:pt x="1725168" y="4558665"/>
                </a:cubicBezTo>
                <a:cubicBezTo>
                  <a:pt x="1706880" y="4549521"/>
                  <a:pt x="1679448" y="4468749"/>
                  <a:pt x="1679448" y="4447413"/>
                </a:cubicBezTo>
                <a:lnTo>
                  <a:pt x="1679448" y="4401693"/>
                </a:lnTo>
                <a:cubicBezTo>
                  <a:pt x="1674876" y="4377309"/>
                  <a:pt x="1671828" y="4351401"/>
                  <a:pt x="1670304" y="4325493"/>
                </a:cubicBezTo>
                <a:lnTo>
                  <a:pt x="1664208" y="4116705"/>
                </a:lnTo>
                <a:cubicBezTo>
                  <a:pt x="1665732" y="4110609"/>
                  <a:pt x="1667256" y="4102989"/>
                  <a:pt x="1667256" y="4096893"/>
                </a:cubicBezTo>
                <a:cubicBezTo>
                  <a:pt x="1673352" y="4075557"/>
                  <a:pt x="1676400" y="4052697"/>
                  <a:pt x="1702308" y="4034409"/>
                </a:cubicBezTo>
                <a:cubicBezTo>
                  <a:pt x="1703832" y="4028313"/>
                  <a:pt x="1705356" y="4022217"/>
                  <a:pt x="1705356" y="4016121"/>
                </a:cubicBezTo>
                <a:cubicBezTo>
                  <a:pt x="1706880" y="4008501"/>
                  <a:pt x="1711452" y="3994785"/>
                  <a:pt x="1711452" y="3991737"/>
                </a:cubicBezTo>
                <a:cubicBezTo>
                  <a:pt x="1711452" y="3987165"/>
                  <a:pt x="1702308" y="3932301"/>
                  <a:pt x="1699260" y="3901821"/>
                </a:cubicBezTo>
                <a:cubicBezTo>
                  <a:pt x="1693164" y="3851529"/>
                  <a:pt x="1687068" y="3798189"/>
                  <a:pt x="1677924" y="3749421"/>
                </a:cubicBezTo>
                <a:cubicBezTo>
                  <a:pt x="1674876" y="3729609"/>
                  <a:pt x="1668780" y="3693033"/>
                  <a:pt x="1668780" y="3689985"/>
                </a:cubicBezTo>
                <a:lnTo>
                  <a:pt x="1668780" y="3639693"/>
                </a:lnTo>
                <a:cubicBezTo>
                  <a:pt x="1670304" y="3625977"/>
                  <a:pt x="1671828" y="3610737"/>
                  <a:pt x="1673352" y="3597021"/>
                </a:cubicBezTo>
                <a:cubicBezTo>
                  <a:pt x="1682496" y="3529965"/>
                  <a:pt x="1717548" y="3455289"/>
                  <a:pt x="1758696" y="3389757"/>
                </a:cubicBezTo>
                <a:cubicBezTo>
                  <a:pt x="1772412" y="3366897"/>
                  <a:pt x="1781556" y="3337941"/>
                  <a:pt x="1789176" y="3313557"/>
                </a:cubicBezTo>
                <a:cubicBezTo>
                  <a:pt x="1793748" y="3295269"/>
                  <a:pt x="1798320" y="3276981"/>
                  <a:pt x="1801368" y="3258693"/>
                </a:cubicBezTo>
                <a:lnTo>
                  <a:pt x="1801368" y="3130677"/>
                </a:lnTo>
                <a:cubicBezTo>
                  <a:pt x="1773936" y="3138297"/>
                  <a:pt x="1746504" y="3144393"/>
                  <a:pt x="1723644" y="3147441"/>
                </a:cubicBezTo>
                <a:cubicBezTo>
                  <a:pt x="1702308" y="3150489"/>
                  <a:pt x="1679448" y="3148965"/>
                  <a:pt x="1656588" y="3148965"/>
                </a:cubicBezTo>
                <a:cubicBezTo>
                  <a:pt x="1641348" y="3150489"/>
                  <a:pt x="1623060" y="3152013"/>
                  <a:pt x="1609344" y="3155061"/>
                </a:cubicBezTo>
                <a:cubicBezTo>
                  <a:pt x="1456944" y="3188589"/>
                  <a:pt x="1306068" y="3234309"/>
                  <a:pt x="1156716" y="3318129"/>
                </a:cubicBezTo>
                <a:cubicBezTo>
                  <a:pt x="1153668" y="3319653"/>
                  <a:pt x="1152144" y="3325749"/>
                  <a:pt x="1149096" y="3328797"/>
                </a:cubicBezTo>
                <a:cubicBezTo>
                  <a:pt x="1144524" y="3331845"/>
                  <a:pt x="1138428" y="3336417"/>
                  <a:pt x="1133856" y="3337941"/>
                </a:cubicBezTo>
                <a:cubicBezTo>
                  <a:pt x="1123188" y="3344037"/>
                  <a:pt x="1112520" y="3353181"/>
                  <a:pt x="1101852" y="3351657"/>
                </a:cubicBezTo>
                <a:cubicBezTo>
                  <a:pt x="1100328" y="3353181"/>
                  <a:pt x="1100328" y="3356229"/>
                  <a:pt x="1097280" y="3357753"/>
                </a:cubicBezTo>
                <a:cubicBezTo>
                  <a:pt x="1074420" y="3371469"/>
                  <a:pt x="1050036" y="3386709"/>
                  <a:pt x="1028700" y="3388233"/>
                </a:cubicBezTo>
                <a:cubicBezTo>
                  <a:pt x="1021080" y="3388233"/>
                  <a:pt x="1014984" y="3395853"/>
                  <a:pt x="1007364" y="3397377"/>
                </a:cubicBezTo>
                <a:cubicBezTo>
                  <a:pt x="993648" y="3401949"/>
                  <a:pt x="978408" y="3404997"/>
                  <a:pt x="964692" y="3408045"/>
                </a:cubicBezTo>
                <a:cubicBezTo>
                  <a:pt x="929640" y="3417189"/>
                  <a:pt x="883920" y="3415665"/>
                  <a:pt x="853440" y="3449193"/>
                </a:cubicBezTo>
                <a:cubicBezTo>
                  <a:pt x="844296" y="3458337"/>
                  <a:pt x="836676" y="3478149"/>
                  <a:pt x="824484" y="3482721"/>
                </a:cubicBezTo>
                <a:cubicBezTo>
                  <a:pt x="801624" y="3491865"/>
                  <a:pt x="743712" y="3507105"/>
                  <a:pt x="714756" y="3507105"/>
                </a:cubicBezTo>
                <a:cubicBezTo>
                  <a:pt x="694944" y="3507105"/>
                  <a:pt x="665988" y="3502533"/>
                  <a:pt x="662940" y="3470529"/>
                </a:cubicBezTo>
                <a:cubicBezTo>
                  <a:pt x="662940" y="3464433"/>
                  <a:pt x="659892" y="3455289"/>
                  <a:pt x="659892" y="3452241"/>
                </a:cubicBezTo>
                <a:lnTo>
                  <a:pt x="659892" y="3411093"/>
                </a:lnTo>
                <a:cubicBezTo>
                  <a:pt x="661416" y="3406521"/>
                  <a:pt x="661416" y="3398901"/>
                  <a:pt x="665988" y="3394329"/>
                </a:cubicBezTo>
                <a:cubicBezTo>
                  <a:pt x="696468" y="3359277"/>
                  <a:pt x="742188" y="3325749"/>
                  <a:pt x="775716" y="3307461"/>
                </a:cubicBezTo>
                <a:cubicBezTo>
                  <a:pt x="783336" y="3302889"/>
                  <a:pt x="790956" y="3290697"/>
                  <a:pt x="801624" y="3283077"/>
                </a:cubicBezTo>
                <a:cubicBezTo>
                  <a:pt x="812292" y="3272409"/>
                  <a:pt x="827532" y="3266313"/>
                  <a:pt x="836676" y="3255645"/>
                </a:cubicBezTo>
                <a:cubicBezTo>
                  <a:pt x="842772" y="3249549"/>
                  <a:pt x="842772" y="3238881"/>
                  <a:pt x="847344" y="3232785"/>
                </a:cubicBezTo>
                <a:cubicBezTo>
                  <a:pt x="862584" y="3206877"/>
                  <a:pt x="879348" y="3203829"/>
                  <a:pt x="899160" y="3203829"/>
                </a:cubicBezTo>
                <a:cubicBezTo>
                  <a:pt x="912876" y="3203829"/>
                  <a:pt x="960120" y="3214497"/>
                  <a:pt x="964692" y="3217545"/>
                </a:cubicBezTo>
                <a:cubicBezTo>
                  <a:pt x="966216" y="3219069"/>
                  <a:pt x="967740" y="3225165"/>
                  <a:pt x="970788" y="3226689"/>
                </a:cubicBezTo>
                <a:cubicBezTo>
                  <a:pt x="984504" y="3235833"/>
                  <a:pt x="984504" y="3234309"/>
                  <a:pt x="995172" y="3234309"/>
                </a:cubicBezTo>
                <a:cubicBezTo>
                  <a:pt x="998220" y="3234309"/>
                  <a:pt x="1014984" y="3232785"/>
                  <a:pt x="1024128" y="3228213"/>
                </a:cubicBezTo>
                <a:cubicBezTo>
                  <a:pt x="1027176" y="3226689"/>
                  <a:pt x="1028700" y="3220593"/>
                  <a:pt x="1031748" y="3219069"/>
                </a:cubicBezTo>
                <a:cubicBezTo>
                  <a:pt x="1043940" y="3211449"/>
                  <a:pt x="1060704" y="3203829"/>
                  <a:pt x="1075944" y="3199257"/>
                </a:cubicBezTo>
                <a:cubicBezTo>
                  <a:pt x="1077468" y="3197733"/>
                  <a:pt x="1083564" y="3199257"/>
                  <a:pt x="1086612" y="3197733"/>
                </a:cubicBezTo>
                <a:cubicBezTo>
                  <a:pt x="1141476" y="3161157"/>
                  <a:pt x="1197864" y="3121533"/>
                  <a:pt x="1254252" y="3081909"/>
                </a:cubicBezTo>
                <a:cubicBezTo>
                  <a:pt x="1281684" y="3063621"/>
                  <a:pt x="1309116" y="3039237"/>
                  <a:pt x="1339596" y="3020949"/>
                </a:cubicBezTo>
                <a:cubicBezTo>
                  <a:pt x="1367028" y="3002661"/>
                  <a:pt x="1402080" y="2990469"/>
                  <a:pt x="1434084" y="2981325"/>
                </a:cubicBezTo>
                <a:cubicBezTo>
                  <a:pt x="1444752" y="2978277"/>
                  <a:pt x="1459992" y="2973705"/>
                  <a:pt x="1472184" y="2972181"/>
                </a:cubicBezTo>
                <a:cubicBezTo>
                  <a:pt x="1511808" y="2964561"/>
                  <a:pt x="1554480" y="2959989"/>
                  <a:pt x="1595628" y="2956941"/>
                </a:cubicBezTo>
                <a:lnTo>
                  <a:pt x="1671828" y="2955417"/>
                </a:lnTo>
                <a:cubicBezTo>
                  <a:pt x="1671828" y="2953893"/>
                  <a:pt x="1673352" y="2953893"/>
                  <a:pt x="1674876" y="2952369"/>
                </a:cubicBezTo>
                <a:cubicBezTo>
                  <a:pt x="1665732" y="2947797"/>
                  <a:pt x="1655064" y="2943225"/>
                  <a:pt x="1644396" y="2937129"/>
                </a:cubicBezTo>
                <a:cubicBezTo>
                  <a:pt x="1644396" y="2937129"/>
                  <a:pt x="1645920" y="2938653"/>
                  <a:pt x="1645920" y="2935605"/>
                </a:cubicBezTo>
                <a:cubicBezTo>
                  <a:pt x="1645920" y="2931033"/>
                  <a:pt x="1603248" y="2923413"/>
                  <a:pt x="1603248" y="2923413"/>
                </a:cubicBezTo>
                <a:cubicBezTo>
                  <a:pt x="1598676" y="2923413"/>
                  <a:pt x="1601724" y="2926461"/>
                  <a:pt x="1597152" y="2926461"/>
                </a:cubicBezTo>
                <a:cubicBezTo>
                  <a:pt x="1584960" y="2926461"/>
                  <a:pt x="1565148" y="2911221"/>
                  <a:pt x="1556004" y="2903601"/>
                </a:cubicBezTo>
                <a:cubicBezTo>
                  <a:pt x="1557528" y="2902077"/>
                  <a:pt x="1557528" y="2900553"/>
                  <a:pt x="1559052" y="2899029"/>
                </a:cubicBezTo>
                <a:cubicBezTo>
                  <a:pt x="1568196" y="2903601"/>
                  <a:pt x="1578864" y="2909697"/>
                  <a:pt x="1588008" y="2915793"/>
                </a:cubicBezTo>
                <a:cubicBezTo>
                  <a:pt x="1588008" y="2915793"/>
                  <a:pt x="1589532" y="2915793"/>
                  <a:pt x="1591056" y="2914269"/>
                </a:cubicBezTo>
                <a:cubicBezTo>
                  <a:pt x="1581912" y="2906649"/>
                  <a:pt x="1516380" y="2851785"/>
                  <a:pt x="1516380" y="2842641"/>
                </a:cubicBezTo>
                <a:cubicBezTo>
                  <a:pt x="1516380" y="2839593"/>
                  <a:pt x="1519428" y="2838069"/>
                  <a:pt x="1519428" y="2836545"/>
                </a:cubicBezTo>
                <a:cubicBezTo>
                  <a:pt x="1539240" y="2836545"/>
                  <a:pt x="1565148" y="2850261"/>
                  <a:pt x="1586484" y="2860929"/>
                </a:cubicBezTo>
                <a:cubicBezTo>
                  <a:pt x="1610868" y="2873121"/>
                  <a:pt x="1620012" y="2879217"/>
                  <a:pt x="1620012" y="2876169"/>
                </a:cubicBezTo>
                <a:cubicBezTo>
                  <a:pt x="1620012" y="2873121"/>
                  <a:pt x="1604772" y="2863977"/>
                  <a:pt x="1597152" y="2856357"/>
                </a:cubicBezTo>
                <a:cubicBezTo>
                  <a:pt x="1598676" y="2853309"/>
                  <a:pt x="1601724" y="2848737"/>
                  <a:pt x="1604772" y="2844165"/>
                </a:cubicBezTo>
                <a:cubicBezTo>
                  <a:pt x="1601724" y="2841117"/>
                  <a:pt x="1598676" y="2836545"/>
                  <a:pt x="1595628" y="2836545"/>
                </a:cubicBezTo>
                <a:cubicBezTo>
                  <a:pt x="1591056" y="2836545"/>
                  <a:pt x="1594104" y="2838069"/>
                  <a:pt x="1594104" y="2839593"/>
                </a:cubicBezTo>
                <a:cubicBezTo>
                  <a:pt x="1594104" y="2839593"/>
                  <a:pt x="1594104" y="2838069"/>
                  <a:pt x="1595628" y="2836545"/>
                </a:cubicBezTo>
                <a:cubicBezTo>
                  <a:pt x="1591056" y="2831973"/>
                  <a:pt x="1584960" y="2827401"/>
                  <a:pt x="1578864" y="2822829"/>
                </a:cubicBezTo>
                <a:cubicBezTo>
                  <a:pt x="1580388" y="2821305"/>
                  <a:pt x="1580388" y="2818257"/>
                  <a:pt x="1583436" y="2818257"/>
                </a:cubicBezTo>
                <a:cubicBezTo>
                  <a:pt x="1588008" y="2818257"/>
                  <a:pt x="1595628" y="2821305"/>
                  <a:pt x="1600200" y="2824353"/>
                </a:cubicBezTo>
                <a:cubicBezTo>
                  <a:pt x="1609344" y="2809113"/>
                  <a:pt x="1623060" y="2781681"/>
                  <a:pt x="1623060" y="2778633"/>
                </a:cubicBezTo>
                <a:cubicBezTo>
                  <a:pt x="1623060" y="2774061"/>
                  <a:pt x="1623060" y="2777109"/>
                  <a:pt x="1621536" y="2775585"/>
                </a:cubicBezTo>
                <a:cubicBezTo>
                  <a:pt x="1621536" y="2775585"/>
                  <a:pt x="1620012" y="2777109"/>
                  <a:pt x="1620012" y="2778633"/>
                </a:cubicBezTo>
                <a:lnTo>
                  <a:pt x="1615440" y="2774061"/>
                </a:lnTo>
                <a:cubicBezTo>
                  <a:pt x="1613916" y="2777109"/>
                  <a:pt x="1609344" y="2777109"/>
                  <a:pt x="1607820" y="2780157"/>
                </a:cubicBezTo>
                <a:lnTo>
                  <a:pt x="1638300" y="2726817"/>
                </a:lnTo>
                <a:cubicBezTo>
                  <a:pt x="1630680" y="2723769"/>
                  <a:pt x="1626108" y="2726817"/>
                  <a:pt x="1626108" y="2722245"/>
                </a:cubicBezTo>
                <a:cubicBezTo>
                  <a:pt x="1623060" y="2723769"/>
                  <a:pt x="1618488" y="2729865"/>
                  <a:pt x="1615440" y="2729865"/>
                </a:cubicBezTo>
                <a:cubicBezTo>
                  <a:pt x="1610868" y="2729865"/>
                  <a:pt x="1613916" y="2726817"/>
                  <a:pt x="1610868" y="2726817"/>
                </a:cubicBezTo>
                <a:cubicBezTo>
                  <a:pt x="1606296" y="2726817"/>
                  <a:pt x="1606296" y="2728341"/>
                  <a:pt x="1603248" y="2728341"/>
                </a:cubicBezTo>
                <a:cubicBezTo>
                  <a:pt x="1598676" y="2728341"/>
                  <a:pt x="1598676" y="2731389"/>
                  <a:pt x="1597152" y="2732913"/>
                </a:cubicBezTo>
                <a:cubicBezTo>
                  <a:pt x="1597152" y="2731389"/>
                  <a:pt x="1597152" y="2728341"/>
                  <a:pt x="1595628" y="2726817"/>
                </a:cubicBezTo>
                <a:cubicBezTo>
                  <a:pt x="1592580" y="2729865"/>
                  <a:pt x="1589532" y="2732913"/>
                  <a:pt x="1586484" y="2732913"/>
                </a:cubicBezTo>
                <a:cubicBezTo>
                  <a:pt x="1581912" y="2732913"/>
                  <a:pt x="1588008" y="2729865"/>
                  <a:pt x="1583436" y="2729865"/>
                </a:cubicBezTo>
                <a:cubicBezTo>
                  <a:pt x="1580388" y="2729865"/>
                  <a:pt x="1577340" y="2732913"/>
                  <a:pt x="1575816" y="2735961"/>
                </a:cubicBezTo>
                <a:cubicBezTo>
                  <a:pt x="1644396" y="2612517"/>
                  <a:pt x="1716024" y="2486025"/>
                  <a:pt x="1801368" y="2362581"/>
                </a:cubicBezTo>
                <a:cubicBezTo>
                  <a:pt x="1830324" y="2319909"/>
                  <a:pt x="1876044" y="2284857"/>
                  <a:pt x="1915668" y="2254377"/>
                </a:cubicBezTo>
                <a:cubicBezTo>
                  <a:pt x="1938528" y="2234565"/>
                  <a:pt x="1961388" y="2216277"/>
                  <a:pt x="1988820" y="2201037"/>
                </a:cubicBezTo>
                <a:cubicBezTo>
                  <a:pt x="1994916" y="2196465"/>
                  <a:pt x="2004060" y="2201037"/>
                  <a:pt x="2011680" y="2199513"/>
                </a:cubicBezTo>
                <a:cubicBezTo>
                  <a:pt x="2025396" y="2184273"/>
                  <a:pt x="2037588" y="2159889"/>
                  <a:pt x="2040636" y="2144649"/>
                </a:cubicBezTo>
                <a:lnTo>
                  <a:pt x="2040636" y="2109597"/>
                </a:lnTo>
                <a:cubicBezTo>
                  <a:pt x="2036064" y="2071497"/>
                  <a:pt x="2008632" y="2028825"/>
                  <a:pt x="1978152" y="1992249"/>
                </a:cubicBezTo>
                <a:cubicBezTo>
                  <a:pt x="1949196" y="1954149"/>
                  <a:pt x="1891284" y="1919097"/>
                  <a:pt x="1866900" y="1906905"/>
                </a:cubicBezTo>
                <a:cubicBezTo>
                  <a:pt x="1850136" y="1899285"/>
                  <a:pt x="1833372" y="1887093"/>
                  <a:pt x="1819656" y="1877949"/>
                </a:cubicBezTo>
                <a:cubicBezTo>
                  <a:pt x="1703832" y="1809369"/>
                  <a:pt x="1648968" y="1765173"/>
                  <a:pt x="1548384" y="1765173"/>
                </a:cubicBezTo>
                <a:cubicBezTo>
                  <a:pt x="1532700" y="1765173"/>
                  <a:pt x="1526477" y="1764856"/>
                  <a:pt x="1520317" y="1765237"/>
                </a:cubicBezTo>
                <a:cubicBezTo>
                  <a:pt x="1512634" y="1765618"/>
                  <a:pt x="1505077" y="1767078"/>
                  <a:pt x="1479804" y="1771269"/>
                </a:cubicBezTo>
                <a:cubicBezTo>
                  <a:pt x="1385316" y="1789557"/>
                  <a:pt x="1289304" y="1815465"/>
                  <a:pt x="1196340" y="1836801"/>
                </a:cubicBezTo>
                <a:lnTo>
                  <a:pt x="940308" y="1896237"/>
                </a:lnTo>
                <a:cubicBezTo>
                  <a:pt x="876300" y="1911477"/>
                  <a:pt x="807720" y="1908429"/>
                  <a:pt x="743712" y="1914525"/>
                </a:cubicBezTo>
                <a:lnTo>
                  <a:pt x="422148" y="1913001"/>
                </a:lnTo>
                <a:cubicBezTo>
                  <a:pt x="408432" y="1914525"/>
                  <a:pt x="391668" y="1914525"/>
                  <a:pt x="379476" y="1917573"/>
                </a:cubicBezTo>
                <a:cubicBezTo>
                  <a:pt x="376428" y="1917573"/>
                  <a:pt x="370332" y="1920621"/>
                  <a:pt x="367284" y="1925193"/>
                </a:cubicBezTo>
                <a:cubicBezTo>
                  <a:pt x="365760" y="1926717"/>
                  <a:pt x="365760" y="1932813"/>
                  <a:pt x="362712" y="1935861"/>
                </a:cubicBezTo>
                <a:cubicBezTo>
                  <a:pt x="347472" y="1951101"/>
                  <a:pt x="327660" y="1964817"/>
                  <a:pt x="310896" y="1981581"/>
                </a:cubicBezTo>
                <a:cubicBezTo>
                  <a:pt x="300228" y="1990725"/>
                  <a:pt x="292608" y="2004441"/>
                  <a:pt x="281940" y="2015109"/>
                </a:cubicBezTo>
                <a:cubicBezTo>
                  <a:pt x="277368" y="2019681"/>
                  <a:pt x="266700" y="2021205"/>
                  <a:pt x="260604" y="2021205"/>
                </a:cubicBezTo>
                <a:cubicBezTo>
                  <a:pt x="252984" y="2022729"/>
                  <a:pt x="246888" y="2028825"/>
                  <a:pt x="240792" y="2031873"/>
                </a:cubicBezTo>
                <a:cubicBezTo>
                  <a:pt x="205740" y="2053209"/>
                  <a:pt x="185928" y="2111121"/>
                  <a:pt x="156972" y="2111121"/>
                </a:cubicBezTo>
                <a:cubicBezTo>
                  <a:pt x="150876" y="2123313"/>
                  <a:pt x="144780" y="2138553"/>
                  <a:pt x="134112" y="2147697"/>
                </a:cubicBezTo>
                <a:cubicBezTo>
                  <a:pt x="128016" y="2152269"/>
                  <a:pt x="123444" y="2150745"/>
                  <a:pt x="120396" y="2153793"/>
                </a:cubicBezTo>
                <a:cubicBezTo>
                  <a:pt x="112776" y="2158365"/>
                  <a:pt x="103632" y="2164461"/>
                  <a:pt x="100584" y="2164461"/>
                </a:cubicBezTo>
                <a:cubicBezTo>
                  <a:pt x="91440" y="2164461"/>
                  <a:pt x="94488" y="2155317"/>
                  <a:pt x="94488" y="2152269"/>
                </a:cubicBezTo>
                <a:cubicBezTo>
                  <a:pt x="94488" y="2149221"/>
                  <a:pt x="103632" y="2111121"/>
                  <a:pt x="108204" y="2089785"/>
                </a:cubicBezTo>
                <a:cubicBezTo>
                  <a:pt x="111252" y="2071497"/>
                  <a:pt x="114300" y="2050161"/>
                  <a:pt x="120396" y="2031873"/>
                </a:cubicBezTo>
                <a:cubicBezTo>
                  <a:pt x="124968" y="2018157"/>
                  <a:pt x="134112" y="2009013"/>
                  <a:pt x="134112" y="1996821"/>
                </a:cubicBezTo>
                <a:cubicBezTo>
                  <a:pt x="121920" y="2004441"/>
                  <a:pt x="106680" y="2013585"/>
                  <a:pt x="94488" y="2021205"/>
                </a:cubicBezTo>
                <a:cubicBezTo>
                  <a:pt x="79248" y="2028825"/>
                  <a:pt x="38100" y="2066925"/>
                  <a:pt x="18288" y="2066925"/>
                </a:cubicBezTo>
                <a:cubicBezTo>
                  <a:pt x="15240" y="2066925"/>
                  <a:pt x="7620" y="2062353"/>
                  <a:pt x="1524" y="2060829"/>
                </a:cubicBezTo>
                <a:cubicBezTo>
                  <a:pt x="1524" y="2060829"/>
                  <a:pt x="0" y="2060829"/>
                  <a:pt x="0" y="2057781"/>
                </a:cubicBezTo>
                <a:cubicBezTo>
                  <a:pt x="0" y="2048637"/>
                  <a:pt x="38100" y="2022729"/>
                  <a:pt x="44196" y="2018157"/>
                </a:cubicBezTo>
                <a:cubicBezTo>
                  <a:pt x="64008" y="2001393"/>
                  <a:pt x="82296" y="1980057"/>
                  <a:pt x="103632" y="1963293"/>
                </a:cubicBezTo>
                <a:cubicBezTo>
                  <a:pt x="117348" y="1951101"/>
                  <a:pt x="135636" y="1934337"/>
                  <a:pt x="153924" y="1920621"/>
                </a:cubicBezTo>
                <a:cubicBezTo>
                  <a:pt x="201168" y="1884045"/>
                  <a:pt x="257556" y="1859661"/>
                  <a:pt x="309372" y="1826133"/>
                </a:cubicBezTo>
                <a:cubicBezTo>
                  <a:pt x="312420" y="1823085"/>
                  <a:pt x="312420" y="1821561"/>
                  <a:pt x="312420" y="1820037"/>
                </a:cubicBezTo>
                <a:cubicBezTo>
                  <a:pt x="312420" y="1810893"/>
                  <a:pt x="359664" y="1804797"/>
                  <a:pt x="362712" y="1804797"/>
                </a:cubicBezTo>
                <a:lnTo>
                  <a:pt x="406908" y="1804797"/>
                </a:lnTo>
                <a:cubicBezTo>
                  <a:pt x="521208" y="1789557"/>
                  <a:pt x="638556" y="1752981"/>
                  <a:pt x="754380" y="1728597"/>
                </a:cubicBezTo>
                <a:cubicBezTo>
                  <a:pt x="807720" y="1716405"/>
                  <a:pt x="864108" y="1708785"/>
                  <a:pt x="918972" y="1704213"/>
                </a:cubicBezTo>
                <a:cubicBezTo>
                  <a:pt x="964692" y="1699641"/>
                  <a:pt x="1013460" y="1690497"/>
                  <a:pt x="1060704" y="1678305"/>
                </a:cubicBezTo>
                <a:cubicBezTo>
                  <a:pt x="1091184" y="1670685"/>
                  <a:pt x="1126236" y="1661541"/>
                  <a:pt x="1159764" y="1652397"/>
                </a:cubicBezTo>
                <a:cubicBezTo>
                  <a:pt x="1205484" y="1641729"/>
                  <a:pt x="1255776" y="1628013"/>
                  <a:pt x="1304544" y="1612773"/>
                </a:cubicBezTo>
                <a:cubicBezTo>
                  <a:pt x="1386840" y="1586865"/>
                  <a:pt x="1473708" y="1525905"/>
                  <a:pt x="1559052" y="1510665"/>
                </a:cubicBezTo>
                <a:cubicBezTo>
                  <a:pt x="1569720" y="1509141"/>
                  <a:pt x="1581912" y="1506093"/>
                  <a:pt x="1592580" y="1501521"/>
                </a:cubicBezTo>
                <a:cubicBezTo>
                  <a:pt x="1609344" y="1495425"/>
                  <a:pt x="1629156" y="1481709"/>
                  <a:pt x="1645920" y="1461897"/>
                </a:cubicBezTo>
                <a:cubicBezTo>
                  <a:pt x="1652016" y="1452753"/>
                  <a:pt x="1667256" y="1457325"/>
                  <a:pt x="1676400" y="1449705"/>
                </a:cubicBezTo>
                <a:cubicBezTo>
                  <a:pt x="1703832" y="1426845"/>
                  <a:pt x="1716024" y="1416177"/>
                  <a:pt x="1716024" y="1393317"/>
                </a:cubicBezTo>
                <a:cubicBezTo>
                  <a:pt x="1716024" y="1381125"/>
                  <a:pt x="1709928" y="1367409"/>
                  <a:pt x="1702308" y="1356741"/>
                </a:cubicBezTo>
                <a:cubicBezTo>
                  <a:pt x="1685544" y="1333881"/>
                  <a:pt x="1633728" y="1295781"/>
                  <a:pt x="1610868" y="1295781"/>
                </a:cubicBezTo>
                <a:cubicBezTo>
                  <a:pt x="1606296" y="1295781"/>
                  <a:pt x="1601724" y="1298829"/>
                  <a:pt x="1597152" y="1298829"/>
                </a:cubicBezTo>
                <a:cubicBezTo>
                  <a:pt x="1594104" y="1298829"/>
                  <a:pt x="1559052" y="1292733"/>
                  <a:pt x="1540764" y="1288161"/>
                </a:cubicBezTo>
                <a:cubicBezTo>
                  <a:pt x="1540764" y="1288161"/>
                  <a:pt x="1534668" y="1288161"/>
                  <a:pt x="1533144" y="1289685"/>
                </a:cubicBezTo>
                <a:cubicBezTo>
                  <a:pt x="1534668" y="1291209"/>
                  <a:pt x="1536192" y="1292733"/>
                  <a:pt x="1536192" y="1297305"/>
                </a:cubicBezTo>
                <a:cubicBezTo>
                  <a:pt x="1536192" y="1304925"/>
                  <a:pt x="1517904" y="1309497"/>
                  <a:pt x="1516380" y="1309497"/>
                </a:cubicBezTo>
                <a:cubicBezTo>
                  <a:pt x="1507236" y="1309497"/>
                  <a:pt x="1431036" y="1271397"/>
                  <a:pt x="1431036" y="1251585"/>
                </a:cubicBezTo>
                <a:cubicBezTo>
                  <a:pt x="1431036" y="1248537"/>
                  <a:pt x="1434084" y="1247013"/>
                  <a:pt x="1434084" y="1242441"/>
                </a:cubicBezTo>
                <a:cubicBezTo>
                  <a:pt x="1434084" y="1239393"/>
                  <a:pt x="1421892" y="1236345"/>
                  <a:pt x="1418844" y="1233297"/>
                </a:cubicBezTo>
                <a:cubicBezTo>
                  <a:pt x="1388364" y="1210437"/>
                  <a:pt x="1354836" y="1199769"/>
                  <a:pt x="1324356" y="1179957"/>
                </a:cubicBezTo>
                <a:cubicBezTo>
                  <a:pt x="1328928" y="1183005"/>
                  <a:pt x="1335024" y="1189101"/>
                  <a:pt x="1344168" y="1189101"/>
                </a:cubicBezTo>
                <a:cubicBezTo>
                  <a:pt x="1331976" y="1178433"/>
                  <a:pt x="1312164" y="1163193"/>
                  <a:pt x="1303020" y="1163193"/>
                </a:cubicBezTo>
                <a:cubicBezTo>
                  <a:pt x="1309116" y="1169289"/>
                  <a:pt x="1315212" y="1173861"/>
                  <a:pt x="1321308" y="1178433"/>
                </a:cubicBezTo>
                <a:cubicBezTo>
                  <a:pt x="1303020" y="1167765"/>
                  <a:pt x="1269492" y="1140333"/>
                  <a:pt x="1264920" y="1118997"/>
                </a:cubicBezTo>
                <a:cubicBezTo>
                  <a:pt x="1263396" y="1112901"/>
                  <a:pt x="1261872" y="1103757"/>
                  <a:pt x="1260348" y="1099185"/>
                </a:cubicBezTo>
                <a:cubicBezTo>
                  <a:pt x="1257300" y="1090041"/>
                  <a:pt x="1252728" y="1083945"/>
                  <a:pt x="1251204" y="1076325"/>
                </a:cubicBezTo>
                <a:cubicBezTo>
                  <a:pt x="1249680" y="1064133"/>
                  <a:pt x="1248156" y="1042797"/>
                  <a:pt x="1248156" y="1038225"/>
                </a:cubicBezTo>
                <a:cubicBezTo>
                  <a:pt x="1248156" y="1035177"/>
                  <a:pt x="1252728" y="1003173"/>
                  <a:pt x="1252728" y="1000125"/>
                </a:cubicBezTo>
                <a:cubicBezTo>
                  <a:pt x="1252728" y="995553"/>
                  <a:pt x="1254252" y="992505"/>
                  <a:pt x="1254252" y="989457"/>
                </a:cubicBezTo>
                <a:cubicBezTo>
                  <a:pt x="1255776" y="977265"/>
                  <a:pt x="1263396" y="958977"/>
                  <a:pt x="1263396" y="954405"/>
                </a:cubicBezTo>
                <a:cubicBezTo>
                  <a:pt x="1263396" y="954405"/>
                  <a:pt x="1271016" y="946785"/>
                  <a:pt x="1271016" y="936117"/>
                </a:cubicBezTo>
                <a:lnTo>
                  <a:pt x="1271016" y="930021"/>
                </a:lnTo>
                <a:cubicBezTo>
                  <a:pt x="1271016" y="916305"/>
                  <a:pt x="1274064" y="902589"/>
                  <a:pt x="1287780" y="888873"/>
                </a:cubicBezTo>
                <a:cubicBezTo>
                  <a:pt x="1289304" y="888873"/>
                  <a:pt x="1292352" y="891921"/>
                  <a:pt x="1295400" y="894969"/>
                </a:cubicBezTo>
                <a:cubicBezTo>
                  <a:pt x="1304544" y="878205"/>
                  <a:pt x="1312164" y="844677"/>
                  <a:pt x="1338072" y="841629"/>
                </a:cubicBezTo>
                <a:cubicBezTo>
                  <a:pt x="1356360" y="821817"/>
                  <a:pt x="1380744" y="818769"/>
                  <a:pt x="1400556" y="814197"/>
                </a:cubicBezTo>
                <a:cubicBezTo>
                  <a:pt x="1411224" y="812673"/>
                  <a:pt x="1421892" y="803529"/>
                  <a:pt x="1434084" y="800481"/>
                </a:cubicBezTo>
                <a:cubicBezTo>
                  <a:pt x="1450848" y="795909"/>
                  <a:pt x="1484376" y="794385"/>
                  <a:pt x="1487424" y="794385"/>
                </a:cubicBezTo>
                <a:cubicBezTo>
                  <a:pt x="1537716" y="794385"/>
                  <a:pt x="1577340" y="818769"/>
                  <a:pt x="1630680" y="858393"/>
                </a:cubicBezTo>
                <a:cubicBezTo>
                  <a:pt x="1635252" y="862965"/>
                  <a:pt x="1644396" y="862965"/>
                  <a:pt x="1648968" y="867537"/>
                </a:cubicBezTo>
                <a:cubicBezTo>
                  <a:pt x="1661160" y="879729"/>
                  <a:pt x="1674876" y="898017"/>
                  <a:pt x="1690116" y="910209"/>
                </a:cubicBezTo>
                <a:cubicBezTo>
                  <a:pt x="1697736" y="917829"/>
                  <a:pt x="1709928" y="920877"/>
                  <a:pt x="1719072" y="928497"/>
                </a:cubicBezTo>
                <a:cubicBezTo>
                  <a:pt x="1729740" y="937641"/>
                  <a:pt x="1738884" y="948309"/>
                  <a:pt x="1746504" y="960501"/>
                </a:cubicBezTo>
                <a:cubicBezTo>
                  <a:pt x="1751076" y="966597"/>
                  <a:pt x="1758696" y="978789"/>
                  <a:pt x="1758696" y="983361"/>
                </a:cubicBezTo>
                <a:cubicBezTo>
                  <a:pt x="1758696" y="986409"/>
                  <a:pt x="1752600" y="994029"/>
                  <a:pt x="1752600" y="998601"/>
                </a:cubicBezTo>
                <a:cubicBezTo>
                  <a:pt x="1752600" y="1001649"/>
                  <a:pt x="1763268" y="1030605"/>
                  <a:pt x="1766316" y="1045845"/>
                </a:cubicBezTo>
                <a:cubicBezTo>
                  <a:pt x="1767840" y="1048893"/>
                  <a:pt x="1766316" y="1054989"/>
                  <a:pt x="1766316" y="1058037"/>
                </a:cubicBezTo>
                <a:cubicBezTo>
                  <a:pt x="1766316" y="1062609"/>
                  <a:pt x="1766316" y="1067181"/>
                  <a:pt x="1769364" y="1071753"/>
                </a:cubicBezTo>
                <a:cubicBezTo>
                  <a:pt x="1792224" y="1102233"/>
                  <a:pt x="1831848" y="1135761"/>
                  <a:pt x="1850136" y="1170813"/>
                </a:cubicBezTo>
                <a:cubicBezTo>
                  <a:pt x="1862328" y="1192149"/>
                  <a:pt x="1880616" y="1221105"/>
                  <a:pt x="1905000" y="1247013"/>
                </a:cubicBezTo>
                <a:cubicBezTo>
                  <a:pt x="1917192" y="1218057"/>
                  <a:pt x="1940052" y="1187577"/>
                  <a:pt x="1944624" y="1160145"/>
                </a:cubicBezTo>
                <a:lnTo>
                  <a:pt x="1944624" y="1115949"/>
                </a:lnTo>
                <a:cubicBezTo>
                  <a:pt x="1950720" y="1051941"/>
                  <a:pt x="1959864" y="987933"/>
                  <a:pt x="1969008" y="923925"/>
                </a:cubicBezTo>
                <a:lnTo>
                  <a:pt x="1969008" y="866013"/>
                </a:lnTo>
                <a:lnTo>
                  <a:pt x="1947672" y="652653"/>
                </a:lnTo>
                <a:lnTo>
                  <a:pt x="1947672" y="571881"/>
                </a:lnTo>
                <a:cubicBezTo>
                  <a:pt x="1946148" y="561213"/>
                  <a:pt x="1944624" y="545973"/>
                  <a:pt x="1943100" y="535305"/>
                </a:cubicBezTo>
                <a:cubicBezTo>
                  <a:pt x="1941576" y="524637"/>
                  <a:pt x="1924812" y="512445"/>
                  <a:pt x="1917192" y="503301"/>
                </a:cubicBezTo>
                <a:cubicBezTo>
                  <a:pt x="1906524" y="494157"/>
                  <a:pt x="1892808" y="483489"/>
                  <a:pt x="1883664" y="472821"/>
                </a:cubicBezTo>
                <a:cubicBezTo>
                  <a:pt x="1863852" y="451485"/>
                  <a:pt x="1844040" y="428625"/>
                  <a:pt x="1822704" y="405765"/>
                </a:cubicBezTo>
                <a:cubicBezTo>
                  <a:pt x="1786128" y="366141"/>
                  <a:pt x="1744980" y="323469"/>
                  <a:pt x="1705356" y="285369"/>
                </a:cubicBezTo>
                <a:cubicBezTo>
                  <a:pt x="1687068" y="267081"/>
                  <a:pt x="1583436" y="175641"/>
                  <a:pt x="1572768" y="175641"/>
                </a:cubicBezTo>
                <a:cubicBezTo>
                  <a:pt x="1569720" y="175641"/>
                  <a:pt x="1563624" y="175641"/>
                  <a:pt x="1560576" y="177165"/>
                </a:cubicBezTo>
                <a:cubicBezTo>
                  <a:pt x="1554480" y="180213"/>
                  <a:pt x="1549908" y="186309"/>
                  <a:pt x="1546860" y="187833"/>
                </a:cubicBezTo>
                <a:cubicBezTo>
                  <a:pt x="1539240" y="192405"/>
                  <a:pt x="1475232" y="228981"/>
                  <a:pt x="1466088" y="228981"/>
                </a:cubicBezTo>
                <a:lnTo>
                  <a:pt x="1437132" y="228981"/>
                </a:lnTo>
                <a:cubicBezTo>
                  <a:pt x="1427988" y="232029"/>
                  <a:pt x="1417320" y="233553"/>
                  <a:pt x="1406652" y="236601"/>
                </a:cubicBezTo>
                <a:cubicBezTo>
                  <a:pt x="1392936" y="239649"/>
                  <a:pt x="1367028" y="242697"/>
                  <a:pt x="1362456" y="242697"/>
                </a:cubicBezTo>
                <a:cubicBezTo>
                  <a:pt x="1351788" y="242697"/>
                  <a:pt x="1339596" y="241173"/>
                  <a:pt x="1339596" y="228981"/>
                </a:cubicBezTo>
                <a:cubicBezTo>
                  <a:pt x="1339596" y="209169"/>
                  <a:pt x="1385316" y="190881"/>
                  <a:pt x="1392936" y="190881"/>
                </a:cubicBezTo>
                <a:cubicBezTo>
                  <a:pt x="1399032" y="189357"/>
                  <a:pt x="1444752" y="186309"/>
                  <a:pt x="1444752" y="171069"/>
                </a:cubicBezTo>
                <a:cubicBezTo>
                  <a:pt x="1444752" y="158877"/>
                  <a:pt x="1380744" y="155829"/>
                  <a:pt x="1363980" y="140589"/>
                </a:cubicBezTo>
                <a:cubicBezTo>
                  <a:pt x="1359408" y="137541"/>
                  <a:pt x="1356360" y="131445"/>
                  <a:pt x="1351788" y="129921"/>
                </a:cubicBezTo>
                <a:cubicBezTo>
                  <a:pt x="1336548" y="122301"/>
                  <a:pt x="1306068" y="117729"/>
                  <a:pt x="1303020" y="117729"/>
                </a:cubicBezTo>
                <a:cubicBezTo>
                  <a:pt x="1298448" y="117729"/>
                  <a:pt x="1290828" y="123825"/>
                  <a:pt x="1286256" y="123825"/>
                </a:cubicBezTo>
                <a:cubicBezTo>
                  <a:pt x="1283208" y="123825"/>
                  <a:pt x="1278636" y="122301"/>
                  <a:pt x="1274064" y="117729"/>
                </a:cubicBezTo>
                <a:cubicBezTo>
                  <a:pt x="1274064" y="116205"/>
                  <a:pt x="1274064" y="111633"/>
                  <a:pt x="1271016" y="107061"/>
                </a:cubicBezTo>
                <a:cubicBezTo>
                  <a:pt x="1269492" y="107061"/>
                  <a:pt x="1222248" y="99441"/>
                  <a:pt x="1222248" y="81153"/>
                </a:cubicBezTo>
                <a:cubicBezTo>
                  <a:pt x="1222248" y="68961"/>
                  <a:pt x="1239012" y="67437"/>
                  <a:pt x="1242060" y="67437"/>
                </a:cubicBezTo>
                <a:cubicBezTo>
                  <a:pt x="1246632" y="67437"/>
                  <a:pt x="1272540" y="70485"/>
                  <a:pt x="1287780" y="72009"/>
                </a:cubicBezTo>
                <a:cubicBezTo>
                  <a:pt x="1292352" y="62865"/>
                  <a:pt x="1304544" y="41529"/>
                  <a:pt x="1318260" y="40005"/>
                </a:cubicBezTo>
                <a:cubicBezTo>
                  <a:pt x="1325880" y="38481"/>
                  <a:pt x="1333500" y="41529"/>
                  <a:pt x="1341120" y="40005"/>
                </a:cubicBezTo>
                <a:cubicBezTo>
                  <a:pt x="1353312" y="18669"/>
                  <a:pt x="1370076" y="24765"/>
                  <a:pt x="1385316" y="18669"/>
                </a:cubicBezTo>
                <a:cubicBezTo>
                  <a:pt x="1392936" y="15621"/>
                  <a:pt x="1397508" y="3429"/>
                  <a:pt x="1405128" y="1905"/>
                </a:cubicBezTo>
                <a:cubicBezTo>
                  <a:pt x="1415796" y="-1143"/>
                  <a:pt x="1437132" y="381"/>
                  <a:pt x="1441704" y="381"/>
                </a:cubicBezTo>
                <a:cubicBezTo>
                  <a:pt x="1444752" y="381"/>
                  <a:pt x="1461516" y="-1143"/>
                  <a:pt x="1470660" y="1905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2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FC9A9766-F56A-49A8-A6BF-8C9AAEBC1238}"/>
              </a:ext>
            </a:extLst>
          </p:cNvPr>
          <p:cNvSpPr/>
          <p:nvPr/>
        </p:nvSpPr>
        <p:spPr>
          <a:xfrm>
            <a:off x="1873416" y="1015998"/>
            <a:ext cx="1844678" cy="4826001"/>
          </a:xfrm>
          <a:custGeom>
            <a:avLst/>
            <a:gdLst>
              <a:gd name="connsiteX0" fmla="*/ 1379361 w 2621987"/>
              <a:gd name="connsiteY0" fmla="*/ 6859577 h 6859576"/>
              <a:gd name="connsiteX1" fmla="*/ 1370205 w 2621987"/>
              <a:gd name="connsiteY1" fmla="*/ 6855696 h 6859576"/>
              <a:gd name="connsiteX2" fmla="*/ 1352742 w 2621987"/>
              <a:gd name="connsiteY2" fmla="*/ 6837566 h 6859576"/>
              <a:gd name="connsiteX3" fmla="*/ 1342434 w 2621987"/>
              <a:gd name="connsiteY3" fmla="*/ 6792331 h 6859576"/>
              <a:gd name="connsiteX4" fmla="*/ 1334612 w 2621987"/>
              <a:gd name="connsiteY4" fmla="*/ 6607874 h 6859576"/>
              <a:gd name="connsiteX5" fmla="*/ 1338310 w 2621987"/>
              <a:gd name="connsiteY5" fmla="*/ 6491573 h 6859576"/>
              <a:gd name="connsiteX6" fmla="*/ 1335885 w 2621987"/>
              <a:gd name="connsiteY6" fmla="*/ 6473140 h 6859576"/>
              <a:gd name="connsiteX7" fmla="*/ 1330306 w 2621987"/>
              <a:gd name="connsiteY7" fmla="*/ 6442033 h 6859576"/>
              <a:gd name="connsiteX8" fmla="*/ 1327881 w 2621987"/>
              <a:gd name="connsiteY8" fmla="*/ 6434029 h 6859576"/>
              <a:gd name="connsiteX9" fmla="*/ 1303566 w 2621987"/>
              <a:gd name="connsiteY9" fmla="*/ 6414625 h 6859576"/>
              <a:gd name="connsiteX10" fmla="*/ 1216855 w 2621987"/>
              <a:gd name="connsiteY10" fmla="*/ 6358779 h 6859576"/>
              <a:gd name="connsiteX11" fmla="*/ 1173803 w 2621987"/>
              <a:gd name="connsiteY11" fmla="*/ 6280437 h 6859576"/>
              <a:gd name="connsiteX12" fmla="*/ 1179685 w 2621987"/>
              <a:gd name="connsiteY12" fmla="*/ 6265156 h 6859576"/>
              <a:gd name="connsiteX13" fmla="*/ 1192176 w 2621987"/>
              <a:gd name="connsiteY13" fmla="*/ 6241932 h 6859576"/>
              <a:gd name="connsiteX14" fmla="*/ 1207396 w 2621987"/>
              <a:gd name="connsiteY14" fmla="*/ 6187602 h 6859576"/>
              <a:gd name="connsiteX15" fmla="*/ 1257179 w 2621987"/>
              <a:gd name="connsiteY15" fmla="*/ 6161953 h 6859576"/>
              <a:gd name="connsiteX16" fmla="*/ 1277310 w 2621987"/>
              <a:gd name="connsiteY16" fmla="*/ 6145763 h 6859576"/>
              <a:gd name="connsiteX17" fmla="*/ 1281069 w 2621987"/>
              <a:gd name="connsiteY17" fmla="*/ 6139942 h 6859576"/>
              <a:gd name="connsiteX18" fmla="*/ 1283980 w 2621987"/>
              <a:gd name="connsiteY18" fmla="*/ 6133454 h 6859576"/>
              <a:gd name="connsiteX19" fmla="*/ 1299079 w 2621987"/>
              <a:gd name="connsiteY19" fmla="*/ 6105682 h 6859576"/>
              <a:gd name="connsiteX20" fmla="*/ 1301140 w 2621987"/>
              <a:gd name="connsiteY20" fmla="*/ 6100346 h 6859576"/>
              <a:gd name="connsiteX21" fmla="*/ 1318300 w 2621987"/>
              <a:gd name="connsiteY21" fmla="*/ 6048259 h 6859576"/>
              <a:gd name="connsiteX22" fmla="*/ 1323515 w 2621987"/>
              <a:gd name="connsiteY22" fmla="*/ 6018668 h 6859576"/>
              <a:gd name="connsiteX23" fmla="*/ 1322606 w 2621987"/>
              <a:gd name="connsiteY23" fmla="*/ 5925712 h 6859576"/>
              <a:gd name="connsiteX24" fmla="*/ 1309629 w 2621987"/>
              <a:gd name="connsiteY24" fmla="*/ 5712272 h 6859576"/>
              <a:gd name="connsiteX25" fmla="*/ 1297745 w 2621987"/>
              <a:gd name="connsiteY25" fmla="*/ 5546916 h 6859576"/>
              <a:gd name="connsiteX26" fmla="*/ 1282040 w 2621987"/>
              <a:gd name="connsiteY26" fmla="*/ 5485187 h 6859576"/>
              <a:gd name="connsiteX27" fmla="*/ 1260696 w 2621987"/>
              <a:gd name="connsiteY27" fmla="*/ 5417335 h 6859576"/>
              <a:gd name="connsiteX28" fmla="*/ 1261848 w 2621987"/>
              <a:gd name="connsiteY28" fmla="*/ 5310493 h 6859576"/>
              <a:gd name="connsiteX29" fmla="*/ 1310781 w 2621987"/>
              <a:gd name="connsiteY29" fmla="*/ 5083167 h 6859576"/>
              <a:gd name="connsiteX30" fmla="*/ 1328366 w 2621987"/>
              <a:gd name="connsiteY30" fmla="*/ 4987422 h 6859576"/>
              <a:gd name="connsiteX31" fmla="*/ 1328972 w 2621987"/>
              <a:gd name="connsiteY31" fmla="*/ 4978205 h 6859576"/>
              <a:gd name="connsiteX32" fmla="*/ 1287740 w 2621987"/>
              <a:gd name="connsiteY32" fmla="*/ 4958983 h 6859576"/>
              <a:gd name="connsiteX33" fmla="*/ 1266941 w 2621987"/>
              <a:gd name="connsiteY33" fmla="*/ 4958741 h 6859576"/>
              <a:gd name="connsiteX34" fmla="*/ 1255056 w 2621987"/>
              <a:gd name="connsiteY34" fmla="*/ 4951282 h 6859576"/>
              <a:gd name="connsiteX35" fmla="*/ 1232136 w 2621987"/>
              <a:gd name="connsiteY35" fmla="*/ 4925148 h 6859576"/>
              <a:gd name="connsiteX36" fmla="*/ 1152702 w 2621987"/>
              <a:gd name="connsiteY36" fmla="*/ 4897073 h 6859576"/>
              <a:gd name="connsiteX37" fmla="*/ 1057320 w 2621987"/>
              <a:gd name="connsiteY37" fmla="*/ 4834254 h 6859576"/>
              <a:gd name="connsiteX38" fmla="*/ 1033793 w 2621987"/>
              <a:gd name="connsiteY38" fmla="*/ 4817639 h 6859576"/>
              <a:gd name="connsiteX39" fmla="*/ 984981 w 2621987"/>
              <a:gd name="connsiteY39" fmla="*/ 4777073 h 6859576"/>
              <a:gd name="connsiteX40" fmla="*/ 927922 w 2621987"/>
              <a:gd name="connsiteY40" fmla="*/ 4709160 h 6859576"/>
              <a:gd name="connsiteX41" fmla="*/ 801495 w 2621987"/>
              <a:gd name="connsiteY41" fmla="*/ 4566846 h 6859576"/>
              <a:gd name="connsiteX42" fmla="*/ 640141 w 2621987"/>
              <a:gd name="connsiteY42" fmla="*/ 4414103 h 6859576"/>
              <a:gd name="connsiteX43" fmla="*/ 427185 w 2621987"/>
              <a:gd name="connsiteY43" fmla="*/ 4254446 h 6859576"/>
              <a:gd name="connsiteX44" fmla="*/ 303486 w 2621987"/>
              <a:gd name="connsiteY44" fmla="*/ 4142147 h 6859576"/>
              <a:gd name="connsiteX45" fmla="*/ 224113 w 2621987"/>
              <a:gd name="connsiteY45" fmla="*/ 4059075 h 6859576"/>
              <a:gd name="connsiteX46" fmla="*/ 171177 w 2621987"/>
              <a:gd name="connsiteY46" fmla="*/ 4013840 h 6859576"/>
              <a:gd name="connsiteX47" fmla="*/ 26923 w 2621987"/>
              <a:gd name="connsiteY47" fmla="*/ 3867645 h 6859576"/>
              <a:gd name="connsiteX48" fmla="*/ 4669 w 2621987"/>
              <a:gd name="connsiteY48" fmla="*/ 3756923 h 6859576"/>
              <a:gd name="connsiteX49" fmla="*/ 22254 w 2621987"/>
              <a:gd name="connsiteY49" fmla="*/ 3694043 h 6859576"/>
              <a:gd name="connsiteX50" fmla="*/ 114361 w 2621987"/>
              <a:gd name="connsiteY50" fmla="*/ 3585261 h 6859576"/>
              <a:gd name="connsiteX51" fmla="*/ 152622 w 2621987"/>
              <a:gd name="connsiteY51" fmla="*/ 3564341 h 6859576"/>
              <a:gd name="connsiteX52" fmla="*/ 163355 w 2621987"/>
              <a:gd name="connsiteY52" fmla="*/ 3558338 h 6859576"/>
              <a:gd name="connsiteX53" fmla="*/ 124305 w 2621987"/>
              <a:gd name="connsiteY53" fmla="*/ 3534629 h 6859576"/>
              <a:gd name="connsiteX54" fmla="*/ 110480 w 2621987"/>
              <a:gd name="connsiteY54" fmla="*/ 3530809 h 6859576"/>
              <a:gd name="connsiteX55" fmla="*/ 98413 w 2621987"/>
              <a:gd name="connsiteY55" fmla="*/ 3521289 h 6859576"/>
              <a:gd name="connsiteX56" fmla="*/ 85134 w 2621987"/>
              <a:gd name="connsiteY56" fmla="*/ 3505584 h 6859576"/>
              <a:gd name="connsiteX57" fmla="*/ 81071 w 2621987"/>
              <a:gd name="connsiteY57" fmla="*/ 3494063 h 6859576"/>
              <a:gd name="connsiteX58" fmla="*/ 83193 w 2621987"/>
              <a:gd name="connsiteY58" fmla="*/ 3478722 h 6859576"/>
              <a:gd name="connsiteX59" fmla="*/ 61546 w 2621987"/>
              <a:gd name="connsiteY59" fmla="*/ 3451375 h 6859576"/>
              <a:gd name="connsiteX60" fmla="*/ 37292 w 2621987"/>
              <a:gd name="connsiteY60" fmla="*/ 3449253 h 6859576"/>
              <a:gd name="connsiteX61" fmla="*/ 33593 w 2621987"/>
              <a:gd name="connsiteY61" fmla="*/ 3425665 h 6859576"/>
              <a:gd name="connsiteX62" fmla="*/ 26680 w 2621987"/>
              <a:gd name="connsiteY62" fmla="*/ 3408263 h 6859576"/>
              <a:gd name="connsiteX63" fmla="*/ 15826 w 2621987"/>
              <a:gd name="connsiteY63" fmla="*/ 3368181 h 6859576"/>
              <a:gd name="connsiteX64" fmla="*/ 1031 w 2621987"/>
              <a:gd name="connsiteY64" fmla="*/ 3327495 h 6859576"/>
              <a:gd name="connsiteX65" fmla="*/ 0 w 2621987"/>
              <a:gd name="connsiteY65" fmla="*/ 3322158 h 6859576"/>
              <a:gd name="connsiteX66" fmla="*/ 20798 w 2621987"/>
              <a:gd name="connsiteY66" fmla="*/ 3311305 h 6859576"/>
              <a:gd name="connsiteX67" fmla="*/ 9823 w 2621987"/>
              <a:gd name="connsiteY67" fmla="*/ 3282926 h 6859576"/>
              <a:gd name="connsiteX68" fmla="*/ 33350 w 2621987"/>
              <a:gd name="connsiteY68" fmla="*/ 3274255 h 6859576"/>
              <a:gd name="connsiteX69" fmla="*/ 291844 w 2621987"/>
              <a:gd name="connsiteY69" fmla="*/ 3200643 h 6859576"/>
              <a:gd name="connsiteX70" fmla="*/ 452046 w 2621987"/>
              <a:gd name="connsiteY70" fmla="*/ 3172507 h 6859576"/>
              <a:gd name="connsiteX71" fmla="*/ 626134 w 2621987"/>
              <a:gd name="connsiteY71" fmla="*/ 3147525 h 6859576"/>
              <a:gd name="connsiteX72" fmla="*/ 870620 w 2621987"/>
              <a:gd name="connsiteY72" fmla="*/ 3126484 h 6859576"/>
              <a:gd name="connsiteX73" fmla="*/ 967942 w 2621987"/>
              <a:gd name="connsiteY73" fmla="*/ 3131275 h 6859576"/>
              <a:gd name="connsiteX74" fmla="*/ 995228 w 2621987"/>
              <a:gd name="connsiteY74" fmla="*/ 3128728 h 6859576"/>
              <a:gd name="connsiteX75" fmla="*/ 1022030 w 2621987"/>
              <a:gd name="connsiteY75" fmla="*/ 3131820 h 6859576"/>
              <a:gd name="connsiteX76" fmla="*/ 1064415 w 2621987"/>
              <a:gd name="connsiteY76" fmla="*/ 3146070 h 6859576"/>
              <a:gd name="connsiteX77" fmla="*/ 1106436 w 2621987"/>
              <a:gd name="connsiteY77" fmla="*/ 3164806 h 6859576"/>
              <a:gd name="connsiteX78" fmla="*/ 1175986 w 2621987"/>
              <a:gd name="connsiteY78" fmla="*/ 3101441 h 6859576"/>
              <a:gd name="connsiteX79" fmla="*/ 1205152 w 2621987"/>
              <a:gd name="connsiteY79" fmla="*/ 3082522 h 6859576"/>
              <a:gd name="connsiteX80" fmla="*/ 1220312 w 2621987"/>
              <a:gd name="connsiteY80" fmla="*/ 3064271 h 6859576"/>
              <a:gd name="connsiteX81" fmla="*/ 1251843 w 2621987"/>
              <a:gd name="connsiteY81" fmla="*/ 3044503 h 6859576"/>
              <a:gd name="connsiteX82" fmla="*/ 1259543 w 2621987"/>
              <a:gd name="connsiteY82" fmla="*/ 3046080 h 6859576"/>
              <a:gd name="connsiteX83" fmla="*/ 1262878 w 2621987"/>
              <a:gd name="connsiteY83" fmla="*/ 3016247 h 6859576"/>
              <a:gd name="connsiteX84" fmla="*/ 1259483 w 2621987"/>
              <a:gd name="connsiteY84" fmla="*/ 2862169 h 6859576"/>
              <a:gd name="connsiteX85" fmla="*/ 1254692 w 2621987"/>
              <a:gd name="connsiteY85" fmla="*/ 2734286 h 6859576"/>
              <a:gd name="connsiteX86" fmla="*/ 1244020 w 2621987"/>
              <a:gd name="connsiteY86" fmla="*/ 2510537 h 6859576"/>
              <a:gd name="connsiteX87" fmla="*/ 1243414 w 2621987"/>
              <a:gd name="connsiteY87" fmla="*/ 2468395 h 6859576"/>
              <a:gd name="connsiteX88" fmla="*/ 1232500 w 2621987"/>
              <a:gd name="connsiteY88" fmla="*/ 2423948 h 6859576"/>
              <a:gd name="connsiteX89" fmla="*/ 1214551 w 2621987"/>
              <a:gd name="connsiteY89" fmla="*/ 2395752 h 6859576"/>
              <a:gd name="connsiteX90" fmla="*/ 1143849 w 2621987"/>
              <a:gd name="connsiteY90" fmla="*/ 2249921 h 6859576"/>
              <a:gd name="connsiteX91" fmla="*/ 1118018 w 2621987"/>
              <a:gd name="connsiteY91" fmla="*/ 2171215 h 6859576"/>
              <a:gd name="connsiteX92" fmla="*/ 1059018 w 2621987"/>
              <a:gd name="connsiteY92" fmla="*/ 2075349 h 6859576"/>
              <a:gd name="connsiteX93" fmla="*/ 1022091 w 2621987"/>
              <a:gd name="connsiteY93" fmla="*/ 2036177 h 6859576"/>
              <a:gd name="connsiteX94" fmla="*/ 952055 w 2621987"/>
              <a:gd name="connsiteY94" fmla="*/ 1919816 h 6859576"/>
              <a:gd name="connsiteX95" fmla="*/ 856492 w 2621987"/>
              <a:gd name="connsiteY95" fmla="*/ 1703161 h 6859576"/>
              <a:gd name="connsiteX96" fmla="*/ 760019 w 2621987"/>
              <a:gd name="connsiteY96" fmla="*/ 1463343 h 6859576"/>
              <a:gd name="connsiteX97" fmla="*/ 678645 w 2621987"/>
              <a:gd name="connsiteY97" fmla="*/ 1223889 h 6859576"/>
              <a:gd name="connsiteX98" fmla="*/ 645719 w 2621987"/>
              <a:gd name="connsiteY98" fmla="*/ 1151247 h 6859576"/>
              <a:gd name="connsiteX99" fmla="*/ 634683 w 2621987"/>
              <a:gd name="connsiteY99" fmla="*/ 1076967 h 6859576"/>
              <a:gd name="connsiteX100" fmla="*/ 638564 w 2621987"/>
              <a:gd name="connsiteY100" fmla="*/ 1043920 h 6859576"/>
              <a:gd name="connsiteX101" fmla="*/ 649964 w 2621987"/>
              <a:gd name="connsiteY101" fmla="*/ 902151 h 6859576"/>
              <a:gd name="connsiteX102" fmla="*/ 652268 w 2621987"/>
              <a:gd name="connsiteY102" fmla="*/ 877594 h 6859576"/>
              <a:gd name="connsiteX103" fmla="*/ 671308 w 2621987"/>
              <a:gd name="connsiteY103" fmla="*/ 694168 h 6859576"/>
              <a:gd name="connsiteX104" fmla="*/ 711146 w 2621987"/>
              <a:gd name="connsiteY104" fmla="*/ 479817 h 6859576"/>
              <a:gd name="connsiteX105" fmla="*/ 717937 w 2621987"/>
              <a:gd name="connsiteY105" fmla="*/ 391531 h 6859576"/>
              <a:gd name="connsiteX106" fmla="*/ 726912 w 2621987"/>
              <a:gd name="connsiteY106" fmla="*/ 351328 h 6859576"/>
              <a:gd name="connsiteX107" fmla="*/ 728549 w 2621987"/>
              <a:gd name="connsiteY107" fmla="*/ 347326 h 6859576"/>
              <a:gd name="connsiteX108" fmla="*/ 769175 w 2621987"/>
              <a:gd name="connsiteY108" fmla="*/ 285295 h 6859576"/>
              <a:gd name="connsiteX109" fmla="*/ 848488 w 2621987"/>
              <a:gd name="connsiteY109" fmla="*/ 212956 h 6859576"/>
              <a:gd name="connsiteX110" fmla="*/ 938412 w 2621987"/>
              <a:gd name="connsiteY110" fmla="*/ 132491 h 6859576"/>
              <a:gd name="connsiteX111" fmla="*/ 960362 w 2621987"/>
              <a:gd name="connsiteY111" fmla="*/ 122668 h 6859576"/>
              <a:gd name="connsiteX112" fmla="*/ 963273 w 2621987"/>
              <a:gd name="connsiteY112" fmla="*/ 122425 h 6859576"/>
              <a:gd name="connsiteX113" fmla="*/ 1012449 w 2621987"/>
              <a:gd name="connsiteY113" fmla="*/ 98595 h 6859576"/>
              <a:gd name="connsiteX114" fmla="*/ 1045496 w 2621987"/>
              <a:gd name="connsiteY114" fmla="*/ 63850 h 6859576"/>
              <a:gd name="connsiteX115" fmla="*/ 1066780 w 2621987"/>
              <a:gd name="connsiteY115" fmla="*/ 52329 h 6859576"/>
              <a:gd name="connsiteX116" fmla="*/ 1088548 w 2621987"/>
              <a:gd name="connsiteY116" fmla="*/ 44507 h 6859576"/>
              <a:gd name="connsiteX117" fmla="*/ 1134208 w 2621987"/>
              <a:gd name="connsiteY117" fmla="*/ 22072 h 6859576"/>
              <a:gd name="connsiteX118" fmla="*/ 1152095 w 2621987"/>
              <a:gd name="connsiteY118" fmla="*/ 16978 h 6859576"/>
              <a:gd name="connsiteX119" fmla="*/ 1163920 w 2621987"/>
              <a:gd name="connsiteY119" fmla="*/ 12552 h 6859576"/>
              <a:gd name="connsiteX120" fmla="*/ 1187204 w 2621987"/>
              <a:gd name="connsiteY120" fmla="*/ 0 h 6859576"/>
              <a:gd name="connsiteX121" fmla="*/ 1192540 w 2621987"/>
              <a:gd name="connsiteY121" fmla="*/ 19525 h 6859576"/>
              <a:gd name="connsiteX122" fmla="*/ 1172409 w 2621987"/>
              <a:gd name="connsiteY122" fmla="*/ 39717 h 6859576"/>
              <a:gd name="connsiteX123" fmla="*/ 1116623 w 2621987"/>
              <a:gd name="connsiteY123" fmla="*/ 72461 h 6859576"/>
              <a:gd name="connsiteX124" fmla="*/ 1101646 w 2621987"/>
              <a:gd name="connsiteY124" fmla="*/ 80040 h 6859576"/>
              <a:gd name="connsiteX125" fmla="*/ 1133541 w 2621987"/>
              <a:gd name="connsiteY125" fmla="*/ 89015 h 6859576"/>
              <a:gd name="connsiteX126" fmla="*/ 1191388 w 2621987"/>
              <a:gd name="connsiteY126" fmla="*/ 94351 h 6859576"/>
              <a:gd name="connsiteX127" fmla="*/ 1204182 w 2621987"/>
              <a:gd name="connsiteY127" fmla="*/ 96837 h 6859576"/>
              <a:gd name="connsiteX128" fmla="*/ 1247598 w 2621987"/>
              <a:gd name="connsiteY128" fmla="*/ 105811 h 6859576"/>
              <a:gd name="connsiteX129" fmla="*/ 1258391 w 2621987"/>
              <a:gd name="connsiteY129" fmla="*/ 108721 h 6859576"/>
              <a:gd name="connsiteX130" fmla="*/ 1242868 w 2621987"/>
              <a:gd name="connsiteY130" fmla="*/ 133279 h 6859576"/>
              <a:gd name="connsiteX131" fmla="*/ 1217098 w 2621987"/>
              <a:gd name="connsiteY131" fmla="*/ 142011 h 6859576"/>
              <a:gd name="connsiteX132" fmla="*/ 1193268 w 2621987"/>
              <a:gd name="connsiteY132" fmla="*/ 143406 h 6859576"/>
              <a:gd name="connsiteX133" fmla="*/ 1161919 w 2621987"/>
              <a:gd name="connsiteY133" fmla="*/ 139767 h 6859576"/>
              <a:gd name="connsiteX134" fmla="*/ 1119837 w 2621987"/>
              <a:gd name="connsiteY134" fmla="*/ 138979 h 6859576"/>
              <a:gd name="connsiteX135" fmla="*/ 1104556 w 2621987"/>
              <a:gd name="connsiteY135" fmla="*/ 140919 h 6859576"/>
              <a:gd name="connsiteX136" fmla="*/ 1025062 w 2621987"/>
              <a:gd name="connsiteY136" fmla="*/ 186397 h 6859576"/>
              <a:gd name="connsiteX137" fmla="*/ 1021120 w 2621987"/>
              <a:gd name="connsiteY137" fmla="*/ 190278 h 6859576"/>
              <a:gd name="connsiteX138" fmla="*/ 997048 w 2621987"/>
              <a:gd name="connsiteY138" fmla="*/ 221324 h 6859576"/>
              <a:gd name="connsiteX139" fmla="*/ 982980 w 2621987"/>
              <a:gd name="connsiteY139" fmla="*/ 267165 h 6859576"/>
              <a:gd name="connsiteX140" fmla="*/ 984496 w 2621987"/>
              <a:gd name="connsiteY140" fmla="*/ 275533 h 6859576"/>
              <a:gd name="connsiteX141" fmla="*/ 1025607 w 2621987"/>
              <a:gd name="connsiteY141" fmla="*/ 262678 h 6859576"/>
              <a:gd name="connsiteX142" fmla="*/ 1079998 w 2621987"/>
              <a:gd name="connsiteY142" fmla="*/ 243213 h 6859576"/>
              <a:gd name="connsiteX143" fmla="*/ 1111469 w 2621987"/>
              <a:gd name="connsiteY143" fmla="*/ 245093 h 6859576"/>
              <a:gd name="connsiteX144" fmla="*/ 1128811 w 2621987"/>
              <a:gd name="connsiteY144" fmla="*/ 269166 h 6859576"/>
              <a:gd name="connsiteX145" fmla="*/ 1112500 w 2621987"/>
              <a:gd name="connsiteY145" fmla="*/ 290449 h 6859576"/>
              <a:gd name="connsiteX146" fmla="*/ 1053136 w 2621987"/>
              <a:gd name="connsiteY146" fmla="*/ 309186 h 6859576"/>
              <a:gd name="connsiteX147" fmla="*/ 985769 w 2621987"/>
              <a:gd name="connsiteY147" fmla="*/ 341445 h 6859576"/>
              <a:gd name="connsiteX148" fmla="*/ 951631 w 2621987"/>
              <a:gd name="connsiteY148" fmla="*/ 360060 h 6859576"/>
              <a:gd name="connsiteX149" fmla="*/ 927134 w 2621987"/>
              <a:gd name="connsiteY149" fmla="*/ 369156 h 6859576"/>
              <a:gd name="connsiteX150" fmla="*/ 916340 w 2621987"/>
              <a:gd name="connsiteY150" fmla="*/ 373521 h 6859576"/>
              <a:gd name="connsiteX151" fmla="*/ 853400 w 2621987"/>
              <a:gd name="connsiteY151" fmla="*/ 380070 h 6859576"/>
              <a:gd name="connsiteX152" fmla="*/ 829569 w 2621987"/>
              <a:gd name="connsiteY152" fmla="*/ 425305 h 6859576"/>
              <a:gd name="connsiteX153" fmla="*/ 818473 w 2621987"/>
              <a:gd name="connsiteY153" fmla="*/ 527720 h 6859576"/>
              <a:gd name="connsiteX154" fmla="*/ 820959 w 2621987"/>
              <a:gd name="connsiteY154" fmla="*/ 687680 h 6859576"/>
              <a:gd name="connsiteX155" fmla="*/ 817321 w 2621987"/>
              <a:gd name="connsiteY155" fmla="*/ 930529 h 6859576"/>
              <a:gd name="connsiteX156" fmla="*/ 822111 w 2621987"/>
              <a:gd name="connsiteY156" fmla="*/ 1033551 h 6859576"/>
              <a:gd name="connsiteX157" fmla="*/ 832844 w 2621987"/>
              <a:gd name="connsiteY157" fmla="*/ 1106861 h 6859576"/>
              <a:gd name="connsiteX158" fmla="*/ 850428 w 2621987"/>
              <a:gd name="connsiteY158" fmla="*/ 1157371 h 6859576"/>
              <a:gd name="connsiteX159" fmla="*/ 968973 w 2621987"/>
              <a:gd name="connsiteY159" fmla="*/ 1427325 h 6859576"/>
              <a:gd name="connsiteX160" fmla="*/ 1007780 w 2621987"/>
              <a:gd name="connsiteY160" fmla="*/ 1518159 h 6859576"/>
              <a:gd name="connsiteX161" fmla="*/ 1029973 w 2621987"/>
              <a:gd name="connsiteY161" fmla="*/ 1574975 h 6859576"/>
              <a:gd name="connsiteX162" fmla="*/ 1079635 w 2621987"/>
              <a:gd name="connsiteY162" fmla="*/ 1646405 h 6859576"/>
              <a:gd name="connsiteX163" fmla="*/ 1270034 w 2621987"/>
              <a:gd name="connsiteY163" fmla="*/ 1838077 h 6859576"/>
              <a:gd name="connsiteX164" fmla="*/ 1306840 w 2621987"/>
              <a:gd name="connsiteY164" fmla="*/ 1881251 h 6859576"/>
              <a:gd name="connsiteX165" fmla="*/ 1315814 w 2621987"/>
              <a:gd name="connsiteY165" fmla="*/ 1891135 h 6859576"/>
              <a:gd name="connsiteX166" fmla="*/ 1372995 w 2621987"/>
              <a:gd name="connsiteY166" fmla="*/ 1856693 h 6859576"/>
              <a:gd name="connsiteX167" fmla="*/ 1399917 w 2621987"/>
              <a:gd name="connsiteY167" fmla="*/ 1795510 h 6859576"/>
              <a:gd name="connsiteX168" fmla="*/ 1390094 w 2621987"/>
              <a:gd name="connsiteY168" fmla="*/ 1715167 h 6859576"/>
              <a:gd name="connsiteX169" fmla="*/ 1380210 w 2621987"/>
              <a:gd name="connsiteY169" fmla="*/ 1686304 h 6859576"/>
              <a:gd name="connsiteX170" fmla="*/ 1348740 w 2621987"/>
              <a:gd name="connsiteY170" fmla="*/ 1639068 h 6859576"/>
              <a:gd name="connsiteX171" fmla="*/ 1318604 w 2621987"/>
              <a:gd name="connsiteY171" fmla="*/ 1600382 h 6859576"/>
              <a:gd name="connsiteX172" fmla="*/ 1302777 w 2621987"/>
              <a:gd name="connsiteY172" fmla="*/ 1569821 h 6859576"/>
              <a:gd name="connsiteX173" fmla="*/ 1267487 w 2621987"/>
              <a:gd name="connsiteY173" fmla="*/ 1565819 h 6859576"/>
              <a:gd name="connsiteX174" fmla="*/ 1251479 w 2621987"/>
              <a:gd name="connsiteY174" fmla="*/ 1529862 h 6859576"/>
              <a:gd name="connsiteX175" fmla="*/ 1247780 w 2621987"/>
              <a:gd name="connsiteY175" fmla="*/ 1483717 h 6859576"/>
              <a:gd name="connsiteX176" fmla="*/ 1237351 w 2621987"/>
              <a:gd name="connsiteY176" fmla="*/ 1413864 h 6859576"/>
              <a:gd name="connsiteX177" fmla="*/ 1245112 w 2621987"/>
              <a:gd name="connsiteY177" fmla="*/ 1395370 h 6859576"/>
              <a:gd name="connsiteX178" fmla="*/ 1254814 w 2621987"/>
              <a:gd name="connsiteY178" fmla="*/ 1386213 h 6859576"/>
              <a:gd name="connsiteX179" fmla="*/ 1252631 w 2621987"/>
              <a:gd name="connsiteY179" fmla="*/ 1367962 h 6859576"/>
              <a:gd name="connsiteX180" fmla="*/ 1234986 w 2621987"/>
              <a:gd name="connsiteY180" fmla="*/ 1330064 h 6859576"/>
              <a:gd name="connsiteX181" fmla="*/ 1226800 w 2621987"/>
              <a:gd name="connsiteY181" fmla="*/ 1276219 h 6859576"/>
              <a:gd name="connsiteX182" fmla="*/ 1226072 w 2621987"/>
              <a:gd name="connsiteY182" fmla="*/ 1233288 h 6859576"/>
              <a:gd name="connsiteX183" fmla="*/ 1228498 w 2621987"/>
              <a:gd name="connsiteY183" fmla="*/ 1161312 h 6859576"/>
              <a:gd name="connsiteX184" fmla="*/ 1241110 w 2621987"/>
              <a:gd name="connsiteY184" fmla="*/ 1102313 h 6859576"/>
              <a:gd name="connsiteX185" fmla="*/ 1270822 w 2621987"/>
              <a:gd name="connsiteY185" fmla="*/ 1052955 h 6859576"/>
              <a:gd name="connsiteX186" fmla="*/ 1308538 w 2621987"/>
              <a:gd name="connsiteY186" fmla="*/ 1014996 h 6859576"/>
              <a:gd name="connsiteX187" fmla="*/ 1363414 w 2621987"/>
              <a:gd name="connsiteY187" fmla="*/ 989589 h 6859576"/>
              <a:gd name="connsiteX188" fmla="*/ 1382090 w 2621987"/>
              <a:gd name="connsiteY188" fmla="*/ 982434 h 6859576"/>
              <a:gd name="connsiteX189" fmla="*/ 1500817 w 2621987"/>
              <a:gd name="connsiteY189" fmla="*/ 965517 h 6859576"/>
              <a:gd name="connsiteX190" fmla="*/ 1520766 w 2621987"/>
              <a:gd name="connsiteY190" fmla="*/ 968852 h 6859576"/>
              <a:gd name="connsiteX191" fmla="*/ 1637734 w 2621987"/>
              <a:gd name="connsiteY191" fmla="*/ 1032035 h 6859576"/>
              <a:gd name="connsiteX192" fmla="*/ 1654834 w 2621987"/>
              <a:gd name="connsiteY192" fmla="*/ 1053561 h 6859576"/>
              <a:gd name="connsiteX193" fmla="*/ 1681756 w 2621987"/>
              <a:gd name="connsiteY193" fmla="*/ 1101343 h 6859576"/>
              <a:gd name="connsiteX194" fmla="*/ 1696006 w 2621987"/>
              <a:gd name="connsiteY194" fmla="*/ 1151550 h 6859576"/>
              <a:gd name="connsiteX195" fmla="*/ 1707042 w 2621987"/>
              <a:gd name="connsiteY195" fmla="*/ 1223040 h 6859576"/>
              <a:gd name="connsiteX196" fmla="*/ 1717653 w 2621987"/>
              <a:gd name="connsiteY196" fmla="*/ 1295380 h 6859576"/>
              <a:gd name="connsiteX197" fmla="*/ 1717714 w 2621987"/>
              <a:gd name="connsiteY197" fmla="*/ 1317452 h 6859576"/>
              <a:gd name="connsiteX198" fmla="*/ 1724384 w 2621987"/>
              <a:gd name="connsiteY198" fmla="*/ 1325516 h 6859576"/>
              <a:gd name="connsiteX199" fmla="*/ 1736572 w 2621987"/>
              <a:gd name="connsiteY199" fmla="*/ 1365961 h 6859576"/>
              <a:gd name="connsiteX200" fmla="*/ 1741968 w 2621987"/>
              <a:gd name="connsiteY200" fmla="*/ 1439877 h 6859576"/>
              <a:gd name="connsiteX201" fmla="*/ 1736026 w 2621987"/>
              <a:gd name="connsiteY201" fmla="*/ 1470559 h 6859576"/>
              <a:gd name="connsiteX202" fmla="*/ 1704859 w 2621987"/>
              <a:gd name="connsiteY202" fmla="*/ 1497360 h 6859576"/>
              <a:gd name="connsiteX203" fmla="*/ 1691276 w 2621987"/>
              <a:gd name="connsiteY203" fmla="*/ 1513126 h 6859576"/>
              <a:gd name="connsiteX204" fmla="*/ 1689093 w 2621987"/>
              <a:gd name="connsiteY204" fmla="*/ 1521372 h 6859576"/>
              <a:gd name="connsiteX205" fmla="*/ 1682120 w 2621987"/>
              <a:gd name="connsiteY205" fmla="*/ 1554419 h 6859576"/>
              <a:gd name="connsiteX206" fmla="*/ 1679452 w 2621987"/>
              <a:gd name="connsiteY206" fmla="*/ 1634399 h 6859576"/>
              <a:gd name="connsiteX207" fmla="*/ 1688669 w 2621987"/>
              <a:gd name="connsiteY207" fmla="*/ 1789689 h 6859576"/>
              <a:gd name="connsiteX208" fmla="*/ 1688790 w 2621987"/>
              <a:gd name="connsiteY208" fmla="*/ 1814369 h 6859576"/>
              <a:gd name="connsiteX209" fmla="*/ 1696006 w 2621987"/>
              <a:gd name="connsiteY209" fmla="*/ 1846082 h 6859576"/>
              <a:gd name="connsiteX210" fmla="*/ 1733297 w 2621987"/>
              <a:gd name="connsiteY210" fmla="*/ 1894227 h 6859576"/>
              <a:gd name="connsiteX211" fmla="*/ 1765859 w 2621987"/>
              <a:gd name="connsiteY211" fmla="*/ 1929336 h 6859576"/>
              <a:gd name="connsiteX212" fmla="*/ 1795147 w 2621987"/>
              <a:gd name="connsiteY212" fmla="*/ 1928487 h 6859576"/>
              <a:gd name="connsiteX213" fmla="*/ 1796905 w 2621987"/>
              <a:gd name="connsiteY213" fmla="*/ 1926182 h 6859576"/>
              <a:gd name="connsiteX214" fmla="*/ 1902170 w 2621987"/>
              <a:gd name="connsiteY214" fmla="*/ 1795147 h 6859576"/>
              <a:gd name="connsiteX215" fmla="*/ 1916420 w 2621987"/>
              <a:gd name="connsiteY215" fmla="*/ 1778654 h 6859576"/>
              <a:gd name="connsiteX216" fmla="*/ 2019320 w 2621987"/>
              <a:gd name="connsiteY216" fmla="*/ 1676481 h 6859576"/>
              <a:gd name="connsiteX217" fmla="*/ 2060310 w 2621987"/>
              <a:gd name="connsiteY217" fmla="*/ 1621423 h 6859576"/>
              <a:gd name="connsiteX218" fmla="*/ 2128951 w 2621987"/>
              <a:gd name="connsiteY218" fmla="*/ 1468982 h 6859576"/>
              <a:gd name="connsiteX219" fmla="*/ 2170608 w 2621987"/>
              <a:gd name="connsiteY219" fmla="*/ 1376148 h 6859576"/>
              <a:gd name="connsiteX220" fmla="*/ 2208749 w 2621987"/>
              <a:gd name="connsiteY220" fmla="*/ 1311085 h 6859576"/>
              <a:gd name="connsiteX221" fmla="*/ 2238158 w 2621987"/>
              <a:gd name="connsiteY221" fmla="*/ 1217341 h 6859576"/>
              <a:gd name="connsiteX222" fmla="*/ 2235065 w 2621987"/>
              <a:gd name="connsiteY222" fmla="*/ 1143243 h 6859576"/>
              <a:gd name="connsiteX223" fmla="*/ 2241493 w 2621987"/>
              <a:gd name="connsiteY223" fmla="*/ 1003960 h 6859576"/>
              <a:gd name="connsiteX224" fmla="*/ 2250952 w 2621987"/>
              <a:gd name="connsiteY224" fmla="*/ 762869 h 6859576"/>
              <a:gd name="connsiteX225" fmla="*/ 2243251 w 2621987"/>
              <a:gd name="connsiteY225" fmla="*/ 630742 h 6859576"/>
              <a:gd name="connsiteX226" fmla="*/ 2229062 w 2621987"/>
              <a:gd name="connsiteY226" fmla="*/ 522688 h 6859576"/>
              <a:gd name="connsiteX227" fmla="*/ 2198683 w 2621987"/>
              <a:gd name="connsiteY227" fmla="*/ 459080 h 6859576"/>
              <a:gd name="connsiteX228" fmla="*/ 2176793 w 2621987"/>
              <a:gd name="connsiteY228" fmla="*/ 446346 h 6859576"/>
              <a:gd name="connsiteX229" fmla="*/ 2141624 w 2621987"/>
              <a:gd name="connsiteY229" fmla="*/ 433673 h 6859576"/>
              <a:gd name="connsiteX230" fmla="*/ 2073529 w 2621987"/>
              <a:gd name="connsiteY230" fmla="*/ 389105 h 6859576"/>
              <a:gd name="connsiteX231" fmla="*/ 2057339 w 2621987"/>
              <a:gd name="connsiteY231" fmla="*/ 372673 h 6859576"/>
              <a:gd name="connsiteX232" fmla="*/ 2010770 w 2621987"/>
              <a:gd name="connsiteY232" fmla="*/ 336958 h 6859576"/>
              <a:gd name="connsiteX233" fmla="*/ 1948072 w 2621987"/>
              <a:gd name="connsiteY233" fmla="*/ 300576 h 6859576"/>
              <a:gd name="connsiteX234" fmla="*/ 1933519 w 2621987"/>
              <a:gd name="connsiteY234" fmla="*/ 284628 h 6859576"/>
              <a:gd name="connsiteX235" fmla="*/ 1946556 w 2621987"/>
              <a:gd name="connsiteY235" fmla="*/ 252733 h 6859576"/>
              <a:gd name="connsiteX236" fmla="*/ 1960806 w 2621987"/>
              <a:gd name="connsiteY236" fmla="*/ 251824 h 6859576"/>
              <a:gd name="connsiteX237" fmla="*/ 2020108 w 2621987"/>
              <a:gd name="connsiteY237" fmla="*/ 280505 h 6859576"/>
              <a:gd name="connsiteX238" fmla="*/ 2054550 w 2621987"/>
              <a:gd name="connsiteY238" fmla="*/ 304214 h 6859576"/>
              <a:gd name="connsiteX239" fmla="*/ 2066192 w 2621987"/>
              <a:gd name="connsiteY239" fmla="*/ 310096 h 6859576"/>
              <a:gd name="connsiteX240" fmla="*/ 2098087 w 2621987"/>
              <a:gd name="connsiteY240" fmla="*/ 307610 h 6859576"/>
              <a:gd name="connsiteX241" fmla="*/ 2094934 w 2621987"/>
              <a:gd name="connsiteY241" fmla="*/ 289176 h 6859576"/>
              <a:gd name="connsiteX242" fmla="*/ 2079835 w 2621987"/>
              <a:gd name="connsiteY242" fmla="*/ 202648 h 6859576"/>
              <a:gd name="connsiteX243" fmla="*/ 2078319 w 2621987"/>
              <a:gd name="connsiteY243" fmla="*/ 199313 h 6859576"/>
              <a:gd name="connsiteX244" fmla="*/ 2064676 w 2621987"/>
              <a:gd name="connsiteY244" fmla="*/ 197857 h 6859576"/>
              <a:gd name="connsiteX245" fmla="*/ 2052852 w 2621987"/>
              <a:gd name="connsiteY245" fmla="*/ 193067 h 6859576"/>
              <a:gd name="connsiteX246" fmla="*/ 2027021 w 2621987"/>
              <a:gd name="connsiteY246" fmla="*/ 186882 h 6859576"/>
              <a:gd name="connsiteX247" fmla="*/ 1995854 w 2621987"/>
              <a:gd name="connsiteY247" fmla="*/ 173481 h 6859576"/>
              <a:gd name="connsiteX248" fmla="*/ 2000098 w 2621987"/>
              <a:gd name="connsiteY248" fmla="*/ 158201 h 6859576"/>
              <a:gd name="connsiteX249" fmla="*/ 2045030 w 2621987"/>
              <a:gd name="connsiteY249" fmla="*/ 149287 h 6859576"/>
              <a:gd name="connsiteX250" fmla="*/ 2070376 w 2621987"/>
              <a:gd name="connsiteY250" fmla="*/ 144740 h 6859576"/>
              <a:gd name="connsiteX251" fmla="*/ 2064737 w 2621987"/>
              <a:gd name="connsiteY251" fmla="*/ 110965 h 6859576"/>
              <a:gd name="connsiteX252" fmla="*/ 2053762 w 2621987"/>
              <a:gd name="connsiteY252" fmla="*/ 71794 h 6859576"/>
              <a:gd name="connsiteX253" fmla="*/ 2052852 w 2621987"/>
              <a:gd name="connsiteY253" fmla="*/ 25952 h 6859576"/>
              <a:gd name="connsiteX254" fmla="*/ 2067951 w 2621987"/>
              <a:gd name="connsiteY254" fmla="*/ 8489 h 6859576"/>
              <a:gd name="connsiteX255" fmla="*/ 2080563 w 2621987"/>
              <a:gd name="connsiteY255" fmla="*/ 25771 h 6859576"/>
              <a:gd name="connsiteX256" fmla="*/ 2109426 w 2621987"/>
              <a:gd name="connsiteY256" fmla="*/ 98292 h 6859576"/>
              <a:gd name="connsiteX257" fmla="*/ 2120098 w 2621987"/>
              <a:gd name="connsiteY257" fmla="*/ 126609 h 6859576"/>
              <a:gd name="connsiteX258" fmla="*/ 2126707 w 2621987"/>
              <a:gd name="connsiteY258" fmla="*/ 151895 h 6859576"/>
              <a:gd name="connsiteX259" fmla="*/ 2143928 w 2621987"/>
              <a:gd name="connsiteY259" fmla="*/ 169540 h 6859576"/>
              <a:gd name="connsiteX260" fmla="*/ 2164909 w 2621987"/>
              <a:gd name="connsiteY260" fmla="*/ 178939 h 6859576"/>
              <a:gd name="connsiteX261" fmla="*/ 2168607 w 2621987"/>
              <a:gd name="connsiteY261" fmla="*/ 181122 h 6859576"/>
              <a:gd name="connsiteX262" fmla="*/ 2222028 w 2621987"/>
              <a:gd name="connsiteY262" fmla="*/ 206104 h 6859576"/>
              <a:gd name="connsiteX263" fmla="*/ 2235975 w 2621987"/>
              <a:gd name="connsiteY263" fmla="*/ 219868 h 6859576"/>
              <a:gd name="connsiteX264" fmla="*/ 2269264 w 2621987"/>
              <a:gd name="connsiteY264" fmla="*/ 260980 h 6859576"/>
              <a:gd name="connsiteX265" fmla="*/ 2278845 w 2621987"/>
              <a:gd name="connsiteY265" fmla="*/ 274926 h 6859576"/>
              <a:gd name="connsiteX266" fmla="*/ 2309284 w 2621987"/>
              <a:gd name="connsiteY266" fmla="*/ 330833 h 6859576"/>
              <a:gd name="connsiteX267" fmla="*/ 2331114 w 2621987"/>
              <a:gd name="connsiteY267" fmla="*/ 374674 h 6859576"/>
              <a:gd name="connsiteX268" fmla="*/ 2335843 w 2621987"/>
              <a:gd name="connsiteY268" fmla="*/ 386801 h 6859576"/>
              <a:gd name="connsiteX269" fmla="*/ 2357248 w 2621987"/>
              <a:gd name="connsiteY269" fmla="*/ 443678 h 6859576"/>
              <a:gd name="connsiteX270" fmla="*/ 2365191 w 2621987"/>
              <a:gd name="connsiteY270" fmla="*/ 468539 h 6859576"/>
              <a:gd name="connsiteX271" fmla="*/ 2365676 w 2621987"/>
              <a:gd name="connsiteY271" fmla="*/ 505527 h 6859576"/>
              <a:gd name="connsiteX272" fmla="*/ 2363797 w 2621987"/>
              <a:gd name="connsiteY272" fmla="*/ 516685 h 6859576"/>
              <a:gd name="connsiteX273" fmla="*/ 2379744 w 2621987"/>
              <a:gd name="connsiteY273" fmla="*/ 623041 h 6859576"/>
              <a:gd name="connsiteX274" fmla="*/ 2412670 w 2621987"/>
              <a:gd name="connsiteY274" fmla="*/ 826841 h 6859576"/>
              <a:gd name="connsiteX275" fmla="*/ 2435226 w 2621987"/>
              <a:gd name="connsiteY275" fmla="*/ 982192 h 6859576"/>
              <a:gd name="connsiteX276" fmla="*/ 2447839 w 2621987"/>
              <a:gd name="connsiteY276" fmla="*/ 1074359 h 6859576"/>
              <a:gd name="connsiteX277" fmla="*/ 2453114 w 2621987"/>
              <a:gd name="connsiteY277" fmla="*/ 1190418 h 6859576"/>
              <a:gd name="connsiteX278" fmla="*/ 2455115 w 2621987"/>
              <a:gd name="connsiteY278" fmla="*/ 1211823 h 6859576"/>
              <a:gd name="connsiteX279" fmla="*/ 2448809 w 2621987"/>
              <a:gd name="connsiteY279" fmla="*/ 1255238 h 6859576"/>
              <a:gd name="connsiteX280" fmla="*/ 2442442 w 2621987"/>
              <a:gd name="connsiteY280" fmla="*/ 1264940 h 6859576"/>
              <a:gd name="connsiteX281" fmla="*/ 2392114 w 2621987"/>
              <a:gd name="connsiteY281" fmla="*/ 1361171 h 6859576"/>
              <a:gd name="connsiteX282" fmla="*/ 2293094 w 2621987"/>
              <a:gd name="connsiteY282" fmla="*/ 1628275 h 6859576"/>
              <a:gd name="connsiteX283" fmla="*/ 2182129 w 2621987"/>
              <a:gd name="connsiteY283" fmla="*/ 1845414 h 6859576"/>
              <a:gd name="connsiteX284" fmla="*/ 2089840 w 2621987"/>
              <a:gd name="connsiteY284" fmla="*/ 2026475 h 6859576"/>
              <a:gd name="connsiteX285" fmla="*/ 2060977 w 2621987"/>
              <a:gd name="connsiteY285" fmla="*/ 2089962 h 6859576"/>
              <a:gd name="connsiteX286" fmla="*/ 2057279 w 2621987"/>
              <a:gd name="connsiteY286" fmla="*/ 2105182 h 6859576"/>
              <a:gd name="connsiteX287" fmla="*/ 2050487 w 2621987"/>
              <a:gd name="connsiteY287" fmla="*/ 2259199 h 6859576"/>
              <a:gd name="connsiteX288" fmla="*/ 2054004 w 2621987"/>
              <a:gd name="connsiteY288" fmla="*/ 2271144 h 6859576"/>
              <a:gd name="connsiteX289" fmla="*/ 2075833 w 2621987"/>
              <a:gd name="connsiteY289" fmla="*/ 2318441 h 6859576"/>
              <a:gd name="connsiteX290" fmla="*/ 2091781 w 2621987"/>
              <a:gd name="connsiteY290" fmla="*/ 2371255 h 6859576"/>
              <a:gd name="connsiteX291" fmla="*/ 2079290 w 2621987"/>
              <a:gd name="connsiteY291" fmla="*/ 2488102 h 6859576"/>
              <a:gd name="connsiteX292" fmla="*/ 2075348 w 2621987"/>
              <a:gd name="connsiteY292" fmla="*/ 2500351 h 6859576"/>
              <a:gd name="connsiteX293" fmla="*/ 2054550 w 2621987"/>
              <a:gd name="connsiteY293" fmla="*/ 2607071 h 6859576"/>
              <a:gd name="connsiteX294" fmla="*/ 2015015 w 2621987"/>
              <a:gd name="connsiteY294" fmla="*/ 2790133 h 6859576"/>
              <a:gd name="connsiteX295" fmla="*/ 1957349 w 2621987"/>
              <a:gd name="connsiteY295" fmla="*/ 3001512 h 6859576"/>
              <a:gd name="connsiteX296" fmla="*/ 1928972 w 2621987"/>
              <a:gd name="connsiteY296" fmla="*/ 3091497 h 6859576"/>
              <a:gd name="connsiteX297" fmla="*/ 1928547 w 2621987"/>
              <a:gd name="connsiteY297" fmla="*/ 3137156 h 6859576"/>
              <a:gd name="connsiteX298" fmla="*/ 1924060 w 2621987"/>
              <a:gd name="connsiteY298" fmla="*/ 3160926 h 6859576"/>
              <a:gd name="connsiteX299" fmla="*/ 1951225 w 2621987"/>
              <a:gd name="connsiteY299" fmla="*/ 3260612 h 6859576"/>
              <a:gd name="connsiteX300" fmla="*/ 1974388 w 2621987"/>
              <a:gd name="connsiteY300" fmla="*/ 3361208 h 6859576"/>
              <a:gd name="connsiteX301" fmla="*/ 2016713 w 2621987"/>
              <a:gd name="connsiteY301" fmla="*/ 3377217 h 6859576"/>
              <a:gd name="connsiteX302" fmla="*/ 2112337 w 2621987"/>
              <a:gd name="connsiteY302" fmla="*/ 3419662 h 6859576"/>
              <a:gd name="connsiteX303" fmla="*/ 2161998 w 2621987"/>
              <a:gd name="connsiteY303" fmla="*/ 3447009 h 6859576"/>
              <a:gd name="connsiteX304" fmla="*/ 2206505 w 2621987"/>
              <a:gd name="connsiteY304" fmla="*/ 3486059 h 6859576"/>
              <a:gd name="connsiteX305" fmla="*/ 2269446 w 2621987"/>
              <a:gd name="connsiteY305" fmla="*/ 3552395 h 6859576"/>
              <a:gd name="connsiteX306" fmla="*/ 2346697 w 2621987"/>
              <a:gd name="connsiteY306" fmla="*/ 3618732 h 6859576"/>
              <a:gd name="connsiteX307" fmla="*/ 2366950 w 2621987"/>
              <a:gd name="connsiteY307" fmla="*/ 3643169 h 6859576"/>
              <a:gd name="connsiteX308" fmla="*/ 2404241 w 2621987"/>
              <a:gd name="connsiteY308" fmla="*/ 3693194 h 6859576"/>
              <a:gd name="connsiteX309" fmla="*/ 2433165 w 2621987"/>
              <a:gd name="connsiteY309" fmla="*/ 3743098 h 6859576"/>
              <a:gd name="connsiteX310" fmla="*/ 2472154 w 2621987"/>
              <a:gd name="connsiteY310" fmla="*/ 3858792 h 6859576"/>
              <a:gd name="connsiteX311" fmla="*/ 2481856 w 2621987"/>
              <a:gd name="connsiteY311" fmla="*/ 3870435 h 6859576"/>
              <a:gd name="connsiteX312" fmla="*/ 2509567 w 2621987"/>
              <a:gd name="connsiteY312" fmla="*/ 3891233 h 6859576"/>
              <a:gd name="connsiteX313" fmla="*/ 2535519 w 2621987"/>
              <a:gd name="connsiteY313" fmla="*/ 3918701 h 6859576"/>
              <a:gd name="connsiteX314" fmla="*/ 2580694 w 2621987"/>
              <a:gd name="connsiteY314" fmla="*/ 4003471 h 6859576"/>
              <a:gd name="connsiteX315" fmla="*/ 2595732 w 2621987"/>
              <a:gd name="connsiteY315" fmla="*/ 4051920 h 6859576"/>
              <a:gd name="connsiteX316" fmla="*/ 2605433 w 2621987"/>
              <a:gd name="connsiteY316" fmla="*/ 4097155 h 6859576"/>
              <a:gd name="connsiteX317" fmla="*/ 2620168 w 2621987"/>
              <a:gd name="connsiteY317" fmla="*/ 4194659 h 6859576"/>
              <a:gd name="connsiteX318" fmla="*/ 2621987 w 2621987"/>
              <a:gd name="connsiteY318" fmla="*/ 4196781 h 6859576"/>
              <a:gd name="connsiteX319" fmla="*/ 2621987 w 2621987"/>
              <a:gd name="connsiteY319" fmla="*/ 4205513 h 6859576"/>
              <a:gd name="connsiteX320" fmla="*/ 2615075 w 2621987"/>
              <a:gd name="connsiteY320" fmla="*/ 4203451 h 6859576"/>
              <a:gd name="connsiteX321" fmla="*/ 2597733 w 2621987"/>
              <a:gd name="connsiteY321" fmla="*/ 4218064 h 6859576"/>
              <a:gd name="connsiteX322" fmla="*/ 2599430 w 2621987"/>
              <a:gd name="connsiteY322" fmla="*/ 4244138 h 6859576"/>
              <a:gd name="connsiteX323" fmla="*/ 2579542 w 2621987"/>
              <a:gd name="connsiteY323" fmla="*/ 4278459 h 6859576"/>
              <a:gd name="connsiteX324" fmla="*/ 2570204 w 2621987"/>
              <a:gd name="connsiteY324" fmla="*/ 4282460 h 6859576"/>
              <a:gd name="connsiteX325" fmla="*/ 2539218 w 2621987"/>
              <a:gd name="connsiteY325" fmla="*/ 4296771 h 6859576"/>
              <a:gd name="connsiteX326" fmla="*/ 2524423 w 2621987"/>
              <a:gd name="connsiteY326" fmla="*/ 4301864 h 6859576"/>
              <a:gd name="connsiteX327" fmla="*/ 2506293 w 2621987"/>
              <a:gd name="connsiteY327" fmla="*/ 4309080 h 6859576"/>
              <a:gd name="connsiteX328" fmla="*/ 2479309 w 2621987"/>
              <a:gd name="connsiteY328" fmla="*/ 4312718 h 6859576"/>
              <a:gd name="connsiteX329" fmla="*/ 2469486 w 2621987"/>
              <a:gd name="connsiteY329" fmla="*/ 4307625 h 6859576"/>
              <a:gd name="connsiteX330" fmla="*/ 2459299 w 2621987"/>
              <a:gd name="connsiteY330" fmla="*/ 4321935 h 6859576"/>
              <a:gd name="connsiteX331" fmla="*/ 2456631 w 2621987"/>
              <a:gd name="connsiteY331" fmla="*/ 4332971 h 6859576"/>
              <a:gd name="connsiteX332" fmla="*/ 2445474 w 2621987"/>
              <a:gd name="connsiteY332" fmla="*/ 4340793 h 6859576"/>
              <a:gd name="connsiteX333" fmla="*/ 2436621 w 2621987"/>
              <a:gd name="connsiteY333" fmla="*/ 4332971 h 6859576"/>
              <a:gd name="connsiteX334" fmla="*/ 2430376 w 2621987"/>
              <a:gd name="connsiteY334" fmla="*/ 4315144 h 6859576"/>
              <a:gd name="connsiteX335" fmla="*/ 2413640 w 2621987"/>
              <a:gd name="connsiteY335" fmla="*/ 4302956 h 6859576"/>
              <a:gd name="connsiteX336" fmla="*/ 2408304 w 2621987"/>
              <a:gd name="connsiteY336" fmla="*/ 4310960 h 6859576"/>
              <a:gd name="connsiteX337" fmla="*/ 2394418 w 2621987"/>
              <a:gd name="connsiteY337" fmla="*/ 4320298 h 6859576"/>
              <a:gd name="connsiteX338" fmla="*/ 2368162 w 2621987"/>
              <a:gd name="connsiteY338" fmla="*/ 4330545 h 6859576"/>
              <a:gd name="connsiteX339" fmla="*/ 2341179 w 2621987"/>
              <a:gd name="connsiteY339" fmla="*/ 4326119 h 6859576"/>
              <a:gd name="connsiteX340" fmla="*/ 2336328 w 2621987"/>
              <a:gd name="connsiteY340" fmla="*/ 4320783 h 6859576"/>
              <a:gd name="connsiteX341" fmla="*/ 2328870 w 2621987"/>
              <a:gd name="connsiteY341" fmla="*/ 4326604 h 6859576"/>
              <a:gd name="connsiteX342" fmla="*/ 2320441 w 2621987"/>
              <a:gd name="connsiteY342" fmla="*/ 4332243 h 6859576"/>
              <a:gd name="connsiteX343" fmla="*/ 2301947 w 2621987"/>
              <a:gd name="connsiteY343" fmla="*/ 4325209 h 6859576"/>
              <a:gd name="connsiteX344" fmla="*/ 2298491 w 2621987"/>
              <a:gd name="connsiteY344" fmla="*/ 4311202 h 6859576"/>
              <a:gd name="connsiteX345" fmla="*/ 2295459 w 2621987"/>
              <a:gd name="connsiteY345" fmla="*/ 4297013 h 6859576"/>
              <a:gd name="connsiteX346" fmla="*/ 2271690 w 2621987"/>
              <a:gd name="connsiteY346" fmla="*/ 4316478 h 6859576"/>
              <a:gd name="connsiteX347" fmla="*/ 2244343 w 2621987"/>
              <a:gd name="connsiteY347" fmla="*/ 4310596 h 6859576"/>
              <a:gd name="connsiteX348" fmla="*/ 2237673 w 2621987"/>
              <a:gd name="connsiteY348" fmla="*/ 4298408 h 6859576"/>
              <a:gd name="connsiteX349" fmla="*/ 2217662 w 2621987"/>
              <a:gd name="connsiteY349" fmla="*/ 4300894 h 6859576"/>
              <a:gd name="connsiteX350" fmla="*/ 2200017 w 2621987"/>
              <a:gd name="connsiteY350" fmla="*/ 4286584 h 6859576"/>
              <a:gd name="connsiteX351" fmla="*/ 2172609 w 2621987"/>
              <a:gd name="connsiteY351" fmla="*/ 4285007 h 6859576"/>
              <a:gd name="connsiteX352" fmla="*/ 2163514 w 2621987"/>
              <a:gd name="connsiteY352" fmla="*/ 4278337 h 6859576"/>
              <a:gd name="connsiteX353" fmla="*/ 2131740 w 2621987"/>
              <a:gd name="connsiteY353" fmla="*/ 4265422 h 6859576"/>
              <a:gd name="connsiteX354" fmla="*/ 2123069 w 2621987"/>
              <a:gd name="connsiteY354" fmla="*/ 4277428 h 6859576"/>
              <a:gd name="connsiteX355" fmla="*/ 2113125 w 2621987"/>
              <a:gd name="connsiteY355" fmla="*/ 4290222 h 6859576"/>
              <a:gd name="connsiteX356" fmla="*/ 2100573 w 2621987"/>
              <a:gd name="connsiteY356" fmla="*/ 4295861 h 6859576"/>
              <a:gd name="connsiteX357" fmla="*/ 2085838 w 2621987"/>
              <a:gd name="connsiteY357" fmla="*/ 4286948 h 6859576"/>
              <a:gd name="connsiteX358" fmla="*/ 2044484 w 2621987"/>
              <a:gd name="connsiteY358" fmla="*/ 4293618 h 6859576"/>
              <a:gd name="connsiteX359" fmla="*/ 2032236 w 2621987"/>
              <a:gd name="connsiteY359" fmla="*/ 4259661 h 6859576"/>
              <a:gd name="connsiteX360" fmla="*/ 2013196 w 2621987"/>
              <a:gd name="connsiteY360" fmla="*/ 4270151 h 6859576"/>
              <a:gd name="connsiteX361" fmla="*/ 1985606 w 2621987"/>
              <a:gd name="connsiteY361" fmla="*/ 4261905 h 6859576"/>
              <a:gd name="connsiteX362" fmla="*/ 1985606 w 2621987"/>
              <a:gd name="connsiteY362" fmla="*/ 4272698 h 6859576"/>
              <a:gd name="connsiteX363" fmla="*/ 1942797 w 2621987"/>
              <a:gd name="connsiteY363" fmla="*/ 4241046 h 6859576"/>
              <a:gd name="connsiteX364" fmla="*/ 1939704 w 2621987"/>
              <a:gd name="connsiteY364" fmla="*/ 4232920 h 6859576"/>
              <a:gd name="connsiteX365" fmla="*/ 1926667 w 2621987"/>
              <a:gd name="connsiteY365" fmla="*/ 4225219 h 6859576"/>
              <a:gd name="connsiteX366" fmla="*/ 1923696 w 2621987"/>
              <a:gd name="connsiteY366" fmla="*/ 4236437 h 6859576"/>
              <a:gd name="connsiteX367" fmla="*/ 1868396 w 2621987"/>
              <a:gd name="connsiteY367" fmla="*/ 4448665 h 6859576"/>
              <a:gd name="connsiteX368" fmla="*/ 1784656 w 2621987"/>
              <a:gd name="connsiteY368" fmla="*/ 4625239 h 6859576"/>
              <a:gd name="connsiteX369" fmla="*/ 1760766 w 2621987"/>
              <a:gd name="connsiteY369" fmla="*/ 4663440 h 6859576"/>
              <a:gd name="connsiteX370" fmla="*/ 1738815 w 2621987"/>
              <a:gd name="connsiteY370" fmla="*/ 4721530 h 6859576"/>
              <a:gd name="connsiteX371" fmla="*/ 1714379 w 2621987"/>
              <a:gd name="connsiteY371" fmla="*/ 4830494 h 6859576"/>
              <a:gd name="connsiteX372" fmla="*/ 1710922 w 2621987"/>
              <a:gd name="connsiteY372" fmla="*/ 4846078 h 6859576"/>
              <a:gd name="connsiteX373" fmla="*/ 1699462 w 2621987"/>
              <a:gd name="connsiteY373" fmla="*/ 4898528 h 6859576"/>
              <a:gd name="connsiteX374" fmla="*/ 1691094 w 2621987"/>
              <a:gd name="connsiteY374" fmla="*/ 4932303 h 6859576"/>
              <a:gd name="connsiteX375" fmla="*/ 1683818 w 2621987"/>
              <a:gd name="connsiteY375" fmla="*/ 4972323 h 6859576"/>
              <a:gd name="connsiteX376" fmla="*/ 1640099 w 2621987"/>
              <a:gd name="connsiteY376" fmla="*/ 5098265 h 6859576"/>
              <a:gd name="connsiteX377" fmla="*/ 1609053 w 2621987"/>
              <a:gd name="connsiteY377" fmla="*/ 5243065 h 6859576"/>
              <a:gd name="connsiteX378" fmla="*/ 1608143 w 2621987"/>
              <a:gd name="connsiteY378" fmla="*/ 5304066 h 6859576"/>
              <a:gd name="connsiteX379" fmla="*/ 1592317 w 2621987"/>
              <a:gd name="connsiteY379" fmla="*/ 5479245 h 6859576"/>
              <a:gd name="connsiteX380" fmla="*/ 1564970 w 2621987"/>
              <a:gd name="connsiteY380" fmla="*/ 5713121 h 6859576"/>
              <a:gd name="connsiteX381" fmla="*/ 1544899 w 2621987"/>
              <a:gd name="connsiteY381" fmla="*/ 5957850 h 6859576"/>
              <a:gd name="connsiteX382" fmla="*/ 1542474 w 2621987"/>
              <a:gd name="connsiteY382" fmla="*/ 5982408 h 6859576"/>
              <a:gd name="connsiteX383" fmla="*/ 1540715 w 2621987"/>
              <a:gd name="connsiteY383" fmla="*/ 6058931 h 6859576"/>
              <a:gd name="connsiteX384" fmla="*/ 1547143 w 2621987"/>
              <a:gd name="connsiteY384" fmla="*/ 6120962 h 6859576"/>
              <a:gd name="connsiteX385" fmla="*/ 1548901 w 2621987"/>
              <a:gd name="connsiteY385" fmla="*/ 6222408 h 6859576"/>
              <a:gd name="connsiteX386" fmla="*/ 1548719 w 2621987"/>
              <a:gd name="connsiteY386" fmla="*/ 6251452 h 6859576"/>
              <a:gd name="connsiteX387" fmla="*/ 1553207 w 2621987"/>
              <a:gd name="connsiteY387" fmla="*/ 6326884 h 6859576"/>
              <a:gd name="connsiteX388" fmla="*/ 1552661 w 2621987"/>
              <a:gd name="connsiteY388" fmla="*/ 6336950 h 6859576"/>
              <a:gd name="connsiteX389" fmla="*/ 1550235 w 2621987"/>
              <a:gd name="connsiteY389" fmla="*/ 6393160 h 6859576"/>
              <a:gd name="connsiteX390" fmla="*/ 1548477 w 2621987"/>
              <a:gd name="connsiteY390" fmla="*/ 6439426 h 6859576"/>
              <a:gd name="connsiteX391" fmla="*/ 1532166 w 2621987"/>
              <a:gd name="connsiteY391" fmla="*/ 6544206 h 6859576"/>
              <a:gd name="connsiteX392" fmla="*/ 1530650 w 2621987"/>
              <a:gd name="connsiteY392" fmla="*/ 6565793 h 6859576"/>
              <a:gd name="connsiteX393" fmla="*/ 1514217 w 2621987"/>
              <a:gd name="connsiteY393" fmla="*/ 6675241 h 6859576"/>
              <a:gd name="connsiteX394" fmla="*/ 1512459 w 2621987"/>
              <a:gd name="connsiteY394" fmla="*/ 6679244 h 6859576"/>
              <a:gd name="connsiteX395" fmla="*/ 1498573 w 2621987"/>
              <a:gd name="connsiteY395" fmla="*/ 6718657 h 6859576"/>
              <a:gd name="connsiteX396" fmla="*/ 1467770 w 2621987"/>
              <a:gd name="connsiteY396" fmla="*/ 6821436 h 6859576"/>
              <a:gd name="connsiteX397" fmla="*/ 1424111 w 2621987"/>
              <a:gd name="connsiteY397" fmla="*/ 6857394 h 6859576"/>
              <a:gd name="connsiteX398" fmla="*/ 1420352 w 2621987"/>
              <a:gd name="connsiteY398" fmla="*/ 6859455 h 6859576"/>
              <a:gd name="connsiteX399" fmla="*/ 1379361 w 2621987"/>
              <a:gd name="connsiteY399" fmla="*/ 6859577 h 6859576"/>
              <a:gd name="connsiteX400" fmla="*/ 1212065 w 2621987"/>
              <a:gd name="connsiteY400" fmla="*/ 4449333 h 6859576"/>
              <a:gd name="connsiteX401" fmla="*/ 1251176 w 2621987"/>
              <a:gd name="connsiteY401" fmla="*/ 4460308 h 6859576"/>
              <a:gd name="connsiteX402" fmla="*/ 1252025 w 2621987"/>
              <a:gd name="connsiteY402" fmla="*/ 4461460 h 6859576"/>
              <a:gd name="connsiteX403" fmla="*/ 1265304 w 2621987"/>
              <a:gd name="connsiteY403" fmla="*/ 4492203 h 6859576"/>
              <a:gd name="connsiteX404" fmla="*/ 1274339 w 2621987"/>
              <a:gd name="connsiteY404" fmla="*/ 4525249 h 6859576"/>
              <a:gd name="connsiteX405" fmla="*/ 1272156 w 2621987"/>
              <a:gd name="connsiteY405" fmla="*/ 4578731 h 6859576"/>
              <a:gd name="connsiteX406" fmla="*/ 1263182 w 2621987"/>
              <a:gd name="connsiteY406" fmla="*/ 4679812 h 6859576"/>
              <a:gd name="connsiteX407" fmla="*/ 1267305 w 2621987"/>
              <a:gd name="connsiteY407" fmla="*/ 4699398 h 6859576"/>
              <a:gd name="connsiteX408" fmla="*/ 1311085 w 2621987"/>
              <a:gd name="connsiteY408" fmla="*/ 4754092 h 6859576"/>
              <a:gd name="connsiteX409" fmla="*/ 1332732 w 2621987"/>
              <a:gd name="connsiteY409" fmla="*/ 4771191 h 6859576"/>
              <a:gd name="connsiteX410" fmla="*/ 1341403 w 2621987"/>
              <a:gd name="connsiteY410" fmla="*/ 4776467 h 6859576"/>
              <a:gd name="connsiteX411" fmla="*/ 1343828 w 2621987"/>
              <a:gd name="connsiteY411" fmla="*/ 4770161 h 6859576"/>
              <a:gd name="connsiteX412" fmla="*/ 1379604 w 2621987"/>
              <a:gd name="connsiteY412" fmla="*/ 4474921 h 6859576"/>
              <a:gd name="connsiteX413" fmla="*/ 1398462 w 2621987"/>
              <a:gd name="connsiteY413" fmla="*/ 4315022 h 6859576"/>
              <a:gd name="connsiteX414" fmla="*/ 1416592 w 2621987"/>
              <a:gd name="connsiteY414" fmla="*/ 4162400 h 6859576"/>
              <a:gd name="connsiteX415" fmla="*/ 1417866 w 2621987"/>
              <a:gd name="connsiteY415" fmla="*/ 4102794 h 6859576"/>
              <a:gd name="connsiteX416" fmla="*/ 1401494 w 2621987"/>
              <a:gd name="connsiteY416" fmla="*/ 4070172 h 6859576"/>
              <a:gd name="connsiteX417" fmla="*/ 1394521 w 2621987"/>
              <a:gd name="connsiteY417" fmla="*/ 4065018 h 6859576"/>
              <a:gd name="connsiteX418" fmla="*/ 1383303 w 2621987"/>
              <a:gd name="connsiteY418" fmla="*/ 4038823 h 6859576"/>
              <a:gd name="connsiteX419" fmla="*/ 1382636 w 2621987"/>
              <a:gd name="connsiteY419" fmla="*/ 4028999 h 6859576"/>
              <a:gd name="connsiteX420" fmla="*/ 1375844 w 2621987"/>
              <a:gd name="connsiteY420" fmla="*/ 4037307 h 6859576"/>
              <a:gd name="connsiteX421" fmla="*/ 1351954 w 2621987"/>
              <a:gd name="connsiteY421" fmla="*/ 4037003 h 6859576"/>
              <a:gd name="connsiteX422" fmla="*/ 1346618 w 2621987"/>
              <a:gd name="connsiteY422" fmla="*/ 4019601 h 6859576"/>
              <a:gd name="connsiteX423" fmla="*/ 1349528 w 2621987"/>
              <a:gd name="connsiteY423" fmla="*/ 3995770 h 6859576"/>
              <a:gd name="connsiteX424" fmla="*/ 1327456 w 2621987"/>
              <a:gd name="connsiteY424" fmla="*/ 3988191 h 6859576"/>
              <a:gd name="connsiteX425" fmla="*/ 1313571 w 2621987"/>
              <a:gd name="connsiteY425" fmla="*/ 4017297 h 6859576"/>
              <a:gd name="connsiteX426" fmla="*/ 1301625 w 2621987"/>
              <a:gd name="connsiteY426" fmla="*/ 4015235 h 6859576"/>
              <a:gd name="connsiteX427" fmla="*/ 1290165 w 2621987"/>
              <a:gd name="connsiteY427" fmla="*/ 4019297 h 6859576"/>
              <a:gd name="connsiteX428" fmla="*/ 1258270 w 2621987"/>
              <a:gd name="connsiteY428" fmla="*/ 4033123 h 6859576"/>
              <a:gd name="connsiteX429" fmla="*/ 1244627 w 2621987"/>
              <a:gd name="connsiteY429" fmla="*/ 4018085 h 6859576"/>
              <a:gd name="connsiteX430" fmla="*/ 1214430 w 2621987"/>
              <a:gd name="connsiteY430" fmla="*/ 4020874 h 6859576"/>
              <a:gd name="connsiteX431" fmla="*/ 1199453 w 2621987"/>
              <a:gd name="connsiteY431" fmla="*/ 4018327 h 6859576"/>
              <a:gd name="connsiteX432" fmla="*/ 1169498 w 2621987"/>
              <a:gd name="connsiteY432" fmla="*/ 4023906 h 6859576"/>
              <a:gd name="connsiteX433" fmla="*/ 1133722 w 2621987"/>
              <a:gd name="connsiteY433" fmla="*/ 4023906 h 6859576"/>
              <a:gd name="connsiteX434" fmla="*/ 1137239 w 2621987"/>
              <a:gd name="connsiteY434" fmla="*/ 3985220 h 6859576"/>
              <a:gd name="connsiteX435" fmla="*/ 1100372 w 2621987"/>
              <a:gd name="connsiteY435" fmla="*/ 3987827 h 6859576"/>
              <a:gd name="connsiteX436" fmla="*/ 1076178 w 2621987"/>
              <a:gd name="connsiteY436" fmla="*/ 3997408 h 6859576"/>
              <a:gd name="connsiteX437" fmla="*/ 1061080 w 2621987"/>
              <a:gd name="connsiteY437" fmla="*/ 3992375 h 6859576"/>
              <a:gd name="connsiteX438" fmla="*/ 1048528 w 2621987"/>
              <a:gd name="connsiteY438" fmla="*/ 3988555 h 6859576"/>
              <a:gd name="connsiteX439" fmla="*/ 1012449 w 2621987"/>
              <a:gd name="connsiteY439" fmla="*/ 3979338 h 6859576"/>
              <a:gd name="connsiteX440" fmla="*/ 1000746 w 2621987"/>
              <a:gd name="connsiteY440" fmla="*/ 3970788 h 6859576"/>
              <a:gd name="connsiteX441" fmla="*/ 983526 w 2621987"/>
              <a:gd name="connsiteY441" fmla="*/ 3964664 h 6859576"/>
              <a:gd name="connsiteX442" fmla="*/ 890570 w 2621987"/>
              <a:gd name="connsiteY442" fmla="*/ 3965755 h 6859576"/>
              <a:gd name="connsiteX443" fmla="*/ 777543 w 2621987"/>
              <a:gd name="connsiteY443" fmla="*/ 3961693 h 6859576"/>
              <a:gd name="connsiteX444" fmla="*/ 676826 w 2621987"/>
              <a:gd name="connsiteY444" fmla="*/ 3930283 h 6859576"/>
              <a:gd name="connsiteX445" fmla="*/ 617705 w 2621987"/>
              <a:gd name="connsiteY445" fmla="*/ 3918701 h 6859576"/>
              <a:gd name="connsiteX446" fmla="*/ 625830 w 2621987"/>
              <a:gd name="connsiteY446" fmla="*/ 3927554 h 6859576"/>
              <a:gd name="connsiteX447" fmla="*/ 656452 w 2621987"/>
              <a:gd name="connsiteY447" fmla="*/ 3958600 h 6859576"/>
              <a:gd name="connsiteX448" fmla="*/ 712359 w 2621987"/>
              <a:gd name="connsiteY448" fmla="*/ 4041187 h 6859576"/>
              <a:gd name="connsiteX449" fmla="*/ 767659 w 2621987"/>
              <a:gd name="connsiteY449" fmla="*/ 4139722 h 6859576"/>
              <a:gd name="connsiteX450" fmla="*/ 858796 w 2621987"/>
              <a:gd name="connsiteY450" fmla="*/ 4262208 h 6859576"/>
              <a:gd name="connsiteX451" fmla="*/ 943991 w 2621987"/>
              <a:gd name="connsiteY451" fmla="*/ 4387059 h 6859576"/>
              <a:gd name="connsiteX452" fmla="*/ 963576 w 2621987"/>
              <a:gd name="connsiteY452" fmla="*/ 4413739 h 6859576"/>
              <a:gd name="connsiteX453" fmla="*/ 970246 w 2621987"/>
              <a:gd name="connsiteY453" fmla="*/ 4424714 h 6859576"/>
              <a:gd name="connsiteX454" fmla="*/ 1007053 w 2621987"/>
              <a:gd name="connsiteY454" fmla="*/ 4462066 h 6859576"/>
              <a:gd name="connsiteX455" fmla="*/ 1015299 w 2621987"/>
              <a:gd name="connsiteY455" fmla="*/ 4454850 h 6859576"/>
              <a:gd name="connsiteX456" fmla="*/ 1052712 w 2621987"/>
              <a:gd name="connsiteY456" fmla="*/ 4457640 h 6859576"/>
              <a:gd name="connsiteX457" fmla="*/ 1087942 w 2621987"/>
              <a:gd name="connsiteY457" fmla="*/ 4456184 h 6859576"/>
              <a:gd name="connsiteX458" fmla="*/ 1113652 w 2621987"/>
              <a:gd name="connsiteY458" fmla="*/ 4454486 h 6859576"/>
              <a:gd name="connsiteX459" fmla="*/ 1156219 w 2621987"/>
              <a:gd name="connsiteY459" fmla="*/ 4434780 h 6859576"/>
              <a:gd name="connsiteX460" fmla="*/ 1212065 w 2621987"/>
              <a:gd name="connsiteY460" fmla="*/ 4449333 h 68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2621987" h="6859576">
                <a:moveTo>
                  <a:pt x="1379361" y="6859577"/>
                </a:moveTo>
                <a:cubicBezTo>
                  <a:pt x="1376330" y="6858243"/>
                  <a:pt x="1373298" y="6856849"/>
                  <a:pt x="1370205" y="6855696"/>
                </a:cubicBezTo>
                <a:cubicBezTo>
                  <a:pt x="1361595" y="6852361"/>
                  <a:pt x="1355046" y="6846783"/>
                  <a:pt x="1352742" y="6837566"/>
                </a:cubicBezTo>
                <a:cubicBezTo>
                  <a:pt x="1348982" y="6822589"/>
                  <a:pt x="1344192" y="6807611"/>
                  <a:pt x="1342434" y="6792331"/>
                </a:cubicBezTo>
                <a:cubicBezTo>
                  <a:pt x="1335460" y="6731088"/>
                  <a:pt x="1333278" y="6669542"/>
                  <a:pt x="1334612" y="6607874"/>
                </a:cubicBezTo>
                <a:cubicBezTo>
                  <a:pt x="1335460" y="6569067"/>
                  <a:pt x="1337280" y="6530320"/>
                  <a:pt x="1338310" y="6491573"/>
                </a:cubicBezTo>
                <a:cubicBezTo>
                  <a:pt x="1338492" y="6485449"/>
                  <a:pt x="1336734" y="6479325"/>
                  <a:pt x="1335885" y="6473140"/>
                </a:cubicBezTo>
                <a:cubicBezTo>
                  <a:pt x="1334430" y="6462711"/>
                  <a:pt x="1328427" y="6453130"/>
                  <a:pt x="1330306" y="6442033"/>
                </a:cubicBezTo>
                <a:cubicBezTo>
                  <a:pt x="1330731" y="6439486"/>
                  <a:pt x="1329700" y="6435605"/>
                  <a:pt x="1327881" y="6434029"/>
                </a:cubicBezTo>
                <a:cubicBezTo>
                  <a:pt x="1320119" y="6427177"/>
                  <a:pt x="1312176" y="6420265"/>
                  <a:pt x="1303566" y="6414625"/>
                </a:cubicBezTo>
                <a:cubicBezTo>
                  <a:pt x="1274824" y="6395707"/>
                  <a:pt x="1245900" y="6377212"/>
                  <a:pt x="1216855" y="6358779"/>
                </a:cubicBezTo>
                <a:cubicBezTo>
                  <a:pt x="1188114" y="6340528"/>
                  <a:pt x="1176168" y="6313120"/>
                  <a:pt x="1173803" y="6280437"/>
                </a:cubicBezTo>
                <a:cubicBezTo>
                  <a:pt x="1173379" y="6274373"/>
                  <a:pt x="1173621" y="6268249"/>
                  <a:pt x="1179685" y="6265156"/>
                </a:cubicBezTo>
                <a:cubicBezTo>
                  <a:pt x="1189448" y="6260245"/>
                  <a:pt x="1191449" y="6250967"/>
                  <a:pt x="1192176" y="6241932"/>
                </a:cubicBezTo>
                <a:cubicBezTo>
                  <a:pt x="1193631" y="6222710"/>
                  <a:pt x="1199938" y="6205065"/>
                  <a:pt x="1207396" y="6187602"/>
                </a:cubicBezTo>
                <a:cubicBezTo>
                  <a:pt x="1218371" y="6161953"/>
                  <a:pt x="1230438" y="6155646"/>
                  <a:pt x="1257179" y="6161953"/>
                </a:cubicBezTo>
                <a:cubicBezTo>
                  <a:pt x="1264031" y="6156495"/>
                  <a:pt x="1270761" y="6151281"/>
                  <a:pt x="1277310" y="6145763"/>
                </a:cubicBezTo>
                <a:cubicBezTo>
                  <a:pt x="1279008" y="6144307"/>
                  <a:pt x="1280039" y="6142003"/>
                  <a:pt x="1281069" y="6139942"/>
                </a:cubicBezTo>
                <a:cubicBezTo>
                  <a:pt x="1282161" y="6137819"/>
                  <a:pt x="1282343" y="6134484"/>
                  <a:pt x="1283980" y="6133454"/>
                </a:cubicBezTo>
                <a:cubicBezTo>
                  <a:pt x="1294409" y="6126965"/>
                  <a:pt x="1296774" y="6116415"/>
                  <a:pt x="1299079" y="6105682"/>
                </a:cubicBezTo>
                <a:cubicBezTo>
                  <a:pt x="1299442" y="6103802"/>
                  <a:pt x="1299867" y="6101437"/>
                  <a:pt x="1301140" y="6100346"/>
                </a:cubicBezTo>
                <a:cubicBezTo>
                  <a:pt x="1317088" y="6086278"/>
                  <a:pt x="1315572" y="6066632"/>
                  <a:pt x="1318300" y="6048259"/>
                </a:cubicBezTo>
                <a:cubicBezTo>
                  <a:pt x="1319756" y="6038375"/>
                  <a:pt x="1323394" y="6028552"/>
                  <a:pt x="1323515" y="6018668"/>
                </a:cubicBezTo>
                <a:cubicBezTo>
                  <a:pt x="1323940" y="5987683"/>
                  <a:pt x="1324182" y="5956637"/>
                  <a:pt x="1322606" y="5925712"/>
                </a:cubicBezTo>
                <a:cubicBezTo>
                  <a:pt x="1318907" y="5854525"/>
                  <a:pt x="1314177" y="5783399"/>
                  <a:pt x="1309629" y="5712272"/>
                </a:cubicBezTo>
                <a:cubicBezTo>
                  <a:pt x="1306052" y="5657153"/>
                  <a:pt x="1303141" y="5601913"/>
                  <a:pt x="1297745" y="5546916"/>
                </a:cubicBezTo>
                <a:cubicBezTo>
                  <a:pt x="1295683" y="5525996"/>
                  <a:pt x="1288043" y="5505562"/>
                  <a:pt x="1282040" y="5485187"/>
                </a:cubicBezTo>
                <a:cubicBezTo>
                  <a:pt x="1275370" y="5462449"/>
                  <a:pt x="1266274" y="5440317"/>
                  <a:pt x="1260696" y="5417335"/>
                </a:cubicBezTo>
                <a:cubicBezTo>
                  <a:pt x="1252025" y="5381863"/>
                  <a:pt x="1254450" y="5345845"/>
                  <a:pt x="1261848" y="5310493"/>
                </a:cubicBezTo>
                <a:cubicBezTo>
                  <a:pt x="1277674" y="5234637"/>
                  <a:pt x="1294834" y="5159023"/>
                  <a:pt x="1310781" y="5083167"/>
                </a:cubicBezTo>
                <a:cubicBezTo>
                  <a:pt x="1317451" y="5051454"/>
                  <a:pt x="1322606" y="5019377"/>
                  <a:pt x="1328366" y="4987422"/>
                </a:cubicBezTo>
                <a:cubicBezTo>
                  <a:pt x="1328972" y="4984147"/>
                  <a:pt x="1328790" y="4980751"/>
                  <a:pt x="1328972" y="4978205"/>
                </a:cubicBezTo>
                <a:cubicBezTo>
                  <a:pt x="1314783" y="4971414"/>
                  <a:pt x="1301686" y="4964198"/>
                  <a:pt x="1287740" y="4958983"/>
                </a:cubicBezTo>
                <a:cubicBezTo>
                  <a:pt x="1281615" y="4956679"/>
                  <a:pt x="1273793" y="4957770"/>
                  <a:pt x="1266941" y="4958741"/>
                </a:cubicBezTo>
                <a:cubicBezTo>
                  <a:pt x="1258088" y="4960014"/>
                  <a:pt x="1256087" y="4959771"/>
                  <a:pt x="1255056" y="4951282"/>
                </a:cubicBezTo>
                <a:cubicBezTo>
                  <a:pt x="1253359" y="4937033"/>
                  <a:pt x="1245658" y="4929514"/>
                  <a:pt x="1232136" y="4925148"/>
                </a:cubicBezTo>
                <a:cubicBezTo>
                  <a:pt x="1205395" y="4916537"/>
                  <a:pt x="1178836" y="4907260"/>
                  <a:pt x="1152702" y="4897073"/>
                </a:cubicBezTo>
                <a:cubicBezTo>
                  <a:pt x="1116562" y="4882945"/>
                  <a:pt x="1085698" y="4860449"/>
                  <a:pt x="1057320" y="4834254"/>
                </a:cubicBezTo>
                <a:cubicBezTo>
                  <a:pt x="1050287" y="4827765"/>
                  <a:pt x="1042222" y="4822066"/>
                  <a:pt x="1033793" y="4817639"/>
                </a:cubicBezTo>
                <a:cubicBezTo>
                  <a:pt x="1014450" y="4807634"/>
                  <a:pt x="998624" y="4793809"/>
                  <a:pt x="984981" y="4777073"/>
                </a:cubicBezTo>
                <a:cubicBezTo>
                  <a:pt x="966305" y="4754152"/>
                  <a:pt x="948720" y="4730019"/>
                  <a:pt x="927922" y="4709160"/>
                </a:cubicBezTo>
                <a:cubicBezTo>
                  <a:pt x="882990" y="4664107"/>
                  <a:pt x="842788" y="4615113"/>
                  <a:pt x="801495" y="4566846"/>
                </a:cubicBezTo>
                <a:cubicBezTo>
                  <a:pt x="753288" y="4510454"/>
                  <a:pt x="699686" y="4458913"/>
                  <a:pt x="640141" y="4414103"/>
                </a:cubicBezTo>
                <a:cubicBezTo>
                  <a:pt x="569256" y="4360742"/>
                  <a:pt x="498312" y="4307503"/>
                  <a:pt x="427185" y="4254446"/>
                </a:cubicBezTo>
                <a:cubicBezTo>
                  <a:pt x="382314" y="4220975"/>
                  <a:pt x="341990" y="4182592"/>
                  <a:pt x="303486" y="4142147"/>
                </a:cubicBezTo>
                <a:cubicBezTo>
                  <a:pt x="277049" y="4114436"/>
                  <a:pt x="251278" y="4085998"/>
                  <a:pt x="224113" y="4059075"/>
                </a:cubicBezTo>
                <a:cubicBezTo>
                  <a:pt x="207680" y="4042764"/>
                  <a:pt x="190338" y="4026634"/>
                  <a:pt x="171177" y="4013840"/>
                </a:cubicBezTo>
                <a:cubicBezTo>
                  <a:pt x="112966" y="3974912"/>
                  <a:pt x="67307" y="3924037"/>
                  <a:pt x="26923" y="3867645"/>
                </a:cubicBezTo>
                <a:cubicBezTo>
                  <a:pt x="2789" y="3833992"/>
                  <a:pt x="-3274" y="3796579"/>
                  <a:pt x="4669" y="3756923"/>
                </a:cubicBezTo>
                <a:cubicBezTo>
                  <a:pt x="8914" y="3735639"/>
                  <a:pt x="14917" y="3714477"/>
                  <a:pt x="22254" y="3694043"/>
                </a:cubicBezTo>
                <a:cubicBezTo>
                  <a:pt x="39353" y="3646564"/>
                  <a:pt x="71551" y="3611152"/>
                  <a:pt x="114361" y="3585261"/>
                </a:cubicBezTo>
                <a:cubicBezTo>
                  <a:pt x="126791" y="3577742"/>
                  <a:pt x="139828" y="3571314"/>
                  <a:pt x="152622" y="3564341"/>
                </a:cubicBezTo>
                <a:cubicBezTo>
                  <a:pt x="155897" y="3562583"/>
                  <a:pt x="159110" y="3560703"/>
                  <a:pt x="163355" y="3558338"/>
                </a:cubicBezTo>
                <a:cubicBezTo>
                  <a:pt x="134189" y="3552820"/>
                  <a:pt x="132612" y="3551850"/>
                  <a:pt x="124305" y="3534629"/>
                </a:cubicBezTo>
                <a:cubicBezTo>
                  <a:pt x="119697" y="3533416"/>
                  <a:pt x="114664" y="3532931"/>
                  <a:pt x="110480" y="3530809"/>
                </a:cubicBezTo>
                <a:cubicBezTo>
                  <a:pt x="105932" y="3528505"/>
                  <a:pt x="100111" y="3525473"/>
                  <a:pt x="98413" y="3521289"/>
                </a:cubicBezTo>
                <a:cubicBezTo>
                  <a:pt x="95503" y="3514255"/>
                  <a:pt x="92046" y="3509283"/>
                  <a:pt x="85134" y="3505584"/>
                </a:cubicBezTo>
                <a:cubicBezTo>
                  <a:pt x="82405" y="3504129"/>
                  <a:pt x="81314" y="3498065"/>
                  <a:pt x="81071" y="3494063"/>
                </a:cubicBezTo>
                <a:cubicBezTo>
                  <a:pt x="80768" y="3489394"/>
                  <a:pt x="82284" y="3484604"/>
                  <a:pt x="83193" y="3478722"/>
                </a:cubicBezTo>
                <a:cubicBezTo>
                  <a:pt x="66700" y="3477024"/>
                  <a:pt x="65366" y="3463199"/>
                  <a:pt x="61546" y="3451375"/>
                </a:cubicBezTo>
                <a:cubicBezTo>
                  <a:pt x="53845" y="3450708"/>
                  <a:pt x="46387" y="3450041"/>
                  <a:pt x="37292" y="3449253"/>
                </a:cubicBezTo>
                <a:cubicBezTo>
                  <a:pt x="41657" y="3439308"/>
                  <a:pt x="38565" y="3432638"/>
                  <a:pt x="33593" y="3425665"/>
                </a:cubicBezTo>
                <a:cubicBezTo>
                  <a:pt x="30076" y="3420754"/>
                  <a:pt x="28196" y="3414265"/>
                  <a:pt x="26680" y="3408263"/>
                </a:cubicBezTo>
                <a:cubicBezTo>
                  <a:pt x="23406" y="3394801"/>
                  <a:pt x="24376" y="3380248"/>
                  <a:pt x="15826" y="3368181"/>
                </a:cubicBezTo>
                <a:cubicBezTo>
                  <a:pt x="17888" y="3352052"/>
                  <a:pt x="9217" y="3339925"/>
                  <a:pt x="1031" y="3327495"/>
                </a:cubicBezTo>
                <a:cubicBezTo>
                  <a:pt x="303" y="3326403"/>
                  <a:pt x="485" y="3324705"/>
                  <a:pt x="0" y="3322158"/>
                </a:cubicBezTo>
                <a:cubicBezTo>
                  <a:pt x="6549" y="3318702"/>
                  <a:pt x="13279" y="3315185"/>
                  <a:pt x="20798" y="3311305"/>
                </a:cubicBezTo>
                <a:cubicBezTo>
                  <a:pt x="16857" y="3302148"/>
                  <a:pt x="6731" y="3295660"/>
                  <a:pt x="9823" y="3282926"/>
                </a:cubicBezTo>
                <a:cubicBezTo>
                  <a:pt x="17221" y="3280198"/>
                  <a:pt x="25104" y="3276620"/>
                  <a:pt x="33350" y="3274255"/>
                </a:cubicBezTo>
                <a:cubicBezTo>
                  <a:pt x="119454" y="3249516"/>
                  <a:pt x="205376" y="3224109"/>
                  <a:pt x="291844" y="3200643"/>
                </a:cubicBezTo>
                <a:cubicBezTo>
                  <a:pt x="344234" y="3186454"/>
                  <a:pt x="398261" y="3179844"/>
                  <a:pt x="452046" y="3172507"/>
                </a:cubicBezTo>
                <a:cubicBezTo>
                  <a:pt x="510136" y="3164564"/>
                  <a:pt x="568044" y="3155650"/>
                  <a:pt x="626134" y="3147525"/>
                </a:cubicBezTo>
                <a:cubicBezTo>
                  <a:pt x="707265" y="3136186"/>
                  <a:pt x="788458" y="3124907"/>
                  <a:pt x="870620" y="3126484"/>
                </a:cubicBezTo>
                <a:cubicBezTo>
                  <a:pt x="903061" y="3127091"/>
                  <a:pt x="935441" y="3130001"/>
                  <a:pt x="967942" y="3131275"/>
                </a:cubicBezTo>
                <a:cubicBezTo>
                  <a:pt x="976977" y="3131638"/>
                  <a:pt x="986254" y="3130243"/>
                  <a:pt x="995228" y="3128728"/>
                </a:cubicBezTo>
                <a:cubicBezTo>
                  <a:pt x="1004627" y="3127212"/>
                  <a:pt x="1014026" y="3126484"/>
                  <a:pt x="1022030" y="3131820"/>
                </a:cubicBezTo>
                <a:cubicBezTo>
                  <a:pt x="1035006" y="3140430"/>
                  <a:pt x="1049680" y="3143038"/>
                  <a:pt x="1064415" y="3146070"/>
                </a:cubicBezTo>
                <a:cubicBezTo>
                  <a:pt x="1079756" y="3149223"/>
                  <a:pt x="1094551" y="3153589"/>
                  <a:pt x="1106436" y="3164806"/>
                </a:cubicBezTo>
                <a:cubicBezTo>
                  <a:pt x="1129721" y="3143462"/>
                  <a:pt x="1152459" y="3121936"/>
                  <a:pt x="1175986" y="3101441"/>
                </a:cubicBezTo>
                <a:cubicBezTo>
                  <a:pt x="1184657" y="3093922"/>
                  <a:pt x="1195269" y="3088586"/>
                  <a:pt x="1205152" y="3082522"/>
                </a:cubicBezTo>
                <a:cubicBezTo>
                  <a:pt x="1212368" y="3078096"/>
                  <a:pt x="1217947" y="3073366"/>
                  <a:pt x="1220312" y="3064271"/>
                </a:cubicBezTo>
                <a:cubicBezTo>
                  <a:pt x="1224799" y="3047111"/>
                  <a:pt x="1234137" y="3041896"/>
                  <a:pt x="1251843" y="3044503"/>
                </a:cubicBezTo>
                <a:cubicBezTo>
                  <a:pt x="1253722" y="3044807"/>
                  <a:pt x="1255602" y="3045292"/>
                  <a:pt x="1259543" y="3046080"/>
                </a:cubicBezTo>
                <a:cubicBezTo>
                  <a:pt x="1260756" y="3035893"/>
                  <a:pt x="1263000" y="3026070"/>
                  <a:pt x="1262878" y="3016247"/>
                </a:cubicBezTo>
                <a:cubicBezTo>
                  <a:pt x="1262090" y="2964888"/>
                  <a:pt x="1260999" y="2913528"/>
                  <a:pt x="1259483" y="2862169"/>
                </a:cubicBezTo>
                <a:cubicBezTo>
                  <a:pt x="1258209" y="2819542"/>
                  <a:pt x="1254874" y="2776914"/>
                  <a:pt x="1254692" y="2734286"/>
                </a:cubicBezTo>
                <a:cubicBezTo>
                  <a:pt x="1254389" y="2659522"/>
                  <a:pt x="1249781" y="2585060"/>
                  <a:pt x="1244020" y="2510537"/>
                </a:cubicBezTo>
                <a:cubicBezTo>
                  <a:pt x="1242929" y="2496530"/>
                  <a:pt x="1242565" y="2482402"/>
                  <a:pt x="1243414" y="2468395"/>
                </a:cubicBezTo>
                <a:cubicBezTo>
                  <a:pt x="1244384" y="2452205"/>
                  <a:pt x="1240685" y="2437592"/>
                  <a:pt x="1232500" y="2423948"/>
                </a:cubicBezTo>
                <a:cubicBezTo>
                  <a:pt x="1226800" y="2414368"/>
                  <a:pt x="1221100" y="2404727"/>
                  <a:pt x="1214551" y="2395752"/>
                </a:cubicBezTo>
                <a:cubicBezTo>
                  <a:pt x="1182111" y="2351427"/>
                  <a:pt x="1160160" y="2302069"/>
                  <a:pt x="1143849" y="2249921"/>
                </a:cubicBezTo>
                <a:cubicBezTo>
                  <a:pt x="1135602" y="2223605"/>
                  <a:pt x="1127113" y="2197289"/>
                  <a:pt x="1118018" y="2171215"/>
                </a:cubicBezTo>
                <a:cubicBezTo>
                  <a:pt x="1105405" y="2135015"/>
                  <a:pt x="1085638" y="2103059"/>
                  <a:pt x="1059018" y="2075349"/>
                </a:cubicBezTo>
                <a:cubicBezTo>
                  <a:pt x="1046588" y="2062433"/>
                  <a:pt x="1034218" y="2049396"/>
                  <a:pt x="1022091" y="2036177"/>
                </a:cubicBezTo>
                <a:cubicBezTo>
                  <a:pt x="990802" y="2002160"/>
                  <a:pt x="967760" y="1963110"/>
                  <a:pt x="952055" y="1919816"/>
                </a:cubicBezTo>
                <a:cubicBezTo>
                  <a:pt x="925072" y="1845414"/>
                  <a:pt x="893177" y="1773318"/>
                  <a:pt x="856492" y="1703161"/>
                </a:cubicBezTo>
                <a:cubicBezTo>
                  <a:pt x="816411" y="1626516"/>
                  <a:pt x="787366" y="1545263"/>
                  <a:pt x="760019" y="1463343"/>
                </a:cubicBezTo>
                <a:cubicBezTo>
                  <a:pt x="733339" y="1383364"/>
                  <a:pt x="706598" y="1303445"/>
                  <a:pt x="678645" y="1223889"/>
                </a:cubicBezTo>
                <a:cubicBezTo>
                  <a:pt x="669853" y="1198907"/>
                  <a:pt x="657968" y="1174834"/>
                  <a:pt x="645719" y="1151247"/>
                </a:cubicBezTo>
                <a:cubicBezTo>
                  <a:pt x="633349" y="1127416"/>
                  <a:pt x="628316" y="1103404"/>
                  <a:pt x="634683" y="1076967"/>
                </a:cubicBezTo>
                <a:cubicBezTo>
                  <a:pt x="637291" y="1066234"/>
                  <a:pt x="639110" y="1054834"/>
                  <a:pt x="638564" y="1043920"/>
                </a:cubicBezTo>
                <a:cubicBezTo>
                  <a:pt x="635957" y="996078"/>
                  <a:pt x="641899" y="949084"/>
                  <a:pt x="649964" y="902151"/>
                </a:cubicBezTo>
                <a:cubicBezTo>
                  <a:pt x="651358" y="894087"/>
                  <a:pt x="652329" y="885780"/>
                  <a:pt x="652268" y="877594"/>
                </a:cubicBezTo>
                <a:cubicBezTo>
                  <a:pt x="651722" y="815744"/>
                  <a:pt x="659847" y="754805"/>
                  <a:pt x="671308" y="694168"/>
                </a:cubicBezTo>
                <a:cubicBezTo>
                  <a:pt x="684830" y="622738"/>
                  <a:pt x="699079" y="551490"/>
                  <a:pt x="711146" y="479817"/>
                </a:cubicBezTo>
                <a:cubicBezTo>
                  <a:pt x="715997" y="450833"/>
                  <a:pt x="716361" y="421000"/>
                  <a:pt x="717937" y="391531"/>
                </a:cubicBezTo>
                <a:cubicBezTo>
                  <a:pt x="718726" y="377463"/>
                  <a:pt x="717210" y="363274"/>
                  <a:pt x="726912" y="351328"/>
                </a:cubicBezTo>
                <a:cubicBezTo>
                  <a:pt x="727760" y="350237"/>
                  <a:pt x="728185" y="348721"/>
                  <a:pt x="728549" y="347326"/>
                </a:cubicBezTo>
                <a:cubicBezTo>
                  <a:pt x="734370" y="321495"/>
                  <a:pt x="752015" y="304335"/>
                  <a:pt x="769175" y="285295"/>
                </a:cubicBezTo>
                <a:cubicBezTo>
                  <a:pt x="793430" y="258373"/>
                  <a:pt x="821201" y="236180"/>
                  <a:pt x="848488" y="212956"/>
                </a:cubicBezTo>
                <a:cubicBezTo>
                  <a:pt x="879109" y="186882"/>
                  <a:pt x="908579" y="159474"/>
                  <a:pt x="938412" y="132491"/>
                </a:cubicBezTo>
                <a:cubicBezTo>
                  <a:pt x="944779" y="126731"/>
                  <a:pt x="951509" y="122547"/>
                  <a:pt x="960362" y="122668"/>
                </a:cubicBezTo>
                <a:cubicBezTo>
                  <a:pt x="961333" y="122668"/>
                  <a:pt x="962303" y="122547"/>
                  <a:pt x="963273" y="122425"/>
                </a:cubicBezTo>
                <a:cubicBezTo>
                  <a:pt x="982677" y="120667"/>
                  <a:pt x="999594" y="114906"/>
                  <a:pt x="1012449" y="98595"/>
                </a:cubicBezTo>
                <a:cubicBezTo>
                  <a:pt x="1022333" y="86104"/>
                  <a:pt x="1034278" y="75250"/>
                  <a:pt x="1045496" y="63850"/>
                </a:cubicBezTo>
                <a:cubicBezTo>
                  <a:pt x="1051378" y="57847"/>
                  <a:pt x="1058169" y="53906"/>
                  <a:pt x="1066780" y="52329"/>
                </a:cubicBezTo>
                <a:cubicBezTo>
                  <a:pt x="1074238" y="50995"/>
                  <a:pt x="1081575" y="47782"/>
                  <a:pt x="1088548" y="44507"/>
                </a:cubicBezTo>
                <a:cubicBezTo>
                  <a:pt x="1103889" y="37292"/>
                  <a:pt x="1118806" y="29227"/>
                  <a:pt x="1134208" y="22072"/>
                </a:cubicBezTo>
                <a:cubicBezTo>
                  <a:pt x="1139786" y="19525"/>
                  <a:pt x="1146153" y="18797"/>
                  <a:pt x="1152095" y="16978"/>
                </a:cubicBezTo>
                <a:cubicBezTo>
                  <a:pt x="1156097" y="15766"/>
                  <a:pt x="1160160" y="14432"/>
                  <a:pt x="1163920" y="12552"/>
                </a:cubicBezTo>
                <a:cubicBezTo>
                  <a:pt x="1172045" y="8428"/>
                  <a:pt x="1179928" y="3941"/>
                  <a:pt x="1187204" y="0"/>
                </a:cubicBezTo>
                <a:cubicBezTo>
                  <a:pt x="1197027" y="5639"/>
                  <a:pt x="1196967" y="13340"/>
                  <a:pt x="1192540" y="19525"/>
                </a:cubicBezTo>
                <a:cubicBezTo>
                  <a:pt x="1187022" y="27226"/>
                  <a:pt x="1180473" y="35412"/>
                  <a:pt x="1172409" y="39717"/>
                </a:cubicBezTo>
                <a:cubicBezTo>
                  <a:pt x="1153247" y="49783"/>
                  <a:pt x="1133237" y="57969"/>
                  <a:pt x="1116623" y="72461"/>
                </a:cubicBezTo>
                <a:cubicBezTo>
                  <a:pt x="1113167" y="75432"/>
                  <a:pt x="1108316" y="76766"/>
                  <a:pt x="1101646" y="80040"/>
                </a:cubicBezTo>
                <a:cubicBezTo>
                  <a:pt x="1113409" y="84952"/>
                  <a:pt x="1123111" y="88105"/>
                  <a:pt x="1133541" y="89015"/>
                </a:cubicBezTo>
                <a:cubicBezTo>
                  <a:pt x="1152823" y="90712"/>
                  <a:pt x="1172166" y="92471"/>
                  <a:pt x="1191388" y="94351"/>
                </a:cubicBezTo>
                <a:cubicBezTo>
                  <a:pt x="1195693" y="94775"/>
                  <a:pt x="1200544" y="94775"/>
                  <a:pt x="1204182" y="96837"/>
                </a:cubicBezTo>
                <a:cubicBezTo>
                  <a:pt x="1217826" y="104538"/>
                  <a:pt x="1232621" y="104962"/>
                  <a:pt x="1247598" y="105811"/>
                </a:cubicBezTo>
                <a:cubicBezTo>
                  <a:pt x="1251297" y="106053"/>
                  <a:pt x="1254935" y="107751"/>
                  <a:pt x="1258391" y="108721"/>
                </a:cubicBezTo>
                <a:cubicBezTo>
                  <a:pt x="1260574" y="123274"/>
                  <a:pt x="1256451" y="130672"/>
                  <a:pt x="1242868" y="133279"/>
                </a:cubicBezTo>
                <a:cubicBezTo>
                  <a:pt x="1233712" y="135038"/>
                  <a:pt x="1225223" y="137342"/>
                  <a:pt x="1217098" y="142011"/>
                </a:cubicBezTo>
                <a:cubicBezTo>
                  <a:pt x="1209700" y="146316"/>
                  <a:pt x="1201454" y="146922"/>
                  <a:pt x="1193268" y="143406"/>
                </a:cubicBezTo>
                <a:cubicBezTo>
                  <a:pt x="1183141" y="139040"/>
                  <a:pt x="1172712" y="139222"/>
                  <a:pt x="1161919" y="139767"/>
                </a:cubicBezTo>
                <a:cubicBezTo>
                  <a:pt x="1147972" y="140434"/>
                  <a:pt x="1133904" y="139100"/>
                  <a:pt x="1119837" y="138979"/>
                </a:cubicBezTo>
                <a:cubicBezTo>
                  <a:pt x="1114683" y="138979"/>
                  <a:pt x="1108740" y="138615"/>
                  <a:pt x="1104556" y="140919"/>
                </a:cubicBezTo>
                <a:cubicBezTo>
                  <a:pt x="1077816" y="155654"/>
                  <a:pt x="1051499" y="171117"/>
                  <a:pt x="1025062" y="186397"/>
                </a:cubicBezTo>
                <a:cubicBezTo>
                  <a:pt x="1023485" y="187306"/>
                  <a:pt x="1021242" y="188822"/>
                  <a:pt x="1021120" y="190278"/>
                </a:cubicBezTo>
                <a:cubicBezTo>
                  <a:pt x="1019604" y="205740"/>
                  <a:pt x="1007780" y="213926"/>
                  <a:pt x="997048" y="221324"/>
                </a:cubicBezTo>
                <a:cubicBezTo>
                  <a:pt x="979402" y="233451"/>
                  <a:pt x="975946" y="248246"/>
                  <a:pt x="982980" y="267165"/>
                </a:cubicBezTo>
                <a:cubicBezTo>
                  <a:pt x="983768" y="269348"/>
                  <a:pt x="983829" y="271834"/>
                  <a:pt x="984496" y="275533"/>
                </a:cubicBezTo>
                <a:cubicBezTo>
                  <a:pt x="999231" y="273592"/>
                  <a:pt x="1012995" y="270257"/>
                  <a:pt x="1025607" y="262678"/>
                </a:cubicBezTo>
                <a:cubicBezTo>
                  <a:pt x="1042464" y="252551"/>
                  <a:pt x="1060777" y="246003"/>
                  <a:pt x="1079998" y="243213"/>
                </a:cubicBezTo>
                <a:cubicBezTo>
                  <a:pt x="1090246" y="241758"/>
                  <a:pt x="1101343" y="242728"/>
                  <a:pt x="1111469" y="245093"/>
                </a:cubicBezTo>
                <a:cubicBezTo>
                  <a:pt x="1122990" y="247822"/>
                  <a:pt x="1128508" y="257281"/>
                  <a:pt x="1128811" y="269166"/>
                </a:cubicBezTo>
                <a:cubicBezTo>
                  <a:pt x="1129054" y="279717"/>
                  <a:pt x="1124748" y="286265"/>
                  <a:pt x="1112500" y="290449"/>
                </a:cubicBezTo>
                <a:cubicBezTo>
                  <a:pt x="1092853" y="297119"/>
                  <a:pt x="1073996" y="305669"/>
                  <a:pt x="1053136" y="309186"/>
                </a:cubicBezTo>
                <a:cubicBezTo>
                  <a:pt x="1027912" y="313431"/>
                  <a:pt x="1005112" y="324285"/>
                  <a:pt x="985769" y="341445"/>
                </a:cubicBezTo>
                <a:cubicBezTo>
                  <a:pt x="975764" y="350298"/>
                  <a:pt x="964364" y="356179"/>
                  <a:pt x="951631" y="360060"/>
                </a:cubicBezTo>
                <a:cubicBezTo>
                  <a:pt x="943324" y="362607"/>
                  <a:pt x="935259" y="366063"/>
                  <a:pt x="927134" y="369156"/>
                </a:cubicBezTo>
                <a:cubicBezTo>
                  <a:pt x="923495" y="370550"/>
                  <a:pt x="919978" y="372188"/>
                  <a:pt x="916340" y="373521"/>
                </a:cubicBezTo>
                <a:cubicBezTo>
                  <a:pt x="895845" y="381162"/>
                  <a:pt x="875350" y="389287"/>
                  <a:pt x="853400" y="380070"/>
                </a:cubicBezTo>
                <a:cubicBezTo>
                  <a:pt x="839938" y="393107"/>
                  <a:pt x="833753" y="408691"/>
                  <a:pt x="829569" y="425305"/>
                </a:cubicBezTo>
                <a:cubicBezTo>
                  <a:pt x="821080" y="458898"/>
                  <a:pt x="818655" y="493339"/>
                  <a:pt x="818473" y="527720"/>
                </a:cubicBezTo>
                <a:cubicBezTo>
                  <a:pt x="818170" y="581020"/>
                  <a:pt x="819079" y="634380"/>
                  <a:pt x="820959" y="687680"/>
                </a:cubicBezTo>
                <a:cubicBezTo>
                  <a:pt x="823748" y="768690"/>
                  <a:pt x="822778" y="849640"/>
                  <a:pt x="817321" y="930529"/>
                </a:cubicBezTo>
                <a:cubicBezTo>
                  <a:pt x="814956" y="965092"/>
                  <a:pt x="817988" y="999352"/>
                  <a:pt x="822111" y="1033551"/>
                </a:cubicBezTo>
                <a:cubicBezTo>
                  <a:pt x="825082" y="1058048"/>
                  <a:pt x="827690" y="1082788"/>
                  <a:pt x="832844" y="1106861"/>
                </a:cubicBezTo>
                <a:cubicBezTo>
                  <a:pt x="836543" y="1124203"/>
                  <a:pt x="841879" y="1141969"/>
                  <a:pt x="850428" y="1157371"/>
                </a:cubicBezTo>
                <a:cubicBezTo>
                  <a:pt x="898452" y="1243657"/>
                  <a:pt x="934349" y="1335157"/>
                  <a:pt x="968973" y="1427325"/>
                </a:cubicBezTo>
                <a:cubicBezTo>
                  <a:pt x="980554" y="1458129"/>
                  <a:pt x="995047" y="1487780"/>
                  <a:pt x="1007780" y="1518159"/>
                </a:cubicBezTo>
                <a:cubicBezTo>
                  <a:pt x="1015663" y="1536895"/>
                  <a:pt x="1023849" y="1555632"/>
                  <a:pt x="1029973" y="1574975"/>
                </a:cubicBezTo>
                <a:cubicBezTo>
                  <a:pt x="1039190" y="1604202"/>
                  <a:pt x="1055259" y="1627486"/>
                  <a:pt x="1079635" y="1646405"/>
                </a:cubicBezTo>
                <a:cubicBezTo>
                  <a:pt x="1151246" y="1702130"/>
                  <a:pt x="1210185" y="1770589"/>
                  <a:pt x="1270034" y="1838077"/>
                </a:cubicBezTo>
                <a:cubicBezTo>
                  <a:pt x="1282585" y="1852206"/>
                  <a:pt x="1294531" y="1866880"/>
                  <a:pt x="1306840" y="1881251"/>
                </a:cubicBezTo>
                <a:cubicBezTo>
                  <a:pt x="1309629" y="1884525"/>
                  <a:pt x="1312600" y="1887617"/>
                  <a:pt x="1315814" y="1891135"/>
                </a:cubicBezTo>
                <a:cubicBezTo>
                  <a:pt x="1337219" y="1882767"/>
                  <a:pt x="1356744" y="1872458"/>
                  <a:pt x="1372995" y="1856693"/>
                </a:cubicBezTo>
                <a:cubicBezTo>
                  <a:pt x="1390215" y="1839957"/>
                  <a:pt x="1397855" y="1818977"/>
                  <a:pt x="1399917" y="1795510"/>
                </a:cubicBezTo>
                <a:cubicBezTo>
                  <a:pt x="1402282" y="1768042"/>
                  <a:pt x="1398037" y="1741362"/>
                  <a:pt x="1390094" y="1715167"/>
                </a:cubicBezTo>
                <a:cubicBezTo>
                  <a:pt x="1387123" y="1705465"/>
                  <a:pt x="1383424" y="1695945"/>
                  <a:pt x="1380210" y="1686304"/>
                </a:cubicBezTo>
                <a:cubicBezTo>
                  <a:pt x="1374025" y="1667689"/>
                  <a:pt x="1365961" y="1650953"/>
                  <a:pt x="1348740" y="1639068"/>
                </a:cubicBezTo>
                <a:cubicBezTo>
                  <a:pt x="1335097" y="1629609"/>
                  <a:pt x="1326183" y="1615238"/>
                  <a:pt x="1318604" y="1600382"/>
                </a:cubicBezTo>
                <a:cubicBezTo>
                  <a:pt x="1313571" y="1590498"/>
                  <a:pt x="1308356" y="1580675"/>
                  <a:pt x="1302777" y="1569821"/>
                </a:cubicBezTo>
                <a:cubicBezTo>
                  <a:pt x="1289862" y="1576188"/>
                  <a:pt x="1277916" y="1573823"/>
                  <a:pt x="1267487" y="1565819"/>
                </a:cubicBezTo>
                <a:cubicBezTo>
                  <a:pt x="1255905" y="1556966"/>
                  <a:pt x="1252267" y="1544051"/>
                  <a:pt x="1251479" y="1529862"/>
                </a:cubicBezTo>
                <a:cubicBezTo>
                  <a:pt x="1250569" y="1514460"/>
                  <a:pt x="1248083" y="1499119"/>
                  <a:pt x="1247780" y="1483717"/>
                </a:cubicBezTo>
                <a:cubicBezTo>
                  <a:pt x="1247295" y="1459948"/>
                  <a:pt x="1244869" y="1436663"/>
                  <a:pt x="1237351" y="1413864"/>
                </a:cubicBezTo>
                <a:cubicBezTo>
                  <a:pt x="1234925" y="1406587"/>
                  <a:pt x="1237411" y="1399735"/>
                  <a:pt x="1245112" y="1395370"/>
                </a:cubicBezTo>
                <a:cubicBezTo>
                  <a:pt x="1248993" y="1393187"/>
                  <a:pt x="1254147" y="1389791"/>
                  <a:pt x="1254814" y="1386213"/>
                </a:cubicBezTo>
                <a:cubicBezTo>
                  <a:pt x="1255845" y="1380392"/>
                  <a:pt x="1254935" y="1373480"/>
                  <a:pt x="1252631" y="1367962"/>
                </a:cubicBezTo>
                <a:cubicBezTo>
                  <a:pt x="1247295" y="1355107"/>
                  <a:pt x="1238624" y="1343283"/>
                  <a:pt x="1234986" y="1330064"/>
                </a:cubicBezTo>
                <a:cubicBezTo>
                  <a:pt x="1230195" y="1312661"/>
                  <a:pt x="1224556" y="1295259"/>
                  <a:pt x="1226800" y="1276219"/>
                </a:cubicBezTo>
                <a:cubicBezTo>
                  <a:pt x="1228437" y="1262151"/>
                  <a:pt x="1225648" y="1247598"/>
                  <a:pt x="1226072" y="1233288"/>
                </a:cubicBezTo>
                <a:cubicBezTo>
                  <a:pt x="1226739" y="1209337"/>
                  <a:pt x="1226860" y="1185324"/>
                  <a:pt x="1228498" y="1161312"/>
                </a:cubicBezTo>
                <a:cubicBezTo>
                  <a:pt x="1229953" y="1140514"/>
                  <a:pt x="1235592" y="1121595"/>
                  <a:pt x="1241110" y="1102313"/>
                </a:cubicBezTo>
                <a:cubicBezTo>
                  <a:pt x="1246507" y="1083394"/>
                  <a:pt x="1257361" y="1067204"/>
                  <a:pt x="1270822" y="1052955"/>
                </a:cubicBezTo>
                <a:cubicBezTo>
                  <a:pt x="1283070" y="1039978"/>
                  <a:pt x="1295258" y="1026881"/>
                  <a:pt x="1308538" y="1014996"/>
                </a:cubicBezTo>
                <a:cubicBezTo>
                  <a:pt x="1324061" y="1001110"/>
                  <a:pt x="1343646" y="995047"/>
                  <a:pt x="1363414" y="989589"/>
                </a:cubicBezTo>
                <a:cubicBezTo>
                  <a:pt x="1369841" y="987831"/>
                  <a:pt x="1376390" y="985709"/>
                  <a:pt x="1382090" y="982434"/>
                </a:cubicBezTo>
                <a:cubicBezTo>
                  <a:pt x="1419442" y="960605"/>
                  <a:pt x="1458795" y="954178"/>
                  <a:pt x="1500817" y="965517"/>
                </a:cubicBezTo>
                <a:cubicBezTo>
                  <a:pt x="1507305" y="967275"/>
                  <a:pt x="1514096" y="968548"/>
                  <a:pt x="1520766" y="968852"/>
                </a:cubicBezTo>
                <a:cubicBezTo>
                  <a:pt x="1569942" y="971156"/>
                  <a:pt x="1608810" y="992318"/>
                  <a:pt x="1637734" y="1032035"/>
                </a:cubicBezTo>
                <a:cubicBezTo>
                  <a:pt x="1643131" y="1039433"/>
                  <a:pt x="1649073" y="1046406"/>
                  <a:pt x="1654834" y="1053561"/>
                </a:cubicBezTo>
                <a:cubicBezTo>
                  <a:pt x="1666476" y="1067993"/>
                  <a:pt x="1676481" y="1083334"/>
                  <a:pt x="1681756" y="1101343"/>
                </a:cubicBezTo>
                <a:cubicBezTo>
                  <a:pt x="1686668" y="1118018"/>
                  <a:pt x="1692489" y="1134572"/>
                  <a:pt x="1696006" y="1151550"/>
                </a:cubicBezTo>
                <a:cubicBezTo>
                  <a:pt x="1700857" y="1175198"/>
                  <a:pt x="1706678" y="1199150"/>
                  <a:pt x="1707042" y="1223040"/>
                </a:cubicBezTo>
                <a:cubicBezTo>
                  <a:pt x="1707405" y="1247962"/>
                  <a:pt x="1716562" y="1271004"/>
                  <a:pt x="1717653" y="1295380"/>
                </a:cubicBezTo>
                <a:cubicBezTo>
                  <a:pt x="1717956" y="1302353"/>
                  <a:pt x="1717714" y="1309387"/>
                  <a:pt x="1717714" y="1317452"/>
                </a:cubicBezTo>
                <a:cubicBezTo>
                  <a:pt x="1719472" y="1319574"/>
                  <a:pt x="1721837" y="1322606"/>
                  <a:pt x="1724384" y="1325516"/>
                </a:cubicBezTo>
                <a:cubicBezTo>
                  <a:pt x="1734753" y="1337098"/>
                  <a:pt x="1739543" y="1351347"/>
                  <a:pt x="1736572" y="1365961"/>
                </a:cubicBezTo>
                <a:cubicBezTo>
                  <a:pt x="1731417" y="1391428"/>
                  <a:pt x="1736390" y="1415562"/>
                  <a:pt x="1741968" y="1439877"/>
                </a:cubicBezTo>
                <a:cubicBezTo>
                  <a:pt x="1744576" y="1451216"/>
                  <a:pt x="1740513" y="1460736"/>
                  <a:pt x="1736026" y="1470559"/>
                </a:cubicBezTo>
                <a:cubicBezTo>
                  <a:pt x="1729780" y="1484445"/>
                  <a:pt x="1721958" y="1495663"/>
                  <a:pt x="1704859" y="1497360"/>
                </a:cubicBezTo>
                <a:cubicBezTo>
                  <a:pt x="1696551" y="1498209"/>
                  <a:pt x="1690730" y="1503303"/>
                  <a:pt x="1691276" y="1513126"/>
                </a:cubicBezTo>
                <a:cubicBezTo>
                  <a:pt x="1691397" y="1515855"/>
                  <a:pt x="1690791" y="1519493"/>
                  <a:pt x="1689093" y="1521372"/>
                </a:cubicBezTo>
                <a:cubicBezTo>
                  <a:pt x="1680180" y="1531135"/>
                  <a:pt x="1682423" y="1542959"/>
                  <a:pt x="1682120" y="1554419"/>
                </a:cubicBezTo>
                <a:cubicBezTo>
                  <a:pt x="1681332" y="1581100"/>
                  <a:pt x="1680361" y="1607719"/>
                  <a:pt x="1679452" y="1634399"/>
                </a:cubicBezTo>
                <a:cubicBezTo>
                  <a:pt x="1677754" y="1686425"/>
                  <a:pt x="1684606" y="1737966"/>
                  <a:pt x="1688669" y="1789689"/>
                </a:cubicBezTo>
                <a:cubicBezTo>
                  <a:pt x="1689336" y="1797875"/>
                  <a:pt x="1689881" y="1806304"/>
                  <a:pt x="1688790" y="1814369"/>
                </a:cubicBezTo>
                <a:cubicBezTo>
                  <a:pt x="1687153" y="1826132"/>
                  <a:pt x="1689154" y="1836804"/>
                  <a:pt x="1696006" y="1846082"/>
                </a:cubicBezTo>
                <a:cubicBezTo>
                  <a:pt x="1708012" y="1862453"/>
                  <a:pt x="1720321" y="1878643"/>
                  <a:pt x="1733297" y="1894227"/>
                </a:cubicBezTo>
                <a:cubicBezTo>
                  <a:pt x="1743545" y="1906476"/>
                  <a:pt x="1755126" y="1917572"/>
                  <a:pt x="1765859" y="1929336"/>
                </a:cubicBezTo>
                <a:cubicBezTo>
                  <a:pt x="1777259" y="1941887"/>
                  <a:pt x="1784232" y="1941766"/>
                  <a:pt x="1795147" y="1928487"/>
                </a:cubicBezTo>
                <a:cubicBezTo>
                  <a:pt x="1795753" y="1927759"/>
                  <a:pt x="1796420" y="1926971"/>
                  <a:pt x="1796905" y="1926182"/>
                </a:cubicBezTo>
                <a:cubicBezTo>
                  <a:pt x="1826132" y="1877794"/>
                  <a:pt x="1864757" y="1836925"/>
                  <a:pt x="1902170" y="1795147"/>
                </a:cubicBezTo>
                <a:cubicBezTo>
                  <a:pt x="1907021" y="1789750"/>
                  <a:pt x="1911993" y="1784414"/>
                  <a:pt x="1916420" y="1778654"/>
                </a:cubicBezTo>
                <a:cubicBezTo>
                  <a:pt x="1946192" y="1740028"/>
                  <a:pt x="1980270" y="1705829"/>
                  <a:pt x="2019320" y="1676481"/>
                </a:cubicBezTo>
                <a:cubicBezTo>
                  <a:pt x="2038239" y="1662231"/>
                  <a:pt x="2050972" y="1643858"/>
                  <a:pt x="2060310" y="1621423"/>
                </a:cubicBezTo>
                <a:cubicBezTo>
                  <a:pt x="2081715" y="1570003"/>
                  <a:pt x="2106030" y="1519796"/>
                  <a:pt x="2128951" y="1468982"/>
                </a:cubicBezTo>
                <a:cubicBezTo>
                  <a:pt x="2142897" y="1438058"/>
                  <a:pt x="2155571" y="1406527"/>
                  <a:pt x="2170608" y="1376148"/>
                </a:cubicBezTo>
                <a:cubicBezTo>
                  <a:pt x="2181705" y="1353652"/>
                  <a:pt x="2194075" y="1331398"/>
                  <a:pt x="2208749" y="1311085"/>
                </a:cubicBezTo>
                <a:cubicBezTo>
                  <a:pt x="2229244" y="1282707"/>
                  <a:pt x="2239492" y="1252085"/>
                  <a:pt x="2238158" y="1217341"/>
                </a:cubicBezTo>
                <a:cubicBezTo>
                  <a:pt x="2237187" y="1192661"/>
                  <a:pt x="2236642" y="1167922"/>
                  <a:pt x="2235065" y="1143243"/>
                </a:cubicBezTo>
                <a:cubicBezTo>
                  <a:pt x="2232033" y="1096552"/>
                  <a:pt x="2236096" y="1050287"/>
                  <a:pt x="2241493" y="1003960"/>
                </a:cubicBezTo>
                <a:cubicBezTo>
                  <a:pt x="2250831" y="923859"/>
                  <a:pt x="2253923" y="843455"/>
                  <a:pt x="2250952" y="762869"/>
                </a:cubicBezTo>
                <a:cubicBezTo>
                  <a:pt x="2249315" y="718786"/>
                  <a:pt x="2247132" y="674704"/>
                  <a:pt x="2243251" y="630742"/>
                </a:cubicBezTo>
                <a:cubicBezTo>
                  <a:pt x="2240037" y="594603"/>
                  <a:pt x="2234398" y="558645"/>
                  <a:pt x="2229062" y="522688"/>
                </a:cubicBezTo>
                <a:cubicBezTo>
                  <a:pt x="2225485" y="498615"/>
                  <a:pt x="2213478" y="478120"/>
                  <a:pt x="2198683" y="459080"/>
                </a:cubicBezTo>
                <a:cubicBezTo>
                  <a:pt x="2192983" y="451743"/>
                  <a:pt x="2186010" y="446831"/>
                  <a:pt x="2176793" y="446346"/>
                </a:cubicBezTo>
                <a:cubicBezTo>
                  <a:pt x="2163696" y="445679"/>
                  <a:pt x="2152296" y="440464"/>
                  <a:pt x="2141624" y="433673"/>
                </a:cubicBezTo>
                <a:cubicBezTo>
                  <a:pt x="2118704" y="419120"/>
                  <a:pt x="2095904" y="404386"/>
                  <a:pt x="2073529" y="389105"/>
                </a:cubicBezTo>
                <a:cubicBezTo>
                  <a:pt x="2067284" y="384861"/>
                  <a:pt x="2061948" y="378736"/>
                  <a:pt x="2057339" y="372673"/>
                </a:cubicBezTo>
                <a:cubicBezTo>
                  <a:pt x="2044969" y="356483"/>
                  <a:pt x="2029386" y="345568"/>
                  <a:pt x="2010770" y="336958"/>
                </a:cubicBezTo>
                <a:cubicBezTo>
                  <a:pt x="1988941" y="326892"/>
                  <a:pt x="1968507" y="313431"/>
                  <a:pt x="1948072" y="300576"/>
                </a:cubicBezTo>
                <a:cubicBezTo>
                  <a:pt x="1942190" y="296877"/>
                  <a:pt x="1937218" y="290692"/>
                  <a:pt x="1933519" y="284628"/>
                </a:cubicBezTo>
                <a:cubicBezTo>
                  <a:pt x="1925273" y="271228"/>
                  <a:pt x="1931336" y="256978"/>
                  <a:pt x="1946556" y="252733"/>
                </a:cubicBezTo>
                <a:cubicBezTo>
                  <a:pt x="1951104" y="251460"/>
                  <a:pt x="1956258" y="251036"/>
                  <a:pt x="1960806" y="251824"/>
                </a:cubicBezTo>
                <a:cubicBezTo>
                  <a:pt x="1983302" y="255644"/>
                  <a:pt x="2003979" y="264315"/>
                  <a:pt x="2020108" y="280505"/>
                </a:cubicBezTo>
                <a:cubicBezTo>
                  <a:pt x="2030295" y="290813"/>
                  <a:pt x="2041998" y="297908"/>
                  <a:pt x="2054550" y="304214"/>
                </a:cubicBezTo>
                <a:cubicBezTo>
                  <a:pt x="2058431" y="306154"/>
                  <a:pt x="2062615" y="307670"/>
                  <a:pt x="2066192" y="310096"/>
                </a:cubicBezTo>
                <a:cubicBezTo>
                  <a:pt x="2076804" y="317251"/>
                  <a:pt x="2086809" y="316766"/>
                  <a:pt x="2098087" y="307610"/>
                </a:cubicBezTo>
                <a:cubicBezTo>
                  <a:pt x="2097177" y="302152"/>
                  <a:pt x="2096632" y="295543"/>
                  <a:pt x="2094934" y="289176"/>
                </a:cubicBezTo>
                <a:cubicBezTo>
                  <a:pt x="2087354" y="260737"/>
                  <a:pt x="2077895" y="232723"/>
                  <a:pt x="2079835" y="202648"/>
                </a:cubicBezTo>
                <a:cubicBezTo>
                  <a:pt x="2079896" y="201799"/>
                  <a:pt x="2079108" y="200950"/>
                  <a:pt x="2078319" y="199313"/>
                </a:cubicBezTo>
                <a:cubicBezTo>
                  <a:pt x="2074075" y="198888"/>
                  <a:pt x="2069224" y="198888"/>
                  <a:pt x="2064676" y="197857"/>
                </a:cubicBezTo>
                <a:cubicBezTo>
                  <a:pt x="2060492" y="196887"/>
                  <a:pt x="2054974" y="195978"/>
                  <a:pt x="2052852" y="193067"/>
                </a:cubicBezTo>
                <a:cubicBezTo>
                  <a:pt x="2045697" y="183001"/>
                  <a:pt x="2036601" y="185063"/>
                  <a:pt x="2027021" y="186882"/>
                </a:cubicBezTo>
                <a:cubicBezTo>
                  <a:pt x="2014772" y="189186"/>
                  <a:pt x="2002463" y="183729"/>
                  <a:pt x="1995854" y="173481"/>
                </a:cubicBezTo>
                <a:cubicBezTo>
                  <a:pt x="1991609" y="166872"/>
                  <a:pt x="1992519" y="160505"/>
                  <a:pt x="2000098" y="158201"/>
                </a:cubicBezTo>
                <a:cubicBezTo>
                  <a:pt x="2014651" y="153714"/>
                  <a:pt x="2028779" y="146013"/>
                  <a:pt x="2045030" y="149287"/>
                </a:cubicBezTo>
                <a:cubicBezTo>
                  <a:pt x="2053337" y="150985"/>
                  <a:pt x="2061281" y="149651"/>
                  <a:pt x="2070376" y="144740"/>
                </a:cubicBezTo>
                <a:cubicBezTo>
                  <a:pt x="2068557" y="133643"/>
                  <a:pt x="2067344" y="122122"/>
                  <a:pt x="2064737" y="110965"/>
                </a:cubicBezTo>
                <a:cubicBezTo>
                  <a:pt x="2061705" y="97746"/>
                  <a:pt x="2057764" y="84770"/>
                  <a:pt x="2053762" y="71794"/>
                </a:cubicBezTo>
                <a:cubicBezTo>
                  <a:pt x="2048971" y="56513"/>
                  <a:pt x="2048426" y="41233"/>
                  <a:pt x="2052852" y="25952"/>
                </a:cubicBezTo>
                <a:cubicBezTo>
                  <a:pt x="2055156" y="18070"/>
                  <a:pt x="2058491" y="8550"/>
                  <a:pt x="2067951" y="8489"/>
                </a:cubicBezTo>
                <a:cubicBezTo>
                  <a:pt x="2077531" y="8428"/>
                  <a:pt x="2077834" y="18797"/>
                  <a:pt x="2080563" y="25771"/>
                </a:cubicBezTo>
                <a:cubicBezTo>
                  <a:pt x="2090022" y="49965"/>
                  <a:pt x="2095419" y="75735"/>
                  <a:pt x="2109426" y="98292"/>
                </a:cubicBezTo>
                <a:cubicBezTo>
                  <a:pt x="2114641" y="106720"/>
                  <a:pt x="2117006" y="116968"/>
                  <a:pt x="2120098" y="126609"/>
                </a:cubicBezTo>
                <a:cubicBezTo>
                  <a:pt x="2122766" y="134916"/>
                  <a:pt x="2124949" y="143345"/>
                  <a:pt x="2126707" y="151895"/>
                </a:cubicBezTo>
                <a:cubicBezTo>
                  <a:pt x="2128709" y="161718"/>
                  <a:pt x="2135136" y="166387"/>
                  <a:pt x="2143928" y="169540"/>
                </a:cubicBezTo>
                <a:cubicBezTo>
                  <a:pt x="2151083" y="172147"/>
                  <a:pt x="2157935" y="175725"/>
                  <a:pt x="2164909" y="178939"/>
                </a:cubicBezTo>
                <a:cubicBezTo>
                  <a:pt x="2166182" y="179545"/>
                  <a:pt x="2167334" y="181000"/>
                  <a:pt x="2168607" y="181122"/>
                </a:cubicBezTo>
                <a:cubicBezTo>
                  <a:pt x="2189103" y="183608"/>
                  <a:pt x="2203170" y="199858"/>
                  <a:pt x="2222028" y="206104"/>
                </a:cubicBezTo>
                <a:cubicBezTo>
                  <a:pt x="2228516" y="208226"/>
                  <a:pt x="2232033" y="213926"/>
                  <a:pt x="2235975" y="219868"/>
                </a:cubicBezTo>
                <a:cubicBezTo>
                  <a:pt x="2245798" y="234421"/>
                  <a:pt x="2252468" y="251642"/>
                  <a:pt x="2269264" y="260980"/>
                </a:cubicBezTo>
                <a:cubicBezTo>
                  <a:pt x="2273691" y="263466"/>
                  <a:pt x="2277208" y="269712"/>
                  <a:pt x="2278845" y="274926"/>
                </a:cubicBezTo>
                <a:cubicBezTo>
                  <a:pt x="2285333" y="295664"/>
                  <a:pt x="2296187" y="313855"/>
                  <a:pt x="2309284" y="330833"/>
                </a:cubicBezTo>
                <a:cubicBezTo>
                  <a:pt x="2319532" y="344113"/>
                  <a:pt x="2327354" y="358302"/>
                  <a:pt x="2331114" y="374674"/>
                </a:cubicBezTo>
                <a:cubicBezTo>
                  <a:pt x="2332084" y="378858"/>
                  <a:pt x="2333539" y="383223"/>
                  <a:pt x="2335843" y="386801"/>
                </a:cubicBezTo>
                <a:cubicBezTo>
                  <a:pt x="2347303" y="404204"/>
                  <a:pt x="2352154" y="423911"/>
                  <a:pt x="2357248" y="443678"/>
                </a:cubicBezTo>
                <a:cubicBezTo>
                  <a:pt x="2359431" y="452107"/>
                  <a:pt x="2362341" y="460353"/>
                  <a:pt x="2365191" y="468539"/>
                </a:cubicBezTo>
                <a:cubicBezTo>
                  <a:pt x="2369436" y="480848"/>
                  <a:pt x="2370285" y="493097"/>
                  <a:pt x="2365676" y="505527"/>
                </a:cubicBezTo>
                <a:cubicBezTo>
                  <a:pt x="2364403" y="509044"/>
                  <a:pt x="2363251" y="513107"/>
                  <a:pt x="2363797" y="516685"/>
                </a:cubicBezTo>
                <a:cubicBezTo>
                  <a:pt x="2368890" y="552157"/>
                  <a:pt x="2374044" y="587629"/>
                  <a:pt x="2379744" y="623041"/>
                </a:cubicBezTo>
                <a:cubicBezTo>
                  <a:pt x="2390598" y="691015"/>
                  <a:pt x="2402119" y="758806"/>
                  <a:pt x="2412670" y="826841"/>
                </a:cubicBezTo>
                <a:cubicBezTo>
                  <a:pt x="2420734" y="878564"/>
                  <a:pt x="2427829" y="930408"/>
                  <a:pt x="2435226" y="982192"/>
                </a:cubicBezTo>
                <a:cubicBezTo>
                  <a:pt x="2439592" y="1012874"/>
                  <a:pt x="2443109" y="1043738"/>
                  <a:pt x="2447839" y="1074359"/>
                </a:cubicBezTo>
                <a:cubicBezTo>
                  <a:pt x="2453781" y="1112924"/>
                  <a:pt x="2454448" y="1151610"/>
                  <a:pt x="2453114" y="1190418"/>
                </a:cubicBezTo>
                <a:cubicBezTo>
                  <a:pt x="2452872" y="1197512"/>
                  <a:pt x="2453660" y="1204849"/>
                  <a:pt x="2455115" y="1211823"/>
                </a:cubicBezTo>
                <a:cubicBezTo>
                  <a:pt x="2458329" y="1227224"/>
                  <a:pt x="2457177" y="1241716"/>
                  <a:pt x="2448809" y="1255238"/>
                </a:cubicBezTo>
                <a:cubicBezTo>
                  <a:pt x="2446747" y="1258513"/>
                  <a:pt x="2444868" y="1261969"/>
                  <a:pt x="2442442" y="1264940"/>
                </a:cubicBezTo>
                <a:cubicBezTo>
                  <a:pt x="2419582" y="1293803"/>
                  <a:pt x="2404787" y="1326911"/>
                  <a:pt x="2392114" y="1361171"/>
                </a:cubicBezTo>
                <a:cubicBezTo>
                  <a:pt x="2359249" y="1450306"/>
                  <a:pt x="2327293" y="1539685"/>
                  <a:pt x="2293094" y="1628275"/>
                </a:cubicBezTo>
                <a:cubicBezTo>
                  <a:pt x="2263685" y="1704374"/>
                  <a:pt x="2227668" y="1777502"/>
                  <a:pt x="2182129" y="1845414"/>
                </a:cubicBezTo>
                <a:cubicBezTo>
                  <a:pt x="2144050" y="1902170"/>
                  <a:pt x="2116884" y="1964202"/>
                  <a:pt x="2089840" y="2026475"/>
                </a:cubicBezTo>
                <a:cubicBezTo>
                  <a:pt x="2080624" y="2047819"/>
                  <a:pt x="2070376" y="2068678"/>
                  <a:pt x="2060977" y="2089962"/>
                </a:cubicBezTo>
                <a:cubicBezTo>
                  <a:pt x="2058916" y="2094692"/>
                  <a:pt x="2057521" y="2100028"/>
                  <a:pt x="2057279" y="2105182"/>
                </a:cubicBezTo>
                <a:cubicBezTo>
                  <a:pt x="2054792" y="2156541"/>
                  <a:pt x="2052488" y="2207839"/>
                  <a:pt x="2050487" y="2259199"/>
                </a:cubicBezTo>
                <a:cubicBezTo>
                  <a:pt x="2050305" y="2263140"/>
                  <a:pt x="2052306" y="2267385"/>
                  <a:pt x="2054004" y="2271144"/>
                </a:cubicBezTo>
                <a:cubicBezTo>
                  <a:pt x="2061220" y="2286970"/>
                  <a:pt x="2069709" y="2302251"/>
                  <a:pt x="2075833" y="2318441"/>
                </a:cubicBezTo>
                <a:cubicBezTo>
                  <a:pt x="2082322" y="2335601"/>
                  <a:pt x="2088021" y="2353307"/>
                  <a:pt x="2091781" y="2371255"/>
                </a:cubicBezTo>
                <a:cubicBezTo>
                  <a:pt x="2100209" y="2411336"/>
                  <a:pt x="2094085" y="2450265"/>
                  <a:pt x="2079290" y="2488102"/>
                </a:cubicBezTo>
                <a:cubicBezTo>
                  <a:pt x="2077713" y="2492104"/>
                  <a:pt x="2075530" y="2496227"/>
                  <a:pt x="2075348" y="2500351"/>
                </a:cubicBezTo>
                <a:cubicBezTo>
                  <a:pt x="2073893" y="2537036"/>
                  <a:pt x="2065404" y="2572387"/>
                  <a:pt x="2054550" y="2607071"/>
                </a:cubicBezTo>
                <a:cubicBezTo>
                  <a:pt x="2035752" y="2666919"/>
                  <a:pt x="2024535" y="2728284"/>
                  <a:pt x="2015015" y="2790133"/>
                </a:cubicBezTo>
                <a:cubicBezTo>
                  <a:pt x="2003797" y="2862715"/>
                  <a:pt x="1982999" y="2932750"/>
                  <a:pt x="1957349" y="3001512"/>
                </a:cubicBezTo>
                <a:cubicBezTo>
                  <a:pt x="1946374" y="3030921"/>
                  <a:pt x="1937218" y="3061178"/>
                  <a:pt x="1928972" y="3091497"/>
                </a:cubicBezTo>
                <a:cubicBezTo>
                  <a:pt x="1925030" y="3106110"/>
                  <a:pt x="1922847" y="3121391"/>
                  <a:pt x="1928547" y="3137156"/>
                </a:cubicBezTo>
                <a:cubicBezTo>
                  <a:pt x="1930730" y="3143159"/>
                  <a:pt x="1926000" y="3151709"/>
                  <a:pt x="1924060" y="3160926"/>
                </a:cubicBezTo>
                <a:cubicBezTo>
                  <a:pt x="1938492" y="3191001"/>
                  <a:pt x="1941645" y="3226717"/>
                  <a:pt x="1951225" y="3260612"/>
                </a:cubicBezTo>
                <a:cubicBezTo>
                  <a:pt x="1960806" y="3294569"/>
                  <a:pt x="1972266" y="3328101"/>
                  <a:pt x="1974388" y="3361208"/>
                </a:cubicBezTo>
                <a:cubicBezTo>
                  <a:pt x="1989790" y="3366969"/>
                  <a:pt x="2003494" y="3371517"/>
                  <a:pt x="2016713" y="3377217"/>
                </a:cubicBezTo>
                <a:cubicBezTo>
                  <a:pt x="2048729" y="3390981"/>
                  <a:pt x="2080745" y="3404806"/>
                  <a:pt x="2112337" y="3419662"/>
                </a:cubicBezTo>
                <a:cubicBezTo>
                  <a:pt x="2129375" y="3427666"/>
                  <a:pt x="2145566" y="3437610"/>
                  <a:pt x="2161998" y="3447009"/>
                </a:cubicBezTo>
                <a:cubicBezTo>
                  <a:pt x="2179401" y="3457014"/>
                  <a:pt x="2194621" y="3469748"/>
                  <a:pt x="2206505" y="3486059"/>
                </a:cubicBezTo>
                <a:cubicBezTo>
                  <a:pt x="2224636" y="3510860"/>
                  <a:pt x="2245980" y="3532568"/>
                  <a:pt x="2269446" y="3552395"/>
                </a:cubicBezTo>
                <a:cubicBezTo>
                  <a:pt x="2295338" y="3574346"/>
                  <a:pt x="2321351" y="3596175"/>
                  <a:pt x="2346697" y="3618732"/>
                </a:cubicBezTo>
                <a:cubicBezTo>
                  <a:pt x="2354519" y="3625705"/>
                  <a:pt x="2361310" y="3634316"/>
                  <a:pt x="2366950" y="3643169"/>
                </a:cubicBezTo>
                <a:cubicBezTo>
                  <a:pt x="2378107" y="3660874"/>
                  <a:pt x="2389749" y="3677974"/>
                  <a:pt x="2404241" y="3693194"/>
                </a:cubicBezTo>
                <a:cubicBezTo>
                  <a:pt x="2417824" y="3707443"/>
                  <a:pt x="2426980" y="3724300"/>
                  <a:pt x="2433165" y="3743098"/>
                </a:cubicBezTo>
                <a:cubicBezTo>
                  <a:pt x="2445899" y="3781723"/>
                  <a:pt x="2459299" y="3820167"/>
                  <a:pt x="2472154" y="3858792"/>
                </a:cubicBezTo>
                <a:cubicBezTo>
                  <a:pt x="2473973" y="3864250"/>
                  <a:pt x="2477005" y="3867342"/>
                  <a:pt x="2481856" y="3870435"/>
                </a:cubicBezTo>
                <a:cubicBezTo>
                  <a:pt x="2491619" y="3876559"/>
                  <a:pt x="2501078" y="3883472"/>
                  <a:pt x="2509567" y="3891233"/>
                </a:cubicBezTo>
                <a:cubicBezTo>
                  <a:pt x="2518844" y="3899722"/>
                  <a:pt x="2526606" y="3909848"/>
                  <a:pt x="2535519" y="3918701"/>
                </a:cubicBezTo>
                <a:cubicBezTo>
                  <a:pt x="2559350" y="3942349"/>
                  <a:pt x="2573054" y="3971092"/>
                  <a:pt x="2580694" y="4003471"/>
                </a:cubicBezTo>
                <a:cubicBezTo>
                  <a:pt x="2584574" y="4019904"/>
                  <a:pt x="2589971" y="4036033"/>
                  <a:pt x="2595732" y="4051920"/>
                </a:cubicBezTo>
                <a:cubicBezTo>
                  <a:pt x="2601128" y="4066654"/>
                  <a:pt x="2605433" y="4081390"/>
                  <a:pt x="2605433" y="4097155"/>
                </a:cubicBezTo>
                <a:cubicBezTo>
                  <a:pt x="2605494" y="4130384"/>
                  <a:pt x="2612892" y="4162521"/>
                  <a:pt x="2620168" y="4194659"/>
                </a:cubicBezTo>
                <a:cubicBezTo>
                  <a:pt x="2620350" y="4195447"/>
                  <a:pt x="2621381" y="4196053"/>
                  <a:pt x="2621987" y="4196781"/>
                </a:cubicBezTo>
                <a:cubicBezTo>
                  <a:pt x="2621987" y="4199691"/>
                  <a:pt x="2621987" y="4202602"/>
                  <a:pt x="2621987" y="4205513"/>
                </a:cubicBezTo>
                <a:cubicBezTo>
                  <a:pt x="2619683" y="4204846"/>
                  <a:pt x="2617440" y="4203997"/>
                  <a:pt x="2615075" y="4203451"/>
                </a:cubicBezTo>
                <a:cubicBezTo>
                  <a:pt x="2602280" y="4200359"/>
                  <a:pt x="2597005" y="4204846"/>
                  <a:pt x="2597733" y="4218064"/>
                </a:cubicBezTo>
                <a:cubicBezTo>
                  <a:pt x="2598218" y="4226796"/>
                  <a:pt x="2597187" y="4235892"/>
                  <a:pt x="2599430" y="4244138"/>
                </a:cubicBezTo>
                <a:cubicBezTo>
                  <a:pt x="2604524" y="4262996"/>
                  <a:pt x="2594640" y="4271970"/>
                  <a:pt x="2579542" y="4278459"/>
                </a:cubicBezTo>
                <a:cubicBezTo>
                  <a:pt x="2576449" y="4279792"/>
                  <a:pt x="2573478" y="4281794"/>
                  <a:pt x="2570204" y="4282460"/>
                </a:cubicBezTo>
                <a:cubicBezTo>
                  <a:pt x="2558743" y="4284825"/>
                  <a:pt x="2548192" y="4288524"/>
                  <a:pt x="2539218" y="4296771"/>
                </a:cubicBezTo>
                <a:cubicBezTo>
                  <a:pt x="2535641" y="4300045"/>
                  <a:pt x="2529577" y="4301379"/>
                  <a:pt x="2524423" y="4301864"/>
                </a:cubicBezTo>
                <a:cubicBezTo>
                  <a:pt x="2517450" y="4302592"/>
                  <a:pt x="2511689" y="4303805"/>
                  <a:pt x="2506293" y="4309080"/>
                </a:cubicBezTo>
                <a:cubicBezTo>
                  <a:pt x="2498652" y="4316538"/>
                  <a:pt x="2489072" y="4317387"/>
                  <a:pt x="2479309" y="4312718"/>
                </a:cubicBezTo>
                <a:cubicBezTo>
                  <a:pt x="2475853" y="4311081"/>
                  <a:pt x="2472518" y="4309262"/>
                  <a:pt x="2469486" y="4307625"/>
                </a:cubicBezTo>
                <a:cubicBezTo>
                  <a:pt x="2460269" y="4313203"/>
                  <a:pt x="2460391" y="4313264"/>
                  <a:pt x="2459299" y="4321935"/>
                </a:cubicBezTo>
                <a:cubicBezTo>
                  <a:pt x="2458814" y="4325755"/>
                  <a:pt x="2458754" y="4330242"/>
                  <a:pt x="2456631" y="4332971"/>
                </a:cubicBezTo>
                <a:cubicBezTo>
                  <a:pt x="2453963" y="4336427"/>
                  <a:pt x="2449658" y="4339701"/>
                  <a:pt x="2445474" y="4340793"/>
                </a:cubicBezTo>
                <a:cubicBezTo>
                  <a:pt x="2440381" y="4342127"/>
                  <a:pt x="2438137" y="4337155"/>
                  <a:pt x="2436621" y="4332971"/>
                </a:cubicBezTo>
                <a:cubicBezTo>
                  <a:pt x="2434438" y="4327089"/>
                  <a:pt x="2432558" y="4321025"/>
                  <a:pt x="2430376" y="4315144"/>
                </a:cubicBezTo>
                <a:cubicBezTo>
                  <a:pt x="2427647" y="4307746"/>
                  <a:pt x="2422978" y="4302774"/>
                  <a:pt x="2413640" y="4302956"/>
                </a:cubicBezTo>
                <a:cubicBezTo>
                  <a:pt x="2412003" y="4305502"/>
                  <a:pt x="2410729" y="4308898"/>
                  <a:pt x="2408304" y="4310960"/>
                </a:cubicBezTo>
                <a:cubicBezTo>
                  <a:pt x="2404059" y="4314658"/>
                  <a:pt x="2399208" y="4320055"/>
                  <a:pt x="2394418" y="4320298"/>
                </a:cubicBezTo>
                <a:cubicBezTo>
                  <a:pt x="2384110" y="4320904"/>
                  <a:pt x="2376409" y="4325452"/>
                  <a:pt x="2368162" y="4330545"/>
                </a:cubicBezTo>
                <a:cubicBezTo>
                  <a:pt x="2357551" y="4337094"/>
                  <a:pt x="2349426" y="4335275"/>
                  <a:pt x="2341179" y="4326119"/>
                </a:cubicBezTo>
                <a:cubicBezTo>
                  <a:pt x="2339663" y="4324421"/>
                  <a:pt x="2338087" y="4322784"/>
                  <a:pt x="2336328" y="4320783"/>
                </a:cubicBezTo>
                <a:cubicBezTo>
                  <a:pt x="2333418" y="4323087"/>
                  <a:pt x="2331235" y="4324906"/>
                  <a:pt x="2328870" y="4326604"/>
                </a:cubicBezTo>
                <a:cubicBezTo>
                  <a:pt x="2326141" y="4328605"/>
                  <a:pt x="2323413" y="4330788"/>
                  <a:pt x="2320441" y="4332243"/>
                </a:cubicBezTo>
                <a:cubicBezTo>
                  <a:pt x="2311528" y="4336548"/>
                  <a:pt x="2305707" y="4334487"/>
                  <a:pt x="2301947" y="4325209"/>
                </a:cubicBezTo>
                <a:cubicBezTo>
                  <a:pt x="2300189" y="4320783"/>
                  <a:pt x="2299522" y="4315871"/>
                  <a:pt x="2298491" y="4311202"/>
                </a:cubicBezTo>
                <a:cubicBezTo>
                  <a:pt x="2297521" y="4306836"/>
                  <a:pt x="2296611" y="4302410"/>
                  <a:pt x="2295459" y="4297013"/>
                </a:cubicBezTo>
                <a:cubicBezTo>
                  <a:pt x="2286606" y="4304350"/>
                  <a:pt x="2279572" y="4310960"/>
                  <a:pt x="2271690" y="4316478"/>
                </a:cubicBezTo>
                <a:cubicBezTo>
                  <a:pt x="2259259" y="4325270"/>
                  <a:pt x="2251922" y="4323390"/>
                  <a:pt x="2244343" y="4310596"/>
                </a:cubicBezTo>
                <a:cubicBezTo>
                  <a:pt x="2242220" y="4307018"/>
                  <a:pt x="2240341" y="4303259"/>
                  <a:pt x="2237673" y="4298408"/>
                </a:cubicBezTo>
                <a:cubicBezTo>
                  <a:pt x="2231063" y="4306533"/>
                  <a:pt x="2224150" y="4305502"/>
                  <a:pt x="2217662" y="4300894"/>
                </a:cubicBezTo>
                <a:cubicBezTo>
                  <a:pt x="2211417" y="4296468"/>
                  <a:pt x="2205778" y="4291314"/>
                  <a:pt x="2200017" y="4286584"/>
                </a:cubicBezTo>
                <a:cubicBezTo>
                  <a:pt x="2185464" y="4296589"/>
                  <a:pt x="2184555" y="4296468"/>
                  <a:pt x="2172609" y="4285007"/>
                </a:cubicBezTo>
                <a:cubicBezTo>
                  <a:pt x="2169881" y="4282400"/>
                  <a:pt x="2166910" y="4279792"/>
                  <a:pt x="2163514" y="4278337"/>
                </a:cubicBezTo>
                <a:cubicBezTo>
                  <a:pt x="2153024" y="4273729"/>
                  <a:pt x="2142291" y="4269666"/>
                  <a:pt x="2131740" y="4265422"/>
                </a:cubicBezTo>
                <a:cubicBezTo>
                  <a:pt x="2129194" y="4269181"/>
                  <a:pt x="2127193" y="4275184"/>
                  <a:pt x="2123069" y="4277428"/>
                </a:cubicBezTo>
                <a:cubicBezTo>
                  <a:pt x="2117309" y="4280581"/>
                  <a:pt x="2114641" y="4284219"/>
                  <a:pt x="2113125" y="4290222"/>
                </a:cubicBezTo>
                <a:cubicBezTo>
                  <a:pt x="2111488" y="4296771"/>
                  <a:pt x="2106212" y="4298347"/>
                  <a:pt x="2100573" y="4295861"/>
                </a:cubicBezTo>
                <a:cubicBezTo>
                  <a:pt x="2095358" y="4293557"/>
                  <a:pt x="2090750" y="4289979"/>
                  <a:pt x="2085838" y="4286948"/>
                </a:cubicBezTo>
                <a:cubicBezTo>
                  <a:pt x="2075045" y="4300348"/>
                  <a:pt x="2064191" y="4302046"/>
                  <a:pt x="2044484" y="4293618"/>
                </a:cubicBezTo>
                <a:cubicBezTo>
                  <a:pt x="2040300" y="4281915"/>
                  <a:pt x="2036238" y="4270697"/>
                  <a:pt x="2032236" y="4259661"/>
                </a:cubicBezTo>
                <a:cubicBezTo>
                  <a:pt x="2025020" y="4263603"/>
                  <a:pt x="2019320" y="4266755"/>
                  <a:pt x="2013196" y="4270151"/>
                </a:cubicBezTo>
                <a:cubicBezTo>
                  <a:pt x="2005616" y="4260086"/>
                  <a:pt x="1997188" y="4256265"/>
                  <a:pt x="1985606" y="4261905"/>
                </a:cubicBezTo>
                <a:cubicBezTo>
                  <a:pt x="1985606" y="4265482"/>
                  <a:pt x="1985606" y="4269060"/>
                  <a:pt x="1985606" y="4272698"/>
                </a:cubicBezTo>
                <a:cubicBezTo>
                  <a:pt x="1959896" y="4271425"/>
                  <a:pt x="1950497" y="4264330"/>
                  <a:pt x="1942797" y="4241046"/>
                </a:cubicBezTo>
                <a:cubicBezTo>
                  <a:pt x="1941887" y="4238317"/>
                  <a:pt x="1941038" y="4235467"/>
                  <a:pt x="1939704" y="4232920"/>
                </a:cubicBezTo>
                <a:cubicBezTo>
                  <a:pt x="1937097" y="4228070"/>
                  <a:pt x="1933459" y="4224553"/>
                  <a:pt x="1926667" y="4225219"/>
                </a:cubicBezTo>
                <a:cubicBezTo>
                  <a:pt x="1925636" y="4229100"/>
                  <a:pt x="1924484" y="4232738"/>
                  <a:pt x="1923696" y="4236437"/>
                </a:cubicBezTo>
                <a:cubicBezTo>
                  <a:pt x="1908052" y="4307928"/>
                  <a:pt x="1890770" y="4378933"/>
                  <a:pt x="1868396" y="4448665"/>
                </a:cubicBezTo>
                <a:cubicBezTo>
                  <a:pt x="1848325" y="4511242"/>
                  <a:pt x="1823039" y="4571273"/>
                  <a:pt x="1784656" y="4625239"/>
                </a:cubicBezTo>
                <a:cubicBezTo>
                  <a:pt x="1775985" y="4637427"/>
                  <a:pt x="1768527" y="4650585"/>
                  <a:pt x="1760766" y="4663440"/>
                </a:cubicBezTo>
                <a:cubicBezTo>
                  <a:pt x="1749851" y="4681449"/>
                  <a:pt x="1741968" y="4700671"/>
                  <a:pt x="1738815" y="4721530"/>
                </a:cubicBezTo>
                <a:cubicBezTo>
                  <a:pt x="1733297" y="4758458"/>
                  <a:pt x="1726627" y="4795082"/>
                  <a:pt x="1714379" y="4830494"/>
                </a:cubicBezTo>
                <a:cubicBezTo>
                  <a:pt x="1712620" y="4835466"/>
                  <a:pt x="1712074" y="4840863"/>
                  <a:pt x="1710922" y="4846078"/>
                </a:cubicBezTo>
                <a:cubicBezTo>
                  <a:pt x="1707102" y="4863602"/>
                  <a:pt x="1703464" y="4881126"/>
                  <a:pt x="1699462" y="4898528"/>
                </a:cubicBezTo>
                <a:cubicBezTo>
                  <a:pt x="1696855" y="4909867"/>
                  <a:pt x="1693520" y="4920964"/>
                  <a:pt x="1691094" y="4932303"/>
                </a:cubicBezTo>
                <a:cubicBezTo>
                  <a:pt x="1688305" y="4945582"/>
                  <a:pt x="1686425" y="4959044"/>
                  <a:pt x="1683818" y="4972323"/>
                </a:cubicBezTo>
                <a:cubicBezTo>
                  <a:pt x="1675147" y="5016345"/>
                  <a:pt x="1659502" y="5057942"/>
                  <a:pt x="1640099" y="5098265"/>
                </a:cubicBezTo>
                <a:cubicBezTo>
                  <a:pt x="1618088" y="5143985"/>
                  <a:pt x="1606264" y="5191827"/>
                  <a:pt x="1609053" y="5243065"/>
                </a:cubicBezTo>
                <a:cubicBezTo>
                  <a:pt x="1610144" y="5263318"/>
                  <a:pt x="1609720" y="5283874"/>
                  <a:pt x="1608143" y="5304066"/>
                </a:cubicBezTo>
                <a:cubicBezTo>
                  <a:pt x="1603474" y="5362520"/>
                  <a:pt x="1598563" y="5420973"/>
                  <a:pt x="1592317" y="5479245"/>
                </a:cubicBezTo>
                <a:cubicBezTo>
                  <a:pt x="1583949" y="5557284"/>
                  <a:pt x="1574611" y="5635203"/>
                  <a:pt x="1564970" y="5713121"/>
                </a:cubicBezTo>
                <a:cubicBezTo>
                  <a:pt x="1554904" y="5794434"/>
                  <a:pt x="1546112" y="5875809"/>
                  <a:pt x="1544899" y="5957850"/>
                </a:cubicBezTo>
                <a:cubicBezTo>
                  <a:pt x="1544778" y="5966036"/>
                  <a:pt x="1544354" y="5974464"/>
                  <a:pt x="1542474" y="5982408"/>
                </a:cubicBezTo>
                <a:cubicBezTo>
                  <a:pt x="1536531" y="6007875"/>
                  <a:pt x="1536410" y="6033767"/>
                  <a:pt x="1540715" y="6058931"/>
                </a:cubicBezTo>
                <a:cubicBezTo>
                  <a:pt x="1544293" y="6079608"/>
                  <a:pt x="1545202" y="6100285"/>
                  <a:pt x="1547143" y="6120962"/>
                </a:cubicBezTo>
                <a:cubicBezTo>
                  <a:pt x="1550235" y="6154737"/>
                  <a:pt x="1554055" y="6188451"/>
                  <a:pt x="1548901" y="6222408"/>
                </a:cubicBezTo>
                <a:cubicBezTo>
                  <a:pt x="1547446" y="6231867"/>
                  <a:pt x="1548234" y="6241750"/>
                  <a:pt x="1548719" y="6251452"/>
                </a:cubicBezTo>
                <a:cubicBezTo>
                  <a:pt x="1549993" y="6276616"/>
                  <a:pt x="1551751" y="6301720"/>
                  <a:pt x="1553207" y="6326884"/>
                </a:cubicBezTo>
                <a:cubicBezTo>
                  <a:pt x="1553388" y="6330219"/>
                  <a:pt x="1553631" y="6333858"/>
                  <a:pt x="1552661" y="6336950"/>
                </a:cubicBezTo>
                <a:cubicBezTo>
                  <a:pt x="1546718" y="6355505"/>
                  <a:pt x="1549750" y="6374302"/>
                  <a:pt x="1550235" y="6393160"/>
                </a:cubicBezTo>
                <a:cubicBezTo>
                  <a:pt x="1550660" y="6408562"/>
                  <a:pt x="1550538" y="6424206"/>
                  <a:pt x="1548477" y="6439426"/>
                </a:cubicBezTo>
                <a:cubicBezTo>
                  <a:pt x="1543747" y="6474474"/>
                  <a:pt x="1537562" y="6509279"/>
                  <a:pt x="1532166" y="6544206"/>
                </a:cubicBezTo>
                <a:cubicBezTo>
                  <a:pt x="1531074" y="6551361"/>
                  <a:pt x="1529801" y="6558759"/>
                  <a:pt x="1530650" y="6565793"/>
                </a:cubicBezTo>
                <a:cubicBezTo>
                  <a:pt x="1535440" y="6603933"/>
                  <a:pt x="1523737" y="6639405"/>
                  <a:pt x="1514217" y="6675241"/>
                </a:cubicBezTo>
                <a:cubicBezTo>
                  <a:pt x="1513853" y="6676636"/>
                  <a:pt x="1513308" y="6678030"/>
                  <a:pt x="1512459" y="6679244"/>
                </a:cubicBezTo>
                <a:cubicBezTo>
                  <a:pt x="1504152" y="6691128"/>
                  <a:pt x="1501423" y="6704832"/>
                  <a:pt x="1498573" y="6718657"/>
                </a:cubicBezTo>
                <a:cubicBezTo>
                  <a:pt x="1491297" y="6753766"/>
                  <a:pt x="1482444" y="6788450"/>
                  <a:pt x="1467770" y="6821436"/>
                </a:cubicBezTo>
                <a:cubicBezTo>
                  <a:pt x="1459098" y="6840961"/>
                  <a:pt x="1446244" y="6854544"/>
                  <a:pt x="1424111" y="6857394"/>
                </a:cubicBezTo>
                <a:cubicBezTo>
                  <a:pt x="1422777" y="6857576"/>
                  <a:pt x="1421625" y="6858728"/>
                  <a:pt x="1420352" y="6859455"/>
                </a:cubicBezTo>
                <a:cubicBezTo>
                  <a:pt x="1406527" y="6859577"/>
                  <a:pt x="1392944" y="6859577"/>
                  <a:pt x="1379361" y="6859577"/>
                </a:cubicBezTo>
                <a:close/>
                <a:moveTo>
                  <a:pt x="1212065" y="4449333"/>
                </a:moveTo>
                <a:cubicBezTo>
                  <a:pt x="1232318" y="4441814"/>
                  <a:pt x="1238199" y="4443572"/>
                  <a:pt x="1251176" y="4460308"/>
                </a:cubicBezTo>
                <a:cubicBezTo>
                  <a:pt x="1251479" y="4460672"/>
                  <a:pt x="1251782" y="4461035"/>
                  <a:pt x="1252025" y="4461460"/>
                </a:cubicBezTo>
                <a:cubicBezTo>
                  <a:pt x="1257603" y="4471101"/>
                  <a:pt x="1265668" y="4478741"/>
                  <a:pt x="1265304" y="4492203"/>
                </a:cubicBezTo>
                <a:cubicBezTo>
                  <a:pt x="1265001" y="4503117"/>
                  <a:pt x="1273611" y="4514092"/>
                  <a:pt x="1274339" y="4525249"/>
                </a:cubicBezTo>
                <a:cubicBezTo>
                  <a:pt x="1275491" y="4542955"/>
                  <a:pt x="1275127" y="4561207"/>
                  <a:pt x="1272156" y="4578731"/>
                </a:cubicBezTo>
                <a:cubicBezTo>
                  <a:pt x="1266456" y="4612263"/>
                  <a:pt x="1261423" y="4645734"/>
                  <a:pt x="1263182" y="4679812"/>
                </a:cubicBezTo>
                <a:cubicBezTo>
                  <a:pt x="1263485" y="4686421"/>
                  <a:pt x="1264091" y="4693940"/>
                  <a:pt x="1267305" y="4699398"/>
                </a:cubicBezTo>
                <a:cubicBezTo>
                  <a:pt x="1279311" y="4719590"/>
                  <a:pt x="1289922" y="4740994"/>
                  <a:pt x="1311085" y="4754092"/>
                </a:cubicBezTo>
                <a:cubicBezTo>
                  <a:pt x="1318846" y="4758882"/>
                  <a:pt x="1325455" y="4765552"/>
                  <a:pt x="1332732" y="4771191"/>
                </a:cubicBezTo>
                <a:cubicBezTo>
                  <a:pt x="1335218" y="4773132"/>
                  <a:pt x="1338068" y="4774466"/>
                  <a:pt x="1341403" y="4776467"/>
                </a:cubicBezTo>
                <a:cubicBezTo>
                  <a:pt x="1342494" y="4773678"/>
                  <a:pt x="1343465" y="4771980"/>
                  <a:pt x="1343828" y="4770161"/>
                </a:cubicBezTo>
                <a:cubicBezTo>
                  <a:pt x="1365172" y="4672900"/>
                  <a:pt x="1379604" y="4574850"/>
                  <a:pt x="1379604" y="4474921"/>
                </a:cubicBezTo>
                <a:cubicBezTo>
                  <a:pt x="1379604" y="4420955"/>
                  <a:pt x="1385728" y="4367534"/>
                  <a:pt x="1398462" y="4315022"/>
                </a:cubicBezTo>
                <a:cubicBezTo>
                  <a:pt x="1410650" y="4264815"/>
                  <a:pt x="1416471" y="4214002"/>
                  <a:pt x="1416592" y="4162400"/>
                </a:cubicBezTo>
                <a:cubicBezTo>
                  <a:pt x="1416592" y="4142511"/>
                  <a:pt x="1416168" y="4122562"/>
                  <a:pt x="1417866" y="4102794"/>
                </a:cubicBezTo>
                <a:cubicBezTo>
                  <a:pt x="1419200" y="4087696"/>
                  <a:pt x="1416410" y="4076478"/>
                  <a:pt x="1401494" y="4070172"/>
                </a:cubicBezTo>
                <a:cubicBezTo>
                  <a:pt x="1398886" y="4069080"/>
                  <a:pt x="1396885" y="4066715"/>
                  <a:pt x="1394521" y="4065018"/>
                </a:cubicBezTo>
                <a:cubicBezTo>
                  <a:pt x="1385546" y="4058529"/>
                  <a:pt x="1380695" y="4050404"/>
                  <a:pt x="1383303" y="4038823"/>
                </a:cubicBezTo>
                <a:cubicBezTo>
                  <a:pt x="1383848" y="4036397"/>
                  <a:pt x="1383000" y="4033668"/>
                  <a:pt x="1382636" y="4028999"/>
                </a:cubicBezTo>
                <a:cubicBezTo>
                  <a:pt x="1379422" y="4033001"/>
                  <a:pt x="1377845" y="4035366"/>
                  <a:pt x="1375844" y="4037307"/>
                </a:cubicBezTo>
                <a:cubicBezTo>
                  <a:pt x="1367901" y="4045189"/>
                  <a:pt x="1359594" y="4045008"/>
                  <a:pt x="1351954" y="4037003"/>
                </a:cubicBezTo>
                <a:cubicBezTo>
                  <a:pt x="1347224" y="4032031"/>
                  <a:pt x="1345829" y="4026210"/>
                  <a:pt x="1346618" y="4019601"/>
                </a:cubicBezTo>
                <a:cubicBezTo>
                  <a:pt x="1347588" y="4011961"/>
                  <a:pt x="1348497" y="4004381"/>
                  <a:pt x="1349528" y="3995770"/>
                </a:cubicBezTo>
                <a:cubicBezTo>
                  <a:pt x="1342191" y="3993224"/>
                  <a:pt x="1335642" y="3990980"/>
                  <a:pt x="1327456" y="3988191"/>
                </a:cubicBezTo>
                <a:cubicBezTo>
                  <a:pt x="1322606" y="3998438"/>
                  <a:pt x="1318300" y="4007413"/>
                  <a:pt x="1313571" y="4017297"/>
                </a:cubicBezTo>
                <a:cubicBezTo>
                  <a:pt x="1309993" y="4016629"/>
                  <a:pt x="1305749" y="4014992"/>
                  <a:pt x="1301625" y="4015235"/>
                </a:cubicBezTo>
                <a:cubicBezTo>
                  <a:pt x="1297623" y="4015477"/>
                  <a:pt x="1292469" y="4016569"/>
                  <a:pt x="1290165" y="4019297"/>
                </a:cubicBezTo>
                <a:cubicBezTo>
                  <a:pt x="1281373" y="4029424"/>
                  <a:pt x="1269670" y="4030940"/>
                  <a:pt x="1258270" y="4033123"/>
                </a:cubicBezTo>
                <a:cubicBezTo>
                  <a:pt x="1253601" y="4027969"/>
                  <a:pt x="1249417" y="4023421"/>
                  <a:pt x="1244627" y="4018085"/>
                </a:cubicBezTo>
                <a:cubicBezTo>
                  <a:pt x="1234925" y="4029363"/>
                  <a:pt x="1225526" y="4031485"/>
                  <a:pt x="1214430" y="4020874"/>
                </a:cubicBezTo>
                <a:cubicBezTo>
                  <a:pt x="1211337" y="4017903"/>
                  <a:pt x="1204364" y="4017781"/>
                  <a:pt x="1199453" y="4018327"/>
                </a:cubicBezTo>
                <a:cubicBezTo>
                  <a:pt x="1189387" y="4019540"/>
                  <a:pt x="1179564" y="4022693"/>
                  <a:pt x="1169498" y="4023906"/>
                </a:cubicBezTo>
                <a:cubicBezTo>
                  <a:pt x="1157735" y="4025301"/>
                  <a:pt x="1145729" y="4028999"/>
                  <a:pt x="1133722" y="4023906"/>
                </a:cubicBezTo>
                <a:cubicBezTo>
                  <a:pt x="1128508" y="4010505"/>
                  <a:pt x="1133055" y="3998075"/>
                  <a:pt x="1137239" y="3985220"/>
                </a:cubicBezTo>
                <a:cubicBezTo>
                  <a:pt x="1123839" y="3979095"/>
                  <a:pt x="1112136" y="3982673"/>
                  <a:pt x="1100372" y="3987827"/>
                </a:cubicBezTo>
                <a:cubicBezTo>
                  <a:pt x="1092429" y="3991283"/>
                  <a:pt x="1084425" y="3994740"/>
                  <a:pt x="1076178" y="3997408"/>
                </a:cubicBezTo>
                <a:cubicBezTo>
                  <a:pt x="1070418" y="3999287"/>
                  <a:pt x="1064476" y="3998802"/>
                  <a:pt x="1061080" y="3992375"/>
                </a:cubicBezTo>
                <a:cubicBezTo>
                  <a:pt x="1058169" y="3986796"/>
                  <a:pt x="1053318" y="3987099"/>
                  <a:pt x="1048528" y="3988555"/>
                </a:cubicBezTo>
                <a:cubicBezTo>
                  <a:pt x="1034582" y="3992738"/>
                  <a:pt x="1022879" y="3988858"/>
                  <a:pt x="1012449" y="3979338"/>
                </a:cubicBezTo>
                <a:cubicBezTo>
                  <a:pt x="1008872" y="3976124"/>
                  <a:pt x="1005052" y="3972911"/>
                  <a:pt x="1000746" y="3970788"/>
                </a:cubicBezTo>
                <a:cubicBezTo>
                  <a:pt x="995289" y="3968060"/>
                  <a:pt x="989286" y="3964724"/>
                  <a:pt x="983526" y="3964664"/>
                </a:cubicBezTo>
                <a:cubicBezTo>
                  <a:pt x="952540" y="3964421"/>
                  <a:pt x="921494" y="3964482"/>
                  <a:pt x="890570" y="3965755"/>
                </a:cubicBezTo>
                <a:cubicBezTo>
                  <a:pt x="852732" y="3967332"/>
                  <a:pt x="815077" y="3968060"/>
                  <a:pt x="777543" y="3961693"/>
                </a:cubicBezTo>
                <a:cubicBezTo>
                  <a:pt x="742495" y="3955750"/>
                  <a:pt x="708357" y="3947625"/>
                  <a:pt x="676826" y="3930283"/>
                </a:cubicBezTo>
                <a:cubicBezTo>
                  <a:pt x="659241" y="3920642"/>
                  <a:pt x="639837" y="3918398"/>
                  <a:pt x="617705" y="3918701"/>
                </a:cubicBezTo>
                <a:cubicBezTo>
                  <a:pt x="621465" y="3922825"/>
                  <a:pt x="623526" y="3925250"/>
                  <a:pt x="625830" y="3927554"/>
                </a:cubicBezTo>
                <a:cubicBezTo>
                  <a:pt x="636017" y="3937923"/>
                  <a:pt x="646629" y="3947928"/>
                  <a:pt x="656452" y="3958600"/>
                </a:cubicBezTo>
                <a:cubicBezTo>
                  <a:pt x="679251" y="3983279"/>
                  <a:pt x="700110" y="4009596"/>
                  <a:pt x="712359" y="4041187"/>
                </a:cubicBezTo>
                <a:cubicBezTo>
                  <a:pt x="726123" y="4076781"/>
                  <a:pt x="745103" y="4109222"/>
                  <a:pt x="767659" y="4139722"/>
                </a:cubicBezTo>
                <a:cubicBezTo>
                  <a:pt x="797917" y="4180652"/>
                  <a:pt x="829205" y="4220793"/>
                  <a:pt x="858796" y="4262208"/>
                </a:cubicBezTo>
                <a:cubicBezTo>
                  <a:pt x="888084" y="4303198"/>
                  <a:pt x="915795" y="4345280"/>
                  <a:pt x="943991" y="4387059"/>
                </a:cubicBezTo>
                <a:cubicBezTo>
                  <a:pt x="950176" y="4396215"/>
                  <a:pt x="953996" y="4406826"/>
                  <a:pt x="963576" y="4413739"/>
                </a:cubicBezTo>
                <a:cubicBezTo>
                  <a:pt x="966790" y="4416043"/>
                  <a:pt x="969094" y="4420651"/>
                  <a:pt x="970246" y="4424714"/>
                </a:cubicBezTo>
                <a:cubicBezTo>
                  <a:pt x="975825" y="4444421"/>
                  <a:pt x="991166" y="4453637"/>
                  <a:pt x="1007053" y="4462066"/>
                </a:cubicBezTo>
                <a:cubicBezTo>
                  <a:pt x="1010570" y="4458974"/>
                  <a:pt x="1012995" y="4456851"/>
                  <a:pt x="1015299" y="4454850"/>
                </a:cubicBezTo>
                <a:cubicBezTo>
                  <a:pt x="1027851" y="4462672"/>
                  <a:pt x="1039372" y="4462248"/>
                  <a:pt x="1052712" y="4457640"/>
                </a:cubicBezTo>
                <a:cubicBezTo>
                  <a:pt x="1063384" y="4454001"/>
                  <a:pt x="1074844" y="4447635"/>
                  <a:pt x="1087942" y="4456184"/>
                </a:cubicBezTo>
                <a:cubicBezTo>
                  <a:pt x="1094612" y="4460550"/>
                  <a:pt x="1107346" y="4461338"/>
                  <a:pt x="1113652" y="4454486"/>
                </a:cubicBezTo>
                <a:cubicBezTo>
                  <a:pt x="1125537" y="4441632"/>
                  <a:pt x="1140696" y="4438297"/>
                  <a:pt x="1156219" y="4434780"/>
                </a:cubicBezTo>
                <a:cubicBezTo>
                  <a:pt x="1176956" y="4430232"/>
                  <a:pt x="1195875" y="4433142"/>
                  <a:pt x="1212065" y="4449333"/>
                </a:cubicBezTo>
                <a:close/>
              </a:path>
            </a:pathLst>
          </a:custGeom>
          <a:solidFill>
            <a:srgbClr val="000000"/>
          </a:solidFill>
          <a:ln w="60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4E55E608-F41A-4CD8-9488-19807AF84D35}"/>
              </a:ext>
            </a:extLst>
          </p:cNvPr>
          <p:cNvSpPr/>
          <p:nvPr/>
        </p:nvSpPr>
        <p:spPr>
          <a:xfrm>
            <a:off x="5192875" y="1015999"/>
            <a:ext cx="5849136" cy="4931653"/>
          </a:xfrm>
          <a:custGeom>
            <a:avLst/>
            <a:gdLst>
              <a:gd name="connsiteX0" fmla="*/ 8074724 w 8087391"/>
              <a:gd name="connsiteY0" fmla="*/ 111076 h 6818820"/>
              <a:gd name="connsiteX1" fmla="*/ 7967854 w 8087391"/>
              <a:gd name="connsiteY1" fmla="*/ 9730 h 6818820"/>
              <a:gd name="connsiteX2" fmla="*/ 7908608 w 8087391"/>
              <a:gd name="connsiteY2" fmla="*/ 9921 h 6818820"/>
              <a:gd name="connsiteX3" fmla="*/ 7818120 w 8087391"/>
              <a:gd name="connsiteY3" fmla="*/ 67737 h 6818820"/>
              <a:gd name="connsiteX4" fmla="*/ 7709059 w 8087391"/>
              <a:gd name="connsiteY4" fmla="*/ 164607 h 6818820"/>
              <a:gd name="connsiteX5" fmla="*/ 7551706 w 8087391"/>
              <a:gd name="connsiteY5" fmla="*/ 345772 h 6818820"/>
              <a:gd name="connsiteX6" fmla="*/ 7535514 w 8087391"/>
              <a:gd name="connsiteY6" fmla="*/ 367775 h 6818820"/>
              <a:gd name="connsiteX7" fmla="*/ 7417689 w 8087391"/>
              <a:gd name="connsiteY7" fmla="*/ 517032 h 6818820"/>
              <a:gd name="connsiteX8" fmla="*/ 7403021 w 8087391"/>
              <a:gd name="connsiteY8" fmla="*/ 531414 h 6818820"/>
              <a:gd name="connsiteX9" fmla="*/ 7205091 w 8087391"/>
              <a:gd name="connsiteY9" fmla="*/ 672861 h 6818820"/>
              <a:gd name="connsiteX10" fmla="*/ 7133559 w 8087391"/>
              <a:gd name="connsiteY10" fmla="*/ 713247 h 6818820"/>
              <a:gd name="connsiteX11" fmla="*/ 6938391 w 8087391"/>
              <a:gd name="connsiteY11" fmla="*/ 840691 h 6818820"/>
              <a:gd name="connsiteX12" fmla="*/ 6833712 w 8087391"/>
              <a:gd name="connsiteY12" fmla="*/ 890983 h 6818820"/>
              <a:gd name="connsiteX13" fmla="*/ 6623209 w 8087391"/>
              <a:gd name="connsiteY13" fmla="*/ 1006998 h 6818820"/>
              <a:gd name="connsiteX14" fmla="*/ 6480048 w 8087391"/>
              <a:gd name="connsiteY14" fmla="*/ 1112916 h 6818820"/>
              <a:gd name="connsiteX15" fmla="*/ 6220682 w 8087391"/>
              <a:gd name="connsiteY15" fmla="*/ 1283889 h 6818820"/>
              <a:gd name="connsiteX16" fmla="*/ 6071426 w 8087391"/>
              <a:gd name="connsiteY16" fmla="*/ 1407714 h 6818820"/>
              <a:gd name="connsiteX17" fmla="*/ 6020753 w 8087391"/>
              <a:gd name="connsiteY17" fmla="*/ 1453625 h 6818820"/>
              <a:gd name="connsiteX18" fmla="*/ 5935694 w 8087391"/>
              <a:gd name="connsiteY18" fmla="*/ 1506774 h 6818820"/>
              <a:gd name="connsiteX19" fmla="*/ 5853875 w 8087391"/>
              <a:gd name="connsiteY19" fmla="*/ 1598881 h 6818820"/>
              <a:gd name="connsiteX20" fmla="*/ 5836539 w 8087391"/>
              <a:gd name="connsiteY20" fmla="*/ 1628123 h 6818820"/>
              <a:gd name="connsiteX21" fmla="*/ 5745004 w 8087391"/>
              <a:gd name="connsiteY21" fmla="*/ 1733279 h 6818820"/>
              <a:gd name="connsiteX22" fmla="*/ 5710047 w 8087391"/>
              <a:gd name="connsiteY22" fmla="*/ 1753281 h 6818820"/>
              <a:gd name="connsiteX23" fmla="*/ 5655564 w 8087391"/>
              <a:gd name="connsiteY23" fmla="*/ 1758234 h 6818820"/>
              <a:gd name="connsiteX24" fmla="*/ 5597748 w 8087391"/>
              <a:gd name="connsiteY24" fmla="*/ 1769379 h 6818820"/>
              <a:gd name="connsiteX25" fmla="*/ 5524405 w 8087391"/>
              <a:gd name="connsiteY25" fmla="*/ 1806240 h 6818820"/>
              <a:gd name="connsiteX26" fmla="*/ 5414201 w 8087391"/>
              <a:gd name="connsiteY26" fmla="*/ 1875582 h 6818820"/>
              <a:gd name="connsiteX27" fmla="*/ 5335715 w 8087391"/>
              <a:gd name="connsiteY27" fmla="*/ 1947591 h 6818820"/>
              <a:gd name="connsiteX28" fmla="*/ 5315903 w 8087391"/>
              <a:gd name="connsiteY28" fmla="*/ 1978167 h 6818820"/>
              <a:gd name="connsiteX29" fmla="*/ 5291423 w 8087391"/>
              <a:gd name="connsiteY29" fmla="*/ 2013790 h 6818820"/>
              <a:gd name="connsiteX30" fmla="*/ 5216938 w 8087391"/>
              <a:gd name="connsiteY30" fmla="*/ 2087895 h 6818820"/>
              <a:gd name="connsiteX31" fmla="*/ 5187791 w 8087391"/>
              <a:gd name="connsiteY31" fmla="*/ 2104563 h 6818820"/>
              <a:gd name="connsiteX32" fmla="*/ 5120831 w 8087391"/>
              <a:gd name="connsiteY32" fmla="*/ 2126280 h 6818820"/>
              <a:gd name="connsiteX33" fmla="*/ 5076349 w 8087391"/>
              <a:gd name="connsiteY33" fmla="*/ 2128566 h 6818820"/>
              <a:gd name="connsiteX34" fmla="*/ 5040630 w 8087391"/>
              <a:gd name="connsiteY34" fmla="*/ 2127900 h 6818820"/>
              <a:gd name="connsiteX35" fmla="*/ 4989195 w 8087391"/>
              <a:gd name="connsiteY35" fmla="*/ 2155808 h 6818820"/>
              <a:gd name="connsiteX36" fmla="*/ 4951762 w 8087391"/>
              <a:gd name="connsiteY36" fmla="*/ 2161713 h 6818820"/>
              <a:gd name="connsiteX37" fmla="*/ 4861084 w 8087391"/>
              <a:gd name="connsiteY37" fmla="*/ 2147426 h 6818820"/>
              <a:gd name="connsiteX38" fmla="*/ 4830128 w 8087391"/>
              <a:gd name="connsiteY38" fmla="*/ 2169333 h 6818820"/>
              <a:gd name="connsiteX39" fmla="*/ 4820984 w 8087391"/>
              <a:gd name="connsiteY39" fmla="*/ 2180001 h 6818820"/>
              <a:gd name="connsiteX40" fmla="*/ 4795552 w 8087391"/>
              <a:gd name="connsiteY40" fmla="*/ 2163047 h 6818820"/>
              <a:gd name="connsiteX41" fmla="*/ 4712589 w 8087391"/>
              <a:gd name="connsiteY41" fmla="*/ 2136282 h 6818820"/>
              <a:gd name="connsiteX42" fmla="*/ 4694206 w 8087391"/>
              <a:gd name="connsiteY42" fmla="*/ 2129233 h 6818820"/>
              <a:gd name="connsiteX43" fmla="*/ 4637532 w 8087391"/>
              <a:gd name="connsiteY43" fmla="*/ 2108373 h 6818820"/>
              <a:gd name="connsiteX44" fmla="*/ 4631055 w 8087391"/>
              <a:gd name="connsiteY44" fmla="*/ 2103135 h 6818820"/>
              <a:gd name="connsiteX45" fmla="*/ 4647438 w 8087391"/>
              <a:gd name="connsiteY45" fmla="*/ 2076084 h 6818820"/>
              <a:gd name="connsiteX46" fmla="*/ 4648867 w 8087391"/>
              <a:gd name="connsiteY46" fmla="*/ 1994740 h 6818820"/>
              <a:gd name="connsiteX47" fmla="*/ 4665345 w 8087391"/>
              <a:gd name="connsiteY47" fmla="*/ 1958259 h 6818820"/>
              <a:gd name="connsiteX48" fmla="*/ 4656868 w 8087391"/>
              <a:gd name="connsiteY48" fmla="*/ 1935495 h 6818820"/>
              <a:gd name="connsiteX49" fmla="*/ 4609719 w 8087391"/>
              <a:gd name="connsiteY49" fmla="*/ 1921112 h 6818820"/>
              <a:gd name="connsiteX50" fmla="*/ 4572095 w 8087391"/>
              <a:gd name="connsiteY50" fmla="*/ 1883583 h 6818820"/>
              <a:gd name="connsiteX51" fmla="*/ 4557808 w 8087391"/>
              <a:gd name="connsiteY51" fmla="*/ 1719658 h 6818820"/>
              <a:gd name="connsiteX52" fmla="*/ 4525233 w 8087391"/>
              <a:gd name="connsiteY52" fmla="*/ 1558781 h 6818820"/>
              <a:gd name="connsiteX53" fmla="*/ 4512469 w 8087391"/>
              <a:gd name="connsiteY53" fmla="*/ 1529634 h 6818820"/>
              <a:gd name="connsiteX54" fmla="*/ 4438365 w 8087391"/>
              <a:gd name="connsiteY54" fmla="*/ 1406190 h 6818820"/>
              <a:gd name="connsiteX55" fmla="*/ 4421982 w 8087391"/>
              <a:gd name="connsiteY55" fmla="*/ 1387521 h 6818820"/>
              <a:gd name="connsiteX56" fmla="*/ 4260152 w 8087391"/>
              <a:gd name="connsiteY56" fmla="*/ 1276174 h 6818820"/>
              <a:gd name="connsiteX57" fmla="*/ 4211003 w 8087391"/>
              <a:gd name="connsiteY57" fmla="*/ 1204927 h 6818820"/>
              <a:gd name="connsiteX58" fmla="*/ 4217956 w 8087391"/>
              <a:gd name="connsiteY58" fmla="*/ 1182829 h 6818820"/>
              <a:gd name="connsiteX59" fmla="*/ 4261866 w 8087391"/>
              <a:gd name="connsiteY59" fmla="*/ 1133966 h 6818820"/>
              <a:gd name="connsiteX60" fmla="*/ 4368260 w 8087391"/>
              <a:gd name="connsiteY60" fmla="*/ 966707 h 6818820"/>
              <a:gd name="connsiteX61" fmla="*/ 4415219 w 8087391"/>
              <a:gd name="connsiteY61" fmla="*/ 893841 h 6818820"/>
              <a:gd name="connsiteX62" fmla="*/ 4424077 w 8087391"/>
              <a:gd name="connsiteY62" fmla="*/ 880315 h 6818820"/>
              <a:gd name="connsiteX63" fmla="*/ 4435031 w 8087391"/>
              <a:gd name="connsiteY63" fmla="*/ 908319 h 6818820"/>
              <a:gd name="connsiteX64" fmla="*/ 4490466 w 8087391"/>
              <a:gd name="connsiteY64" fmla="*/ 988424 h 6818820"/>
              <a:gd name="connsiteX65" fmla="*/ 4579049 w 8087391"/>
              <a:gd name="connsiteY65" fmla="*/ 989662 h 6818820"/>
              <a:gd name="connsiteX66" fmla="*/ 4619054 w 8087391"/>
              <a:gd name="connsiteY66" fmla="*/ 943275 h 6818820"/>
              <a:gd name="connsiteX67" fmla="*/ 4660202 w 8087391"/>
              <a:gd name="connsiteY67" fmla="*/ 869552 h 6818820"/>
              <a:gd name="connsiteX68" fmla="*/ 4676013 w 8087391"/>
              <a:gd name="connsiteY68" fmla="*/ 851645 h 6818820"/>
              <a:gd name="connsiteX69" fmla="*/ 4721924 w 8087391"/>
              <a:gd name="connsiteY69" fmla="*/ 792304 h 6818820"/>
              <a:gd name="connsiteX70" fmla="*/ 4712589 w 8087391"/>
              <a:gd name="connsiteY70" fmla="*/ 657811 h 6818820"/>
              <a:gd name="connsiteX71" fmla="*/ 4699445 w 8087391"/>
              <a:gd name="connsiteY71" fmla="*/ 636761 h 6818820"/>
              <a:gd name="connsiteX72" fmla="*/ 4686681 w 8087391"/>
              <a:gd name="connsiteY72" fmla="*/ 611329 h 6818820"/>
              <a:gd name="connsiteX73" fmla="*/ 4565047 w 8087391"/>
              <a:gd name="connsiteY73" fmla="*/ 510555 h 6818820"/>
              <a:gd name="connsiteX74" fmla="*/ 4455509 w 8087391"/>
              <a:gd name="connsiteY74" fmla="*/ 538653 h 6818820"/>
              <a:gd name="connsiteX75" fmla="*/ 4440079 w 8087391"/>
              <a:gd name="connsiteY75" fmla="*/ 546940 h 6818820"/>
              <a:gd name="connsiteX76" fmla="*/ 4379976 w 8087391"/>
              <a:gd name="connsiteY76" fmla="*/ 479217 h 6818820"/>
              <a:gd name="connsiteX77" fmla="*/ 4373214 w 8087391"/>
              <a:gd name="connsiteY77" fmla="*/ 470073 h 6818820"/>
              <a:gd name="connsiteX78" fmla="*/ 4229767 w 8087391"/>
              <a:gd name="connsiteY78" fmla="*/ 360441 h 6818820"/>
              <a:gd name="connsiteX79" fmla="*/ 4118515 w 8087391"/>
              <a:gd name="connsiteY79" fmla="*/ 335485 h 6818820"/>
              <a:gd name="connsiteX80" fmla="*/ 3943636 w 8087391"/>
              <a:gd name="connsiteY80" fmla="*/ 327389 h 6818820"/>
              <a:gd name="connsiteX81" fmla="*/ 3829241 w 8087391"/>
              <a:gd name="connsiteY81" fmla="*/ 369775 h 6818820"/>
              <a:gd name="connsiteX82" fmla="*/ 3760089 w 8087391"/>
              <a:gd name="connsiteY82" fmla="*/ 532938 h 6818820"/>
              <a:gd name="connsiteX83" fmla="*/ 3760280 w 8087391"/>
              <a:gd name="connsiteY83" fmla="*/ 548655 h 6818820"/>
              <a:gd name="connsiteX84" fmla="*/ 3744468 w 8087391"/>
              <a:gd name="connsiteY84" fmla="*/ 610091 h 6818820"/>
              <a:gd name="connsiteX85" fmla="*/ 3707035 w 8087391"/>
              <a:gd name="connsiteY85" fmla="*/ 767063 h 6818820"/>
              <a:gd name="connsiteX86" fmla="*/ 3702653 w 8087391"/>
              <a:gd name="connsiteY86" fmla="*/ 784017 h 6818820"/>
              <a:gd name="connsiteX87" fmla="*/ 3676174 w 8087391"/>
              <a:gd name="connsiteY87" fmla="*/ 764110 h 6818820"/>
              <a:gd name="connsiteX88" fmla="*/ 3672650 w 8087391"/>
              <a:gd name="connsiteY88" fmla="*/ 768301 h 6818820"/>
              <a:gd name="connsiteX89" fmla="*/ 3701606 w 8087391"/>
              <a:gd name="connsiteY89" fmla="*/ 802877 h 6818820"/>
              <a:gd name="connsiteX90" fmla="*/ 3616166 w 8087391"/>
              <a:gd name="connsiteY90" fmla="*/ 910700 h 6818820"/>
              <a:gd name="connsiteX91" fmla="*/ 3612261 w 8087391"/>
              <a:gd name="connsiteY91" fmla="*/ 961278 h 6818820"/>
              <a:gd name="connsiteX92" fmla="*/ 3634835 w 8087391"/>
              <a:gd name="connsiteY92" fmla="*/ 976708 h 6818820"/>
              <a:gd name="connsiteX93" fmla="*/ 3643027 w 8087391"/>
              <a:gd name="connsiteY93" fmla="*/ 1012998 h 6818820"/>
              <a:gd name="connsiteX94" fmla="*/ 3651123 w 8087391"/>
              <a:gd name="connsiteY94" fmla="*/ 1054432 h 6818820"/>
              <a:gd name="connsiteX95" fmla="*/ 3658362 w 8087391"/>
              <a:gd name="connsiteY95" fmla="*/ 1061100 h 6818820"/>
              <a:gd name="connsiteX96" fmla="*/ 3641979 w 8087391"/>
              <a:gd name="connsiteY96" fmla="*/ 1106915 h 6818820"/>
              <a:gd name="connsiteX97" fmla="*/ 3666744 w 8087391"/>
              <a:gd name="connsiteY97" fmla="*/ 1118631 h 6818820"/>
              <a:gd name="connsiteX98" fmla="*/ 3662839 w 8087391"/>
              <a:gd name="connsiteY98" fmla="*/ 1178638 h 6818820"/>
              <a:gd name="connsiteX99" fmla="*/ 3706082 w 8087391"/>
              <a:gd name="connsiteY99" fmla="*/ 1226739 h 6818820"/>
              <a:gd name="connsiteX100" fmla="*/ 3760851 w 8087391"/>
              <a:gd name="connsiteY100" fmla="*/ 1225692 h 6818820"/>
              <a:gd name="connsiteX101" fmla="*/ 3847624 w 8087391"/>
              <a:gd name="connsiteY101" fmla="*/ 1222644 h 6818820"/>
              <a:gd name="connsiteX102" fmla="*/ 3907536 w 8087391"/>
              <a:gd name="connsiteY102" fmla="*/ 1289128 h 6818820"/>
              <a:gd name="connsiteX103" fmla="*/ 3907250 w 8087391"/>
              <a:gd name="connsiteY103" fmla="*/ 1373234 h 6818820"/>
              <a:gd name="connsiteX104" fmla="*/ 3886105 w 8087391"/>
              <a:gd name="connsiteY104" fmla="*/ 1502583 h 6818820"/>
              <a:gd name="connsiteX105" fmla="*/ 3882581 w 8087391"/>
              <a:gd name="connsiteY105" fmla="*/ 1515728 h 6818820"/>
              <a:gd name="connsiteX106" fmla="*/ 3860292 w 8087391"/>
              <a:gd name="connsiteY106" fmla="*/ 1567258 h 6818820"/>
              <a:gd name="connsiteX107" fmla="*/ 3778091 w 8087391"/>
              <a:gd name="connsiteY107" fmla="*/ 1673748 h 6818820"/>
              <a:gd name="connsiteX108" fmla="*/ 3745040 w 8087391"/>
              <a:gd name="connsiteY108" fmla="*/ 1722611 h 6818820"/>
              <a:gd name="connsiteX109" fmla="*/ 3725799 w 8087391"/>
              <a:gd name="connsiteY109" fmla="*/ 1763759 h 6818820"/>
              <a:gd name="connsiteX110" fmla="*/ 3705987 w 8087391"/>
              <a:gd name="connsiteY110" fmla="*/ 1842626 h 6818820"/>
              <a:gd name="connsiteX111" fmla="*/ 3727990 w 8087391"/>
              <a:gd name="connsiteY111" fmla="*/ 1964927 h 6818820"/>
              <a:gd name="connsiteX112" fmla="*/ 3719894 w 8087391"/>
              <a:gd name="connsiteY112" fmla="*/ 2036269 h 6818820"/>
              <a:gd name="connsiteX113" fmla="*/ 3605403 w 8087391"/>
              <a:gd name="connsiteY113" fmla="*/ 2259440 h 6818820"/>
              <a:gd name="connsiteX114" fmla="*/ 3601402 w 8087391"/>
              <a:gd name="connsiteY114" fmla="*/ 2267631 h 6818820"/>
              <a:gd name="connsiteX115" fmla="*/ 3565779 w 8087391"/>
              <a:gd name="connsiteY115" fmla="*/ 2281252 h 6818820"/>
              <a:gd name="connsiteX116" fmla="*/ 3537490 w 8087391"/>
              <a:gd name="connsiteY116" fmla="*/ 2263536 h 6818820"/>
              <a:gd name="connsiteX117" fmla="*/ 3503962 w 8087391"/>
              <a:gd name="connsiteY117" fmla="*/ 2217530 h 6818820"/>
              <a:gd name="connsiteX118" fmla="*/ 3267647 w 8087391"/>
              <a:gd name="connsiteY118" fmla="*/ 1831767 h 6818820"/>
              <a:gd name="connsiteX119" fmla="*/ 3229832 w 8087391"/>
              <a:gd name="connsiteY119" fmla="*/ 1789572 h 6818820"/>
              <a:gd name="connsiteX120" fmla="*/ 3203448 w 8087391"/>
              <a:gd name="connsiteY120" fmla="*/ 1733850 h 6818820"/>
              <a:gd name="connsiteX121" fmla="*/ 3160014 w 8087391"/>
              <a:gd name="connsiteY121" fmla="*/ 1667461 h 6818820"/>
              <a:gd name="connsiteX122" fmla="*/ 3093434 w 8087391"/>
              <a:gd name="connsiteY122" fmla="*/ 1601167 h 6818820"/>
              <a:gd name="connsiteX123" fmla="*/ 3035141 w 8087391"/>
              <a:gd name="connsiteY123" fmla="*/ 1549065 h 6818820"/>
              <a:gd name="connsiteX124" fmla="*/ 2980468 w 8087391"/>
              <a:gd name="connsiteY124" fmla="*/ 1548303 h 6818820"/>
              <a:gd name="connsiteX125" fmla="*/ 2902077 w 8087391"/>
              <a:gd name="connsiteY125" fmla="*/ 1539350 h 6818820"/>
              <a:gd name="connsiteX126" fmla="*/ 2842260 w 8087391"/>
              <a:gd name="connsiteY126" fmla="*/ 1524681 h 6818820"/>
              <a:gd name="connsiteX127" fmla="*/ 2791301 w 8087391"/>
              <a:gd name="connsiteY127" fmla="*/ 1512299 h 6818820"/>
              <a:gd name="connsiteX128" fmla="*/ 2742533 w 8087391"/>
              <a:gd name="connsiteY128" fmla="*/ 1502679 h 6818820"/>
              <a:gd name="connsiteX129" fmla="*/ 2716435 w 8087391"/>
              <a:gd name="connsiteY129" fmla="*/ 1500488 h 6818820"/>
              <a:gd name="connsiteX130" fmla="*/ 2719483 w 8087391"/>
              <a:gd name="connsiteY130" fmla="*/ 1459340 h 6818820"/>
              <a:gd name="connsiteX131" fmla="*/ 2718340 w 8087391"/>
              <a:gd name="connsiteY131" fmla="*/ 1381616 h 6818820"/>
              <a:gd name="connsiteX132" fmla="*/ 2728436 w 8087391"/>
              <a:gd name="connsiteY132" fmla="*/ 1345326 h 6818820"/>
              <a:gd name="connsiteX133" fmla="*/ 2798635 w 8087391"/>
              <a:gd name="connsiteY133" fmla="*/ 1283889 h 6818820"/>
              <a:gd name="connsiteX134" fmla="*/ 2828830 w 8087391"/>
              <a:gd name="connsiteY134" fmla="*/ 1263411 h 6818820"/>
              <a:gd name="connsiteX135" fmla="*/ 2882170 w 8087391"/>
              <a:gd name="connsiteY135" fmla="*/ 1233788 h 6818820"/>
              <a:gd name="connsiteX136" fmla="*/ 2902839 w 8087391"/>
              <a:gd name="connsiteY136" fmla="*/ 1138824 h 6818820"/>
              <a:gd name="connsiteX137" fmla="*/ 2884265 w 8087391"/>
              <a:gd name="connsiteY137" fmla="*/ 1092246 h 6818820"/>
              <a:gd name="connsiteX138" fmla="*/ 2868168 w 8087391"/>
              <a:gd name="connsiteY138" fmla="*/ 1059099 h 6818820"/>
              <a:gd name="connsiteX139" fmla="*/ 2851499 w 8087391"/>
              <a:gd name="connsiteY139" fmla="*/ 1045193 h 6818820"/>
              <a:gd name="connsiteX140" fmla="*/ 2855976 w 8087391"/>
              <a:gd name="connsiteY140" fmla="*/ 1034715 h 6818820"/>
              <a:gd name="connsiteX141" fmla="*/ 2856738 w 8087391"/>
              <a:gd name="connsiteY141" fmla="*/ 981852 h 6818820"/>
              <a:gd name="connsiteX142" fmla="*/ 2838926 w 8087391"/>
              <a:gd name="connsiteY142" fmla="*/ 946800 h 6818820"/>
              <a:gd name="connsiteX143" fmla="*/ 2872454 w 8087391"/>
              <a:gd name="connsiteY143" fmla="*/ 920606 h 6818820"/>
              <a:gd name="connsiteX144" fmla="*/ 2867406 w 8087391"/>
              <a:gd name="connsiteY144" fmla="*/ 846120 h 6818820"/>
              <a:gd name="connsiteX145" fmla="*/ 2823877 w 8087391"/>
              <a:gd name="connsiteY145" fmla="*/ 826308 h 6818820"/>
              <a:gd name="connsiteX146" fmla="*/ 2733580 w 8087391"/>
              <a:gd name="connsiteY146" fmla="*/ 788018 h 6818820"/>
              <a:gd name="connsiteX147" fmla="*/ 2716530 w 8087391"/>
              <a:gd name="connsiteY147" fmla="*/ 777255 h 6818820"/>
              <a:gd name="connsiteX148" fmla="*/ 2733294 w 8087391"/>
              <a:gd name="connsiteY148" fmla="*/ 725629 h 6818820"/>
              <a:gd name="connsiteX149" fmla="*/ 2706910 w 8087391"/>
              <a:gd name="connsiteY149" fmla="*/ 762681 h 6818820"/>
              <a:gd name="connsiteX150" fmla="*/ 2661952 w 8087391"/>
              <a:gd name="connsiteY150" fmla="*/ 682195 h 6818820"/>
              <a:gd name="connsiteX151" fmla="*/ 2651379 w 8087391"/>
              <a:gd name="connsiteY151" fmla="*/ 673432 h 6818820"/>
              <a:gd name="connsiteX152" fmla="*/ 2555939 w 8087391"/>
              <a:gd name="connsiteY152" fmla="*/ 555608 h 6818820"/>
              <a:gd name="connsiteX153" fmla="*/ 2508981 w 8087391"/>
              <a:gd name="connsiteY153" fmla="*/ 507697 h 6818820"/>
              <a:gd name="connsiteX154" fmla="*/ 2403158 w 8087391"/>
              <a:gd name="connsiteY154" fmla="*/ 485885 h 6818820"/>
              <a:gd name="connsiteX155" fmla="*/ 2368963 w 8087391"/>
              <a:gd name="connsiteY155" fmla="*/ 485504 h 6818820"/>
              <a:gd name="connsiteX156" fmla="*/ 2307241 w 8087391"/>
              <a:gd name="connsiteY156" fmla="*/ 498839 h 6818820"/>
              <a:gd name="connsiteX157" fmla="*/ 2251520 w 8087391"/>
              <a:gd name="connsiteY157" fmla="*/ 525223 h 6818820"/>
              <a:gd name="connsiteX158" fmla="*/ 2030635 w 8087391"/>
              <a:gd name="connsiteY158" fmla="*/ 661907 h 6818820"/>
              <a:gd name="connsiteX159" fmla="*/ 2015776 w 8087391"/>
              <a:gd name="connsiteY159" fmla="*/ 676099 h 6818820"/>
              <a:gd name="connsiteX160" fmla="*/ 1931384 w 8087391"/>
              <a:gd name="connsiteY160" fmla="*/ 772397 h 6818820"/>
              <a:gd name="connsiteX161" fmla="*/ 1916430 w 8087391"/>
              <a:gd name="connsiteY161" fmla="*/ 797543 h 6818820"/>
              <a:gd name="connsiteX162" fmla="*/ 1891475 w 8087391"/>
              <a:gd name="connsiteY162" fmla="*/ 890126 h 6818820"/>
              <a:gd name="connsiteX163" fmla="*/ 1890427 w 8087391"/>
              <a:gd name="connsiteY163" fmla="*/ 935274 h 6818820"/>
              <a:gd name="connsiteX164" fmla="*/ 1911382 w 8087391"/>
              <a:gd name="connsiteY164" fmla="*/ 1049860 h 6818820"/>
              <a:gd name="connsiteX165" fmla="*/ 1938433 w 8087391"/>
              <a:gd name="connsiteY165" fmla="*/ 1114630 h 6818820"/>
              <a:gd name="connsiteX166" fmla="*/ 2047970 w 8087391"/>
              <a:gd name="connsiteY166" fmla="*/ 1261029 h 6818820"/>
              <a:gd name="connsiteX167" fmla="*/ 2109121 w 8087391"/>
              <a:gd name="connsiteY167" fmla="*/ 1328752 h 6818820"/>
              <a:gd name="connsiteX168" fmla="*/ 2226278 w 8087391"/>
              <a:gd name="connsiteY168" fmla="*/ 1441052 h 6818820"/>
              <a:gd name="connsiteX169" fmla="*/ 2240185 w 8087391"/>
              <a:gd name="connsiteY169" fmla="*/ 1504298 h 6818820"/>
              <a:gd name="connsiteX170" fmla="*/ 2236470 w 8087391"/>
              <a:gd name="connsiteY170" fmla="*/ 1515061 h 6818820"/>
              <a:gd name="connsiteX171" fmla="*/ 2210467 w 8087391"/>
              <a:gd name="connsiteY171" fmla="*/ 1540779 h 6818820"/>
              <a:gd name="connsiteX172" fmla="*/ 2190655 w 8087391"/>
              <a:gd name="connsiteY172" fmla="*/ 1568306 h 6818820"/>
              <a:gd name="connsiteX173" fmla="*/ 2194179 w 8087391"/>
              <a:gd name="connsiteY173" fmla="*/ 1583832 h 6818820"/>
              <a:gd name="connsiteX174" fmla="*/ 2182940 w 8087391"/>
              <a:gd name="connsiteY174" fmla="*/ 1606120 h 6818820"/>
              <a:gd name="connsiteX175" fmla="*/ 2115122 w 8087391"/>
              <a:gd name="connsiteY175" fmla="*/ 1671462 h 6818820"/>
              <a:gd name="connsiteX176" fmla="*/ 2081879 w 8087391"/>
              <a:gd name="connsiteY176" fmla="*/ 1708323 h 6818820"/>
              <a:gd name="connsiteX177" fmla="*/ 2046161 w 8087391"/>
              <a:gd name="connsiteY177" fmla="*/ 1739946 h 6818820"/>
              <a:gd name="connsiteX178" fmla="*/ 1982248 w 8087391"/>
              <a:gd name="connsiteY178" fmla="*/ 1794715 h 6818820"/>
              <a:gd name="connsiteX179" fmla="*/ 1964627 w 8087391"/>
              <a:gd name="connsiteY179" fmla="*/ 1824433 h 6818820"/>
              <a:gd name="connsiteX180" fmla="*/ 1947100 w 8087391"/>
              <a:gd name="connsiteY180" fmla="*/ 1867581 h 6818820"/>
              <a:gd name="connsiteX181" fmla="*/ 1933861 w 8087391"/>
              <a:gd name="connsiteY181" fmla="*/ 1904824 h 6818820"/>
              <a:gd name="connsiteX182" fmla="*/ 1930527 w 8087391"/>
              <a:gd name="connsiteY182" fmla="*/ 1933875 h 6818820"/>
              <a:gd name="connsiteX183" fmla="*/ 1923764 w 8087391"/>
              <a:gd name="connsiteY183" fmla="*/ 1967403 h 6818820"/>
              <a:gd name="connsiteX184" fmla="*/ 1903667 w 8087391"/>
              <a:gd name="connsiteY184" fmla="*/ 2100372 h 6818820"/>
              <a:gd name="connsiteX185" fmla="*/ 1898142 w 8087391"/>
              <a:gd name="connsiteY185" fmla="*/ 2248391 h 6818820"/>
              <a:gd name="connsiteX186" fmla="*/ 1926717 w 8087391"/>
              <a:gd name="connsiteY186" fmla="*/ 2472514 h 6818820"/>
              <a:gd name="connsiteX187" fmla="*/ 1930432 w 8087391"/>
              <a:gd name="connsiteY187" fmla="*/ 2664062 h 6818820"/>
              <a:gd name="connsiteX188" fmla="*/ 1924431 w 8087391"/>
              <a:gd name="connsiteY188" fmla="*/ 2748358 h 6818820"/>
              <a:gd name="connsiteX189" fmla="*/ 1923383 w 8087391"/>
              <a:gd name="connsiteY189" fmla="*/ 2965433 h 6818820"/>
              <a:gd name="connsiteX190" fmla="*/ 1950911 w 8087391"/>
              <a:gd name="connsiteY190" fmla="*/ 3117166 h 6818820"/>
              <a:gd name="connsiteX191" fmla="*/ 1967960 w 8087391"/>
              <a:gd name="connsiteY191" fmla="*/ 3156314 h 6818820"/>
              <a:gd name="connsiteX192" fmla="*/ 1945481 w 8087391"/>
              <a:gd name="connsiteY192" fmla="*/ 3163267 h 6818820"/>
              <a:gd name="connsiteX193" fmla="*/ 1919002 w 8087391"/>
              <a:gd name="connsiteY193" fmla="*/ 3170316 h 6818820"/>
              <a:gd name="connsiteX194" fmla="*/ 1904714 w 8087391"/>
              <a:gd name="connsiteY194" fmla="*/ 3192414 h 6818820"/>
              <a:gd name="connsiteX195" fmla="*/ 1932051 w 8087391"/>
              <a:gd name="connsiteY195" fmla="*/ 3273852 h 6818820"/>
              <a:gd name="connsiteX196" fmla="*/ 1932337 w 8087391"/>
              <a:gd name="connsiteY196" fmla="*/ 3313381 h 6818820"/>
              <a:gd name="connsiteX197" fmla="*/ 1892427 w 8087391"/>
              <a:gd name="connsiteY197" fmla="*/ 3402535 h 6818820"/>
              <a:gd name="connsiteX198" fmla="*/ 1842421 w 8087391"/>
              <a:gd name="connsiteY198" fmla="*/ 3613609 h 6818820"/>
              <a:gd name="connsiteX199" fmla="*/ 1835849 w 8087391"/>
              <a:gd name="connsiteY199" fmla="*/ 3656472 h 6818820"/>
              <a:gd name="connsiteX200" fmla="*/ 1789557 w 8087391"/>
              <a:gd name="connsiteY200" fmla="*/ 3788584 h 6818820"/>
              <a:gd name="connsiteX201" fmla="*/ 1646396 w 8087391"/>
              <a:gd name="connsiteY201" fmla="*/ 4058808 h 6818820"/>
              <a:gd name="connsiteX202" fmla="*/ 1572197 w 8087391"/>
              <a:gd name="connsiteY202" fmla="*/ 4212922 h 6818820"/>
              <a:gd name="connsiteX203" fmla="*/ 1392650 w 8087391"/>
              <a:gd name="connsiteY203" fmla="*/ 4549536 h 6818820"/>
              <a:gd name="connsiteX204" fmla="*/ 1112044 w 8087391"/>
              <a:gd name="connsiteY204" fmla="*/ 4895484 h 6818820"/>
              <a:gd name="connsiteX205" fmla="*/ 1042416 w 8087391"/>
              <a:gd name="connsiteY205" fmla="*/ 4961397 h 6818820"/>
              <a:gd name="connsiteX206" fmla="*/ 914305 w 8087391"/>
              <a:gd name="connsiteY206" fmla="*/ 5115607 h 6818820"/>
              <a:gd name="connsiteX207" fmla="*/ 858203 w 8087391"/>
              <a:gd name="connsiteY207" fmla="*/ 5217429 h 6818820"/>
              <a:gd name="connsiteX208" fmla="*/ 810959 w 8087391"/>
              <a:gd name="connsiteY208" fmla="*/ 5331348 h 6818820"/>
              <a:gd name="connsiteX209" fmla="*/ 590455 w 8087391"/>
              <a:gd name="connsiteY209" fmla="*/ 5803026 h 6818820"/>
              <a:gd name="connsiteX210" fmla="*/ 503206 w 8087391"/>
              <a:gd name="connsiteY210" fmla="*/ 5966094 h 6818820"/>
              <a:gd name="connsiteX211" fmla="*/ 447485 w 8087391"/>
              <a:gd name="connsiteY211" fmla="*/ 6031816 h 6818820"/>
              <a:gd name="connsiteX212" fmla="*/ 404527 w 8087391"/>
              <a:gd name="connsiteY212" fmla="*/ 6096777 h 6818820"/>
              <a:gd name="connsiteX213" fmla="*/ 392906 w 8087391"/>
              <a:gd name="connsiteY213" fmla="*/ 6115922 h 6818820"/>
              <a:gd name="connsiteX214" fmla="*/ 298037 w 8087391"/>
              <a:gd name="connsiteY214" fmla="*/ 6211649 h 6818820"/>
              <a:gd name="connsiteX215" fmla="*/ 122968 w 8087391"/>
              <a:gd name="connsiteY215" fmla="*/ 6404720 h 6818820"/>
              <a:gd name="connsiteX216" fmla="*/ 112776 w 8087391"/>
              <a:gd name="connsiteY216" fmla="*/ 6418341 h 6818820"/>
              <a:gd name="connsiteX217" fmla="*/ 45625 w 8087391"/>
              <a:gd name="connsiteY217" fmla="*/ 6517305 h 6818820"/>
              <a:gd name="connsiteX218" fmla="*/ 15812 w 8087391"/>
              <a:gd name="connsiteY218" fmla="*/ 6597316 h 6818820"/>
              <a:gd name="connsiteX219" fmla="*/ 2096 w 8087391"/>
              <a:gd name="connsiteY219" fmla="*/ 6656371 h 6818820"/>
              <a:gd name="connsiteX220" fmla="*/ 2286 w 8087391"/>
              <a:gd name="connsiteY220" fmla="*/ 6679993 h 6818820"/>
              <a:gd name="connsiteX221" fmla="*/ 0 w 8087391"/>
              <a:gd name="connsiteY221" fmla="*/ 6682088 h 6818820"/>
              <a:gd name="connsiteX222" fmla="*/ 0 w 8087391"/>
              <a:gd name="connsiteY222" fmla="*/ 6695804 h 6818820"/>
              <a:gd name="connsiteX223" fmla="*/ 4763 w 8087391"/>
              <a:gd name="connsiteY223" fmla="*/ 6698852 h 6818820"/>
              <a:gd name="connsiteX224" fmla="*/ 139256 w 8087391"/>
              <a:gd name="connsiteY224" fmla="*/ 6817629 h 6818820"/>
              <a:gd name="connsiteX225" fmla="*/ 336804 w 8087391"/>
              <a:gd name="connsiteY225" fmla="*/ 6715997 h 6818820"/>
              <a:gd name="connsiteX226" fmla="*/ 340805 w 8087391"/>
              <a:gd name="connsiteY226" fmla="*/ 6714187 h 6818820"/>
              <a:gd name="connsiteX227" fmla="*/ 385667 w 8087391"/>
              <a:gd name="connsiteY227" fmla="*/ 6668753 h 6818820"/>
              <a:gd name="connsiteX228" fmla="*/ 434531 w 8087391"/>
              <a:gd name="connsiteY228" fmla="*/ 6584362 h 6818820"/>
              <a:gd name="connsiteX229" fmla="*/ 487394 w 8087391"/>
              <a:gd name="connsiteY229" fmla="*/ 6509971 h 6818820"/>
              <a:gd name="connsiteX230" fmla="*/ 520065 w 8087391"/>
              <a:gd name="connsiteY230" fmla="*/ 6457679 h 6818820"/>
              <a:gd name="connsiteX231" fmla="*/ 625221 w 8087391"/>
              <a:gd name="connsiteY231" fmla="*/ 6286420 h 6818820"/>
              <a:gd name="connsiteX232" fmla="*/ 675132 w 8087391"/>
              <a:gd name="connsiteY232" fmla="*/ 6207267 h 6818820"/>
              <a:gd name="connsiteX233" fmla="*/ 696087 w 8087391"/>
              <a:gd name="connsiteY233" fmla="*/ 6167071 h 6818820"/>
              <a:gd name="connsiteX234" fmla="*/ 730568 w 8087391"/>
              <a:gd name="connsiteY234" fmla="*/ 6060677 h 6818820"/>
              <a:gd name="connsiteX235" fmla="*/ 791147 w 8087391"/>
              <a:gd name="connsiteY235" fmla="*/ 5951806 h 6818820"/>
              <a:gd name="connsiteX236" fmla="*/ 838772 w 8087391"/>
              <a:gd name="connsiteY236" fmla="*/ 5893323 h 6818820"/>
              <a:gd name="connsiteX237" fmla="*/ 940213 w 8087391"/>
              <a:gd name="connsiteY237" fmla="*/ 5788452 h 6818820"/>
              <a:gd name="connsiteX238" fmla="*/ 1108805 w 8087391"/>
              <a:gd name="connsiteY238" fmla="*/ 5634529 h 6818820"/>
              <a:gd name="connsiteX239" fmla="*/ 1298924 w 8087391"/>
              <a:gd name="connsiteY239" fmla="*/ 5404786 h 6818820"/>
              <a:gd name="connsiteX240" fmla="*/ 1302829 w 8087391"/>
              <a:gd name="connsiteY240" fmla="*/ 5399166 h 6818820"/>
              <a:gd name="connsiteX241" fmla="*/ 1339691 w 8087391"/>
              <a:gd name="connsiteY241" fmla="*/ 5331062 h 6818820"/>
              <a:gd name="connsiteX242" fmla="*/ 1385125 w 8087391"/>
              <a:gd name="connsiteY242" fmla="*/ 5231335 h 6818820"/>
              <a:gd name="connsiteX243" fmla="*/ 1397699 w 8087391"/>
              <a:gd name="connsiteY243" fmla="*/ 5212476 h 6818820"/>
              <a:gd name="connsiteX244" fmla="*/ 1562005 w 8087391"/>
              <a:gd name="connsiteY244" fmla="*/ 5064076 h 6818820"/>
              <a:gd name="connsiteX245" fmla="*/ 1653921 w 8087391"/>
              <a:gd name="connsiteY245" fmla="*/ 4979113 h 6818820"/>
              <a:gd name="connsiteX246" fmla="*/ 1755267 w 8087391"/>
              <a:gd name="connsiteY246" fmla="*/ 4867671 h 6818820"/>
              <a:gd name="connsiteX247" fmla="*/ 1914430 w 8087391"/>
              <a:gd name="connsiteY247" fmla="*/ 4688505 h 6818820"/>
              <a:gd name="connsiteX248" fmla="*/ 1951387 w 8087391"/>
              <a:gd name="connsiteY248" fmla="*/ 4628688 h 6818820"/>
              <a:gd name="connsiteX249" fmla="*/ 2031492 w 8087391"/>
              <a:gd name="connsiteY249" fmla="*/ 4537439 h 6818820"/>
              <a:gd name="connsiteX250" fmla="*/ 2163318 w 8087391"/>
              <a:gd name="connsiteY250" fmla="*/ 4451904 h 6818820"/>
              <a:gd name="connsiteX251" fmla="*/ 2364677 w 8087391"/>
              <a:gd name="connsiteY251" fmla="*/ 4246450 h 6818820"/>
              <a:gd name="connsiteX252" fmla="*/ 2401348 w 8087391"/>
              <a:gd name="connsiteY252" fmla="*/ 4208445 h 6818820"/>
              <a:gd name="connsiteX253" fmla="*/ 2487835 w 8087391"/>
              <a:gd name="connsiteY253" fmla="*/ 4286265 h 6818820"/>
              <a:gd name="connsiteX254" fmla="*/ 2596991 w 8087391"/>
              <a:gd name="connsiteY254" fmla="*/ 4412376 h 6818820"/>
              <a:gd name="connsiteX255" fmla="*/ 2846832 w 8087391"/>
              <a:gd name="connsiteY255" fmla="*/ 4697935 h 6818820"/>
              <a:gd name="connsiteX256" fmla="*/ 2907887 w 8087391"/>
              <a:gd name="connsiteY256" fmla="*/ 4752609 h 6818820"/>
              <a:gd name="connsiteX257" fmla="*/ 3235643 w 8087391"/>
              <a:gd name="connsiteY257" fmla="*/ 4981781 h 6818820"/>
              <a:gd name="connsiteX258" fmla="*/ 3263265 w 8087391"/>
              <a:gd name="connsiteY258" fmla="*/ 4997687 h 6818820"/>
              <a:gd name="connsiteX259" fmla="*/ 3297079 w 8087391"/>
              <a:gd name="connsiteY259" fmla="*/ 5035977 h 6818820"/>
              <a:gd name="connsiteX260" fmla="*/ 3305842 w 8087391"/>
              <a:gd name="connsiteY260" fmla="*/ 5071315 h 6818820"/>
              <a:gd name="connsiteX261" fmla="*/ 3293745 w 8087391"/>
              <a:gd name="connsiteY261" fmla="*/ 5201999 h 6818820"/>
              <a:gd name="connsiteX262" fmla="*/ 3260884 w 8087391"/>
              <a:gd name="connsiteY262" fmla="*/ 5301725 h 6818820"/>
              <a:gd name="connsiteX263" fmla="*/ 3234690 w 8087391"/>
              <a:gd name="connsiteY263" fmla="*/ 5527182 h 6818820"/>
              <a:gd name="connsiteX264" fmla="*/ 3272790 w 8087391"/>
              <a:gd name="connsiteY264" fmla="*/ 5698346 h 6818820"/>
              <a:gd name="connsiteX265" fmla="*/ 3301460 w 8087391"/>
              <a:gd name="connsiteY265" fmla="*/ 5799311 h 6818820"/>
              <a:gd name="connsiteX266" fmla="*/ 3333750 w 8087391"/>
              <a:gd name="connsiteY266" fmla="*/ 5929994 h 6818820"/>
              <a:gd name="connsiteX267" fmla="*/ 3366707 w 8087391"/>
              <a:gd name="connsiteY267" fmla="*/ 6062296 h 6818820"/>
              <a:gd name="connsiteX268" fmla="*/ 3387471 w 8087391"/>
              <a:gd name="connsiteY268" fmla="*/ 6157927 h 6818820"/>
              <a:gd name="connsiteX269" fmla="*/ 3399568 w 8087391"/>
              <a:gd name="connsiteY269" fmla="*/ 6232222 h 6818820"/>
              <a:gd name="connsiteX270" fmla="*/ 3405283 w 8087391"/>
              <a:gd name="connsiteY270" fmla="*/ 6343856 h 6818820"/>
              <a:gd name="connsiteX271" fmla="*/ 3401092 w 8087391"/>
              <a:gd name="connsiteY271" fmla="*/ 6471490 h 6818820"/>
              <a:gd name="connsiteX272" fmla="*/ 3394901 w 8087391"/>
              <a:gd name="connsiteY272" fmla="*/ 6502161 h 6818820"/>
              <a:gd name="connsiteX273" fmla="*/ 3386233 w 8087391"/>
              <a:gd name="connsiteY273" fmla="*/ 6532164 h 6818820"/>
              <a:gd name="connsiteX274" fmla="*/ 3381280 w 8087391"/>
              <a:gd name="connsiteY274" fmla="*/ 6625605 h 6818820"/>
              <a:gd name="connsiteX275" fmla="*/ 3391186 w 8087391"/>
              <a:gd name="connsiteY275" fmla="*/ 6671991 h 6818820"/>
              <a:gd name="connsiteX276" fmla="*/ 3431477 w 8087391"/>
              <a:gd name="connsiteY276" fmla="*/ 6698185 h 6818820"/>
              <a:gd name="connsiteX277" fmla="*/ 3534251 w 8087391"/>
              <a:gd name="connsiteY277" fmla="*/ 6697900 h 6818820"/>
              <a:gd name="connsiteX278" fmla="*/ 3575304 w 8087391"/>
              <a:gd name="connsiteY278" fmla="*/ 6708282 h 6818820"/>
              <a:gd name="connsiteX279" fmla="*/ 3599212 w 8087391"/>
              <a:gd name="connsiteY279" fmla="*/ 6713330 h 6818820"/>
              <a:gd name="connsiteX280" fmla="*/ 3857530 w 8087391"/>
              <a:gd name="connsiteY280" fmla="*/ 6713521 h 6818820"/>
              <a:gd name="connsiteX281" fmla="*/ 3866674 w 8087391"/>
              <a:gd name="connsiteY281" fmla="*/ 6713330 h 6818820"/>
              <a:gd name="connsiteX282" fmla="*/ 3890963 w 8087391"/>
              <a:gd name="connsiteY282" fmla="*/ 6691137 h 6818820"/>
              <a:gd name="connsiteX283" fmla="*/ 3862578 w 8087391"/>
              <a:gd name="connsiteY283" fmla="*/ 6589410 h 6818820"/>
              <a:gd name="connsiteX284" fmla="*/ 3824002 w 8087391"/>
              <a:gd name="connsiteY284" fmla="*/ 6544357 h 6818820"/>
              <a:gd name="connsiteX285" fmla="*/ 3805523 w 8087391"/>
              <a:gd name="connsiteY285" fmla="*/ 6524164 h 6818820"/>
              <a:gd name="connsiteX286" fmla="*/ 3739420 w 8087391"/>
              <a:gd name="connsiteY286" fmla="*/ 6410816 h 6818820"/>
              <a:gd name="connsiteX287" fmla="*/ 3736372 w 8087391"/>
              <a:gd name="connsiteY287" fmla="*/ 6399862 h 6818820"/>
              <a:gd name="connsiteX288" fmla="*/ 3690271 w 8087391"/>
              <a:gd name="connsiteY288" fmla="*/ 6268512 h 6818820"/>
              <a:gd name="connsiteX289" fmla="*/ 3681127 w 8087391"/>
              <a:gd name="connsiteY289" fmla="*/ 6240414 h 6818820"/>
              <a:gd name="connsiteX290" fmla="*/ 3667125 w 8087391"/>
              <a:gd name="connsiteY290" fmla="*/ 6124971 h 6818820"/>
              <a:gd name="connsiteX291" fmla="*/ 3667982 w 8087391"/>
              <a:gd name="connsiteY291" fmla="*/ 5919421 h 6818820"/>
              <a:gd name="connsiteX292" fmla="*/ 3697034 w 8087391"/>
              <a:gd name="connsiteY292" fmla="*/ 5681677 h 6818820"/>
              <a:gd name="connsiteX293" fmla="*/ 3713607 w 8087391"/>
              <a:gd name="connsiteY293" fmla="*/ 5420787 h 6818820"/>
              <a:gd name="connsiteX294" fmla="*/ 3719513 w 8087391"/>
              <a:gd name="connsiteY294" fmla="*/ 5339254 h 6818820"/>
              <a:gd name="connsiteX295" fmla="*/ 3798665 w 8087391"/>
              <a:gd name="connsiteY295" fmla="*/ 5086746 h 6818820"/>
              <a:gd name="connsiteX296" fmla="*/ 3819049 w 8087391"/>
              <a:gd name="connsiteY296" fmla="*/ 4961397 h 6818820"/>
              <a:gd name="connsiteX297" fmla="*/ 3803333 w 8087391"/>
              <a:gd name="connsiteY297" fmla="*/ 4893007 h 6818820"/>
              <a:gd name="connsiteX298" fmla="*/ 3764852 w 8087391"/>
              <a:gd name="connsiteY298" fmla="*/ 4788328 h 6818820"/>
              <a:gd name="connsiteX299" fmla="*/ 3724085 w 8087391"/>
              <a:gd name="connsiteY299" fmla="*/ 4677361 h 6818820"/>
              <a:gd name="connsiteX300" fmla="*/ 3656743 w 8087391"/>
              <a:gd name="connsiteY300" fmla="*/ 4560585 h 6818820"/>
              <a:gd name="connsiteX301" fmla="*/ 3503485 w 8087391"/>
              <a:gd name="connsiteY301" fmla="*/ 4272168 h 6818820"/>
              <a:gd name="connsiteX302" fmla="*/ 3434048 w 8087391"/>
              <a:gd name="connsiteY302" fmla="*/ 4146342 h 6818820"/>
              <a:gd name="connsiteX303" fmla="*/ 3265360 w 8087391"/>
              <a:gd name="connsiteY303" fmla="*/ 3939364 h 6818820"/>
              <a:gd name="connsiteX304" fmla="*/ 3150299 w 8087391"/>
              <a:gd name="connsiteY304" fmla="*/ 3786583 h 6818820"/>
              <a:gd name="connsiteX305" fmla="*/ 3008090 w 8087391"/>
              <a:gd name="connsiteY305" fmla="*/ 3622182 h 6818820"/>
              <a:gd name="connsiteX306" fmla="*/ 3006281 w 8087391"/>
              <a:gd name="connsiteY306" fmla="*/ 3620753 h 6818820"/>
              <a:gd name="connsiteX307" fmla="*/ 2923794 w 8087391"/>
              <a:gd name="connsiteY307" fmla="*/ 3519026 h 6818820"/>
              <a:gd name="connsiteX308" fmla="*/ 2902458 w 8087391"/>
              <a:gd name="connsiteY308" fmla="*/ 3489594 h 6818820"/>
              <a:gd name="connsiteX309" fmla="*/ 2879503 w 8087391"/>
              <a:gd name="connsiteY309" fmla="*/ 3458447 h 6818820"/>
              <a:gd name="connsiteX310" fmla="*/ 2873216 w 8087391"/>
              <a:gd name="connsiteY310" fmla="*/ 3401106 h 6818820"/>
              <a:gd name="connsiteX311" fmla="*/ 2955131 w 8087391"/>
              <a:gd name="connsiteY311" fmla="*/ 3108689 h 6818820"/>
              <a:gd name="connsiteX312" fmla="*/ 2961608 w 8087391"/>
              <a:gd name="connsiteY312" fmla="*/ 3068303 h 6818820"/>
              <a:gd name="connsiteX313" fmla="*/ 2971133 w 8087391"/>
              <a:gd name="connsiteY313" fmla="*/ 2762169 h 6818820"/>
              <a:gd name="connsiteX314" fmla="*/ 2971324 w 8087391"/>
              <a:gd name="connsiteY314" fmla="*/ 2597768 h 6818820"/>
              <a:gd name="connsiteX315" fmla="*/ 2972372 w 8087391"/>
              <a:gd name="connsiteY315" fmla="*/ 2581861 h 6818820"/>
              <a:gd name="connsiteX316" fmla="*/ 3005900 w 8087391"/>
              <a:gd name="connsiteY316" fmla="*/ 2561097 h 6818820"/>
              <a:gd name="connsiteX317" fmla="*/ 3034856 w 8087391"/>
              <a:gd name="connsiteY317" fmla="*/ 2581004 h 6818820"/>
              <a:gd name="connsiteX318" fmla="*/ 3056192 w 8087391"/>
              <a:gd name="connsiteY318" fmla="*/ 2615961 h 6818820"/>
              <a:gd name="connsiteX319" fmla="*/ 3140393 w 8087391"/>
              <a:gd name="connsiteY319" fmla="*/ 2724165 h 6818820"/>
              <a:gd name="connsiteX320" fmla="*/ 3152775 w 8087391"/>
              <a:gd name="connsiteY320" fmla="*/ 2737404 h 6818820"/>
              <a:gd name="connsiteX321" fmla="*/ 3184874 w 8087391"/>
              <a:gd name="connsiteY321" fmla="*/ 2765979 h 6818820"/>
              <a:gd name="connsiteX322" fmla="*/ 3255931 w 8087391"/>
              <a:gd name="connsiteY322" fmla="*/ 2843418 h 6818820"/>
              <a:gd name="connsiteX323" fmla="*/ 3416522 w 8087391"/>
              <a:gd name="connsiteY323" fmla="*/ 2974101 h 6818820"/>
              <a:gd name="connsiteX324" fmla="*/ 3586829 w 8087391"/>
              <a:gd name="connsiteY324" fmla="*/ 3076590 h 6818820"/>
              <a:gd name="connsiteX325" fmla="*/ 3618548 w 8087391"/>
              <a:gd name="connsiteY325" fmla="*/ 3088305 h 6818820"/>
              <a:gd name="connsiteX326" fmla="*/ 3729609 w 8087391"/>
              <a:gd name="connsiteY326" fmla="*/ 3092401 h 6818820"/>
              <a:gd name="connsiteX327" fmla="*/ 3841623 w 8087391"/>
              <a:gd name="connsiteY327" fmla="*/ 3058397 h 6818820"/>
              <a:gd name="connsiteX328" fmla="*/ 3941445 w 8087391"/>
              <a:gd name="connsiteY328" fmla="*/ 2965909 h 6818820"/>
              <a:gd name="connsiteX329" fmla="*/ 3958685 w 8087391"/>
              <a:gd name="connsiteY329" fmla="*/ 2924285 h 6818820"/>
              <a:gd name="connsiteX330" fmla="*/ 3985736 w 8087391"/>
              <a:gd name="connsiteY330" fmla="*/ 2801603 h 6818820"/>
              <a:gd name="connsiteX331" fmla="*/ 3996690 w 8087391"/>
              <a:gd name="connsiteY331" fmla="*/ 2773028 h 6818820"/>
              <a:gd name="connsiteX332" fmla="*/ 4009835 w 8087391"/>
              <a:gd name="connsiteY332" fmla="*/ 2797698 h 6818820"/>
              <a:gd name="connsiteX333" fmla="*/ 4084796 w 8087391"/>
              <a:gd name="connsiteY333" fmla="*/ 2956384 h 6818820"/>
              <a:gd name="connsiteX334" fmla="*/ 4192334 w 8087391"/>
              <a:gd name="connsiteY334" fmla="*/ 3180603 h 6818820"/>
              <a:gd name="connsiteX335" fmla="*/ 4299776 w 8087391"/>
              <a:gd name="connsiteY335" fmla="*/ 3404821 h 6818820"/>
              <a:gd name="connsiteX336" fmla="*/ 4416362 w 8087391"/>
              <a:gd name="connsiteY336" fmla="*/ 3654376 h 6818820"/>
              <a:gd name="connsiteX337" fmla="*/ 4529138 w 8087391"/>
              <a:gd name="connsiteY337" fmla="*/ 3908694 h 6818820"/>
              <a:gd name="connsiteX338" fmla="*/ 4677442 w 8087391"/>
              <a:gd name="connsiteY338" fmla="*/ 4257499 h 6818820"/>
              <a:gd name="connsiteX339" fmla="*/ 4689729 w 8087391"/>
              <a:gd name="connsiteY339" fmla="*/ 4282550 h 6818820"/>
              <a:gd name="connsiteX340" fmla="*/ 4726019 w 8087391"/>
              <a:gd name="connsiteY340" fmla="*/ 4814997 h 6818820"/>
              <a:gd name="connsiteX341" fmla="*/ 4731258 w 8087391"/>
              <a:gd name="connsiteY341" fmla="*/ 4980352 h 6818820"/>
              <a:gd name="connsiteX342" fmla="*/ 4720781 w 8087391"/>
              <a:gd name="connsiteY342" fmla="*/ 5072934 h 6818820"/>
              <a:gd name="connsiteX343" fmla="*/ 4688586 w 8087391"/>
              <a:gd name="connsiteY343" fmla="*/ 5272102 h 6818820"/>
              <a:gd name="connsiteX344" fmla="*/ 4693158 w 8087391"/>
              <a:gd name="connsiteY344" fmla="*/ 5434027 h 6818820"/>
              <a:gd name="connsiteX345" fmla="*/ 4775550 w 8087391"/>
              <a:gd name="connsiteY345" fmla="*/ 5514132 h 6818820"/>
              <a:gd name="connsiteX346" fmla="*/ 4919568 w 8087391"/>
              <a:gd name="connsiteY346" fmla="*/ 5521943 h 6818820"/>
              <a:gd name="connsiteX347" fmla="*/ 4920044 w 8087391"/>
              <a:gd name="connsiteY347" fmla="*/ 5596619 h 6818820"/>
              <a:gd name="connsiteX348" fmla="*/ 4890993 w 8087391"/>
              <a:gd name="connsiteY348" fmla="*/ 5772356 h 6818820"/>
              <a:gd name="connsiteX349" fmla="*/ 4879753 w 8087391"/>
              <a:gd name="connsiteY349" fmla="*/ 5804455 h 6818820"/>
              <a:gd name="connsiteX350" fmla="*/ 4863656 w 8087391"/>
              <a:gd name="connsiteY350" fmla="*/ 5856175 h 6818820"/>
              <a:gd name="connsiteX351" fmla="*/ 4857750 w 8087391"/>
              <a:gd name="connsiteY351" fmla="*/ 5880559 h 6818820"/>
              <a:gd name="connsiteX352" fmla="*/ 4819079 w 8087391"/>
              <a:gd name="connsiteY352" fmla="*/ 6054009 h 6818820"/>
              <a:gd name="connsiteX353" fmla="*/ 4801934 w 8087391"/>
              <a:gd name="connsiteY353" fmla="*/ 6281752 h 6818820"/>
              <a:gd name="connsiteX354" fmla="*/ 4803648 w 8087391"/>
              <a:gd name="connsiteY354" fmla="*/ 6302136 h 6818820"/>
              <a:gd name="connsiteX355" fmla="*/ 4824699 w 8087391"/>
              <a:gd name="connsiteY355" fmla="*/ 6381479 h 6818820"/>
              <a:gd name="connsiteX356" fmla="*/ 4829937 w 8087391"/>
              <a:gd name="connsiteY356" fmla="*/ 6421579 h 6818820"/>
              <a:gd name="connsiteX357" fmla="*/ 4845177 w 8087391"/>
              <a:gd name="connsiteY357" fmla="*/ 6535689 h 6818820"/>
              <a:gd name="connsiteX358" fmla="*/ 4901280 w 8087391"/>
              <a:gd name="connsiteY358" fmla="*/ 6687708 h 6818820"/>
              <a:gd name="connsiteX359" fmla="*/ 4920139 w 8087391"/>
              <a:gd name="connsiteY359" fmla="*/ 6726570 h 6818820"/>
              <a:gd name="connsiteX360" fmla="*/ 4950524 w 8087391"/>
              <a:gd name="connsiteY360" fmla="*/ 6742762 h 6818820"/>
              <a:gd name="connsiteX361" fmla="*/ 5007674 w 8087391"/>
              <a:gd name="connsiteY361" fmla="*/ 6742762 h 6818820"/>
              <a:gd name="connsiteX362" fmla="*/ 5044059 w 8087391"/>
              <a:gd name="connsiteY362" fmla="*/ 6728189 h 6818820"/>
              <a:gd name="connsiteX363" fmla="*/ 5064252 w 8087391"/>
              <a:gd name="connsiteY363" fmla="*/ 6713902 h 6818820"/>
              <a:gd name="connsiteX364" fmla="*/ 5086731 w 8087391"/>
              <a:gd name="connsiteY364" fmla="*/ 6683041 h 6818820"/>
              <a:gd name="connsiteX365" fmla="*/ 5088065 w 8087391"/>
              <a:gd name="connsiteY365" fmla="*/ 6653418 h 6818820"/>
              <a:gd name="connsiteX366" fmla="*/ 5090065 w 8087391"/>
              <a:gd name="connsiteY366" fmla="*/ 6559787 h 6818820"/>
              <a:gd name="connsiteX367" fmla="*/ 5093589 w 8087391"/>
              <a:gd name="connsiteY367" fmla="*/ 6452536 h 6818820"/>
              <a:gd name="connsiteX368" fmla="*/ 5100543 w 8087391"/>
              <a:gd name="connsiteY368" fmla="*/ 6322614 h 6818820"/>
              <a:gd name="connsiteX369" fmla="*/ 5111210 w 8087391"/>
              <a:gd name="connsiteY369" fmla="*/ 6257368 h 6818820"/>
              <a:gd name="connsiteX370" fmla="*/ 5168456 w 8087391"/>
              <a:gd name="connsiteY370" fmla="*/ 6175168 h 6818820"/>
              <a:gd name="connsiteX371" fmla="*/ 5215700 w 8087391"/>
              <a:gd name="connsiteY371" fmla="*/ 6143068 h 6818820"/>
              <a:gd name="connsiteX372" fmla="*/ 5267230 w 8087391"/>
              <a:gd name="connsiteY372" fmla="*/ 6128400 h 6818820"/>
              <a:gd name="connsiteX373" fmla="*/ 5311140 w 8087391"/>
              <a:gd name="connsiteY373" fmla="*/ 6086109 h 6818820"/>
              <a:gd name="connsiteX374" fmla="*/ 5309426 w 8087391"/>
              <a:gd name="connsiteY374" fmla="*/ 6068011 h 6818820"/>
              <a:gd name="connsiteX375" fmla="*/ 5299520 w 8087391"/>
              <a:gd name="connsiteY375" fmla="*/ 6009432 h 6818820"/>
              <a:gd name="connsiteX376" fmla="*/ 5271612 w 8087391"/>
              <a:gd name="connsiteY376" fmla="*/ 5964379 h 6818820"/>
              <a:gd name="connsiteX377" fmla="*/ 5218653 w 8087391"/>
              <a:gd name="connsiteY377" fmla="*/ 5928375 h 6818820"/>
              <a:gd name="connsiteX378" fmla="*/ 5175980 w 8087391"/>
              <a:gd name="connsiteY378" fmla="*/ 5822743 h 6818820"/>
              <a:gd name="connsiteX379" fmla="*/ 5178933 w 8087391"/>
              <a:gd name="connsiteY379" fmla="*/ 5793405 h 6818820"/>
              <a:gd name="connsiteX380" fmla="*/ 5187506 w 8087391"/>
              <a:gd name="connsiteY380" fmla="*/ 5730636 h 6818820"/>
              <a:gd name="connsiteX381" fmla="*/ 5205984 w 8087391"/>
              <a:gd name="connsiteY381" fmla="*/ 5657674 h 6818820"/>
              <a:gd name="connsiteX382" fmla="*/ 5226653 w 8087391"/>
              <a:gd name="connsiteY382" fmla="*/ 5536230 h 6818820"/>
              <a:gd name="connsiteX383" fmla="*/ 5262658 w 8087391"/>
              <a:gd name="connsiteY383" fmla="*/ 5380592 h 6818820"/>
              <a:gd name="connsiteX384" fmla="*/ 5315807 w 8087391"/>
              <a:gd name="connsiteY384" fmla="*/ 5180186 h 6818820"/>
              <a:gd name="connsiteX385" fmla="*/ 5349145 w 8087391"/>
              <a:gd name="connsiteY385" fmla="*/ 5107891 h 6818820"/>
              <a:gd name="connsiteX386" fmla="*/ 5367814 w 8087391"/>
              <a:gd name="connsiteY386" fmla="*/ 5066743 h 6818820"/>
              <a:gd name="connsiteX387" fmla="*/ 5416487 w 8087391"/>
              <a:gd name="connsiteY387" fmla="*/ 5031787 h 6818820"/>
              <a:gd name="connsiteX388" fmla="*/ 5487829 w 8087391"/>
              <a:gd name="connsiteY388" fmla="*/ 5189711 h 6818820"/>
              <a:gd name="connsiteX389" fmla="*/ 5603462 w 8087391"/>
              <a:gd name="connsiteY389" fmla="*/ 5416406 h 6818820"/>
              <a:gd name="connsiteX390" fmla="*/ 5752338 w 8087391"/>
              <a:gd name="connsiteY390" fmla="*/ 5599857 h 6818820"/>
              <a:gd name="connsiteX391" fmla="*/ 5919026 w 8087391"/>
              <a:gd name="connsiteY391" fmla="*/ 5617574 h 6818820"/>
              <a:gd name="connsiteX392" fmla="*/ 5981319 w 8087391"/>
              <a:gd name="connsiteY392" fmla="*/ 5456316 h 6818820"/>
              <a:gd name="connsiteX393" fmla="*/ 6196108 w 8087391"/>
              <a:gd name="connsiteY393" fmla="*/ 5454887 h 6818820"/>
              <a:gd name="connsiteX394" fmla="*/ 6364319 w 8087391"/>
              <a:gd name="connsiteY394" fmla="*/ 5398975 h 6818820"/>
              <a:gd name="connsiteX395" fmla="*/ 6507861 w 8087391"/>
              <a:gd name="connsiteY395" fmla="*/ 5206190 h 6818820"/>
              <a:gd name="connsiteX396" fmla="*/ 6730937 w 8087391"/>
              <a:gd name="connsiteY396" fmla="*/ 5072840 h 6818820"/>
              <a:gd name="connsiteX397" fmla="*/ 6761321 w 8087391"/>
              <a:gd name="connsiteY397" fmla="*/ 5031120 h 6818820"/>
              <a:gd name="connsiteX398" fmla="*/ 6752082 w 8087391"/>
              <a:gd name="connsiteY398" fmla="*/ 5015118 h 6818820"/>
              <a:gd name="connsiteX399" fmla="*/ 6284405 w 8087391"/>
              <a:gd name="connsiteY399" fmla="*/ 4606019 h 6818820"/>
              <a:gd name="connsiteX400" fmla="*/ 6282690 w 8087391"/>
              <a:gd name="connsiteY400" fmla="*/ 4604400 h 6818820"/>
              <a:gd name="connsiteX401" fmla="*/ 6207348 w 8087391"/>
              <a:gd name="connsiteY401" fmla="*/ 4527438 h 6818820"/>
              <a:gd name="connsiteX402" fmla="*/ 6154103 w 8087391"/>
              <a:gd name="connsiteY402" fmla="*/ 4485147 h 6818820"/>
              <a:gd name="connsiteX403" fmla="*/ 6045232 w 8087391"/>
              <a:gd name="connsiteY403" fmla="*/ 4384182 h 6818820"/>
              <a:gd name="connsiteX404" fmla="*/ 5948458 w 8087391"/>
              <a:gd name="connsiteY404" fmla="*/ 4290551 h 6818820"/>
              <a:gd name="connsiteX405" fmla="*/ 5912358 w 8087391"/>
              <a:gd name="connsiteY405" fmla="*/ 4244736 h 6818820"/>
              <a:gd name="connsiteX406" fmla="*/ 5873877 w 8087391"/>
              <a:gd name="connsiteY406" fmla="*/ 4050235 h 6818820"/>
              <a:gd name="connsiteX407" fmla="*/ 5949220 w 8087391"/>
              <a:gd name="connsiteY407" fmla="*/ 3686856 h 6818820"/>
              <a:gd name="connsiteX408" fmla="*/ 5904071 w 8087391"/>
              <a:gd name="connsiteY408" fmla="*/ 3396249 h 6818820"/>
              <a:gd name="connsiteX409" fmla="*/ 5929313 w 8087391"/>
              <a:gd name="connsiteY409" fmla="*/ 3329383 h 6818820"/>
              <a:gd name="connsiteX410" fmla="*/ 5942743 w 8087391"/>
              <a:gd name="connsiteY410" fmla="*/ 3049158 h 6818820"/>
              <a:gd name="connsiteX411" fmla="*/ 6013800 w 8087391"/>
              <a:gd name="connsiteY411" fmla="*/ 2445654 h 6818820"/>
              <a:gd name="connsiteX412" fmla="*/ 6039136 w 8087391"/>
              <a:gd name="connsiteY412" fmla="*/ 2393076 h 6818820"/>
              <a:gd name="connsiteX413" fmla="*/ 6240590 w 8087391"/>
              <a:gd name="connsiteY413" fmla="*/ 2096277 h 6818820"/>
              <a:gd name="connsiteX414" fmla="*/ 6302502 w 8087391"/>
              <a:gd name="connsiteY414" fmla="*/ 2014457 h 6818820"/>
              <a:gd name="connsiteX415" fmla="*/ 6481954 w 8087391"/>
              <a:gd name="connsiteY415" fmla="*/ 1819290 h 6818820"/>
              <a:gd name="connsiteX416" fmla="*/ 6841617 w 8087391"/>
              <a:gd name="connsiteY416" fmla="*/ 1378854 h 6818820"/>
              <a:gd name="connsiteX417" fmla="*/ 6927437 w 8087391"/>
              <a:gd name="connsiteY417" fmla="*/ 1281318 h 6818820"/>
              <a:gd name="connsiteX418" fmla="*/ 7016020 w 8087391"/>
              <a:gd name="connsiteY418" fmla="*/ 1195402 h 6818820"/>
              <a:gd name="connsiteX419" fmla="*/ 7122700 w 8087391"/>
              <a:gd name="connsiteY419" fmla="*/ 1079388 h 6818820"/>
              <a:gd name="connsiteX420" fmla="*/ 7341013 w 8087391"/>
              <a:gd name="connsiteY420" fmla="*/ 871266 h 6818820"/>
              <a:gd name="connsiteX421" fmla="*/ 7385780 w 8087391"/>
              <a:gd name="connsiteY421" fmla="*/ 816879 h 6818820"/>
              <a:gd name="connsiteX422" fmla="*/ 7396830 w 8087391"/>
              <a:gd name="connsiteY422" fmla="*/ 802782 h 6818820"/>
              <a:gd name="connsiteX423" fmla="*/ 7449217 w 8087391"/>
              <a:gd name="connsiteY423" fmla="*/ 760395 h 6818820"/>
              <a:gd name="connsiteX424" fmla="*/ 7474935 w 8087391"/>
              <a:gd name="connsiteY424" fmla="*/ 746013 h 6818820"/>
              <a:gd name="connsiteX425" fmla="*/ 7557993 w 8087391"/>
              <a:gd name="connsiteY425" fmla="*/ 721248 h 6818820"/>
              <a:gd name="connsiteX426" fmla="*/ 7630288 w 8087391"/>
              <a:gd name="connsiteY426" fmla="*/ 678099 h 6818820"/>
              <a:gd name="connsiteX427" fmla="*/ 7693438 w 8087391"/>
              <a:gd name="connsiteY427" fmla="*/ 626474 h 6818820"/>
              <a:gd name="connsiteX428" fmla="*/ 7831455 w 8087391"/>
              <a:gd name="connsiteY428" fmla="*/ 499315 h 6818820"/>
              <a:gd name="connsiteX429" fmla="*/ 7963091 w 8087391"/>
              <a:gd name="connsiteY429" fmla="*/ 331294 h 6818820"/>
              <a:gd name="connsiteX430" fmla="*/ 7985760 w 8087391"/>
              <a:gd name="connsiteY430" fmla="*/ 305672 h 6818820"/>
              <a:gd name="connsiteX431" fmla="*/ 8013859 w 8087391"/>
              <a:gd name="connsiteY431" fmla="*/ 272620 h 6818820"/>
              <a:gd name="connsiteX432" fmla="*/ 8087392 w 8087391"/>
              <a:gd name="connsiteY432" fmla="*/ 148509 h 6818820"/>
              <a:gd name="connsiteX433" fmla="*/ 8087392 w 8087391"/>
              <a:gd name="connsiteY433" fmla="*/ 143937 h 6818820"/>
              <a:gd name="connsiteX434" fmla="*/ 8074724 w 8087391"/>
              <a:gd name="connsiteY434" fmla="*/ 111076 h 6818820"/>
              <a:gd name="connsiteX435" fmla="*/ 5871687 w 8087391"/>
              <a:gd name="connsiteY435" fmla="*/ 3321192 h 6818820"/>
              <a:gd name="connsiteX436" fmla="*/ 5871401 w 8087391"/>
              <a:gd name="connsiteY436" fmla="*/ 3320906 h 6818820"/>
              <a:gd name="connsiteX437" fmla="*/ 5872258 w 8087391"/>
              <a:gd name="connsiteY437" fmla="*/ 3316810 h 6818820"/>
              <a:gd name="connsiteX438" fmla="*/ 5884260 w 8087391"/>
              <a:gd name="connsiteY438" fmla="*/ 3278710 h 6818820"/>
              <a:gd name="connsiteX439" fmla="*/ 5871687 w 8087391"/>
              <a:gd name="connsiteY439" fmla="*/ 3321192 h 681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8087391" h="6818820">
                <a:moveTo>
                  <a:pt x="8074724" y="111076"/>
                </a:moveTo>
                <a:cubicBezTo>
                  <a:pt x="8046816" y="69357"/>
                  <a:pt x="8011001" y="35829"/>
                  <a:pt x="7967854" y="9730"/>
                </a:cubicBezTo>
                <a:cubicBezTo>
                  <a:pt x="7947184" y="-2748"/>
                  <a:pt x="7928991" y="-3795"/>
                  <a:pt x="7908608" y="9921"/>
                </a:cubicBezTo>
                <a:cubicBezTo>
                  <a:pt x="7878985" y="29923"/>
                  <a:pt x="7848410" y="48687"/>
                  <a:pt x="7818120" y="67737"/>
                </a:cubicBezTo>
                <a:cubicBezTo>
                  <a:pt x="7776401" y="93931"/>
                  <a:pt x="7742111" y="129174"/>
                  <a:pt x="7709059" y="164607"/>
                </a:cubicBezTo>
                <a:cubicBezTo>
                  <a:pt x="7654576" y="223090"/>
                  <a:pt x="7603903" y="285098"/>
                  <a:pt x="7551706" y="345772"/>
                </a:cubicBezTo>
                <a:cubicBezTo>
                  <a:pt x="7545800" y="352630"/>
                  <a:pt x="7540085" y="359964"/>
                  <a:pt x="7535514" y="367775"/>
                </a:cubicBezTo>
                <a:cubicBezTo>
                  <a:pt x="7503033" y="422925"/>
                  <a:pt x="7469696" y="477312"/>
                  <a:pt x="7417689" y="517032"/>
                </a:cubicBezTo>
                <a:cubicBezTo>
                  <a:pt x="7412260" y="521127"/>
                  <a:pt x="7407688" y="526366"/>
                  <a:pt x="7403021" y="531414"/>
                </a:cubicBezTo>
                <a:cubicBezTo>
                  <a:pt x="7346442" y="591803"/>
                  <a:pt x="7277100" y="634094"/>
                  <a:pt x="7205091" y="672861"/>
                </a:cubicBezTo>
                <a:cubicBezTo>
                  <a:pt x="7180993" y="685815"/>
                  <a:pt x="7156609" y="698483"/>
                  <a:pt x="7133559" y="713247"/>
                </a:cubicBezTo>
                <a:cubicBezTo>
                  <a:pt x="7068122" y="755157"/>
                  <a:pt x="7003257" y="797924"/>
                  <a:pt x="6938391" y="840691"/>
                </a:cubicBezTo>
                <a:cubicBezTo>
                  <a:pt x="6905721" y="862122"/>
                  <a:pt x="6871240" y="879553"/>
                  <a:pt x="6833712" y="890983"/>
                </a:cubicBezTo>
                <a:cubicBezTo>
                  <a:pt x="6755416" y="914891"/>
                  <a:pt x="6686169" y="954420"/>
                  <a:pt x="6623209" y="1006998"/>
                </a:cubicBezTo>
                <a:cubicBezTo>
                  <a:pt x="6577775" y="1045002"/>
                  <a:pt x="6529197" y="1079673"/>
                  <a:pt x="6480048" y="1112916"/>
                </a:cubicBezTo>
                <a:cubicBezTo>
                  <a:pt x="6394228" y="1170923"/>
                  <a:pt x="6305836" y="1225025"/>
                  <a:pt x="6220682" y="1283889"/>
                </a:cubicBezTo>
                <a:cubicBezTo>
                  <a:pt x="6167533" y="1320656"/>
                  <a:pt x="6116289" y="1360566"/>
                  <a:pt x="6071426" y="1407714"/>
                </a:cubicBezTo>
                <a:cubicBezTo>
                  <a:pt x="6055710" y="1424193"/>
                  <a:pt x="6039231" y="1440576"/>
                  <a:pt x="6020753" y="1453625"/>
                </a:cubicBezTo>
                <a:cubicBezTo>
                  <a:pt x="5993511" y="1472961"/>
                  <a:pt x="5964365" y="1489629"/>
                  <a:pt x="5935694" y="1506774"/>
                </a:cubicBezTo>
                <a:cubicBezTo>
                  <a:pt x="5898547" y="1528872"/>
                  <a:pt x="5869877" y="1557924"/>
                  <a:pt x="5853875" y="1598881"/>
                </a:cubicBezTo>
                <a:cubicBezTo>
                  <a:pt x="5849779" y="1609359"/>
                  <a:pt x="5843779" y="1619550"/>
                  <a:pt x="5836539" y="1628123"/>
                </a:cubicBezTo>
                <a:cubicBezTo>
                  <a:pt x="5806440" y="1663556"/>
                  <a:pt x="5775579" y="1698322"/>
                  <a:pt x="5745004" y="1733279"/>
                </a:cubicBezTo>
                <a:cubicBezTo>
                  <a:pt x="5735669" y="1743947"/>
                  <a:pt x="5724144" y="1751472"/>
                  <a:pt x="5710047" y="1753281"/>
                </a:cubicBezTo>
                <a:cubicBezTo>
                  <a:pt x="5691950" y="1755758"/>
                  <a:pt x="5673757" y="1758330"/>
                  <a:pt x="5655564" y="1758234"/>
                </a:cubicBezTo>
                <a:cubicBezTo>
                  <a:pt x="5635276" y="1758044"/>
                  <a:pt x="5615940" y="1761092"/>
                  <a:pt x="5597748" y="1769379"/>
                </a:cubicBezTo>
                <a:cubicBezTo>
                  <a:pt x="5572888" y="1780809"/>
                  <a:pt x="5547931" y="1792334"/>
                  <a:pt x="5524405" y="1806240"/>
                </a:cubicBezTo>
                <a:cubicBezTo>
                  <a:pt x="5487067" y="1828338"/>
                  <a:pt x="5451348" y="1853199"/>
                  <a:pt x="5414201" y="1875582"/>
                </a:cubicBezTo>
                <a:cubicBezTo>
                  <a:pt x="5382959" y="1894347"/>
                  <a:pt x="5356479" y="1917683"/>
                  <a:pt x="5335715" y="1947591"/>
                </a:cubicBezTo>
                <a:cubicBezTo>
                  <a:pt x="5328856" y="1957593"/>
                  <a:pt x="5322666" y="1968070"/>
                  <a:pt x="5315903" y="1978167"/>
                </a:cubicBezTo>
                <a:cubicBezTo>
                  <a:pt x="5307902" y="1990168"/>
                  <a:pt x="5301139" y="2003408"/>
                  <a:pt x="5291423" y="2013790"/>
                </a:cubicBezTo>
                <a:cubicBezTo>
                  <a:pt x="5267421" y="2039317"/>
                  <a:pt x="5242465" y="2063987"/>
                  <a:pt x="5216938" y="2087895"/>
                </a:cubicBezTo>
                <a:cubicBezTo>
                  <a:pt x="5208842" y="2095419"/>
                  <a:pt x="5198078" y="2103516"/>
                  <a:pt x="5187791" y="2104563"/>
                </a:cubicBezTo>
                <a:cubicBezTo>
                  <a:pt x="5163503" y="2107040"/>
                  <a:pt x="5142547" y="2117232"/>
                  <a:pt x="5120831" y="2126280"/>
                </a:cubicBezTo>
                <a:cubicBezTo>
                  <a:pt x="5106067" y="2132472"/>
                  <a:pt x="5091113" y="2134091"/>
                  <a:pt x="5076349" y="2128566"/>
                </a:cubicBezTo>
                <a:cubicBezTo>
                  <a:pt x="5064157" y="2123994"/>
                  <a:pt x="5052727" y="2125233"/>
                  <a:pt x="5040630" y="2127900"/>
                </a:cubicBezTo>
                <a:cubicBezTo>
                  <a:pt x="5020628" y="2132186"/>
                  <a:pt x="5003673" y="2141520"/>
                  <a:pt x="4989195" y="2155808"/>
                </a:cubicBezTo>
                <a:cubicBezTo>
                  <a:pt x="4978241" y="2166666"/>
                  <a:pt x="4965287" y="2169810"/>
                  <a:pt x="4951762" y="2161713"/>
                </a:cubicBezTo>
                <a:cubicBezTo>
                  <a:pt x="4923282" y="2144854"/>
                  <a:pt x="4892231" y="2145330"/>
                  <a:pt x="4861084" y="2147426"/>
                </a:cubicBezTo>
                <a:cubicBezTo>
                  <a:pt x="4847273" y="2148378"/>
                  <a:pt x="4834128" y="2152569"/>
                  <a:pt x="4830128" y="2169333"/>
                </a:cubicBezTo>
                <a:cubicBezTo>
                  <a:pt x="4829270" y="2173048"/>
                  <a:pt x="4824699" y="2175810"/>
                  <a:pt x="4820984" y="2180001"/>
                </a:cubicBezTo>
                <a:cubicBezTo>
                  <a:pt x="4811935" y="2173905"/>
                  <a:pt x="4803839" y="2168286"/>
                  <a:pt x="4795552" y="2163047"/>
                </a:cubicBezTo>
                <a:cubicBezTo>
                  <a:pt x="4770216" y="2147045"/>
                  <a:pt x="4744689" y="2132281"/>
                  <a:pt x="4712589" y="2136282"/>
                </a:cubicBezTo>
                <a:cubicBezTo>
                  <a:pt x="4706779" y="2137044"/>
                  <a:pt x="4699254" y="2133043"/>
                  <a:pt x="4694206" y="2129233"/>
                </a:cubicBezTo>
                <a:cubicBezTo>
                  <a:pt x="4677347" y="2116374"/>
                  <a:pt x="4659154" y="2107992"/>
                  <a:pt x="4637532" y="2108373"/>
                </a:cubicBezTo>
                <a:cubicBezTo>
                  <a:pt x="4635913" y="2108373"/>
                  <a:pt x="4634199" y="2105802"/>
                  <a:pt x="4631055" y="2103135"/>
                </a:cubicBezTo>
                <a:cubicBezTo>
                  <a:pt x="4636580" y="2094086"/>
                  <a:pt x="4641914" y="2085037"/>
                  <a:pt x="4647438" y="2076084"/>
                </a:cubicBezTo>
                <a:cubicBezTo>
                  <a:pt x="4664298" y="2048937"/>
                  <a:pt x="4671632" y="2021601"/>
                  <a:pt x="4648867" y="1994740"/>
                </a:cubicBezTo>
                <a:cubicBezTo>
                  <a:pt x="4654773" y="1981786"/>
                  <a:pt x="4660392" y="1970166"/>
                  <a:pt x="4665345" y="1958259"/>
                </a:cubicBezTo>
                <a:cubicBezTo>
                  <a:pt x="4669536" y="1948353"/>
                  <a:pt x="4667060" y="1939400"/>
                  <a:pt x="4656868" y="1935495"/>
                </a:cubicBezTo>
                <a:cubicBezTo>
                  <a:pt x="4641533" y="1929684"/>
                  <a:pt x="4625817" y="1923779"/>
                  <a:pt x="4609719" y="1921112"/>
                </a:cubicBezTo>
                <a:cubicBezTo>
                  <a:pt x="4585240" y="1917016"/>
                  <a:pt x="4574286" y="1907777"/>
                  <a:pt x="4572095" y="1883583"/>
                </a:cubicBezTo>
                <a:cubicBezTo>
                  <a:pt x="4567143" y="1829005"/>
                  <a:pt x="4561523" y="1774427"/>
                  <a:pt x="4557808" y="1719658"/>
                </a:cubicBezTo>
                <a:cubicBezTo>
                  <a:pt x="4554093" y="1664508"/>
                  <a:pt x="4540092" y="1611549"/>
                  <a:pt x="4525233" y="1558781"/>
                </a:cubicBezTo>
                <a:cubicBezTo>
                  <a:pt x="4522375" y="1548684"/>
                  <a:pt x="4517803" y="1538683"/>
                  <a:pt x="4512469" y="1529634"/>
                </a:cubicBezTo>
                <a:cubicBezTo>
                  <a:pt x="4488085" y="1488296"/>
                  <a:pt x="4463415" y="1447148"/>
                  <a:pt x="4438365" y="1406190"/>
                </a:cubicBezTo>
                <a:cubicBezTo>
                  <a:pt x="4434078" y="1399237"/>
                  <a:pt x="4428649" y="1392189"/>
                  <a:pt x="4421982" y="1387521"/>
                </a:cubicBezTo>
                <a:cubicBezTo>
                  <a:pt x="4368260" y="1349993"/>
                  <a:pt x="4314444" y="1312750"/>
                  <a:pt x="4260152" y="1276174"/>
                </a:cubicBezTo>
                <a:cubicBezTo>
                  <a:pt x="4234149" y="1258648"/>
                  <a:pt x="4217099" y="1235788"/>
                  <a:pt x="4211003" y="1204927"/>
                </a:cubicBezTo>
                <a:cubicBezTo>
                  <a:pt x="4209288" y="1196355"/>
                  <a:pt x="4210526" y="1189878"/>
                  <a:pt x="4217956" y="1182829"/>
                </a:cubicBezTo>
                <a:cubicBezTo>
                  <a:pt x="4233768" y="1167684"/>
                  <a:pt x="4249865" y="1152063"/>
                  <a:pt x="4261866" y="1133966"/>
                </a:cubicBezTo>
                <a:cubicBezTo>
                  <a:pt x="4298347" y="1078911"/>
                  <a:pt x="4332827" y="1022523"/>
                  <a:pt x="4368260" y="966707"/>
                </a:cubicBezTo>
                <a:cubicBezTo>
                  <a:pt x="4383786" y="942323"/>
                  <a:pt x="4399598" y="918129"/>
                  <a:pt x="4415219" y="893841"/>
                </a:cubicBezTo>
                <a:cubicBezTo>
                  <a:pt x="4417791" y="889935"/>
                  <a:pt x="4420362" y="885935"/>
                  <a:pt x="4424077" y="880315"/>
                </a:cubicBezTo>
                <a:cubicBezTo>
                  <a:pt x="4428363" y="891364"/>
                  <a:pt x="4431507" y="899841"/>
                  <a:pt x="4435031" y="908319"/>
                </a:cubicBezTo>
                <a:cubicBezTo>
                  <a:pt x="4447794" y="938989"/>
                  <a:pt x="4465416" y="966421"/>
                  <a:pt x="4490466" y="988424"/>
                </a:cubicBezTo>
                <a:cubicBezTo>
                  <a:pt x="4519613" y="1013856"/>
                  <a:pt x="4549807" y="1014999"/>
                  <a:pt x="4579049" y="989662"/>
                </a:cubicBezTo>
                <a:cubicBezTo>
                  <a:pt x="4594384" y="976422"/>
                  <a:pt x="4608005" y="960230"/>
                  <a:pt x="4619054" y="943275"/>
                </a:cubicBezTo>
                <a:cubicBezTo>
                  <a:pt x="4634389" y="919749"/>
                  <a:pt x="4646200" y="893936"/>
                  <a:pt x="4660202" y="869552"/>
                </a:cubicBezTo>
                <a:cubicBezTo>
                  <a:pt x="4664107" y="862694"/>
                  <a:pt x="4669346" y="854693"/>
                  <a:pt x="4676013" y="851645"/>
                </a:cubicBezTo>
                <a:cubicBezTo>
                  <a:pt x="4702207" y="839834"/>
                  <a:pt x="4715161" y="818212"/>
                  <a:pt x="4721924" y="792304"/>
                </a:cubicBezTo>
                <a:cubicBezTo>
                  <a:pt x="4733830" y="746584"/>
                  <a:pt x="4729353" y="701626"/>
                  <a:pt x="4712589" y="657811"/>
                </a:cubicBezTo>
                <a:cubicBezTo>
                  <a:pt x="4709636" y="650191"/>
                  <a:pt x="4705541" y="641809"/>
                  <a:pt x="4699445" y="636761"/>
                </a:cubicBezTo>
                <a:cubicBezTo>
                  <a:pt x="4690872" y="629712"/>
                  <a:pt x="4688586" y="621330"/>
                  <a:pt x="4686681" y="611329"/>
                </a:cubicBezTo>
                <a:cubicBezTo>
                  <a:pt x="4675918" y="553417"/>
                  <a:pt x="4624102" y="510555"/>
                  <a:pt x="4565047" y="510555"/>
                </a:cubicBezTo>
                <a:cubicBezTo>
                  <a:pt x="4526185" y="510555"/>
                  <a:pt x="4489800" y="520651"/>
                  <a:pt x="4455509" y="538653"/>
                </a:cubicBezTo>
                <a:cubicBezTo>
                  <a:pt x="4449604" y="541797"/>
                  <a:pt x="4443794" y="544940"/>
                  <a:pt x="4440079" y="546940"/>
                </a:cubicBezTo>
                <a:cubicBezTo>
                  <a:pt x="4419219" y="523413"/>
                  <a:pt x="4399502" y="501315"/>
                  <a:pt x="4379976" y="479217"/>
                </a:cubicBezTo>
                <a:cubicBezTo>
                  <a:pt x="4377500" y="476360"/>
                  <a:pt x="4375118" y="473312"/>
                  <a:pt x="4373214" y="470073"/>
                </a:cubicBezTo>
                <a:cubicBezTo>
                  <a:pt x="4340924" y="413114"/>
                  <a:pt x="4290727" y="378919"/>
                  <a:pt x="4229767" y="360441"/>
                </a:cubicBezTo>
                <a:cubicBezTo>
                  <a:pt x="4193477" y="349487"/>
                  <a:pt x="4155758" y="343200"/>
                  <a:pt x="4118515" y="335485"/>
                </a:cubicBezTo>
                <a:cubicBezTo>
                  <a:pt x="4060698" y="323484"/>
                  <a:pt x="4002405" y="319197"/>
                  <a:pt x="3943636" y="327389"/>
                </a:cubicBezTo>
                <a:cubicBezTo>
                  <a:pt x="3902488" y="333199"/>
                  <a:pt x="3862769" y="343867"/>
                  <a:pt x="3829241" y="369775"/>
                </a:cubicBezTo>
                <a:cubicBezTo>
                  <a:pt x="3775806" y="411018"/>
                  <a:pt x="3748373" y="463787"/>
                  <a:pt x="3760089" y="532938"/>
                </a:cubicBezTo>
                <a:cubicBezTo>
                  <a:pt x="3760946" y="538082"/>
                  <a:pt x="3760184" y="543416"/>
                  <a:pt x="3760280" y="548655"/>
                </a:cubicBezTo>
                <a:cubicBezTo>
                  <a:pt x="3760851" y="570657"/>
                  <a:pt x="3751517" y="590088"/>
                  <a:pt x="3744468" y="610091"/>
                </a:cubicBezTo>
                <a:cubicBezTo>
                  <a:pt x="3726371" y="661050"/>
                  <a:pt x="3708559" y="712104"/>
                  <a:pt x="3707035" y="767063"/>
                </a:cubicBezTo>
                <a:cubicBezTo>
                  <a:pt x="3706940" y="772016"/>
                  <a:pt x="3704558" y="776874"/>
                  <a:pt x="3702653" y="784017"/>
                </a:cubicBezTo>
                <a:cubicBezTo>
                  <a:pt x="3692652" y="776588"/>
                  <a:pt x="3684460" y="770397"/>
                  <a:pt x="3676174" y="764110"/>
                </a:cubicBezTo>
                <a:cubicBezTo>
                  <a:pt x="3675031" y="765539"/>
                  <a:pt x="3673793" y="766872"/>
                  <a:pt x="3672650" y="768301"/>
                </a:cubicBezTo>
                <a:cubicBezTo>
                  <a:pt x="3682079" y="779541"/>
                  <a:pt x="3691509" y="790780"/>
                  <a:pt x="3701606" y="802877"/>
                </a:cubicBezTo>
                <a:cubicBezTo>
                  <a:pt x="3685318" y="848121"/>
                  <a:pt x="3660362" y="887459"/>
                  <a:pt x="3616166" y="910700"/>
                </a:cubicBezTo>
                <a:cubicBezTo>
                  <a:pt x="3593306" y="922797"/>
                  <a:pt x="3595592" y="949276"/>
                  <a:pt x="3612261" y="961278"/>
                </a:cubicBezTo>
                <a:cubicBezTo>
                  <a:pt x="3619595" y="966612"/>
                  <a:pt x="3627215" y="971755"/>
                  <a:pt x="3634835" y="976708"/>
                </a:cubicBezTo>
                <a:cubicBezTo>
                  <a:pt x="3654171" y="989281"/>
                  <a:pt x="3655409" y="994425"/>
                  <a:pt x="3643027" y="1012998"/>
                </a:cubicBezTo>
                <a:cubicBezTo>
                  <a:pt x="3628739" y="1034525"/>
                  <a:pt x="3629882" y="1040240"/>
                  <a:pt x="3651123" y="1054432"/>
                </a:cubicBezTo>
                <a:cubicBezTo>
                  <a:pt x="3653409" y="1055956"/>
                  <a:pt x="3655124" y="1058147"/>
                  <a:pt x="3658362" y="1061100"/>
                </a:cubicBezTo>
                <a:cubicBezTo>
                  <a:pt x="3641027" y="1072911"/>
                  <a:pt x="3633502" y="1087389"/>
                  <a:pt x="3641979" y="1106915"/>
                </a:cubicBezTo>
                <a:cubicBezTo>
                  <a:pt x="3649980" y="1110725"/>
                  <a:pt x="3658076" y="1114535"/>
                  <a:pt x="3666744" y="1118631"/>
                </a:cubicBezTo>
                <a:cubicBezTo>
                  <a:pt x="3665315" y="1139205"/>
                  <a:pt x="3663029" y="1158921"/>
                  <a:pt x="3662839" y="1178638"/>
                </a:cubicBezTo>
                <a:cubicBezTo>
                  <a:pt x="3662553" y="1208737"/>
                  <a:pt x="3676079" y="1224263"/>
                  <a:pt x="3706082" y="1226739"/>
                </a:cubicBezTo>
                <a:cubicBezTo>
                  <a:pt x="3724180" y="1228263"/>
                  <a:pt x="3742563" y="1226358"/>
                  <a:pt x="3760851" y="1225692"/>
                </a:cubicBezTo>
                <a:cubicBezTo>
                  <a:pt x="3789807" y="1224739"/>
                  <a:pt x="3818668" y="1222453"/>
                  <a:pt x="3847624" y="1222644"/>
                </a:cubicBezTo>
                <a:cubicBezTo>
                  <a:pt x="3888772" y="1222929"/>
                  <a:pt x="3906679" y="1243503"/>
                  <a:pt x="3907536" y="1289128"/>
                </a:cubicBezTo>
                <a:cubicBezTo>
                  <a:pt x="3908108" y="1317132"/>
                  <a:pt x="3909060" y="1345326"/>
                  <a:pt x="3907250" y="1373234"/>
                </a:cubicBezTo>
                <a:cubicBezTo>
                  <a:pt x="3904488" y="1416954"/>
                  <a:pt x="3908774" y="1462007"/>
                  <a:pt x="3886105" y="1502583"/>
                </a:cubicBezTo>
                <a:cubicBezTo>
                  <a:pt x="3883914" y="1506393"/>
                  <a:pt x="3882962" y="1511251"/>
                  <a:pt x="3882581" y="1515728"/>
                </a:cubicBezTo>
                <a:cubicBezTo>
                  <a:pt x="3880771" y="1535349"/>
                  <a:pt x="3872294" y="1551923"/>
                  <a:pt x="3860292" y="1567258"/>
                </a:cubicBezTo>
                <a:cubicBezTo>
                  <a:pt x="3832670" y="1602596"/>
                  <a:pt x="3805142" y="1638029"/>
                  <a:pt x="3778091" y="1673748"/>
                </a:cubicBezTo>
                <a:cubicBezTo>
                  <a:pt x="3766281" y="1689464"/>
                  <a:pt x="3754946" y="1705656"/>
                  <a:pt x="3745040" y="1722611"/>
                </a:cubicBezTo>
                <a:cubicBezTo>
                  <a:pt x="3737420" y="1735660"/>
                  <a:pt x="3734276" y="1751472"/>
                  <a:pt x="3725799" y="1763759"/>
                </a:cubicBezTo>
                <a:cubicBezTo>
                  <a:pt x="3709226" y="1788048"/>
                  <a:pt x="3704368" y="1812622"/>
                  <a:pt x="3705987" y="1842626"/>
                </a:cubicBezTo>
                <a:cubicBezTo>
                  <a:pt x="3708178" y="1884822"/>
                  <a:pt x="3711035" y="1926541"/>
                  <a:pt x="3727990" y="1964927"/>
                </a:cubicBezTo>
                <a:cubicBezTo>
                  <a:pt x="3740087" y="1992264"/>
                  <a:pt x="3733133" y="2012266"/>
                  <a:pt x="3719894" y="2036269"/>
                </a:cubicBezTo>
                <a:cubicBezTo>
                  <a:pt x="3679508" y="2109421"/>
                  <a:pt x="3630644" y="2178477"/>
                  <a:pt x="3605403" y="2259440"/>
                </a:cubicBezTo>
                <a:cubicBezTo>
                  <a:pt x="3604546" y="2262297"/>
                  <a:pt x="3603022" y="2265060"/>
                  <a:pt x="3601402" y="2267631"/>
                </a:cubicBezTo>
                <a:cubicBezTo>
                  <a:pt x="3593497" y="2279823"/>
                  <a:pt x="3579495" y="2286300"/>
                  <a:pt x="3565779" y="2281252"/>
                </a:cubicBezTo>
                <a:cubicBezTo>
                  <a:pt x="3555492" y="2277442"/>
                  <a:pt x="3544634" y="2271537"/>
                  <a:pt x="3537490" y="2263536"/>
                </a:cubicBezTo>
                <a:cubicBezTo>
                  <a:pt x="3524917" y="2249439"/>
                  <a:pt x="3513868" y="2233627"/>
                  <a:pt x="3503962" y="2217530"/>
                </a:cubicBezTo>
                <a:cubicBezTo>
                  <a:pt x="3424904" y="2089133"/>
                  <a:pt x="3346228" y="1960450"/>
                  <a:pt x="3267647" y="1831767"/>
                </a:cubicBezTo>
                <a:cubicBezTo>
                  <a:pt x="3257550" y="1815289"/>
                  <a:pt x="3245834" y="1800716"/>
                  <a:pt x="3229832" y="1789572"/>
                </a:cubicBezTo>
                <a:cubicBezTo>
                  <a:pt x="3210497" y="1776046"/>
                  <a:pt x="3200210" y="1760044"/>
                  <a:pt x="3203448" y="1733850"/>
                </a:cubicBezTo>
                <a:cubicBezTo>
                  <a:pt x="3207734" y="1700037"/>
                  <a:pt x="3189732" y="1678320"/>
                  <a:pt x="3160014" y="1667461"/>
                </a:cubicBezTo>
                <a:cubicBezTo>
                  <a:pt x="3128106" y="1655841"/>
                  <a:pt x="3105341" y="1633933"/>
                  <a:pt x="3093434" y="1601167"/>
                </a:cubicBezTo>
                <a:cubicBezTo>
                  <a:pt x="3083433" y="1573735"/>
                  <a:pt x="3064764" y="1553733"/>
                  <a:pt x="3035141" y="1549065"/>
                </a:cubicBezTo>
                <a:cubicBezTo>
                  <a:pt x="3017330" y="1546208"/>
                  <a:pt x="2998565" y="1546494"/>
                  <a:pt x="2980468" y="1548303"/>
                </a:cubicBezTo>
                <a:cubicBezTo>
                  <a:pt x="2953512" y="1550970"/>
                  <a:pt x="2928081" y="1543065"/>
                  <a:pt x="2902077" y="1539350"/>
                </a:cubicBezTo>
                <a:cubicBezTo>
                  <a:pt x="2881884" y="1536492"/>
                  <a:pt x="2862263" y="1529634"/>
                  <a:pt x="2842260" y="1524681"/>
                </a:cubicBezTo>
                <a:cubicBezTo>
                  <a:pt x="2825306" y="1520490"/>
                  <a:pt x="2808351" y="1516109"/>
                  <a:pt x="2791301" y="1512299"/>
                </a:cubicBezTo>
                <a:cubicBezTo>
                  <a:pt x="2775109" y="1508679"/>
                  <a:pt x="2758821" y="1505441"/>
                  <a:pt x="2742533" y="1502679"/>
                </a:cubicBezTo>
                <a:cubicBezTo>
                  <a:pt x="2733961" y="1501250"/>
                  <a:pt x="2725102" y="1501155"/>
                  <a:pt x="2716435" y="1500488"/>
                </a:cubicBezTo>
                <a:cubicBezTo>
                  <a:pt x="2717673" y="1484962"/>
                  <a:pt x="2719388" y="1472103"/>
                  <a:pt x="2719483" y="1459340"/>
                </a:cubicBezTo>
                <a:cubicBezTo>
                  <a:pt x="2719578" y="1433432"/>
                  <a:pt x="2718911" y="1407524"/>
                  <a:pt x="2718340" y="1381616"/>
                </a:cubicBezTo>
                <a:cubicBezTo>
                  <a:pt x="2718054" y="1368471"/>
                  <a:pt x="2718721" y="1355994"/>
                  <a:pt x="2728436" y="1345326"/>
                </a:cubicBezTo>
                <a:cubicBezTo>
                  <a:pt x="2749582" y="1322180"/>
                  <a:pt x="2771204" y="1299796"/>
                  <a:pt x="2798635" y="1283889"/>
                </a:cubicBezTo>
                <a:cubicBezTo>
                  <a:pt x="2809113" y="1277793"/>
                  <a:pt x="2819781" y="1271412"/>
                  <a:pt x="2828830" y="1263411"/>
                </a:cubicBezTo>
                <a:cubicBezTo>
                  <a:pt x="2844546" y="1249504"/>
                  <a:pt x="2862263" y="1240551"/>
                  <a:pt x="2882170" y="1233788"/>
                </a:cubicBezTo>
                <a:cubicBezTo>
                  <a:pt x="2928652" y="1217976"/>
                  <a:pt x="2938367" y="1173209"/>
                  <a:pt x="2902839" y="1138824"/>
                </a:cubicBezTo>
                <a:cubicBezTo>
                  <a:pt x="2889028" y="1125489"/>
                  <a:pt x="2882075" y="1111201"/>
                  <a:pt x="2884265" y="1092246"/>
                </a:cubicBezTo>
                <a:cubicBezTo>
                  <a:pt x="2885885" y="1077864"/>
                  <a:pt x="2879312" y="1067386"/>
                  <a:pt x="2868168" y="1059099"/>
                </a:cubicBezTo>
                <a:cubicBezTo>
                  <a:pt x="2862358" y="1054718"/>
                  <a:pt x="2857024" y="1049765"/>
                  <a:pt x="2851499" y="1045193"/>
                </a:cubicBezTo>
                <a:cubicBezTo>
                  <a:pt x="2853595" y="1040145"/>
                  <a:pt x="2854262" y="1037001"/>
                  <a:pt x="2855976" y="1034715"/>
                </a:cubicBezTo>
                <a:cubicBezTo>
                  <a:pt x="2869597" y="1017189"/>
                  <a:pt x="2868168" y="1000044"/>
                  <a:pt x="2856738" y="981852"/>
                </a:cubicBezTo>
                <a:cubicBezTo>
                  <a:pt x="2849975" y="971088"/>
                  <a:pt x="2845118" y="959087"/>
                  <a:pt x="2838926" y="946800"/>
                </a:cubicBezTo>
                <a:cubicBezTo>
                  <a:pt x="2850928" y="937465"/>
                  <a:pt x="2861786" y="929178"/>
                  <a:pt x="2872454" y="920606"/>
                </a:cubicBezTo>
                <a:cubicBezTo>
                  <a:pt x="2893124" y="904128"/>
                  <a:pt x="2902553" y="865551"/>
                  <a:pt x="2867406" y="846120"/>
                </a:cubicBezTo>
                <a:cubicBezTo>
                  <a:pt x="2853500" y="838500"/>
                  <a:pt x="2838545" y="832595"/>
                  <a:pt x="2823877" y="826308"/>
                </a:cubicBezTo>
                <a:cubicBezTo>
                  <a:pt x="2793778" y="813450"/>
                  <a:pt x="2763584" y="801067"/>
                  <a:pt x="2733580" y="788018"/>
                </a:cubicBezTo>
                <a:cubicBezTo>
                  <a:pt x="2727674" y="785446"/>
                  <a:pt x="2722626" y="781160"/>
                  <a:pt x="2716530" y="777255"/>
                </a:cubicBezTo>
                <a:cubicBezTo>
                  <a:pt x="2729484" y="761348"/>
                  <a:pt x="2740914" y="746584"/>
                  <a:pt x="2733294" y="725629"/>
                </a:cubicBezTo>
                <a:cubicBezTo>
                  <a:pt x="2725389" y="737821"/>
                  <a:pt x="2724150" y="754109"/>
                  <a:pt x="2706910" y="762681"/>
                </a:cubicBezTo>
                <a:cubicBezTo>
                  <a:pt x="2709672" y="724962"/>
                  <a:pt x="2687479" y="702579"/>
                  <a:pt x="2661952" y="682195"/>
                </a:cubicBezTo>
                <a:cubicBezTo>
                  <a:pt x="2658332" y="679338"/>
                  <a:pt x="2654618" y="676575"/>
                  <a:pt x="2651379" y="673432"/>
                </a:cubicBezTo>
                <a:cubicBezTo>
                  <a:pt x="2615089" y="637809"/>
                  <a:pt x="2575941" y="604852"/>
                  <a:pt x="2555939" y="555608"/>
                </a:cubicBezTo>
                <a:cubicBezTo>
                  <a:pt x="2547176" y="533891"/>
                  <a:pt x="2530793" y="517508"/>
                  <a:pt x="2508981" y="507697"/>
                </a:cubicBezTo>
                <a:cubicBezTo>
                  <a:pt x="2475357" y="492552"/>
                  <a:pt x="2441162" y="480741"/>
                  <a:pt x="2403158" y="485885"/>
                </a:cubicBezTo>
                <a:cubicBezTo>
                  <a:pt x="2391918" y="487409"/>
                  <a:pt x="2380298" y="486171"/>
                  <a:pt x="2368963" y="485504"/>
                </a:cubicBezTo>
                <a:cubicBezTo>
                  <a:pt x="2347151" y="484361"/>
                  <a:pt x="2326767" y="488647"/>
                  <a:pt x="2307241" y="498839"/>
                </a:cubicBezTo>
                <a:cubicBezTo>
                  <a:pt x="2289048" y="508364"/>
                  <a:pt x="2270474" y="517508"/>
                  <a:pt x="2251520" y="525223"/>
                </a:cubicBezTo>
                <a:cubicBezTo>
                  <a:pt x="2170081" y="558275"/>
                  <a:pt x="2100834" y="610853"/>
                  <a:pt x="2030635" y="661907"/>
                </a:cubicBezTo>
                <a:cubicBezTo>
                  <a:pt x="2025110" y="665907"/>
                  <a:pt x="2020348" y="670956"/>
                  <a:pt x="2015776" y="676099"/>
                </a:cubicBezTo>
                <a:cubicBezTo>
                  <a:pt x="1987487" y="708008"/>
                  <a:pt x="1959197" y="739917"/>
                  <a:pt x="1931384" y="772397"/>
                </a:cubicBezTo>
                <a:cubicBezTo>
                  <a:pt x="1925098" y="779731"/>
                  <a:pt x="1919192" y="788494"/>
                  <a:pt x="1916430" y="797543"/>
                </a:cubicBezTo>
                <a:cubicBezTo>
                  <a:pt x="1907096" y="828118"/>
                  <a:pt x="1898237" y="858884"/>
                  <a:pt x="1891475" y="890126"/>
                </a:cubicBezTo>
                <a:cubicBezTo>
                  <a:pt x="1888331" y="904604"/>
                  <a:pt x="1888141" y="920606"/>
                  <a:pt x="1890427" y="935274"/>
                </a:cubicBezTo>
                <a:cubicBezTo>
                  <a:pt x="1896332" y="973660"/>
                  <a:pt x="1904238" y="1011665"/>
                  <a:pt x="1911382" y="1049860"/>
                </a:cubicBezTo>
                <a:cubicBezTo>
                  <a:pt x="1915763" y="1073387"/>
                  <a:pt x="1924050" y="1095294"/>
                  <a:pt x="1938433" y="1114630"/>
                </a:cubicBezTo>
                <a:cubicBezTo>
                  <a:pt x="1974818" y="1163493"/>
                  <a:pt x="2010537" y="1212928"/>
                  <a:pt x="2047970" y="1261029"/>
                </a:cubicBezTo>
                <a:cubicBezTo>
                  <a:pt x="2066639" y="1284937"/>
                  <a:pt x="2087594" y="1307321"/>
                  <a:pt x="2109121" y="1328752"/>
                </a:cubicBezTo>
                <a:cubicBezTo>
                  <a:pt x="2147411" y="1366947"/>
                  <a:pt x="2186559" y="1404285"/>
                  <a:pt x="2226278" y="1441052"/>
                </a:cubicBezTo>
                <a:cubicBezTo>
                  <a:pt x="2246281" y="1459530"/>
                  <a:pt x="2252377" y="1479438"/>
                  <a:pt x="2240185" y="1504298"/>
                </a:cubicBezTo>
                <a:cubicBezTo>
                  <a:pt x="2238566" y="1507727"/>
                  <a:pt x="2236756" y="1511346"/>
                  <a:pt x="2236470" y="1515061"/>
                </a:cubicBezTo>
                <a:cubicBezTo>
                  <a:pt x="2235422" y="1531539"/>
                  <a:pt x="2226850" y="1538683"/>
                  <a:pt x="2210467" y="1540779"/>
                </a:cubicBezTo>
                <a:cubicBezTo>
                  <a:pt x="2194274" y="1542874"/>
                  <a:pt x="2188940" y="1551828"/>
                  <a:pt x="2190655" y="1568306"/>
                </a:cubicBezTo>
                <a:cubicBezTo>
                  <a:pt x="2191226" y="1573545"/>
                  <a:pt x="2193036" y="1578688"/>
                  <a:pt x="2194179" y="1583832"/>
                </a:cubicBezTo>
                <a:cubicBezTo>
                  <a:pt x="2196370" y="1594214"/>
                  <a:pt x="2192846" y="1602215"/>
                  <a:pt x="2182940" y="1606120"/>
                </a:cubicBezTo>
                <a:cubicBezTo>
                  <a:pt x="2151317" y="1618693"/>
                  <a:pt x="2132648" y="1643934"/>
                  <a:pt x="2115122" y="1671462"/>
                </a:cubicBezTo>
                <a:cubicBezTo>
                  <a:pt x="2106359" y="1685273"/>
                  <a:pt x="2093690" y="1696798"/>
                  <a:pt x="2081879" y="1708323"/>
                </a:cubicBezTo>
                <a:cubicBezTo>
                  <a:pt x="2070545" y="1719468"/>
                  <a:pt x="2057114" y="1728421"/>
                  <a:pt x="2046161" y="1739946"/>
                </a:cubicBezTo>
                <a:cubicBezTo>
                  <a:pt x="2026634" y="1760425"/>
                  <a:pt x="2007584" y="1780999"/>
                  <a:pt x="1982248" y="1794715"/>
                </a:cubicBezTo>
                <a:cubicBezTo>
                  <a:pt x="1970818" y="1800906"/>
                  <a:pt x="1964055" y="1810527"/>
                  <a:pt x="1964627" y="1824433"/>
                </a:cubicBezTo>
                <a:cubicBezTo>
                  <a:pt x="1965389" y="1841388"/>
                  <a:pt x="1959102" y="1855866"/>
                  <a:pt x="1947100" y="1867581"/>
                </a:cubicBezTo>
                <a:cubicBezTo>
                  <a:pt x="1936337" y="1878059"/>
                  <a:pt x="1933194" y="1890251"/>
                  <a:pt x="1933861" y="1904824"/>
                </a:cubicBezTo>
                <a:cubicBezTo>
                  <a:pt x="1934242" y="1914444"/>
                  <a:pt x="1932146" y="1924255"/>
                  <a:pt x="1930527" y="1933875"/>
                </a:cubicBezTo>
                <a:cubicBezTo>
                  <a:pt x="1928622" y="1945115"/>
                  <a:pt x="1925574" y="1956164"/>
                  <a:pt x="1923764" y="1967403"/>
                </a:cubicBezTo>
                <a:cubicBezTo>
                  <a:pt x="1916811" y="2011695"/>
                  <a:pt x="1909763" y="2055986"/>
                  <a:pt x="1903667" y="2100372"/>
                </a:cubicBezTo>
                <a:cubicBezTo>
                  <a:pt x="1896904" y="2149426"/>
                  <a:pt x="1891570" y="2198670"/>
                  <a:pt x="1898142" y="2248391"/>
                </a:cubicBezTo>
                <a:cubicBezTo>
                  <a:pt x="1907953" y="2323067"/>
                  <a:pt x="1919573" y="2397648"/>
                  <a:pt x="1926717" y="2472514"/>
                </a:cubicBezTo>
                <a:cubicBezTo>
                  <a:pt x="1932813" y="2536046"/>
                  <a:pt x="1937385" y="2600054"/>
                  <a:pt x="1930432" y="2664062"/>
                </a:cubicBezTo>
                <a:cubicBezTo>
                  <a:pt x="1927384" y="2692066"/>
                  <a:pt x="1924812" y="2720259"/>
                  <a:pt x="1924431" y="2748358"/>
                </a:cubicBezTo>
                <a:cubicBezTo>
                  <a:pt x="1923383" y="2820748"/>
                  <a:pt x="1924050" y="2893138"/>
                  <a:pt x="1923383" y="2965433"/>
                </a:cubicBezTo>
                <a:cubicBezTo>
                  <a:pt x="1922907" y="3017820"/>
                  <a:pt x="1930337" y="3068684"/>
                  <a:pt x="1950911" y="3117166"/>
                </a:cubicBezTo>
                <a:cubicBezTo>
                  <a:pt x="1956245" y="3129644"/>
                  <a:pt x="1961769" y="3142026"/>
                  <a:pt x="1967960" y="3156314"/>
                </a:cubicBezTo>
                <a:cubicBezTo>
                  <a:pt x="1959674" y="3158886"/>
                  <a:pt x="1952625" y="3161267"/>
                  <a:pt x="1945481" y="3163267"/>
                </a:cubicBezTo>
                <a:cubicBezTo>
                  <a:pt x="1936718" y="3165744"/>
                  <a:pt x="1927765" y="3167934"/>
                  <a:pt x="1919002" y="3170316"/>
                </a:cubicBezTo>
                <a:cubicBezTo>
                  <a:pt x="1907762" y="3173459"/>
                  <a:pt x="1902524" y="3180508"/>
                  <a:pt x="1904714" y="3192414"/>
                </a:cubicBezTo>
                <a:cubicBezTo>
                  <a:pt x="1909953" y="3220893"/>
                  <a:pt x="1913858" y="3249945"/>
                  <a:pt x="1932051" y="3273852"/>
                </a:cubicBezTo>
                <a:cubicBezTo>
                  <a:pt x="1942433" y="3287378"/>
                  <a:pt x="1942148" y="3299760"/>
                  <a:pt x="1932337" y="3313381"/>
                </a:cubicBezTo>
                <a:cubicBezTo>
                  <a:pt x="1913001" y="3340337"/>
                  <a:pt x="1900238" y="3370531"/>
                  <a:pt x="1892427" y="3402535"/>
                </a:cubicBezTo>
                <a:cubicBezTo>
                  <a:pt x="1875187" y="3472734"/>
                  <a:pt x="1858804" y="3543124"/>
                  <a:pt x="1842421" y="3613609"/>
                </a:cubicBezTo>
                <a:cubicBezTo>
                  <a:pt x="1839182" y="3627706"/>
                  <a:pt x="1836515" y="3642089"/>
                  <a:pt x="1835849" y="3656472"/>
                </a:cubicBezTo>
                <a:cubicBezTo>
                  <a:pt x="1833467" y="3705240"/>
                  <a:pt x="1814989" y="3748102"/>
                  <a:pt x="1789557" y="3788584"/>
                </a:cubicBezTo>
                <a:cubicBezTo>
                  <a:pt x="1735265" y="3875166"/>
                  <a:pt x="1688402" y="3965653"/>
                  <a:pt x="1646396" y="4058808"/>
                </a:cubicBezTo>
                <a:cubicBezTo>
                  <a:pt x="1622965" y="4110719"/>
                  <a:pt x="1598581" y="4162440"/>
                  <a:pt x="1572197" y="4212922"/>
                </a:cubicBezTo>
                <a:cubicBezTo>
                  <a:pt x="1513142" y="4325603"/>
                  <a:pt x="1452563" y="4437427"/>
                  <a:pt x="1392650" y="4549536"/>
                </a:cubicBezTo>
                <a:cubicBezTo>
                  <a:pt x="1321403" y="4682981"/>
                  <a:pt x="1223867" y="4794900"/>
                  <a:pt x="1112044" y="4895484"/>
                </a:cubicBezTo>
                <a:cubicBezTo>
                  <a:pt x="1088327" y="4916820"/>
                  <a:pt x="1065086" y="4938823"/>
                  <a:pt x="1042416" y="4961397"/>
                </a:cubicBezTo>
                <a:cubicBezTo>
                  <a:pt x="994886" y="5008736"/>
                  <a:pt x="949833" y="5057885"/>
                  <a:pt x="914305" y="5115607"/>
                </a:cubicBezTo>
                <a:cubicBezTo>
                  <a:pt x="893826" y="5148754"/>
                  <a:pt x="873157" y="5181424"/>
                  <a:pt x="858203" y="5217429"/>
                </a:cubicBezTo>
                <a:cubicBezTo>
                  <a:pt x="842486" y="5255434"/>
                  <a:pt x="827056" y="5293534"/>
                  <a:pt x="810959" y="5331348"/>
                </a:cubicBezTo>
                <a:cubicBezTo>
                  <a:pt x="742760" y="5491082"/>
                  <a:pt x="666083" y="5646816"/>
                  <a:pt x="590455" y="5803026"/>
                </a:cubicBezTo>
                <a:cubicBezTo>
                  <a:pt x="563594" y="5858461"/>
                  <a:pt x="532829" y="5911992"/>
                  <a:pt x="503206" y="5966094"/>
                </a:cubicBezTo>
                <a:cubicBezTo>
                  <a:pt x="489204" y="5991716"/>
                  <a:pt x="470726" y="6013243"/>
                  <a:pt x="447485" y="6031816"/>
                </a:cubicBezTo>
                <a:cubicBezTo>
                  <a:pt x="426911" y="6048295"/>
                  <a:pt x="408051" y="6067631"/>
                  <a:pt x="404527" y="6096777"/>
                </a:cubicBezTo>
                <a:cubicBezTo>
                  <a:pt x="403670" y="6103539"/>
                  <a:pt x="398050" y="6110588"/>
                  <a:pt x="392906" y="6115922"/>
                </a:cubicBezTo>
                <a:cubicBezTo>
                  <a:pt x="361569" y="6148116"/>
                  <a:pt x="330994" y="6181168"/>
                  <a:pt x="298037" y="6211649"/>
                </a:cubicBezTo>
                <a:cubicBezTo>
                  <a:pt x="233648" y="6271180"/>
                  <a:pt x="175355" y="6335474"/>
                  <a:pt x="122968" y="6404720"/>
                </a:cubicBezTo>
                <a:cubicBezTo>
                  <a:pt x="117920" y="6407959"/>
                  <a:pt x="114491" y="6412816"/>
                  <a:pt x="112776" y="6418341"/>
                </a:cubicBezTo>
                <a:cubicBezTo>
                  <a:pt x="89154" y="6450250"/>
                  <a:pt x="66675" y="6483206"/>
                  <a:pt x="45625" y="6517305"/>
                </a:cubicBezTo>
                <a:cubicBezTo>
                  <a:pt x="29623" y="6543309"/>
                  <a:pt x="18764" y="6569217"/>
                  <a:pt x="15812" y="6597316"/>
                </a:cubicBezTo>
                <a:cubicBezTo>
                  <a:pt x="8477" y="6615604"/>
                  <a:pt x="3524" y="6635130"/>
                  <a:pt x="2096" y="6656371"/>
                </a:cubicBezTo>
                <a:cubicBezTo>
                  <a:pt x="1524" y="6664467"/>
                  <a:pt x="1715" y="6672277"/>
                  <a:pt x="2286" y="6679993"/>
                </a:cubicBezTo>
                <a:cubicBezTo>
                  <a:pt x="1524" y="6680659"/>
                  <a:pt x="857" y="6681421"/>
                  <a:pt x="0" y="6682088"/>
                </a:cubicBezTo>
                <a:lnTo>
                  <a:pt x="0" y="6695804"/>
                </a:lnTo>
                <a:cubicBezTo>
                  <a:pt x="1619" y="6696852"/>
                  <a:pt x="3143" y="6697804"/>
                  <a:pt x="4763" y="6698852"/>
                </a:cubicBezTo>
                <a:cubicBezTo>
                  <a:pt x="17431" y="6763241"/>
                  <a:pt x="69437" y="6810581"/>
                  <a:pt x="139256" y="6817629"/>
                </a:cubicBezTo>
                <a:cubicBezTo>
                  <a:pt x="229838" y="6826773"/>
                  <a:pt x="292418" y="6782386"/>
                  <a:pt x="336804" y="6715997"/>
                </a:cubicBezTo>
                <a:cubicBezTo>
                  <a:pt x="338137" y="6715425"/>
                  <a:pt x="339471" y="6714759"/>
                  <a:pt x="340805" y="6714187"/>
                </a:cubicBezTo>
                <a:cubicBezTo>
                  <a:pt x="362522" y="6704853"/>
                  <a:pt x="378905" y="6691518"/>
                  <a:pt x="385667" y="6668753"/>
                </a:cubicBezTo>
                <a:cubicBezTo>
                  <a:pt x="395192" y="6636559"/>
                  <a:pt x="414147" y="6610270"/>
                  <a:pt x="434531" y="6584362"/>
                </a:cubicBezTo>
                <a:cubicBezTo>
                  <a:pt x="453390" y="6560549"/>
                  <a:pt x="470345" y="6535117"/>
                  <a:pt x="487394" y="6509971"/>
                </a:cubicBezTo>
                <a:cubicBezTo>
                  <a:pt x="498920" y="6493017"/>
                  <a:pt x="509302" y="6475205"/>
                  <a:pt x="520065" y="6457679"/>
                </a:cubicBezTo>
                <a:cubicBezTo>
                  <a:pt x="555117" y="6400624"/>
                  <a:pt x="590074" y="6343474"/>
                  <a:pt x="625221" y="6286420"/>
                </a:cubicBezTo>
                <a:cubicBezTo>
                  <a:pt x="641604" y="6259845"/>
                  <a:pt x="658844" y="6233841"/>
                  <a:pt x="675132" y="6207267"/>
                </a:cubicBezTo>
                <a:cubicBezTo>
                  <a:pt x="682943" y="6194408"/>
                  <a:pt x="691039" y="6181168"/>
                  <a:pt x="696087" y="6167071"/>
                </a:cubicBezTo>
                <a:cubicBezTo>
                  <a:pt x="708565" y="6131924"/>
                  <a:pt x="719614" y="6096300"/>
                  <a:pt x="730568" y="6060677"/>
                </a:cubicBezTo>
                <a:cubicBezTo>
                  <a:pt x="743045" y="6020006"/>
                  <a:pt x="762476" y="5983620"/>
                  <a:pt x="791147" y="5951806"/>
                </a:cubicBezTo>
                <a:cubicBezTo>
                  <a:pt x="808006" y="5933137"/>
                  <a:pt x="823722" y="5913421"/>
                  <a:pt x="838772" y="5893323"/>
                </a:cubicBezTo>
                <a:cubicBezTo>
                  <a:pt x="868204" y="5854080"/>
                  <a:pt x="901446" y="5818361"/>
                  <a:pt x="940213" y="5788452"/>
                </a:cubicBezTo>
                <a:cubicBezTo>
                  <a:pt x="1000697" y="5741685"/>
                  <a:pt x="1055465" y="5689012"/>
                  <a:pt x="1108805" y="5634529"/>
                </a:cubicBezTo>
                <a:cubicBezTo>
                  <a:pt x="1178624" y="5563282"/>
                  <a:pt x="1250918" y="5494130"/>
                  <a:pt x="1298924" y="5404786"/>
                </a:cubicBezTo>
                <a:cubicBezTo>
                  <a:pt x="1299972" y="5402785"/>
                  <a:pt x="1301782" y="5401166"/>
                  <a:pt x="1302829" y="5399166"/>
                </a:cubicBezTo>
                <a:cubicBezTo>
                  <a:pt x="1315212" y="5376496"/>
                  <a:pt x="1328452" y="5354303"/>
                  <a:pt x="1339691" y="5331062"/>
                </a:cubicBezTo>
                <a:cubicBezTo>
                  <a:pt x="1355598" y="5298201"/>
                  <a:pt x="1369695" y="5264482"/>
                  <a:pt x="1385125" y="5231335"/>
                </a:cubicBezTo>
                <a:cubicBezTo>
                  <a:pt x="1388269" y="5224573"/>
                  <a:pt x="1392460" y="5217714"/>
                  <a:pt x="1397699" y="5212476"/>
                </a:cubicBezTo>
                <a:cubicBezTo>
                  <a:pt x="1450086" y="5160279"/>
                  <a:pt x="1501616" y="5106939"/>
                  <a:pt x="1562005" y="5064076"/>
                </a:cubicBezTo>
                <a:cubicBezTo>
                  <a:pt x="1596676" y="5039502"/>
                  <a:pt x="1626203" y="5010641"/>
                  <a:pt x="1653921" y="4979113"/>
                </a:cubicBezTo>
                <a:cubicBezTo>
                  <a:pt x="1687068" y="4941394"/>
                  <a:pt x="1718310" y="4901294"/>
                  <a:pt x="1755267" y="4867671"/>
                </a:cubicBezTo>
                <a:cubicBezTo>
                  <a:pt x="1814894" y="4813473"/>
                  <a:pt x="1864519" y="4750989"/>
                  <a:pt x="1914430" y="4688505"/>
                </a:cubicBezTo>
                <a:cubicBezTo>
                  <a:pt x="1929003" y="4670218"/>
                  <a:pt x="1943100" y="4650215"/>
                  <a:pt x="1951387" y="4628688"/>
                </a:cubicBezTo>
                <a:cubicBezTo>
                  <a:pt x="1967103" y="4587636"/>
                  <a:pt x="1990535" y="4556775"/>
                  <a:pt x="2031492" y="4537439"/>
                </a:cubicBezTo>
                <a:cubicBezTo>
                  <a:pt x="2079022" y="4515055"/>
                  <a:pt x="2123599" y="4487337"/>
                  <a:pt x="2163318" y="4451904"/>
                </a:cubicBezTo>
                <a:cubicBezTo>
                  <a:pt x="2235041" y="4387801"/>
                  <a:pt x="2304479" y="4321793"/>
                  <a:pt x="2364677" y="4246450"/>
                </a:cubicBezTo>
                <a:cubicBezTo>
                  <a:pt x="2375440" y="4232925"/>
                  <a:pt x="2388775" y="4221400"/>
                  <a:pt x="2401348" y="4208445"/>
                </a:cubicBezTo>
                <a:cubicBezTo>
                  <a:pt x="2433923" y="4232734"/>
                  <a:pt x="2462784" y="4257309"/>
                  <a:pt x="2487835" y="4286265"/>
                </a:cubicBezTo>
                <a:cubicBezTo>
                  <a:pt x="2524220" y="4328365"/>
                  <a:pt x="2560510" y="4370466"/>
                  <a:pt x="2596991" y="4412376"/>
                </a:cubicBezTo>
                <a:cubicBezTo>
                  <a:pt x="2680049" y="4507721"/>
                  <a:pt x="2762822" y="4603352"/>
                  <a:pt x="2846832" y="4697935"/>
                </a:cubicBezTo>
                <a:cubicBezTo>
                  <a:pt x="2864834" y="4718223"/>
                  <a:pt x="2885694" y="4736893"/>
                  <a:pt x="2907887" y="4752609"/>
                </a:cubicBezTo>
                <a:cubicBezTo>
                  <a:pt x="3016663" y="4829666"/>
                  <a:pt x="3126200" y="4905581"/>
                  <a:pt x="3235643" y="4981781"/>
                </a:cubicBezTo>
                <a:cubicBezTo>
                  <a:pt x="3244310" y="4987876"/>
                  <a:pt x="3253740" y="4993020"/>
                  <a:pt x="3263265" y="4997687"/>
                </a:cubicBezTo>
                <a:cubicBezTo>
                  <a:pt x="3280029" y="5005879"/>
                  <a:pt x="3291364" y="5018642"/>
                  <a:pt x="3297079" y="5035977"/>
                </a:cubicBezTo>
                <a:cubicBezTo>
                  <a:pt x="3300889" y="5047503"/>
                  <a:pt x="3304413" y="5059314"/>
                  <a:pt x="3305842" y="5071315"/>
                </a:cubicBezTo>
                <a:cubicBezTo>
                  <a:pt x="3310890" y="5115607"/>
                  <a:pt x="3308699" y="5159326"/>
                  <a:pt x="3293745" y="5201999"/>
                </a:cubicBezTo>
                <a:cubicBezTo>
                  <a:pt x="3282220" y="5235050"/>
                  <a:pt x="3272028" y="5268578"/>
                  <a:pt x="3260884" y="5301725"/>
                </a:cubicBezTo>
                <a:cubicBezTo>
                  <a:pt x="3236214" y="5375068"/>
                  <a:pt x="3227260" y="5451268"/>
                  <a:pt x="3234690" y="5527182"/>
                </a:cubicBezTo>
                <a:cubicBezTo>
                  <a:pt x="3240310" y="5584998"/>
                  <a:pt x="3258789" y="5641577"/>
                  <a:pt x="3272790" y="5698346"/>
                </a:cubicBezTo>
                <a:cubicBezTo>
                  <a:pt x="3281172" y="5732255"/>
                  <a:pt x="3292602" y="5765497"/>
                  <a:pt x="3301460" y="5799311"/>
                </a:cubicBezTo>
                <a:cubicBezTo>
                  <a:pt x="3312795" y="5842745"/>
                  <a:pt x="3321844" y="5886750"/>
                  <a:pt x="3333750" y="5929994"/>
                </a:cubicBezTo>
                <a:cubicBezTo>
                  <a:pt x="3345847" y="5973714"/>
                  <a:pt x="3348895" y="6019339"/>
                  <a:pt x="3366707" y="6062296"/>
                </a:cubicBezTo>
                <a:cubicBezTo>
                  <a:pt x="3378994" y="6091919"/>
                  <a:pt x="3381375" y="6125828"/>
                  <a:pt x="3387471" y="6157927"/>
                </a:cubicBezTo>
                <a:cubicBezTo>
                  <a:pt x="3392139" y="6182597"/>
                  <a:pt x="3397377" y="6207267"/>
                  <a:pt x="3399568" y="6232222"/>
                </a:cubicBezTo>
                <a:cubicBezTo>
                  <a:pt x="3402902" y="6269275"/>
                  <a:pt x="3405092" y="6306612"/>
                  <a:pt x="3405283" y="6343856"/>
                </a:cubicBezTo>
                <a:cubicBezTo>
                  <a:pt x="3405473" y="6386432"/>
                  <a:pt x="3403092" y="6429009"/>
                  <a:pt x="3401092" y="6471490"/>
                </a:cubicBezTo>
                <a:cubicBezTo>
                  <a:pt x="3400616" y="6481777"/>
                  <a:pt x="3397472" y="6492065"/>
                  <a:pt x="3394901" y="6502161"/>
                </a:cubicBezTo>
                <a:cubicBezTo>
                  <a:pt x="3392329" y="6512257"/>
                  <a:pt x="3387090" y="6521973"/>
                  <a:pt x="3386233" y="6532164"/>
                </a:cubicBezTo>
                <a:cubicBezTo>
                  <a:pt x="3383566" y="6563216"/>
                  <a:pt x="3381089" y="6594458"/>
                  <a:pt x="3381280" y="6625605"/>
                </a:cubicBezTo>
                <a:cubicBezTo>
                  <a:pt x="3381375" y="6641130"/>
                  <a:pt x="3386423" y="6656942"/>
                  <a:pt x="3391186" y="6671991"/>
                </a:cubicBezTo>
                <a:cubicBezTo>
                  <a:pt x="3397187" y="6690946"/>
                  <a:pt x="3410902" y="6698852"/>
                  <a:pt x="3431477" y="6698185"/>
                </a:cubicBezTo>
                <a:cubicBezTo>
                  <a:pt x="3465671" y="6697042"/>
                  <a:pt x="3499961" y="6697900"/>
                  <a:pt x="3534251" y="6697900"/>
                </a:cubicBezTo>
                <a:cubicBezTo>
                  <a:pt x="3548825" y="6697900"/>
                  <a:pt x="3562541" y="6698757"/>
                  <a:pt x="3575304" y="6708282"/>
                </a:cubicBezTo>
                <a:cubicBezTo>
                  <a:pt x="3581305" y="6712759"/>
                  <a:pt x="3591116" y="6713235"/>
                  <a:pt x="3599212" y="6713330"/>
                </a:cubicBezTo>
                <a:cubicBezTo>
                  <a:pt x="3685318" y="6713616"/>
                  <a:pt x="3771424" y="6713521"/>
                  <a:pt x="3857530" y="6713521"/>
                </a:cubicBezTo>
                <a:cubicBezTo>
                  <a:pt x="3860578" y="6713521"/>
                  <a:pt x="3863626" y="6713616"/>
                  <a:pt x="3866674" y="6713330"/>
                </a:cubicBezTo>
                <a:cubicBezTo>
                  <a:pt x="3882485" y="6711711"/>
                  <a:pt x="3888391" y="6706662"/>
                  <a:pt x="3890963" y="6691137"/>
                </a:cubicBezTo>
                <a:cubicBezTo>
                  <a:pt x="3897344" y="6652846"/>
                  <a:pt x="3889153" y="6618652"/>
                  <a:pt x="3862578" y="6589410"/>
                </a:cubicBezTo>
                <a:cubicBezTo>
                  <a:pt x="3849339" y="6574741"/>
                  <a:pt x="3836956" y="6559311"/>
                  <a:pt x="3824002" y="6544357"/>
                </a:cubicBezTo>
                <a:cubicBezTo>
                  <a:pt x="3818001" y="6537498"/>
                  <a:pt x="3811524" y="6531021"/>
                  <a:pt x="3805523" y="6524164"/>
                </a:cubicBezTo>
                <a:cubicBezTo>
                  <a:pt x="3776282" y="6490636"/>
                  <a:pt x="3743039" y="6459393"/>
                  <a:pt x="3739420" y="6410816"/>
                </a:cubicBezTo>
                <a:cubicBezTo>
                  <a:pt x="3739134" y="6407101"/>
                  <a:pt x="3737610" y="6403387"/>
                  <a:pt x="3736372" y="6399862"/>
                </a:cubicBezTo>
                <a:cubicBezTo>
                  <a:pt x="3721037" y="6356047"/>
                  <a:pt x="3705606" y="6312232"/>
                  <a:pt x="3690271" y="6268512"/>
                </a:cubicBezTo>
                <a:cubicBezTo>
                  <a:pt x="3687032" y="6259178"/>
                  <a:pt x="3682460" y="6250034"/>
                  <a:pt x="3681127" y="6240414"/>
                </a:cubicBezTo>
                <a:cubicBezTo>
                  <a:pt x="3675698" y="6202028"/>
                  <a:pt x="3668268" y="6163547"/>
                  <a:pt x="3667125" y="6124971"/>
                </a:cubicBezTo>
                <a:cubicBezTo>
                  <a:pt x="3665125" y="6056486"/>
                  <a:pt x="3664934" y="5987811"/>
                  <a:pt x="3667982" y="5919421"/>
                </a:cubicBezTo>
                <a:cubicBezTo>
                  <a:pt x="3671507" y="5839602"/>
                  <a:pt x="3679127" y="5759877"/>
                  <a:pt x="3697034" y="5681677"/>
                </a:cubicBezTo>
                <a:cubicBezTo>
                  <a:pt x="3716750" y="5595666"/>
                  <a:pt x="3723989" y="5508798"/>
                  <a:pt x="3713607" y="5420787"/>
                </a:cubicBezTo>
                <a:cubicBezTo>
                  <a:pt x="3710369" y="5393451"/>
                  <a:pt x="3711988" y="5366209"/>
                  <a:pt x="3719513" y="5339254"/>
                </a:cubicBezTo>
                <a:cubicBezTo>
                  <a:pt x="3743039" y="5254195"/>
                  <a:pt x="3763327" y="5168090"/>
                  <a:pt x="3798665" y="5086746"/>
                </a:cubicBezTo>
                <a:cubicBezTo>
                  <a:pt x="3816096" y="5046646"/>
                  <a:pt x="3819239" y="5004355"/>
                  <a:pt x="3819049" y="4961397"/>
                </a:cubicBezTo>
                <a:cubicBezTo>
                  <a:pt x="3818954" y="4937394"/>
                  <a:pt x="3813715" y="4914820"/>
                  <a:pt x="3803333" y="4893007"/>
                </a:cubicBezTo>
                <a:cubicBezTo>
                  <a:pt x="3787235" y="4859384"/>
                  <a:pt x="3771043" y="4825666"/>
                  <a:pt x="3764852" y="4788328"/>
                </a:cubicBezTo>
                <a:cubicBezTo>
                  <a:pt x="3758279" y="4748799"/>
                  <a:pt x="3743516" y="4712128"/>
                  <a:pt x="3724085" y="4677361"/>
                </a:cubicBezTo>
                <a:cubicBezTo>
                  <a:pt x="3702177" y="4638118"/>
                  <a:pt x="3679793" y="4599161"/>
                  <a:pt x="3656743" y="4560585"/>
                </a:cubicBezTo>
                <a:cubicBezTo>
                  <a:pt x="3601022" y="4466954"/>
                  <a:pt x="3552063" y="4369704"/>
                  <a:pt x="3503485" y="4272168"/>
                </a:cubicBezTo>
                <a:cubicBezTo>
                  <a:pt x="3482150" y="4229305"/>
                  <a:pt x="3459575" y="4186824"/>
                  <a:pt x="3434048" y="4146342"/>
                </a:cubicBezTo>
                <a:cubicBezTo>
                  <a:pt x="3386328" y="4070619"/>
                  <a:pt x="3328226" y="4002610"/>
                  <a:pt x="3265360" y="3939364"/>
                </a:cubicBezTo>
                <a:cubicBezTo>
                  <a:pt x="3219641" y="3893359"/>
                  <a:pt x="3183350" y="3841638"/>
                  <a:pt x="3150299" y="3786583"/>
                </a:cubicBezTo>
                <a:cubicBezTo>
                  <a:pt x="3112580" y="3723623"/>
                  <a:pt x="3070479" y="3663996"/>
                  <a:pt x="3008090" y="3622182"/>
                </a:cubicBezTo>
                <a:cubicBezTo>
                  <a:pt x="3007424" y="3621801"/>
                  <a:pt x="3006852" y="3621229"/>
                  <a:pt x="3006281" y="3620753"/>
                </a:cubicBezTo>
                <a:cubicBezTo>
                  <a:pt x="2973419" y="3591225"/>
                  <a:pt x="2940082" y="3562365"/>
                  <a:pt x="2923794" y="3519026"/>
                </a:cubicBezTo>
                <a:cubicBezTo>
                  <a:pt x="2919698" y="3508072"/>
                  <a:pt x="2909697" y="3499309"/>
                  <a:pt x="2902458" y="3489594"/>
                </a:cubicBezTo>
                <a:cubicBezTo>
                  <a:pt x="2894743" y="3479211"/>
                  <a:pt x="2886170" y="3469401"/>
                  <a:pt x="2879503" y="3458447"/>
                </a:cubicBezTo>
                <a:cubicBezTo>
                  <a:pt x="2868644" y="3440540"/>
                  <a:pt x="2867597" y="3421109"/>
                  <a:pt x="2873216" y="3401106"/>
                </a:cubicBezTo>
                <a:cubicBezTo>
                  <a:pt x="2900648" y="3303666"/>
                  <a:pt x="2928176" y="3206225"/>
                  <a:pt x="2955131" y="3108689"/>
                </a:cubicBezTo>
                <a:cubicBezTo>
                  <a:pt x="2958751" y="3095640"/>
                  <a:pt x="2961132" y="3081828"/>
                  <a:pt x="2961608" y="3068303"/>
                </a:cubicBezTo>
                <a:cubicBezTo>
                  <a:pt x="2965228" y="2966290"/>
                  <a:pt x="2968752" y="2864277"/>
                  <a:pt x="2971133" y="2762169"/>
                </a:cubicBezTo>
                <a:cubicBezTo>
                  <a:pt x="2972372" y="2707401"/>
                  <a:pt x="2971324" y="2652537"/>
                  <a:pt x="2971324" y="2597768"/>
                </a:cubicBezTo>
                <a:cubicBezTo>
                  <a:pt x="2971324" y="2592434"/>
                  <a:pt x="2971229" y="2587005"/>
                  <a:pt x="2972372" y="2581861"/>
                </a:cubicBezTo>
                <a:cubicBezTo>
                  <a:pt x="2976467" y="2563668"/>
                  <a:pt x="2987040" y="2557953"/>
                  <a:pt x="3005900" y="2561097"/>
                </a:cubicBezTo>
                <a:cubicBezTo>
                  <a:pt x="3019044" y="2563287"/>
                  <a:pt x="3028283" y="2569860"/>
                  <a:pt x="3034856" y="2581004"/>
                </a:cubicBezTo>
                <a:cubicBezTo>
                  <a:pt x="3041809" y="2592720"/>
                  <a:pt x="3047905" y="2605102"/>
                  <a:pt x="3056192" y="2615961"/>
                </a:cubicBezTo>
                <a:cubicBezTo>
                  <a:pt x="3083814" y="2652346"/>
                  <a:pt x="3112199" y="2688255"/>
                  <a:pt x="3140393" y="2724165"/>
                </a:cubicBezTo>
                <a:cubicBezTo>
                  <a:pt x="3144107" y="2728927"/>
                  <a:pt x="3148298" y="2733404"/>
                  <a:pt x="3152775" y="2737404"/>
                </a:cubicBezTo>
                <a:cubicBezTo>
                  <a:pt x="3163348" y="2747025"/>
                  <a:pt x="3175064" y="2755597"/>
                  <a:pt x="3184874" y="2765979"/>
                </a:cubicBezTo>
                <a:cubicBezTo>
                  <a:pt x="3209068" y="2791316"/>
                  <a:pt x="3233642" y="2816462"/>
                  <a:pt x="3255931" y="2843418"/>
                </a:cubicBezTo>
                <a:cubicBezTo>
                  <a:pt x="3300794" y="2897901"/>
                  <a:pt x="3358610" y="2936382"/>
                  <a:pt x="3416522" y="2974101"/>
                </a:cubicBezTo>
                <a:cubicBezTo>
                  <a:pt x="3472053" y="3010200"/>
                  <a:pt x="3529679" y="3042967"/>
                  <a:pt x="3586829" y="3076590"/>
                </a:cubicBezTo>
                <a:cubicBezTo>
                  <a:pt x="3596354" y="3082209"/>
                  <a:pt x="3607689" y="3085448"/>
                  <a:pt x="3618548" y="3088305"/>
                </a:cubicBezTo>
                <a:cubicBezTo>
                  <a:pt x="3655219" y="3097926"/>
                  <a:pt x="3692176" y="3095163"/>
                  <a:pt x="3729609" y="3092401"/>
                </a:cubicBezTo>
                <a:cubicBezTo>
                  <a:pt x="3769995" y="3089353"/>
                  <a:pt x="3806381" y="3078780"/>
                  <a:pt x="3841623" y="3058397"/>
                </a:cubicBezTo>
                <a:cubicBezTo>
                  <a:pt x="3909917" y="3018773"/>
                  <a:pt x="3894392" y="3037537"/>
                  <a:pt x="3941445" y="2965909"/>
                </a:cubicBezTo>
                <a:cubicBezTo>
                  <a:pt x="3949541" y="2953527"/>
                  <a:pt x="3955161" y="2938763"/>
                  <a:pt x="3958685" y="2924285"/>
                </a:cubicBezTo>
                <a:cubicBezTo>
                  <a:pt x="3968591" y="2883613"/>
                  <a:pt x="3976497" y="2842465"/>
                  <a:pt x="3985736" y="2801603"/>
                </a:cubicBezTo>
                <a:cubicBezTo>
                  <a:pt x="3987641" y="2793316"/>
                  <a:pt x="3991832" y="2785601"/>
                  <a:pt x="3996690" y="2773028"/>
                </a:cubicBezTo>
                <a:cubicBezTo>
                  <a:pt x="4002881" y="2784553"/>
                  <a:pt x="4006691" y="2790935"/>
                  <a:pt x="4009835" y="2797698"/>
                </a:cubicBezTo>
                <a:cubicBezTo>
                  <a:pt x="4034885" y="2850561"/>
                  <a:pt x="4059650" y="2903616"/>
                  <a:pt x="4084796" y="2956384"/>
                </a:cubicBezTo>
                <a:cubicBezTo>
                  <a:pt x="4120515" y="3031155"/>
                  <a:pt x="4156424" y="3105831"/>
                  <a:pt x="4192334" y="3180603"/>
                </a:cubicBezTo>
                <a:cubicBezTo>
                  <a:pt x="4228148" y="3255279"/>
                  <a:pt x="4264343" y="3329859"/>
                  <a:pt x="4299776" y="3404821"/>
                </a:cubicBezTo>
                <a:cubicBezTo>
                  <a:pt x="4339019" y="3487784"/>
                  <a:pt x="4378643" y="3570651"/>
                  <a:pt x="4416362" y="3654376"/>
                </a:cubicBezTo>
                <a:cubicBezTo>
                  <a:pt x="4454462" y="3738958"/>
                  <a:pt x="4490657" y="3824302"/>
                  <a:pt x="4529138" y="3908694"/>
                </a:cubicBezTo>
                <a:cubicBezTo>
                  <a:pt x="4581525" y="4023660"/>
                  <a:pt x="4629626" y="4140532"/>
                  <a:pt x="4677442" y="4257499"/>
                </a:cubicBezTo>
                <a:cubicBezTo>
                  <a:pt x="4681061" y="4266262"/>
                  <a:pt x="4685157" y="4274549"/>
                  <a:pt x="4689729" y="4282550"/>
                </a:cubicBezTo>
                <a:cubicBezTo>
                  <a:pt x="4706684" y="4459620"/>
                  <a:pt x="4718876" y="4637166"/>
                  <a:pt x="4726019" y="4814997"/>
                </a:cubicBezTo>
                <a:cubicBezTo>
                  <a:pt x="4728210" y="4870052"/>
                  <a:pt x="4730020" y="4925202"/>
                  <a:pt x="4731258" y="4980352"/>
                </a:cubicBezTo>
                <a:cubicBezTo>
                  <a:pt x="4728210" y="5011308"/>
                  <a:pt x="4724781" y="5042169"/>
                  <a:pt x="4720781" y="5072934"/>
                </a:cubicBezTo>
                <a:cubicBezTo>
                  <a:pt x="4712113" y="5139705"/>
                  <a:pt x="4700397" y="5205808"/>
                  <a:pt x="4688586" y="5272102"/>
                </a:cubicBezTo>
                <a:cubicBezTo>
                  <a:pt x="4678966" y="5325728"/>
                  <a:pt x="4671536" y="5382211"/>
                  <a:pt x="4693158" y="5434027"/>
                </a:cubicBezTo>
                <a:cubicBezTo>
                  <a:pt x="4708398" y="5470413"/>
                  <a:pt x="4737164" y="5502321"/>
                  <a:pt x="4775550" y="5514132"/>
                </a:cubicBezTo>
                <a:cubicBezTo>
                  <a:pt x="4809268" y="5524515"/>
                  <a:pt x="4880991" y="5505750"/>
                  <a:pt x="4919568" y="5521943"/>
                </a:cubicBezTo>
                <a:cubicBezTo>
                  <a:pt x="4923759" y="5546422"/>
                  <a:pt x="4924330" y="5571187"/>
                  <a:pt x="4920044" y="5596619"/>
                </a:cubicBezTo>
                <a:cubicBezTo>
                  <a:pt x="4910043" y="5655102"/>
                  <a:pt x="4901089" y="5713872"/>
                  <a:pt x="4890993" y="5772356"/>
                </a:cubicBezTo>
                <a:cubicBezTo>
                  <a:pt x="4889087" y="5783404"/>
                  <a:pt x="4885468" y="5794930"/>
                  <a:pt x="4879753" y="5804455"/>
                </a:cubicBezTo>
                <a:cubicBezTo>
                  <a:pt x="4870037" y="5820647"/>
                  <a:pt x="4865466" y="5837792"/>
                  <a:pt x="4863656" y="5856175"/>
                </a:cubicBezTo>
                <a:cubicBezTo>
                  <a:pt x="4862799" y="5864462"/>
                  <a:pt x="4860798" y="5872749"/>
                  <a:pt x="4857750" y="5880559"/>
                </a:cubicBezTo>
                <a:cubicBezTo>
                  <a:pt x="4836033" y="5936376"/>
                  <a:pt x="4825556" y="5995050"/>
                  <a:pt x="4819079" y="6054009"/>
                </a:cubicBezTo>
                <a:cubicBezTo>
                  <a:pt x="4810792" y="6129638"/>
                  <a:pt x="4807268" y="6205838"/>
                  <a:pt x="4801934" y="6281752"/>
                </a:cubicBezTo>
                <a:cubicBezTo>
                  <a:pt x="4801458" y="6288515"/>
                  <a:pt x="4801934" y="6295659"/>
                  <a:pt x="4803648" y="6302136"/>
                </a:cubicBezTo>
                <a:cubicBezTo>
                  <a:pt x="4810411" y="6328615"/>
                  <a:pt x="4818317" y="6354904"/>
                  <a:pt x="4824699" y="6381479"/>
                </a:cubicBezTo>
                <a:cubicBezTo>
                  <a:pt x="4827842" y="6394528"/>
                  <a:pt x="4831652" y="6408625"/>
                  <a:pt x="4829937" y="6421579"/>
                </a:cubicBezTo>
                <a:cubicBezTo>
                  <a:pt x="4824699" y="6461298"/>
                  <a:pt x="4831842" y="6498827"/>
                  <a:pt x="4845177" y="6535689"/>
                </a:cubicBezTo>
                <a:cubicBezTo>
                  <a:pt x="4863560" y="6586457"/>
                  <a:pt x="4882134" y="6637225"/>
                  <a:pt x="4901280" y="6687708"/>
                </a:cubicBezTo>
                <a:cubicBezTo>
                  <a:pt x="4906328" y="6701138"/>
                  <a:pt x="4913186" y="6713997"/>
                  <a:pt x="4920139" y="6726570"/>
                </a:cubicBezTo>
                <a:cubicBezTo>
                  <a:pt x="4926521" y="6738095"/>
                  <a:pt x="4936617" y="6743429"/>
                  <a:pt x="4950524" y="6742762"/>
                </a:cubicBezTo>
                <a:cubicBezTo>
                  <a:pt x="4969574" y="6741905"/>
                  <a:pt x="4988624" y="6742096"/>
                  <a:pt x="5007674" y="6742762"/>
                </a:cubicBezTo>
                <a:cubicBezTo>
                  <a:pt x="5022247" y="6743239"/>
                  <a:pt x="5034248" y="6740191"/>
                  <a:pt x="5044059" y="6728189"/>
                </a:cubicBezTo>
                <a:cubicBezTo>
                  <a:pt x="5049107" y="6721998"/>
                  <a:pt x="5056632" y="6716474"/>
                  <a:pt x="5064252" y="6713902"/>
                </a:cubicBezTo>
                <a:cubicBezTo>
                  <a:pt x="5079778" y="6708663"/>
                  <a:pt x="5085684" y="6697900"/>
                  <a:pt x="5086731" y="6683041"/>
                </a:cubicBezTo>
                <a:cubicBezTo>
                  <a:pt x="5087398" y="6673134"/>
                  <a:pt x="5087779" y="6663229"/>
                  <a:pt x="5088065" y="6653418"/>
                </a:cubicBezTo>
                <a:cubicBezTo>
                  <a:pt x="5088827" y="6622176"/>
                  <a:pt x="5089208" y="6590934"/>
                  <a:pt x="5090065" y="6559787"/>
                </a:cubicBezTo>
                <a:cubicBezTo>
                  <a:pt x="5091018" y="6524068"/>
                  <a:pt x="5092065" y="6488254"/>
                  <a:pt x="5093589" y="6452536"/>
                </a:cubicBezTo>
                <a:cubicBezTo>
                  <a:pt x="5095494" y="6409197"/>
                  <a:pt x="5097114" y="6365858"/>
                  <a:pt x="5100543" y="6322614"/>
                </a:cubicBezTo>
                <a:cubicBezTo>
                  <a:pt x="5102257" y="6300707"/>
                  <a:pt x="5107019" y="6278990"/>
                  <a:pt x="5111210" y="6257368"/>
                </a:cubicBezTo>
                <a:cubicBezTo>
                  <a:pt x="5118069" y="6221554"/>
                  <a:pt x="5139405" y="6195551"/>
                  <a:pt x="5168456" y="6175168"/>
                </a:cubicBezTo>
                <a:cubicBezTo>
                  <a:pt x="5183982" y="6164214"/>
                  <a:pt x="5200079" y="6154022"/>
                  <a:pt x="5215700" y="6143068"/>
                </a:cubicBezTo>
                <a:cubicBezTo>
                  <a:pt x="5231225" y="6132210"/>
                  <a:pt x="5247799" y="6127162"/>
                  <a:pt x="5267230" y="6128400"/>
                </a:cubicBezTo>
                <a:cubicBezTo>
                  <a:pt x="5300281" y="6130495"/>
                  <a:pt x="5310950" y="6119637"/>
                  <a:pt x="5311140" y="6086109"/>
                </a:cubicBezTo>
                <a:cubicBezTo>
                  <a:pt x="5311140" y="6080108"/>
                  <a:pt x="5310379" y="6073917"/>
                  <a:pt x="5309426" y="6068011"/>
                </a:cubicBezTo>
                <a:cubicBezTo>
                  <a:pt x="5306188" y="6048485"/>
                  <a:pt x="5302187" y="6029054"/>
                  <a:pt x="5299520" y="6009432"/>
                </a:cubicBezTo>
                <a:cubicBezTo>
                  <a:pt x="5296948" y="5990002"/>
                  <a:pt x="5287709" y="5975238"/>
                  <a:pt x="5271612" y="5964379"/>
                </a:cubicBezTo>
                <a:cubicBezTo>
                  <a:pt x="5253895" y="5952473"/>
                  <a:pt x="5236369" y="5940376"/>
                  <a:pt x="5218653" y="5928375"/>
                </a:cubicBezTo>
                <a:cubicBezTo>
                  <a:pt x="5180647" y="5902752"/>
                  <a:pt x="5171980" y="5865319"/>
                  <a:pt x="5175980" y="5822743"/>
                </a:cubicBezTo>
                <a:cubicBezTo>
                  <a:pt x="5176933" y="5812932"/>
                  <a:pt x="5179981" y="5802930"/>
                  <a:pt x="5178933" y="5793405"/>
                </a:cubicBezTo>
                <a:cubicBezTo>
                  <a:pt x="5176456" y="5771498"/>
                  <a:pt x="5181219" y="5751305"/>
                  <a:pt x="5187506" y="5730636"/>
                </a:cubicBezTo>
                <a:cubicBezTo>
                  <a:pt x="5194840" y="5706633"/>
                  <a:pt x="5201317" y="5682344"/>
                  <a:pt x="5205984" y="5657674"/>
                </a:cubicBezTo>
                <a:cubicBezTo>
                  <a:pt x="5213700" y="5617384"/>
                  <a:pt x="5218271" y="5576426"/>
                  <a:pt x="5226653" y="5536230"/>
                </a:cubicBezTo>
                <a:cubicBezTo>
                  <a:pt x="5237512" y="5484129"/>
                  <a:pt x="5252752" y="5432884"/>
                  <a:pt x="5262658" y="5380592"/>
                </a:cubicBezTo>
                <a:cubicBezTo>
                  <a:pt x="5275612" y="5312393"/>
                  <a:pt x="5290185" y="5244861"/>
                  <a:pt x="5315807" y="5180186"/>
                </a:cubicBezTo>
                <a:cubicBezTo>
                  <a:pt x="5325523" y="5155516"/>
                  <a:pt x="5338001" y="5131989"/>
                  <a:pt x="5349145" y="5107891"/>
                </a:cubicBezTo>
                <a:cubicBezTo>
                  <a:pt x="5355527" y="5094175"/>
                  <a:pt x="5362861" y="5080840"/>
                  <a:pt x="5367814" y="5066743"/>
                </a:cubicBezTo>
                <a:cubicBezTo>
                  <a:pt x="5375815" y="5043788"/>
                  <a:pt x="5394389" y="5029882"/>
                  <a:pt x="5416487" y="5031787"/>
                </a:cubicBezTo>
                <a:cubicBezTo>
                  <a:pt x="5440204" y="5084460"/>
                  <a:pt x="5463921" y="5137133"/>
                  <a:pt x="5487829" y="5189711"/>
                </a:cubicBezTo>
                <a:cubicBezTo>
                  <a:pt x="5522976" y="5266864"/>
                  <a:pt x="5559362" y="5343825"/>
                  <a:pt x="5603462" y="5416406"/>
                </a:cubicBezTo>
                <a:cubicBezTo>
                  <a:pt x="5643087" y="5481652"/>
                  <a:pt x="5690235" y="5553852"/>
                  <a:pt x="5752338" y="5599857"/>
                </a:cubicBezTo>
                <a:cubicBezTo>
                  <a:pt x="5799963" y="5635195"/>
                  <a:pt x="5867400" y="5659199"/>
                  <a:pt x="5919026" y="5617574"/>
                </a:cubicBezTo>
                <a:cubicBezTo>
                  <a:pt x="5970651" y="5576045"/>
                  <a:pt x="5955697" y="5510037"/>
                  <a:pt x="5981319" y="5456316"/>
                </a:cubicBezTo>
                <a:cubicBezTo>
                  <a:pt x="6018562" y="5378401"/>
                  <a:pt x="6135243" y="5447267"/>
                  <a:pt x="6196108" y="5454887"/>
                </a:cubicBezTo>
                <a:cubicBezTo>
                  <a:pt x="6259259" y="5462888"/>
                  <a:pt x="6316885" y="5440028"/>
                  <a:pt x="6364319" y="5398975"/>
                </a:cubicBezTo>
                <a:cubicBezTo>
                  <a:pt x="6426327" y="5345350"/>
                  <a:pt x="6463380" y="5273436"/>
                  <a:pt x="6507861" y="5206190"/>
                </a:cubicBezTo>
                <a:cubicBezTo>
                  <a:pt x="6556153" y="5133228"/>
                  <a:pt x="6634258" y="5046360"/>
                  <a:pt x="6730937" y="5072840"/>
                </a:cubicBezTo>
                <a:cubicBezTo>
                  <a:pt x="6757702" y="5080173"/>
                  <a:pt x="6771228" y="5050360"/>
                  <a:pt x="6761321" y="5031120"/>
                </a:cubicBezTo>
                <a:cubicBezTo>
                  <a:pt x="6760464" y="5025500"/>
                  <a:pt x="6757606" y="5019975"/>
                  <a:pt x="6752082" y="5015118"/>
                </a:cubicBezTo>
                <a:cubicBezTo>
                  <a:pt x="6596254" y="4878720"/>
                  <a:pt x="6440329" y="4742417"/>
                  <a:pt x="6284405" y="4606019"/>
                </a:cubicBezTo>
                <a:cubicBezTo>
                  <a:pt x="6283833" y="4605447"/>
                  <a:pt x="6283262" y="4604971"/>
                  <a:pt x="6282690" y="4604400"/>
                </a:cubicBezTo>
                <a:cubicBezTo>
                  <a:pt x="6261926" y="4574968"/>
                  <a:pt x="6237637" y="4548583"/>
                  <a:pt x="6207348" y="4527438"/>
                </a:cubicBezTo>
                <a:cubicBezTo>
                  <a:pt x="6188869" y="4514484"/>
                  <a:pt x="6171629" y="4499625"/>
                  <a:pt x="6154103" y="4485147"/>
                </a:cubicBezTo>
                <a:cubicBezTo>
                  <a:pt x="6117812" y="4451523"/>
                  <a:pt x="6081522" y="4417805"/>
                  <a:pt x="6045232" y="4384182"/>
                </a:cubicBezTo>
                <a:cubicBezTo>
                  <a:pt x="6012561" y="4353892"/>
                  <a:pt x="5978366" y="4323984"/>
                  <a:pt x="5948458" y="4290551"/>
                </a:cubicBezTo>
                <a:cubicBezTo>
                  <a:pt x="5935980" y="4275597"/>
                  <a:pt x="5923884" y="4260357"/>
                  <a:pt x="5912358" y="4244736"/>
                </a:cubicBezTo>
                <a:cubicBezTo>
                  <a:pt x="5872925" y="4185871"/>
                  <a:pt x="5863781" y="4119387"/>
                  <a:pt x="5873877" y="4050235"/>
                </a:cubicBezTo>
                <a:cubicBezTo>
                  <a:pt x="5891784" y="3926696"/>
                  <a:pt x="5943410" y="3812967"/>
                  <a:pt x="5949220" y="3686856"/>
                </a:cubicBezTo>
                <a:cubicBezTo>
                  <a:pt x="5953792" y="3587892"/>
                  <a:pt x="5937790" y="3489022"/>
                  <a:pt x="5904071" y="3396249"/>
                </a:cubicBezTo>
                <a:cubicBezTo>
                  <a:pt x="5913216" y="3374151"/>
                  <a:pt x="5921788" y="3351862"/>
                  <a:pt x="5929313" y="3329383"/>
                </a:cubicBezTo>
                <a:cubicBezTo>
                  <a:pt x="5959316" y="3239277"/>
                  <a:pt x="5969508" y="3138502"/>
                  <a:pt x="5942743" y="3049158"/>
                </a:cubicBezTo>
                <a:cubicBezTo>
                  <a:pt x="6034469" y="2863516"/>
                  <a:pt x="6059996" y="2649775"/>
                  <a:pt x="6013800" y="2445654"/>
                </a:cubicBezTo>
                <a:cubicBezTo>
                  <a:pt x="6019610" y="2427270"/>
                  <a:pt x="6027801" y="2409744"/>
                  <a:pt x="6039136" y="2393076"/>
                </a:cubicBezTo>
                <a:cubicBezTo>
                  <a:pt x="6106573" y="2294301"/>
                  <a:pt x="6173057" y="2194956"/>
                  <a:pt x="6240590" y="2096277"/>
                </a:cubicBezTo>
                <a:cubicBezTo>
                  <a:pt x="6259925" y="2068083"/>
                  <a:pt x="6279737" y="2039889"/>
                  <a:pt x="6302502" y="2014457"/>
                </a:cubicBezTo>
                <a:cubicBezTo>
                  <a:pt x="6361367" y="1948544"/>
                  <a:pt x="6422517" y="1884631"/>
                  <a:pt x="6481954" y="1819290"/>
                </a:cubicBezTo>
                <a:cubicBezTo>
                  <a:pt x="6609684" y="1678891"/>
                  <a:pt x="6733889" y="1535540"/>
                  <a:pt x="6841617" y="1378854"/>
                </a:cubicBezTo>
                <a:cubicBezTo>
                  <a:pt x="6866382" y="1342944"/>
                  <a:pt x="6894767" y="1310464"/>
                  <a:pt x="6927437" y="1281318"/>
                </a:cubicBezTo>
                <a:cubicBezTo>
                  <a:pt x="6958108" y="1253886"/>
                  <a:pt x="6987635" y="1225120"/>
                  <a:pt x="7016020" y="1195402"/>
                </a:cubicBezTo>
                <a:cubicBezTo>
                  <a:pt x="7052310" y="1157397"/>
                  <a:pt x="7085267" y="1116154"/>
                  <a:pt x="7122700" y="1079388"/>
                </a:cubicBezTo>
                <a:cubicBezTo>
                  <a:pt x="7194423" y="1008998"/>
                  <a:pt x="7268718" y="941085"/>
                  <a:pt x="7341013" y="871266"/>
                </a:cubicBezTo>
                <a:cubicBezTo>
                  <a:pt x="7357777" y="855074"/>
                  <a:pt x="7371017" y="835167"/>
                  <a:pt x="7385780" y="816879"/>
                </a:cubicBezTo>
                <a:cubicBezTo>
                  <a:pt x="7389591" y="812211"/>
                  <a:pt x="7392067" y="804687"/>
                  <a:pt x="7396830" y="802782"/>
                </a:cubicBezTo>
                <a:cubicBezTo>
                  <a:pt x="7418928" y="793923"/>
                  <a:pt x="7432929" y="776016"/>
                  <a:pt x="7449217" y="760395"/>
                </a:cubicBezTo>
                <a:cubicBezTo>
                  <a:pt x="7456075" y="753823"/>
                  <a:pt x="7465695" y="749061"/>
                  <a:pt x="7474935" y="746013"/>
                </a:cubicBezTo>
                <a:cubicBezTo>
                  <a:pt x="7502366" y="736869"/>
                  <a:pt x="7529704" y="726201"/>
                  <a:pt x="7557993" y="721248"/>
                </a:cubicBezTo>
                <a:cubicBezTo>
                  <a:pt x="7588663" y="715914"/>
                  <a:pt x="7611618" y="702198"/>
                  <a:pt x="7630288" y="678099"/>
                </a:cubicBezTo>
                <a:cubicBezTo>
                  <a:pt x="7647242" y="656192"/>
                  <a:pt x="7668959" y="640285"/>
                  <a:pt x="7693438" y="626474"/>
                </a:cubicBezTo>
                <a:cubicBezTo>
                  <a:pt x="7749064" y="595041"/>
                  <a:pt x="7795831" y="553608"/>
                  <a:pt x="7831455" y="499315"/>
                </a:cubicBezTo>
                <a:cubicBezTo>
                  <a:pt x="7870603" y="439784"/>
                  <a:pt x="7904607" y="375966"/>
                  <a:pt x="7963091" y="331294"/>
                </a:cubicBezTo>
                <a:cubicBezTo>
                  <a:pt x="7971949" y="324531"/>
                  <a:pt x="7978331" y="314340"/>
                  <a:pt x="7985760" y="305672"/>
                </a:cubicBezTo>
                <a:cubicBezTo>
                  <a:pt x="7995190" y="294718"/>
                  <a:pt x="8004810" y="283860"/>
                  <a:pt x="8013859" y="272620"/>
                </a:cubicBezTo>
                <a:cubicBezTo>
                  <a:pt x="8044054" y="234615"/>
                  <a:pt x="8072629" y="195658"/>
                  <a:pt x="8087392" y="148509"/>
                </a:cubicBezTo>
                <a:lnTo>
                  <a:pt x="8087392" y="143937"/>
                </a:lnTo>
                <a:cubicBezTo>
                  <a:pt x="8083487" y="133269"/>
                  <a:pt x="8081201" y="120792"/>
                  <a:pt x="8074724" y="111076"/>
                </a:cubicBezTo>
                <a:close/>
                <a:moveTo>
                  <a:pt x="5871687" y="3321192"/>
                </a:moveTo>
                <a:cubicBezTo>
                  <a:pt x="5871591" y="3321096"/>
                  <a:pt x="5871496" y="3321001"/>
                  <a:pt x="5871401" y="3320906"/>
                </a:cubicBezTo>
                <a:cubicBezTo>
                  <a:pt x="5871687" y="3319477"/>
                  <a:pt x="5871877" y="3318144"/>
                  <a:pt x="5872258" y="3316810"/>
                </a:cubicBezTo>
                <a:cubicBezTo>
                  <a:pt x="5876163" y="3304047"/>
                  <a:pt x="5880259" y="3291378"/>
                  <a:pt x="5884260" y="3278710"/>
                </a:cubicBezTo>
                <a:cubicBezTo>
                  <a:pt x="5880545" y="3292998"/>
                  <a:pt x="5876259" y="3307190"/>
                  <a:pt x="5871687" y="332119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905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4EAA2748-1777-41B4-B4DB-6CFB77E30772}"/>
              </a:ext>
            </a:extLst>
          </p:cNvPr>
          <p:cNvSpPr/>
          <p:nvPr/>
        </p:nvSpPr>
        <p:spPr>
          <a:xfrm>
            <a:off x="1727200" y="508000"/>
            <a:ext cx="3904767" cy="5334000"/>
          </a:xfrm>
          <a:custGeom>
            <a:avLst/>
            <a:gdLst>
              <a:gd name="connsiteX0" fmla="*/ 5015059 w 5018715"/>
              <a:gd name="connsiteY0" fmla="*/ 1392006 h 6855678"/>
              <a:gd name="connsiteX1" fmla="*/ 4977538 w 5018715"/>
              <a:gd name="connsiteY1" fmla="*/ 1280846 h 6855678"/>
              <a:gd name="connsiteX2" fmla="*/ 4954886 w 5018715"/>
              <a:gd name="connsiteY2" fmla="*/ 1230637 h 6855678"/>
              <a:gd name="connsiteX3" fmla="*/ 4917599 w 5018715"/>
              <a:gd name="connsiteY3" fmla="*/ 1172566 h 6855678"/>
              <a:gd name="connsiteX4" fmla="*/ 4898761 w 5018715"/>
              <a:gd name="connsiteY4" fmla="*/ 1153805 h 6855678"/>
              <a:gd name="connsiteX5" fmla="*/ 4867701 w 5018715"/>
              <a:gd name="connsiteY5" fmla="*/ 1132165 h 6855678"/>
              <a:gd name="connsiteX6" fmla="*/ 4827457 w 5018715"/>
              <a:gd name="connsiteY6" fmla="*/ 1126093 h 6855678"/>
              <a:gd name="connsiteX7" fmla="*/ 4773433 w 5018715"/>
              <a:gd name="connsiteY7" fmla="*/ 1121345 h 6855678"/>
              <a:gd name="connsiteX8" fmla="*/ 4695356 w 5018715"/>
              <a:gd name="connsiteY8" fmla="*/ 1107956 h 6855678"/>
              <a:gd name="connsiteX9" fmla="*/ 4658381 w 5018715"/>
              <a:gd name="connsiteY9" fmla="*/ 1101494 h 6855678"/>
              <a:gd name="connsiteX10" fmla="*/ 4578747 w 5018715"/>
              <a:gd name="connsiteY10" fmla="*/ 1084213 h 6855678"/>
              <a:gd name="connsiteX11" fmla="*/ 4499035 w 5018715"/>
              <a:gd name="connsiteY11" fmla="*/ 1067711 h 6855678"/>
              <a:gd name="connsiteX12" fmla="*/ 4473736 w 5018715"/>
              <a:gd name="connsiteY12" fmla="*/ 1052064 h 6855678"/>
              <a:gd name="connsiteX13" fmla="*/ 4412396 w 5018715"/>
              <a:gd name="connsiteY13" fmla="*/ 979514 h 6855678"/>
              <a:gd name="connsiteX14" fmla="*/ 4399162 w 5018715"/>
              <a:gd name="connsiteY14" fmla="*/ 965891 h 6855678"/>
              <a:gd name="connsiteX15" fmla="*/ 4353001 w 5018715"/>
              <a:gd name="connsiteY15" fmla="*/ 915838 h 6855678"/>
              <a:gd name="connsiteX16" fmla="*/ 4328792 w 5018715"/>
              <a:gd name="connsiteY16" fmla="*/ 904317 h 6855678"/>
              <a:gd name="connsiteX17" fmla="*/ 4287691 w 5018715"/>
              <a:gd name="connsiteY17" fmla="*/ 911167 h 6855678"/>
              <a:gd name="connsiteX18" fmla="*/ 4260834 w 5018715"/>
              <a:gd name="connsiteY18" fmla="*/ 898246 h 6855678"/>
              <a:gd name="connsiteX19" fmla="*/ 4237326 w 5018715"/>
              <a:gd name="connsiteY19" fmla="*/ 848426 h 6855678"/>
              <a:gd name="connsiteX20" fmla="*/ 4222380 w 5018715"/>
              <a:gd name="connsiteY20" fmla="*/ 782570 h 6855678"/>
              <a:gd name="connsiteX21" fmla="*/ 4225727 w 5018715"/>
              <a:gd name="connsiteY21" fmla="*/ 714224 h 6855678"/>
              <a:gd name="connsiteX22" fmla="*/ 4228141 w 5018715"/>
              <a:gd name="connsiteY22" fmla="*/ 662925 h 6855678"/>
              <a:gd name="connsiteX23" fmla="*/ 4229775 w 5018715"/>
              <a:gd name="connsiteY23" fmla="*/ 648524 h 6855678"/>
              <a:gd name="connsiteX24" fmla="*/ 4237326 w 5018715"/>
              <a:gd name="connsiteY24" fmla="*/ 646967 h 6855678"/>
              <a:gd name="connsiteX25" fmla="*/ 4237326 w 5018715"/>
              <a:gd name="connsiteY25" fmla="*/ 642530 h 6855678"/>
              <a:gd name="connsiteX26" fmla="*/ 4240440 w 5018715"/>
              <a:gd name="connsiteY26" fmla="*/ 639650 h 6855678"/>
              <a:gd name="connsiteX27" fmla="*/ 4246278 w 5018715"/>
              <a:gd name="connsiteY27" fmla="*/ 614195 h 6855678"/>
              <a:gd name="connsiteX28" fmla="*/ 4306528 w 5018715"/>
              <a:gd name="connsiteY28" fmla="*/ 420132 h 6855678"/>
              <a:gd name="connsiteX29" fmla="*/ 4306528 w 5018715"/>
              <a:gd name="connsiteY29" fmla="*/ 418341 h 6855678"/>
              <a:gd name="connsiteX30" fmla="*/ 4295242 w 5018715"/>
              <a:gd name="connsiteY30" fmla="*/ 275576 h 6855678"/>
              <a:gd name="connsiteX31" fmla="*/ 4235146 w 5018715"/>
              <a:gd name="connsiteY31" fmla="*/ 156087 h 6855678"/>
              <a:gd name="connsiteX32" fmla="*/ 4122662 w 5018715"/>
              <a:gd name="connsiteY32" fmla="*/ 41501 h 6855678"/>
              <a:gd name="connsiteX33" fmla="*/ 4079381 w 5018715"/>
              <a:gd name="connsiteY33" fmla="*/ 20639 h 6855678"/>
              <a:gd name="connsiteX34" fmla="*/ 4073699 w 5018715"/>
              <a:gd name="connsiteY34" fmla="*/ 18382 h 6855678"/>
              <a:gd name="connsiteX35" fmla="*/ 4070741 w 5018715"/>
              <a:gd name="connsiteY35" fmla="*/ 18460 h 6855678"/>
              <a:gd name="connsiteX36" fmla="*/ 4047155 w 5018715"/>
              <a:gd name="connsiteY36" fmla="*/ 14879 h 6855678"/>
              <a:gd name="connsiteX37" fmla="*/ 4037969 w 5018715"/>
              <a:gd name="connsiteY37" fmla="*/ 12466 h 6855678"/>
              <a:gd name="connsiteX38" fmla="*/ 4032598 w 5018715"/>
              <a:gd name="connsiteY38" fmla="*/ 10442 h 6855678"/>
              <a:gd name="connsiteX39" fmla="*/ 3753607 w 5018715"/>
              <a:gd name="connsiteY39" fmla="*/ 83225 h 6855678"/>
              <a:gd name="connsiteX40" fmla="*/ 3743410 w 5018715"/>
              <a:gd name="connsiteY40" fmla="*/ 83770 h 6855678"/>
              <a:gd name="connsiteX41" fmla="*/ 3717254 w 5018715"/>
              <a:gd name="connsiteY41" fmla="*/ 87196 h 6855678"/>
              <a:gd name="connsiteX42" fmla="*/ 3678644 w 5018715"/>
              <a:gd name="connsiteY42" fmla="*/ 96692 h 6855678"/>
              <a:gd name="connsiteX43" fmla="*/ 3658171 w 5018715"/>
              <a:gd name="connsiteY43" fmla="*/ 106034 h 6855678"/>
              <a:gd name="connsiteX44" fmla="*/ 3619172 w 5018715"/>
              <a:gd name="connsiteY44" fmla="*/ 136315 h 6855678"/>
              <a:gd name="connsiteX45" fmla="*/ 3609052 w 5018715"/>
              <a:gd name="connsiteY45" fmla="*/ 144877 h 6855678"/>
              <a:gd name="connsiteX46" fmla="*/ 3552538 w 5018715"/>
              <a:gd name="connsiteY46" fmla="*/ 184033 h 6855678"/>
              <a:gd name="connsiteX47" fmla="*/ 3529808 w 5018715"/>
              <a:gd name="connsiteY47" fmla="*/ 193530 h 6855678"/>
              <a:gd name="connsiteX48" fmla="*/ 3548957 w 5018715"/>
              <a:gd name="connsiteY48" fmla="*/ 201236 h 6855678"/>
              <a:gd name="connsiteX49" fmla="*/ 3532999 w 5018715"/>
              <a:gd name="connsiteY49" fmla="*/ 210577 h 6855678"/>
              <a:gd name="connsiteX50" fmla="*/ 3534478 w 5018715"/>
              <a:gd name="connsiteY50" fmla="*/ 217505 h 6855678"/>
              <a:gd name="connsiteX51" fmla="*/ 3530041 w 5018715"/>
              <a:gd name="connsiteY51" fmla="*/ 226068 h 6855678"/>
              <a:gd name="connsiteX52" fmla="*/ 3525448 w 5018715"/>
              <a:gd name="connsiteY52" fmla="*/ 257750 h 6855678"/>
              <a:gd name="connsiteX53" fmla="*/ 3530742 w 5018715"/>
              <a:gd name="connsiteY53" fmla="*/ 276900 h 6855678"/>
              <a:gd name="connsiteX54" fmla="*/ 3548023 w 5018715"/>
              <a:gd name="connsiteY54" fmla="*/ 318390 h 6855678"/>
              <a:gd name="connsiteX55" fmla="*/ 3552460 w 5018715"/>
              <a:gd name="connsiteY55" fmla="*/ 328510 h 6855678"/>
              <a:gd name="connsiteX56" fmla="*/ 3563202 w 5018715"/>
              <a:gd name="connsiteY56" fmla="*/ 361749 h 6855678"/>
              <a:gd name="connsiteX57" fmla="*/ 3561023 w 5018715"/>
              <a:gd name="connsiteY57" fmla="*/ 409156 h 6855678"/>
              <a:gd name="connsiteX58" fmla="*/ 3544598 w 5018715"/>
              <a:gd name="connsiteY58" fmla="*/ 463335 h 6855678"/>
              <a:gd name="connsiteX59" fmla="*/ 3549657 w 5018715"/>
              <a:gd name="connsiteY59" fmla="*/ 526855 h 6855678"/>
              <a:gd name="connsiteX60" fmla="*/ 3558454 w 5018715"/>
              <a:gd name="connsiteY60" fmla="*/ 543046 h 6855678"/>
              <a:gd name="connsiteX61" fmla="*/ 3532843 w 5018715"/>
              <a:gd name="connsiteY61" fmla="*/ 546082 h 6855678"/>
              <a:gd name="connsiteX62" fmla="*/ 3548957 w 5018715"/>
              <a:gd name="connsiteY62" fmla="*/ 560016 h 6855678"/>
              <a:gd name="connsiteX63" fmla="*/ 3574256 w 5018715"/>
              <a:gd name="connsiteY63" fmla="*/ 568268 h 6855678"/>
              <a:gd name="connsiteX64" fmla="*/ 3584687 w 5018715"/>
              <a:gd name="connsiteY64" fmla="*/ 587884 h 6855678"/>
              <a:gd name="connsiteX65" fmla="*/ 3577993 w 5018715"/>
              <a:gd name="connsiteY65" fmla="*/ 611626 h 6855678"/>
              <a:gd name="connsiteX66" fmla="*/ 3555029 w 5018715"/>
              <a:gd name="connsiteY66" fmla="*/ 678104 h 6855678"/>
              <a:gd name="connsiteX67" fmla="*/ 3573555 w 5018715"/>
              <a:gd name="connsiteY67" fmla="*/ 724032 h 6855678"/>
              <a:gd name="connsiteX68" fmla="*/ 3598232 w 5018715"/>
              <a:gd name="connsiteY68" fmla="*/ 766067 h 6855678"/>
              <a:gd name="connsiteX69" fmla="*/ 3608585 w 5018715"/>
              <a:gd name="connsiteY69" fmla="*/ 800786 h 6855678"/>
              <a:gd name="connsiteX70" fmla="*/ 3615591 w 5018715"/>
              <a:gd name="connsiteY70" fmla="*/ 825773 h 6855678"/>
              <a:gd name="connsiteX71" fmla="*/ 3625477 w 5018715"/>
              <a:gd name="connsiteY71" fmla="*/ 853875 h 6855678"/>
              <a:gd name="connsiteX72" fmla="*/ 3632249 w 5018715"/>
              <a:gd name="connsiteY72" fmla="*/ 875282 h 6855678"/>
              <a:gd name="connsiteX73" fmla="*/ 3643537 w 5018715"/>
              <a:gd name="connsiteY73" fmla="*/ 927281 h 6855678"/>
              <a:gd name="connsiteX74" fmla="*/ 3693590 w 5018715"/>
              <a:gd name="connsiteY74" fmla="*/ 967448 h 6855678"/>
              <a:gd name="connsiteX75" fmla="*/ 3744188 w 5018715"/>
              <a:gd name="connsiteY75" fmla="*/ 961454 h 6855678"/>
              <a:gd name="connsiteX76" fmla="*/ 3823900 w 5018715"/>
              <a:gd name="connsiteY76" fmla="*/ 936233 h 6855678"/>
              <a:gd name="connsiteX77" fmla="*/ 3847953 w 5018715"/>
              <a:gd name="connsiteY77" fmla="*/ 931251 h 6855678"/>
              <a:gd name="connsiteX78" fmla="*/ 3860564 w 5018715"/>
              <a:gd name="connsiteY78" fmla="*/ 976167 h 6855678"/>
              <a:gd name="connsiteX79" fmla="*/ 3845307 w 5018715"/>
              <a:gd name="connsiteY79" fmla="*/ 1024819 h 6855678"/>
              <a:gd name="connsiteX80" fmla="*/ 3792529 w 5018715"/>
              <a:gd name="connsiteY80" fmla="*/ 1130374 h 6855678"/>
              <a:gd name="connsiteX81" fmla="*/ 3767308 w 5018715"/>
              <a:gd name="connsiteY81" fmla="*/ 1160188 h 6855678"/>
              <a:gd name="connsiteX82" fmla="*/ 3750026 w 5018715"/>
              <a:gd name="connsiteY82" fmla="*/ 1167661 h 6855678"/>
              <a:gd name="connsiteX83" fmla="*/ 3627034 w 5018715"/>
              <a:gd name="connsiteY83" fmla="*/ 1239978 h 6855678"/>
              <a:gd name="connsiteX84" fmla="*/ 3367893 w 5018715"/>
              <a:gd name="connsiteY84" fmla="*/ 1406641 h 6855678"/>
              <a:gd name="connsiteX85" fmla="*/ 3292385 w 5018715"/>
              <a:gd name="connsiteY85" fmla="*/ 1490400 h 6855678"/>
              <a:gd name="connsiteX86" fmla="*/ 3282577 w 5018715"/>
              <a:gd name="connsiteY86" fmla="*/ 1506669 h 6855678"/>
              <a:gd name="connsiteX87" fmla="*/ 3224272 w 5018715"/>
              <a:gd name="connsiteY87" fmla="*/ 1602494 h 6855678"/>
              <a:gd name="connsiteX88" fmla="*/ 3196560 w 5018715"/>
              <a:gd name="connsiteY88" fmla="*/ 1643362 h 6855678"/>
              <a:gd name="connsiteX89" fmla="*/ 3190488 w 5018715"/>
              <a:gd name="connsiteY89" fmla="*/ 1650679 h 6855678"/>
              <a:gd name="connsiteX90" fmla="*/ 3134441 w 5018715"/>
              <a:gd name="connsiteY90" fmla="*/ 1752032 h 6855678"/>
              <a:gd name="connsiteX91" fmla="*/ 3126579 w 5018715"/>
              <a:gd name="connsiteY91" fmla="*/ 1767133 h 6855678"/>
              <a:gd name="connsiteX92" fmla="*/ 3119573 w 5018715"/>
              <a:gd name="connsiteY92" fmla="*/ 1774762 h 6855678"/>
              <a:gd name="connsiteX93" fmla="*/ 3074813 w 5018715"/>
              <a:gd name="connsiteY93" fmla="*/ 1753511 h 6855678"/>
              <a:gd name="connsiteX94" fmla="*/ 3078550 w 5018715"/>
              <a:gd name="connsiteY94" fmla="*/ 1744558 h 6855678"/>
              <a:gd name="connsiteX95" fmla="*/ 3092094 w 5018715"/>
              <a:gd name="connsiteY95" fmla="*/ 1717002 h 6855678"/>
              <a:gd name="connsiteX96" fmla="*/ 3080963 w 5018715"/>
              <a:gd name="connsiteY96" fmla="*/ 1713110 h 6855678"/>
              <a:gd name="connsiteX97" fmla="*/ 3051927 w 5018715"/>
              <a:gd name="connsiteY97" fmla="*/ 1699176 h 6855678"/>
              <a:gd name="connsiteX98" fmla="*/ 3012928 w 5018715"/>
              <a:gd name="connsiteY98" fmla="*/ 1702290 h 6855678"/>
              <a:gd name="connsiteX99" fmla="*/ 3000006 w 5018715"/>
              <a:gd name="connsiteY99" fmla="*/ 1718014 h 6855678"/>
              <a:gd name="connsiteX100" fmla="*/ 2984982 w 5018715"/>
              <a:gd name="connsiteY100" fmla="*/ 1710852 h 6855678"/>
              <a:gd name="connsiteX101" fmla="*/ 2982802 w 5018715"/>
              <a:gd name="connsiteY101" fmla="*/ 1708906 h 6855678"/>
              <a:gd name="connsiteX102" fmla="*/ 2913755 w 5018715"/>
              <a:gd name="connsiteY102" fmla="*/ 1649590 h 6855678"/>
              <a:gd name="connsiteX103" fmla="*/ 2813415 w 5018715"/>
              <a:gd name="connsiteY103" fmla="*/ 1610512 h 6855678"/>
              <a:gd name="connsiteX104" fmla="*/ 2713231 w 5018715"/>
              <a:gd name="connsiteY104" fmla="*/ 1600548 h 6855678"/>
              <a:gd name="connsiteX105" fmla="*/ 2550071 w 5018715"/>
              <a:gd name="connsiteY105" fmla="*/ 1567309 h 6855678"/>
              <a:gd name="connsiteX106" fmla="*/ 2409564 w 5018715"/>
              <a:gd name="connsiteY106" fmla="*/ 1514298 h 6855678"/>
              <a:gd name="connsiteX107" fmla="*/ 2384809 w 5018715"/>
              <a:gd name="connsiteY107" fmla="*/ 1500364 h 6855678"/>
              <a:gd name="connsiteX108" fmla="*/ 2367295 w 5018715"/>
              <a:gd name="connsiteY108" fmla="*/ 1472262 h 6855678"/>
              <a:gd name="connsiteX109" fmla="*/ 2346977 w 5018715"/>
              <a:gd name="connsiteY109" fmla="*/ 1346468 h 6855678"/>
              <a:gd name="connsiteX110" fmla="*/ 2349469 w 5018715"/>
              <a:gd name="connsiteY110" fmla="*/ 1330121 h 6855678"/>
              <a:gd name="connsiteX111" fmla="*/ 2406450 w 5018715"/>
              <a:gd name="connsiteY111" fmla="*/ 1289331 h 6855678"/>
              <a:gd name="connsiteX112" fmla="*/ 2521580 w 5018715"/>
              <a:gd name="connsiteY112" fmla="*/ 1275552 h 6855678"/>
              <a:gd name="connsiteX113" fmla="*/ 2573657 w 5018715"/>
              <a:gd name="connsiteY113" fmla="*/ 1258349 h 6855678"/>
              <a:gd name="connsiteX114" fmla="*/ 2589148 w 5018715"/>
              <a:gd name="connsiteY114" fmla="*/ 1233050 h 6855678"/>
              <a:gd name="connsiteX115" fmla="*/ 2584711 w 5018715"/>
              <a:gd name="connsiteY115" fmla="*/ 1164703 h 6855678"/>
              <a:gd name="connsiteX116" fmla="*/ 2585879 w 5018715"/>
              <a:gd name="connsiteY116" fmla="*/ 1142129 h 6855678"/>
              <a:gd name="connsiteX117" fmla="*/ 2579262 w 5018715"/>
              <a:gd name="connsiteY117" fmla="*/ 1106009 h 6855678"/>
              <a:gd name="connsiteX118" fmla="*/ 2576771 w 5018715"/>
              <a:gd name="connsiteY118" fmla="*/ 1061483 h 6855678"/>
              <a:gd name="connsiteX119" fmla="*/ 2572334 w 5018715"/>
              <a:gd name="connsiteY119" fmla="*/ 1023340 h 6855678"/>
              <a:gd name="connsiteX120" fmla="*/ 2572879 w 5018715"/>
              <a:gd name="connsiteY120" fmla="*/ 993059 h 6855678"/>
              <a:gd name="connsiteX121" fmla="*/ 2582220 w 5018715"/>
              <a:gd name="connsiteY121" fmla="*/ 983562 h 6855678"/>
              <a:gd name="connsiteX122" fmla="*/ 2563460 w 5018715"/>
              <a:gd name="connsiteY122" fmla="*/ 918796 h 6855678"/>
              <a:gd name="connsiteX123" fmla="*/ 2513718 w 5018715"/>
              <a:gd name="connsiteY123" fmla="*/ 892252 h 6855678"/>
              <a:gd name="connsiteX124" fmla="*/ 2492311 w 5018715"/>
              <a:gd name="connsiteY124" fmla="*/ 867420 h 6855678"/>
              <a:gd name="connsiteX125" fmla="*/ 2493401 w 5018715"/>
              <a:gd name="connsiteY125" fmla="*/ 817366 h 6855678"/>
              <a:gd name="connsiteX126" fmla="*/ 2482970 w 5018715"/>
              <a:gd name="connsiteY126" fmla="*/ 849671 h 6855678"/>
              <a:gd name="connsiteX127" fmla="*/ 2464287 w 5018715"/>
              <a:gd name="connsiteY127" fmla="*/ 798528 h 6855678"/>
              <a:gd name="connsiteX128" fmla="*/ 2453623 w 5018715"/>
              <a:gd name="connsiteY128" fmla="*/ 769103 h 6855678"/>
              <a:gd name="connsiteX129" fmla="*/ 2450042 w 5018715"/>
              <a:gd name="connsiteY129" fmla="*/ 764744 h 6855678"/>
              <a:gd name="connsiteX130" fmla="*/ 2319966 w 5018715"/>
              <a:gd name="connsiteY130" fmla="*/ 618165 h 6855678"/>
              <a:gd name="connsiteX131" fmla="*/ 2274272 w 5018715"/>
              <a:gd name="connsiteY131" fmla="*/ 577998 h 6855678"/>
              <a:gd name="connsiteX132" fmla="*/ 2264152 w 5018715"/>
              <a:gd name="connsiteY132" fmla="*/ 569591 h 6855678"/>
              <a:gd name="connsiteX133" fmla="*/ 2172375 w 5018715"/>
              <a:gd name="connsiteY133" fmla="*/ 539855 h 6855678"/>
              <a:gd name="connsiteX134" fmla="*/ 2100370 w 5018715"/>
              <a:gd name="connsiteY134" fmla="*/ 542501 h 6855678"/>
              <a:gd name="connsiteX135" fmla="*/ 2015832 w 5018715"/>
              <a:gd name="connsiteY135" fmla="*/ 555423 h 6855678"/>
              <a:gd name="connsiteX136" fmla="*/ 1961341 w 5018715"/>
              <a:gd name="connsiteY136" fmla="*/ 575896 h 6855678"/>
              <a:gd name="connsiteX137" fmla="*/ 1933707 w 5018715"/>
              <a:gd name="connsiteY137" fmla="*/ 592555 h 6855678"/>
              <a:gd name="connsiteX138" fmla="*/ 1902258 w 5018715"/>
              <a:gd name="connsiteY138" fmla="*/ 619644 h 6855678"/>
              <a:gd name="connsiteX139" fmla="*/ 1890037 w 5018715"/>
              <a:gd name="connsiteY139" fmla="*/ 631476 h 6855678"/>
              <a:gd name="connsiteX140" fmla="*/ 1880073 w 5018715"/>
              <a:gd name="connsiteY140" fmla="*/ 636847 h 6855678"/>
              <a:gd name="connsiteX141" fmla="*/ 1831265 w 5018715"/>
              <a:gd name="connsiteY141" fmla="*/ 605087 h 6855678"/>
              <a:gd name="connsiteX142" fmla="*/ 1830954 w 5018715"/>
              <a:gd name="connsiteY142" fmla="*/ 597459 h 6855678"/>
              <a:gd name="connsiteX143" fmla="*/ 1811026 w 5018715"/>
              <a:gd name="connsiteY143" fmla="*/ 584692 h 6855678"/>
              <a:gd name="connsiteX144" fmla="*/ 1760895 w 5018715"/>
              <a:gd name="connsiteY144" fmla="*/ 607423 h 6855678"/>
              <a:gd name="connsiteX145" fmla="*/ 1717692 w 5018715"/>
              <a:gd name="connsiteY145" fmla="*/ 635057 h 6855678"/>
              <a:gd name="connsiteX146" fmla="*/ 1685932 w 5018715"/>
              <a:gd name="connsiteY146" fmla="*/ 664638 h 6855678"/>
              <a:gd name="connsiteX147" fmla="*/ 1675423 w 5018715"/>
              <a:gd name="connsiteY147" fmla="*/ 675302 h 6855678"/>
              <a:gd name="connsiteX148" fmla="*/ 1670830 w 5018715"/>
              <a:gd name="connsiteY148" fmla="*/ 678416 h 6855678"/>
              <a:gd name="connsiteX149" fmla="*/ 1649501 w 5018715"/>
              <a:gd name="connsiteY149" fmla="*/ 738900 h 6855678"/>
              <a:gd name="connsiteX150" fmla="*/ 1647088 w 5018715"/>
              <a:gd name="connsiteY150" fmla="*/ 765289 h 6855678"/>
              <a:gd name="connsiteX151" fmla="*/ 1658764 w 5018715"/>
              <a:gd name="connsiteY151" fmla="*/ 783193 h 6855678"/>
              <a:gd name="connsiteX152" fmla="*/ 1669974 w 5018715"/>
              <a:gd name="connsiteY152" fmla="*/ 785139 h 6855678"/>
              <a:gd name="connsiteX153" fmla="*/ 1684453 w 5018715"/>
              <a:gd name="connsiteY153" fmla="*/ 800552 h 6855678"/>
              <a:gd name="connsiteX154" fmla="*/ 1677602 w 5018715"/>
              <a:gd name="connsiteY154" fmla="*/ 820714 h 6855678"/>
              <a:gd name="connsiteX155" fmla="*/ 1672932 w 5018715"/>
              <a:gd name="connsiteY155" fmla="*/ 823905 h 6855678"/>
              <a:gd name="connsiteX156" fmla="*/ 1650824 w 5018715"/>
              <a:gd name="connsiteY156" fmla="*/ 857611 h 6855678"/>
              <a:gd name="connsiteX157" fmla="*/ 1670674 w 5018715"/>
              <a:gd name="connsiteY157" fmla="*/ 906186 h 6855678"/>
              <a:gd name="connsiteX158" fmla="*/ 1705159 w 5018715"/>
              <a:gd name="connsiteY158" fmla="*/ 954604 h 6855678"/>
              <a:gd name="connsiteX159" fmla="*/ 1777787 w 5018715"/>
              <a:gd name="connsiteY159" fmla="*/ 1001777 h 6855678"/>
              <a:gd name="connsiteX160" fmla="*/ 1803008 w 5018715"/>
              <a:gd name="connsiteY160" fmla="*/ 1019058 h 6855678"/>
              <a:gd name="connsiteX161" fmla="*/ 1816708 w 5018715"/>
              <a:gd name="connsiteY161" fmla="*/ 1066543 h 6855678"/>
              <a:gd name="connsiteX162" fmla="*/ 1875402 w 5018715"/>
              <a:gd name="connsiteY162" fmla="*/ 1180272 h 6855678"/>
              <a:gd name="connsiteX163" fmla="*/ 1950054 w 5018715"/>
              <a:gd name="connsiteY163" fmla="*/ 1253445 h 6855678"/>
              <a:gd name="connsiteX164" fmla="*/ 2004856 w 5018715"/>
              <a:gd name="connsiteY164" fmla="*/ 1297348 h 6855678"/>
              <a:gd name="connsiteX165" fmla="*/ 2017311 w 5018715"/>
              <a:gd name="connsiteY165" fmla="*/ 1317666 h 6855678"/>
              <a:gd name="connsiteX166" fmla="*/ 2002287 w 5018715"/>
              <a:gd name="connsiteY166" fmla="*/ 1459963 h 6855678"/>
              <a:gd name="connsiteX167" fmla="*/ 1990221 w 5018715"/>
              <a:gd name="connsiteY167" fmla="*/ 1483550 h 6855678"/>
              <a:gd name="connsiteX168" fmla="*/ 1942036 w 5018715"/>
              <a:gd name="connsiteY168" fmla="*/ 1547303 h 6855678"/>
              <a:gd name="connsiteX169" fmla="*/ 1891749 w 5018715"/>
              <a:gd name="connsiteY169" fmla="*/ 1593387 h 6855678"/>
              <a:gd name="connsiteX170" fmla="*/ 1809625 w 5018715"/>
              <a:gd name="connsiteY170" fmla="*/ 1651847 h 6855678"/>
              <a:gd name="connsiteX171" fmla="*/ 1794912 w 5018715"/>
              <a:gd name="connsiteY171" fmla="*/ 1660488 h 6855678"/>
              <a:gd name="connsiteX172" fmla="*/ 1650202 w 5018715"/>
              <a:gd name="connsiteY172" fmla="*/ 1732571 h 6855678"/>
              <a:gd name="connsiteX173" fmla="*/ 1551263 w 5018715"/>
              <a:gd name="connsiteY173" fmla="*/ 1789318 h 6855678"/>
              <a:gd name="connsiteX174" fmla="*/ 1517012 w 5018715"/>
              <a:gd name="connsiteY174" fmla="*/ 1809869 h 6855678"/>
              <a:gd name="connsiteX175" fmla="*/ 1465868 w 5018715"/>
              <a:gd name="connsiteY175" fmla="*/ 1851749 h 6855678"/>
              <a:gd name="connsiteX176" fmla="*/ 1410989 w 5018715"/>
              <a:gd name="connsiteY176" fmla="*/ 1890904 h 6855678"/>
              <a:gd name="connsiteX177" fmla="*/ 1393474 w 5018715"/>
              <a:gd name="connsiteY177" fmla="*/ 1901646 h 6855678"/>
              <a:gd name="connsiteX178" fmla="*/ 1374480 w 5018715"/>
              <a:gd name="connsiteY178" fmla="*/ 1906473 h 6855678"/>
              <a:gd name="connsiteX179" fmla="*/ 1324583 w 5018715"/>
              <a:gd name="connsiteY179" fmla="*/ 1915191 h 6855678"/>
              <a:gd name="connsiteX180" fmla="*/ 1335014 w 5018715"/>
              <a:gd name="connsiteY180" fmla="*/ 1927880 h 6855678"/>
              <a:gd name="connsiteX181" fmla="*/ 1362025 w 5018715"/>
              <a:gd name="connsiteY181" fmla="*/ 1957304 h 6855678"/>
              <a:gd name="connsiteX182" fmla="*/ 1358367 w 5018715"/>
              <a:gd name="connsiteY182" fmla="*/ 1985795 h 6855678"/>
              <a:gd name="connsiteX183" fmla="*/ 1355019 w 5018715"/>
              <a:gd name="connsiteY183" fmla="*/ 1987585 h 6855678"/>
              <a:gd name="connsiteX184" fmla="*/ 1341786 w 5018715"/>
              <a:gd name="connsiteY184" fmla="*/ 2016232 h 6855678"/>
              <a:gd name="connsiteX185" fmla="*/ 1333846 w 5018715"/>
              <a:gd name="connsiteY185" fmla="*/ 2084734 h 6855678"/>
              <a:gd name="connsiteX186" fmla="*/ 1315164 w 5018715"/>
              <a:gd name="connsiteY186" fmla="*/ 2138524 h 6855678"/>
              <a:gd name="connsiteX187" fmla="*/ 1243859 w 5018715"/>
              <a:gd name="connsiteY187" fmla="*/ 2247660 h 6855678"/>
              <a:gd name="connsiteX188" fmla="*/ 1095879 w 5018715"/>
              <a:gd name="connsiteY188" fmla="*/ 2411520 h 6855678"/>
              <a:gd name="connsiteX189" fmla="*/ 965413 w 5018715"/>
              <a:gd name="connsiteY189" fmla="*/ 2552573 h 6855678"/>
              <a:gd name="connsiteX190" fmla="*/ 945408 w 5018715"/>
              <a:gd name="connsiteY190" fmla="*/ 2572890 h 6855678"/>
              <a:gd name="connsiteX191" fmla="*/ 739356 w 5018715"/>
              <a:gd name="connsiteY191" fmla="*/ 2799258 h 6855678"/>
              <a:gd name="connsiteX192" fmla="*/ 705339 w 5018715"/>
              <a:gd name="connsiteY192" fmla="*/ 2842617 h 6855678"/>
              <a:gd name="connsiteX193" fmla="*/ 608424 w 5018715"/>
              <a:gd name="connsiteY193" fmla="*/ 2933616 h 6855678"/>
              <a:gd name="connsiteX194" fmla="*/ 417708 w 5018715"/>
              <a:gd name="connsiteY194" fmla="*/ 3096775 h 6855678"/>
              <a:gd name="connsiteX195" fmla="*/ 381433 w 5018715"/>
              <a:gd name="connsiteY195" fmla="*/ 3130326 h 6855678"/>
              <a:gd name="connsiteX196" fmla="*/ 365163 w 5018715"/>
              <a:gd name="connsiteY196" fmla="*/ 3157571 h 6855678"/>
              <a:gd name="connsiteX197" fmla="*/ 350295 w 5018715"/>
              <a:gd name="connsiteY197" fmla="*/ 3192367 h 6855678"/>
              <a:gd name="connsiteX198" fmla="*/ 329277 w 5018715"/>
              <a:gd name="connsiteY198" fmla="*/ 3236894 h 6855678"/>
              <a:gd name="connsiteX199" fmla="*/ 323595 w 5018715"/>
              <a:gd name="connsiteY199" fmla="*/ 3246702 h 6855678"/>
              <a:gd name="connsiteX200" fmla="*/ 220919 w 5018715"/>
              <a:gd name="connsiteY200" fmla="*/ 3371485 h 6855678"/>
              <a:gd name="connsiteX201" fmla="*/ 152729 w 5018715"/>
              <a:gd name="connsiteY201" fmla="*/ 3428700 h 6855678"/>
              <a:gd name="connsiteX202" fmla="*/ 95280 w 5018715"/>
              <a:gd name="connsiteY202" fmla="*/ 3472603 h 6855678"/>
              <a:gd name="connsiteX203" fmla="*/ 40245 w 5018715"/>
              <a:gd name="connsiteY203" fmla="*/ 3509657 h 6855678"/>
              <a:gd name="connsiteX204" fmla="*/ 32149 w 5018715"/>
              <a:gd name="connsiteY204" fmla="*/ 3516585 h 6855678"/>
              <a:gd name="connsiteX205" fmla="*/ 60251 w 5018715"/>
              <a:gd name="connsiteY205" fmla="*/ 3526082 h 6855678"/>
              <a:gd name="connsiteX206" fmla="*/ 97071 w 5018715"/>
              <a:gd name="connsiteY206" fmla="*/ 3507322 h 6855678"/>
              <a:gd name="connsiteX207" fmla="*/ 82358 w 5018715"/>
              <a:gd name="connsiteY207" fmla="*/ 3550992 h 6855678"/>
              <a:gd name="connsiteX208" fmla="*/ 57059 w 5018715"/>
              <a:gd name="connsiteY208" fmla="*/ 3578937 h 6855678"/>
              <a:gd name="connsiteX209" fmla="*/ 0 w 5018715"/>
              <a:gd name="connsiteY209" fmla="*/ 3635919 h 6855678"/>
              <a:gd name="connsiteX210" fmla="*/ 0 w 5018715"/>
              <a:gd name="connsiteY210" fmla="*/ 3647362 h 6855678"/>
              <a:gd name="connsiteX211" fmla="*/ 29892 w 5018715"/>
              <a:gd name="connsiteY211" fmla="*/ 3650398 h 6855678"/>
              <a:gd name="connsiteX212" fmla="*/ 48652 w 5018715"/>
              <a:gd name="connsiteY212" fmla="*/ 3659661 h 6855678"/>
              <a:gd name="connsiteX213" fmla="*/ 42736 w 5018715"/>
              <a:gd name="connsiteY213" fmla="*/ 3683092 h 6855678"/>
              <a:gd name="connsiteX214" fmla="*/ 35419 w 5018715"/>
              <a:gd name="connsiteY214" fmla="*/ 3704499 h 6855678"/>
              <a:gd name="connsiteX215" fmla="*/ 70137 w 5018715"/>
              <a:gd name="connsiteY215" fmla="*/ 3694924 h 6855678"/>
              <a:gd name="connsiteX216" fmla="*/ 138950 w 5018715"/>
              <a:gd name="connsiteY216" fmla="*/ 3608674 h 6855678"/>
              <a:gd name="connsiteX217" fmla="*/ 201147 w 5018715"/>
              <a:gd name="connsiteY217" fmla="*/ 3547411 h 6855678"/>
              <a:gd name="connsiteX218" fmla="*/ 258129 w 5018715"/>
              <a:gd name="connsiteY218" fmla="*/ 3501172 h 6855678"/>
              <a:gd name="connsiteX219" fmla="*/ 267158 w 5018715"/>
              <a:gd name="connsiteY219" fmla="*/ 3494322 h 6855678"/>
              <a:gd name="connsiteX220" fmla="*/ 344457 w 5018715"/>
              <a:gd name="connsiteY220" fmla="*/ 3457657 h 6855678"/>
              <a:gd name="connsiteX221" fmla="*/ 364774 w 5018715"/>
              <a:gd name="connsiteY221" fmla="*/ 3469412 h 6855678"/>
              <a:gd name="connsiteX222" fmla="*/ 364307 w 5018715"/>
              <a:gd name="connsiteY222" fmla="*/ 3510513 h 6855678"/>
              <a:gd name="connsiteX223" fmla="*/ 357223 w 5018715"/>
              <a:gd name="connsiteY223" fmla="*/ 3585865 h 6855678"/>
              <a:gd name="connsiteX224" fmla="*/ 383379 w 5018715"/>
              <a:gd name="connsiteY224" fmla="*/ 3632961 h 6855678"/>
              <a:gd name="connsiteX225" fmla="*/ 396845 w 5018715"/>
              <a:gd name="connsiteY225" fmla="*/ 3613033 h 6855678"/>
              <a:gd name="connsiteX226" fmla="*/ 411791 w 5018715"/>
              <a:gd name="connsiteY226" fmla="*/ 3536824 h 6855678"/>
              <a:gd name="connsiteX227" fmla="*/ 437947 w 5018715"/>
              <a:gd name="connsiteY227" fmla="*/ 3446137 h 6855678"/>
              <a:gd name="connsiteX228" fmla="*/ 439504 w 5018715"/>
              <a:gd name="connsiteY228" fmla="*/ 3442711 h 6855678"/>
              <a:gd name="connsiteX229" fmla="*/ 453126 w 5018715"/>
              <a:gd name="connsiteY229" fmla="*/ 3377790 h 6855678"/>
              <a:gd name="connsiteX230" fmla="*/ 459198 w 5018715"/>
              <a:gd name="connsiteY230" fmla="*/ 3284767 h 6855678"/>
              <a:gd name="connsiteX231" fmla="*/ 479126 w 5018715"/>
              <a:gd name="connsiteY231" fmla="*/ 3243043 h 6855678"/>
              <a:gd name="connsiteX232" fmla="*/ 558838 w 5018715"/>
              <a:gd name="connsiteY232" fmla="*/ 3185050 h 6855678"/>
              <a:gd name="connsiteX233" fmla="*/ 614573 w 5018715"/>
              <a:gd name="connsiteY233" fmla="*/ 3152278 h 6855678"/>
              <a:gd name="connsiteX234" fmla="*/ 742236 w 5018715"/>
              <a:gd name="connsiteY234" fmla="*/ 3069375 h 6855678"/>
              <a:gd name="connsiteX235" fmla="*/ 819924 w 5018715"/>
              <a:gd name="connsiteY235" fmla="*/ 3018232 h 6855678"/>
              <a:gd name="connsiteX236" fmla="*/ 908354 w 5018715"/>
              <a:gd name="connsiteY236" fmla="*/ 2946149 h 6855678"/>
              <a:gd name="connsiteX237" fmla="*/ 1032203 w 5018715"/>
              <a:gd name="connsiteY237" fmla="*/ 2820042 h 6855678"/>
              <a:gd name="connsiteX238" fmla="*/ 1093855 w 5018715"/>
              <a:gd name="connsiteY238" fmla="*/ 2756367 h 6855678"/>
              <a:gd name="connsiteX239" fmla="*/ 1097669 w 5018715"/>
              <a:gd name="connsiteY239" fmla="*/ 2752319 h 6855678"/>
              <a:gd name="connsiteX240" fmla="*/ 1136358 w 5018715"/>
              <a:gd name="connsiteY240" fmla="*/ 2700786 h 6855678"/>
              <a:gd name="connsiteX241" fmla="*/ 1176447 w 5018715"/>
              <a:gd name="connsiteY241" fmla="*/ 2657661 h 6855678"/>
              <a:gd name="connsiteX242" fmla="*/ 1207195 w 5018715"/>
              <a:gd name="connsiteY242" fmla="*/ 2629248 h 6855678"/>
              <a:gd name="connsiteX243" fmla="*/ 1322247 w 5018715"/>
              <a:gd name="connsiteY243" fmla="*/ 2532800 h 6855678"/>
              <a:gd name="connsiteX244" fmla="*/ 1437923 w 5018715"/>
              <a:gd name="connsiteY244" fmla="*/ 2434017 h 6855678"/>
              <a:gd name="connsiteX245" fmla="*/ 1538263 w 5018715"/>
              <a:gd name="connsiteY245" fmla="*/ 2327372 h 6855678"/>
              <a:gd name="connsiteX246" fmla="*/ 1588939 w 5018715"/>
              <a:gd name="connsiteY246" fmla="*/ 2263307 h 6855678"/>
              <a:gd name="connsiteX247" fmla="*/ 1649501 w 5018715"/>
              <a:gd name="connsiteY247" fmla="*/ 2232092 h 6855678"/>
              <a:gd name="connsiteX248" fmla="*/ 1649501 w 5018715"/>
              <a:gd name="connsiteY248" fmla="*/ 2263462 h 6855678"/>
              <a:gd name="connsiteX249" fmla="*/ 1671608 w 5018715"/>
              <a:gd name="connsiteY249" fmla="*/ 2254900 h 6855678"/>
              <a:gd name="connsiteX250" fmla="*/ 1683363 w 5018715"/>
              <a:gd name="connsiteY250" fmla="*/ 2256457 h 6855678"/>
              <a:gd name="connsiteX251" fmla="*/ 1685231 w 5018715"/>
              <a:gd name="connsiteY251" fmla="*/ 2270313 h 6855678"/>
              <a:gd name="connsiteX252" fmla="*/ 1677525 w 5018715"/>
              <a:gd name="connsiteY252" fmla="*/ 2277941 h 6855678"/>
              <a:gd name="connsiteX253" fmla="*/ 1668028 w 5018715"/>
              <a:gd name="connsiteY253" fmla="*/ 2292965 h 6855678"/>
              <a:gd name="connsiteX254" fmla="*/ 1665615 w 5018715"/>
              <a:gd name="connsiteY254" fmla="*/ 2315384 h 6855678"/>
              <a:gd name="connsiteX255" fmla="*/ 1686087 w 5018715"/>
              <a:gd name="connsiteY255" fmla="*/ 2318731 h 6855678"/>
              <a:gd name="connsiteX256" fmla="*/ 1697375 w 5018715"/>
              <a:gd name="connsiteY256" fmla="*/ 2293043 h 6855678"/>
              <a:gd name="connsiteX257" fmla="*/ 1730536 w 5018715"/>
              <a:gd name="connsiteY257" fmla="*/ 2274594 h 6855678"/>
              <a:gd name="connsiteX258" fmla="*/ 1744626 w 5018715"/>
              <a:gd name="connsiteY258" fmla="*/ 2292809 h 6855678"/>
              <a:gd name="connsiteX259" fmla="*/ 1741979 w 5018715"/>
              <a:gd name="connsiteY259" fmla="*/ 2327761 h 6855678"/>
              <a:gd name="connsiteX260" fmla="*/ 1755290 w 5018715"/>
              <a:gd name="connsiteY260" fmla="*/ 2351270 h 6855678"/>
              <a:gd name="connsiteX261" fmla="*/ 1774829 w 5018715"/>
              <a:gd name="connsiteY261" fmla="*/ 2344731 h 6855678"/>
              <a:gd name="connsiteX262" fmla="*/ 1789619 w 5018715"/>
              <a:gd name="connsiteY262" fmla="*/ 2340917 h 6855678"/>
              <a:gd name="connsiteX263" fmla="*/ 1790631 w 5018715"/>
              <a:gd name="connsiteY263" fmla="*/ 2357264 h 6855678"/>
              <a:gd name="connsiteX264" fmla="*/ 1787829 w 5018715"/>
              <a:gd name="connsiteY264" fmla="*/ 2366216 h 6855678"/>
              <a:gd name="connsiteX265" fmla="*/ 1848858 w 5018715"/>
              <a:gd name="connsiteY265" fmla="*/ 2410820 h 6855678"/>
              <a:gd name="connsiteX266" fmla="*/ 1880462 w 5018715"/>
              <a:gd name="connsiteY266" fmla="*/ 2482046 h 6855678"/>
              <a:gd name="connsiteX267" fmla="*/ 1924366 w 5018715"/>
              <a:gd name="connsiteY267" fmla="*/ 2570710 h 6855678"/>
              <a:gd name="connsiteX268" fmla="*/ 1941647 w 5018715"/>
              <a:gd name="connsiteY268" fmla="*/ 2645985 h 6855678"/>
              <a:gd name="connsiteX269" fmla="*/ 1940090 w 5018715"/>
              <a:gd name="connsiteY269" fmla="*/ 2697361 h 6855678"/>
              <a:gd name="connsiteX270" fmla="*/ 1940869 w 5018715"/>
              <a:gd name="connsiteY270" fmla="*/ 2796144 h 6855678"/>
              <a:gd name="connsiteX271" fmla="*/ 1939156 w 5018715"/>
              <a:gd name="connsiteY271" fmla="*/ 2826426 h 6855678"/>
              <a:gd name="connsiteX272" fmla="*/ 1911522 w 5018715"/>
              <a:gd name="connsiteY272" fmla="*/ 2890646 h 6855678"/>
              <a:gd name="connsiteX273" fmla="*/ 1740422 w 5018715"/>
              <a:gd name="connsiteY273" fmla="*/ 3211127 h 6855678"/>
              <a:gd name="connsiteX274" fmla="*/ 1531724 w 5018715"/>
              <a:gd name="connsiteY274" fmla="*/ 3597775 h 6855678"/>
              <a:gd name="connsiteX275" fmla="*/ 1313529 w 5018715"/>
              <a:gd name="connsiteY275" fmla="*/ 4000926 h 6855678"/>
              <a:gd name="connsiteX276" fmla="*/ 1215057 w 5018715"/>
              <a:gd name="connsiteY276" fmla="*/ 4183391 h 6855678"/>
              <a:gd name="connsiteX277" fmla="*/ 1222919 w 5018715"/>
              <a:gd name="connsiteY277" fmla="*/ 4229163 h 6855678"/>
              <a:gd name="connsiteX278" fmla="*/ 1266356 w 5018715"/>
              <a:gd name="connsiteY278" fmla="*/ 4266217 h 6855678"/>
              <a:gd name="connsiteX279" fmla="*/ 1375492 w 5018715"/>
              <a:gd name="connsiteY279" fmla="*/ 4352233 h 6855678"/>
              <a:gd name="connsiteX280" fmla="*/ 1465713 w 5018715"/>
              <a:gd name="connsiteY280" fmla="*/ 4411706 h 6855678"/>
              <a:gd name="connsiteX281" fmla="*/ 1654950 w 5018715"/>
              <a:gd name="connsiteY281" fmla="*/ 4501070 h 6855678"/>
              <a:gd name="connsiteX282" fmla="*/ 1860768 w 5018715"/>
              <a:gd name="connsiteY282" fmla="*/ 4567003 h 6855678"/>
              <a:gd name="connsiteX283" fmla="*/ 1913001 w 5018715"/>
              <a:gd name="connsiteY283" fmla="*/ 4577045 h 6855678"/>
              <a:gd name="connsiteX284" fmla="*/ 1947408 w 5018715"/>
              <a:gd name="connsiteY284" fmla="*/ 4591991 h 6855678"/>
              <a:gd name="connsiteX285" fmla="*/ 1972084 w 5018715"/>
              <a:gd name="connsiteY285" fmla="*/ 4605458 h 6855678"/>
              <a:gd name="connsiteX286" fmla="*/ 1984539 w 5018715"/>
              <a:gd name="connsiteY286" fmla="*/ 4620326 h 6855678"/>
              <a:gd name="connsiteX287" fmla="*/ 1994425 w 5018715"/>
              <a:gd name="connsiteY287" fmla="*/ 4658781 h 6855678"/>
              <a:gd name="connsiteX288" fmla="*/ 2034514 w 5018715"/>
              <a:gd name="connsiteY288" fmla="*/ 4807228 h 6855678"/>
              <a:gd name="connsiteX289" fmla="*/ 2050861 w 5018715"/>
              <a:gd name="connsiteY289" fmla="*/ 4885149 h 6855678"/>
              <a:gd name="connsiteX290" fmla="*/ 2057634 w 5018715"/>
              <a:gd name="connsiteY290" fmla="*/ 4916754 h 6855678"/>
              <a:gd name="connsiteX291" fmla="*/ 2057089 w 5018715"/>
              <a:gd name="connsiteY291" fmla="*/ 4943065 h 6855678"/>
              <a:gd name="connsiteX292" fmla="*/ 2044634 w 5018715"/>
              <a:gd name="connsiteY292" fmla="*/ 4986890 h 6855678"/>
              <a:gd name="connsiteX293" fmla="*/ 1999874 w 5018715"/>
              <a:gd name="connsiteY293" fmla="*/ 5163517 h 6855678"/>
              <a:gd name="connsiteX294" fmla="*/ 2004155 w 5018715"/>
              <a:gd name="connsiteY294" fmla="*/ 5304958 h 6855678"/>
              <a:gd name="connsiteX295" fmla="*/ 2025640 w 5018715"/>
              <a:gd name="connsiteY295" fmla="*/ 5403430 h 6855678"/>
              <a:gd name="connsiteX296" fmla="*/ 2036305 w 5018715"/>
              <a:gd name="connsiteY296" fmla="*/ 5522609 h 6855678"/>
              <a:gd name="connsiteX297" fmla="*/ 2039496 w 5018715"/>
              <a:gd name="connsiteY297" fmla="*/ 5619523 h 6855678"/>
              <a:gd name="connsiteX298" fmla="*/ 2028754 w 5018715"/>
              <a:gd name="connsiteY298" fmla="*/ 5801911 h 6855678"/>
              <a:gd name="connsiteX299" fmla="*/ 2021514 w 5018715"/>
              <a:gd name="connsiteY299" fmla="*/ 5867922 h 6855678"/>
              <a:gd name="connsiteX300" fmla="*/ 2009604 w 5018715"/>
              <a:gd name="connsiteY300" fmla="*/ 5911669 h 6855678"/>
              <a:gd name="connsiteX301" fmla="*/ 1982904 w 5018715"/>
              <a:gd name="connsiteY301" fmla="*/ 5936190 h 6855678"/>
              <a:gd name="connsiteX302" fmla="*/ 1909731 w 5018715"/>
              <a:gd name="connsiteY302" fmla="*/ 5948178 h 6855678"/>
              <a:gd name="connsiteX303" fmla="*/ 1884277 w 5018715"/>
              <a:gd name="connsiteY303" fmla="*/ 5959387 h 6855678"/>
              <a:gd name="connsiteX304" fmla="*/ 1865750 w 5018715"/>
              <a:gd name="connsiteY304" fmla="*/ 6000489 h 6855678"/>
              <a:gd name="connsiteX305" fmla="*/ 1861391 w 5018715"/>
              <a:gd name="connsiteY305" fmla="*/ 6045871 h 6855678"/>
              <a:gd name="connsiteX306" fmla="*/ 1862558 w 5018715"/>
              <a:gd name="connsiteY306" fmla="*/ 6070470 h 6855678"/>
              <a:gd name="connsiteX307" fmla="*/ 1906151 w 5018715"/>
              <a:gd name="connsiteY307" fmla="*/ 6185522 h 6855678"/>
              <a:gd name="connsiteX308" fmla="*/ 1950288 w 5018715"/>
              <a:gd name="connsiteY308" fmla="*/ 6256671 h 6855678"/>
              <a:gd name="connsiteX309" fmla="*/ 1971850 w 5018715"/>
              <a:gd name="connsiteY309" fmla="*/ 6309138 h 6855678"/>
              <a:gd name="connsiteX310" fmla="*/ 1978467 w 5018715"/>
              <a:gd name="connsiteY310" fmla="*/ 6354287 h 6855678"/>
              <a:gd name="connsiteX311" fmla="*/ 1979168 w 5018715"/>
              <a:gd name="connsiteY311" fmla="*/ 6471130 h 6855678"/>
              <a:gd name="connsiteX312" fmla="*/ 1975743 w 5018715"/>
              <a:gd name="connsiteY312" fmla="*/ 6489812 h 6855678"/>
              <a:gd name="connsiteX313" fmla="*/ 1948419 w 5018715"/>
              <a:gd name="connsiteY313" fmla="*/ 6574506 h 6855678"/>
              <a:gd name="connsiteX314" fmla="*/ 1916659 w 5018715"/>
              <a:gd name="connsiteY314" fmla="*/ 6606032 h 6855678"/>
              <a:gd name="connsiteX315" fmla="*/ 1894785 w 5018715"/>
              <a:gd name="connsiteY315" fmla="*/ 6623469 h 6855678"/>
              <a:gd name="connsiteX316" fmla="*/ 1839594 w 5018715"/>
              <a:gd name="connsiteY316" fmla="*/ 6705672 h 6855678"/>
              <a:gd name="connsiteX317" fmla="*/ 1866450 w 5018715"/>
              <a:gd name="connsiteY317" fmla="*/ 6755102 h 6855678"/>
              <a:gd name="connsiteX318" fmla="*/ 1933551 w 5018715"/>
              <a:gd name="connsiteY318" fmla="*/ 6793323 h 6855678"/>
              <a:gd name="connsiteX319" fmla="*/ 2125669 w 5018715"/>
              <a:gd name="connsiteY319" fmla="*/ 6787874 h 6855678"/>
              <a:gd name="connsiteX320" fmla="*/ 2174788 w 5018715"/>
              <a:gd name="connsiteY320" fmla="*/ 6791222 h 6855678"/>
              <a:gd name="connsiteX321" fmla="*/ 2374846 w 5018715"/>
              <a:gd name="connsiteY321" fmla="*/ 6837227 h 6855678"/>
              <a:gd name="connsiteX322" fmla="*/ 2456114 w 5018715"/>
              <a:gd name="connsiteY322" fmla="*/ 6841820 h 6855678"/>
              <a:gd name="connsiteX323" fmla="*/ 2585645 w 5018715"/>
              <a:gd name="connsiteY323" fmla="*/ 6820958 h 6855678"/>
              <a:gd name="connsiteX324" fmla="*/ 2603082 w 5018715"/>
              <a:gd name="connsiteY324" fmla="*/ 6808269 h 6855678"/>
              <a:gd name="connsiteX325" fmla="*/ 2614914 w 5018715"/>
              <a:gd name="connsiteY325" fmla="*/ 6756971 h 6855678"/>
              <a:gd name="connsiteX326" fmla="*/ 2614681 w 5018715"/>
              <a:gd name="connsiteY326" fmla="*/ 6680840 h 6855678"/>
              <a:gd name="connsiteX327" fmla="*/ 2607675 w 5018715"/>
              <a:gd name="connsiteY327" fmla="*/ 6557536 h 6855678"/>
              <a:gd name="connsiteX328" fmla="*/ 2599968 w 5018715"/>
              <a:gd name="connsiteY328" fmla="*/ 6518459 h 6855678"/>
              <a:gd name="connsiteX329" fmla="*/ 2568598 w 5018715"/>
              <a:gd name="connsiteY329" fmla="*/ 6252078 h 6855678"/>
              <a:gd name="connsiteX330" fmla="*/ 2555131 w 5018715"/>
              <a:gd name="connsiteY330" fmla="*/ 5900616 h 6855678"/>
              <a:gd name="connsiteX331" fmla="*/ 2556843 w 5018715"/>
              <a:gd name="connsiteY331" fmla="*/ 5838029 h 6855678"/>
              <a:gd name="connsiteX332" fmla="*/ 2554274 w 5018715"/>
              <a:gd name="connsiteY332" fmla="*/ 5771474 h 6855678"/>
              <a:gd name="connsiteX333" fmla="*/ 2552095 w 5018715"/>
              <a:gd name="connsiteY333" fmla="*/ 5723989 h 6855678"/>
              <a:gd name="connsiteX334" fmla="*/ 2528197 w 5018715"/>
              <a:gd name="connsiteY334" fmla="*/ 5597027 h 6855678"/>
              <a:gd name="connsiteX335" fmla="*/ 2451443 w 5018715"/>
              <a:gd name="connsiteY335" fmla="*/ 5242061 h 6855678"/>
              <a:gd name="connsiteX336" fmla="*/ 2449030 w 5018715"/>
              <a:gd name="connsiteY336" fmla="*/ 5166475 h 6855678"/>
              <a:gd name="connsiteX337" fmla="*/ 2452533 w 5018715"/>
              <a:gd name="connsiteY337" fmla="*/ 5132458 h 6855678"/>
              <a:gd name="connsiteX338" fmla="*/ 2459928 w 5018715"/>
              <a:gd name="connsiteY338" fmla="*/ 4980429 h 6855678"/>
              <a:gd name="connsiteX339" fmla="*/ 2479000 w 5018715"/>
              <a:gd name="connsiteY339" fmla="*/ 4889897 h 6855678"/>
              <a:gd name="connsiteX340" fmla="*/ 2524694 w 5018715"/>
              <a:gd name="connsiteY340" fmla="*/ 4779282 h 6855678"/>
              <a:gd name="connsiteX341" fmla="*/ 2527185 w 5018715"/>
              <a:gd name="connsiteY341" fmla="*/ 4770174 h 6855678"/>
              <a:gd name="connsiteX342" fmla="*/ 2526095 w 5018715"/>
              <a:gd name="connsiteY342" fmla="*/ 4665787 h 6855678"/>
              <a:gd name="connsiteX343" fmla="*/ 2563149 w 5018715"/>
              <a:gd name="connsiteY343" fmla="*/ 4614721 h 6855678"/>
              <a:gd name="connsiteX344" fmla="*/ 2599034 w 5018715"/>
              <a:gd name="connsiteY344" fmla="*/ 4610673 h 6855678"/>
              <a:gd name="connsiteX345" fmla="*/ 2725763 w 5018715"/>
              <a:gd name="connsiteY345" fmla="*/ 4597129 h 6855678"/>
              <a:gd name="connsiteX346" fmla="*/ 2942635 w 5018715"/>
              <a:gd name="connsiteY346" fmla="*/ 4568716 h 6855678"/>
              <a:gd name="connsiteX347" fmla="*/ 3076915 w 5018715"/>
              <a:gd name="connsiteY347" fmla="*/ 4531273 h 6855678"/>
              <a:gd name="connsiteX348" fmla="*/ 3083843 w 5018715"/>
              <a:gd name="connsiteY348" fmla="*/ 4528082 h 6855678"/>
              <a:gd name="connsiteX349" fmla="*/ 3228087 w 5018715"/>
              <a:gd name="connsiteY349" fmla="*/ 4438562 h 6855678"/>
              <a:gd name="connsiteX350" fmla="*/ 3286781 w 5018715"/>
              <a:gd name="connsiteY350" fmla="*/ 4367335 h 6855678"/>
              <a:gd name="connsiteX351" fmla="*/ 3302816 w 5018715"/>
              <a:gd name="connsiteY351" fmla="*/ 4337132 h 6855678"/>
              <a:gd name="connsiteX352" fmla="*/ 3314960 w 5018715"/>
              <a:gd name="connsiteY352" fmla="*/ 4295486 h 6855678"/>
              <a:gd name="connsiteX353" fmla="*/ 3318385 w 5018715"/>
              <a:gd name="connsiteY353" fmla="*/ 4253839 h 6855678"/>
              <a:gd name="connsiteX354" fmla="*/ 3316984 w 5018715"/>
              <a:gd name="connsiteY354" fmla="*/ 4189541 h 6855678"/>
              <a:gd name="connsiteX355" fmla="*/ 3300170 w 5018715"/>
              <a:gd name="connsiteY355" fmla="*/ 4121350 h 6855678"/>
              <a:gd name="connsiteX356" fmla="*/ 3263895 w 5018715"/>
              <a:gd name="connsiteY356" fmla="*/ 3997424 h 6855678"/>
              <a:gd name="connsiteX357" fmla="*/ 3166512 w 5018715"/>
              <a:gd name="connsiteY357" fmla="*/ 3761947 h 6855678"/>
              <a:gd name="connsiteX358" fmla="*/ 2997515 w 5018715"/>
              <a:gd name="connsiteY358" fmla="*/ 3372964 h 6855678"/>
              <a:gd name="connsiteX359" fmla="*/ 2873822 w 5018715"/>
              <a:gd name="connsiteY359" fmla="*/ 3097009 h 6855678"/>
              <a:gd name="connsiteX360" fmla="*/ 2826571 w 5018715"/>
              <a:gd name="connsiteY360" fmla="*/ 2991064 h 6855678"/>
              <a:gd name="connsiteX361" fmla="*/ 2758302 w 5018715"/>
              <a:gd name="connsiteY361" fmla="*/ 2855305 h 6855678"/>
              <a:gd name="connsiteX362" fmla="*/ 2746859 w 5018715"/>
              <a:gd name="connsiteY362" fmla="*/ 2811869 h 6855678"/>
              <a:gd name="connsiteX363" fmla="*/ 2752464 w 5018715"/>
              <a:gd name="connsiteY363" fmla="*/ 2718768 h 6855678"/>
              <a:gd name="connsiteX364" fmla="*/ 2765697 w 5018715"/>
              <a:gd name="connsiteY364" fmla="*/ 2688020 h 6855678"/>
              <a:gd name="connsiteX365" fmla="*/ 2789206 w 5018715"/>
              <a:gd name="connsiteY365" fmla="*/ 2665835 h 6855678"/>
              <a:gd name="connsiteX366" fmla="*/ 2867049 w 5018715"/>
              <a:gd name="connsiteY366" fmla="*/ 2604806 h 6855678"/>
              <a:gd name="connsiteX367" fmla="*/ 3032155 w 5018715"/>
              <a:gd name="connsiteY367" fmla="*/ 2476131 h 6855678"/>
              <a:gd name="connsiteX368" fmla="*/ 3084388 w 5018715"/>
              <a:gd name="connsiteY368" fmla="*/ 2429035 h 6855678"/>
              <a:gd name="connsiteX369" fmla="*/ 3148609 w 5018715"/>
              <a:gd name="connsiteY369" fmla="*/ 2358898 h 6855678"/>
              <a:gd name="connsiteX370" fmla="*/ 3185896 w 5018715"/>
              <a:gd name="connsiteY370" fmla="*/ 2352671 h 6855678"/>
              <a:gd name="connsiteX371" fmla="*/ 3293708 w 5018715"/>
              <a:gd name="connsiteY371" fmla="*/ 2423820 h 6855678"/>
              <a:gd name="connsiteX372" fmla="*/ 3315660 w 5018715"/>
              <a:gd name="connsiteY372" fmla="*/ 2438766 h 6855678"/>
              <a:gd name="connsiteX373" fmla="*/ 3445814 w 5018715"/>
              <a:gd name="connsiteY373" fmla="*/ 2521124 h 6855678"/>
              <a:gd name="connsiteX374" fmla="*/ 3499993 w 5018715"/>
              <a:gd name="connsiteY374" fmla="*/ 2548213 h 6855678"/>
              <a:gd name="connsiteX375" fmla="*/ 3571220 w 5018715"/>
              <a:gd name="connsiteY375" fmla="*/ 2574758 h 6855678"/>
              <a:gd name="connsiteX376" fmla="*/ 3661363 w 5018715"/>
              <a:gd name="connsiteY376" fmla="*/ 2597021 h 6855678"/>
              <a:gd name="connsiteX377" fmla="*/ 3688141 w 5018715"/>
              <a:gd name="connsiteY377" fmla="*/ 2621620 h 6855678"/>
              <a:gd name="connsiteX378" fmla="*/ 3703865 w 5018715"/>
              <a:gd name="connsiteY378" fmla="*/ 2721104 h 6855678"/>
              <a:gd name="connsiteX379" fmla="*/ 3702308 w 5018715"/>
              <a:gd name="connsiteY379" fmla="*/ 2747337 h 6855678"/>
              <a:gd name="connsiteX380" fmla="*/ 3636842 w 5018715"/>
              <a:gd name="connsiteY380" fmla="*/ 2875389 h 6855678"/>
              <a:gd name="connsiteX381" fmla="*/ 3636842 w 5018715"/>
              <a:gd name="connsiteY381" fmla="*/ 2905515 h 6855678"/>
              <a:gd name="connsiteX382" fmla="*/ 3641668 w 5018715"/>
              <a:gd name="connsiteY382" fmla="*/ 2942257 h 6855678"/>
              <a:gd name="connsiteX383" fmla="*/ 3628669 w 5018715"/>
              <a:gd name="connsiteY383" fmla="*/ 2993633 h 6855678"/>
              <a:gd name="connsiteX384" fmla="*/ 3620495 w 5018715"/>
              <a:gd name="connsiteY384" fmla="*/ 3200696 h 6855678"/>
              <a:gd name="connsiteX385" fmla="*/ 3634118 w 5018715"/>
              <a:gd name="connsiteY385" fmla="*/ 3309833 h 6855678"/>
              <a:gd name="connsiteX386" fmla="*/ 3647195 w 5018715"/>
              <a:gd name="connsiteY386" fmla="*/ 3392191 h 6855678"/>
              <a:gd name="connsiteX387" fmla="*/ 3649686 w 5018715"/>
              <a:gd name="connsiteY387" fmla="*/ 3414844 h 6855678"/>
              <a:gd name="connsiteX388" fmla="*/ 3661674 w 5018715"/>
              <a:gd name="connsiteY388" fmla="*/ 3491831 h 6855678"/>
              <a:gd name="connsiteX389" fmla="*/ 3697482 w 5018715"/>
              <a:gd name="connsiteY389" fmla="*/ 3749648 h 6855678"/>
              <a:gd name="connsiteX390" fmla="*/ 3701141 w 5018715"/>
              <a:gd name="connsiteY390" fmla="*/ 3774091 h 6855678"/>
              <a:gd name="connsiteX391" fmla="*/ 3726596 w 5018715"/>
              <a:gd name="connsiteY391" fmla="*/ 3906502 h 6855678"/>
              <a:gd name="connsiteX392" fmla="*/ 3738973 w 5018715"/>
              <a:gd name="connsiteY392" fmla="*/ 3964028 h 6855678"/>
              <a:gd name="connsiteX393" fmla="*/ 3743643 w 5018715"/>
              <a:gd name="connsiteY393" fmla="*/ 3980453 h 6855678"/>
              <a:gd name="connsiteX394" fmla="*/ 3764116 w 5018715"/>
              <a:gd name="connsiteY394" fmla="*/ 4047477 h 6855678"/>
              <a:gd name="connsiteX395" fmla="*/ 3805606 w 5018715"/>
              <a:gd name="connsiteY395" fmla="*/ 4240684 h 6855678"/>
              <a:gd name="connsiteX396" fmla="*/ 3842193 w 5018715"/>
              <a:gd name="connsiteY396" fmla="*/ 4390065 h 6855678"/>
              <a:gd name="connsiteX397" fmla="*/ 3884150 w 5018715"/>
              <a:gd name="connsiteY397" fmla="*/ 4489393 h 6855678"/>
              <a:gd name="connsiteX398" fmla="*/ 3925096 w 5018715"/>
              <a:gd name="connsiteY398" fmla="*/ 4609661 h 6855678"/>
              <a:gd name="connsiteX399" fmla="*/ 3946192 w 5018715"/>
              <a:gd name="connsiteY399" fmla="*/ 4727205 h 6855678"/>
              <a:gd name="connsiteX400" fmla="*/ 3936383 w 5018715"/>
              <a:gd name="connsiteY400" fmla="*/ 4793605 h 6855678"/>
              <a:gd name="connsiteX401" fmla="*/ 3907270 w 5018715"/>
              <a:gd name="connsiteY401" fmla="*/ 4867946 h 6855678"/>
              <a:gd name="connsiteX402" fmla="*/ 3834564 w 5018715"/>
              <a:gd name="connsiteY402" fmla="*/ 5156822 h 6855678"/>
              <a:gd name="connsiteX403" fmla="*/ 3826780 w 5018715"/>
              <a:gd name="connsiteY403" fmla="*/ 5274132 h 6855678"/>
              <a:gd name="connsiteX404" fmla="*/ 3837834 w 5018715"/>
              <a:gd name="connsiteY404" fmla="*/ 5339677 h 6855678"/>
              <a:gd name="connsiteX405" fmla="*/ 3855426 w 5018715"/>
              <a:gd name="connsiteY405" fmla="*/ 5442741 h 6855678"/>
              <a:gd name="connsiteX406" fmla="*/ 3868271 w 5018715"/>
              <a:gd name="connsiteY406" fmla="*/ 5534985 h 6855678"/>
              <a:gd name="connsiteX407" fmla="*/ 3873486 w 5018715"/>
              <a:gd name="connsiteY407" fmla="*/ 5603254 h 6855678"/>
              <a:gd name="connsiteX408" fmla="*/ 3895282 w 5018715"/>
              <a:gd name="connsiteY408" fmla="*/ 5872514 h 6855678"/>
              <a:gd name="connsiteX409" fmla="*/ 3873408 w 5018715"/>
              <a:gd name="connsiteY409" fmla="*/ 5979237 h 6855678"/>
              <a:gd name="connsiteX410" fmla="*/ 3840870 w 5018715"/>
              <a:gd name="connsiteY410" fmla="*/ 6012632 h 6855678"/>
              <a:gd name="connsiteX411" fmla="*/ 3807630 w 5018715"/>
              <a:gd name="connsiteY411" fmla="*/ 6026644 h 6855678"/>
              <a:gd name="connsiteX412" fmla="*/ 3749092 w 5018715"/>
              <a:gd name="connsiteY412" fmla="*/ 6049296 h 6855678"/>
              <a:gd name="connsiteX413" fmla="*/ 3706278 w 5018715"/>
              <a:gd name="connsiteY413" fmla="*/ 6085572 h 6855678"/>
              <a:gd name="connsiteX414" fmla="*/ 3693279 w 5018715"/>
              <a:gd name="connsiteY414" fmla="*/ 6106511 h 6855678"/>
              <a:gd name="connsiteX415" fmla="*/ 3685105 w 5018715"/>
              <a:gd name="connsiteY415" fmla="*/ 6135158 h 6855678"/>
              <a:gd name="connsiteX416" fmla="*/ 3684404 w 5018715"/>
              <a:gd name="connsiteY416" fmla="*/ 6188403 h 6855678"/>
              <a:gd name="connsiteX417" fmla="*/ 3703943 w 5018715"/>
              <a:gd name="connsiteY417" fmla="*/ 6250210 h 6855678"/>
              <a:gd name="connsiteX418" fmla="*/ 3764583 w 5018715"/>
              <a:gd name="connsiteY418" fmla="*/ 6325874 h 6855678"/>
              <a:gd name="connsiteX419" fmla="*/ 3821331 w 5018715"/>
              <a:gd name="connsiteY419" fmla="*/ 6446843 h 6855678"/>
              <a:gd name="connsiteX420" fmla="*/ 3842894 w 5018715"/>
              <a:gd name="connsiteY420" fmla="*/ 6574350 h 6855678"/>
              <a:gd name="connsiteX421" fmla="*/ 3842660 w 5018715"/>
              <a:gd name="connsiteY421" fmla="*/ 6589296 h 6855678"/>
              <a:gd name="connsiteX422" fmla="*/ 3794942 w 5018715"/>
              <a:gd name="connsiteY422" fmla="*/ 6653672 h 6855678"/>
              <a:gd name="connsiteX423" fmla="*/ 3733991 w 5018715"/>
              <a:gd name="connsiteY423" fmla="*/ 6707229 h 6855678"/>
              <a:gd name="connsiteX424" fmla="*/ 3714374 w 5018715"/>
              <a:gd name="connsiteY424" fmla="*/ 6794725 h 6855678"/>
              <a:gd name="connsiteX425" fmla="*/ 3750338 w 5018715"/>
              <a:gd name="connsiteY425" fmla="*/ 6833802 h 6855678"/>
              <a:gd name="connsiteX426" fmla="*/ 3847331 w 5018715"/>
              <a:gd name="connsiteY426" fmla="*/ 6852251 h 6855678"/>
              <a:gd name="connsiteX427" fmla="*/ 3993676 w 5018715"/>
              <a:gd name="connsiteY427" fmla="*/ 6855676 h 6855678"/>
              <a:gd name="connsiteX428" fmla="*/ 4010257 w 5018715"/>
              <a:gd name="connsiteY428" fmla="*/ 6851939 h 6855678"/>
              <a:gd name="connsiteX429" fmla="*/ 4152009 w 5018715"/>
              <a:gd name="connsiteY429" fmla="*/ 6797138 h 6855678"/>
              <a:gd name="connsiteX430" fmla="*/ 4193266 w 5018715"/>
              <a:gd name="connsiteY430" fmla="*/ 6783359 h 6855678"/>
              <a:gd name="connsiteX431" fmla="*/ 4223781 w 5018715"/>
              <a:gd name="connsiteY431" fmla="*/ 6789665 h 6855678"/>
              <a:gd name="connsiteX432" fmla="*/ 4250949 w 5018715"/>
              <a:gd name="connsiteY432" fmla="*/ 6802587 h 6855678"/>
              <a:gd name="connsiteX433" fmla="*/ 4383282 w 5018715"/>
              <a:gd name="connsiteY433" fmla="*/ 6828742 h 6855678"/>
              <a:gd name="connsiteX434" fmla="*/ 4437228 w 5018715"/>
              <a:gd name="connsiteY434" fmla="*/ 6821269 h 6855678"/>
              <a:gd name="connsiteX435" fmla="*/ 4483545 w 5018715"/>
              <a:gd name="connsiteY435" fmla="*/ 6804221 h 6855678"/>
              <a:gd name="connsiteX436" fmla="*/ 4521532 w 5018715"/>
              <a:gd name="connsiteY436" fmla="*/ 6772617 h 6855678"/>
              <a:gd name="connsiteX437" fmla="*/ 4529706 w 5018715"/>
              <a:gd name="connsiteY437" fmla="*/ 6687456 h 6855678"/>
              <a:gd name="connsiteX438" fmla="*/ 4502305 w 5018715"/>
              <a:gd name="connsiteY438" fmla="*/ 6590464 h 6855678"/>
              <a:gd name="connsiteX439" fmla="*/ 4450227 w 5018715"/>
              <a:gd name="connsiteY439" fmla="*/ 6285707 h 6855678"/>
              <a:gd name="connsiteX440" fmla="*/ 4436605 w 5018715"/>
              <a:gd name="connsiteY440" fmla="*/ 6132200 h 6855678"/>
              <a:gd name="connsiteX441" fmla="*/ 4428587 w 5018715"/>
              <a:gd name="connsiteY441" fmla="*/ 5982429 h 6855678"/>
              <a:gd name="connsiteX442" fmla="*/ 4430689 w 5018715"/>
              <a:gd name="connsiteY442" fmla="*/ 5879754 h 6855678"/>
              <a:gd name="connsiteX443" fmla="*/ 4446413 w 5018715"/>
              <a:gd name="connsiteY443" fmla="*/ 5748354 h 6855678"/>
              <a:gd name="connsiteX444" fmla="*/ 4452641 w 5018715"/>
              <a:gd name="connsiteY444" fmla="*/ 5722510 h 6855678"/>
              <a:gd name="connsiteX445" fmla="*/ 4462060 w 5018715"/>
              <a:gd name="connsiteY445" fmla="*/ 5571728 h 6855678"/>
              <a:gd name="connsiteX446" fmla="*/ 4425395 w 5018715"/>
              <a:gd name="connsiteY446" fmla="*/ 5389107 h 6855678"/>
              <a:gd name="connsiteX447" fmla="*/ 4350199 w 5018715"/>
              <a:gd name="connsiteY447" fmla="*/ 5074775 h 6855678"/>
              <a:gd name="connsiteX448" fmla="*/ 4339690 w 5018715"/>
              <a:gd name="connsiteY448" fmla="*/ 4986268 h 6855678"/>
              <a:gd name="connsiteX449" fmla="*/ 4343115 w 5018715"/>
              <a:gd name="connsiteY449" fmla="*/ 4877910 h 6855678"/>
              <a:gd name="connsiteX450" fmla="*/ 4352223 w 5018715"/>
              <a:gd name="connsiteY450" fmla="*/ 4847395 h 6855678"/>
              <a:gd name="connsiteX451" fmla="*/ 4395348 w 5018715"/>
              <a:gd name="connsiteY451" fmla="*/ 4771264 h 6855678"/>
              <a:gd name="connsiteX452" fmla="*/ 4411306 w 5018715"/>
              <a:gd name="connsiteY452" fmla="*/ 4726893 h 6855678"/>
              <a:gd name="connsiteX453" fmla="*/ 4438707 w 5018715"/>
              <a:gd name="connsiteY453" fmla="*/ 4597362 h 6855678"/>
              <a:gd name="connsiteX454" fmla="*/ 4464239 w 5018715"/>
              <a:gd name="connsiteY454" fmla="*/ 4472657 h 6855678"/>
              <a:gd name="connsiteX455" fmla="*/ 4486658 w 5018715"/>
              <a:gd name="connsiteY455" fmla="*/ 4394269 h 6855678"/>
              <a:gd name="connsiteX456" fmla="*/ 4525424 w 5018715"/>
              <a:gd name="connsiteY456" fmla="*/ 4305372 h 6855678"/>
              <a:gd name="connsiteX457" fmla="*/ 4645926 w 5018715"/>
              <a:gd name="connsiteY457" fmla="*/ 4046776 h 6855678"/>
              <a:gd name="connsiteX458" fmla="*/ 4664063 w 5018715"/>
              <a:gd name="connsiteY458" fmla="*/ 3996879 h 6855678"/>
              <a:gd name="connsiteX459" fmla="*/ 4736925 w 5018715"/>
              <a:gd name="connsiteY459" fmla="*/ 3723103 h 6855678"/>
              <a:gd name="connsiteX460" fmla="*/ 4766427 w 5018715"/>
              <a:gd name="connsiteY460" fmla="*/ 3489962 h 6855678"/>
              <a:gd name="connsiteX461" fmla="*/ 4764014 w 5018715"/>
              <a:gd name="connsiteY461" fmla="*/ 3248337 h 6855678"/>
              <a:gd name="connsiteX462" fmla="*/ 4752260 w 5018715"/>
              <a:gd name="connsiteY462" fmla="*/ 3146518 h 6855678"/>
              <a:gd name="connsiteX463" fmla="*/ 4731631 w 5018715"/>
              <a:gd name="connsiteY463" fmla="*/ 2999783 h 6855678"/>
              <a:gd name="connsiteX464" fmla="*/ 4726805 w 5018715"/>
              <a:gd name="connsiteY464" fmla="*/ 2919993 h 6855678"/>
              <a:gd name="connsiteX465" fmla="*/ 4726805 w 5018715"/>
              <a:gd name="connsiteY465" fmla="*/ 2876090 h 6855678"/>
              <a:gd name="connsiteX466" fmla="*/ 4732098 w 5018715"/>
              <a:gd name="connsiteY466" fmla="*/ 2868072 h 6855678"/>
              <a:gd name="connsiteX467" fmla="*/ 4735212 w 5018715"/>
              <a:gd name="connsiteY467" fmla="*/ 2826426 h 6855678"/>
              <a:gd name="connsiteX468" fmla="*/ 4733110 w 5018715"/>
              <a:gd name="connsiteY468" fmla="*/ 2779953 h 6855678"/>
              <a:gd name="connsiteX469" fmla="*/ 4725404 w 5018715"/>
              <a:gd name="connsiteY469" fmla="*/ 2676421 h 6855678"/>
              <a:gd name="connsiteX470" fmla="*/ 4720344 w 5018715"/>
              <a:gd name="connsiteY470" fmla="*/ 2598967 h 6855678"/>
              <a:gd name="connsiteX471" fmla="*/ 4726961 w 5018715"/>
              <a:gd name="connsiteY471" fmla="*/ 2555764 h 6855678"/>
              <a:gd name="connsiteX472" fmla="*/ 4725092 w 5018715"/>
              <a:gd name="connsiteY472" fmla="*/ 2536848 h 6855678"/>
              <a:gd name="connsiteX473" fmla="*/ 4739961 w 5018715"/>
              <a:gd name="connsiteY473" fmla="*/ 2511394 h 6855678"/>
              <a:gd name="connsiteX474" fmla="*/ 4818349 w 5018715"/>
              <a:gd name="connsiteY474" fmla="*/ 2468580 h 6855678"/>
              <a:gd name="connsiteX475" fmla="*/ 4831271 w 5018715"/>
              <a:gd name="connsiteY475" fmla="*/ 2457993 h 6855678"/>
              <a:gd name="connsiteX476" fmla="*/ 4871516 w 5018715"/>
              <a:gd name="connsiteY476" fmla="*/ 2413466 h 6855678"/>
              <a:gd name="connsiteX477" fmla="*/ 4895180 w 5018715"/>
              <a:gd name="connsiteY477" fmla="*/ 2364036 h 6855678"/>
              <a:gd name="connsiteX478" fmla="*/ 4895570 w 5018715"/>
              <a:gd name="connsiteY478" fmla="*/ 2346988 h 6855678"/>
              <a:gd name="connsiteX479" fmla="*/ 4902186 w 5018715"/>
              <a:gd name="connsiteY479" fmla="*/ 2327683 h 6855678"/>
              <a:gd name="connsiteX480" fmla="*/ 4948192 w 5018715"/>
              <a:gd name="connsiteY480" fmla="*/ 2236217 h 6855678"/>
              <a:gd name="connsiteX481" fmla="*/ 4987347 w 5018715"/>
              <a:gd name="connsiteY481" fmla="*/ 2143584 h 6855678"/>
              <a:gd name="connsiteX482" fmla="*/ 4998867 w 5018715"/>
              <a:gd name="connsiteY482" fmla="*/ 2105830 h 6855678"/>
              <a:gd name="connsiteX483" fmla="*/ 4996377 w 5018715"/>
              <a:gd name="connsiteY483" fmla="*/ 2007202 h 6855678"/>
              <a:gd name="connsiteX484" fmla="*/ 4999490 w 5018715"/>
              <a:gd name="connsiteY484" fmla="*/ 1913323 h 6855678"/>
              <a:gd name="connsiteX485" fmla="*/ 5000658 w 5018715"/>
              <a:gd name="connsiteY485" fmla="*/ 1903904 h 6855678"/>
              <a:gd name="connsiteX486" fmla="*/ 5005718 w 5018715"/>
              <a:gd name="connsiteY486" fmla="*/ 1843264 h 6855678"/>
              <a:gd name="connsiteX487" fmla="*/ 5008365 w 5018715"/>
              <a:gd name="connsiteY487" fmla="*/ 1782546 h 6855678"/>
              <a:gd name="connsiteX488" fmla="*/ 5010311 w 5018715"/>
              <a:gd name="connsiteY488" fmla="*/ 1653793 h 6855678"/>
              <a:gd name="connsiteX489" fmla="*/ 5013658 w 5018715"/>
              <a:gd name="connsiteY489" fmla="*/ 1619698 h 6855678"/>
              <a:gd name="connsiteX490" fmla="*/ 5018406 w 5018715"/>
              <a:gd name="connsiteY490" fmla="*/ 1450466 h 6855678"/>
              <a:gd name="connsiteX491" fmla="*/ 5015059 w 5018715"/>
              <a:gd name="connsiteY491" fmla="*/ 1392006 h 6855678"/>
              <a:gd name="connsiteX492" fmla="*/ 2332732 w 5018715"/>
              <a:gd name="connsiteY492" fmla="*/ 6375382 h 6855678"/>
              <a:gd name="connsiteX493" fmla="*/ 2315295 w 5018715"/>
              <a:gd name="connsiteY493" fmla="*/ 6405975 h 6855678"/>
              <a:gd name="connsiteX494" fmla="*/ 2308523 w 5018715"/>
              <a:gd name="connsiteY494" fmla="*/ 6492692 h 6855678"/>
              <a:gd name="connsiteX495" fmla="*/ 2309768 w 5018715"/>
              <a:gd name="connsiteY495" fmla="*/ 6513554 h 6855678"/>
              <a:gd name="connsiteX496" fmla="*/ 2290697 w 5018715"/>
              <a:gd name="connsiteY496" fmla="*/ 6545548 h 6855678"/>
              <a:gd name="connsiteX497" fmla="*/ 2249829 w 5018715"/>
              <a:gd name="connsiteY497" fmla="*/ 6565632 h 6855678"/>
              <a:gd name="connsiteX498" fmla="*/ 2228033 w 5018715"/>
              <a:gd name="connsiteY498" fmla="*/ 6566799 h 6855678"/>
              <a:gd name="connsiteX499" fmla="*/ 2200866 w 5018715"/>
              <a:gd name="connsiteY499" fmla="*/ 6553488 h 6855678"/>
              <a:gd name="connsiteX500" fmla="*/ 2192225 w 5018715"/>
              <a:gd name="connsiteY500" fmla="*/ 6534572 h 6855678"/>
              <a:gd name="connsiteX501" fmla="*/ 2229278 w 5018715"/>
              <a:gd name="connsiteY501" fmla="*/ 6372658 h 6855678"/>
              <a:gd name="connsiteX502" fmla="*/ 2264775 w 5018715"/>
              <a:gd name="connsiteY502" fmla="*/ 6233474 h 6855678"/>
              <a:gd name="connsiteX503" fmla="*/ 2263607 w 5018715"/>
              <a:gd name="connsiteY503" fmla="*/ 6199534 h 6855678"/>
              <a:gd name="connsiteX504" fmla="*/ 2261583 w 5018715"/>
              <a:gd name="connsiteY504" fmla="*/ 6175014 h 6855678"/>
              <a:gd name="connsiteX505" fmla="*/ 2284080 w 5018715"/>
              <a:gd name="connsiteY505" fmla="*/ 6163493 h 6855678"/>
              <a:gd name="connsiteX506" fmla="*/ 2296613 w 5018715"/>
              <a:gd name="connsiteY506" fmla="*/ 6181085 h 6855678"/>
              <a:gd name="connsiteX507" fmla="*/ 2326894 w 5018715"/>
              <a:gd name="connsiteY507" fmla="*/ 6282982 h 6855678"/>
              <a:gd name="connsiteX508" fmla="*/ 2343241 w 5018715"/>
              <a:gd name="connsiteY508" fmla="*/ 6337551 h 6855678"/>
              <a:gd name="connsiteX509" fmla="*/ 2332732 w 5018715"/>
              <a:gd name="connsiteY509" fmla="*/ 6375382 h 6855678"/>
              <a:gd name="connsiteX510" fmla="*/ 2820576 w 5018715"/>
              <a:gd name="connsiteY510" fmla="*/ 2156116 h 6855678"/>
              <a:gd name="connsiteX511" fmla="*/ 2833654 w 5018715"/>
              <a:gd name="connsiteY511" fmla="*/ 2044333 h 6855678"/>
              <a:gd name="connsiteX512" fmla="*/ 2893672 w 5018715"/>
              <a:gd name="connsiteY512" fmla="*/ 2087692 h 6855678"/>
              <a:gd name="connsiteX513" fmla="*/ 2820576 w 5018715"/>
              <a:gd name="connsiteY513" fmla="*/ 2156116 h 6855678"/>
              <a:gd name="connsiteX514" fmla="*/ 3621507 w 5018715"/>
              <a:gd name="connsiteY514" fmla="*/ 2310168 h 6855678"/>
              <a:gd name="connsiteX515" fmla="*/ 3471503 w 5018715"/>
              <a:gd name="connsiteY515" fmla="*/ 2230068 h 6855678"/>
              <a:gd name="connsiteX516" fmla="*/ 3399498 w 5018715"/>
              <a:gd name="connsiteY516" fmla="*/ 2174254 h 6855678"/>
              <a:gd name="connsiteX517" fmla="*/ 3363300 w 5018715"/>
              <a:gd name="connsiteY517" fmla="*/ 2110812 h 6855678"/>
              <a:gd name="connsiteX518" fmla="*/ 3534867 w 5018715"/>
              <a:gd name="connsiteY518" fmla="*/ 1871988 h 6855678"/>
              <a:gd name="connsiteX519" fmla="*/ 3543819 w 5018715"/>
              <a:gd name="connsiteY519" fmla="*/ 1893629 h 6855678"/>
              <a:gd name="connsiteX520" fmla="*/ 3645638 w 5018715"/>
              <a:gd name="connsiteY520" fmla="*/ 2289151 h 6855678"/>
              <a:gd name="connsiteX521" fmla="*/ 3648130 w 5018715"/>
              <a:gd name="connsiteY521" fmla="*/ 2306665 h 6855678"/>
              <a:gd name="connsiteX522" fmla="*/ 3621507 w 5018715"/>
              <a:gd name="connsiteY522" fmla="*/ 2310168 h 6855678"/>
              <a:gd name="connsiteX523" fmla="*/ 4186183 w 5018715"/>
              <a:gd name="connsiteY523" fmla="*/ 6381688 h 6855678"/>
              <a:gd name="connsiteX524" fmla="*/ 4174740 w 5018715"/>
              <a:gd name="connsiteY524" fmla="*/ 6418975 h 6855678"/>
              <a:gd name="connsiteX525" fmla="*/ 4140956 w 5018715"/>
              <a:gd name="connsiteY525" fmla="*/ 6466770 h 6855678"/>
              <a:gd name="connsiteX526" fmla="*/ 4125075 w 5018715"/>
              <a:gd name="connsiteY526" fmla="*/ 6473076 h 6855678"/>
              <a:gd name="connsiteX527" fmla="*/ 4109818 w 5018715"/>
              <a:gd name="connsiteY527" fmla="*/ 6472765 h 6855678"/>
              <a:gd name="connsiteX528" fmla="*/ 4105303 w 5018715"/>
              <a:gd name="connsiteY528" fmla="*/ 6457507 h 6855678"/>
              <a:gd name="connsiteX529" fmla="*/ 4126944 w 5018715"/>
              <a:gd name="connsiteY529" fmla="*/ 6313419 h 6855678"/>
              <a:gd name="connsiteX530" fmla="*/ 4152321 w 5018715"/>
              <a:gd name="connsiteY530" fmla="*/ 6192684 h 6855678"/>
              <a:gd name="connsiteX531" fmla="*/ 4163453 w 5018715"/>
              <a:gd name="connsiteY531" fmla="*/ 6171589 h 6855678"/>
              <a:gd name="connsiteX532" fmla="*/ 4173650 w 5018715"/>
              <a:gd name="connsiteY532" fmla="*/ 6191516 h 6855678"/>
              <a:gd name="connsiteX533" fmla="*/ 4202063 w 5018715"/>
              <a:gd name="connsiteY533" fmla="*/ 6303766 h 6855678"/>
              <a:gd name="connsiteX534" fmla="*/ 4186183 w 5018715"/>
              <a:gd name="connsiteY534" fmla="*/ 6381688 h 685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</a:cxnLst>
            <a:rect l="l" t="t" r="r" b="b"/>
            <a:pathLst>
              <a:path w="5018715" h="6855678">
                <a:moveTo>
                  <a:pt x="5015059" y="1392006"/>
                </a:moveTo>
                <a:cubicBezTo>
                  <a:pt x="5007742" y="1353396"/>
                  <a:pt x="4997077" y="1315642"/>
                  <a:pt x="4977538" y="1280846"/>
                </a:cubicBezTo>
                <a:cubicBezTo>
                  <a:pt x="4968587" y="1264888"/>
                  <a:pt x="4960024" y="1248151"/>
                  <a:pt x="4954886" y="1230637"/>
                </a:cubicBezTo>
                <a:cubicBezTo>
                  <a:pt x="4948036" y="1207128"/>
                  <a:pt x="4935192" y="1188679"/>
                  <a:pt x="4917599" y="1172566"/>
                </a:cubicBezTo>
                <a:cubicBezTo>
                  <a:pt x="4911060" y="1166572"/>
                  <a:pt x="4905611" y="1159332"/>
                  <a:pt x="4898761" y="1153805"/>
                </a:cubicBezTo>
                <a:cubicBezTo>
                  <a:pt x="4888875" y="1145943"/>
                  <a:pt x="4878600" y="1138314"/>
                  <a:pt x="4867701" y="1132165"/>
                </a:cubicBezTo>
                <a:cubicBezTo>
                  <a:pt x="4855402" y="1125237"/>
                  <a:pt x="4842169" y="1122512"/>
                  <a:pt x="4827457" y="1126093"/>
                </a:cubicBezTo>
                <a:cubicBezTo>
                  <a:pt x="4809241" y="1130530"/>
                  <a:pt x="4791415" y="1127728"/>
                  <a:pt x="4773433" y="1121345"/>
                </a:cubicBezTo>
                <a:cubicBezTo>
                  <a:pt x="4748445" y="1112470"/>
                  <a:pt x="4722757" y="1106009"/>
                  <a:pt x="4695356" y="1107956"/>
                </a:cubicBezTo>
                <a:cubicBezTo>
                  <a:pt x="4683213" y="1108812"/>
                  <a:pt x="4670291" y="1105231"/>
                  <a:pt x="4658381" y="1101494"/>
                </a:cubicBezTo>
                <a:cubicBezTo>
                  <a:pt x="4632303" y="1093321"/>
                  <a:pt x="4606381" y="1085770"/>
                  <a:pt x="4578747" y="1084213"/>
                </a:cubicBezTo>
                <a:cubicBezTo>
                  <a:pt x="4551502" y="1082734"/>
                  <a:pt x="4524412" y="1078375"/>
                  <a:pt x="4499035" y="1067711"/>
                </a:cubicBezTo>
                <a:cubicBezTo>
                  <a:pt x="4489928" y="1063896"/>
                  <a:pt x="4480120" y="1059148"/>
                  <a:pt x="4473736" y="1052064"/>
                </a:cubicBezTo>
                <a:cubicBezTo>
                  <a:pt x="4452563" y="1028555"/>
                  <a:pt x="4432869" y="1003723"/>
                  <a:pt x="4412396" y="979514"/>
                </a:cubicBezTo>
                <a:cubicBezTo>
                  <a:pt x="4408348" y="974688"/>
                  <a:pt x="4404222" y="969550"/>
                  <a:pt x="4399162" y="965891"/>
                </a:cubicBezTo>
                <a:cubicBezTo>
                  <a:pt x="4380246" y="952347"/>
                  <a:pt x="4365301" y="935377"/>
                  <a:pt x="4353001" y="915838"/>
                </a:cubicBezTo>
                <a:cubicBezTo>
                  <a:pt x="4347319" y="906808"/>
                  <a:pt x="4339223" y="902760"/>
                  <a:pt x="4328792" y="904317"/>
                </a:cubicBezTo>
                <a:cubicBezTo>
                  <a:pt x="4315014" y="906263"/>
                  <a:pt x="4301235" y="908365"/>
                  <a:pt x="4287691" y="911167"/>
                </a:cubicBezTo>
                <a:cubicBezTo>
                  <a:pt x="4271811" y="914515"/>
                  <a:pt x="4267685" y="912802"/>
                  <a:pt x="4260834" y="898246"/>
                </a:cubicBezTo>
                <a:cubicBezTo>
                  <a:pt x="4253050" y="881587"/>
                  <a:pt x="4245188" y="865006"/>
                  <a:pt x="4237326" y="848426"/>
                </a:cubicBezTo>
                <a:cubicBezTo>
                  <a:pt x="4227440" y="827564"/>
                  <a:pt x="4220356" y="806312"/>
                  <a:pt x="4222380" y="782570"/>
                </a:cubicBezTo>
                <a:cubicBezTo>
                  <a:pt x="4224326" y="759840"/>
                  <a:pt x="4224638" y="737032"/>
                  <a:pt x="4225727" y="714224"/>
                </a:cubicBezTo>
                <a:cubicBezTo>
                  <a:pt x="4226506" y="697098"/>
                  <a:pt x="4226895" y="679973"/>
                  <a:pt x="4228141" y="662925"/>
                </a:cubicBezTo>
                <a:cubicBezTo>
                  <a:pt x="4228530" y="658099"/>
                  <a:pt x="4229075" y="653272"/>
                  <a:pt x="4229775" y="648524"/>
                </a:cubicBezTo>
                <a:cubicBezTo>
                  <a:pt x="4230787" y="652805"/>
                  <a:pt x="4237326" y="651171"/>
                  <a:pt x="4237326" y="646967"/>
                </a:cubicBezTo>
                <a:cubicBezTo>
                  <a:pt x="4237326" y="645488"/>
                  <a:pt x="4237326" y="644009"/>
                  <a:pt x="4237326" y="642530"/>
                </a:cubicBezTo>
                <a:cubicBezTo>
                  <a:pt x="4238727" y="642297"/>
                  <a:pt x="4239972" y="641440"/>
                  <a:pt x="4240440" y="639650"/>
                </a:cubicBezTo>
                <a:cubicBezTo>
                  <a:pt x="4242386" y="631165"/>
                  <a:pt x="4244332" y="622680"/>
                  <a:pt x="4246278" y="614195"/>
                </a:cubicBezTo>
                <a:cubicBezTo>
                  <a:pt x="4293763" y="571303"/>
                  <a:pt x="4305283" y="474155"/>
                  <a:pt x="4306528" y="420132"/>
                </a:cubicBezTo>
                <a:cubicBezTo>
                  <a:pt x="4306528" y="419509"/>
                  <a:pt x="4306528" y="418886"/>
                  <a:pt x="4306528" y="418341"/>
                </a:cubicBezTo>
                <a:cubicBezTo>
                  <a:pt x="4312056" y="371246"/>
                  <a:pt x="4308942" y="323061"/>
                  <a:pt x="4295242" y="275576"/>
                </a:cubicBezTo>
                <a:cubicBezTo>
                  <a:pt x="4282786" y="232607"/>
                  <a:pt x="4262080" y="192051"/>
                  <a:pt x="4235146" y="156087"/>
                </a:cubicBezTo>
                <a:cubicBezTo>
                  <a:pt x="4210859" y="107435"/>
                  <a:pt x="4170225" y="68747"/>
                  <a:pt x="4122662" y="41501"/>
                </a:cubicBezTo>
                <a:cubicBezTo>
                  <a:pt x="4109274" y="31693"/>
                  <a:pt x="4094717" y="24921"/>
                  <a:pt x="4079381" y="20639"/>
                </a:cubicBezTo>
                <a:cubicBezTo>
                  <a:pt x="4077513" y="19861"/>
                  <a:pt x="4075645" y="19083"/>
                  <a:pt x="4073699" y="18382"/>
                </a:cubicBezTo>
                <a:cubicBezTo>
                  <a:pt x="4072609" y="17993"/>
                  <a:pt x="4071597" y="18148"/>
                  <a:pt x="4070741" y="18460"/>
                </a:cubicBezTo>
                <a:cubicBezTo>
                  <a:pt x="4063035" y="16747"/>
                  <a:pt x="4055172" y="15580"/>
                  <a:pt x="4047155" y="14879"/>
                </a:cubicBezTo>
                <a:cubicBezTo>
                  <a:pt x="4044119" y="14023"/>
                  <a:pt x="4041083" y="13166"/>
                  <a:pt x="4037969" y="12466"/>
                </a:cubicBezTo>
                <a:cubicBezTo>
                  <a:pt x="4036178" y="11843"/>
                  <a:pt x="4034388" y="11065"/>
                  <a:pt x="4032598" y="10442"/>
                </a:cubicBezTo>
                <a:cubicBezTo>
                  <a:pt x="3936150" y="-20618"/>
                  <a:pt x="3828726" y="21729"/>
                  <a:pt x="3753607" y="83225"/>
                </a:cubicBezTo>
                <a:cubicBezTo>
                  <a:pt x="3750338" y="83615"/>
                  <a:pt x="3746990" y="83926"/>
                  <a:pt x="3743410" y="83770"/>
                </a:cubicBezTo>
                <a:cubicBezTo>
                  <a:pt x="3734769" y="83303"/>
                  <a:pt x="3725817" y="85405"/>
                  <a:pt x="3717254" y="87196"/>
                </a:cubicBezTo>
                <a:cubicBezTo>
                  <a:pt x="3704255" y="89920"/>
                  <a:pt x="3691332" y="92878"/>
                  <a:pt x="3678644" y="96692"/>
                </a:cubicBezTo>
                <a:cubicBezTo>
                  <a:pt x="3671483" y="98794"/>
                  <a:pt x="3664243" y="101830"/>
                  <a:pt x="3658171" y="106034"/>
                </a:cubicBezTo>
                <a:cubicBezTo>
                  <a:pt x="3644782" y="115530"/>
                  <a:pt x="3632094" y="126117"/>
                  <a:pt x="3619172" y="136315"/>
                </a:cubicBezTo>
                <a:cubicBezTo>
                  <a:pt x="3615669" y="139039"/>
                  <a:pt x="3611154" y="141297"/>
                  <a:pt x="3609052" y="144877"/>
                </a:cubicBezTo>
                <a:cubicBezTo>
                  <a:pt x="3596286" y="166907"/>
                  <a:pt x="3574957" y="176093"/>
                  <a:pt x="3552538" y="184033"/>
                </a:cubicBezTo>
                <a:cubicBezTo>
                  <a:pt x="3546544" y="186134"/>
                  <a:pt x="3540861" y="188859"/>
                  <a:pt x="3529808" y="193530"/>
                </a:cubicBezTo>
                <a:cubicBezTo>
                  <a:pt x="3536891" y="196410"/>
                  <a:pt x="3542262" y="198589"/>
                  <a:pt x="3548957" y="201236"/>
                </a:cubicBezTo>
                <a:cubicBezTo>
                  <a:pt x="3543664" y="204350"/>
                  <a:pt x="3538370" y="207463"/>
                  <a:pt x="3532999" y="210577"/>
                </a:cubicBezTo>
                <a:cubicBezTo>
                  <a:pt x="3529652" y="212523"/>
                  <a:pt x="3531442" y="216883"/>
                  <a:pt x="3534478" y="217505"/>
                </a:cubicBezTo>
                <a:cubicBezTo>
                  <a:pt x="3532454" y="220152"/>
                  <a:pt x="3530742" y="223032"/>
                  <a:pt x="3530041" y="226068"/>
                </a:cubicBezTo>
                <a:cubicBezTo>
                  <a:pt x="3527706" y="236499"/>
                  <a:pt x="3525760" y="247164"/>
                  <a:pt x="3525448" y="257750"/>
                </a:cubicBezTo>
                <a:cubicBezTo>
                  <a:pt x="3525292" y="264133"/>
                  <a:pt x="3527083" y="271762"/>
                  <a:pt x="3530742" y="276900"/>
                </a:cubicBezTo>
                <a:cubicBezTo>
                  <a:pt x="3539694" y="289588"/>
                  <a:pt x="3547089" y="302432"/>
                  <a:pt x="3548023" y="318390"/>
                </a:cubicBezTo>
                <a:cubicBezTo>
                  <a:pt x="3548256" y="321893"/>
                  <a:pt x="3549969" y="326175"/>
                  <a:pt x="3552460" y="328510"/>
                </a:cubicBezTo>
                <a:cubicBezTo>
                  <a:pt x="3562190" y="337773"/>
                  <a:pt x="3563825" y="349294"/>
                  <a:pt x="3563202" y="361749"/>
                </a:cubicBezTo>
                <a:cubicBezTo>
                  <a:pt x="3562502" y="377551"/>
                  <a:pt x="3562035" y="393353"/>
                  <a:pt x="3561023" y="409156"/>
                </a:cubicBezTo>
                <a:cubicBezTo>
                  <a:pt x="3559855" y="428461"/>
                  <a:pt x="3553628" y="446209"/>
                  <a:pt x="3544598" y="463335"/>
                </a:cubicBezTo>
                <a:cubicBezTo>
                  <a:pt x="3532999" y="485286"/>
                  <a:pt x="3531832" y="506771"/>
                  <a:pt x="3549657" y="526855"/>
                </a:cubicBezTo>
                <a:cubicBezTo>
                  <a:pt x="3553161" y="530825"/>
                  <a:pt x="3554873" y="536274"/>
                  <a:pt x="3558454" y="543046"/>
                </a:cubicBezTo>
                <a:cubicBezTo>
                  <a:pt x="3548412" y="544214"/>
                  <a:pt x="3541017" y="545148"/>
                  <a:pt x="3532843" y="546082"/>
                </a:cubicBezTo>
                <a:cubicBezTo>
                  <a:pt x="3535334" y="556747"/>
                  <a:pt x="3542652" y="557836"/>
                  <a:pt x="3548957" y="560016"/>
                </a:cubicBezTo>
                <a:cubicBezTo>
                  <a:pt x="3557364" y="562896"/>
                  <a:pt x="3565927" y="565154"/>
                  <a:pt x="3574256" y="568268"/>
                </a:cubicBezTo>
                <a:cubicBezTo>
                  <a:pt x="3583208" y="571615"/>
                  <a:pt x="3587022" y="578387"/>
                  <a:pt x="3584687" y="587884"/>
                </a:cubicBezTo>
                <a:cubicBezTo>
                  <a:pt x="3582663" y="595902"/>
                  <a:pt x="3580639" y="603842"/>
                  <a:pt x="3577993" y="611626"/>
                </a:cubicBezTo>
                <a:cubicBezTo>
                  <a:pt x="3570442" y="633812"/>
                  <a:pt x="3562346" y="655841"/>
                  <a:pt x="3555029" y="678104"/>
                </a:cubicBezTo>
                <a:cubicBezTo>
                  <a:pt x="3546699" y="703481"/>
                  <a:pt x="3550202" y="712511"/>
                  <a:pt x="3573555" y="724032"/>
                </a:cubicBezTo>
                <a:cubicBezTo>
                  <a:pt x="3591459" y="732828"/>
                  <a:pt x="3601423" y="744894"/>
                  <a:pt x="3598232" y="766067"/>
                </a:cubicBezTo>
                <a:cubicBezTo>
                  <a:pt x="3596286" y="778756"/>
                  <a:pt x="3598310" y="790277"/>
                  <a:pt x="3608585" y="800786"/>
                </a:cubicBezTo>
                <a:cubicBezTo>
                  <a:pt x="3613956" y="806235"/>
                  <a:pt x="3614268" y="817133"/>
                  <a:pt x="3615591" y="825773"/>
                </a:cubicBezTo>
                <a:cubicBezTo>
                  <a:pt x="3617148" y="835815"/>
                  <a:pt x="3618704" y="845234"/>
                  <a:pt x="3625477" y="853875"/>
                </a:cubicBezTo>
                <a:cubicBezTo>
                  <a:pt x="3629758" y="859402"/>
                  <a:pt x="3630615" y="867887"/>
                  <a:pt x="3632249" y="875282"/>
                </a:cubicBezTo>
                <a:cubicBezTo>
                  <a:pt x="3636219" y="892563"/>
                  <a:pt x="3639022" y="910156"/>
                  <a:pt x="3643537" y="927281"/>
                </a:cubicBezTo>
                <a:cubicBezTo>
                  <a:pt x="3651010" y="955383"/>
                  <a:pt x="3664710" y="967059"/>
                  <a:pt x="3693590" y="967448"/>
                </a:cubicBezTo>
                <a:cubicBezTo>
                  <a:pt x="3710482" y="967682"/>
                  <a:pt x="3727841" y="965658"/>
                  <a:pt x="3744188" y="961454"/>
                </a:cubicBezTo>
                <a:cubicBezTo>
                  <a:pt x="3771122" y="954448"/>
                  <a:pt x="3797277" y="944562"/>
                  <a:pt x="3823900" y="936233"/>
                </a:cubicBezTo>
                <a:cubicBezTo>
                  <a:pt x="3830906" y="934053"/>
                  <a:pt x="3838378" y="933197"/>
                  <a:pt x="3847953" y="931251"/>
                </a:cubicBezTo>
                <a:cubicBezTo>
                  <a:pt x="3852546" y="947287"/>
                  <a:pt x="3857684" y="961532"/>
                  <a:pt x="3860564" y="976167"/>
                </a:cubicBezTo>
                <a:cubicBezTo>
                  <a:pt x="3864223" y="994693"/>
                  <a:pt x="3857217" y="1009639"/>
                  <a:pt x="3845307" y="1024819"/>
                </a:cubicBezTo>
                <a:cubicBezTo>
                  <a:pt x="3820708" y="1056112"/>
                  <a:pt x="3797044" y="1088650"/>
                  <a:pt x="3792529" y="1130374"/>
                </a:cubicBezTo>
                <a:cubicBezTo>
                  <a:pt x="3790894" y="1145787"/>
                  <a:pt x="3782721" y="1155907"/>
                  <a:pt x="3767308" y="1160188"/>
                </a:cubicBezTo>
                <a:cubicBezTo>
                  <a:pt x="3761314" y="1161823"/>
                  <a:pt x="3755398" y="1164548"/>
                  <a:pt x="3750026" y="1167661"/>
                </a:cubicBezTo>
                <a:cubicBezTo>
                  <a:pt x="3708925" y="1191559"/>
                  <a:pt x="3667201" y="1214523"/>
                  <a:pt x="3627034" y="1239978"/>
                </a:cubicBezTo>
                <a:cubicBezTo>
                  <a:pt x="3540316" y="1295013"/>
                  <a:pt x="3454922" y="1352150"/>
                  <a:pt x="3367893" y="1406641"/>
                </a:cubicBezTo>
                <a:cubicBezTo>
                  <a:pt x="3334187" y="1427814"/>
                  <a:pt x="3304607" y="1450622"/>
                  <a:pt x="3292385" y="1490400"/>
                </a:cubicBezTo>
                <a:cubicBezTo>
                  <a:pt x="3290595" y="1496238"/>
                  <a:pt x="3285924" y="1501220"/>
                  <a:pt x="3282577" y="1506669"/>
                </a:cubicBezTo>
                <a:cubicBezTo>
                  <a:pt x="3263194" y="1538663"/>
                  <a:pt x="3243967" y="1570734"/>
                  <a:pt x="3224272" y="1602494"/>
                </a:cubicBezTo>
                <a:cubicBezTo>
                  <a:pt x="3215632" y="1616428"/>
                  <a:pt x="3205901" y="1629817"/>
                  <a:pt x="3196560" y="1643362"/>
                </a:cubicBezTo>
                <a:cubicBezTo>
                  <a:pt x="3194770" y="1645931"/>
                  <a:pt x="3192045" y="1647955"/>
                  <a:pt x="3190488" y="1650679"/>
                </a:cubicBezTo>
                <a:cubicBezTo>
                  <a:pt x="3171728" y="1684386"/>
                  <a:pt x="3153123" y="1718248"/>
                  <a:pt x="3134441" y="1752032"/>
                </a:cubicBezTo>
                <a:cubicBezTo>
                  <a:pt x="3131716" y="1757013"/>
                  <a:pt x="3129848" y="1762540"/>
                  <a:pt x="3126579" y="1767133"/>
                </a:cubicBezTo>
                <a:cubicBezTo>
                  <a:pt x="3124399" y="1770169"/>
                  <a:pt x="3122064" y="1772660"/>
                  <a:pt x="3119573" y="1774762"/>
                </a:cubicBezTo>
                <a:cubicBezTo>
                  <a:pt x="3104627" y="1767678"/>
                  <a:pt x="3089759" y="1760594"/>
                  <a:pt x="3074813" y="1753511"/>
                </a:cubicBezTo>
                <a:cubicBezTo>
                  <a:pt x="3075669" y="1750475"/>
                  <a:pt x="3077148" y="1747517"/>
                  <a:pt x="3078550" y="1744558"/>
                </a:cubicBezTo>
                <a:cubicBezTo>
                  <a:pt x="3082831" y="1735762"/>
                  <a:pt x="3087190" y="1726966"/>
                  <a:pt x="3092094" y="1717002"/>
                </a:cubicBezTo>
                <a:cubicBezTo>
                  <a:pt x="3086489" y="1714978"/>
                  <a:pt x="3083687" y="1712954"/>
                  <a:pt x="3080963" y="1713110"/>
                </a:cubicBezTo>
                <a:cubicBezTo>
                  <a:pt x="3068663" y="1713655"/>
                  <a:pt x="3059634" y="1709918"/>
                  <a:pt x="3051927" y="1699176"/>
                </a:cubicBezTo>
                <a:cubicBezTo>
                  <a:pt x="3044298" y="1688589"/>
                  <a:pt x="3023437" y="1691080"/>
                  <a:pt x="3012928" y="1702290"/>
                </a:cubicBezTo>
                <a:cubicBezTo>
                  <a:pt x="3008646" y="1706805"/>
                  <a:pt x="3004832" y="1711942"/>
                  <a:pt x="3000006" y="1718014"/>
                </a:cubicBezTo>
                <a:cubicBezTo>
                  <a:pt x="2995023" y="1715601"/>
                  <a:pt x="2989964" y="1713266"/>
                  <a:pt x="2984982" y="1710852"/>
                </a:cubicBezTo>
                <a:cubicBezTo>
                  <a:pt x="2984281" y="1710230"/>
                  <a:pt x="2983503" y="1709529"/>
                  <a:pt x="2982802" y="1708906"/>
                </a:cubicBezTo>
                <a:cubicBezTo>
                  <a:pt x="2959916" y="1688823"/>
                  <a:pt x="2939054" y="1665625"/>
                  <a:pt x="2913755" y="1649590"/>
                </a:cubicBezTo>
                <a:cubicBezTo>
                  <a:pt x="2883474" y="1630362"/>
                  <a:pt x="2849846" y="1615339"/>
                  <a:pt x="2813415" y="1610512"/>
                </a:cubicBezTo>
                <a:cubicBezTo>
                  <a:pt x="2780098" y="1606075"/>
                  <a:pt x="2746625" y="1600626"/>
                  <a:pt x="2713231" y="1600548"/>
                </a:cubicBezTo>
                <a:cubicBezTo>
                  <a:pt x="2656249" y="1600393"/>
                  <a:pt x="2602849" y="1585680"/>
                  <a:pt x="2550071" y="1567309"/>
                </a:cubicBezTo>
                <a:cubicBezTo>
                  <a:pt x="2502820" y="1550884"/>
                  <a:pt x="2456192" y="1532358"/>
                  <a:pt x="2409564" y="1514298"/>
                </a:cubicBezTo>
                <a:cubicBezTo>
                  <a:pt x="2400845" y="1510873"/>
                  <a:pt x="2392672" y="1505657"/>
                  <a:pt x="2384809" y="1500364"/>
                </a:cubicBezTo>
                <a:cubicBezTo>
                  <a:pt x="2375001" y="1493747"/>
                  <a:pt x="2369163" y="1484640"/>
                  <a:pt x="2367295" y="1472262"/>
                </a:cubicBezTo>
                <a:cubicBezTo>
                  <a:pt x="2360834" y="1430305"/>
                  <a:pt x="2353516" y="1388425"/>
                  <a:pt x="2346977" y="1346468"/>
                </a:cubicBezTo>
                <a:cubicBezTo>
                  <a:pt x="2346199" y="1341252"/>
                  <a:pt x="2346977" y="1334791"/>
                  <a:pt x="2349469" y="1330121"/>
                </a:cubicBezTo>
                <a:cubicBezTo>
                  <a:pt x="2361534" y="1307157"/>
                  <a:pt x="2377570" y="1291199"/>
                  <a:pt x="2406450" y="1289331"/>
                </a:cubicBezTo>
                <a:cubicBezTo>
                  <a:pt x="2444982" y="1286840"/>
                  <a:pt x="2483437" y="1281858"/>
                  <a:pt x="2521580" y="1275552"/>
                </a:cubicBezTo>
                <a:cubicBezTo>
                  <a:pt x="2539406" y="1272672"/>
                  <a:pt x="2556454" y="1264654"/>
                  <a:pt x="2573657" y="1258349"/>
                </a:cubicBezTo>
                <a:cubicBezTo>
                  <a:pt x="2585178" y="1254145"/>
                  <a:pt x="2590160" y="1245583"/>
                  <a:pt x="2589148" y="1233050"/>
                </a:cubicBezTo>
                <a:cubicBezTo>
                  <a:pt x="2587358" y="1210320"/>
                  <a:pt x="2585879" y="1187511"/>
                  <a:pt x="2584711" y="1164703"/>
                </a:cubicBezTo>
                <a:cubicBezTo>
                  <a:pt x="2584322" y="1157153"/>
                  <a:pt x="2584011" y="1149290"/>
                  <a:pt x="2585879" y="1142129"/>
                </a:cubicBezTo>
                <a:cubicBezTo>
                  <a:pt x="2589460" y="1128662"/>
                  <a:pt x="2586891" y="1116830"/>
                  <a:pt x="2579262" y="1106009"/>
                </a:cubicBezTo>
                <a:cubicBezTo>
                  <a:pt x="2569065" y="1091453"/>
                  <a:pt x="2568442" y="1077130"/>
                  <a:pt x="2576771" y="1061483"/>
                </a:cubicBezTo>
                <a:cubicBezTo>
                  <a:pt x="2583855" y="1048250"/>
                  <a:pt x="2584166" y="1035639"/>
                  <a:pt x="2572334" y="1023340"/>
                </a:cubicBezTo>
                <a:cubicBezTo>
                  <a:pt x="2562059" y="1012675"/>
                  <a:pt x="2563304" y="1004112"/>
                  <a:pt x="2572879" y="993059"/>
                </a:cubicBezTo>
                <a:cubicBezTo>
                  <a:pt x="2575759" y="989711"/>
                  <a:pt x="2579340" y="986909"/>
                  <a:pt x="2582220" y="983562"/>
                </a:cubicBezTo>
                <a:cubicBezTo>
                  <a:pt x="2602771" y="959586"/>
                  <a:pt x="2593975" y="927359"/>
                  <a:pt x="2563460" y="918796"/>
                </a:cubicBezTo>
                <a:cubicBezTo>
                  <a:pt x="2544622" y="913503"/>
                  <a:pt x="2527652" y="905874"/>
                  <a:pt x="2513718" y="892252"/>
                </a:cubicBezTo>
                <a:cubicBezTo>
                  <a:pt x="2505622" y="884389"/>
                  <a:pt x="2498850" y="875126"/>
                  <a:pt x="2492311" y="867420"/>
                </a:cubicBezTo>
                <a:cubicBezTo>
                  <a:pt x="2493712" y="849905"/>
                  <a:pt x="2511461" y="835192"/>
                  <a:pt x="2493401" y="817366"/>
                </a:cubicBezTo>
                <a:cubicBezTo>
                  <a:pt x="2490287" y="827097"/>
                  <a:pt x="2487096" y="836905"/>
                  <a:pt x="2482970" y="849671"/>
                </a:cubicBezTo>
                <a:cubicBezTo>
                  <a:pt x="2470749" y="832779"/>
                  <a:pt x="2461252" y="817678"/>
                  <a:pt x="2464287" y="798528"/>
                </a:cubicBezTo>
                <a:cubicBezTo>
                  <a:pt x="2466234" y="785995"/>
                  <a:pt x="2465767" y="775876"/>
                  <a:pt x="2453623" y="769103"/>
                </a:cubicBezTo>
                <a:cubicBezTo>
                  <a:pt x="2452066" y="768247"/>
                  <a:pt x="2450976" y="766379"/>
                  <a:pt x="2450042" y="764744"/>
                </a:cubicBezTo>
                <a:cubicBezTo>
                  <a:pt x="2416959" y="706751"/>
                  <a:pt x="2373678" y="658021"/>
                  <a:pt x="2319966" y="618165"/>
                </a:cubicBezTo>
                <a:cubicBezTo>
                  <a:pt x="2303775" y="606099"/>
                  <a:pt x="2289451" y="591465"/>
                  <a:pt x="2274272" y="577998"/>
                </a:cubicBezTo>
                <a:cubicBezTo>
                  <a:pt x="2271003" y="575040"/>
                  <a:pt x="2268044" y="571070"/>
                  <a:pt x="2264152" y="569591"/>
                </a:cubicBezTo>
                <a:cubicBezTo>
                  <a:pt x="2234027" y="558148"/>
                  <a:pt x="2205458" y="541022"/>
                  <a:pt x="2172375" y="539855"/>
                </a:cubicBezTo>
                <a:cubicBezTo>
                  <a:pt x="2148399" y="538998"/>
                  <a:pt x="2124268" y="540010"/>
                  <a:pt x="2100370" y="542501"/>
                </a:cubicBezTo>
                <a:cubicBezTo>
                  <a:pt x="2072035" y="545459"/>
                  <a:pt x="2044011" y="551064"/>
                  <a:pt x="2015832" y="555423"/>
                </a:cubicBezTo>
                <a:cubicBezTo>
                  <a:pt x="1996215" y="558381"/>
                  <a:pt x="1977533" y="563363"/>
                  <a:pt x="1961341" y="575896"/>
                </a:cubicBezTo>
                <a:cubicBezTo>
                  <a:pt x="1952857" y="582435"/>
                  <a:pt x="1942270" y="586171"/>
                  <a:pt x="1933707" y="592555"/>
                </a:cubicBezTo>
                <a:cubicBezTo>
                  <a:pt x="1922653" y="600806"/>
                  <a:pt x="1912612" y="610459"/>
                  <a:pt x="1902258" y="619644"/>
                </a:cubicBezTo>
                <a:cubicBezTo>
                  <a:pt x="1897977" y="623381"/>
                  <a:pt x="1894396" y="627895"/>
                  <a:pt x="1890037" y="631476"/>
                </a:cubicBezTo>
                <a:cubicBezTo>
                  <a:pt x="1887157" y="633812"/>
                  <a:pt x="1883654" y="635680"/>
                  <a:pt x="1880073" y="636847"/>
                </a:cubicBezTo>
                <a:cubicBezTo>
                  <a:pt x="1864738" y="641752"/>
                  <a:pt x="1833056" y="620967"/>
                  <a:pt x="1831265" y="605087"/>
                </a:cubicBezTo>
                <a:cubicBezTo>
                  <a:pt x="1830954" y="602596"/>
                  <a:pt x="1831187" y="600028"/>
                  <a:pt x="1830954" y="597459"/>
                </a:cubicBezTo>
                <a:cubicBezTo>
                  <a:pt x="1829319" y="582746"/>
                  <a:pt x="1825038" y="579321"/>
                  <a:pt x="1811026" y="584692"/>
                </a:cubicBezTo>
                <a:cubicBezTo>
                  <a:pt x="1793900" y="591309"/>
                  <a:pt x="1777086" y="598782"/>
                  <a:pt x="1760895" y="607423"/>
                </a:cubicBezTo>
                <a:cubicBezTo>
                  <a:pt x="1745871" y="615518"/>
                  <a:pt x="1731236" y="624782"/>
                  <a:pt x="1717692" y="635057"/>
                </a:cubicBezTo>
                <a:cubicBezTo>
                  <a:pt x="1706249" y="643776"/>
                  <a:pt x="1696363" y="654674"/>
                  <a:pt x="1685932" y="664638"/>
                </a:cubicBezTo>
                <a:cubicBezTo>
                  <a:pt x="1682351" y="668063"/>
                  <a:pt x="1679081" y="671877"/>
                  <a:pt x="1675423" y="675302"/>
                </a:cubicBezTo>
                <a:cubicBezTo>
                  <a:pt x="1674099" y="676625"/>
                  <a:pt x="1670908" y="677248"/>
                  <a:pt x="1670830" y="678416"/>
                </a:cubicBezTo>
                <a:cubicBezTo>
                  <a:pt x="1669195" y="700446"/>
                  <a:pt x="1644597" y="714146"/>
                  <a:pt x="1649501" y="738900"/>
                </a:cubicBezTo>
                <a:cubicBezTo>
                  <a:pt x="1651136" y="747229"/>
                  <a:pt x="1648100" y="756493"/>
                  <a:pt x="1647088" y="765289"/>
                </a:cubicBezTo>
                <a:cubicBezTo>
                  <a:pt x="1645764" y="776654"/>
                  <a:pt x="1647788" y="780001"/>
                  <a:pt x="1658764" y="783193"/>
                </a:cubicBezTo>
                <a:cubicBezTo>
                  <a:pt x="1662423" y="784205"/>
                  <a:pt x="1666237" y="784516"/>
                  <a:pt x="1669974" y="785139"/>
                </a:cubicBezTo>
                <a:cubicBezTo>
                  <a:pt x="1678692" y="786618"/>
                  <a:pt x="1682662" y="792145"/>
                  <a:pt x="1684453" y="800552"/>
                </a:cubicBezTo>
                <a:cubicBezTo>
                  <a:pt x="1686321" y="808959"/>
                  <a:pt x="1684453" y="815576"/>
                  <a:pt x="1677602" y="820714"/>
                </a:cubicBezTo>
                <a:cubicBezTo>
                  <a:pt x="1676123" y="821881"/>
                  <a:pt x="1674644" y="823205"/>
                  <a:pt x="1672932" y="823905"/>
                </a:cubicBezTo>
                <a:cubicBezTo>
                  <a:pt x="1657830" y="830133"/>
                  <a:pt x="1650824" y="840486"/>
                  <a:pt x="1650824" y="857611"/>
                </a:cubicBezTo>
                <a:cubicBezTo>
                  <a:pt x="1650824" y="877072"/>
                  <a:pt x="1653315" y="895521"/>
                  <a:pt x="1670674" y="906186"/>
                </a:cubicBezTo>
                <a:cubicBezTo>
                  <a:pt x="1689512" y="917862"/>
                  <a:pt x="1697530" y="935922"/>
                  <a:pt x="1705159" y="954604"/>
                </a:cubicBezTo>
                <a:cubicBezTo>
                  <a:pt x="1720105" y="991424"/>
                  <a:pt x="1738787" y="1003879"/>
                  <a:pt x="1777787" y="1001777"/>
                </a:cubicBezTo>
                <a:cubicBezTo>
                  <a:pt x="1792888" y="1000999"/>
                  <a:pt x="1798026" y="1003957"/>
                  <a:pt x="1803008" y="1019058"/>
                </a:cubicBezTo>
                <a:cubicBezTo>
                  <a:pt x="1808146" y="1034705"/>
                  <a:pt x="1813050" y="1050507"/>
                  <a:pt x="1816708" y="1066543"/>
                </a:cubicBezTo>
                <a:cubicBezTo>
                  <a:pt x="1826439" y="1109590"/>
                  <a:pt x="1845900" y="1147889"/>
                  <a:pt x="1875402" y="1180272"/>
                </a:cubicBezTo>
                <a:cubicBezTo>
                  <a:pt x="1898833" y="1206038"/>
                  <a:pt x="1924366" y="1229936"/>
                  <a:pt x="1950054" y="1253445"/>
                </a:cubicBezTo>
                <a:cubicBezTo>
                  <a:pt x="1967258" y="1269169"/>
                  <a:pt x="1986329" y="1283025"/>
                  <a:pt x="2004856" y="1297348"/>
                </a:cubicBezTo>
                <a:cubicBezTo>
                  <a:pt x="2011862" y="1302720"/>
                  <a:pt x="2016455" y="1308791"/>
                  <a:pt x="2017311" y="1317666"/>
                </a:cubicBezTo>
                <a:cubicBezTo>
                  <a:pt x="2022059" y="1366162"/>
                  <a:pt x="2018868" y="1413802"/>
                  <a:pt x="2002287" y="1459963"/>
                </a:cubicBezTo>
                <a:cubicBezTo>
                  <a:pt x="1999329" y="1468215"/>
                  <a:pt x="1995281" y="1476466"/>
                  <a:pt x="1990221" y="1483550"/>
                </a:cubicBezTo>
                <a:cubicBezTo>
                  <a:pt x="1974575" y="1505112"/>
                  <a:pt x="1958383" y="1526286"/>
                  <a:pt x="1942036" y="1547303"/>
                </a:cubicBezTo>
                <a:cubicBezTo>
                  <a:pt x="1927947" y="1565441"/>
                  <a:pt x="1910821" y="1580387"/>
                  <a:pt x="1891749" y="1593387"/>
                </a:cubicBezTo>
                <a:cubicBezTo>
                  <a:pt x="1864037" y="1612303"/>
                  <a:pt x="1837026" y="1632386"/>
                  <a:pt x="1809625" y="1651847"/>
                </a:cubicBezTo>
                <a:cubicBezTo>
                  <a:pt x="1805032" y="1655117"/>
                  <a:pt x="1800050" y="1657919"/>
                  <a:pt x="1794912" y="1660488"/>
                </a:cubicBezTo>
                <a:cubicBezTo>
                  <a:pt x="1746649" y="1684463"/>
                  <a:pt x="1697920" y="1707583"/>
                  <a:pt x="1650202" y="1732571"/>
                </a:cubicBezTo>
                <a:cubicBezTo>
                  <a:pt x="1616573" y="1750163"/>
                  <a:pt x="1584190" y="1770247"/>
                  <a:pt x="1551263" y="1789318"/>
                </a:cubicBezTo>
                <a:cubicBezTo>
                  <a:pt x="1539742" y="1796013"/>
                  <a:pt x="1528610" y="1803330"/>
                  <a:pt x="1517012" y="1809869"/>
                </a:cubicBezTo>
                <a:cubicBezTo>
                  <a:pt x="1497473" y="1820845"/>
                  <a:pt x="1479880" y="1833923"/>
                  <a:pt x="1465868" y="1851749"/>
                </a:cubicBezTo>
                <a:cubicBezTo>
                  <a:pt x="1451467" y="1870042"/>
                  <a:pt x="1433797" y="1883976"/>
                  <a:pt x="1410989" y="1890904"/>
                </a:cubicBezTo>
                <a:cubicBezTo>
                  <a:pt x="1404684" y="1892850"/>
                  <a:pt x="1399624" y="1898844"/>
                  <a:pt x="1393474" y="1901646"/>
                </a:cubicBezTo>
                <a:cubicBezTo>
                  <a:pt x="1387480" y="1904371"/>
                  <a:pt x="1379540" y="1908341"/>
                  <a:pt x="1374480" y="1906473"/>
                </a:cubicBezTo>
                <a:cubicBezTo>
                  <a:pt x="1355954" y="1899622"/>
                  <a:pt x="1341708" y="1909197"/>
                  <a:pt x="1324583" y="1915191"/>
                </a:cubicBezTo>
                <a:cubicBezTo>
                  <a:pt x="1328786" y="1920329"/>
                  <a:pt x="1331744" y="1924221"/>
                  <a:pt x="1335014" y="1927880"/>
                </a:cubicBezTo>
                <a:cubicBezTo>
                  <a:pt x="1343966" y="1937766"/>
                  <a:pt x="1353229" y="1947340"/>
                  <a:pt x="1362025" y="1957304"/>
                </a:cubicBezTo>
                <a:cubicBezTo>
                  <a:pt x="1373858" y="1970771"/>
                  <a:pt x="1373001" y="1976298"/>
                  <a:pt x="1358367" y="1985795"/>
                </a:cubicBezTo>
                <a:cubicBezTo>
                  <a:pt x="1357277" y="1986496"/>
                  <a:pt x="1356109" y="1987041"/>
                  <a:pt x="1355019" y="1987585"/>
                </a:cubicBezTo>
                <a:cubicBezTo>
                  <a:pt x="1343654" y="1993891"/>
                  <a:pt x="1338984" y="2003310"/>
                  <a:pt x="1341786" y="2016232"/>
                </a:cubicBezTo>
                <a:cubicBezTo>
                  <a:pt x="1347002" y="2039974"/>
                  <a:pt x="1344044" y="2062393"/>
                  <a:pt x="1333846" y="2084734"/>
                </a:cubicBezTo>
                <a:cubicBezTo>
                  <a:pt x="1325984" y="2101937"/>
                  <a:pt x="1321703" y="2120698"/>
                  <a:pt x="1315164" y="2138524"/>
                </a:cubicBezTo>
                <a:cubicBezTo>
                  <a:pt x="1299751" y="2180326"/>
                  <a:pt x="1273128" y="2214966"/>
                  <a:pt x="1243859" y="2247660"/>
                </a:cubicBezTo>
                <a:cubicBezTo>
                  <a:pt x="1194818" y="2302540"/>
                  <a:pt x="1145465" y="2357186"/>
                  <a:pt x="1095879" y="2411520"/>
                </a:cubicBezTo>
                <a:cubicBezTo>
                  <a:pt x="1052676" y="2458849"/>
                  <a:pt x="1009006" y="2505633"/>
                  <a:pt x="965413" y="2552573"/>
                </a:cubicBezTo>
                <a:cubicBezTo>
                  <a:pt x="958952" y="2559579"/>
                  <a:pt x="952180" y="2566273"/>
                  <a:pt x="945408" y="2572890"/>
                </a:cubicBezTo>
                <a:cubicBezTo>
                  <a:pt x="872391" y="2644350"/>
                  <a:pt x="802876" y="2719080"/>
                  <a:pt x="739356" y="2799258"/>
                </a:cubicBezTo>
                <a:cubicBezTo>
                  <a:pt x="727913" y="2813659"/>
                  <a:pt x="716704" y="2828138"/>
                  <a:pt x="705339" y="2842617"/>
                </a:cubicBezTo>
                <a:cubicBezTo>
                  <a:pt x="677627" y="2877880"/>
                  <a:pt x="641585" y="2904347"/>
                  <a:pt x="608424" y="2933616"/>
                </a:cubicBezTo>
                <a:cubicBezTo>
                  <a:pt x="545760" y="2988963"/>
                  <a:pt x="485042" y="3046722"/>
                  <a:pt x="417708" y="3096775"/>
                </a:cubicBezTo>
                <a:cubicBezTo>
                  <a:pt x="404552" y="3106584"/>
                  <a:pt x="392486" y="3118182"/>
                  <a:pt x="381433" y="3130326"/>
                </a:cubicBezTo>
                <a:cubicBezTo>
                  <a:pt x="374427" y="3138033"/>
                  <a:pt x="369834" y="3148074"/>
                  <a:pt x="365163" y="3157571"/>
                </a:cubicBezTo>
                <a:cubicBezTo>
                  <a:pt x="359636" y="3168859"/>
                  <a:pt x="355511" y="3180846"/>
                  <a:pt x="350295" y="3192367"/>
                </a:cubicBezTo>
                <a:cubicBezTo>
                  <a:pt x="343523" y="3207313"/>
                  <a:pt x="336361" y="3222103"/>
                  <a:pt x="329277" y="3236894"/>
                </a:cubicBezTo>
                <a:cubicBezTo>
                  <a:pt x="327643" y="3240319"/>
                  <a:pt x="325774" y="3243666"/>
                  <a:pt x="323595" y="3246702"/>
                </a:cubicBezTo>
                <a:cubicBezTo>
                  <a:pt x="292146" y="3290606"/>
                  <a:pt x="258985" y="3332952"/>
                  <a:pt x="220919" y="3371485"/>
                </a:cubicBezTo>
                <a:cubicBezTo>
                  <a:pt x="199902" y="3392736"/>
                  <a:pt x="177950" y="3412353"/>
                  <a:pt x="152729" y="3428700"/>
                </a:cubicBezTo>
                <a:cubicBezTo>
                  <a:pt x="132567" y="3441777"/>
                  <a:pt x="114041" y="3457502"/>
                  <a:pt x="95280" y="3472603"/>
                </a:cubicBezTo>
                <a:cubicBezTo>
                  <a:pt x="77999" y="3486537"/>
                  <a:pt x="61185" y="3501016"/>
                  <a:pt x="40245" y="3509657"/>
                </a:cubicBezTo>
                <a:cubicBezTo>
                  <a:pt x="37053" y="3510980"/>
                  <a:pt x="34796" y="3514327"/>
                  <a:pt x="32149" y="3516585"/>
                </a:cubicBezTo>
                <a:cubicBezTo>
                  <a:pt x="41880" y="3530986"/>
                  <a:pt x="46317" y="3532621"/>
                  <a:pt x="60251" y="3526082"/>
                </a:cubicBezTo>
                <a:cubicBezTo>
                  <a:pt x="72161" y="3520477"/>
                  <a:pt x="83759" y="3514094"/>
                  <a:pt x="97071" y="3507322"/>
                </a:cubicBezTo>
                <a:cubicBezTo>
                  <a:pt x="99640" y="3525926"/>
                  <a:pt x="95436" y="3539471"/>
                  <a:pt x="82358" y="3550992"/>
                </a:cubicBezTo>
                <a:cubicBezTo>
                  <a:pt x="72939" y="3559321"/>
                  <a:pt x="63287" y="3568351"/>
                  <a:pt x="57059" y="3578937"/>
                </a:cubicBezTo>
                <a:cubicBezTo>
                  <a:pt x="42892" y="3603147"/>
                  <a:pt x="23509" y="3621362"/>
                  <a:pt x="0" y="3635919"/>
                </a:cubicBezTo>
                <a:lnTo>
                  <a:pt x="0" y="3647362"/>
                </a:lnTo>
                <a:cubicBezTo>
                  <a:pt x="9964" y="3648452"/>
                  <a:pt x="19928" y="3649853"/>
                  <a:pt x="29892" y="3650398"/>
                </a:cubicBezTo>
                <a:cubicBezTo>
                  <a:pt x="37676" y="3650865"/>
                  <a:pt x="45772" y="3650320"/>
                  <a:pt x="48652" y="3659661"/>
                </a:cubicBezTo>
                <a:cubicBezTo>
                  <a:pt x="51377" y="3668379"/>
                  <a:pt x="52544" y="3676709"/>
                  <a:pt x="42736" y="3683092"/>
                </a:cubicBezTo>
                <a:cubicBezTo>
                  <a:pt x="35263" y="3687918"/>
                  <a:pt x="32850" y="3695780"/>
                  <a:pt x="35419" y="3704499"/>
                </a:cubicBezTo>
                <a:cubicBezTo>
                  <a:pt x="53712" y="3710570"/>
                  <a:pt x="58305" y="3709636"/>
                  <a:pt x="70137" y="3694924"/>
                </a:cubicBezTo>
                <a:cubicBezTo>
                  <a:pt x="93179" y="3666200"/>
                  <a:pt x="114741" y="3636308"/>
                  <a:pt x="138950" y="3608674"/>
                </a:cubicBezTo>
                <a:cubicBezTo>
                  <a:pt x="158100" y="3586877"/>
                  <a:pt x="180130" y="3567572"/>
                  <a:pt x="201147" y="3547411"/>
                </a:cubicBezTo>
                <a:cubicBezTo>
                  <a:pt x="218818" y="3530441"/>
                  <a:pt x="233608" y="3509890"/>
                  <a:pt x="258129" y="3501172"/>
                </a:cubicBezTo>
                <a:cubicBezTo>
                  <a:pt x="261554" y="3499926"/>
                  <a:pt x="264590" y="3497046"/>
                  <a:pt x="267158" y="3494322"/>
                </a:cubicBezTo>
                <a:cubicBezTo>
                  <a:pt x="288254" y="3472136"/>
                  <a:pt x="314799" y="3461783"/>
                  <a:pt x="344457" y="3457657"/>
                </a:cubicBezTo>
                <a:cubicBezTo>
                  <a:pt x="355978" y="3456023"/>
                  <a:pt x="360726" y="3458202"/>
                  <a:pt x="364774" y="3469412"/>
                </a:cubicBezTo>
                <a:cubicBezTo>
                  <a:pt x="369756" y="3483112"/>
                  <a:pt x="368588" y="3496968"/>
                  <a:pt x="364307" y="3510513"/>
                </a:cubicBezTo>
                <a:cubicBezTo>
                  <a:pt x="356600" y="3535189"/>
                  <a:pt x="355900" y="3560411"/>
                  <a:pt x="357223" y="3585865"/>
                </a:cubicBezTo>
                <a:cubicBezTo>
                  <a:pt x="358235" y="3604703"/>
                  <a:pt x="366253" y="3619727"/>
                  <a:pt x="383379" y="3632961"/>
                </a:cubicBezTo>
                <a:cubicBezTo>
                  <a:pt x="388283" y="3625955"/>
                  <a:pt x="394666" y="3620116"/>
                  <a:pt x="396845" y="3613033"/>
                </a:cubicBezTo>
                <a:cubicBezTo>
                  <a:pt x="404474" y="3588279"/>
                  <a:pt x="409923" y="3563135"/>
                  <a:pt x="411791" y="3536824"/>
                </a:cubicBezTo>
                <a:cubicBezTo>
                  <a:pt x="414049" y="3505298"/>
                  <a:pt x="415294" y="3472292"/>
                  <a:pt x="437947" y="3446137"/>
                </a:cubicBezTo>
                <a:cubicBezTo>
                  <a:pt x="438725" y="3445202"/>
                  <a:pt x="439192" y="3443879"/>
                  <a:pt x="439504" y="3442711"/>
                </a:cubicBezTo>
                <a:cubicBezTo>
                  <a:pt x="444252" y="3421071"/>
                  <a:pt x="450635" y="3399664"/>
                  <a:pt x="453126" y="3377790"/>
                </a:cubicBezTo>
                <a:cubicBezTo>
                  <a:pt x="456707" y="3346964"/>
                  <a:pt x="457485" y="3315827"/>
                  <a:pt x="459198" y="3284767"/>
                </a:cubicBezTo>
                <a:cubicBezTo>
                  <a:pt x="460132" y="3268031"/>
                  <a:pt x="466827" y="3254564"/>
                  <a:pt x="479126" y="3243043"/>
                </a:cubicBezTo>
                <a:cubicBezTo>
                  <a:pt x="503335" y="3220391"/>
                  <a:pt x="529880" y="3201163"/>
                  <a:pt x="558838" y="3185050"/>
                </a:cubicBezTo>
                <a:cubicBezTo>
                  <a:pt x="577676" y="3174541"/>
                  <a:pt x="596436" y="3163954"/>
                  <a:pt x="614573" y="3152278"/>
                </a:cubicBezTo>
                <a:cubicBezTo>
                  <a:pt x="657309" y="3124877"/>
                  <a:pt x="699189" y="3096153"/>
                  <a:pt x="742236" y="3069375"/>
                </a:cubicBezTo>
                <a:cubicBezTo>
                  <a:pt x="768625" y="3052950"/>
                  <a:pt x="795871" y="3038159"/>
                  <a:pt x="819924" y="3018232"/>
                </a:cubicBezTo>
                <a:cubicBezTo>
                  <a:pt x="849193" y="2993944"/>
                  <a:pt x="879397" y="2970747"/>
                  <a:pt x="908354" y="2946149"/>
                </a:cubicBezTo>
                <a:cubicBezTo>
                  <a:pt x="953426" y="2907850"/>
                  <a:pt x="994138" y="2865269"/>
                  <a:pt x="1032203" y="2820042"/>
                </a:cubicBezTo>
                <a:cubicBezTo>
                  <a:pt x="1051275" y="2797390"/>
                  <a:pt x="1066298" y="2770768"/>
                  <a:pt x="1093855" y="2756367"/>
                </a:cubicBezTo>
                <a:cubicBezTo>
                  <a:pt x="1095412" y="2755510"/>
                  <a:pt x="1096580" y="2753798"/>
                  <a:pt x="1097669" y="2752319"/>
                </a:cubicBezTo>
                <a:cubicBezTo>
                  <a:pt x="1110513" y="2735115"/>
                  <a:pt x="1122657" y="2717367"/>
                  <a:pt x="1136358" y="2700786"/>
                </a:cubicBezTo>
                <a:cubicBezTo>
                  <a:pt x="1148812" y="2685685"/>
                  <a:pt x="1162669" y="2671673"/>
                  <a:pt x="1176447" y="2657661"/>
                </a:cubicBezTo>
                <a:cubicBezTo>
                  <a:pt x="1186255" y="2647697"/>
                  <a:pt x="1196530" y="2638278"/>
                  <a:pt x="1207195" y="2629248"/>
                </a:cubicBezTo>
                <a:cubicBezTo>
                  <a:pt x="1245416" y="2596943"/>
                  <a:pt x="1283948" y="2565028"/>
                  <a:pt x="1322247" y="2532800"/>
                </a:cubicBezTo>
                <a:cubicBezTo>
                  <a:pt x="1361013" y="2500106"/>
                  <a:pt x="1401181" y="2468891"/>
                  <a:pt x="1437923" y="2434017"/>
                </a:cubicBezTo>
                <a:cubicBezTo>
                  <a:pt x="1473264" y="2400467"/>
                  <a:pt x="1505646" y="2363647"/>
                  <a:pt x="1538263" y="2327372"/>
                </a:cubicBezTo>
                <a:cubicBezTo>
                  <a:pt x="1556478" y="2307133"/>
                  <a:pt x="1575005" y="2286504"/>
                  <a:pt x="1588939" y="2263307"/>
                </a:cubicBezTo>
                <a:cubicBezTo>
                  <a:pt x="1603262" y="2239409"/>
                  <a:pt x="1624124" y="2235439"/>
                  <a:pt x="1649501" y="2232092"/>
                </a:cubicBezTo>
                <a:lnTo>
                  <a:pt x="1649501" y="2263462"/>
                </a:lnTo>
                <a:cubicBezTo>
                  <a:pt x="1658142" y="2260037"/>
                  <a:pt x="1664680" y="2256690"/>
                  <a:pt x="1671608" y="2254900"/>
                </a:cubicBezTo>
                <a:cubicBezTo>
                  <a:pt x="1675345" y="2253966"/>
                  <a:pt x="1681806" y="2254199"/>
                  <a:pt x="1683363" y="2256457"/>
                </a:cubicBezTo>
                <a:cubicBezTo>
                  <a:pt x="1685776" y="2259959"/>
                  <a:pt x="1686165" y="2265876"/>
                  <a:pt x="1685231" y="2270313"/>
                </a:cubicBezTo>
                <a:cubicBezTo>
                  <a:pt x="1684608" y="2273348"/>
                  <a:pt x="1680716" y="2276540"/>
                  <a:pt x="1677525" y="2277941"/>
                </a:cubicBezTo>
                <a:cubicBezTo>
                  <a:pt x="1670597" y="2280977"/>
                  <a:pt x="1668650" y="2286270"/>
                  <a:pt x="1668028" y="2292965"/>
                </a:cubicBezTo>
                <a:cubicBezTo>
                  <a:pt x="1667483" y="2299815"/>
                  <a:pt x="1666549" y="2306665"/>
                  <a:pt x="1665615" y="2315384"/>
                </a:cubicBezTo>
                <a:cubicBezTo>
                  <a:pt x="1672776" y="2316552"/>
                  <a:pt x="1679237" y="2317564"/>
                  <a:pt x="1686087" y="2318731"/>
                </a:cubicBezTo>
                <a:cubicBezTo>
                  <a:pt x="1690291" y="2309234"/>
                  <a:pt x="1693716" y="2301139"/>
                  <a:pt x="1697375" y="2293043"/>
                </a:cubicBezTo>
                <a:cubicBezTo>
                  <a:pt x="1704147" y="2278097"/>
                  <a:pt x="1715123" y="2272103"/>
                  <a:pt x="1730536" y="2274594"/>
                </a:cubicBezTo>
                <a:cubicBezTo>
                  <a:pt x="1741979" y="2276462"/>
                  <a:pt x="1745793" y="2281600"/>
                  <a:pt x="1744626" y="2292809"/>
                </a:cubicBezTo>
                <a:cubicBezTo>
                  <a:pt x="1743380" y="2304486"/>
                  <a:pt x="1740422" y="2316396"/>
                  <a:pt x="1741979" y="2327761"/>
                </a:cubicBezTo>
                <a:cubicBezTo>
                  <a:pt x="1743147" y="2336168"/>
                  <a:pt x="1748751" y="2345665"/>
                  <a:pt x="1755290" y="2351270"/>
                </a:cubicBezTo>
                <a:cubicBezTo>
                  <a:pt x="1761985" y="2357030"/>
                  <a:pt x="1769224" y="2350258"/>
                  <a:pt x="1774829" y="2344731"/>
                </a:cubicBezTo>
                <a:cubicBezTo>
                  <a:pt x="1778877" y="2340683"/>
                  <a:pt x="1783469" y="2336168"/>
                  <a:pt x="1789619" y="2340917"/>
                </a:cubicBezTo>
                <a:cubicBezTo>
                  <a:pt x="1795846" y="2345743"/>
                  <a:pt x="1795613" y="2351348"/>
                  <a:pt x="1790631" y="2357264"/>
                </a:cubicBezTo>
                <a:cubicBezTo>
                  <a:pt x="1789385" y="2358743"/>
                  <a:pt x="1789308" y="2361234"/>
                  <a:pt x="1787829" y="2366216"/>
                </a:cubicBezTo>
                <a:cubicBezTo>
                  <a:pt x="1824882" y="2360533"/>
                  <a:pt x="1837882" y="2383886"/>
                  <a:pt x="1848858" y="2410820"/>
                </a:cubicBezTo>
                <a:cubicBezTo>
                  <a:pt x="1858588" y="2434873"/>
                  <a:pt x="1869331" y="2458616"/>
                  <a:pt x="1880462" y="2482046"/>
                </a:cubicBezTo>
                <a:cubicBezTo>
                  <a:pt x="1894630" y="2511783"/>
                  <a:pt x="1909576" y="2541207"/>
                  <a:pt x="1924366" y="2570710"/>
                </a:cubicBezTo>
                <a:cubicBezTo>
                  <a:pt x="1936276" y="2594452"/>
                  <a:pt x="1941881" y="2619596"/>
                  <a:pt x="1941647" y="2645985"/>
                </a:cubicBezTo>
                <a:cubicBezTo>
                  <a:pt x="1941491" y="2663110"/>
                  <a:pt x="1940090" y="2680236"/>
                  <a:pt x="1940090" y="2697361"/>
                </a:cubicBezTo>
                <a:cubicBezTo>
                  <a:pt x="1940090" y="2730289"/>
                  <a:pt x="1940791" y="2763217"/>
                  <a:pt x="1940869" y="2796144"/>
                </a:cubicBezTo>
                <a:cubicBezTo>
                  <a:pt x="1940869" y="2806264"/>
                  <a:pt x="1940246" y="2816384"/>
                  <a:pt x="1939156" y="2826426"/>
                </a:cubicBezTo>
                <a:cubicBezTo>
                  <a:pt x="1936509" y="2850557"/>
                  <a:pt x="1922575" y="2870018"/>
                  <a:pt x="1911522" y="2890646"/>
                </a:cubicBezTo>
                <a:cubicBezTo>
                  <a:pt x="1854463" y="2997448"/>
                  <a:pt x="1797715" y="3104404"/>
                  <a:pt x="1740422" y="3211127"/>
                </a:cubicBezTo>
                <a:cubicBezTo>
                  <a:pt x="1671141" y="3340114"/>
                  <a:pt x="1601394" y="3468945"/>
                  <a:pt x="1531724" y="3597775"/>
                </a:cubicBezTo>
                <a:cubicBezTo>
                  <a:pt x="1459018" y="3732211"/>
                  <a:pt x="1386235" y="3866569"/>
                  <a:pt x="1313529" y="4000926"/>
                </a:cubicBezTo>
                <a:cubicBezTo>
                  <a:pt x="1280601" y="4061722"/>
                  <a:pt x="1247829" y="4122517"/>
                  <a:pt x="1215057" y="4183391"/>
                </a:cubicBezTo>
                <a:cubicBezTo>
                  <a:pt x="1202524" y="4206589"/>
                  <a:pt x="1203069" y="4211103"/>
                  <a:pt x="1222919" y="4229163"/>
                </a:cubicBezTo>
                <a:cubicBezTo>
                  <a:pt x="1236931" y="4242007"/>
                  <a:pt x="1251488" y="4254384"/>
                  <a:pt x="1266356" y="4266217"/>
                </a:cubicBezTo>
                <a:cubicBezTo>
                  <a:pt x="1302631" y="4295019"/>
                  <a:pt x="1340074" y="4322420"/>
                  <a:pt x="1375492" y="4352233"/>
                </a:cubicBezTo>
                <a:cubicBezTo>
                  <a:pt x="1403360" y="4375664"/>
                  <a:pt x="1432941" y="4396059"/>
                  <a:pt x="1465713" y="4411706"/>
                </a:cubicBezTo>
                <a:cubicBezTo>
                  <a:pt x="1528610" y="4441753"/>
                  <a:pt x="1591585" y="4471723"/>
                  <a:pt x="1654950" y="4501070"/>
                </a:cubicBezTo>
                <a:cubicBezTo>
                  <a:pt x="1720805" y="4531507"/>
                  <a:pt x="1790242" y="4551201"/>
                  <a:pt x="1860768" y="4567003"/>
                </a:cubicBezTo>
                <a:cubicBezTo>
                  <a:pt x="1878049" y="4570896"/>
                  <a:pt x="1895953" y="4572452"/>
                  <a:pt x="1913001" y="4577045"/>
                </a:cubicBezTo>
                <a:cubicBezTo>
                  <a:pt x="1924989" y="4580237"/>
                  <a:pt x="1936198" y="4586542"/>
                  <a:pt x="1947408" y="4591991"/>
                </a:cubicBezTo>
                <a:cubicBezTo>
                  <a:pt x="1955815" y="4596117"/>
                  <a:pt x="1963521" y="4601877"/>
                  <a:pt x="1972084" y="4605458"/>
                </a:cubicBezTo>
                <a:cubicBezTo>
                  <a:pt x="1979245" y="4608494"/>
                  <a:pt x="1983060" y="4612308"/>
                  <a:pt x="1984539" y="4620326"/>
                </a:cubicBezTo>
                <a:cubicBezTo>
                  <a:pt x="1986952" y="4633326"/>
                  <a:pt x="1990066" y="4646326"/>
                  <a:pt x="1994425" y="4658781"/>
                </a:cubicBezTo>
                <a:cubicBezTo>
                  <a:pt x="2011473" y="4707277"/>
                  <a:pt x="2023227" y="4757175"/>
                  <a:pt x="2034514" y="4807228"/>
                </a:cubicBezTo>
                <a:cubicBezTo>
                  <a:pt x="2040353" y="4833150"/>
                  <a:pt x="2045334" y="4859149"/>
                  <a:pt x="2050861" y="4885149"/>
                </a:cubicBezTo>
                <a:cubicBezTo>
                  <a:pt x="2053119" y="4895658"/>
                  <a:pt x="2056310" y="4906089"/>
                  <a:pt x="2057634" y="4916754"/>
                </a:cubicBezTo>
                <a:cubicBezTo>
                  <a:pt x="2058723" y="4925394"/>
                  <a:pt x="2058879" y="4934579"/>
                  <a:pt x="2057089" y="4943065"/>
                </a:cubicBezTo>
                <a:cubicBezTo>
                  <a:pt x="2053975" y="4957932"/>
                  <a:pt x="2049772" y="4972645"/>
                  <a:pt x="2044634" y="4986890"/>
                </a:cubicBezTo>
                <a:cubicBezTo>
                  <a:pt x="2024161" y="5044417"/>
                  <a:pt x="2009293" y="5103188"/>
                  <a:pt x="1999874" y="5163517"/>
                </a:cubicBezTo>
                <a:cubicBezTo>
                  <a:pt x="1992401" y="5211157"/>
                  <a:pt x="1992012" y="5257941"/>
                  <a:pt x="2004155" y="5304958"/>
                </a:cubicBezTo>
                <a:cubicBezTo>
                  <a:pt x="2012562" y="5337419"/>
                  <a:pt x="2017778" y="5370736"/>
                  <a:pt x="2025640" y="5403430"/>
                </a:cubicBezTo>
                <a:cubicBezTo>
                  <a:pt x="2035059" y="5442741"/>
                  <a:pt x="2032646" y="5482908"/>
                  <a:pt x="2036305" y="5522609"/>
                </a:cubicBezTo>
                <a:cubicBezTo>
                  <a:pt x="2039263" y="5554758"/>
                  <a:pt x="2040664" y="5587296"/>
                  <a:pt x="2039496" y="5619523"/>
                </a:cubicBezTo>
                <a:cubicBezTo>
                  <a:pt x="2037239" y="5680397"/>
                  <a:pt x="2032880" y="5741115"/>
                  <a:pt x="2028754" y="5801911"/>
                </a:cubicBezTo>
                <a:cubicBezTo>
                  <a:pt x="2027275" y="5824018"/>
                  <a:pt x="2025173" y="5846126"/>
                  <a:pt x="2021514" y="5867922"/>
                </a:cubicBezTo>
                <a:cubicBezTo>
                  <a:pt x="2019101" y="5882789"/>
                  <a:pt x="2012874" y="5896957"/>
                  <a:pt x="2009604" y="5911669"/>
                </a:cubicBezTo>
                <a:cubicBezTo>
                  <a:pt x="2006257" y="5926537"/>
                  <a:pt x="1998940" y="5934322"/>
                  <a:pt x="1982904" y="5936190"/>
                </a:cubicBezTo>
                <a:cubicBezTo>
                  <a:pt x="1958383" y="5938993"/>
                  <a:pt x="1934018" y="5943819"/>
                  <a:pt x="1909731" y="5948178"/>
                </a:cubicBezTo>
                <a:cubicBezTo>
                  <a:pt x="1900546" y="5949890"/>
                  <a:pt x="1890738" y="5950902"/>
                  <a:pt x="1884277" y="5959387"/>
                </a:cubicBezTo>
                <a:cubicBezTo>
                  <a:pt x="1874935" y="5971687"/>
                  <a:pt x="1867618" y="5984998"/>
                  <a:pt x="1865750" y="6000489"/>
                </a:cubicBezTo>
                <a:cubicBezTo>
                  <a:pt x="1863882" y="6015590"/>
                  <a:pt x="1862325" y="6030692"/>
                  <a:pt x="1861391" y="6045871"/>
                </a:cubicBezTo>
                <a:cubicBezTo>
                  <a:pt x="1860924" y="6054045"/>
                  <a:pt x="1860534" y="6062686"/>
                  <a:pt x="1862558" y="6070470"/>
                </a:cubicBezTo>
                <a:cubicBezTo>
                  <a:pt x="1872756" y="6110403"/>
                  <a:pt x="1883342" y="6150260"/>
                  <a:pt x="1906151" y="6185522"/>
                </a:cubicBezTo>
                <a:cubicBezTo>
                  <a:pt x="1921330" y="6208953"/>
                  <a:pt x="1935498" y="6233007"/>
                  <a:pt x="1950288" y="6256671"/>
                </a:cubicBezTo>
                <a:cubicBezTo>
                  <a:pt x="1960485" y="6272940"/>
                  <a:pt x="1968425" y="6290144"/>
                  <a:pt x="1971850" y="6309138"/>
                </a:cubicBezTo>
                <a:cubicBezTo>
                  <a:pt x="1974497" y="6324083"/>
                  <a:pt x="1977222" y="6339107"/>
                  <a:pt x="1978467" y="6354287"/>
                </a:cubicBezTo>
                <a:cubicBezTo>
                  <a:pt x="1981659" y="6393208"/>
                  <a:pt x="1991467" y="6432052"/>
                  <a:pt x="1979168" y="6471130"/>
                </a:cubicBezTo>
                <a:cubicBezTo>
                  <a:pt x="1977299" y="6477124"/>
                  <a:pt x="1976988" y="6483584"/>
                  <a:pt x="1975743" y="6489812"/>
                </a:cubicBezTo>
                <a:cubicBezTo>
                  <a:pt x="1969982" y="6519081"/>
                  <a:pt x="1963054" y="6548039"/>
                  <a:pt x="1948419" y="6574506"/>
                </a:cubicBezTo>
                <a:cubicBezTo>
                  <a:pt x="1940869" y="6588206"/>
                  <a:pt x="1931138" y="6598948"/>
                  <a:pt x="1916659" y="6606032"/>
                </a:cubicBezTo>
                <a:cubicBezTo>
                  <a:pt x="1908408" y="6610080"/>
                  <a:pt x="1900001" y="6616152"/>
                  <a:pt x="1894785" y="6623469"/>
                </a:cubicBezTo>
                <a:cubicBezTo>
                  <a:pt x="1875714" y="6650325"/>
                  <a:pt x="1857965" y="6678037"/>
                  <a:pt x="1839594" y="6705672"/>
                </a:cubicBezTo>
                <a:cubicBezTo>
                  <a:pt x="1848936" y="6722875"/>
                  <a:pt x="1857654" y="6738988"/>
                  <a:pt x="1866450" y="6755102"/>
                </a:cubicBezTo>
                <a:cubicBezTo>
                  <a:pt x="1881007" y="6781569"/>
                  <a:pt x="1903582" y="6794102"/>
                  <a:pt x="1933551" y="6793323"/>
                </a:cubicBezTo>
                <a:cubicBezTo>
                  <a:pt x="1997616" y="6791533"/>
                  <a:pt x="2061604" y="6789275"/>
                  <a:pt x="2125669" y="6787874"/>
                </a:cubicBezTo>
                <a:cubicBezTo>
                  <a:pt x="2142016" y="6787485"/>
                  <a:pt x="2158908" y="6787796"/>
                  <a:pt x="2174788" y="6791222"/>
                </a:cubicBezTo>
                <a:cubicBezTo>
                  <a:pt x="2241655" y="6805856"/>
                  <a:pt x="2308134" y="6821892"/>
                  <a:pt x="2374846" y="6837227"/>
                </a:cubicBezTo>
                <a:cubicBezTo>
                  <a:pt x="2401624" y="6843377"/>
                  <a:pt x="2428869" y="6845868"/>
                  <a:pt x="2456114" y="6841820"/>
                </a:cubicBezTo>
                <a:cubicBezTo>
                  <a:pt x="2499395" y="6835359"/>
                  <a:pt x="2542442" y="6827652"/>
                  <a:pt x="2585645" y="6820958"/>
                </a:cubicBezTo>
                <a:cubicBezTo>
                  <a:pt x="2594130" y="6819635"/>
                  <a:pt x="2599268" y="6815509"/>
                  <a:pt x="2603082" y="6808269"/>
                </a:cubicBezTo>
                <a:cubicBezTo>
                  <a:pt x="2611645" y="6792234"/>
                  <a:pt x="2615226" y="6775186"/>
                  <a:pt x="2614914" y="6756971"/>
                </a:cubicBezTo>
                <a:cubicBezTo>
                  <a:pt x="2614525" y="6731594"/>
                  <a:pt x="2615615" y="6706217"/>
                  <a:pt x="2614681" y="6680840"/>
                </a:cubicBezTo>
                <a:cubicBezTo>
                  <a:pt x="2613046" y="6639738"/>
                  <a:pt x="2610711" y="6598559"/>
                  <a:pt x="2607675" y="6557536"/>
                </a:cubicBezTo>
                <a:cubicBezTo>
                  <a:pt x="2606663" y="6544380"/>
                  <a:pt x="2601603" y="6531614"/>
                  <a:pt x="2599968" y="6518459"/>
                </a:cubicBezTo>
                <a:cubicBezTo>
                  <a:pt x="2589304" y="6429717"/>
                  <a:pt x="2579262" y="6340820"/>
                  <a:pt x="2568598" y="6252078"/>
                </a:cubicBezTo>
                <a:cubicBezTo>
                  <a:pt x="2554664" y="6135235"/>
                  <a:pt x="2552562" y="6018003"/>
                  <a:pt x="2555131" y="5900616"/>
                </a:cubicBezTo>
                <a:cubicBezTo>
                  <a:pt x="2555598" y="5879754"/>
                  <a:pt x="2556999" y="5858891"/>
                  <a:pt x="2556843" y="5838029"/>
                </a:cubicBezTo>
                <a:cubicBezTo>
                  <a:pt x="2556688" y="5815844"/>
                  <a:pt x="2555131" y="5793659"/>
                  <a:pt x="2554274" y="5771474"/>
                </a:cubicBezTo>
                <a:cubicBezTo>
                  <a:pt x="2553652" y="5755672"/>
                  <a:pt x="2554664" y="5739558"/>
                  <a:pt x="2552095" y="5723989"/>
                </a:cubicBezTo>
                <a:cubicBezTo>
                  <a:pt x="2545011" y="5681565"/>
                  <a:pt x="2537149" y="5639140"/>
                  <a:pt x="2528197" y="5597027"/>
                </a:cubicBezTo>
                <a:cubicBezTo>
                  <a:pt x="2503054" y="5478627"/>
                  <a:pt x="2477443" y="5360305"/>
                  <a:pt x="2451443" y="5242061"/>
                </a:cubicBezTo>
                <a:cubicBezTo>
                  <a:pt x="2445917" y="5216762"/>
                  <a:pt x="2445761" y="5191852"/>
                  <a:pt x="2449030" y="5166475"/>
                </a:cubicBezTo>
                <a:cubicBezTo>
                  <a:pt x="2450509" y="5155188"/>
                  <a:pt x="2451988" y="5143822"/>
                  <a:pt x="2452533" y="5132458"/>
                </a:cubicBezTo>
                <a:cubicBezTo>
                  <a:pt x="2455180" y="5081782"/>
                  <a:pt x="2457204" y="5031028"/>
                  <a:pt x="2459928" y="4980429"/>
                </a:cubicBezTo>
                <a:cubicBezTo>
                  <a:pt x="2461641" y="4949370"/>
                  <a:pt x="2465533" y="4919011"/>
                  <a:pt x="2479000" y="4889897"/>
                </a:cubicBezTo>
                <a:cubicBezTo>
                  <a:pt x="2495736" y="4853701"/>
                  <a:pt x="2509670" y="4816257"/>
                  <a:pt x="2524694" y="4779282"/>
                </a:cubicBezTo>
                <a:cubicBezTo>
                  <a:pt x="2525862" y="4776402"/>
                  <a:pt x="2527185" y="4773210"/>
                  <a:pt x="2527185" y="4770174"/>
                </a:cubicBezTo>
                <a:cubicBezTo>
                  <a:pt x="2527808" y="4735379"/>
                  <a:pt x="2532790" y="4700582"/>
                  <a:pt x="2526095" y="4665787"/>
                </a:cubicBezTo>
                <a:cubicBezTo>
                  <a:pt x="2520802" y="4638074"/>
                  <a:pt x="2535281" y="4618536"/>
                  <a:pt x="2563149" y="4614721"/>
                </a:cubicBezTo>
                <a:cubicBezTo>
                  <a:pt x="2575059" y="4613086"/>
                  <a:pt x="2587046" y="4611919"/>
                  <a:pt x="2599034" y="4610673"/>
                </a:cubicBezTo>
                <a:cubicBezTo>
                  <a:pt x="2641303" y="4606158"/>
                  <a:pt x="2683650" y="4602422"/>
                  <a:pt x="2725763" y="4597129"/>
                </a:cubicBezTo>
                <a:cubicBezTo>
                  <a:pt x="2798080" y="4588099"/>
                  <a:pt x="2870319" y="4577824"/>
                  <a:pt x="2942635" y="4568716"/>
                </a:cubicBezTo>
                <a:cubicBezTo>
                  <a:pt x="2989341" y="4562800"/>
                  <a:pt x="3035891" y="4557195"/>
                  <a:pt x="3076915" y="4531273"/>
                </a:cubicBezTo>
                <a:cubicBezTo>
                  <a:pt x="3079017" y="4529950"/>
                  <a:pt x="3081430" y="4528860"/>
                  <a:pt x="3083843" y="4528082"/>
                </a:cubicBezTo>
                <a:cubicBezTo>
                  <a:pt x="3139423" y="4510333"/>
                  <a:pt x="3184417" y="4476004"/>
                  <a:pt x="3228087" y="4438562"/>
                </a:cubicBezTo>
                <a:cubicBezTo>
                  <a:pt x="3252140" y="4417933"/>
                  <a:pt x="3272924" y="4395903"/>
                  <a:pt x="3286781" y="4367335"/>
                </a:cubicBezTo>
                <a:cubicBezTo>
                  <a:pt x="3291762" y="4357060"/>
                  <a:pt x="3298691" y="4347719"/>
                  <a:pt x="3302816" y="4337132"/>
                </a:cubicBezTo>
                <a:cubicBezTo>
                  <a:pt x="3308032" y="4323665"/>
                  <a:pt x="3312313" y="4309653"/>
                  <a:pt x="3314960" y="4295486"/>
                </a:cubicBezTo>
                <a:cubicBezTo>
                  <a:pt x="3317529" y="4281863"/>
                  <a:pt x="3318229" y="4267773"/>
                  <a:pt x="3318385" y="4253839"/>
                </a:cubicBezTo>
                <a:cubicBezTo>
                  <a:pt x="3318696" y="4232355"/>
                  <a:pt x="3319942" y="4210636"/>
                  <a:pt x="3316984" y="4189541"/>
                </a:cubicBezTo>
                <a:cubicBezTo>
                  <a:pt x="3313714" y="4166499"/>
                  <a:pt x="3306475" y="4143924"/>
                  <a:pt x="3300170" y="4121350"/>
                </a:cubicBezTo>
                <a:cubicBezTo>
                  <a:pt x="3288571" y="4079859"/>
                  <a:pt x="3279385" y="4037435"/>
                  <a:pt x="3263895" y="3997424"/>
                </a:cubicBezTo>
                <a:cubicBezTo>
                  <a:pt x="3233380" y="3918179"/>
                  <a:pt x="3199985" y="3840024"/>
                  <a:pt x="3166512" y="3761947"/>
                </a:cubicBezTo>
                <a:cubicBezTo>
                  <a:pt x="3110777" y="3632027"/>
                  <a:pt x="3054418" y="3502417"/>
                  <a:pt x="2997515" y="3372964"/>
                </a:cubicBezTo>
                <a:cubicBezTo>
                  <a:pt x="2956958" y="3280719"/>
                  <a:pt x="2915078" y="3188942"/>
                  <a:pt x="2873822" y="3097009"/>
                </a:cubicBezTo>
                <a:cubicBezTo>
                  <a:pt x="2858019" y="3061746"/>
                  <a:pt x="2841983" y="3026561"/>
                  <a:pt x="2826571" y="2991064"/>
                </a:cubicBezTo>
                <a:cubicBezTo>
                  <a:pt x="2806331" y="2944592"/>
                  <a:pt x="2786792" y="2897730"/>
                  <a:pt x="2758302" y="2855305"/>
                </a:cubicBezTo>
                <a:cubicBezTo>
                  <a:pt x="2749583" y="2842383"/>
                  <a:pt x="2746003" y="2827438"/>
                  <a:pt x="2746859" y="2811869"/>
                </a:cubicBezTo>
                <a:cubicBezTo>
                  <a:pt x="2748571" y="2780809"/>
                  <a:pt x="2750673" y="2749828"/>
                  <a:pt x="2752464" y="2718768"/>
                </a:cubicBezTo>
                <a:cubicBezTo>
                  <a:pt x="2753164" y="2706780"/>
                  <a:pt x="2757679" y="2696505"/>
                  <a:pt x="2765697" y="2688020"/>
                </a:cubicBezTo>
                <a:cubicBezTo>
                  <a:pt x="2773092" y="2680236"/>
                  <a:pt x="2780799" y="2672529"/>
                  <a:pt x="2789206" y="2665835"/>
                </a:cubicBezTo>
                <a:cubicBezTo>
                  <a:pt x="2814972" y="2645206"/>
                  <a:pt x="2841049" y="2625045"/>
                  <a:pt x="2867049" y="2604806"/>
                </a:cubicBezTo>
                <a:cubicBezTo>
                  <a:pt x="2922162" y="2561914"/>
                  <a:pt x="2977509" y="2519489"/>
                  <a:pt x="3032155" y="2476131"/>
                </a:cubicBezTo>
                <a:cubicBezTo>
                  <a:pt x="3050526" y="2461574"/>
                  <a:pt x="3068041" y="2445772"/>
                  <a:pt x="3084388" y="2429035"/>
                </a:cubicBezTo>
                <a:cubicBezTo>
                  <a:pt x="3106573" y="2406383"/>
                  <a:pt x="3127046" y="2382096"/>
                  <a:pt x="3148609" y="2358898"/>
                </a:cubicBezTo>
                <a:cubicBezTo>
                  <a:pt x="3164099" y="2342240"/>
                  <a:pt x="3167057" y="2340917"/>
                  <a:pt x="3185896" y="2352671"/>
                </a:cubicBezTo>
                <a:cubicBezTo>
                  <a:pt x="3222404" y="2375557"/>
                  <a:pt x="3257901" y="2400000"/>
                  <a:pt x="3293708" y="2423820"/>
                </a:cubicBezTo>
                <a:cubicBezTo>
                  <a:pt x="3301104" y="2428724"/>
                  <a:pt x="3308187" y="2434017"/>
                  <a:pt x="3315660" y="2438766"/>
                </a:cubicBezTo>
                <a:cubicBezTo>
                  <a:pt x="3358941" y="2466322"/>
                  <a:pt x="3401989" y="2494346"/>
                  <a:pt x="3445814" y="2521124"/>
                </a:cubicBezTo>
                <a:cubicBezTo>
                  <a:pt x="3463018" y="2531633"/>
                  <a:pt x="3481389" y="2540429"/>
                  <a:pt x="3499993" y="2548213"/>
                </a:cubicBezTo>
                <a:cubicBezTo>
                  <a:pt x="3523346" y="2558100"/>
                  <a:pt x="3547011" y="2567519"/>
                  <a:pt x="3571220" y="2574758"/>
                </a:cubicBezTo>
                <a:cubicBezTo>
                  <a:pt x="3600879" y="2583632"/>
                  <a:pt x="3631004" y="2591261"/>
                  <a:pt x="3661363" y="2597021"/>
                </a:cubicBezTo>
                <a:cubicBezTo>
                  <a:pt x="3682303" y="2600991"/>
                  <a:pt x="3684638" y="2600680"/>
                  <a:pt x="3688141" y="2621620"/>
                </a:cubicBezTo>
                <a:cubicBezTo>
                  <a:pt x="3693668" y="2654703"/>
                  <a:pt x="3699195" y="2687864"/>
                  <a:pt x="3703865" y="2721104"/>
                </a:cubicBezTo>
                <a:cubicBezTo>
                  <a:pt x="3705033" y="2729666"/>
                  <a:pt x="3705033" y="2739319"/>
                  <a:pt x="3702308" y="2747337"/>
                </a:cubicBezTo>
                <a:cubicBezTo>
                  <a:pt x="3686973" y="2793264"/>
                  <a:pt x="3665722" y="2836312"/>
                  <a:pt x="3636842" y="2875389"/>
                </a:cubicBezTo>
                <a:cubicBezTo>
                  <a:pt x="3627034" y="2888622"/>
                  <a:pt x="3626178" y="2893137"/>
                  <a:pt x="3636842" y="2905515"/>
                </a:cubicBezTo>
                <a:cubicBezTo>
                  <a:pt x="3647040" y="2917347"/>
                  <a:pt x="3646728" y="2928323"/>
                  <a:pt x="3641668" y="2942257"/>
                </a:cubicBezTo>
                <a:cubicBezTo>
                  <a:pt x="3635675" y="2958759"/>
                  <a:pt x="3630770" y="2976196"/>
                  <a:pt x="3628669" y="2993633"/>
                </a:cubicBezTo>
                <a:cubicBezTo>
                  <a:pt x="3620417" y="3062369"/>
                  <a:pt x="3618004" y="3131571"/>
                  <a:pt x="3620495" y="3200696"/>
                </a:cubicBezTo>
                <a:cubicBezTo>
                  <a:pt x="3621818" y="3237283"/>
                  <a:pt x="3626022" y="3274259"/>
                  <a:pt x="3634118" y="3309833"/>
                </a:cubicBezTo>
                <a:cubicBezTo>
                  <a:pt x="3640345" y="3337234"/>
                  <a:pt x="3644471" y="3364479"/>
                  <a:pt x="3647195" y="3392191"/>
                </a:cubicBezTo>
                <a:cubicBezTo>
                  <a:pt x="3647896" y="3399742"/>
                  <a:pt x="3648519" y="3407371"/>
                  <a:pt x="3649686" y="3414844"/>
                </a:cubicBezTo>
                <a:cubicBezTo>
                  <a:pt x="3653656" y="3440532"/>
                  <a:pt x="3659417" y="3466064"/>
                  <a:pt x="3661674" y="3491831"/>
                </a:cubicBezTo>
                <a:cubicBezTo>
                  <a:pt x="3669147" y="3578393"/>
                  <a:pt x="3681135" y="3664331"/>
                  <a:pt x="3697482" y="3749648"/>
                </a:cubicBezTo>
                <a:cubicBezTo>
                  <a:pt x="3699039" y="3757743"/>
                  <a:pt x="3700129" y="3765917"/>
                  <a:pt x="3701141" y="3774091"/>
                </a:cubicBezTo>
                <a:cubicBezTo>
                  <a:pt x="3706979" y="3818773"/>
                  <a:pt x="3713284" y="3863221"/>
                  <a:pt x="3726596" y="3906502"/>
                </a:cubicBezTo>
                <a:cubicBezTo>
                  <a:pt x="3732356" y="3925185"/>
                  <a:pt x="3734847" y="3944879"/>
                  <a:pt x="3738973" y="3964028"/>
                </a:cubicBezTo>
                <a:cubicBezTo>
                  <a:pt x="3740140" y="3969555"/>
                  <a:pt x="3741074" y="3975471"/>
                  <a:pt x="3743643" y="3980453"/>
                </a:cubicBezTo>
                <a:cubicBezTo>
                  <a:pt x="3754463" y="4001627"/>
                  <a:pt x="3759290" y="4024513"/>
                  <a:pt x="3764116" y="4047477"/>
                </a:cubicBezTo>
                <a:cubicBezTo>
                  <a:pt x="3777739" y="4111931"/>
                  <a:pt x="3791128" y="4176385"/>
                  <a:pt x="3805606" y="4240684"/>
                </a:cubicBezTo>
                <a:cubicBezTo>
                  <a:pt x="3816816" y="4290737"/>
                  <a:pt x="3827325" y="4341102"/>
                  <a:pt x="3842193" y="4390065"/>
                </a:cubicBezTo>
                <a:cubicBezTo>
                  <a:pt x="3852546" y="4424316"/>
                  <a:pt x="3868971" y="4456777"/>
                  <a:pt x="3884150" y="4489393"/>
                </a:cubicBezTo>
                <a:cubicBezTo>
                  <a:pt x="3902132" y="4528082"/>
                  <a:pt x="3914276" y="4568716"/>
                  <a:pt x="3925096" y="4609661"/>
                </a:cubicBezTo>
                <a:cubicBezTo>
                  <a:pt x="3935294" y="4648116"/>
                  <a:pt x="3945257" y="4686415"/>
                  <a:pt x="3946192" y="4727205"/>
                </a:cubicBezTo>
                <a:cubicBezTo>
                  <a:pt x="3946737" y="4750791"/>
                  <a:pt x="3945413" y="4772120"/>
                  <a:pt x="3936383" y="4793605"/>
                </a:cubicBezTo>
                <a:cubicBezTo>
                  <a:pt x="3926108" y="4818204"/>
                  <a:pt x="3915599" y="4842724"/>
                  <a:pt x="3907270" y="4867946"/>
                </a:cubicBezTo>
                <a:cubicBezTo>
                  <a:pt x="3876210" y="4962448"/>
                  <a:pt x="3845073" y="5056949"/>
                  <a:pt x="3834564" y="5156822"/>
                </a:cubicBezTo>
                <a:cubicBezTo>
                  <a:pt x="3830439" y="5195900"/>
                  <a:pt x="3822343" y="5234666"/>
                  <a:pt x="3826780" y="5274132"/>
                </a:cubicBezTo>
                <a:cubicBezTo>
                  <a:pt x="3829271" y="5296084"/>
                  <a:pt x="3834019" y="5317803"/>
                  <a:pt x="3837834" y="5339677"/>
                </a:cubicBezTo>
                <a:cubicBezTo>
                  <a:pt x="3843750" y="5374005"/>
                  <a:pt x="3849977" y="5408335"/>
                  <a:pt x="3855426" y="5442741"/>
                </a:cubicBezTo>
                <a:cubicBezTo>
                  <a:pt x="3860253" y="5473411"/>
                  <a:pt x="3864690" y="5504160"/>
                  <a:pt x="3868271" y="5534985"/>
                </a:cubicBezTo>
                <a:cubicBezTo>
                  <a:pt x="3870839" y="5557638"/>
                  <a:pt x="3871151" y="5580601"/>
                  <a:pt x="3873486" y="5603254"/>
                </a:cubicBezTo>
                <a:cubicBezTo>
                  <a:pt x="3882516" y="5692852"/>
                  <a:pt x="3890378" y="5782527"/>
                  <a:pt x="3895282" y="5872514"/>
                </a:cubicBezTo>
                <a:cubicBezTo>
                  <a:pt x="3897384" y="5910969"/>
                  <a:pt x="3886096" y="5944831"/>
                  <a:pt x="3873408" y="5979237"/>
                </a:cubicBezTo>
                <a:cubicBezTo>
                  <a:pt x="3867726" y="5994650"/>
                  <a:pt x="3855504" y="6005393"/>
                  <a:pt x="3840870" y="6012632"/>
                </a:cubicBezTo>
                <a:cubicBezTo>
                  <a:pt x="3830127" y="6018003"/>
                  <a:pt x="3818840" y="6022207"/>
                  <a:pt x="3807630" y="6026644"/>
                </a:cubicBezTo>
                <a:cubicBezTo>
                  <a:pt x="3788170" y="6034273"/>
                  <a:pt x="3768475" y="6041434"/>
                  <a:pt x="3749092" y="6049296"/>
                </a:cubicBezTo>
                <a:cubicBezTo>
                  <a:pt x="3730955" y="6056614"/>
                  <a:pt x="3716554" y="6068679"/>
                  <a:pt x="3706278" y="6085572"/>
                </a:cubicBezTo>
                <a:cubicBezTo>
                  <a:pt x="3701997" y="6092577"/>
                  <a:pt x="3696470" y="6099039"/>
                  <a:pt x="3693279" y="6106511"/>
                </a:cubicBezTo>
                <a:cubicBezTo>
                  <a:pt x="3689464" y="6115619"/>
                  <a:pt x="3685806" y="6125428"/>
                  <a:pt x="3685105" y="6135158"/>
                </a:cubicBezTo>
                <a:cubicBezTo>
                  <a:pt x="3683782" y="6152828"/>
                  <a:pt x="3685728" y="6170732"/>
                  <a:pt x="3684404" y="6188403"/>
                </a:cubicBezTo>
                <a:cubicBezTo>
                  <a:pt x="3682614" y="6211989"/>
                  <a:pt x="3689464" y="6232150"/>
                  <a:pt x="3703943" y="6250210"/>
                </a:cubicBezTo>
                <a:cubicBezTo>
                  <a:pt x="3724104" y="6275509"/>
                  <a:pt x="3743254" y="6301665"/>
                  <a:pt x="3764583" y="6325874"/>
                </a:cubicBezTo>
                <a:cubicBezTo>
                  <a:pt x="3795409" y="6360904"/>
                  <a:pt x="3811056" y="6403017"/>
                  <a:pt x="3821331" y="6446843"/>
                </a:cubicBezTo>
                <a:cubicBezTo>
                  <a:pt x="3831139" y="6488722"/>
                  <a:pt x="3836043" y="6531769"/>
                  <a:pt x="3842894" y="6574350"/>
                </a:cubicBezTo>
                <a:cubicBezTo>
                  <a:pt x="3843672" y="6579254"/>
                  <a:pt x="3844295" y="6584859"/>
                  <a:pt x="3842660" y="6589296"/>
                </a:cubicBezTo>
                <a:cubicBezTo>
                  <a:pt x="3832696" y="6615140"/>
                  <a:pt x="3820008" y="6639972"/>
                  <a:pt x="3794942" y="6653672"/>
                </a:cubicBezTo>
                <a:cubicBezTo>
                  <a:pt x="3770343" y="6667217"/>
                  <a:pt x="3752128" y="6686834"/>
                  <a:pt x="3733991" y="6707229"/>
                </a:cubicBezTo>
                <a:cubicBezTo>
                  <a:pt x="3711105" y="6732917"/>
                  <a:pt x="3709470" y="6762964"/>
                  <a:pt x="3714374" y="6794725"/>
                </a:cubicBezTo>
                <a:cubicBezTo>
                  <a:pt x="3717566" y="6815820"/>
                  <a:pt x="3729242" y="6829443"/>
                  <a:pt x="3750338" y="6833802"/>
                </a:cubicBezTo>
                <a:cubicBezTo>
                  <a:pt x="3782565" y="6840419"/>
                  <a:pt x="3814714" y="6849760"/>
                  <a:pt x="3847331" y="6852251"/>
                </a:cubicBezTo>
                <a:cubicBezTo>
                  <a:pt x="3895905" y="6856065"/>
                  <a:pt x="3944868" y="6855053"/>
                  <a:pt x="3993676" y="6855676"/>
                </a:cubicBezTo>
                <a:cubicBezTo>
                  <a:pt x="3999203" y="6855754"/>
                  <a:pt x="4005041" y="6853963"/>
                  <a:pt x="4010257" y="6851939"/>
                </a:cubicBezTo>
                <a:cubicBezTo>
                  <a:pt x="4057741" y="6834269"/>
                  <a:pt x="4106627" y="6820413"/>
                  <a:pt x="4152009" y="6797138"/>
                </a:cubicBezTo>
                <a:cubicBezTo>
                  <a:pt x="4164776" y="6790599"/>
                  <a:pt x="4179333" y="6787485"/>
                  <a:pt x="4193266" y="6783359"/>
                </a:cubicBezTo>
                <a:cubicBezTo>
                  <a:pt x="4204321" y="6780090"/>
                  <a:pt x="4214128" y="6783515"/>
                  <a:pt x="4223781" y="6789665"/>
                </a:cubicBezTo>
                <a:cubicBezTo>
                  <a:pt x="4232188" y="6795036"/>
                  <a:pt x="4241452" y="6799862"/>
                  <a:pt x="4250949" y="6802587"/>
                </a:cubicBezTo>
                <a:cubicBezTo>
                  <a:pt x="4294307" y="6814808"/>
                  <a:pt x="4338367" y="6823916"/>
                  <a:pt x="4383282" y="6828742"/>
                </a:cubicBezTo>
                <a:cubicBezTo>
                  <a:pt x="4402042" y="6830766"/>
                  <a:pt x="4419791" y="6828664"/>
                  <a:pt x="4437228" y="6821269"/>
                </a:cubicBezTo>
                <a:cubicBezTo>
                  <a:pt x="4452329" y="6814808"/>
                  <a:pt x="4467664" y="6808425"/>
                  <a:pt x="4483545" y="6804221"/>
                </a:cubicBezTo>
                <a:cubicBezTo>
                  <a:pt x="4501682" y="6799473"/>
                  <a:pt x="4513825" y="6788964"/>
                  <a:pt x="4521532" y="6772617"/>
                </a:cubicBezTo>
                <a:cubicBezTo>
                  <a:pt x="4534376" y="6745216"/>
                  <a:pt x="4538035" y="6716881"/>
                  <a:pt x="4529706" y="6687456"/>
                </a:cubicBezTo>
                <a:cubicBezTo>
                  <a:pt x="4520598" y="6655151"/>
                  <a:pt x="4512736" y="6622379"/>
                  <a:pt x="4502305" y="6590464"/>
                </a:cubicBezTo>
                <a:cubicBezTo>
                  <a:pt x="4470000" y="6491369"/>
                  <a:pt x="4457779" y="6389005"/>
                  <a:pt x="4450227" y="6285707"/>
                </a:cubicBezTo>
                <a:cubicBezTo>
                  <a:pt x="4446491" y="6234486"/>
                  <a:pt x="4442443" y="6183187"/>
                  <a:pt x="4436605" y="6132200"/>
                </a:cubicBezTo>
                <a:cubicBezTo>
                  <a:pt x="4430845" y="6082380"/>
                  <a:pt x="4425473" y="6032794"/>
                  <a:pt x="4428587" y="5982429"/>
                </a:cubicBezTo>
                <a:cubicBezTo>
                  <a:pt x="4430689" y="5948256"/>
                  <a:pt x="4431545" y="5913927"/>
                  <a:pt x="4430689" y="5879754"/>
                </a:cubicBezTo>
                <a:cubicBezTo>
                  <a:pt x="4429521" y="5835071"/>
                  <a:pt x="4432168" y="5791168"/>
                  <a:pt x="4446413" y="5748354"/>
                </a:cubicBezTo>
                <a:cubicBezTo>
                  <a:pt x="4449215" y="5739947"/>
                  <a:pt x="4450539" y="5731073"/>
                  <a:pt x="4452641" y="5722510"/>
                </a:cubicBezTo>
                <a:cubicBezTo>
                  <a:pt x="4465173" y="5672846"/>
                  <a:pt x="4471401" y="5622559"/>
                  <a:pt x="4462060" y="5571728"/>
                </a:cubicBezTo>
                <a:cubicBezTo>
                  <a:pt x="4450850" y="5510698"/>
                  <a:pt x="4439252" y="5449591"/>
                  <a:pt x="4425395" y="5389107"/>
                </a:cubicBezTo>
                <a:cubicBezTo>
                  <a:pt x="4401342" y="5284096"/>
                  <a:pt x="4375498" y="5179475"/>
                  <a:pt x="4350199" y="5074775"/>
                </a:cubicBezTo>
                <a:cubicBezTo>
                  <a:pt x="4343193" y="5045662"/>
                  <a:pt x="4338912" y="5016237"/>
                  <a:pt x="4339690" y="4986268"/>
                </a:cubicBezTo>
                <a:cubicBezTo>
                  <a:pt x="4340624" y="4950148"/>
                  <a:pt x="4342337" y="4914029"/>
                  <a:pt x="4343115" y="4877910"/>
                </a:cubicBezTo>
                <a:cubicBezTo>
                  <a:pt x="4343349" y="4866700"/>
                  <a:pt x="4346618" y="4856970"/>
                  <a:pt x="4352223" y="4847395"/>
                </a:cubicBezTo>
                <a:cubicBezTo>
                  <a:pt x="4366857" y="4822174"/>
                  <a:pt x="4381959" y="4797186"/>
                  <a:pt x="4395348" y="4771264"/>
                </a:cubicBezTo>
                <a:cubicBezTo>
                  <a:pt x="4402509" y="4757330"/>
                  <a:pt x="4410450" y="4741995"/>
                  <a:pt x="4411306" y="4726893"/>
                </a:cubicBezTo>
                <a:cubicBezTo>
                  <a:pt x="4414031" y="4682056"/>
                  <a:pt x="4426330" y="4640020"/>
                  <a:pt x="4438707" y="4597362"/>
                </a:cubicBezTo>
                <a:cubicBezTo>
                  <a:pt x="4450461" y="4556728"/>
                  <a:pt x="4457156" y="4514537"/>
                  <a:pt x="4464239" y="4472657"/>
                </a:cubicBezTo>
                <a:cubicBezTo>
                  <a:pt x="4468832" y="4445490"/>
                  <a:pt x="4476072" y="4419490"/>
                  <a:pt x="4486658" y="4394269"/>
                </a:cubicBezTo>
                <a:cubicBezTo>
                  <a:pt x="4499191" y="4364455"/>
                  <a:pt x="4511802" y="4334719"/>
                  <a:pt x="4525424" y="4305372"/>
                </a:cubicBezTo>
                <a:cubicBezTo>
                  <a:pt x="4565358" y="4219121"/>
                  <a:pt x="4606070" y="4133104"/>
                  <a:pt x="4645926" y="4046776"/>
                </a:cubicBezTo>
                <a:cubicBezTo>
                  <a:pt x="4653321" y="4030740"/>
                  <a:pt x="4659470" y="4013926"/>
                  <a:pt x="4664063" y="3996879"/>
                </a:cubicBezTo>
                <a:cubicBezTo>
                  <a:pt x="4688662" y="3905724"/>
                  <a:pt x="4711548" y="3814102"/>
                  <a:pt x="4736925" y="3723103"/>
                </a:cubicBezTo>
                <a:cubicBezTo>
                  <a:pt x="4758254" y="3646661"/>
                  <a:pt x="4767595" y="3569129"/>
                  <a:pt x="4766427" y="3489962"/>
                </a:cubicBezTo>
                <a:cubicBezTo>
                  <a:pt x="4765260" y="3409394"/>
                  <a:pt x="4764637" y="3328827"/>
                  <a:pt x="4764014" y="3248337"/>
                </a:cubicBezTo>
                <a:cubicBezTo>
                  <a:pt x="4763781" y="3213930"/>
                  <a:pt x="4759966" y="3180068"/>
                  <a:pt x="4752260" y="3146518"/>
                </a:cubicBezTo>
                <a:cubicBezTo>
                  <a:pt x="4741206" y="3098255"/>
                  <a:pt x="4733967" y="3049369"/>
                  <a:pt x="4731631" y="2999783"/>
                </a:cubicBezTo>
                <a:cubicBezTo>
                  <a:pt x="4730386" y="2973160"/>
                  <a:pt x="4728985" y="2946538"/>
                  <a:pt x="4726805" y="2919993"/>
                </a:cubicBezTo>
                <a:cubicBezTo>
                  <a:pt x="4725559" y="2905203"/>
                  <a:pt x="4724703" y="2890491"/>
                  <a:pt x="4726805" y="2876090"/>
                </a:cubicBezTo>
                <a:cubicBezTo>
                  <a:pt x="4728985" y="2873677"/>
                  <a:pt x="4730775" y="2871030"/>
                  <a:pt x="4732098" y="2868072"/>
                </a:cubicBezTo>
                <a:cubicBezTo>
                  <a:pt x="4737781" y="2855305"/>
                  <a:pt x="4736302" y="2840204"/>
                  <a:pt x="4735212" y="2826426"/>
                </a:cubicBezTo>
                <a:cubicBezTo>
                  <a:pt x="4734590" y="2810935"/>
                  <a:pt x="4733889" y="2795444"/>
                  <a:pt x="4733110" y="2779953"/>
                </a:cubicBezTo>
                <a:cubicBezTo>
                  <a:pt x="4731398" y="2745391"/>
                  <a:pt x="4728985" y="2710828"/>
                  <a:pt x="4725404" y="2676421"/>
                </a:cubicBezTo>
                <a:lnTo>
                  <a:pt x="4720344" y="2598967"/>
                </a:lnTo>
                <a:cubicBezTo>
                  <a:pt x="4727973" y="2585111"/>
                  <a:pt x="4727272" y="2570632"/>
                  <a:pt x="4726961" y="2555764"/>
                </a:cubicBezTo>
                <a:cubicBezTo>
                  <a:pt x="4726805" y="2549459"/>
                  <a:pt x="4725637" y="2543154"/>
                  <a:pt x="4725092" y="2536848"/>
                </a:cubicBezTo>
                <a:cubicBezTo>
                  <a:pt x="4724158" y="2524938"/>
                  <a:pt x="4728284" y="2517154"/>
                  <a:pt x="4739961" y="2511394"/>
                </a:cubicBezTo>
                <a:cubicBezTo>
                  <a:pt x="4766583" y="2498160"/>
                  <a:pt x="4792427" y="2483214"/>
                  <a:pt x="4818349" y="2468580"/>
                </a:cubicBezTo>
                <a:cubicBezTo>
                  <a:pt x="4823175" y="2465855"/>
                  <a:pt x="4829403" y="2462586"/>
                  <a:pt x="4831271" y="2457993"/>
                </a:cubicBezTo>
                <a:cubicBezTo>
                  <a:pt x="4839600" y="2438299"/>
                  <a:pt x="4856025" y="2425844"/>
                  <a:pt x="4871516" y="2413466"/>
                </a:cubicBezTo>
                <a:cubicBezTo>
                  <a:pt x="4888096" y="2400155"/>
                  <a:pt x="4893935" y="2383653"/>
                  <a:pt x="4895180" y="2364036"/>
                </a:cubicBezTo>
                <a:cubicBezTo>
                  <a:pt x="4895570" y="2358354"/>
                  <a:pt x="4894480" y="2352437"/>
                  <a:pt x="4895570" y="2346988"/>
                </a:cubicBezTo>
                <a:cubicBezTo>
                  <a:pt x="4896893" y="2340372"/>
                  <a:pt x="4898450" y="2333132"/>
                  <a:pt x="4902186" y="2327683"/>
                </a:cubicBezTo>
                <a:cubicBezTo>
                  <a:pt x="4921803" y="2299270"/>
                  <a:pt x="4935114" y="2267822"/>
                  <a:pt x="4948192" y="2236217"/>
                </a:cubicBezTo>
                <a:cubicBezTo>
                  <a:pt x="4960958" y="2205236"/>
                  <a:pt x="4974736" y="2174643"/>
                  <a:pt x="4987347" y="2143584"/>
                </a:cubicBezTo>
                <a:cubicBezTo>
                  <a:pt x="4992329" y="2131362"/>
                  <a:pt x="4998478" y="2118518"/>
                  <a:pt x="4998867" y="2105830"/>
                </a:cubicBezTo>
                <a:cubicBezTo>
                  <a:pt x="4999724" y="2072980"/>
                  <a:pt x="4999179" y="2039896"/>
                  <a:pt x="4996377" y="2007202"/>
                </a:cubicBezTo>
                <a:cubicBezTo>
                  <a:pt x="4993574" y="1975598"/>
                  <a:pt x="4986646" y="1944305"/>
                  <a:pt x="4999490" y="1913323"/>
                </a:cubicBezTo>
                <a:cubicBezTo>
                  <a:pt x="5000658" y="1910521"/>
                  <a:pt x="5000424" y="1907095"/>
                  <a:pt x="5000658" y="1903904"/>
                </a:cubicBezTo>
                <a:cubicBezTo>
                  <a:pt x="5002370" y="1883665"/>
                  <a:pt x="5004316" y="1863503"/>
                  <a:pt x="5005718" y="1843264"/>
                </a:cubicBezTo>
                <a:cubicBezTo>
                  <a:pt x="5007041" y="1823025"/>
                  <a:pt x="5010311" y="1802474"/>
                  <a:pt x="5008365" y="1782546"/>
                </a:cubicBezTo>
                <a:cubicBezTo>
                  <a:pt x="5004161" y="1739421"/>
                  <a:pt x="5004161" y="1696685"/>
                  <a:pt x="5010311" y="1653793"/>
                </a:cubicBezTo>
                <a:cubicBezTo>
                  <a:pt x="5011945" y="1642506"/>
                  <a:pt x="5013269" y="1631141"/>
                  <a:pt x="5013658" y="1619698"/>
                </a:cubicBezTo>
                <a:cubicBezTo>
                  <a:pt x="5015526" y="1563261"/>
                  <a:pt x="5017472" y="1506903"/>
                  <a:pt x="5018406" y="1450466"/>
                </a:cubicBezTo>
                <a:cubicBezTo>
                  <a:pt x="5019185" y="1431083"/>
                  <a:pt x="5018640" y="1411078"/>
                  <a:pt x="5015059" y="1392006"/>
                </a:cubicBezTo>
                <a:close/>
                <a:moveTo>
                  <a:pt x="2332732" y="6375382"/>
                </a:moveTo>
                <a:cubicBezTo>
                  <a:pt x="2321990" y="6382311"/>
                  <a:pt x="2317864" y="6394065"/>
                  <a:pt x="2315295" y="6405975"/>
                </a:cubicBezTo>
                <a:cubicBezTo>
                  <a:pt x="2309224" y="6434543"/>
                  <a:pt x="2304942" y="6463267"/>
                  <a:pt x="2308523" y="6492692"/>
                </a:cubicBezTo>
                <a:cubicBezTo>
                  <a:pt x="2309379" y="6499620"/>
                  <a:pt x="2309535" y="6506548"/>
                  <a:pt x="2309768" y="6513554"/>
                </a:cubicBezTo>
                <a:cubicBezTo>
                  <a:pt x="2310235" y="6528267"/>
                  <a:pt x="2304553" y="6539087"/>
                  <a:pt x="2290697" y="6545548"/>
                </a:cubicBezTo>
                <a:cubicBezTo>
                  <a:pt x="2276918" y="6552009"/>
                  <a:pt x="2263841" y="6560027"/>
                  <a:pt x="2249829" y="6565632"/>
                </a:cubicBezTo>
                <a:cubicBezTo>
                  <a:pt x="2243368" y="6568201"/>
                  <a:pt x="2234727" y="6568745"/>
                  <a:pt x="2228033" y="6566799"/>
                </a:cubicBezTo>
                <a:cubicBezTo>
                  <a:pt x="2218458" y="6563997"/>
                  <a:pt x="2209818" y="6558158"/>
                  <a:pt x="2200866" y="6553488"/>
                </a:cubicBezTo>
                <a:cubicBezTo>
                  <a:pt x="2193081" y="6549440"/>
                  <a:pt x="2190513" y="6542824"/>
                  <a:pt x="2192225" y="6534572"/>
                </a:cubicBezTo>
                <a:cubicBezTo>
                  <a:pt x="2194560" y="6478291"/>
                  <a:pt x="2205303" y="6423645"/>
                  <a:pt x="2229278" y="6372658"/>
                </a:cubicBezTo>
                <a:cubicBezTo>
                  <a:pt x="2250140" y="6328287"/>
                  <a:pt x="2257458" y="6280958"/>
                  <a:pt x="2264775" y="6233474"/>
                </a:cubicBezTo>
                <a:cubicBezTo>
                  <a:pt x="2266487" y="6222498"/>
                  <a:pt x="2264308" y="6210821"/>
                  <a:pt x="2263607" y="6199534"/>
                </a:cubicBezTo>
                <a:cubicBezTo>
                  <a:pt x="2263140" y="6191361"/>
                  <a:pt x="2261194" y="6183109"/>
                  <a:pt x="2261583" y="6175014"/>
                </a:cubicBezTo>
                <a:cubicBezTo>
                  <a:pt x="2262284" y="6161546"/>
                  <a:pt x="2272793" y="6155864"/>
                  <a:pt x="2284080" y="6163493"/>
                </a:cubicBezTo>
                <a:cubicBezTo>
                  <a:pt x="2289763" y="6167307"/>
                  <a:pt x="2294511" y="6174469"/>
                  <a:pt x="2296613" y="6181085"/>
                </a:cubicBezTo>
                <a:cubicBezTo>
                  <a:pt x="2307278" y="6214869"/>
                  <a:pt x="2316930" y="6248965"/>
                  <a:pt x="2326894" y="6282982"/>
                </a:cubicBezTo>
                <a:cubicBezTo>
                  <a:pt x="2332265" y="6301197"/>
                  <a:pt x="2337091" y="6319569"/>
                  <a:pt x="2343241" y="6337551"/>
                </a:cubicBezTo>
                <a:cubicBezTo>
                  <a:pt x="2348690" y="6352964"/>
                  <a:pt x="2347912" y="6365574"/>
                  <a:pt x="2332732" y="6375382"/>
                </a:cubicBezTo>
                <a:close/>
                <a:moveTo>
                  <a:pt x="2820576" y="2156116"/>
                </a:moveTo>
                <a:cubicBezTo>
                  <a:pt x="2819175" y="2116416"/>
                  <a:pt x="2827193" y="2081854"/>
                  <a:pt x="2833654" y="2044333"/>
                </a:cubicBezTo>
                <a:cubicBezTo>
                  <a:pt x="2854672" y="2058423"/>
                  <a:pt x="2873822" y="2070878"/>
                  <a:pt x="2893672" y="2087692"/>
                </a:cubicBezTo>
                <a:cubicBezTo>
                  <a:pt x="2870085" y="2112213"/>
                  <a:pt x="2847510" y="2133542"/>
                  <a:pt x="2820576" y="2156116"/>
                </a:cubicBezTo>
                <a:close/>
                <a:moveTo>
                  <a:pt x="3621507" y="2310168"/>
                </a:moveTo>
                <a:cubicBezTo>
                  <a:pt x="3567795" y="2290396"/>
                  <a:pt x="3516496" y="2266421"/>
                  <a:pt x="3471503" y="2230068"/>
                </a:cubicBezTo>
                <a:cubicBezTo>
                  <a:pt x="3447916" y="2210996"/>
                  <a:pt x="3423707" y="2192625"/>
                  <a:pt x="3399498" y="2174254"/>
                </a:cubicBezTo>
                <a:cubicBezTo>
                  <a:pt x="3387043" y="2153314"/>
                  <a:pt x="3375133" y="2132063"/>
                  <a:pt x="3363300" y="2110812"/>
                </a:cubicBezTo>
                <a:cubicBezTo>
                  <a:pt x="3400899" y="2042076"/>
                  <a:pt x="3507233" y="1891060"/>
                  <a:pt x="3534867" y="1871988"/>
                </a:cubicBezTo>
                <a:cubicBezTo>
                  <a:pt x="3538370" y="1880240"/>
                  <a:pt x="3542029" y="1886701"/>
                  <a:pt x="3543819" y="1893629"/>
                </a:cubicBezTo>
                <a:cubicBezTo>
                  <a:pt x="3577915" y="2025417"/>
                  <a:pt x="3611854" y="2157284"/>
                  <a:pt x="3645638" y="2289151"/>
                </a:cubicBezTo>
                <a:cubicBezTo>
                  <a:pt x="3647195" y="2295067"/>
                  <a:pt x="3647429" y="2301372"/>
                  <a:pt x="3648130" y="2306665"/>
                </a:cubicBezTo>
                <a:cubicBezTo>
                  <a:pt x="3638788" y="2314139"/>
                  <a:pt x="3629914" y="2313282"/>
                  <a:pt x="3621507" y="2310168"/>
                </a:cubicBezTo>
                <a:close/>
                <a:moveTo>
                  <a:pt x="4186183" y="6381688"/>
                </a:moveTo>
                <a:cubicBezTo>
                  <a:pt x="4179021" y="6391885"/>
                  <a:pt x="4174973" y="6406364"/>
                  <a:pt x="4174740" y="6418975"/>
                </a:cubicBezTo>
                <a:cubicBezTo>
                  <a:pt x="4174350" y="6443807"/>
                  <a:pt x="4161740" y="6457663"/>
                  <a:pt x="4140956" y="6466770"/>
                </a:cubicBezTo>
                <a:cubicBezTo>
                  <a:pt x="4135740" y="6469106"/>
                  <a:pt x="4130603" y="6471908"/>
                  <a:pt x="4125075" y="6473076"/>
                </a:cubicBezTo>
                <a:cubicBezTo>
                  <a:pt x="4120094" y="6474166"/>
                  <a:pt x="4112854" y="6475333"/>
                  <a:pt x="4109818" y="6472765"/>
                </a:cubicBezTo>
                <a:cubicBezTo>
                  <a:pt x="4106315" y="6469806"/>
                  <a:pt x="4103980" y="6461944"/>
                  <a:pt x="4105303" y="6457507"/>
                </a:cubicBezTo>
                <a:cubicBezTo>
                  <a:pt x="4119549" y="6410412"/>
                  <a:pt x="4120016" y="6361526"/>
                  <a:pt x="4126944" y="6313419"/>
                </a:cubicBezTo>
                <a:cubicBezTo>
                  <a:pt x="4132782" y="6272785"/>
                  <a:pt x="4143291" y="6232773"/>
                  <a:pt x="4152321" y="6192684"/>
                </a:cubicBezTo>
                <a:cubicBezTo>
                  <a:pt x="4153722" y="6186534"/>
                  <a:pt x="4158237" y="6181163"/>
                  <a:pt x="4163453" y="6171589"/>
                </a:cubicBezTo>
                <a:cubicBezTo>
                  <a:pt x="4168279" y="6180930"/>
                  <a:pt x="4172093" y="6185911"/>
                  <a:pt x="4173650" y="6191516"/>
                </a:cubicBezTo>
                <a:cubicBezTo>
                  <a:pt x="4183536" y="6228803"/>
                  <a:pt x="4194356" y="6266013"/>
                  <a:pt x="4202063" y="6303766"/>
                </a:cubicBezTo>
                <a:cubicBezTo>
                  <a:pt x="4207746" y="6331090"/>
                  <a:pt x="4203153" y="6357479"/>
                  <a:pt x="4186183" y="6381688"/>
                </a:cubicBezTo>
                <a:close/>
              </a:path>
            </a:pathLst>
          </a:custGeom>
          <a:solidFill>
            <a:srgbClr val="000000"/>
          </a:solidFill>
          <a:ln w="77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形 8">
            <a:extLst>
              <a:ext uri="{FF2B5EF4-FFF2-40B4-BE49-F238E27FC236}">
                <a16:creationId xmlns:a16="http://schemas.microsoft.com/office/drawing/2014/main" id="{AC8C7570-387F-5F44-43A6-BB6295B6A1E7}"/>
              </a:ext>
            </a:extLst>
          </p:cNvPr>
          <p:cNvSpPr/>
          <p:nvPr/>
        </p:nvSpPr>
        <p:spPr>
          <a:xfrm>
            <a:off x="6780879" y="1021736"/>
            <a:ext cx="3556921" cy="4820264"/>
          </a:xfrm>
          <a:custGeom>
            <a:avLst/>
            <a:gdLst>
              <a:gd name="connsiteX0" fmla="*/ 5060384 w 5060778"/>
              <a:gd name="connsiteY0" fmla="*/ 880753 h 6858259"/>
              <a:gd name="connsiteX1" fmla="*/ 5025819 w 5060778"/>
              <a:gd name="connsiteY1" fmla="*/ 865636 h 6858259"/>
              <a:gd name="connsiteX2" fmla="*/ 4989364 w 5060778"/>
              <a:gd name="connsiteY2" fmla="*/ 824771 h 6858259"/>
              <a:gd name="connsiteX3" fmla="*/ 4965585 w 5060778"/>
              <a:gd name="connsiteY3" fmla="*/ 805087 h 6858259"/>
              <a:gd name="connsiteX4" fmla="*/ 4948184 w 5060778"/>
              <a:gd name="connsiteY4" fmla="*/ 836975 h 6858259"/>
              <a:gd name="connsiteX5" fmla="*/ 4943224 w 5060778"/>
              <a:gd name="connsiteY5" fmla="*/ 889493 h 6858259"/>
              <a:gd name="connsiteX6" fmla="*/ 4928736 w 5060778"/>
              <a:gd name="connsiteY6" fmla="*/ 932090 h 6858259"/>
              <a:gd name="connsiteX7" fmla="*/ 4899446 w 5060778"/>
              <a:gd name="connsiteY7" fmla="*/ 945003 h 6858259"/>
              <a:gd name="connsiteX8" fmla="*/ 4883226 w 5060778"/>
              <a:gd name="connsiteY8" fmla="*/ 939885 h 6858259"/>
              <a:gd name="connsiteX9" fmla="*/ 4833071 w 5060778"/>
              <a:gd name="connsiteY9" fmla="*/ 937995 h 6858259"/>
              <a:gd name="connsiteX10" fmla="*/ 4802993 w 5060778"/>
              <a:gd name="connsiteY10" fmla="*/ 922011 h 6858259"/>
              <a:gd name="connsiteX11" fmla="*/ 4797482 w 5060778"/>
              <a:gd name="connsiteY11" fmla="*/ 898154 h 6858259"/>
              <a:gd name="connsiteX12" fmla="*/ 4741499 w 5060778"/>
              <a:gd name="connsiteY12" fmla="*/ 821622 h 6858259"/>
              <a:gd name="connsiteX13" fmla="*/ 4666070 w 5060778"/>
              <a:gd name="connsiteY13" fmla="*/ 787135 h 6858259"/>
              <a:gd name="connsiteX14" fmla="*/ 4570561 w 5060778"/>
              <a:gd name="connsiteY14" fmla="*/ 711232 h 6858259"/>
              <a:gd name="connsiteX15" fmla="*/ 4508280 w 5060778"/>
              <a:gd name="connsiteY15" fmla="*/ 685485 h 6858259"/>
              <a:gd name="connsiteX16" fmla="*/ 4365530 w 5060778"/>
              <a:gd name="connsiteY16" fmla="*/ 720208 h 6858259"/>
              <a:gd name="connsiteX17" fmla="*/ 4107193 w 5060778"/>
              <a:gd name="connsiteY17" fmla="*/ 826110 h 6858259"/>
              <a:gd name="connsiteX18" fmla="*/ 3829960 w 5060778"/>
              <a:gd name="connsiteY18" fmla="*/ 929806 h 6858259"/>
              <a:gd name="connsiteX19" fmla="*/ 3706264 w 5060778"/>
              <a:gd name="connsiteY19" fmla="*/ 1012008 h 6858259"/>
              <a:gd name="connsiteX20" fmla="*/ 3463597 w 5060778"/>
              <a:gd name="connsiteY20" fmla="*/ 1276486 h 6858259"/>
              <a:gd name="connsiteX21" fmla="*/ 3397064 w 5060778"/>
              <a:gd name="connsiteY21" fmla="*/ 1346168 h 6858259"/>
              <a:gd name="connsiteX22" fmla="*/ 3349113 w 5060778"/>
              <a:gd name="connsiteY22" fmla="*/ 1446400 h 6858259"/>
              <a:gd name="connsiteX23" fmla="*/ 3339901 w 5060778"/>
              <a:gd name="connsiteY23" fmla="*/ 1502225 h 6858259"/>
              <a:gd name="connsiteX24" fmla="*/ 3347066 w 5060778"/>
              <a:gd name="connsiteY24" fmla="*/ 1575923 h 6858259"/>
              <a:gd name="connsiteX25" fmla="*/ 3456195 w 5060778"/>
              <a:gd name="connsiteY25" fmla="*/ 1839298 h 6858259"/>
              <a:gd name="connsiteX26" fmla="*/ 3512571 w 5060778"/>
              <a:gd name="connsiteY26" fmla="*/ 1983466 h 6858259"/>
              <a:gd name="connsiteX27" fmla="*/ 3545247 w 5060778"/>
              <a:gd name="connsiteY27" fmla="*/ 2107398 h 6858259"/>
              <a:gd name="connsiteX28" fmla="*/ 3571230 w 5060778"/>
              <a:gd name="connsiteY28" fmla="*/ 2248416 h 6858259"/>
              <a:gd name="connsiteX29" fmla="*/ 3584458 w 5060778"/>
              <a:gd name="connsiteY29" fmla="*/ 2453763 h 6858259"/>
              <a:gd name="connsiteX30" fmla="*/ 3560286 w 5060778"/>
              <a:gd name="connsiteY30" fmla="*/ 2640291 h 6858259"/>
              <a:gd name="connsiteX31" fmla="*/ 3491312 w 5060778"/>
              <a:gd name="connsiteY31" fmla="*/ 2932248 h 6858259"/>
              <a:gd name="connsiteX32" fmla="*/ 3321791 w 5060778"/>
              <a:gd name="connsiteY32" fmla="*/ 3326406 h 6858259"/>
              <a:gd name="connsiteX33" fmla="*/ 3281478 w 5060778"/>
              <a:gd name="connsiteY33" fmla="*/ 3396875 h 6858259"/>
              <a:gd name="connsiteX34" fmla="*/ 3271714 w 5060778"/>
              <a:gd name="connsiteY34" fmla="*/ 3455220 h 6858259"/>
              <a:gd name="connsiteX35" fmla="*/ 3291162 w 5060778"/>
              <a:gd name="connsiteY35" fmla="*/ 3682612 h 6858259"/>
              <a:gd name="connsiteX36" fmla="*/ 3292973 w 5060778"/>
              <a:gd name="connsiteY36" fmla="*/ 3756074 h 6858259"/>
              <a:gd name="connsiteX37" fmla="*/ 3263447 w 5060778"/>
              <a:gd name="connsiteY37" fmla="*/ 3892289 h 6858259"/>
              <a:gd name="connsiteX38" fmla="*/ 3202662 w 5060778"/>
              <a:gd name="connsiteY38" fmla="*/ 4062833 h 6858259"/>
              <a:gd name="connsiteX39" fmla="*/ 3163766 w 5060778"/>
              <a:gd name="connsiteY39" fmla="*/ 4171097 h 6858259"/>
              <a:gd name="connsiteX40" fmla="*/ 3147467 w 5060778"/>
              <a:gd name="connsiteY40" fmla="*/ 4219363 h 6858259"/>
              <a:gd name="connsiteX41" fmla="*/ 3034794 w 5060778"/>
              <a:gd name="connsiteY41" fmla="*/ 4405183 h 6858259"/>
              <a:gd name="connsiteX42" fmla="*/ 2999284 w 5060778"/>
              <a:gd name="connsiteY42" fmla="*/ 4482187 h 6858259"/>
              <a:gd name="connsiteX43" fmla="*/ 2965506 w 5060778"/>
              <a:gd name="connsiteY43" fmla="*/ 4690919 h 6858259"/>
              <a:gd name="connsiteX44" fmla="*/ 2943223 w 5060778"/>
              <a:gd name="connsiteY44" fmla="*/ 4746587 h 6858259"/>
              <a:gd name="connsiteX45" fmla="*/ 2934405 w 5060778"/>
              <a:gd name="connsiteY45" fmla="*/ 4763200 h 6858259"/>
              <a:gd name="connsiteX46" fmla="*/ 2824645 w 5060778"/>
              <a:gd name="connsiteY46" fmla="*/ 5058543 h 6858259"/>
              <a:gd name="connsiteX47" fmla="*/ 2814961 w 5060778"/>
              <a:gd name="connsiteY47" fmla="*/ 5123580 h 6858259"/>
              <a:gd name="connsiteX48" fmla="*/ 2800394 w 5060778"/>
              <a:gd name="connsiteY48" fmla="*/ 5296644 h 6858259"/>
              <a:gd name="connsiteX49" fmla="*/ 2761498 w 5060778"/>
              <a:gd name="connsiteY49" fmla="*/ 5509943 h 6858259"/>
              <a:gd name="connsiteX50" fmla="*/ 2723232 w 5060778"/>
              <a:gd name="connsiteY50" fmla="*/ 5644268 h 6858259"/>
              <a:gd name="connsiteX51" fmla="*/ 2669376 w 5060778"/>
              <a:gd name="connsiteY51" fmla="*/ 6001971 h 6858259"/>
              <a:gd name="connsiteX52" fmla="*/ 2672525 w 5060778"/>
              <a:gd name="connsiteY52" fmla="*/ 6145429 h 6858259"/>
              <a:gd name="connsiteX53" fmla="*/ 2672840 w 5060778"/>
              <a:gd name="connsiteY53" fmla="*/ 6383452 h 6858259"/>
              <a:gd name="connsiteX54" fmla="*/ 2652054 w 5060778"/>
              <a:gd name="connsiteY54" fmla="*/ 6567145 h 6858259"/>
              <a:gd name="connsiteX55" fmla="*/ 2641188 w 5060778"/>
              <a:gd name="connsiteY55" fmla="*/ 6674228 h 6858259"/>
              <a:gd name="connsiteX56" fmla="*/ 2663943 w 5060778"/>
              <a:gd name="connsiteY56" fmla="*/ 6714305 h 6858259"/>
              <a:gd name="connsiteX57" fmla="*/ 2742207 w 5060778"/>
              <a:gd name="connsiteY57" fmla="*/ 6760051 h 6858259"/>
              <a:gd name="connsiteX58" fmla="*/ 2761026 w 5060778"/>
              <a:gd name="connsiteY58" fmla="*/ 6772492 h 6858259"/>
              <a:gd name="connsiteX59" fmla="*/ 2783387 w 5060778"/>
              <a:gd name="connsiteY59" fmla="*/ 6800050 h 6858259"/>
              <a:gd name="connsiteX60" fmla="*/ 2766222 w 5060778"/>
              <a:gd name="connsiteY60" fmla="*/ 6847686 h 6858259"/>
              <a:gd name="connsiteX61" fmla="*/ 2692446 w 5060778"/>
              <a:gd name="connsiteY61" fmla="*/ 6855559 h 6858259"/>
              <a:gd name="connsiteX62" fmla="*/ 2491036 w 5060778"/>
              <a:gd name="connsiteY62" fmla="*/ 6813750 h 6858259"/>
              <a:gd name="connsiteX63" fmla="*/ 2445762 w 5060778"/>
              <a:gd name="connsiteY63" fmla="*/ 6769185 h 6858259"/>
              <a:gd name="connsiteX64" fmla="*/ 2447888 w 5060778"/>
              <a:gd name="connsiteY64" fmla="*/ 6674228 h 6858259"/>
              <a:gd name="connsiteX65" fmla="*/ 2441196 w 5060778"/>
              <a:gd name="connsiteY65" fmla="*/ 6608640 h 6858259"/>
              <a:gd name="connsiteX66" fmla="*/ 2408677 w 5060778"/>
              <a:gd name="connsiteY66" fmla="*/ 6544705 h 6858259"/>
              <a:gd name="connsiteX67" fmla="*/ 2319547 w 5060778"/>
              <a:gd name="connsiteY67" fmla="*/ 6426127 h 6858259"/>
              <a:gd name="connsiteX68" fmla="*/ 2241361 w 5060778"/>
              <a:gd name="connsiteY68" fmla="*/ 6336839 h 6858259"/>
              <a:gd name="connsiteX69" fmla="*/ 2219787 w 5060778"/>
              <a:gd name="connsiteY69" fmla="*/ 6295030 h 6858259"/>
              <a:gd name="connsiteX70" fmla="*/ 2239550 w 5060778"/>
              <a:gd name="connsiteY70" fmla="*/ 6218419 h 6858259"/>
              <a:gd name="connsiteX71" fmla="*/ 2286871 w 5060778"/>
              <a:gd name="connsiteY71" fmla="*/ 6187633 h 6858259"/>
              <a:gd name="connsiteX72" fmla="*/ 2302225 w 5060778"/>
              <a:gd name="connsiteY72" fmla="*/ 6180389 h 6858259"/>
              <a:gd name="connsiteX73" fmla="*/ 2362301 w 5060778"/>
              <a:gd name="connsiteY73" fmla="*/ 6104644 h 6858259"/>
              <a:gd name="connsiteX74" fmla="*/ 2396158 w 5060778"/>
              <a:gd name="connsiteY74" fmla="*/ 5833631 h 6858259"/>
              <a:gd name="connsiteX75" fmla="*/ 2385844 w 5060778"/>
              <a:gd name="connsiteY75" fmla="*/ 5442780 h 6858259"/>
              <a:gd name="connsiteX76" fmla="*/ 2382064 w 5060778"/>
              <a:gd name="connsiteY76" fmla="*/ 5376877 h 6858259"/>
              <a:gd name="connsiteX77" fmla="*/ 2357498 w 5060778"/>
              <a:gd name="connsiteY77" fmla="*/ 5303966 h 6858259"/>
              <a:gd name="connsiteX78" fmla="*/ 2334507 w 5060778"/>
              <a:gd name="connsiteY78" fmla="*/ 5204128 h 6858259"/>
              <a:gd name="connsiteX79" fmla="*/ 2367813 w 5060778"/>
              <a:gd name="connsiteY79" fmla="*/ 5034685 h 6858259"/>
              <a:gd name="connsiteX80" fmla="*/ 2477415 w 5060778"/>
              <a:gd name="connsiteY80" fmla="*/ 4755248 h 6858259"/>
              <a:gd name="connsiteX81" fmla="*/ 2525051 w 5060778"/>
              <a:gd name="connsiteY81" fmla="*/ 4581002 h 6858259"/>
              <a:gd name="connsiteX82" fmla="*/ 2530090 w 5060778"/>
              <a:gd name="connsiteY82" fmla="*/ 4336366 h 6858259"/>
              <a:gd name="connsiteX83" fmla="*/ 2508988 w 5060778"/>
              <a:gd name="connsiteY83" fmla="*/ 4099368 h 6858259"/>
              <a:gd name="connsiteX84" fmla="*/ 2526153 w 5060778"/>
              <a:gd name="connsiteY84" fmla="*/ 3866463 h 6858259"/>
              <a:gd name="connsiteX85" fmla="*/ 2532137 w 5060778"/>
              <a:gd name="connsiteY85" fmla="*/ 3823552 h 6858259"/>
              <a:gd name="connsiteX86" fmla="*/ 2509461 w 5060778"/>
              <a:gd name="connsiteY86" fmla="*/ 3807647 h 6858259"/>
              <a:gd name="connsiteX87" fmla="*/ 2494579 w 5060778"/>
              <a:gd name="connsiteY87" fmla="*/ 3815678 h 6858259"/>
              <a:gd name="connsiteX88" fmla="*/ 2405370 w 5060778"/>
              <a:gd name="connsiteY88" fmla="*/ 3868825 h 6858259"/>
              <a:gd name="connsiteX89" fmla="*/ 2147506 w 5060778"/>
              <a:gd name="connsiteY89" fmla="*/ 4022520 h 6858259"/>
              <a:gd name="connsiteX90" fmla="*/ 1836731 w 5060778"/>
              <a:gd name="connsiteY90" fmla="*/ 4201726 h 6858259"/>
              <a:gd name="connsiteX91" fmla="*/ 1708311 w 5060778"/>
              <a:gd name="connsiteY91" fmla="*/ 4243299 h 6858259"/>
              <a:gd name="connsiteX92" fmla="*/ 1685713 w 5060778"/>
              <a:gd name="connsiteY92" fmla="*/ 4242748 h 6858259"/>
              <a:gd name="connsiteX93" fmla="*/ 1591544 w 5060778"/>
              <a:gd name="connsiteY93" fmla="*/ 4242669 h 6858259"/>
              <a:gd name="connsiteX94" fmla="*/ 1538554 w 5060778"/>
              <a:gd name="connsiteY94" fmla="*/ 4233142 h 6858259"/>
              <a:gd name="connsiteX95" fmla="*/ 1397614 w 5060778"/>
              <a:gd name="connsiteY95" fmla="*/ 4152909 h 6858259"/>
              <a:gd name="connsiteX96" fmla="*/ 1053297 w 5060778"/>
              <a:gd name="connsiteY96" fmla="*/ 3961263 h 6858259"/>
              <a:gd name="connsiteX97" fmla="*/ 836928 w 5060778"/>
              <a:gd name="connsiteY97" fmla="*/ 3862684 h 6858259"/>
              <a:gd name="connsiteX98" fmla="*/ 625834 w 5060778"/>
              <a:gd name="connsiteY98" fmla="*/ 3817331 h 6858259"/>
              <a:gd name="connsiteX99" fmla="*/ 190103 w 5060778"/>
              <a:gd name="connsiteY99" fmla="*/ 3718674 h 6858259"/>
              <a:gd name="connsiteX100" fmla="*/ 165064 w 5060778"/>
              <a:gd name="connsiteY100" fmla="*/ 3710564 h 6858259"/>
              <a:gd name="connsiteX101" fmla="*/ 68926 w 5060778"/>
              <a:gd name="connsiteY101" fmla="*/ 3677494 h 6858259"/>
              <a:gd name="connsiteX102" fmla="*/ 7905 w 5060778"/>
              <a:gd name="connsiteY102" fmla="*/ 3617969 h 6858259"/>
              <a:gd name="connsiteX103" fmla="*/ 17983 w 5060778"/>
              <a:gd name="connsiteY103" fmla="*/ 3544507 h 6858259"/>
              <a:gd name="connsiteX104" fmla="*/ 53021 w 5060778"/>
              <a:gd name="connsiteY104" fmla="*/ 3510257 h 6858259"/>
              <a:gd name="connsiteX105" fmla="*/ 126640 w 5060778"/>
              <a:gd name="connsiteY105" fmla="*/ 3470967 h 6858259"/>
              <a:gd name="connsiteX106" fmla="*/ 164592 w 5060778"/>
              <a:gd name="connsiteY106" fmla="*/ 3459550 h 6858259"/>
              <a:gd name="connsiteX107" fmla="*/ 229707 w 5060778"/>
              <a:gd name="connsiteY107" fmla="*/ 3457739 h 6858259"/>
              <a:gd name="connsiteX108" fmla="*/ 378520 w 5060778"/>
              <a:gd name="connsiteY108" fmla="*/ 3481282 h 6858259"/>
              <a:gd name="connsiteX109" fmla="*/ 448360 w 5060778"/>
              <a:gd name="connsiteY109" fmla="*/ 3502541 h 6858259"/>
              <a:gd name="connsiteX110" fmla="*/ 549695 w 5060778"/>
              <a:gd name="connsiteY110" fmla="*/ 3526634 h 6858259"/>
              <a:gd name="connsiteX111" fmla="*/ 645912 w 5060778"/>
              <a:gd name="connsiteY111" fmla="*/ 3522776 h 6858259"/>
              <a:gd name="connsiteX112" fmla="*/ 730396 w 5060778"/>
              <a:gd name="connsiteY112" fmla="*/ 3546318 h 6858259"/>
              <a:gd name="connsiteX113" fmla="*/ 773229 w 5060778"/>
              <a:gd name="connsiteY113" fmla="*/ 3594978 h 6858259"/>
              <a:gd name="connsiteX114" fmla="*/ 825196 w 5060778"/>
              <a:gd name="connsiteY114" fmla="*/ 3636079 h 6858259"/>
              <a:gd name="connsiteX115" fmla="*/ 983615 w 5060778"/>
              <a:gd name="connsiteY115" fmla="*/ 3661589 h 6858259"/>
              <a:gd name="connsiteX116" fmla="*/ 1161246 w 5060778"/>
              <a:gd name="connsiteY116" fmla="*/ 3685919 h 6858259"/>
              <a:gd name="connsiteX117" fmla="*/ 1328798 w 5060778"/>
              <a:gd name="connsiteY117" fmla="*/ 3699541 h 6858259"/>
              <a:gd name="connsiteX118" fmla="*/ 1471234 w 5060778"/>
              <a:gd name="connsiteY118" fmla="*/ 3738909 h 6858259"/>
              <a:gd name="connsiteX119" fmla="*/ 1575088 w 5060778"/>
              <a:gd name="connsiteY119" fmla="*/ 3796860 h 6858259"/>
              <a:gd name="connsiteX120" fmla="*/ 1662958 w 5060778"/>
              <a:gd name="connsiteY120" fmla="*/ 3791506 h 6858259"/>
              <a:gd name="connsiteX121" fmla="*/ 1773741 w 5060778"/>
              <a:gd name="connsiteY121" fmla="*/ 3709540 h 6858259"/>
              <a:gd name="connsiteX122" fmla="*/ 1855077 w 5060778"/>
              <a:gd name="connsiteY122" fmla="*/ 3630725 h 6858259"/>
              <a:gd name="connsiteX123" fmla="*/ 2210339 w 5060778"/>
              <a:gd name="connsiteY123" fmla="*/ 3353334 h 6858259"/>
              <a:gd name="connsiteX124" fmla="*/ 2253172 w 5060778"/>
              <a:gd name="connsiteY124" fmla="*/ 3325697 h 6858259"/>
              <a:gd name="connsiteX125" fmla="*/ 2321122 w 5060778"/>
              <a:gd name="connsiteY125" fmla="*/ 3221134 h 6858259"/>
              <a:gd name="connsiteX126" fmla="*/ 2389150 w 5060778"/>
              <a:gd name="connsiteY126" fmla="*/ 3013741 h 6858259"/>
              <a:gd name="connsiteX127" fmla="*/ 2410803 w 5060778"/>
              <a:gd name="connsiteY127" fmla="*/ 2976183 h 6858259"/>
              <a:gd name="connsiteX128" fmla="*/ 2508910 w 5060778"/>
              <a:gd name="connsiteY128" fmla="*/ 2858865 h 6858259"/>
              <a:gd name="connsiteX129" fmla="*/ 2546231 w 5060778"/>
              <a:gd name="connsiteY129" fmla="*/ 2830362 h 6858259"/>
              <a:gd name="connsiteX130" fmla="*/ 2684493 w 5060778"/>
              <a:gd name="connsiteY130" fmla="*/ 2752727 h 6858259"/>
              <a:gd name="connsiteX131" fmla="*/ 2731184 w 5060778"/>
              <a:gd name="connsiteY131" fmla="*/ 2732571 h 6858259"/>
              <a:gd name="connsiteX132" fmla="*/ 2761026 w 5060778"/>
              <a:gd name="connsiteY132" fmla="*/ 2720760 h 6858259"/>
              <a:gd name="connsiteX133" fmla="*/ 2785277 w 5060778"/>
              <a:gd name="connsiteY133" fmla="*/ 2685486 h 6858259"/>
              <a:gd name="connsiteX134" fmla="*/ 2772128 w 5060778"/>
              <a:gd name="connsiteY134" fmla="*/ 2600450 h 6858259"/>
              <a:gd name="connsiteX135" fmla="*/ 2728428 w 5060778"/>
              <a:gd name="connsiteY135" fmla="*/ 2479903 h 6858259"/>
              <a:gd name="connsiteX136" fmla="*/ 2609693 w 5060778"/>
              <a:gd name="connsiteY136" fmla="*/ 2336287 h 6858259"/>
              <a:gd name="connsiteX137" fmla="*/ 2452140 w 5060778"/>
              <a:gd name="connsiteY137" fmla="*/ 2202985 h 6858259"/>
              <a:gd name="connsiteX138" fmla="*/ 2346554 w 5060778"/>
              <a:gd name="connsiteY138" fmla="*/ 2084564 h 6858259"/>
              <a:gd name="connsiteX139" fmla="*/ 2257345 w 5060778"/>
              <a:gd name="connsiteY139" fmla="*/ 2033622 h 6858259"/>
              <a:gd name="connsiteX140" fmla="*/ 2150105 w 5060778"/>
              <a:gd name="connsiteY140" fmla="*/ 1992442 h 6858259"/>
              <a:gd name="connsiteX141" fmla="*/ 2091918 w 5060778"/>
              <a:gd name="connsiteY141" fmla="*/ 1957483 h 6858259"/>
              <a:gd name="connsiteX142" fmla="*/ 2003969 w 5060778"/>
              <a:gd name="connsiteY142" fmla="*/ 1915043 h 6858259"/>
              <a:gd name="connsiteX143" fmla="*/ 1842164 w 5060778"/>
              <a:gd name="connsiteY143" fmla="*/ 1848196 h 6858259"/>
              <a:gd name="connsiteX144" fmla="*/ 1785867 w 5060778"/>
              <a:gd name="connsiteY144" fmla="*/ 1810244 h 6858259"/>
              <a:gd name="connsiteX145" fmla="*/ 1549735 w 5060778"/>
              <a:gd name="connsiteY145" fmla="*/ 1643952 h 6858259"/>
              <a:gd name="connsiteX146" fmla="*/ 1324783 w 5060778"/>
              <a:gd name="connsiteY146" fmla="*/ 1484666 h 6858259"/>
              <a:gd name="connsiteX147" fmla="*/ 1226125 w 5060778"/>
              <a:gd name="connsiteY147" fmla="*/ 1378371 h 6858259"/>
              <a:gd name="connsiteX148" fmla="*/ 1131562 w 5060778"/>
              <a:gd name="connsiteY148" fmla="*/ 1258219 h 6858259"/>
              <a:gd name="connsiteX149" fmla="*/ 980229 w 5060778"/>
              <a:gd name="connsiteY149" fmla="*/ 1024448 h 6858259"/>
              <a:gd name="connsiteX150" fmla="*/ 938341 w 5060778"/>
              <a:gd name="connsiteY150" fmla="*/ 929491 h 6858259"/>
              <a:gd name="connsiteX151" fmla="*/ 840313 w 5060778"/>
              <a:gd name="connsiteY151" fmla="*/ 761781 h 6858259"/>
              <a:gd name="connsiteX152" fmla="*/ 786300 w 5060778"/>
              <a:gd name="connsiteY152" fmla="*/ 591945 h 6858259"/>
              <a:gd name="connsiteX153" fmla="*/ 795197 w 5060778"/>
              <a:gd name="connsiteY153" fmla="*/ 441243 h 6858259"/>
              <a:gd name="connsiteX154" fmla="*/ 815590 w 5060778"/>
              <a:gd name="connsiteY154" fmla="*/ 213771 h 6858259"/>
              <a:gd name="connsiteX155" fmla="*/ 823779 w 5060778"/>
              <a:gd name="connsiteY155" fmla="*/ 165742 h 6858259"/>
              <a:gd name="connsiteX156" fmla="*/ 865667 w 5060778"/>
              <a:gd name="connsiteY156" fmla="*/ 36455 h 6858259"/>
              <a:gd name="connsiteX157" fmla="*/ 888107 w 5060778"/>
              <a:gd name="connsiteY157" fmla="*/ 0 h 6858259"/>
              <a:gd name="connsiteX158" fmla="*/ 899445 w 5060778"/>
              <a:gd name="connsiteY158" fmla="*/ 0 h 6858259"/>
              <a:gd name="connsiteX159" fmla="*/ 917161 w 5060778"/>
              <a:gd name="connsiteY159" fmla="*/ 39841 h 6858259"/>
              <a:gd name="connsiteX160" fmla="*/ 909759 w 5060778"/>
              <a:gd name="connsiteY160" fmla="*/ 114720 h 6858259"/>
              <a:gd name="connsiteX161" fmla="*/ 899445 w 5060778"/>
              <a:gd name="connsiteY161" fmla="*/ 195111 h 6858259"/>
              <a:gd name="connsiteX162" fmla="*/ 926216 w 5060778"/>
              <a:gd name="connsiteY162" fmla="*/ 210228 h 6858259"/>
              <a:gd name="connsiteX163" fmla="*/ 940152 w 5060778"/>
              <a:gd name="connsiteY163" fmla="*/ 197709 h 6858259"/>
              <a:gd name="connsiteX164" fmla="*/ 958183 w 5060778"/>
              <a:gd name="connsiteY164" fmla="*/ 175820 h 6858259"/>
              <a:gd name="connsiteX165" fmla="*/ 1009519 w 5060778"/>
              <a:gd name="connsiteY165" fmla="*/ 161017 h 6858259"/>
              <a:gd name="connsiteX166" fmla="*/ 1061643 w 5060778"/>
              <a:gd name="connsiteY166" fmla="*/ 164561 h 6858259"/>
              <a:gd name="connsiteX167" fmla="*/ 1149435 w 5060778"/>
              <a:gd name="connsiteY167" fmla="*/ 151648 h 6858259"/>
              <a:gd name="connsiteX168" fmla="*/ 1220535 w 5060778"/>
              <a:gd name="connsiteY168" fmla="*/ 165190 h 6858259"/>
              <a:gd name="connsiteX169" fmla="*/ 1228645 w 5060778"/>
              <a:gd name="connsiteY169" fmla="*/ 194244 h 6858259"/>
              <a:gd name="connsiteX170" fmla="*/ 1200929 w 5060778"/>
              <a:gd name="connsiteY170" fmla="*/ 239203 h 6858259"/>
              <a:gd name="connsiteX171" fmla="*/ 1172348 w 5060778"/>
              <a:gd name="connsiteY171" fmla="*/ 253140 h 6858259"/>
              <a:gd name="connsiteX172" fmla="*/ 1146758 w 5060778"/>
              <a:gd name="connsiteY172" fmla="*/ 247156 h 6858259"/>
              <a:gd name="connsiteX173" fmla="*/ 1103846 w 5060778"/>
              <a:gd name="connsiteY173" fmla="*/ 258179 h 6858259"/>
              <a:gd name="connsiteX174" fmla="*/ 1052982 w 5060778"/>
              <a:gd name="connsiteY174" fmla="*/ 314004 h 6858259"/>
              <a:gd name="connsiteX175" fmla="*/ 1049439 w 5060778"/>
              <a:gd name="connsiteY175" fmla="*/ 318413 h 6858259"/>
              <a:gd name="connsiteX176" fmla="*/ 1046290 w 5060778"/>
              <a:gd name="connsiteY176" fmla="*/ 338806 h 6858259"/>
              <a:gd name="connsiteX177" fmla="*/ 1066683 w 5060778"/>
              <a:gd name="connsiteY177" fmla="*/ 341168 h 6858259"/>
              <a:gd name="connsiteX178" fmla="*/ 1086131 w 5060778"/>
              <a:gd name="connsiteY178" fmla="*/ 334081 h 6858259"/>
              <a:gd name="connsiteX179" fmla="*/ 1115499 w 5060778"/>
              <a:gd name="connsiteY179" fmla="*/ 342506 h 6858259"/>
              <a:gd name="connsiteX180" fmla="*/ 1116759 w 5060778"/>
              <a:gd name="connsiteY180" fmla="*/ 386205 h 6858259"/>
              <a:gd name="connsiteX181" fmla="*/ 1057628 w 5060778"/>
              <a:gd name="connsiteY181" fmla="*/ 452423 h 6858259"/>
              <a:gd name="connsiteX182" fmla="*/ 1020070 w 5060778"/>
              <a:gd name="connsiteY182" fmla="*/ 531869 h 6858259"/>
              <a:gd name="connsiteX183" fmla="*/ 1018574 w 5060778"/>
              <a:gd name="connsiteY183" fmla="*/ 541160 h 6858259"/>
              <a:gd name="connsiteX184" fmla="*/ 1009441 w 5060778"/>
              <a:gd name="connsiteY184" fmla="*/ 661470 h 6858259"/>
              <a:gd name="connsiteX185" fmla="*/ 1035503 w 5060778"/>
              <a:gd name="connsiteY185" fmla="*/ 732727 h 6858259"/>
              <a:gd name="connsiteX186" fmla="*/ 1280690 w 5060778"/>
              <a:gd name="connsiteY186" fmla="*/ 1002481 h 6858259"/>
              <a:gd name="connsiteX187" fmla="*/ 1467297 w 5060778"/>
              <a:gd name="connsiteY187" fmla="*/ 1234676 h 6858259"/>
              <a:gd name="connsiteX188" fmla="*/ 1543829 w 5060778"/>
              <a:gd name="connsiteY188" fmla="*/ 1325224 h 6858259"/>
              <a:gd name="connsiteX189" fmla="*/ 1618866 w 5060778"/>
              <a:gd name="connsiteY189" fmla="*/ 1356719 h 6858259"/>
              <a:gd name="connsiteX190" fmla="*/ 1663746 w 5060778"/>
              <a:gd name="connsiteY190" fmla="*/ 1362703 h 6858259"/>
              <a:gd name="connsiteX191" fmla="*/ 1803740 w 5060778"/>
              <a:gd name="connsiteY191" fmla="*/ 1412150 h 6858259"/>
              <a:gd name="connsiteX192" fmla="*/ 2045935 w 5060778"/>
              <a:gd name="connsiteY192" fmla="*/ 1546948 h 6858259"/>
              <a:gd name="connsiteX193" fmla="*/ 2119397 w 5060778"/>
              <a:gd name="connsiteY193" fmla="*/ 1567104 h 6858259"/>
              <a:gd name="connsiteX194" fmla="*/ 2238369 w 5060778"/>
              <a:gd name="connsiteY194" fmla="*/ 1564112 h 6858259"/>
              <a:gd name="connsiteX195" fmla="*/ 2372931 w 5060778"/>
              <a:gd name="connsiteY195" fmla="*/ 1579545 h 6858259"/>
              <a:gd name="connsiteX196" fmla="*/ 2442534 w 5060778"/>
              <a:gd name="connsiteY196" fmla="*/ 1596631 h 6858259"/>
              <a:gd name="connsiteX197" fmla="*/ 2472454 w 5060778"/>
              <a:gd name="connsiteY197" fmla="*/ 1598520 h 6858259"/>
              <a:gd name="connsiteX198" fmla="*/ 2502296 w 5060778"/>
              <a:gd name="connsiteY198" fmla="*/ 1564191 h 6858259"/>
              <a:gd name="connsiteX199" fmla="*/ 2498831 w 5060778"/>
              <a:gd name="connsiteY199" fmla="*/ 1545767 h 6858259"/>
              <a:gd name="connsiteX200" fmla="*/ 2424189 w 5060778"/>
              <a:gd name="connsiteY200" fmla="*/ 1452227 h 6858259"/>
              <a:gd name="connsiteX201" fmla="*/ 2359309 w 5060778"/>
              <a:gd name="connsiteY201" fmla="*/ 1400812 h 6858259"/>
              <a:gd name="connsiteX202" fmla="*/ 2306004 w 5060778"/>
              <a:gd name="connsiteY202" fmla="*/ 1344672 h 6858259"/>
              <a:gd name="connsiteX203" fmla="*/ 2260179 w 5060778"/>
              <a:gd name="connsiteY203" fmla="*/ 1261447 h 6858259"/>
              <a:gd name="connsiteX204" fmla="*/ 2237582 w 5060778"/>
              <a:gd name="connsiteY204" fmla="*/ 1216803 h 6858259"/>
              <a:gd name="connsiteX205" fmla="*/ 2223173 w 5060778"/>
              <a:gd name="connsiteY205" fmla="*/ 1181056 h 6858259"/>
              <a:gd name="connsiteX206" fmla="*/ 2209551 w 5060778"/>
              <a:gd name="connsiteY206" fmla="*/ 1149247 h 6858259"/>
              <a:gd name="connsiteX207" fmla="*/ 2167506 w 5060778"/>
              <a:gd name="connsiteY207" fmla="*/ 1081060 h 6858259"/>
              <a:gd name="connsiteX208" fmla="*/ 2160341 w 5060778"/>
              <a:gd name="connsiteY208" fmla="*/ 953191 h 6858259"/>
              <a:gd name="connsiteX209" fmla="*/ 2280651 w 5060778"/>
              <a:gd name="connsiteY209" fmla="*/ 771702 h 6858259"/>
              <a:gd name="connsiteX210" fmla="*/ 2332775 w 5060778"/>
              <a:gd name="connsiteY210" fmla="*/ 734302 h 6858259"/>
              <a:gd name="connsiteX211" fmla="*/ 2495997 w 5060778"/>
              <a:gd name="connsiteY211" fmla="*/ 688083 h 6858259"/>
              <a:gd name="connsiteX212" fmla="*/ 2557412 w 5060778"/>
              <a:gd name="connsiteY212" fmla="*/ 704933 h 6858259"/>
              <a:gd name="connsiteX213" fmla="*/ 2634102 w 5060778"/>
              <a:gd name="connsiteY213" fmla="*/ 740916 h 6858259"/>
              <a:gd name="connsiteX214" fmla="*/ 2744885 w 5060778"/>
              <a:gd name="connsiteY214" fmla="*/ 860439 h 6858259"/>
              <a:gd name="connsiteX215" fmla="*/ 2783938 w 5060778"/>
              <a:gd name="connsiteY215" fmla="*/ 984529 h 6858259"/>
              <a:gd name="connsiteX216" fmla="*/ 2792363 w 5060778"/>
              <a:gd name="connsiteY216" fmla="*/ 995945 h 6858259"/>
              <a:gd name="connsiteX217" fmla="*/ 2830865 w 5060778"/>
              <a:gd name="connsiteY217" fmla="*/ 1056179 h 6858259"/>
              <a:gd name="connsiteX218" fmla="*/ 2807323 w 5060778"/>
              <a:gd name="connsiteY218" fmla="*/ 1168380 h 6858259"/>
              <a:gd name="connsiteX219" fmla="*/ 2804174 w 5060778"/>
              <a:gd name="connsiteY219" fmla="*/ 1231448 h 6858259"/>
              <a:gd name="connsiteX220" fmla="*/ 2879368 w 5060778"/>
              <a:gd name="connsiteY220" fmla="*/ 1319555 h 6858259"/>
              <a:gd name="connsiteX221" fmla="*/ 2919996 w 5060778"/>
              <a:gd name="connsiteY221" fmla="*/ 1333019 h 6858259"/>
              <a:gd name="connsiteX222" fmla="*/ 3023378 w 5060778"/>
              <a:gd name="connsiteY222" fmla="*/ 1265620 h 6858259"/>
              <a:gd name="connsiteX223" fmla="*/ 3112508 w 5060778"/>
              <a:gd name="connsiteY223" fmla="*/ 1150900 h 6858259"/>
              <a:gd name="connsiteX224" fmla="*/ 3198489 w 5060778"/>
              <a:gd name="connsiteY224" fmla="*/ 1089406 h 6858259"/>
              <a:gd name="connsiteX225" fmla="*/ 3258172 w 5060778"/>
              <a:gd name="connsiteY225" fmla="*/ 1032322 h 6858259"/>
              <a:gd name="connsiteX226" fmla="*/ 3346515 w 5060778"/>
              <a:gd name="connsiteY226" fmla="*/ 937050 h 6858259"/>
              <a:gd name="connsiteX227" fmla="*/ 3497375 w 5060778"/>
              <a:gd name="connsiteY227" fmla="*/ 814220 h 6858259"/>
              <a:gd name="connsiteX228" fmla="*/ 3595009 w 5060778"/>
              <a:gd name="connsiteY228" fmla="*/ 753829 h 6858259"/>
              <a:gd name="connsiteX229" fmla="*/ 3606741 w 5060778"/>
              <a:gd name="connsiteY229" fmla="*/ 747845 h 6858259"/>
              <a:gd name="connsiteX230" fmla="*/ 3772561 w 5060778"/>
              <a:gd name="connsiteY230" fmla="*/ 671155 h 6858259"/>
              <a:gd name="connsiteX231" fmla="*/ 4158609 w 5060778"/>
              <a:gd name="connsiteY231" fmla="*/ 577379 h 6858259"/>
              <a:gd name="connsiteX232" fmla="*/ 4261676 w 5060778"/>
              <a:gd name="connsiteY232" fmla="*/ 564860 h 6858259"/>
              <a:gd name="connsiteX233" fmla="*/ 4413717 w 5060778"/>
              <a:gd name="connsiteY233" fmla="*/ 527775 h 6858259"/>
              <a:gd name="connsiteX234" fmla="*/ 4495682 w 5060778"/>
              <a:gd name="connsiteY234" fmla="*/ 518326 h 6858259"/>
              <a:gd name="connsiteX235" fmla="*/ 4656857 w 5060778"/>
              <a:gd name="connsiteY235" fmla="*/ 548955 h 6858259"/>
              <a:gd name="connsiteX236" fmla="*/ 4827165 w 5060778"/>
              <a:gd name="connsiteY236" fmla="*/ 628558 h 6858259"/>
              <a:gd name="connsiteX237" fmla="*/ 4954011 w 5060778"/>
              <a:gd name="connsiteY237" fmla="*/ 706823 h 6858259"/>
              <a:gd name="connsiteX238" fmla="*/ 5011804 w 5060778"/>
              <a:gd name="connsiteY238" fmla="*/ 764773 h 6858259"/>
              <a:gd name="connsiteX239" fmla="*/ 5060779 w 5060778"/>
              <a:gd name="connsiteY239" fmla="*/ 853982 h 6858259"/>
              <a:gd name="connsiteX240" fmla="*/ 5060384 w 5060778"/>
              <a:gd name="connsiteY240" fmla="*/ 880753 h 685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5060778" h="6858259">
                <a:moveTo>
                  <a:pt x="5060384" y="880753"/>
                </a:moveTo>
                <a:cubicBezTo>
                  <a:pt x="5045503" y="883509"/>
                  <a:pt x="5035031" y="875871"/>
                  <a:pt x="5025819" y="865636"/>
                </a:cubicBezTo>
                <a:cubicBezTo>
                  <a:pt x="5013615" y="852093"/>
                  <a:pt x="5002040" y="837841"/>
                  <a:pt x="4989364" y="824771"/>
                </a:cubicBezTo>
                <a:cubicBezTo>
                  <a:pt x="4982120" y="817291"/>
                  <a:pt x="4973301" y="811386"/>
                  <a:pt x="4965585" y="805087"/>
                </a:cubicBezTo>
                <a:cubicBezTo>
                  <a:pt x="4951413" y="813275"/>
                  <a:pt x="4949287" y="824928"/>
                  <a:pt x="4948184" y="836975"/>
                </a:cubicBezTo>
                <a:cubicBezTo>
                  <a:pt x="4946531" y="854534"/>
                  <a:pt x="4946531" y="872328"/>
                  <a:pt x="4943224" y="889493"/>
                </a:cubicBezTo>
                <a:cubicBezTo>
                  <a:pt x="4940389" y="904138"/>
                  <a:pt x="4934956" y="918468"/>
                  <a:pt x="4928736" y="932090"/>
                </a:cubicBezTo>
                <a:cubicBezTo>
                  <a:pt x="4922201" y="946420"/>
                  <a:pt x="4914800" y="948782"/>
                  <a:pt x="4899446" y="945003"/>
                </a:cubicBezTo>
                <a:cubicBezTo>
                  <a:pt x="4893935" y="943664"/>
                  <a:pt x="4888659" y="941617"/>
                  <a:pt x="4883226" y="939885"/>
                </a:cubicBezTo>
                <a:cubicBezTo>
                  <a:pt x="4866691" y="934530"/>
                  <a:pt x="4850157" y="933349"/>
                  <a:pt x="4833071" y="937995"/>
                </a:cubicBezTo>
                <a:cubicBezTo>
                  <a:pt x="4816064" y="942640"/>
                  <a:pt x="4808662" y="938546"/>
                  <a:pt x="4802993" y="922011"/>
                </a:cubicBezTo>
                <a:cubicBezTo>
                  <a:pt x="4800316" y="914374"/>
                  <a:pt x="4798978" y="906185"/>
                  <a:pt x="4797482" y="898154"/>
                </a:cubicBezTo>
                <a:cubicBezTo>
                  <a:pt x="4791025" y="863667"/>
                  <a:pt x="4772049" y="837841"/>
                  <a:pt x="4741499" y="821622"/>
                </a:cubicBezTo>
                <a:cubicBezTo>
                  <a:pt x="4717091" y="808709"/>
                  <a:pt x="4691816" y="797213"/>
                  <a:pt x="4666070" y="787135"/>
                </a:cubicBezTo>
                <a:cubicBezTo>
                  <a:pt x="4626229" y="771545"/>
                  <a:pt x="4592844" y="749183"/>
                  <a:pt x="4570561" y="711232"/>
                </a:cubicBezTo>
                <a:cubicBezTo>
                  <a:pt x="4556940" y="687926"/>
                  <a:pt x="4534264" y="682572"/>
                  <a:pt x="4508280" y="685485"/>
                </a:cubicBezTo>
                <a:cubicBezTo>
                  <a:pt x="4459148" y="690997"/>
                  <a:pt x="4412142" y="704382"/>
                  <a:pt x="4365530" y="720208"/>
                </a:cubicBezTo>
                <a:cubicBezTo>
                  <a:pt x="4277266" y="750286"/>
                  <a:pt x="4192230" y="788158"/>
                  <a:pt x="4107193" y="826110"/>
                </a:cubicBezTo>
                <a:cubicBezTo>
                  <a:pt x="4016882" y="866344"/>
                  <a:pt x="3925468" y="903508"/>
                  <a:pt x="3829960" y="929806"/>
                </a:cubicBezTo>
                <a:cubicBezTo>
                  <a:pt x="3779647" y="943664"/>
                  <a:pt x="3739334" y="971852"/>
                  <a:pt x="3706264" y="1012008"/>
                </a:cubicBezTo>
                <a:cubicBezTo>
                  <a:pt x="3630204" y="1104524"/>
                  <a:pt x="3545641" y="1189402"/>
                  <a:pt x="3463597" y="1276486"/>
                </a:cubicBezTo>
                <a:cubicBezTo>
                  <a:pt x="3441550" y="1299871"/>
                  <a:pt x="3419661" y="1323334"/>
                  <a:pt x="3397064" y="1346168"/>
                </a:cubicBezTo>
                <a:cubicBezTo>
                  <a:pt x="3369348" y="1374120"/>
                  <a:pt x="3354073" y="1407662"/>
                  <a:pt x="3349113" y="1446400"/>
                </a:cubicBezTo>
                <a:cubicBezTo>
                  <a:pt x="3346672" y="1465140"/>
                  <a:pt x="3344152" y="1483879"/>
                  <a:pt x="3339901" y="1502225"/>
                </a:cubicBezTo>
                <a:cubicBezTo>
                  <a:pt x="3333995" y="1527814"/>
                  <a:pt x="3336987" y="1551908"/>
                  <a:pt x="3347066" y="1575923"/>
                </a:cubicBezTo>
                <a:cubicBezTo>
                  <a:pt x="3383757" y="1663557"/>
                  <a:pt x="3420291" y="1751349"/>
                  <a:pt x="3456195" y="1839298"/>
                </a:cubicBezTo>
                <a:cubicBezTo>
                  <a:pt x="3475722" y="1887092"/>
                  <a:pt x="3493753" y="1935436"/>
                  <a:pt x="3512571" y="1983466"/>
                </a:cubicBezTo>
                <a:cubicBezTo>
                  <a:pt x="3528240" y="2023543"/>
                  <a:pt x="3537846" y="2065116"/>
                  <a:pt x="3545247" y="2107398"/>
                </a:cubicBezTo>
                <a:cubicBezTo>
                  <a:pt x="3553514" y="2154483"/>
                  <a:pt x="3563987" y="2201174"/>
                  <a:pt x="3571230" y="2248416"/>
                </a:cubicBezTo>
                <a:cubicBezTo>
                  <a:pt x="3581624" y="2316366"/>
                  <a:pt x="3581151" y="2385183"/>
                  <a:pt x="3584458" y="2453763"/>
                </a:cubicBezTo>
                <a:cubicBezTo>
                  <a:pt x="3587529" y="2517776"/>
                  <a:pt x="3574616" y="2578876"/>
                  <a:pt x="3560286" y="2640291"/>
                </a:cubicBezTo>
                <a:cubicBezTo>
                  <a:pt x="3537531" y="2737688"/>
                  <a:pt x="3519815" y="2836582"/>
                  <a:pt x="3491312" y="2932248"/>
                </a:cubicBezTo>
                <a:cubicBezTo>
                  <a:pt x="3450448" y="3069801"/>
                  <a:pt x="3400686" y="3204600"/>
                  <a:pt x="3321791" y="3326406"/>
                </a:cubicBezTo>
                <a:cubicBezTo>
                  <a:pt x="3307067" y="3349082"/>
                  <a:pt x="3294391" y="3373097"/>
                  <a:pt x="3281478" y="3396875"/>
                </a:cubicBezTo>
                <a:cubicBezTo>
                  <a:pt x="3271636" y="3414985"/>
                  <a:pt x="3267384" y="3434354"/>
                  <a:pt x="3271714" y="3455220"/>
                </a:cubicBezTo>
                <a:cubicBezTo>
                  <a:pt x="3287304" y="3530256"/>
                  <a:pt x="3288485" y="3606473"/>
                  <a:pt x="3291162" y="3682612"/>
                </a:cubicBezTo>
                <a:cubicBezTo>
                  <a:pt x="3292029" y="3707099"/>
                  <a:pt x="3294233" y="3731666"/>
                  <a:pt x="3292973" y="3756074"/>
                </a:cubicBezTo>
                <a:cubicBezTo>
                  <a:pt x="3290454" y="3802923"/>
                  <a:pt x="3275573" y="3847409"/>
                  <a:pt x="3263447" y="3892289"/>
                </a:cubicBezTo>
                <a:cubicBezTo>
                  <a:pt x="3247700" y="3950712"/>
                  <a:pt x="3226913" y="4007245"/>
                  <a:pt x="3202662" y="4062833"/>
                </a:cubicBezTo>
                <a:cubicBezTo>
                  <a:pt x="3187308" y="4097872"/>
                  <a:pt x="3176521" y="4134957"/>
                  <a:pt x="3163766" y="4171097"/>
                </a:cubicBezTo>
                <a:cubicBezTo>
                  <a:pt x="3158176" y="4187160"/>
                  <a:pt x="3152900" y="4203301"/>
                  <a:pt x="3147467" y="4219363"/>
                </a:cubicBezTo>
                <a:cubicBezTo>
                  <a:pt x="3123925" y="4289754"/>
                  <a:pt x="3086289" y="4351799"/>
                  <a:pt x="3034794" y="4405183"/>
                </a:cubicBezTo>
                <a:cubicBezTo>
                  <a:pt x="3013772" y="4426993"/>
                  <a:pt x="3003457" y="4451953"/>
                  <a:pt x="2999284" y="4482187"/>
                </a:cubicBezTo>
                <a:cubicBezTo>
                  <a:pt x="2989678" y="4552027"/>
                  <a:pt x="2977238" y="4621395"/>
                  <a:pt x="2965506" y="4690919"/>
                </a:cubicBezTo>
                <a:cubicBezTo>
                  <a:pt x="2962120" y="4710919"/>
                  <a:pt x="2955034" y="4729737"/>
                  <a:pt x="2943223" y="4746587"/>
                </a:cubicBezTo>
                <a:cubicBezTo>
                  <a:pt x="2939680" y="4751704"/>
                  <a:pt x="2936924" y="4757452"/>
                  <a:pt x="2934405" y="4763200"/>
                </a:cubicBezTo>
                <a:cubicBezTo>
                  <a:pt x="2891729" y="4859338"/>
                  <a:pt x="2855668" y="4957996"/>
                  <a:pt x="2824645" y="5058543"/>
                </a:cubicBezTo>
                <a:cubicBezTo>
                  <a:pt x="2818110" y="5079723"/>
                  <a:pt x="2815039" y="5101218"/>
                  <a:pt x="2814961" y="5123580"/>
                </a:cubicBezTo>
                <a:cubicBezTo>
                  <a:pt x="2814961" y="5181609"/>
                  <a:pt x="2807717" y="5239166"/>
                  <a:pt x="2800394" y="5296644"/>
                </a:cubicBezTo>
                <a:cubicBezTo>
                  <a:pt x="2791182" y="5368452"/>
                  <a:pt x="2782206" y="5440260"/>
                  <a:pt x="2761498" y="5509943"/>
                </a:cubicBezTo>
                <a:cubicBezTo>
                  <a:pt x="2748270" y="5554587"/>
                  <a:pt x="2735200" y="5599309"/>
                  <a:pt x="2723232" y="5644268"/>
                </a:cubicBezTo>
                <a:cubicBezTo>
                  <a:pt x="2692052" y="5761507"/>
                  <a:pt x="2672762" y="5880637"/>
                  <a:pt x="2669376" y="6001971"/>
                </a:cubicBezTo>
                <a:cubicBezTo>
                  <a:pt x="2668037" y="6049764"/>
                  <a:pt x="2672132" y="6097636"/>
                  <a:pt x="2672525" y="6145429"/>
                </a:cubicBezTo>
                <a:cubicBezTo>
                  <a:pt x="2673155" y="6224718"/>
                  <a:pt x="2673076" y="6304085"/>
                  <a:pt x="2672840" y="6383452"/>
                </a:cubicBezTo>
                <a:cubicBezTo>
                  <a:pt x="2672683" y="6445418"/>
                  <a:pt x="2661187" y="6506124"/>
                  <a:pt x="2652054" y="6567145"/>
                </a:cubicBezTo>
                <a:cubicBezTo>
                  <a:pt x="2646700" y="6602577"/>
                  <a:pt x="2644652" y="6638481"/>
                  <a:pt x="2641188" y="6674228"/>
                </a:cubicBezTo>
                <a:cubicBezTo>
                  <a:pt x="2639377" y="6692967"/>
                  <a:pt x="2648668" y="6705408"/>
                  <a:pt x="2663943" y="6714305"/>
                </a:cubicBezTo>
                <a:cubicBezTo>
                  <a:pt x="2690005" y="6729580"/>
                  <a:pt x="2716146" y="6744698"/>
                  <a:pt x="2742207" y="6760051"/>
                </a:cubicBezTo>
                <a:cubicBezTo>
                  <a:pt x="2748743" y="6763910"/>
                  <a:pt x="2755829" y="6767216"/>
                  <a:pt x="2761026" y="6772492"/>
                </a:cubicBezTo>
                <a:cubicBezTo>
                  <a:pt x="2769293" y="6780917"/>
                  <a:pt x="2777954" y="6789735"/>
                  <a:pt x="2783387" y="6800050"/>
                </a:cubicBezTo>
                <a:cubicBezTo>
                  <a:pt x="2796142" y="6824222"/>
                  <a:pt x="2790946" y="6836899"/>
                  <a:pt x="2766222" y="6847686"/>
                </a:cubicBezTo>
                <a:cubicBezTo>
                  <a:pt x="2742444" y="6858000"/>
                  <a:pt x="2718114" y="6861071"/>
                  <a:pt x="2692446" y="6855559"/>
                </a:cubicBezTo>
                <a:cubicBezTo>
                  <a:pt x="2625362" y="6841308"/>
                  <a:pt x="2558199" y="6827372"/>
                  <a:pt x="2491036" y="6813750"/>
                </a:cubicBezTo>
                <a:cubicBezTo>
                  <a:pt x="2465919" y="6808632"/>
                  <a:pt x="2451195" y="6794066"/>
                  <a:pt x="2445762" y="6769185"/>
                </a:cubicBezTo>
                <a:cubicBezTo>
                  <a:pt x="2438834" y="6737296"/>
                  <a:pt x="2436865" y="6705644"/>
                  <a:pt x="2447888" y="6674228"/>
                </a:cubicBezTo>
                <a:cubicBezTo>
                  <a:pt x="2455841" y="6651394"/>
                  <a:pt x="2452219" y="6629663"/>
                  <a:pt x="2441196" y="6608640"/>
                </a:cubicBezTo>
                <a:cubicBezTo>
                  <a:pt x="2430094" y="6587460"/>
                  <a:pt x="2419071" y="6566279"/>
                  <a:pt x="2408677" y="6544705"/>
                </a:cubicBezTo>
                <a:cubicBezTo>
                  <a:pt x="2386788" y="6499274"/>
                  <a:pt x="2356475" y="6460221"/>
                  <a:pt x="2319547" y="6426127"/>
                </a:cubicBezTo>
                <a:cubicBezTo>
                  <a:pt x="2290335" y="6399121"/>
                  <a:pt x="2262463" y="6370854"/>
                  <a:pt x="2241361" y="6336839"/>
                </a:cubicBezTo>
                <a:cubicBezTo>
                  <a:pt x="2233094" y="6323533"/>
                  <a:pt x="2225377" y="6309597"/>
                  <a:pt x="2219787" y="6295030"/>
                </a:cubicBezTo>
                <a:cubicBezTo>
                  <a:pt x="2208291" y="6265346"/>
                  <a:pt x="2215220" y="6238654"/>
                  <a:pt x="2239550" y="6218419"/>
                </a:cubicBezTo>
                <a:cubicBezTo>
                  <a:pt x="2253880" y="6206451"/>
                  <a:pt x="2270887" y="6197553"/>
                  <a:pt x="2286871" y="6187633"/>
                </a:cubicBezTo>
                <a:cubicBezTo>
                  <a:pt x="2291674" y="6184641"/>
                  <a:pt x="2297186" y="6182908"/>
                  <a:pt x="2302225" y="6180389"/>
                </a:cubicBezTo>
                <a:cubicBezTo>
                  <a:pt x="2333798" y="6164327"/>
                  <a:pt x="2353483" y="6139288"/>
                  <a:pt x="2362301" y="6104644"/>
                </a:cubicBezTo>
                <a:cubicBezTo>
                  <a:pt x="2384977" y="6015671"/>
                  <a:pt x="2397339" y="5925202"/>
                  <a:pt x="2396158" y="5833631"/>
                </a:cubicBezTo>
                <a:cubicBezTo>
                  <a:pt x="2394583" y="5703321"/>
                  <a:pt x="2389544" y="5573090"/>
                  <a:pt x="2385844" y="5442780"/>
                </a:cubicBezTo>
                <a:cubicBezTo>
                  <a:pt x="2385214" y="5420812"/>
                  <a:pt x="2384426" y="5398766"/>
                  <a:pt x="2382064" y="5376877"/>
                </a:cubicBezTo>
                <a:cubicBezTo>
                  <a:pt x="2379230" y="5350973"/>
                  <a:pt x="2370411" y="5326485"/>
                  <a:pt x="2357498" y="5303966"/>
                </a:cubicBezTo>
                <a:cubicBezTo>
                  <a:pt x="2339704" y="5272787"/>
                  <a:pt x="2334192" y="5239402"/>
                  <a:pt x="2334507" y="5204128"/>
                </a:cubicBezTo>
                <a:cubicBezTo>
                  <a:pt x="2335058" y="5145469"/>
                  <a:pt x="2346317" y="5089251"/>
                  <a:pt x="2367813" y="5034685"/>
                </a:cubicBezTo>
                <a:cubicBezTo>
                  <a:pt x="2404504" y="4941619"/>
                  <a:pt x="2439385" y="4847764"/>
                  <a:pt x="2477415" y="4755248"/>
                </a:cubicBezTo>
                <a:cubicBezTo>
                  <a:pt x="2500563" y="4698872"/>
                  <a:pt x="2513555" y="4640528"/>
                  <a:pt x="2525051" y="4581002"/>
                </a:cubicBezTo>
                <a:cubicBezTo>
                  <a:pt x="2540798" y="4499352"/>
                  <a:pt x="2536546" y="4418017"/>
                  <a:pt x="2530090" y="4336366"/>
                </a:cubicBezTo>
                <a:cubicBezTo>
                  <a:pt x="2523870" y="4257314"/>
                  <a:pt x="2514815" y="4178498"/>
                  <a:pt x="2508988" y="4099368"/>
                </a:cubicBezTo>
                <a:cubicBezTo>
                  <a:pt x="2503241" y="4021024"/>
                  <a:pt x="2511902" y="3943468"/>
                  <a:pt x="2526153" y="3866463"/>
                </a:cubicBezTo>
                <a:cubicBezTo>
                  <a:pt x="2528751" y="3852291"/>
                  <a:pt x="2531350" y="3837882"/>
                  <a:pt x="2532137" y="3823552"/>
                </a:cubicBezTo>
                <a:cubicBezTo>
                  <a:pt x="2533003" y="3807096"/>
                  <a:pt x="2524972" y="3801820"/>
                  <a:pt x="2509461" y="3807647"/>
                </a:cubicBezTo>
                <a:cubicBezTo>
                  <a:pt x="2504185" y="3809615"/>
                  <a:pt x="2499382" y="3812843"/>
                  <a:pt x="2494579" y="3815678"/>
                </a:cubicBezTo>
                <a:cubicBezTo>
                  <a:pt x="2464817" y="3833394"/>
                  <a:pt x="2435133" y="3851110"/>
                  <a:pt x="2405370" y="3868825"/>
                </a:cubicBezTo>
                <a:cubicBezTo>
                  <a:pt x="2319468" y="3920083"/>
                  <a:pt x="2233881" y="3972050"/>
                  <a:pt x="2147506" y="4022520"/>
                </a:cubicBezTo>
                <a:cubicBezTo>
                  <a:pt x="2044282" y="4082912"/>
                  <a:pt x="1940349" y="4142122"/>
                  <a:pt x="1836731" y="4201726"/>
                </a:cubicBezTo>
                <a:cubicBezTo>
                  <a:pt x="1796890" y="4224639"/>
                  <a:pt x="1753742" y="4237709"/>
                  <a:pt x="1708311" y="4243299"/>
                </a:cubicBezTo>
                <a:cubicBezTo>
                  <a:pt x="1700910" y="4244244"/>
                  <a:pt x="1693193" y="4243614"/>
                  <a:pt x="1685713" y="4242748"/>
                </a:cubicBezTo>
                <a:cubicBezTo>
                  <a:pt x="1654297" y="4239205"/>
                  <a:pt x="1622960" y="4238024"/>
                  <a:pt x="1591544" y="4242669"/>
                </a:cubicBezTo>
                <a:cubicBezTo>
                  <a:pt x="1572883" y="4245425"/>
                  <a:pt x="1555010" y="4242355"/>
                  <a:pt x="1538554" y="4233142"/>
                </a:cubicBezTo>
                <a:cubicBezTo>
                  <a:pt x="1491311" y="4206844"/>
                  <a:pt x="1441943" y="4183459"/>
                  <a:pt x="1397614" y="4152909"/>
                </a:cubicBezTo>
                <a:cubicBezTo>
                  <a:pt x="1288800" y="4077873"/>
                  <a:pt x="1172348" y="4017324"/>
                  <a:pt x="1053297" y="3961263"/>
                </a:cubicBezTo>
                <a:cubicBezTo>
                  <a:pt x="981568" y="3927485"/>
                  <a:pt x="909523" y="3894415"/>
                  <a:pt x="836928" y="3862684"/>
                </a:cubicBezTo>
                <a:cubicBezTo>
                  <a:pt x="769844" y="3833394"/>
                  <a:pt x="698665" y="3821032"/>
                  <a:pt x="625834" y="3817331"/>
                </a:cubicBezTo>
                <a:cubicBezTo>
                  <a:pt x="474895" y="3809694"/>
                  <a:pt x="329074" y="3779301"/>
                  <a:pt x="190103" y="3718674"/>
                </a:cubicBezTo>
                <a:cubicBezTo>
                  <a:pt x="182071" y="3715209"/>
                  <a:pt x="173647" y="3712139"/>
                  <a:pt x="165064" y="3710564"/>
                </a:cubicBezTo>
                <a:cubicBezTo>
                  <a:pt x="131207" y="3704580"/>
                  <a:pt x="100027" y="3691116"/>
                  <a:pt x="68926" y="3677494"/>
                </a:cubicBezTo>
                <a:cubicBezTo>
                  <a:pt x="41211" y="3665369"/>
                  <a:pt x="21920" y="3644267"/>
                  <a:pt x="7905" y="3617969"/>
                </a:cubicBezTo>
                <a:cubicBezTo>
                  <a:pt x="-6425" y="3591120"/>
                  <a:pt x="-205" y="3566396"/>
                  <a:pt x="17983" y="3544507"/>
                </a:cubicBezTo>
                <a:cubicBezTo>
                  <a:pt x="28377" y="3531988"/>
                  <a:pt x="41447" y="3521752"/>
                  <a:pt x="53021" y="3510257"/>
                </a:cubicBezTo>
                <a:cubicBezTo>
                  <a:pt x="73650" y="3489785"/>
                  <a:pt x="97823" y="3476400"/>
                  <a:pt x="126640" y="3470967"/>
                </a:cubicBezTo>
                <a:cubicBezTo>
                  <a:pt x="139553" y="3468526"/>
                  <a:pt x="151915" y="3463487"/>
                  <a:pt x="164592" y="3459550"/>
                </a:cubicBezTo>
                <a:cubicBezTo>
                  <a:pt x="186166" y="3452936"/>
                  <a:pt x="207740" y="3451834"/>
                  <a:pt x="229707" y="3457739"/>
                </a:cubicBezTo>
                <a:cubicBezTo>
                  <a:pt x="278524" y="3470731"/>
                  <a:pt x="327892" y="3479313"/>
                  <a:pt x="378520" y="3481282"/>
                </a:cubicBezTo>
                <a:cubicBezTo>
                  <a:pt x="403244" y="3482226"/>
                  <a:pt x="426865" y="3490021"/>
                  <a:pt x="448360" y="3502541"/>
                </a:cubicBezTo>
                <a:cubicBezTo>
                  <a:pt x="479776" y="3520808"/>
                  <a:pt x="513476" y="3528524"/>
                  <a:pt x="549695" y="3526634"/>
                </a:cubicBezTo>
                <a:cubicBezTo>
                  <a:pt x="581741" y="3524981"/>
                  <a:pt x="613866" y="3522933"/>
                  <a:pt x="645912" y="3522776"/>
                </a:cubicBezTo>
                <a:cubicBezTo>
                  <a:pt x="675989" y="3522697"/>
                  <a:pt x="704413" y="3530965"/>
                  <a:pt x="730396" y="3546318"/>
                </a:cubicBezTo>
                <a:cubicBezTo>
                  <a:pt x="749923" y="3557893"/>
                  <a:pt x="765198" y="3573325"/>
                  <a:pt x="773229" y="3594978"/>
                </a:cubicBezTo>
                <a:cubicBezTo>
                  <a:pt x="782284" y="3619308"/>
                  <a:pt x="800315" y="3631984"/>
                  <a:pt x="825196" y="3636079"/>
                </a:cubicBezTo>
                <a:cubicBezTo>
                  <a:pt x="878028" y="3644661"/>
                  <a:pt x="930704" y="3653716"/>
                  <a:pt x="983615" y="3661589"/>
                </a:cubicBezTo>
                <a:cubicBezTo>
                  <a:pt x="1042746" y="3670408"/>
                  <a:pt x="1101878" y="3679384"/>
                  <a:pt x="1161246" y="3685919"/>
                </a:cubicBezTo>
                <a:cubicBezTo>
                  <a:pt x="1216913" y="3692061"/>
                  <a:pt x="1272895" y="3696155"/>
                  <a:pt x="1328798" y="3699541"/>
                </a:cubicBezTo>
                <a:cubicBezTo>
                  <a:pt x="1379269" y="3702533"/>
                  <a:pt x="1426905" y="3714265"/>
                  <a:pt x="1471234" y="3738909"/>
                </a:cubicBezTo>
                <a:cubicBezTo>
                  <a:pt x="1505878" y="3758200"/>
                  <a:pt x="1540837" y="3777018"/>
                  <a:pt x="1575088" y="3796860"/>
                </a:cubicBezTo>
                <a:cubicBezTo>
                  <a:pt x="1605953" y="3814733"/>
                  <a:pt x="1634613" y="3812765"/>
                  <a:pt x="1662958" y="3791506"/>
                </a:cubicBezTo>
                <a:cubicBezTo>
                  <a:pt x="1699729" y="3764026"/>
                  <a:pt x="1738388" y="3738752"/>
                  <a:pt x="1773741" y="3709540"/>
                </a:cubicBezTo>
                <a:cubicBezTo>
                  <a:pt x="1802717" y="3685526"/>
                  <a:pt x="1828070" y="3657102"/>
                  <a:pt x="1855077" y="3630725"/>
                </a:cubicBezTo>
                <a:cubicBezTo>
                  <a:pt x="1963340" y="3525217"/>
                  <a:pt x="2083729" y="3435299"/>
                  <a:pt x="2210339" y="3353334"/>
                </a:cubicBezTo>
                <a:cubicBezTo>
                  <a:pt x="2224590" y="3344122"/>
                  <a:pt x="2239156" y="3335303"/>
                  <a:pt x="2253172" y="3325697"/>
                </a:cubicBezTo>
                <a:cubicBezTo>
                  <a:pt x="2290178" y="3300265"/>
                  <a:pt x="2313169" y="3266014"/>
                  <a:pt x="2321122" y="3221134"/>
                </a:cubicBezTo>
                <a:cubicBezTo>
                  <a:pt x="2333956" y="3148854"/>
                  <a:pt x="2357026" y="3079722"/>
                  <a:pt x="2389150" y="3013741"/>
                </a:cubicBezTo>
                <a:cubicBezTo>
                  <a:pt x="2395450" y="3000749"/>
                  <a:pt x="2401827" y="2987364"/>
                  <a:pt x="2410803" y="2976183"/>
                </a:cubicBezTo>
                <a:cubicBezTo>
                  <a:pt x="2442770" y="2936500"/>
                  <a:pt x="2475289" y="2897131"/>
                  <a:pt x="2508910" y="2858865"/>
                </a:cubicBezTo>
                <a:cubicBezTo>
                  <a:pt x="2519067" y="2847291"/>
                  <a:pt x="2532767" y="2838236"/>
                  <a:pt x="2546231" y="2830362"/>
                </a:cubicBezTo>
                <a:cubicBezTo>
                  <a:pt x="2591977" y="2803828"/>
                  <a:pt x="2638038" y="2778002"/>
                  <a:pt x="2684493" y="2752727"/>
                </a:cubicBezTo>
                <a:cubicBezTo>
                  <a:pt x="2699296" y="2744617"/>
                  <a:pt x="2715516" y="2739027"/>
                  <a:pt x="2731184" y="2732571"/>
                </a:cubicBezTo>
                <a:cubicBezTo>
                  <a:pt x="2741026" y="2728476"/>
                  <a:pt x="2751184" y="2725012"/>
                  <a:pt x="2761026" y="2720760"/>
                </a:cubicBezTo>
                <a:cubicBezTo>
                  <a:pt x="2776380" y="2714146"/>
                  <a:pt x="2783781" y="2702099"/>
                  <a:pt x="2785277" y="2685486"/>
                </a:cubicBezTo>
                <a:cubicBezTo>
                  <a:pt x="2787875" y="2655959"/>
                  <a:pt x="2782521" y="2628008"/>
                  <a:pt x="2772128" y="2600450"/>
                </a:cubicBezTo>
                <a:cubicBezTo>
                  <a:pt x="2757089" y="2560451"/>
                  <a:pt x="2742522" y="2520217"/>
                  <a:pt x="2728428" y="2479903"/>
                </a:cubicBezTo>
                <a:cubicBezTo>
                  <a:pt x="2706618" y="2417229"/>
                  <a:pt x="2668037" y="2368412"/>
                  <a:pt x="2609693" y="2336287"/>
                </a:cubicBezTo>
                <a:cubicBezTo>
                  <a:pt x="2548121" y="2302351"/>
                  <a:pt x="2496548" y="2257471"/>
                  <a:pt x="2452140" y="2202985"/>
                </a:cubicBezTo>
                <a:cubicBezTo>
                  <a:pt x="2418756" y="2162042"/>
                  <a:pt x="2382458" y="2123382"/>
                  <a:pt x="2346554" y="2084564"/>
                </a:cubicBezTo>
                <a:cubicBezTo>
                  <a:pt x="2322382" y="2058502"/>
                  <a:pt x="2291044" y="2043778"/>
                  <a:pt x="2257345" y="2033622"/>
                </a:cubicBezTo>
                <a:cubicBezTo>
                  <a:pt x="2220574" y="2022520"/>
                  <a:pt x="2183962" y="2010866"/>
                  <a:pt x="2150105" y="1992442"/>
                </a:cubicBezTo>
                <a:cubicBezTo>
                  <a:pt x="2130263" y="1981655"/>
                  <a:pt x="2110342" y="1970474"/>
                  <a:pt x="2091918" y="1957483"/>
                </a:cubicBezTo>
                <a:cubicBezTo>
                  <a:pt x="2064832" y="1938428"/>
                  <a:pt x="2035621" y="1924492"/>
                  <a:pt x="2003969" y="1915043"/>
                </a:cubicBezTo>
                <a:cubicBezTo>
                  <a:pt x="1947829" y="1898272"/>
                  <a:pt x="1892792" y="1878352"/>
                  <a:pt x="1842164" y="1848196"/>
                </a:cubicBezTo>
                <a:cubicBezTo>
                  <a:pt x="1822716" y="1836621"/>
                  <a:pt x="1803425" y="1824417"/>
                  <a:pt x="1785867" y="1810244"/>
                </a:cubicBezTo>
                <a:cubicBezTo>
                  <a:pt x="1710594" y="1749853"/>
                  <a:pt x="1631542" y="1694895"/>
                  <a:pt x="1549735" y="1643952"/>
                </a:cubicBezTo>
                <a:cubicBezTo>
                  <a:pt x="1471549" y="1595292"/>
                  <a:pt x="1397929" y="1540255"/>
                  <a:pt x="1324783" y="1484666"/>
                </a:cubicBezTo>
                <a:cubicBezTo>
                  <a:pt x="1285808" y="1455061"/>
                  <a:pt x="1255415" y="1417268"/>
                  <a:pt x="1226125" y="1378371"/>
                </a:cubicBezTo>
                <a:cubicBezTo>
                  <a:pt x="1195418" y="1337664"/>
                  <a:pt x="1164238" y="1297351"/>
                  <a:pt x="1131562" y="1258219"/>
                </a:cubicBezTo>
                <a:cubicBezTo>
                  <a:pt x="1071564" y="1186410"/>
                  <a:pt x="1017236" y="1111138"/>
                  <a:pt x="980229" y="1024448"/>
                </a:cubicBezTo>
                <a:cubicBezTo>
                  <a:pt x="966608" y="992638"/>
                  <a:pt x="953144" y="960750"/>
                  <a:pt x="938341" y="929491"/>
                </a:cubicBezTo>
                <a:cubicBezTo>
                  <a:pt x="910389" y="870832"/>
                  <a:pt x="878737" y="813984"/>
                  <a:pt x="840313" y="761781"/>
                </a:cubicBezTo>
                <a:cubicBezTo>
                  <a:pt x="802598" y="710602"/>
                  <a:pt x="788898" y="653518"/>
                  <a:pt x="786300" y="591945"/>
                </a:cubicBezTo>
                <a:cubicBezTo>
                  <a:pt x="784174" y="541396"/>
                  <a:pt x="789685" y="491398"/>
                  <a:pt x="795197" y="441243"/>
                </a:cubicBezTo>
                <a:cubicBezTo>
                  <a:pt x="803622" y="365576"/>
                  <a:pt x="815984" y="290304"/>
                  <a:pt x="815590" y="213771"/>
                </a:cubicBezTo>
                <a:cubicBezTo>
                  <a:pt x="815511" y="197788"/>
                  <a:pt x="819133" y="181253"/>
                  <a:pt x="823779" y="165742"/>
                </a:cubicBezTo>
                <a:cubicBezTo>
                  <a:pt x="836928" y="122436"/>
                  <a:pt x="851573" y="79524"/>
                  <a:pt x="865667" y="36455"/>
                </a:cubicBezTo>
                <a:cubicBezTo>
                  <a:pt x="870233" y="22519"/>
                  <a:pt x="876296" y="9527"/>
                  <a:pt x="888107" y="0"/>
                </a:cubicBezTo>
                <a:cubicBezTo>
                  <a:pt x="891886" y="0"/>
                  <a:pt x="895666" y="0"/>
                  <a:pt x="899445" y="0"/>
                </a:cubicBezTo>
                <a:cubicBezTo>
                  <a:pt x="912043" y="10315"/>
                  <a:pt x="915901" y="24330"/>
                  <a:pt x="917161" y="39841"/>
                </a:cubicBezTo>
                <a:cubicBezTo>
                  <a:pt x="919129" y="65273"/>
                  <a:pt x="914090" y="89839"/>
                  <a:pt x="909759" y="114720"/>
                </a:cubicBezTo>
                <a:cubicBezTo>
                  <a:pt x="905035" y="141333"/>
                  <a:pt x="901571" y="168182"/>
                  <a:pt x="899445" y="195111"/>
                </a:cubicBezTo>
                <a:cubicBezTo>
                  <a:pt x="897949" y="213614"/>
                  <a:pt x="910468" y="220149"/>
                  <a:pt x="926216" y="210228"/>
                </a:cubicBezTo>
                <a:cubicBezTo>
                  <a:pt x="931491" y="206921"/>
                  <a:pt x="935979" y="202354"/>
                  <a:pt x="940152" y="197709"/>
                </a:cubicBezTo>
                <a:cubicBezTo>
                  <a:pt x="946451" y="190701"/>
                  <a:pt x="952120" y="183064"/>
                  <a:pt x="958183" y="175820"/>
                </a:cubicBezTo>
                <a:cubicBezTo>
                  <a:pt x="974560" y="156372"/>
                  <a:pt x="985505" y="152907"/>
                  <a:pt x="1009519" y="161017"/>
                </a:cubicBezTo>
                <a:cubicBezTo>
                  <a:pt x="1026763" y="166844"/>
                  <a:pt x="1043927" y="167395"/>
                  <a:pt x="1061643" y="164561"/>
                </a:cubicBezTo>
                <a:cubicBezTo>
                  <a:pt x="1090855" y="159915"/>
                  <a:pt x="1120145" y="155663"/>
                  <a:pt x="1149435" y="151648"/>
                </a:cubicBezTo>
                <a:cubicBezTo>
                  <a:pt x="1174552" y="148183"/>
                  <a:pt x="1198331" y="152986"/>
                  <a:pt x="1220535" y="165190"/>
                </a:cubicBezTo>
                <a:cubicBezTo>
                  <a:pt x="1234944" y="173143"/>
                  <a:pt x="1236991" y="180308"/>
                  <a:pt x="1228645" y="194244"/>
                </a:cubicBezTo>
                <a:cubicBezTo>
                  <a:pt x="1219590" y="209362"/>
                  <a:pt x="1210063" y="224164"/>
                  <a:pt x="1200929" y="239203"/>
                </a:cubicBezTo>
                <a:cubicBezTo>
                  <a:pt x="1194315" y="250069"/>
                  <a:pt x="1184788" y="255108"/>
                  <a:pt x="1172348" y="253140"/>
                </a:cubicBezTo>
                <a:cubicBezTo>
                  <a:pt x="1163687" y="251801"/>
                  <a:pt x="1155104" y="249597"/>
                  <a:pt x="1146758" y="247156"/>
                </a:cubicBezTo>
                <a:cubicBezTo>
                  <a:pt x="1130145" y="242274"/>
                  <a:pt x="1115814" y="244872"/>
                  <a:pt x="1103846" y="258179"/>
                </a:cubicBezTo>
                <a:cubicBezTo>
                  <a:pt x="1086997" y="276918"/>
                  <a:pt x="1069911" y="295422"/>
                  <a:pt x="1052982" y="314004"/>
                </a:cubicBezTo>
                <a:cubicBezTo>
                  <a:pt x="1051723" y="315421"/>
                  <a:pt x="1050541" y="316838"/>
                  <a:pt x="1049439" y="318413"/>
                </a:cubicBezTo>
                <a:cubicBezTo>
                  <a:pt x="1045108" y="324712"/>
                  <a:pt x="1040148" y="331011"/>
                  <a:pt x="1046290" y="338806"/>
                </a:cubicBezTo>
                <a:cubicBezTo>
                  <a:pt x="1052195" y="346286"/>
                  <a:pt x="1059203" y="344554"/>
                  <a:pt x="1066683" y="341168"/>
                </a:cubicBezTo>
                <a:cubicBezTo>
                  <a:pt x="1072981" y="338333"/>
                  <a:pt x="1079517" y="335892"/>
                  <a:pt x="1086131" y="334081"/>
                </a:cubicBezTo>
                <a:cubicBezTo>
                  <a:pt x="1097390" y="331089"/>
                  <a:pt x="1107232" y="334396"/>
                  <a:pt x="1115499" y="342506"/>
                </a:cubicBezTo>
                <a:cubicBezTo>
                  <a:pt x="1128885" y="355813"/>
                  <a:pt x="1130145" y="370222"/>
                  <a:pt x="1116759" y="386205"/>
                </a:cubicBezTo>
                <a:cubicBezTo>
                  <a:pt x="1097784" y="408882"/>
                  <a:pt x="1078336" y="431322"/>
                  <a:pt x="1057628" y="452423"/>
                </a:cubicBezTo>
                <a:cubicBezTo>
                  <a:pt x="1035581" y="474863"/>
                  <a:pt x="1019362" y="499036"/>
                  <a:pt x="1020070" y="531869"/>
                </a:cubicBezTo>
                <a:cubicBezTo>
                  <a:pt x="1020149" y="534940"/>
                  <a:pt x="1018968" y="538089"/>
                  <a:pt x="1018574" y="541160"/>
                </a:cubicBezTo>
                <a:cubicBezTo>
                  <a:pt x="1013220" y="581080"/>
                  <a:pt x="1007393" y="620999"/>
                  <a:pt x="1009441" y="661470"/>
                </a:cubicBezTo>
                <a:cubicBezTo>
                  <a:pt x="1010779" y="687926"/>
                  <a:pt x="1017236" y="712571"/>
                  <a:pt x="1035503" y="732727"/>
                </a:cubicBezTo>
                <a:cubicBezTo>
                  <a:pt x="1117074" y="822803"/>
                  <a:pt x="1197701" y="913744"/>
                  <a:pt x="1280690" y="1002481"/>
                </a:cubicBezTo>
                <a:cubicBezTo>
                  <a:pt x="1348797" y="1075312"/>
                  <a:pt x="1415173" y="1149168"/>
                  <a:pt x="1467297" y="1234676"/>
                </a:cubicBezTo>
                <a:cubicBezTo>
                  <a:pt x="1488162" y="1268927"/>
                  <a:pt x="1514303" y="1298375"/>
                  <a:pt x="1543829" y="1325224"/>
                </a:cubicBezTo>
                <a:cubicBezTo>
                  <a:pt x="1565246" y="1344672"/>
                  <a:pt x="1590205" y="1354593"/>
                  <a:pt x="1618866" y="1356719"/>
                </a:cubicBezTo>
                <a:cubicBezTo>
                  <a:pt x="1633904" y="1357821"/>
                  <a:pt x="1648864" y="1360026"/>
                  <a:pt x="1663746" y="1362703"/>
                </a:cubicBezTo>
                <a:cubicBezTo>
                  <a:pt x="1713114" y="1371521"/>
                  <a:pt x="1759018" y="1389946"/>
                  <a:pt x="1803740" y="1412150"/>
                </a:cubicBezTo>
                <a:cubicBezTo>
                  <a:pt x="1886572" y="1453329"/>
                  <a:pt x="1970269" y="1492698"/>
                  <a:pt x="2045935" y="1546948"/>
                </a:cubicBezTo>
                <a:cubicBezTo>
                  <a:pt x="2067667" y="1562537"/>
                  <a:pt x="2093020" y="1567577"/>
                  <a:pt x="2119397" y="1567104"/>
                </a:cubicBezTo>
                <a:cubicBezTo>
                  <a:pt x="2159081" y="1566396"/>
                  <a:pt x="2198685" y="1565451"/>
                  <a:pt x="2238369" y="1564112"/>
                </a:cubicBezTo>
                <a:cubicBezTo>
                  <a:pt x="2284036" y="1562616"/>
                  <a:pt x="2328838" y="1567970"/>
                  <a:pt x="2372931" y="1579545"/>
                </a:cubicBezTo>
                <a:cubicBezTo>
                  <a:pt x="2396079" y="1585607"/>
                  <a:pt x="2419228" y="1591591"/>
                  <a:pt x="2442534" y="1596631"/>
                </a:cubicBezTo>
                <a:cubicBezTo>
                  <a:pt x="2452219" y="1598678"/>
                  <a:pt x="2462612" y="1599386"/>
                  <a:pt x="2472454" y="1598520"/>
                </a:cubicBezTo>
                <a:cubicBezTo>
                  <a:pt x="2492060" y="1596788"/>
                  <a:pt x="2503004" y="1583718"/>
                  <a:pt x="2502296" y="1564191"/>
                </a:cubicBezTo>
                <a:cubicBezTo>
                  <a:pt x="2502059" y="1558049"/>
                  <a:pt x="2500800" y="1551672"/>
                  <a:pt x="2498831" y="1545767"/>
                </a:cubicBezTo>
                <a:cubicBezTo>
                  <a:pt x="2485603" y="1505296"/>
                  <a:pt x="2462061" y="1473092"/>
                  <a:pt x="2424189" y="1452227"/>
                </a:cubicBezTo>
                <a:cubicBezTo>
                  <a:pt x="2399701" y="1438684"/>
                  <a:pt x="2378521" y="1421047"/>
                  <a:pt x="2359309" y="1400812"/>
                </a:cubicBezTo>
                <a:cubicBezTo>
                  <a:pt x="2341515" y="1382072"/>
                  <a:pt x="2323720" y="1363411"/>
                  <a:pt x="2306004" y="1344672"/>
                </a:cubicBezTo>
                <a:cubicBezTo>
                  <a:pt x="2283485" y="1320893"/>
                  <a:pt x="2266636" y="1293887"/>
                  <a:pt x="2260179" y="1261447"/>
                </a:cubicBezTo>
                <a:cubicBezTo>
                  <a:pt x="2256715" y="1244282"/>
                  <a:pt x="2250180" y="1229243"/>
                  <a:pt x="2237582" y="1216803"/>
                </a:cubicBezTo>
                <a:cubicBezTo>
                  <a:pt x="2227818" y="1207118"/>
                  <a:pt x="2222543" y="1195071"/>
                  <a:pt x="2223173" y="1181056"/>
                </a:cubicBezTo>
                <a:cubicBezTo>
                  <a:pt x="2223724" y="1168222"/>
                  <a:pt x="2219393" y="1157041"/>
                  <a:pt x="2209551" y="1149247"/>
                </a:cubicBezTo>
                <a:cubicBezTo>
                  <a:pt x="2187190" y="1131452"/>
                  <a:pt x="2176797" y="1106650"/>
                  <a:pt x="2167506" y="1081060"/>
                </a:cubicBezTo>
                <a:cubicBezTo>
                  <a:pt x="2152309" y="1039172"/>
                  <a:pt x="2146562" y="995788"/>
                  <a:pt x="2160341" y="953191"/>
                </a:cubicBezTo>
                <a:cubicBezTo>
                  <a:pt x="2183489" y="881934"/>
                  <a:pt x="2221598" y="819417"/>
                  <a:pt x="2280651" y="771702"/>
                </a:cubicBezTo>
                <a:cubicBezTo>
                  <a:pt x="2297264" y="758238"/>
                  <a:pt x="2315453" y="746900"/>
                  <a:pt x="2332775" y="734302"/>
                </a:cubicBezTo>
                <a:cubicBezTo>
                  <a:pt x="2381513" y="698792"/>
                  <a:pt x="2435842" y="682887"/>
                  <a:pt x="2495997" y="688083"/>
                </a:cubicBezTo>
                <a:cubicBezTo>
                  <a:pt x="2517334" y="689894"/>
                  <a:pt x="2537885" y="694697"/>
                  <a:pt x="2557412" y="704933"/>
                </a:cubicBezTo>
                <a:cubicBezTo>
                  <a:pt x="2582450" y="718003"/>
                  <a:pt x="2607725" y="730995"/>
                  <a:pt x="2634102" y="740916"/>
                </a:cubicBezTo>
                <a:cubicBezTo>
                  <a:pt x="2691343" y="762490"/>
                  <a:pt x="2728114" y="801386"/>
                  <a:pt x="2744885" y="860439"/>
                </a:cubicBezTo>
                <a:cubicBezTo>
                  <a:pt x="2756695" y="902170"/>
                  <a:pt x="2770632" y="943270"/>
                  <a:pt x="2783938" y="984529"/>
                </a:cubicBezTo>
                <a:cubicBezTo>
                  <a:pt x="2785355" y="988859"/>
                  <a:pt x="2788584" y="994292"/>
                  <a:pt x="2792363" y="995945"/>
                </a:cubicBezTo>
                <a:cubicBezTo>
                  <a:pt x="2819055" y="1007362"/>
                  <a:pt x="2828425" y="1030511"/>
                  <a:pt x="2830865" y="1056179"/>
                </a:cubicBezTo>
                <a:cubicBezTo>
                  <a:pt x="2834566" y="1095627"/>
                  <a:pt x="2830629" y="1133814"/>
                  <a:pt x="2807323" y="1168380"/>
                </a:cubicBezTo>
                <a:cubicBezTo>
                  <a:pt x="2794253" y="1187828"/>
                  <a:pt x="2793387" y="1210110"/>
                  <a:pt x="2804174" y="1231448"/>
                </a:cubicBezTo>
                <a:cubicBezTo>
                  <a:pt x="2822047" y="1266880"/>
                  <a:pt x="2846377" y="1296957"/>
                  <a:pt x="2879368" y="1319555"/>
                </a:cubicBezTo>
                <a:cubicBezTo>
                  <a:pt x="2891651" y="1327980"/>
                  <a:pt x="2905193" y="1332625"/>
                  <a:pt x="2919996" y="1333019"/>
                </a:cubicBezTo>
                <a:cubicBezTo>
                  <a:pt x="2960939" y="1334043"/>
                  <a:pt x="3008024" y="1304201"/>
                  <a:pt x="3023378" y="1265620"/>
                </a:cubicBezTo>
                <a:cubicBezTo>
                  <a:pt x="3042117" y="1218535"/>
                  <a:pt x="3071880" y="1180584"/>
                  <a:pt x="3112508" y="1150900"/>
                </a:cubicBezTo>
                <a:cubicBezTo>
                  <a:pt x="3140932" y="1130113"/>
                  <a:pt x="3169671" y="1109563"/>
                  <a:pt x="3198489" y="1089406"/>
                </a:cubicBezTo>
                <a:cubicBezTo>
                  <a:pt x="3221323" y="1073423"/>
                  <a:pt x="3242424" y="1055628"/>
                  <a:pt x="3258172" y="1032322"/>
                </a:cubicBezTo>
                <a:cubicBezTo>
                  <a:pt x="3282738" y="996103"/>
                  <a:pt x="3312658" y="964687"/>
                  <a:pt x="3346515" y="937050"/>
                </a:cubicBezTo>
                <a:cubicBezTo>
                  <a:pt x="3396670" y="895949"/>
                  <a:pt x="3446983" y="855006"/>
                  <a:pt x="3497375" y="814220"/>
                </a:cubicBezTo>
                <a:cubicBezTo>
                  <a:pt x="3527295" y="789969"/>
                  <a:pt x="3559026" y="768474"/>
                  <a:pt x="3595009" y="753829"/>
                </a:cubicBezTo>
                <a:cubicBezTo>
                  <a:pt x="3599103" y="752175"/>
                  <a:pt x="3603040" y="750207"/>
                  <a:pt x="3606741" y="747845"/>
                </a:cubicBezTo>
                <a:cubicBezTo>
                  <a:pt x="3658786" y="715248"/>
                  <a:pt x="3715162" y="692099"/>
                  <a:pt x="3772561" y="671155"/>
                </a:cubicBezTo>
                <a:cubicBezTo>
                  <a:pt x="3897753" y="625487"/>
                  <a:pt x="4026252" y="593520"/>
                  <a:pt x="4158609" y="577379"/>
                </a:cubicBezTo>
                <a:cubicBezTo>
                  <a:pt x="4192938" y="573206"/>
                  <a:pt x="4227425" y="569899"/>
                  <a:pt x="4261676" y="564860"/>
                </a:cubicBezTo>
                <a:cubicBezTo>
                  <a:pt x="4313485" y="557301"/>
                  <a:pt x="4363719" y="543050"/>
                  <a:pt x="4413717" y="527775"/>
                </a:cubicBezTo>
                <a:cubicBezTo>
                  <a:pt x="4440488" y="519586"/>
                  <a:pt x="4467888" y="514547"/>
                  <a:pt x="4495682" y="518326"/>
                </a:cubicBezTo>
                <a:cubicBezTo>
                  <a:pt x="4549854" y="525728"/>
                  <a:pt x="4604182" y="533129"/>
                  <a:pt x="4656857" y="548955"/>
                </a:cubicBezTo>
                <a:cubicBezTo>
                  <a:pt x="4717485" y="567143"/>
                  <a:pt x="4774412" y="593363"/>
                  <a:pt x="4827165" y="628558"/>
                </a:cubicBezTo>
                <a:cubicBezTo>
                  <a:pt x="4868502" y="656116"/>
                  <a:pt x="4909131" y="684698"/>
                  <a:pt x="4954011" y="706823"/>
                </a:cubicBezTo>
                <a:cubicBezTo>
                  <a:pt x="4979522" y="719342"/>
                  <a:pt x="4998182" y="739814"/>
                  <a:pt x="5011804" y="764773"/>
                </a:cubicBezTo>
                <a:cubicBezTo>
                  <a:pt x="5028024" y="794615"/>
                  <a:pt x="5044480" y="824299"/>
                  <a:pt x="5060779" y="853982"/>
                </a:cubicBezTo>
                <a:cubicBezTo>
                  <a:pt x="5060384" y="863116"/>
                  <a:pt x="5060384" y="871935"/>
                  <a:pt x="5060384" y="880753"/>
                </a:cubicBezTo>
                <a:close/>
              </a:path>
            </a:pathLst>
          </a:custGeom>
          <a:solidFill>
            <a:srgbClr val="000000"/>
          </a:solidFill>
          <a:ln w="78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26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9520D1C6-0E5C-4CFE-AB01-394EFBC61474}"/>
              </a:ext>
            </a:extLst>
          </p:cNvPr>
          <p:cNvSpPr/>
          <p:nvPr/>
        </p:nvSpPr>
        <p:spPr>
          <a:xfrm>
            <a:off x="2101237" y="901700"/>
            <a:ext cx="2791834" cy="4940300"/>
          </a:xfrm>
          <a:custGeom>
            <a:avLst/>
            <a:gdLst>
              <a:gd name="connsiteX0" fmla="*/ 3828180 w 3875333"/>
              <a:gd name="connsiteY0" fmla="*/ 196122 h 6857609"/>
              <a:gd name="connsiteX1" fmla="*/ 3755064 w 3875333"/>
              <a:gd name="connsiteY1" fmla="*/ 240773 h 6857609"/>
              <a:gd name="connsiteX2" fmla="*/ 3703766 w 3875333"/>
              <a:gd name="connsiteY2" fmla="*/ 261495 h 6857609"/>
              <a:gd name="connsiteX3" fmla="*/ 3714792 w 3875333"/>
              <a:gd name="connsiteY3" fmla="*/ 222240 h 6857609"/>
              <a:gd name="connsiteX4" fmla="*/ 3755768 w 3875333"/>
              <a:gd name="connsiteY4" fmla="*/ 183923 h 6857609"/>
              <a:gd name="connsiteX5" fmla="*/ 3804877 w 3875333"/>
              <a:gd name="connsiteY5" fmla="*/ 135361 h 6857609"/>
              <a:gd name="connsiteX6" fmla="*/ 3827242 w 3875333"/>
              <a:gd name="connsiteY6" fmla="*/ 96810 h 6857609"/>
              <a:gd name="connsiteX7" fmla="*/ 3818092 w 3875333"/>
              <a:gd name="connsiteY7" fmla="*/ 58883 h 6857609"/>
              <a:gd name="connsiteX8" fmla="*/ 3712055 w 3875333"/>
              <a:gd name="connsiteY8" fmla="*/ 150688 h 6857609"/>
              <a:gd name="connsiteX9" fmla="*/ 3709475 w 3875333"/>
              <a:gd name="connsiteY9" fmla="*/ 137551 h 6857609"/>
              <a:gd name="connsiteX10" fmla="*/ 3706503 w 3875333"/>
              <a:gd name="connsiteY10" fmla="*/ 36519 h 6857609"/>
              <a:gd name="connsiteX11" fmla="*/ 3695243 w 3875333"/>
              <a:gd name="connsiteY11" fmla="*/ 0 h 6857609"/>
              <a:gd name="connsiteX12" fmla="*/ 3676475 w 3875333"/>
              <a:gd name="connsiteY12" fmla="*/ 0 h 6857609"/>
              <a:gd name="connsiteX13" fmla="*/ 3669828 w 3875333"/>
              <a:gd name="connsiteY13" fmla="*/ 21114 h 6857609"/>
              <a:gd name="connsiteX14" fmla="*/ 3661695 w 3875333"/>
              <a:gd name="connsiteY14" fmla="*/ 78668 h 6857609"/>
              <a:gd name="connsiteX15" fmla="*/ 3615089 w 3875333"/>
              <a:gd name="connsiteY15" fmla="*/ 201830 h 6857609"/>
              <a:gd name="connsiteX16" fmla="*/ 3503500 w 3875333"/>
              <a:gd name="connsiteY16" fmla="*/ 388255 h 6857609"/>
              <a:gd name="connsiteX17" fmla="*/ 3477851 w 3875333"/>
              <a:gd name="connsiteY17" fmla="*/ 434001 h 6857609"/>
              <a:gd name="connsiteX18" fmla="*/ 3454548 w 3875333"/>
              <a:gd name="connsiteY18" fmla="*/ 498515 h 6857609"/>
              <a:gd name="connsiteX19" fmla="*/ 3426553 w 3875333"/>
              <a:gd name="connsiteY19" fmla="*/ 602988 h 6857609"/>
              <a:gd name="connsiteX20" fmla="*/ 3292052 w 3875333"/>
              <a:gd name="connsiteY20" fmla="*/ 936895 h 6857609"/>
              <a:gd name="connsiteX21" fmla="*/ 3262180 w 3875333"/>
              <a:gd name="connsiteY21" fmla="*/ 1103692 h 6857609"/>
              <a:gd name="connsiteX22" fmla="*/ 3254829 w 3875333"/>
              <a:gd name="connsiteY22" fmla="*/ 1260949 h 6857609"/>
              <a:gd name="connsiteX23" fmla="*/ 3191801 w 3875333"/>
              <a:gd name="connsiteY23" fmla="*/ 1546139 h 6857609"/>
              <a:gd name="connsiteX24" fmla="*/ 3136906 w 3875333"/>
              <a:gd name="connsiteY24" fmla="*/ 1634190 h 6857609"/>
              <a:gd name="connsiteX25" fmla="*/ 2978085 w 3875333"/>
              <a:gd name="connsiteY25" fmla="*/ 1921726 h 6857609"/>
              <a:gd name="connsiteX26" fmla="*/ 2968154 w 3875333"/>
              <a:gd name="connsiteY26" fmla="*/ 1962233 h 6857609"/>
              <a:gd name="connsiteX27" fmla="*/ 2905517 w 3875333"/>
              <a:gd name="connsiteY27" fmla="*/ 1966142 h 6857609"/>
              <a:gd name="connsiteX28" fmla="*/ 2869155 w 3875333"/>
              <a:gd name="connsiteY28" fmla="*/ 1954256 h 6857609"/>
              <a:gd name="connsiteX29" fmla="*/ 2799871 w 3875333"/>
              <a:gd name="connsiteY29" fmla="*/ 1893965 h 6857609"/>
              <a:gd name="connsiteX30" fmla="*/ 2751935 w 3875333"/>
              <a:gd name="connsiteY30" fmla="*/ 1836490 h 6857609"/>
              <a:gd name="connsiteX31" fmla="*/ 2727850 w 3875333"/>
              <a:gd name="connsiteY31" fmla="*/ 1753287 h 6857609"/>
              <a:gd name="connsiteX32" fmla="*/ 2740753 w 3875333"/>
              <a:gd name="connsiteY32" fmla="*/ 1615110 h 6857609"/>
              <a:gd name="connsiteX33" fmla="*/ 2741926 w 3875333"/>
              <a:gd name="connsiteY33" fmla="*/ 1463796 h 6857609"/>
              <a:gd name="connsiteX34" fmla="*/ 2676395 w 3875333"/>
              <a:gd name="connsiteY34" fmla="*/ 1305679 h 6857609"/>
              <a:gd name="connsiteX35" fmla="*/ 2652623 w 3875333"/>
              <a:gd name="connsiteY35" fmla="*/ 1282923 h 6857609"/>
              <a:gd name="connsiteX36" fmla="*/ 2285873 w 3875333"/>
              <a:gd name="connsiteY36" fmla="*/ 1174071 h 6857609"/>
              <a:gd name="connsiteX37" fmla="*/ 2150589 w 3875333"/>
              <a:gd name="connsiteY37" fmla="*/ 1280812 h 6857609"/>
              <a:gd name="connsiteX38" fmla="*/ 2138078 w 3875333"/>
              <a:gd name="connsiteY38" fmla="*/ 1286129 h 6857609"/>
              <a:gd name="connsiteX39" fmla="*/ 2129163 w 3875333"/>
              <a:gd name="connsiteY39" fmla="*/ 1292229 h 6857609"/>
              <a:gd name="connsiteX40" fmla="*/ 2105625 w 3875333"/>
              <a:gd name="connsiteY40" fmla="*/ 1376918 h 6857609"/>
              <a:gd name="connsiteX41" fmla="*/ 2111490 w 3875333"/>
              <a:gd name="connsiteY41" fmla="*/ 1496561 h 6857609"/>
              <a:gd name="connsiteX42" fmla="*/ 2133699 w 3875333"/>
              <a:gd name="connsiteY42" fmla="*/ 1570146 h 6857609"/>
              <a:gd name="connsiteX43" fmla="*/ 2154890 w 3875333"/>
              <a:gd name="connsiteY43" fmla="*/ 1630750 h 6857609"/>
              <a:gd name="connsiteX44" fmla="*/ 2178115 w 3875333"/>
              <a:gd name="connsiteY44" fmla="*/ 1722476 h 6857609"/>
              <a:gd name="connsiteX45" fmla="*/ 2243255 w 3875333"/>
              <a:gd name="connsiteY45" fmla="*/ 1827575 h 6857609"/>
              <a:gd name="connsiteX46" fmla="*/ 2303624 w 3875333"/>
              <a:gd name="connsiteY46" fmla="*/ 1857681 h 6857609"/>
              <a:gd name="connsiteX47" fmla="*/ 2371109 w 3875333"/>
              <a:gd name="connsiteY47" fmla="*/ 1854944 h 6857609"/>
              <a:gd name="connsiteX48" fmla="*/ 2397384 w 3875333"/>
              <a:gd name="connsiteY48" fmla="*/ 1872461 h 6857609"/>
              <a:gd name="connsiteX49" fmla="*/ 2464556 w 3875333"/>
              <a:gd name="connsiteY49" fmla="*/ 2051535 h 6857609"/>
              <a:gd name="connsiteX50" fmla="*/ 2465416 w 3875333"/>
              <a:gd name="connsiteY50" fmla="*/ 2088210 h 6857609"/>
              <a:gd name="connsiteX51" fmla="*/ 2408410 w 3875333"/>
              <a:gd name="connsiteY51" fmla="*/ 2197297 h 6857609"/>
              <a:gd name="connsiteX52" fmla="*/ 2300730 w 3875333"/>
              <a:gd name="connsiteY52" fmla="*/ 2248517 h 6857609"/>
              <a:gd name="connsiteX53" fmla="*/ 2235278 w 3875333"/>
              <a:gd name="connsiteY53" fmla="*/ 2251880 h 6857609"/>
              <a:gd name="connsiteX54" fmla="*/ 1943207 w 3875333"/>
              <a:gd name="connsiteY54" fmla="*/ 2368317 h 6857609"/>
              <a:gd name="connsiteX55" fmla="*/ 1907392 w 3875333"/>
              <a:gd name="connsiteY55" fmla="*/ 2383175 h 6857609"/>
              <a:gd name="connsiteX56" fmla="*/ 1722610 w 3875333"/>
              <a:gd name="connsiteY56" fmla="*/ 2401708 h 6857609"/>
              <a:gd name="connsiteX57" fmla="*/ 1538921 w 3875333"/>
              <a:gd name="connsiteY57" fmla="*/ 2427670 h 6857609"/>
              <a:gd name="connsiteX58" fmla="*/ 1503654 w 3875333"/>
              <a:gd name="connsiteY58" fmla="*/ 2430798 h 6857609"/>
              <a:gd name="connsiteX59" fmla="*/ 1395584 w 3875333"/>
              <a:gd name="connsiteY59" fmla="*/ 2418520 h 6857609"/>
              <a:gd name="connsiteX60" fmla="*/ 1212991 w 3875333"/>
              <a:gd name="connsiteY60" fmla="*/ 2437366 h 6857609"/>
              <a:gd name="connsiteX61" fmla="*/ 973234 w 3875333"/>
              <a:gd name="connsiteY61" fmla="*/ 2518145 h 6857609"/>
              <a:gd name="connsiteX62" fmla="*/ 701886 w 3875333"/>
              <a:gd name="connsiteY62" fmla="*/ 2604789 h 6857609"/>
              <a:gd name="connsiteX63" fmla="*/ 644097 w 3875333"/>
              <a:gd name="connsiteY63" fmla="*/ 2620350 h 6857609"/>
              <a:gd name="connsiteX64" fmla="*/ 461660 w 3875333"/>
              <a:gd name="connsiteY64" fmla="*/ 2675871 h 6857609"/>
              <a:gd name="connsiteX65" fmla="*/ 376111 w 3875333"/>
              <a:gd name="connsiteY65" fmla="*/ 2714110 h 6857609"/>
              <a:gd name="connsiteX66" fmla="*/ 152698 w 3875333"/>
              <a:gd name="connsiteY66" fmla="*/ 2777451 h 6857609"/>
              <a:gd name="connsiteX67" fmla="*/ 19057 w 3875333"/>
              <a:gd name="connsiteY67" fmla="*/ 2806697 h 6857609"/>
              <a:gd name="connsiteX68" fmla="*/ 8422 w 3875333"/>
              <a:gd name="connsiteY68" fmla="*/ 2842434 h 6857609"/>
              <a:gd name="connsiteX69" fmla="*/ 29301 w 3875333"/>
              <a:gd name="connsiteY69" fmla="*/ 2852834 h 6857609"/>
              <a:gd name="connsiteX70" fmla="*/ 60972 w 3875333"/>
              <a:gd name="connsiteY70" fmla="*/ 2851427 h 6857609"/>
              <a:gd name="connsiteX71" fmla="*/ 115163 w 3875333"/>
              <a:gd name="connsiteY71" fmla="*/ 2849472 h 6857609"/>
              <a:gd name="connsiteX72" fmla="*/ 129786 w 3875333"/>
              <a:gd name="connsiteY72" fmla="*/ 2852912 h 6857609"/>
              <a:gd name="connsiteX73" fmla="*/ 65820 w 3875333"/>
              <a:gd name="connsiteY73" fmla="*/ 2877545 h 6857609"/>
              <a:gd name="connsiteX74" fmla="*/ 54090 w 3875333"/>
              <a:gd name="connsiteY74" fmla="*/ 2908277 h 6857609"/>
              <a:gd name="connsiteX75" fmla="*/ 53699 w 3875333"/>
              <a:gd name="connsiteY75" fmla="*/ 2912265 h 6857609"/>
              <a:gd name="connsiteX76" fmla="*/ 42595 w 3875333"/>
              <a:gd name="connsiteY76" fmla="*/ 2921649 h 6857609"/>
              <a:gd name="connsiteX77" fmla="*/ 46974 w 3875333"/>
              <a:gd name="connsiteY77" fmla="*/ 2951286 h 6857609"/>
              <a:gd name="connsiteX78" fmla="*/ 97177 w 3875333"/>
              <a:gd name="connsiteY78" fmla="*/ 2950817 h 6857609"/>
              <a:gd name="connsiteX79" fmla="*/ 131428 w 3875333"/>
              <a:gd name="connsiteY79" fmla="*/ 2927827 h 6857609"/>
              <a:gd name="connsiteX80" fmla="*/ 147303 w 3875333"/>
              <a:gd name="connsiteY80" fmla="*/ 2918130 h 6857609"/>
              <a:gd name="connsiteX81" fmla="*/ 209392 w 3875333"/>
              <a:gd name="connsiteY81" fmla="*/ 2900770 h 6857609"/>
              <a:gd name="connsiteX82" fmla="*/ 224954 w 3875333"/>
              <a:gd name="connsiteY82" fmla="*/ 2914220 h 6857609"/>
              <a:gd name="connsiteX83" fmla="*/ 304247 w 3875333"/>
              <a:gd name="connsiteY83" fmla="*/ 2934317 h 6857609"/>
              <a:gd name="connsiteX84" fmla="*/ 385026 w 3875333"/>
              <a:gd name="connsiteY84" fmla="*/ 2889979 h 6857609"/>
              <a:gd name="connsiteX85" fmla="*/ 432414 w 3875333"/>
              <a:gd name="connsiteY85" fmla="*/ 2867067 h 6857609"/>
              <a:gd name="connsiteX86" fmla="*/ 501698 w 3875333"/>
              <a:gd name="connsiteY86" fmla="*/ 2863157 h 6857609"/>
              <a:gd name="connsiteX87" fmla="*/ 599055 w 3875333"/>
              <a:gd name="connsiteY87" fmla="*/ 2824370 h 6857609"/>
              <a:gd name="connsiteX88" fmla="*/ 651839 w 3875333"/>
              <a:gd name="connsiteY88" fmla="*/ 2804117 h 6857609"/>
              <a:gd name="connsiteX89" fmla="*/ 745442 w 3875333"/>
              <a:gd name="connsiteY89" fmla="*/ 2798408 h 6857609"/>
              <a:gd name="connsiteX90" fmla="*/ 956734 w 3875333"/>
              <a:gd name="connsiteY90" fmla="*/ 2781205 h 6857609"/>
              <a:gd name="connsiteX91" fmla="*/ 1104295 w 3875333"/>
              <a:gd name="connsiteY91" fmla="*/ 2767442 h 6857609"/>
              <a:gd name="connsiteX92" fmla="*/ 1289703 w 3875333"/>
              <a:gd name="connsiteY92" fmla="*/ 2739759 h 6857609"/>
              <a:gd name="connsiteX93" fmla="*/ 1561755 w 3875333"/>
              <a:gd name="connsiteY93" fmla="*/ 2695734 h 6857609"/>
              <a:gd name="connsiteX94" fmla="*/ 1716432 w 3875333"/>
              <a:gd name="connsiteY94" fmla="*/ 2695343 h 6857609"/>
              <a:gd name="connsiteX95" fmla="*/ 2014681 w 3875333"/>
              <a:gd name="connsiteY95" fmla="*/ 2721774 h 6857609"/>
              <a:gd name="connsiteX96" fmla="*/ 2123142 w 3875333"/>
              <a:gd name="connsiteY96" fmla="*/ 2702615 h 6857609"/>
              <a:gd name="connsiteX97" fmla="*/ 2160599 w 3875333"/>
              <a:gd name="connsiteY97" fmla="*/ 2690651 h 6857609"/>
              <a:gd name="connsiteX98" fmla="*/ 2209238 w 3875333"/>
              <a:gd name="connsiteY98" fmla="*/ 2695030 h 6857609"/>
              <a:gd name="connsiteX99" fmla="*/ 2287280 w 3875333"/>
              <a:gd name="connsiteY99" fmla="*/ 2761420 h 6857609"/>
              <a:gd name="connsiteX100" fmla="*/ 2424597 w 3875333"/>
              <a:gd name="connsiteY100" fmla="*/ 2890917 h 6857609"/>
              <a:gd name="connsiteX101" fmla="*/ 2447040 w 3875333"/>
              <a:gd name="connsiteY101" fmla="*/ 2915471 h 6857609"/>
              <a:gd name="connsiteX102" fmla="*/ 2547290 w 3875333"/>
              <a:gd name="connsiteY102" fmla="*/ 3067176 h 6857609"/>
              <a:gd name="connsiteX103" fmla="*/ 2557690 w 3875333"/>
              <a:gd name="connsiteY103" fmla="*/ 3111358 h 6857609"/>
              <a:gd name="connsiteX104" fmla="*/ 2542520 w 3875333"/>
              <a:gd name="connsiteY104" fmla="*/ 3192450 h 6857609"/>
              <a:gd name="connsiteX105" fmla="*/ 2528288 w 3875333"/>
              <a:gd name="connsiteY105" fmla="*/ 3222322 h 6857609"/>
              <a:gd name="connsiteX106" fmla="*/ 2415839 w 3875333"/>
              <a:gd name="connsiteY106" fmla="*/ 3317098 h 6857609"/>
              <a:gd name="connsiteX107" fmla="*/ 2188203 w 3875333"/>
              <a:gd name="connsiteY107" fmla="*/ 3388963 h 6857609"/>
              <a:gd name="connsiteX108" fmla="*/ 1936873 w 3875333"/>
              <a:gd name="connsiteY108" fmla="*/ 3419538 h 6857609"/>
              <a:gd name="connsiteX109" fmla="*/ 1773439 w 3875333"/>
              <a:gd name="connsiteY109" fmla="*/ 3451990 h 6857609"/>
              <a:gd name="connsiteX110" fmla="*/ 1436403 w 3875333"/>
              <a:gd name="connsiteY110" fmla="*/ 3583129 h 6857609"/>
              <a:gd name="connsiteX111" fmla="*/ 1261239 w 3875333"/>
              <a:gd name="connsiteY111" fmla="*/ 3695031 h 6857609"/>
              <a:gd name="connsiteX112" fmla="*/ 1233009 w 3875333"/>
              <a:gd name="connsiteY112" fmla="*/ 3741950 h 6857609"/>
              <a:gd name="connsiteX113" fmla="*/ 1239656 w 3875333"/>
              <a:gd name="connsiteY113" fmla="*/ 3844312 h 6857609"/>
              <a:gd name="connsiteX114" fmla="*/ 1316760 w 3875333"/>
              <a:gd name="connsiteY114" fmla="*/ 3988822 h 6857609"/>
              <a:gd name="connsiteX115" fmla="*/ 1415446 w 3875333"/>
              <a:gd name="connsiteY115" fmla="*/ 4099317 h 6857609"/>
              <a:gd name="connsiteX116" fmla="*/ 1709707 w 3875333"/>
              <a:gd name="connsiteY116" fmla="*/ 4399442 h 6857609"/>
              <a:gd name="connsiteX117" fmla="*/ 1887217 w 3875333"/>
              <a:gd name="connsiteY117" fmla="*/ 4572026 h 6857609"/>
              <a:gd name="connsiteX118" fmla="*/ 2089360 w 3875333"/>
              <a:gd name="connsiteY118" fmla="*/ 4797941 h 6857609"/>
              <a:gd name="connsiteX119" fmla="*/ 2193442 w 3875333"/>
              <a:gd name="connsiteY119" fmla="*/ 4947222 h 6857609"/>
              <a:gd name="connsiteX120" fmla="*/ 2238015 w 3875333"/>
              <a:gd name="connsiteY120" fmla="*/ 4995002 h 6857609"/>
              <a:gd name="connsiteX121" fmla="*/ 2323408 w 3875333"/>
              <a:gd name="connsiteY121" fmla="*/ 5062487 h 6857609"/>
              <a:gd name="connsiteX122" fmla="*/ 2338500 w 3875333"/>
              <a:gd name="connsiteY122" fmla="*/ 5101273 h 6857609"/>
              <a:gd name="connsiteX123" fmla="*/ 2322548 w 3875333"/>
              <a:gd name="connsiteY123" fmla="*/ 5206919 h 6857609"/>
              <a:gd name="connsiteX124" fmla="*/ 2299557 w 3875333"/>
              <a:gd name="connsiteY124" fmla="*/ 5538167 h 6857609"/>
              <a:gd name="connsiteX125" fmla="*/ 2268669 w 3875333"/>
              <a:gd name="connsiteY125" fmla="*/ 5766507 h 6857609"/>
              <a:gd name="connsiteX126" fmla="*/ 2206970 w 3875333"/>
              <a:gd name="connsiteY126" fmla="*/ 5930567 h 6857609"/>
              <a:gd name="connsiteX127" fmla="*/ 2153326 w 3875333"/>
              <a:gd name="connsiteY127" fmla="*/ 6016429 h 6857609"/>
              <a:gd name="connsiteX128" fmla="*/ 2097571 w 3875333"/>
              <a:gd name="connsiteY128" fmla="*/ 6057718 h 6857609"/>
              <a:gd name="connsiteX129" fmla="*/ 2083104 w 3875333"/>
              <a:gd name="connsiteY129" fmla="*/ 6061706 h 6857609"/>
              <a:gd name="connsiteX130" fmla="*/ 2018512 w 3875333"/>
              <a:gd name="connsiteY130" fmla="*/ 6166179 h 6857609"/>
              <a:gd name="connsiteX131" fmla="*/ 2039470 w 3875333"/>
              <a:gd name="connsiteY131" fmla="*/ 6239920 h 6857609"/>
              <a:gd name="connsiteX132" fmla="*/ 2084199 w 3875333"/>
              <a:gd name="connsiteY132" fmla="*/ 6343064 h 6857609"/>
              <a:gd name="connsiteX133" fmla="*/ 2110708 w 3875333"/>
              <a:gd name="connsiteY133" fmla="*/ 6483117 h 6857609"/>
              <a:gd name="connsiteX134" fmla="*/ 2091862 w 3875333"/>
              <a:gd name="connsiteY134" fmla="*/ 6576643 h 6857609"/>
              <a:gd name="connsiteX135" fmla="*/ 2068559 w 3875333"/>
              <a:gd name="connsiteY135" fmla="*/ 6621059 h 6857609"/>
              <a:gd name="connsiteX136" fmla="*/ 2047993 w 3875333"/>
              <a:gd name="connsiteY136" fmla="*/ 6662661 h 6857609"/>
              <a:gd name="connsiteX137" fmla="*/ 2039470 w 3875333"/>
              <a:gd name="connsiteY137" fmla="*/ 6704888 h 6857609"/>
              <a:gd name="connsiteX138" fmla="*/ 2023908 w 3875333"/>
              <a:gd name="connsiteY138" fmla="*/ 6736089 h 6857609"/>
              <a:gd name="connsiteX139" fmla="*/ 1979882 w 3875333"/>
              <a:gd name="connsiteY139" fmla="*/ 6779645 h 6857609"/>
              <a:gd name="connsiteX140" fmla="*/ 1963226 w 3875333"/>
              <a:gd name="connsiteY140" fmla="*/ 6832898 h 6857609"/>
              <a:gd name="connsiteX141" fmla="*/ 1979413 w 3875333"/>
              <a:gd name="connsiteY141" fmla="*/ 6851275 h 6857609"/>
              <a:gd name="connsiteX142" fmla="*/ 1998650 w 3875333"/>
              <a:gd name="connsiteY142" fmla="*/ 6857609 h 6857609"/>
              <a:gd name="connsiteX143" fmla="*/ 2043692 w 3875333"/>
              <a:gd name="connsiteY143" fmla="*/ 6857609 h 6857609"/>
              <a:gd name="connsiteX144" fmla="*/ 2074737 w 3875333"/>
              <a:gd name="connsiteY144" fmla="*/ 6843690 h 6857609"/>
              <a:gd name="connsiteX145" fmla="*/ 2109770 w 3875333"/>
              <a:gd name="connsiteY145" fmla="*/ 6819292 h 6857609"/>
              <a:gd name="connsiteX146" fmla="*/ 2114227 w 3875333"/>
              <a:gd name="connsiteY146" fmla="*/ 6817103 h 6857609"/>
              <a:gd name="connsiteX147" fmla="*/ 2181634 w 3875333"/>
              <a:gd name="connsiteY147" fmla="*/ 6784181 h 6857609"/>
              <a:gd name="connsiteX148" fmla="*/ 2284231 w 3875333"/>
              <a:gd name="connsiteY148" fmla="*/ 6623248 h 6857609"/>
              <a:gd name="connsiteX149" fmla="*/ 2302607 w 3875333"/>
              <a:gd name="connsiteY149" fmla="*/ 6572185 h 6857609"/>
              <a:gd name="connsiteX150" fmla="*/ 2327318 w 3875333"/>
              <a:gd name="connsiteY150" fmla="*/ 6509470 h 6857609"/>
              <a:gd name="connsiteX151" fmla="*/ 2357972 w 3875333"/>
              <a:gd name="connsiteY151" fmla="*/ 6394206 h 6857609"/>
              <a:gd name="connsiteX152" fmla="*/ 2387765 w 3875333"/>
              <a:gd name="connsiteY152" fmla="*/ 6270965 h 6857609"/>
              <a:gd name="connsiteX153" fmla="*/ 2443755 w 3875333"/>
              <a:gd name="connsiteY153" fmla="*/ 6084931 h 6857609"/>
              <a:gd name="connsiteX154" fmla="*/ 2490127 w 3875333"/>
              <a:gd name="connsiteY154" fmla="*/ 5907342 h 6857609"/>
              <a:gd name="connsiteX155" fmla="*/ 2699933 w 3875333"/>
              <a:gd name="connsiteY155" fmla="*/ 5301852 h 6857609"/>
              <a:gd name="connsiteX156" fmla="*/ 2890894 w 3875333"/>
              <a:gd name="connsiteY156" fmla="*/ 4911486 h 6857609"/>
              <a:gd name="connsiteX157" fmla="*/ 3111335 w 3875333"/>
              <a:gd name="connsiteY157" fmla="*/ 4525498 h 6857609"/>
              <a:gd name="connsiteX158" fmla="*/ 3176240 w 3875333"/>
              <a:gd name="connsiteY158" fmla="*/ 4422355 h 6857609"/>
              <a:gd name="connsiteX159" fmla="*/ 3321689 w 3875333"/>
              <a:gd name="connsiteY159" fmla="*/ 4114956 h 6857609"/>
              <a:gd name="connsiteX160" fmla="*/ 3437344 w 3875333"/>
              <a:gd name="connsiteY160" fmla="*/ 3707543 h 6857609"/>
              <a:gd name="connsiteX161" fmla="*/ 3448918 w 3875333"/>
              <a:gd name="connsiteY161" fmla="*/ 3552945 h 6857609"/>
              <a:gd name="connsiteX162" fmla="*/ 3426709 w 3875333"/>
              <a:gd name="connsiteY162" fmla="*/ 3287539 h 6857609"/>
              <a:gd name="connsiteX163" fmla="*/ 3443913 w 3875333"/>
              <a:gd name="connsiteY163" fmla="*/ 3116754 h 6857609"/>
              <a:gd name="connsiteX164" fmla="*/ 3477069 w 3875333"/>
              <a:gd name="connsiteY164" fmla="*/ 2879891 h 6857609"/>
              <a:gd name="connsiteX165" fmla="*/ 3476287 w 3875333"/>
              <a:gd name="connsiteY165" fmla="*/ 2617223 h 6857609"/>
              <a:gd name="connsiteX166" fmla="*/ 3461117 w 3875333"/>
              <a:gd name="connsiteY166" fmla="*/ 2507979 h 6857609"/>
              <a:gd name="connsiteX167" fmla="*/ 3418342 w 3875333"/>
              <a:gd name="connsiteY167" fmla="*/ 2316002 h 6857609"/>
              <a:gd name="connsiteX168" fmla="*/ 3382136 w 3875333"/>
              <a:gd name="connsiteY168" fmla="*/ 2114954 h 6857609"/>
              <a:gd name="connsiteX169" fmla="*/ 3391364 w 3875333"/>
              <a:gd name="connsiteY169" fmla="*/ 1884425 h 6857609"/>
              <a:gd name="connsiteX170" fmla="*/ 3421392 w 3875333"/>
              <a:gd name="connsiteY170" fmla="*/ 1814125 h 6857609"/>
              <a:gd name="connsiteX171" fmla="*/ 3461664 w 3875333"/>
              <a:gd name="connsiteY171" fmla="*/ 1711841 h 6857609"/>
              <a:gd name="connsiteX172" fmla="*/ 3496071 w 3875333"/>
              <a:gd name="connsiteY172" fmla="*/ 1489601 h 6857609"/>
              <a:gd name="connsiteX173" fmla="*/ 3523441 w 3875333"/>
              <a:gd name="connsiteY173" fmla="*/ 1232251 h 6857609"/>
              <a:gd name="connsiteX174" fmla="*/ 3549481 w 3875333"/>
              <a:gd name="connsiteY174" fmla="*/ 1152566 h 6857609"/>
              <a:gd name="connsiteX175" fmla="*/ 3580213 w 3875333"/>
              <a:gd name="connsiteY175" fmla="*/ 1036129 h 6857609"/>
              <a:gd name="connsiteX176" fmla="*/ 3590457 w 3875333"/>
              <a:gd name="connsiteY176" fmla="*/ 666720 h 6857609"/>
              <a:gd name="connsiteX177" fmla="*/ 3602108 w 3875333"/>
              <a:gd name="connsiteY177" fmla="*/ 539804 h 6857609"/>
              <a:gd name="connsiteX178" fmla="*/ 3623378 w 3875333"/>
              <a:gd name="connsiteY178" fmla="*/ 490539 h 6857609"/>
              <a:gd name="connsiteX179" fmla="*/ 3634091 w 3875333"/>
              <a:gd name="connsiteY179" fmla="*/ 471067 h 6857609"/>
              <a:gd name="connsiteX180" fmla="*/ 3658333 w 3875333"/>
              <a:gd name="connsiteY180" fmla="*/ 436425 h 6857609"/>
              <a:gd name="connsiteX181" fmla="*/ 3693053 w 3875333"/>
              <a:gd name="connsiteY181" fmla="*/ 410776 h 6857609"/>
              <a:gd name="connsiteX182" fmla="*/ 3756237 w 3875333"/>
              <a:gd name="connsiteY182" fmla="*/ 342587 h 6857609"/>
              <a:gd name="connsiteX183" fmla="*/ 3811211 w 3875333"/>
              <a:gd name="connsiteY183" fmla="*/ 281514 h 6857609"/>
              <a:gd name="connsiteX184" fmla="*/ 3875334 w 3875333"/>
              <a:gd name="connsiteY184" fmla="*/ 221301 h 6857609"/>
              <a:gd name="connsiteX185" fmla="*/ 3875334 w 3875333"/>
              <a:gd name="connsiteY185" fmla="*/ 195027 h 6857609"/>
              <a:gd name="connsiteX186" fmla="*/ 3828180 w 3875333"/>
              <a:gd name="connsiteY186" fmla="*/ 196122 h 6857609"/>
              <a:gd name="connsiteX187" fmla="*/ 2717059 w 3875333"/>
              <a:gd name="connsiteY187" fmla="*/ 3988040 h 6857609"/>
              <a:gd name="connsiteX188" fmla="*/ 2598588 w 3875333"/>
              <a:gd name="connsiteY188" fmla="*/ 4397409 h 6857609"/>
              <a:gd name="connsiteX189" fmla="*/ 2531103 w 3875333"/>
              <a:gd name="connsiteY189" fmla="*/ 4733584 h 6857609"/>
              <a:gd name="connsiteX190" fmla="*/ 2456189 w 3875333"/>
              <a:gd name="connsiteY190" fmla="*/ 4929080 h 6857609"/>
              <a:gd name="connsiteX191" fmla="*/ 2444381 w 3875333"/>
              <a:gd name="connsiteY191" fmla="*/ 4949959 h 6857609"/>
              <a:gd name="connsiteX192" fmla="*/ 2388391 w 3875333"/>
              <a:gd name="connsiteY192" fmla="*/ 4899678 h 6857609"/>
              <a:gd name="connsiteX193" fmla="*/ 2371656 w 3875333"/>
              <a:gd name="connsiteY193" fmla="*/ 4838214 h 6857609"/>
              <a:gd name="connsiteX194" fmla="*/ 2375644 w 3875333"/>
              <a:gd name="connsiteY194" fmla="*/ 4775108 h 6857609"/>
              <a:gd name="connsiteX195" fmla="*/ 2401528 w 3875333"/>
              <a:gd name="connsiteY195" fmla="*/ 4667663 h 6857609"/>
              <a:gd name="connsiteX196" fmla="*/ 2399104 w 3875333"/>
              <a:gd name="connsiteY196" fmla="*/ 4600725 h 6857609"/>
              <a:gd name="connsiteX197" fmla="*/ 2352576 w 3875333"/>
              <a:gd name="connsiteY197" fmla="*/ 4557012 h 6857609"/>
              <a:gd name="connsiteX198" fmla="*/ 2278522 w 3875333"/>
              <a:gd name="connsiteY198" fmla="*/ 4545673 h 6857609"/>
              <a:gd name="connsiteX199" fmla="*/ 2154499 w 3875333"/>
              <a:gd name="connsiteY199" fmla="*/ 4484053 h 6857609"/>
              <a:gd name="connsiteX200" fmla="*/ 2070201 w 3875333"/>
              <a:gd name="connsiteY200" fmla="*/ 4341654 h 6857609"/>
              <a:gd name="connsiteX201" fmla="*/ 2036263 w 3875333"/>
              <a:gd name="connsiteY201" fmla="*/ 4240387 h 6857609"/>
              <a:gd name="connsiteX202" fmla="*/ 1880258 w 3875333"/>
              <a:gd name="connsiteY202" fmla="*/ 4048175 h 6857609"/>
              <a:gd name="connsiteX203" fmla="*/ 1772578 w 3875333"/>
              <a:gd name="connsiteY203" fmla="*/ 3995860 h 6857609"/>
              <a:gd name="connsiteX204" fmla="*/ 1747946 w 3875333"/>
              <a:gd name="connsiteY204" fmla="*/ 3984365 h 6857609"/>
              <a:gd name="connsiteX205" fmla="*/ 1749197 w 3875333"/>
              <a:gd name="connsiteY205" fmla="*/ 3979126 h 6857609"/>
              <a:gd name="connsiteX206" fmla="*/ 1864149 w 3875333"/>
              <a:gd name="connsiteY206" fmla="*/ 3963799 h 6857609"/>
              <a:gd name="connsiteX207" fmla="*/ 2086701 w 3875333"/>
              <a:gd name="connsiteY207" fmla="*/ 3966145 h 6857609"/>
              <a:gd name="connsiteX208" fmla="*/ 2322000 w 3875333"/>
              <a:gd name="connsiteY208" fmla="*/ 3958638 h 6857609"/>
              <a:gd name="connsiteX209" fmla="*/ 2588891 w 3875333"/>
              <a:gd name="connsiteY209" fmla="*/ 3907887 h 6857609"/>
              <a:gd name="connsiteX210" fmla="*/ 2651841 w 3875333"/>
              <a:gd name="connsiteY210" fmla="*/ 3924778 h 6857609"/>
              <a:gd name="connsiteX211" fmla="*/ 2698291 w 3875333"/>
              <a:gd name="connsiteY211" fmla="*/ 3955744 h 6857609"/>
              <a:gd name="connsiteX212" fmla="*/ 2723784 w 3875333"/>
              <a:gd name="connsiteY212" fmla="*/ 3969664 h 6857609"/>
              <a:gd name="connsiteX213" fmla="*/ 2717059 w 3875333"/>
              <a:gd name="connsiteY213" fmla="*/ 3988040 h 68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3875333" h="6857609">
                <a:moveTo>
                  <a:pt x="3828180" y="196122"/>
                </a:moveTo>
                <a:cubicBezTo>
                  <a:pt x="3806206" y="215046"/>
                  <a:pt x="3781887" y="229903"/>
                  <a:pt x="3755064" y="240773"/>
                </a:cubicBezTo>
                <a:cubicBezTo>
                  <a:pt x="3738408" y="247576"/>
                  <a:pt x="3721674" y="254223"/>
                  <a:pt x="3703766" y="261495"/>
                </a:cubicBezTo>
                <a:cubicBezTo>
                  <a:pt x="3699309" y="245543"/>
                  <a:pt x="3704783" y="232640"/>
                  <a:pt x="3714792" y="222240"/>
                </a:cubicBezTo>
                <a:cubicBezTo>
                  <a:pt x="3727695" y="208790"/>
                  <a:pt x="3742240" y="196825"/>
                  <a:pt x="3755768" y="183923"/>
                </a:cubicBezTo>
                <a:cubicBezTo>
                  <a:pt x="3772424" y="168048"/>
                  <a:pt x="3789941" y="152721"/>
                  <a:pt x="3804877" y="135361"/>
                </a:cubicBezTo>
                <a:cubicBezTo>
                  <a:pt x="3814417" y="124257"/>
                  <a:pt x="3821142" y="110338"/>
                  <a:pt x="3827242" y="96810"/>
                </a:cubicBezTo>
                <a:cubicBezTo>
                  <a:pt x="3833419" y="83125"/>
                  <a:pt x="3830291" y="70222"/>
                  <a:pt x="3818092" y="58883"/>
                </a:cubicBezTo>
                <a:cubicBezTo>
                  <a:pt x="3778758" y="84454"/>
                  <a:pt x="3753109" y="124961"/>
                  <a:pt x="3712055" y="150688"/>
                </a:cubicBezTo>
                <a:cubicBezTo>
                  <a:pt x="3710961" y="145293"/>
                  <a:pt x="3709553" y="141461"/>
                  <a:pt x="3709475" y="137551"/>
                </a:cubicBezTo>
                <a:cubicBezTo>
                  <a:pt x="3708302" y="103847"/>
                  <a:pt x="3707207" y="70222"/>
                  <a:pt x="3706503" y="36519"/>
                </a:cubicBezTo>
                <a:cubicBezTo>
                  <a:pt x="3706190" y="23147"/>
                  <a:pt x="3704157" y="10557"/>
                  <a:pt x="3695243" y="0"/>
                </a:cubicBezTo>
                <a:lnTo>
                  <a:pt x="3676475" y="0"/>
                </a:lnTo>
                <a:cubicBezTo>
                  <a:pt x="3674207" y="7038"/>
                  <a:pt x="3671001" y="13919"/>
                  <a:pt x="3669828" y="21114"/>
                </a:cubicBezTo>
                <a:cubicBezTo>
                  <a:pt x="3666622" y="40194"/>
                  <a:pt x="3664276" y="59431"/>
                  <a:pt x="3661695" y="78668"/>
                </a:cubicBezTo>
                <a:cubicBezTo>
                  <a:pt x="3655752" y="123397"/>
                  <a:pt x="3642537" y="165468"/>
                  <a:pt x="3615089" y="201830"/>
                </a:cubicBezTo>
                <a:cubicBezTo>
                  <a:pt x="3571142" y="260010"/>
                  <a:pt x="3536656" y="323663"/>
                  <a:pt x="3503500" y="388255"/>
                </a:cubicBezTo>
                <a:cubicBezTo>
                  <a:pt x="3495524" y="403817"/>
                  <a:pt x="3487313" y="419300"/>
                  <a:pt x="3477851" y="434001"/>
                </a:cubicBezTo>
                <a:cubicBezTo>
                  <a:pt x="3465026" y="453864"/>
                  <a:pt x="3456347" y="474977"/>
                  <a:pt x="3454548" y="498515"/>
                </a:cubicBezTo>
                <a:cubicBezTo>
                  <a:pt x="3451733" y="535112"/>
                  <a:pt x="3440394" y="569206"/>
                  <a:pt x="3426553" y="602988"/>
                </a:cubicBezTo>
                <a:cubicBezTo>
                  <a:pt x="3381120" y="714030"/>
                  <a:pt x="3336547" y="825462"/>
                  <a:pt x="3292052" y="936895"/>
                </a:cubicBezTo>
                <a:cubicBezTo>
                  <a:pt x="3270782" y="990305"/>
                  <a:pt x="3259286" y="1046060"/>
                  <a:pt x="3262180" y="1103692"/>
                </a:cubicBezTo>
                <a:cubicBezTo>
                  <a:pt x="3264838" y="1156476"/>
                  <a:pt x="3261007" y="1208791"/>
                  <a:pt x="3254829" y="1260949"/>
                </a:cubicBezTo>
                <a:cubicBezTo>
                  <a:pt x="3243256" y="1358072"/>
                  <a:pt x="3220109" y="1452692"/>
                  <a:pt x="3191801" y="1546139"/>
                </a:cubicBezTo>
                <a:cubicBezTo>
                  <a:pt x="3181401" y="1580468"/>
                  <a:pt x="3162868" y="1609558"/>
                  <a:pt x="3136906" y="1634190"/>
                </a:cubicBezTo>
                <a:cubicBezTo>
                  <a:pt x="3053546" y="1713171"/>
                  <a:pt x="3001232" y="1809433"/>
                  <a:pt x="2978085" y="1921726"/>
                </a:cubicBezTo>
                <a:cubicBezTo>
                  <a:pt x="2975348" y="1935098"/>
                  <a:pt x="2971594" y="1948235"/>
                  <a:pt x="2968154" y="1962233"/>
                </a:cubicBezTo>
                <a:cubicBezTo>
                  <a:pt x="2946493" y="1963562"/>
                  <a:pt x="2926005" y="1964579"/>
                  <a:pt x="2905517" y="1966142"/>
                </a:cubicBezTo>
                <a:cubicBezTo>
                  <a:pt x="2891598" y="1967159"/>
                  <a:pt x="2879633" y="1963249"/>
                  <a:pt x="2869155" y="1954256"/>
                </a:cubicBezTo>
                <a:cubicBezTo>
                  <a:pt x="2845930" y="1934316"/>
                  <a:pt x="2821610" y="1915392"/>
                  <a:pt x="2799871" y="1893965"/>
                </a:cubicBezTo>
                <a:cubicBezTo>
                  <a:pt x="2782198" y="1876527"/>
                  <a:pt x="2766324" y="1856821"/>
                  <a:pt x="2751935" y="1836490"/>
                </a:cubicBezTo>
                <a:cubicBezTo>
                  <a:pt x="2734575" y="1811935"/>
                  <a:pt x="2725739" y="1783471"/>
                  <a:pt x="2727850" y="1753287"/>
                </a:cubicBezTo>
                <a:cubicBezTo>
                  <a:pt x="2731056" y="1707149"/>
                  <a:pt x="2735044" y="1661012"/>
                  <a:pt x="2740753" y="1615110"/>
                </a:cubicBezTo>
                <a:cubicBezTo>
                  <a:pt x="2747009" y="1564594"/>
                  <a:pt x="2750762" y="1514312"/>
                  <a:pt x="2741926" y="1463796"/>
                </a:cubicBezTo>
                <a:cubicBezTo>
                  <a:pt x="2731838" y="1406242"/>
                  <a:pt x="2709473" y="1353693"/>
                  <a:pt x="2676395" y="1305679"/>
                </a:cubicBezTo>
                <a:cubicBezTo>
                  <a:pt x="2669749" y="1296060"/>
                  <a:pt x="2661851" y="1288475"/>
                  <a:pt x="2652623" y="1282923"/>
                </a:cubicBezTo>
                <a:cubicBezTo>
                  <a:pt x="2572235" y="1167893"/>
                  <a:pt x="2415760" y="1120270"/>
                  <a:pt x="2285873" y="1174071"/>
                </a:cubicBezTo>
                <a:cubicBezTo>
                  <a:pt x="2231681" y="1196514"/>
                  <a:pt x="2184684" y="1233736"/>
                  <a:pt x="2150589" y="1280812"/>
                </a:cubicBezTo>
                <a:cubicBezTo>
                  <a:pt x="2146601" y="1282845"/>
                  <a:pt x="2142457" y="1284643"/>
                  <a:pt x="2138078" y="1286129"/>
                </a:cubicBezTo>
                <a:cubicBezTo>
                  <a:pt x="2134715" y="1287224"/>
                  <a:pt x="2130727" y="1289414"/>
                  <a:pt x="2129163" y="1292229"/>
                </a:cubicBezTo>
                <a:cubicBezTo>
                  <a:pt x="2114775" y="1318582"/>
                  <a:pt x="2100073" y="1345091"/>
                  <a:pt x="2105625" y="1376918"/>
                </a:cubicBezTo>
                <a:cubicBezTo>
                  <a:pt x="2112507" y="1416564"/>
                  <a:pt x="2114306" y="1456523"/>
                  <a:pt x="2111490" y="1496561"/>
                </a:cubicBezTo>
                <a:cubicBezTo>
                  <a:pt x="2109535" y="1524243"/>
                  <a:pt x="2116730" y="1548641"/>
                  <a:pt x="2133699" y="1570146"/>
                </a:cubicBezTo>
                <a:cubicBezTo>
                  <a:pt x="2147774" y="1588053"/>
                  <a:pt x="2154969" y="1607759"/>
                  <a:pt x="2154890" y="1630750"/>
                </a:cubicBezTo>
                <a:cubicBezTo>
                  <a:pt x="2154734" y="1663202"/>
                  <a:pt x="2161694" y="1694403"/>
                  <a:pt x="2178115" y="1722476"/>
                </a:cubicBezTo>
                <a:cubicBezTo>
                  <a:pt x="2198916" y="1758057"/>
                  <a:pt x="2221203" y="1792777"/>
                  <a:pt x="2243255" y="1827575"/>
                </a:cubicBezTo>
                <a:cubicBezTo>
                  <a:pt x="2257174" y="1849549"/>
                  <a:pt x="2277271" y="1859558"/>
                  <a:pt x="2303624" y="1857681"/>
                </a:cubicBezTo>
                <a:cubicBezTo>
                  <a:pt x="2326067" y="1856039"/>
                  <a:pt x="2348588" y="1855335"/>
                  <a:pt x="2371109" y="1854944"/>
                </a:cubicBezTo>
                <a:cubicBezTo>
                  <a:pt x="2389564" y="1854632"/>
                  <a:pt x="2391050" y="1855726"/>
                  <a:pt x="2397384" y="1872461"/>
                </a:cubicBezTo>
                <a:cubicBezTo>
                  <a:pt x="2419905" y="1932126"/>
                  <a:pt x="2442035" y="1991870"/>
                  <a:pt x="2464556" y="2051535"/>
                </a:cubicBezTo>
                <a:cubicBezTo>
                  <a:pt x="2469170" y="2063812"/>
                  <a:pt x="2469170" y="2075699"/>
                  <a:pt x="2465416" y="2088210"/>
                </a:cubicBezTo>
                <a:cubicBezTo>
                  <a:pt x="2453374" y="2128248"/>
                  <a:pt x="2434215" y="2164454"/>
                  <a:pt x="2408410" y="2197297"/>
                </a:cubicBezTo>
                <a:cubicBezTo>
                  <a:pt x="2381040" y="2232174"/>
                  <a:pt x="2344913" y="2248361"/>
                  <a:pt x="2300730" y="2248517"/>
                </a:cubicBezTo>
                <a:cubicBezTo>
                  <a:pt x="2278913" y="2248595"/>
                  <a:pt x="2256939" y="2249299"/>
                  <a:pt x="2235278" y="2251880"/>
                </a:cubicBezTo>
                <a:cubicBezTo>
                  <a:pt x="2127677" y="2264704"/>
                  <a:pt x="2028444" y="2299111"/>
                  <a:pt x="1943207" y="2368317"/>
                </a:cubicBezTo>
                <a:cubicBezTo>
                  <a:pt x="1932729" y="2376841"/>
                  <a:pt x="1920921" y="2381845"/>
                  <a:pt x="1907392" y="2383175"/>
                </a:cubicBezTo>
                <a:cubicBezTo>
                  <a:pt x="1845772" y="2389352"/>
                  <a:pt x="1784230" y="2395921"/>
                  <a:pt x="1722610" y="2401708"/>
                </a:cubicBezTo>
                <a:cubicBezTo>
                  <a:pt x="1660989" y="2407494"/>
                  <a:pt x="1599525" y="2414689"/>
                  <a:pt x="1538921" y="2427670"/>
                </a:cubicBezTo>
                <a:cubicBezTo>
                  <a:pt x="1527426" y="2430172"/>
                  <a:pt x="1515227" y="2431892"/>
                  <a:pt x="1503654" y="2430798"/>
                </a:cubicBezTo>
                <a:cubicBezTo>
                  <a:pt x="1467526" y="2427591"/>
                  <a:pt x="1431477" y="2423447"/>
                  <a:pt x="1395584" y="2418520"/>
                </a:cubicBezTo>
                <a:cubicBezTo>
                  <a:pt x="1333103" y="2409918"/>
                  <a:pt x="1271952" y="2413828"/>
                  <a:pt x="1212991" y="2437366"/>
                </a:cubicBezTo>
                <a:cubicBezTo>
                  <a:pt x="1134558" y="2468724"/>
                  <a:pt x="1054248" y="2494451"/>
                  <a:pt x="973234" y="2518145"/>
                </a:cubicBezTo>
                <a:cubicBezTo>
                  <a:pt x="882055" y="2544733"/>
                  <a:pt x="790484" y="2570147"/>
                  <a:pt x="701886" y="2604789"/>
                </a:cubicBezTo>
                <a:cubicBezTo>
                  <a:pt x="683431" y="2611983"/>
                  <a:pt x="663647" y="2616675"/>
                  <a:pt x="644097" y="2620350"/>
                </a:cubicBezTo>
                <a:cubicBezTo>
                  <a:pt x="581147" y="2632080"/>
                  <a:pt x="519840" y="2648658"/>
                  <a:pt x="461660" y="2675871"/>
                </a:cubicBezTo>
                <a:cubicBezTo>
                  <a:pt x="433352" y="2689087"/>
                  <a:pt x="405045" y="2702302"/>
                  <a:pt x="376111" y="2714110"/>
                </a:cubicBezTo>
                <a:cubicBezTo>
                  <a:pt x="304012" y="2743435"/>
                  <a:pt x="228316" y="2760247"/>
                  <a:pt x="152698" y="2777451"/>
                </a:cubicBezTo>
                <a:cubicBezTo>
                  <a:pt x="108203" y="2787617"/>
                  <a:pt x="63474" y="2796531"/>
                  <a:pt x="19057" y="2806697"/>
                </a:cubicBezTo>
                <a:cubicBezTo>
                  <a:pt x="-1353" y="2811389"/>
                  <a:pt x="-6123" y="2827107"/>
                  <a:pt x="8422" y="2842434"/>
                </a:cubicBezTo>
                <a:cubicBezTo>
                  <a:pt x="13583" y="2847830"/>
                  <a:pt x="21951" y="2851896"/>
                  <a:pt x="29301" y="2852834"/>
                </a:cubicBezTo>
                <a:cubicBezTo>
                  <a:pt x="39623" y="2854164"/>
                  <a:pt x="50415" y="2851896"/>
                  <a:pt x="60972" y="2851427"/>
                </a:cubicBezTo>
                <a:cubicBezTo>
                  <a:pt x="79035" y="2850645"/>
                  <a:pt x="97099" y="2849706"/>
                  <a:pt x="115163" y="2849472"/>
                </a:cubicBezTo>
                <a:cubicBezTo>
                  <a:pt x="120011" y="2849394"/>
                  <a:pt x="124938" y="2851739"/>
                  <a:pt x="129786" y="2852912"/>
                </a:cubicBezTo>
                <a:cubicBezTo>
                  <a:pt x="108282" y="2863313"/>
                  <a:pt x="87168" y="2870820"/>
                  <a:pt x="65820" y="2877545"/>
                </a:cubicBezTo>
                <a:cubicBezTo>
                  <a:pt x="43299" y="2884661"/>
                  <a:pt x="43220" y="2892012"/>
                  <a:pt x="54090" y="2908277"/>
                </a:cubicBezTo>
                <a:cubicBezTo>
                  <a:pt x="54559" y="2909059"/>
                  <a:pt x="53855" y="2910545"/>
                  <a:pt x="53699" y="2912265"/>
                </a:cubicBezTo>
                <a:cubicBezTo>
                  <a:pt x="50180" y="2915237"/>
                  <a:pt x="46114" y="2918130"/>
                  <a:pt x="42595" y="2921649"/>
                </a:cubicBezTo>
                <a:cubicBezTo>
                  <a:pt x="30865" y="2933457"/>
                  <a:pt x="32273" y="2944248"/>
                  <a:pt x="46974" y="2951286"/>
                </a:cubicBezTo>
                <a:cubicBezTo>
                  <a:pt x="63630" y="2959184"/>
                  <a:pt x="80678" y="2961139"/>
                  <a:pt x="97177" y="2950817"/>
                </a:cubicBezTo>
                <a:cubicBezTo>
                  <a:pt x="108829" y="2943545"/>
                  <a:pt x="120011" y="2935490"/>
                  <a:pt x="131428" y="2927827"/>
                </a:cubicBezTo>
                <a:cubicBezTo>
                  <a:pt x="136589" y="2924386"/>
                  <a:pt x="141516" y="2919850"/>
                  <a:pt x="147303" y="2918130"/>
                </a:cubicBezTo>
                <a:cubicBezTo>
                  <a:pt x="168103" y="2911718"/>
                  <a:pt x="189217" y="2906322"/>
                  <a:pt x="209392" y="2900770"/>
                </a:cubicBezTo>
                <a:cubicBezTo>
                  <a:pt x="215492" y="2906087"/>
                  <a:pt x="220105" y="2910310"/>
                  <a:pt x="224954" y="2914220"/>
                </a:cubicBezTo>
                <a:cubicBezTo>
                  <a:pt x="248335" y="2932831"/>
                  <a:pt x="275392" y="2940338"/>
                  <a:pt x="304247" y="2934317"/>
                </a:cubicBezTo>
                <a:cubicBezTo>
                  <a:pt x="335213" y="2927827"/>
                  <a:pt x="363756" y="2914846"/>
                  <a:pt x="385026" y="2889979"/>
                </a:cubicBezTo>
                <a:cubicBezTo>
                  <a:pt x="397616" y="2875277"/>
                  <a:pt x="413099" y="2867848"/>
                  <a:pt x="432414" y="2867067"/>
                </a:cubicBezTo>
                <a:cubicBezTo>
                  <a:pt x="455561" y="2866128"/>
                  <a:pt x="478629" y="2864330"/>
                  <a:pt x="501698" y="2863157"/>
                </a:cubicBezTo>
                <a:cubicBezTo>
                  <a:pt x="538607" y="2861280"/>
                  <a:pt x="571685" y="2849237"/>
                  <a:pt x="599055" y="2824370"/>
                </a:cubicBezTo>
                <a:cubicBezTo>
                  <a:pt x="614460" y="2810373"/>
                  <a:pt x="631742" y="2804977"/>
                  <a:pt x="651839" y="2804117"/>
                </a:cubicBezTo>
                <a:cubicBezTo>
                  <a:pt x="683040" y="2802787"/>
                  <a:pt x="714319" y="2800832"/>
                  <a:pt x="745442" y="2798408"/>
                </a:cubicBezTo>
                <a:cubicBezTo>
                  <a:pt x="815899" y="2792934"/>
                  <a:pt x="886356" y="2787148"/>
                  <a:pt x="956734" y="2781205"/>
                </a:cubicBezTo>
                <a:cubicBezTo>
                  <a:pt x="1005921" y="2777060"/>
                  <a:pt x="1055264" y="2773698"/>
                  <a:pt x="1104295" y="2767442"/>
                </a:cubicBezTo>
                <a:cubicBezTo>
                  <a:pt x="1166306" y="2759544"/>
                  <a:pt x="1228005" y="2749534"/>
                  <a:pt x="1289703" y="2739759"/>
                </a:cubicBezTo>
                <a:cubicBezTo>
                  <a:pt x="1380413" y="2725449"/>
                  <a:pt x="1471123" y="2710748"/>
                  <a:pt x="1561755" y="2695734"/>
                </a:cubicBezTo>
                <a:cubicBezTo>
                  <a:pt x="1613366" y="2687210"/>
                  <a:pt x="1664899" y="2683847"/>
                  <a:pt x="1716432" y="2695343"/>
                </a:cubicBezTo>
                <a:cubicBezTo>
                  <a:pt x="1814727" y="2717316"/>
                  <a:pt x="1914352" y="2722869"/>
                  <a:pt x="2014681" y="2721774"/>
                </a:cubicBezTo>
                <a:cubicBezTo>
                  <a:pt x="2051903" y="2721305"/>
                  <a:pt x="2088031" y="2715049"/>
                  <a:pt x="2123142" y="2702615"/>
                </a:cubicBezTo>
                <a:cubicBezTo>
                  <a:pt x="2135497" y="2698236"/>
                  <a:pt x="2148322" y="2695186"/>
                  <a:pt x="2160599" y="2690651"/>
                </a:cubicBezTo>
                <a:cubicBezTo>
                  <a:pt x="2177724" y="2684317"/>
                  <a:pt x="2193442" y="2686584"/>
                  <a:pt x="2209238" y="2695030"/>
                </a:cubicBezTo>
                <a:cubicBezTo>
                  <a:pt x="2240127" y="2711530"/>
                  <a:pt x="2265463" y="2734207"/>
                  <a:pt x="2287280" y="2761420"/>
                </a:cubicBezTo>
                <a:cubicBezTo>
                  <a:pt x="2327083" y="2810920"/>
                  <a:pt x="2371031" y="2855884"/>
                  <a:pt x="2424597" y="2890917"/>
                </a:cubicBezTo>
                <a:cubicBezTo>
                  <a:pt x="2433590" y="2896860"/>
                  <a:pt x="2441566" y="2906087"/>
                  <a:pt x="2447040" y="2915471"/>
                </a:cubicBezTo>
                <a:cubicBezTo>
                  <a:pt x="2477381" y="2968099"/>
                  <a:pt x="2510380" y="3019006"/>
                  <a:pt x="2547290" y="3067176"/>
                </a:cubicBezTo>
                <a:cubicBezTo>
                  <a:pt x="2557534" y="3080626"/>
                  <a:pt x="2560584" y="3095171"/>
                  <a:pt x="2557690" y="3111358"/>
                </a:cubicBezTo>
                <a:cubicBezTo>
                  <a:pt x="2552842" y="3138415"/>
                  <a:pt x="2548619" y="3165628"/>
                  <a:pt x="2542520" y="3192450"/>
                </a:cubicBezTo>
                <a:cubicBezTo>
                  <a:pt x="2540096" y="3203007"/>
                  <a:pt x="2534700" y="3213564"/>
                  <a:pt x="2528288" y="3222322"/>
                </a:cubicBezTo>
                <a:cubicBezTo>
                  <a:pt x="2498651" y="3262985"/>
                  <a:pt x="2459629" y="3292857"/>
                  <a:pt x="2415839" y="3317098"/>
                </a:cubicBezTo>
                <a:cubicBezTo>
                  <a:pt x="2344756" y="3356354"/>
                  <a:pt x="2267965" y="3378015"/>
                  <a:pt x="2188203" y="3388963"/>
                </a:cubicBezTo>
                <a:cubicBezTo>
                  <a:pt x="2104609" y="3400379"/>
                  <a:pt x="2020624" y="3409060"/>
                  <a:pt x="1936873" y="3419538"/>
                </a:cubicBezTo>
                <a:cubicBezTo>
                  <a:pt x="1881665" y="3426420"/>
                  <a:pt x="1826144" y="3434083"/>
                  <a:pt x="1773439" y="3451990"/>
                </a:cubicBezTo>
                <a:cubicBezTo>
                  <a:pt x="1659269" y="3490933"/>
                  <a:pt x="1545490" y="3530814"/>
                  <a:pt x="1436403" y="3583129"/>
                </a:cubicBezTo>
                <a:cubicBezTo>
                  <a:pt x="1373297" y="3613392"/>
                  <a:pt x="1317933" y="3655150"/>
                  <a:pt x="1261239" y="3695031"/>
                </a:cubicBezTo>
                <a:cubicBezTo>
                  <a:pt x="1245521" y="3706057"/>
                  <a:pt x="1234886" y="3722088"/>
                  <a:pt x="1233009" y="3741950"/>
                </a:cubicBezTo>
                <a:cubicBezTo>
                  <a:pt x="1229647" y="3776358"/>
                  <a:pt x="1230663" y="3810530"/>
                  <a:pt x="1239656" y="3844312"/>
                </a:cubicBezTo>
                <a:cubicBezTo>
                  <a:pt x="1254123" y="3898581"/>
                  <a:pt x="1281180" y="3946204"/>
                  <a:pt x="1316760" y="3988822"/>
                </a:cubicBezTo>
                <a:cubicBezTo>
                  <a:pt x="1348430" y="4026749"/>
                  <a:pt x="1381117" y="4063893"/>
                  <a:pt x="1415446" y="4099317"/>
                </a:cubicBezTo>
                <a:cubicBezTo>
                  <a:pt x="1512881" y="4199959"/>
                  <a:pt x="1611020" y="4299974"/>
                  <a:pt x="1709707" y="4399442"/>
                </a:cubicBezTo>
                <a:cubicBezTo>
                  <a:pt x="1767886" y="4458013"/>
                  <a:pt x="1825362" y="4517600"/>
                  <a:pt x="1887217" y="4572026"/>
                </a:cubicBezTo>
                <a:cubicBezTo>
                  <a:pt x="1963930" y="4639433"/>
                  <a:pt x="2030868" y="4714738"/>
                  <a:pt x="2089360" y="4797941"/>
                </a:cubicBezTo>
                <a:cubicBezTo>
                  <a:pt x="2124237" y="4847597"/>
                  <a:pt x="2159035" y="4897254"/>
                  <a:pt x="2193442" y="4947222"/>
                </a:cubicBezTo>
                <a:cubicBezTo>
                  <a:pt x="2206032" y="4965442"/>
                  <a:pt x="2220655" y="4981395"/>
                  <a:pt x="2238015" y="4995002"/>
                </a:cubicBezTo>
                <a:cubicBezTo>
                  <a:pt x="2266558" y="5017444"/>
                  <a:pt x="2294553" y="5040513"/>
                  <a:pt x="2323408" y="5062487"/>
                </a:cubicBezTo>
                <a:cubicBezTo>
                  <a:pt x="2336858" y="5072809"/>
                  <a:pt x="2341706" y="5084147"/>
                  <a:pt x="2338500" y="5101273"/>
                </a:cubicBezTo>
                <a:cubicBezTo>
                  <a:pt x="2332010" y="5136306"/>
                  <a:pt x="2325363" y="5171495"/>
                  <a:pt x="2322548" y="5206919"/>
                </a:cubicBezTo>
                <a:cubicBezTo>
                  <a:pt x="2313946" y="5317257"/>
                  <a:pt x="2306986" y="5427751"/>
                  <a:pt x="2299557" y="5538167"/>
                </a:cubicBezTo>
                <a:cubicBezTo>
                  <a:pt x="2294396" y="5615037"/>
                  <a:pt x="2285247" y="5691280"/>
                  <a:pt x="2268669" y="5766507"/>
                </a:cubicBezTo>
                <a:cubicBezTo>
                  <a:pt x="2256001" y="5824139"/>
                  <a:pt x="2239266" y="5880208"/>
                  <a:pt x="2206970" y="5930567"/>
                </a:cubicBezTo>
                <a:cubicBezTo>
                  <a:pt x="2188750" y="5958953"/>
                  <a:pt x="2170999" y="5987730"/>
                  <a:pt x="2153326" y="6016429"/>
                </a:cubicBezTo>
                <a:cubicBezTo>
                  <a:pt x="2140189" y="6037777"/>
                  <a:pt x="2121734" y="6051462"/>
                  <a:pt x="2097571" y="6057718"/>
                </a:cubicBezTo>
                <a:cubicBezTo>
                  <a:pt x="2092723" y="6058969"/>
                  <a:pt x="2087796" y="6060064"/>
                  <a:pt x="2083104" y="6061706"/>
                </a:cubicBezTo>
                <a:cubicBezTo>
                  <a:pt x="2039626" y="6077111"/>
                  <a:pt x="2009911" y="6123717"/>
                  <a:pt x="2018512" y="6166179"/>
                </a:cubicBezTo>
                <a:cubicBezTo>
                  <a:pt x="2023595" y="6191202"/>
                  <a:pt x="2030320" y="6216148"/>
                  <a:pt x="2039470" y="6239920"/>
                </a:cubicBezTo>
                <a:cubicBezTo>
                  <a:pt x="2052841" y="6274875"/>
                  <a:pt x="2068246" y="6309126"/>
                  <a:pt x="2084199" y="6343064"/>
                </a:cubicBezTo>
                <a:cubicBezTo>
                  <a:pt x="2105234" y="6387637"/>
                  <a:pt x="2116573" y="6434087"/>
                  <a:pt x="2110708" y="6483117"/>
                </a:cubicBezTo>
                <a:cubicBezTo>
                  <a:pt x="2106877" y="6514631"/>
                  <a:pt x="2100151" y="6545988"/>
                  <a:pt x="2091862" y="6576643"/>
                </a:cubicBezTo>
                <a:cubicBezTo>
                  <a:pt x="2087561" y="6592438"/>
                  <a:pt x="2078412" y="6607687"/>
                  <a:pt x="2068559" y="6621059"/>
                </a:cubicBezTo>
                <a:cubicBezTo>
                  <a:pt x="2059019" y="6633962"/>
                  <a:pt x="2051668" y="6647255"/>
                  <a:pt x="2047993" y="6662661"/>
                </a:cubicBezTo>
                <a:cubicBezTo>
                  <a:pt x="2044709" y="6676658"/>
                  <a:pt x="2041815" y="6690734"/>
                  <a:pt x="2039470" y="6704888"/>
                </a:cubicBezTo>
                <a:cubicBezTo>
                  <a:pt x="2037436" y="6717008"/>
                  <a:pt x="2032979" y="6727409"/>
                  <a:pt x="2023908" y="6736089"/>
                </a:cubicBezTo>
                <a:cubicBezTo>
                  <a:pt x="2008972" y="6750399"/>
                  <a:pt x="1994584" y="6765179"/>
                  <a:pt x="1979882" y="6779645"/>
                </a:cubicBezTo>
                <a:cubicBezTo>
                  <a:pt x="1964868" y="6794503"/>
                  <a:pt x="1960254" y="6812489"/>
                  <a:pt x="1963226" y="6832898"/>
                </a:cubicBezTo>
                <a:cubicBezTo>
                  <a:pt x="1964634" y="6842595"/>
                  <a:pt x="1969716" y="6848695"/>
                  <a:pt x="1979413" y="6851275"/>
                </a:cubicBezTo>
                <a:cubicBezTo>
                  <a:pt x="1985904" y="6852995"/>
                  <a:pt x="1992238" y="6855420"/>
                  <a:pt x="1998650" y="6857609"/>
                </a:cubicBezTo>
                <a:lnTo>
                  <a:pt x="2043692" y="6857609"/>
                </a:lnTo>
                <a:cubicBezTo>
                  <a:pt x="2051277" y="6846896"/>
                  <a:pt x="2062069" y="6843142"/>
                  <a:pt x="2074737" y="6843690"/>
                </a:cubicBezTo>
                <a:cubicBezTo>
                  <a:pt x="2093192" y="6844550"/>
                  <a:pt x="2106798" y="6838451"/>
                  <a:pt x="2109770" y="6819292"/>
                </a:cubicBezTo>
                <a:cubicBezTo>
                  <a:pt x="2112116" y="6818119"/>
                  <a:pt x="2113211" y="6817024"/>
                  <a:pt x="2114227" y="6817103"/>
                </a:cubicBezTo>
                <a:cubicBezTo>
                  <a:pt x="2143630" y="6820230"/>
                  <a:pt x="2163727" y="6805529"/>
                  <a:pt x="2181634" y="6784181"/>
                </a:cubicBezTo>
                <a:cubicBezTo>
                  <a:pt x="2222923" y="6734994"/>
                  <a:pt x="2256236" y="6680803"/>
                  <a:pt x="2284231" y="6623248"/>
                </a:cubicBezTo>
                <a:cubicBezTo>
                  <a:pt x="2292129" y="6607061"/>
                  <a:pt x="2296273" y="6589154"/>
                  <a:pt x="2302607" y="6572185"/>
                </a:cubicBezTo>
                <a:cubicBezTo>
                  <a:pt x="2310505" y="6551150"/>
                  <a:pt x="2318169" y="6529958"/>
                  <a:pt x="2327318" y="6509470"/>
                </a:cubicBezTo>
                <a:cubicBezTo>
                  <a:pt x="2343818" y="6472638"/>
                  <a:pt x="2355860" y="6434634"/>
                  <a:pt x="2357972" y="6394206"/>
                </a:cubicBezTo>
                <a:cubicBezTo>
                  <a:pt x="2360239" y="6351196"/>
                  <a:pt x="2370092" y="6309986"/>
                  <a:pt x="2387765" y="6270965"/>
                </a:cubicBezTo>
                <a:cubicBezTo>
                  <a:pt x="2414822" y="6211378"/>
                  <a:pt x="2433511" y="6149601"/>
                  <a:pt x="2443755" y="6084931"/>
                </a:cubicBezTo>
                <a:cubicBezTo>
                  <a:pt x="2453295" y="6024249"/>
                  <a:pt x="2472610" y="5965991"/>
                  <a:pt x="2490127" y="5907342"/>
                </a:cubicBezTo>
                <a:cubicBezTo>
                  <a:pt x="2551278" y="5702462"/>
                  <a:pt x="2618372" y="5499616"/>
                  <a:pt x="2699933" y="5301852"/>
                </a:cubicBezTo>
                <a:cubicBezTo>
                  <a:pt x="2755298" y="5167664"/>
                  <a:pt x="2816918" y="5036759"/>
                  <a:pt x="2890894" y="4911486"/>
                </a:cubicBezTo>
                <a:cubicBezTo>
                  <a:pt x="2966199" y="4783944"/>
                  <a:pt x="3037516" y="4653978"/>
                  <a:pt x="3111335" y="4525498"/>
                </a:cubicBezTo>
                <a:cubicBezTo>
                  <a:pt x="3131589" y="4490309"/>
                  <a:pt x="3154188" y="4456449"/>
                  <a:pt x="3176240" y="4422355"/>
                </a:cubicBezTo>
                <a:cubicBezTo>
                  <a:pt x="3238408" y="4326327"/>
                  <a:pt x="3288689" y="4224826"/>
                  <a:pt x="3321689" y="4114956"/>
                </a:cubicBezTo>
                <a:cubicBezTo>
                  <a:pt x="3362274" y="3979673"/>
                  <a:pt x="3403641" y="3844703"/>
                  <a:pt x="3437344" y="3707543"/>
                </a:cubicBezTo>
                <a:cubicBezTo>
                  <a:pt x="3449856" y="3656714"/>
                  <a:pt x="3453297" y="3605103"/>
                  <a:pt x="3448918" y="3552945"/>
                </a:cubicBezTo>
                <a:cubicBezTo>
                  <a:pt x="3441489" y="3464502"/>
                  <a:pt x="3433434" y="3376060"/>
                  <a:pt x="3426709" y="3287539"/>
                </a:cubicBezTo>
                <a:cubicBezTo>
                  <a:pt x="3422330" y="3229751"/>
                  <a:pt x="3427178" y="3172431"/>
                  <a:pt x="3443913" y="3116754"/>
                </a:cubicBezTo>
                <a:cubicBezTo>
                  <a:pt x="3467138" y="3039416"/>
                  <a:pt x="3476834" y="2960279"/>
                  <a:pt x="3477069" y="2879891"/>
                </a:cubicBezTo>
                <a:cubicBezTo>
                  <a:pt x="3477304" y="2792309"/>
                  <a:pt x="3476834" y="2704805"/>
                  <a:pt x="3476287" y="2617223"/>
                </a:cubicBezTo>
                <a:cubicBezTo>
                  <a:pt x="3476052" y="2580157"/>
                  <a:pt x="3471752" y="2543325"/>
                  <a:pt x="3461117" y="2507979"/>
                </a:cubicBezTo>
                <a:cubicBezTo>
                  <a:pt x="3442114" y="2444951"/>
                  <a:pt x="3430776" y="2380359"/>
                  <a:pt x="3418342" y="2316002"/>
                </a:cubicBezTo>
                <a:cubicBezTo>
                  <a:pt x="3405439" y="2249143"/>
                  <a:pt x="3392771" y="2182205"/>
                  <a:pt x="3382136" y="2114954"/>
                </a:cubicBezTo>
                <a:cubicBezTo>
                  <a:pt x="3369937" y="2037694"/>
                  <a:pt x="3369233" y="1960278"/>
                  <a:pt x="3391364" y="1884425"/>
                </a:cubicBezTo>
                <a:cubicBezTo>
                  <a:pt x="3398480" y="1860105"/>
                  <a:pt x="3408098" y="1835551"/>
                  <a:pt x="3421392" y="1814125"/>
                </a:cubicBezTo>
                <a:cubicBezTo>
                  <a:pt x="3441176" y="1782142"/>
                  <a:pt x="3453766" y="1748125"/>
                  <a:pt x="3461664" y="1711841"/>
                </a:cubicBezTo>
                <a:cubicBezTo>
                  <a:pt x="3477538" y="1638413"/>
                  <a:pt x="3488017" y="1564203"/>
                  <a:pt x="3496071" y="1489601"/>
                </a:cubicBezTo>
                <a:cubicBezTo>
                  <a:pt x="3505377" y="1403818"/>
                  <a:pt x="3514213" y="1318034"/>
                  <a:pt x="3523441" y="1232251"/>
                </a:cubicBezTo>
                <a:cubicBezTo>
                  <a:pt x="3526491" y="1203943"/>
                  <a:pt x="3535483" y="1177355"/>
                  <a:pt x="3549481" y="1152566"/>
                </a:cubicBezTo>
                <a:cubicBezTo>
                  <a:pt x="3569969" y="1116360"/>
                  <a:pt x="3579352" y="1077731"/>
                  <a:pt x="3580213" y="1036129"/>
                </a:cubicBezTo>
                <a:cubicBezTo>
                  <a:pt x="3582872" y="912966"/>
                  <a:pt x="3585999" y="789804"/>
                  <a:pt x="3590457" y="666720"/>
                </a:cubicBezTo>
                <a:cubicBezTo>
                  <a:pt x="3592021" y="624336"/>
                  <a:pt x="3597416" y="582031"/>
                  <a:pt x="3602108" y="539804"/>
                </a:cubicBezTo>
                <a:cubicBezTo>
                  <a:pt x="3604141" y="521583"/>
                  <a:pt x="3611414" y="505005"/>
                  <a:pt x="3623378" y="490539"/>
                </a:cubicBezTo>
                <a:cubicBezTo>
                  <a:pt x="3627992" y="484908"/>
                  <a:pt x="3632215" y="478105"/>
                  <a:pt x="3634091" y="471067"/>
                </a:cubicBezTo>
                <a:cubicBezTo>
                  <a:pt x="3638080" y="456288"/>
                  <a:pt x="3646760" y="445418"/>
                  <a:pt x="3658333" y="436425"/>
                </a:cubicBezTo>
                <a:cubicBezTo>
                  <a:pt x="3669672" y="427589"/>
                  <a:pt x="3681480" y="419378"/>
                  <a:pt x="3693053" y="410776"/>
                </a:cubicBezTo>
                <a:cubicBezTo>
                  <a:pt x="3718389" y="392009"/>
                  <a:pt x="3740598" y="370582"/>
                  <a:pt x="3756237" y="342587"/>
                </a:cubicBezTo>
                <a:cubicBezTo>
                  <a:pt x="3769844" y="318268"/>
                  <a:pt x="3790566" y="299891"/>
                  <a:pt x="3811211" y="281514"/>
                </a:cubicBezTo>
                <a:cubicBezTo>
                  <a:pt x="3833106" y="262043"/>
                  <a:pt x="3853985" y="241477"/>
                  <a:pt x="3875334" y="221301"/>
                </a:cubicBezTo>
                <a:lnTo>
                  <a:pt x="3875334" y="195027"/>
                </a:lnTo>
                <a:cubicBezTo>
                  <a:pt x="3854533" y="179074"/>
                  <a:pt x="3848042" y="178996"/>
                  <a:pt x="3828180" y="196122"/>
                </a:cubicBezTo>
                <a:close/>
                <a:moveTo>
                  <a:pt x="2717059" y="3988040"/>
                </a:moveTo>
                <a:cubicBezTo>
                  <a:pt x="2658645" y="4119023"/>
                  <a:pt x="2624472" y="4256887"/>
                  <a:pt x="2598588" y="4397409"/>
                </a:cubicBezTo>
                <a:cubicBezTo>
                  <a:pt x="2577866" y="4509781"/>
                  <a:pt x="2555344" y="4621917"/>
                  <a:pt x="2531103" y="4733584"/>
                </a:cubicBezTo>
                <a:cubicBezTo>
                  <a:pt x="2516245" y="4802242"/>
                  <a:pt x="2488876" y="4866834"/>
                  <a:pt x="2456189" y="4929080"/>
                </a:cubicBezTo>
                <a:cubicBezTo>
                  <a:pt x="2452748" y="4935649"/>
                  <a:pt x="2448838" y="4942061"/>
                  <a:pt x="2444381" y="4949959"/>
                </a:cubicBezTo>
                <a:cubicBezTo>
                  <a:pt x="2417481" y="4941514"/>
                  <a:pt x="2397071" y="4926969"/>
                  <a:pt x="2388391" y="4899678"/>
                </a:cubicBezTo>
                <a:cubicBezTo>
                  <a:pt x="2381979" y="4879424"/>
                  <a:pt x="2376270" y="4858936"/>
                  <a:pt x="2371656" y="4838214"/>
                </a:cubicBezTo>
                <a:cubicBezTo>
                  <a:pt x="2366965" y="4817022"/>
                  <a:pt x="2370562" y="4795908"/>
                  <a:pt x="2375644" y="4775108"/>
                </a:cubicBezTo>
                <a:cubicBezTo>
                  <a:pt x="2384325" y="4739293"/>
                  <a:pt x="2393474" y="4703634"/>
                  <a:pt x="2401528" y="4667663"/>
                </a:cubicBezTo>
                <a:cubicBezTo>
                  <a:pt x="2406533" y="4645376"/>
                  <a:pt x="2404421" y="4622699"/>
                  <a:pt x="2399104" y="4600725"/>
                </a:cubicBezTo>
                <a:cubicBezTo>
                  <a:pt x="2393239" y="4576562"/>
                  <a:pt x="2376583" y="4561860"/>
                  <a:pt x="2352576" y="4557012"/>
                </a:cubicBezTo>
                <a:cubicBezTo>
                  <a:pt x="2328100" y="4552086"/>
                  <a:pt x="2303389" y="4547550"/>
                  <a:pt x="2278522" y="4545673"/>
                </a:cubicBezTo>
                <a:cubicBezTo>
                  <a:pt x="2228397" y="4541920"/>
                  <a:pt x="2187890" y="4521666"/>
                  <a:pt x="2154499" y="4484053"/>
                </a:cubicBezTo>
                <a:cubicBezTo>
                  <a:pt x="2117042" y="4441904"/>
                  <a:pt x="2087171" y="4395845"/>
                  <a:pt x="2070201" y="4341654"/>
                </a:cubicBezTo>
                <a:cubicBezTo>
                  <a:pt x="2059567" y="4307716"/>
                  <a:pt x="2047602" y="4274169"/>
                  <a:pt x="2036263" y="4240387"/>
                </a:cubicBezTo>
                <a:cubicBezTo>
                  <a:pt x="2008190" y="4156949"/>
                  <a:pt x="1956266" y="4092983"/>
                  <a:pt x="1880258" y="4048175"/>
                </a:cubicBezTo>
                <a:cubicBezTo>
                  <a:pt x="1845694" y="4027844"/>
                  <a:pt x="1810583" y="4008998"/>
                  <a:pt x="1772578" y="3995860"/>
                </a:cubicBezTo>
                <a:cubicBezTo>
                  <a:pt x="1764055" y="3992889"/>
                  <a:pt x="1756157" y="3988275"/>
                  <a:pt x="1747946" y="3984365"/>
                </a:cubicBezTo>
                <a:lnTo>
                  <a:pt x="1749197" y="3979126"/>
                </a:lnTo>
                <a:cubicBezTo>
                  <a:pt x="1787514" y="3974043"/>
                  <a:pt x="1825831" y="3969038"/>
                  <a:pt x="1864149" y="3963799"/>
                </a:cubicBezTo>
                <a:cubicBezTo>
                  <a:pt x="1938437" y="3953711"/>
                  <a:pt x="2012569" y="3958169"/>
                  <a:pt x="2086701" y="3966145"/>
                </a:cubicBezTo>
                <a:cubicBezTo>
                  <a:pt x="2165447" y="3974590"/>
                  <a:pt x="2243958" y="3973339"/>
                  <a:pt x="2322000" y="3958638"/>
                </a:cubicBezTo>
                <a:cubicBezTo>
                  <a:pt x="2410990" y="3941903"/>
                  <a:pt x="2500058" y="3925638"/>
                  <a:pt x="2588891" y="3907887"/>
                </a:cubicBezTo>
                <a:cubicBezTo>
                  <a:pt x="2613837" y="3902882"/>
                  <a:pt x="2633152" y="3906010"/>
                  <a:pt x="2651841" y="3924778"/>
                </a:cubicBezTo>
                <a:cubicBezTo>
                  <a:pt x="2664744" y="3937681"/>
                  <a:pt x="2682495" y="3945892"/>
                  <a:pt x="2698291" y="3955744"/>
                </a:cubicBezTo>
                <a:cubicBezTo>
                  <a:pt x="2706111" y="3960671"/>
                  <a:pt x="2714556" y="3964659"/>
                  <a:pt x="2723784" y="3969664"/>
                </a:cubicBezTo>
                <a:cubicBezTo>
                  <a:pt x="2721360" y="3976624"/>
                  <a:pt x="2719561" y="3982488"/>
                  <a:pt x="2717059" y="3988040"/>
                </a:cubicBezTo>
                <a:close/>
              </a:path>
            </a:pathLst>
          </a:custGeom>
          <a:solidFill>
            <a:srgbClr val="000000"/>
          </a:solidFill>
          <a:ln w="78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1F536C33-0610-4253-87F3-FA13C8E3E8EC}"/>
              </a:ext>
            </a:extLst>
          </p:cNvPr>
          <p:cNvSpPr/>
          <p:nvPr/>
        </p:nvSpPr>
        <p:spPr>
          <a:xfrm>
            <a:off x="6789369" y="1016000"/>
            <a:ext cx="2593161" cy="4826000"/>
          </a:xfrm>
          <a:custGeom>
            <a:avLst/>
            <a:gdLst>
              <a:gd name="connsiteX0" fmla="*/ 3667522 w 3684999"/>
              <a:gd name="connsiteY0" fmla="*/ 3250088 h 6857965"/>
              <a:gd name="connsiteX1" fmla="*/ 3619850 w 3684999"/>
              <a:gd name="connsiteY1" fmla="*/ 3220151 h 6857965"/>
              <a:gd name="connsiteX2" fmla="*/ 3519868 w 3684999"/>
              <a:gd name="connsiteY2" fmla="*/ 3181671 h 6857965"/>
              <a:gd name="connsiteX3" fmla="*/ 3117418 w 3684999"/>
              <a:gd name="connsiteY3" fmla="*/ 3088278 h 6857965"/>
              <a:gd name="connsiteX4" fmla="*/ 2606037 w 3684999"/>
              <a:gd name="connsiteY4" fmla="*/ 3000825 h 6857965"/>
              <a:gd name="connsiteX5" fmla="*/ 2550799 w 3684999"/>
              <a:gd name="connsiteY5" fmla="*/ 2991388 h 6857965"/>
              <a:gd name="connsiteX6" fmla="*/ 2549090 w 3684999"/>
              <a:gd name="connsiteY6" fmla="*/ 2982358 h 6857965"/>
              <a:gd name="connsiteX7" fmla="*/ 2554704 w 3684999"/>
              <a:gd name="connsiteY7" fmla="*/ 2818758 h 6857965"/>
              <a:gd name="connsiteX8" fmla="*/ 2652408 w 3684999"/>
              <a:gd name="connsiteY8" fmla="*/ 2515802 h 6857965"/>
              <a:gd name="connsiteX9" fmla="*/ 2840820 w 3684999"/>
              <a:gd name="connsiteY9" fmla="*/ 2115142 h 6857965"/>
              <a:gd name="connsiteX10" fmla="*/ 2937710 w 3684999"/>
              <a:gd name="connsiteY10" fmla="*/ 1851723 h 6857965"/>
              <a:gd name="connsiteX11" fmla="*/ 3077067 w 3684999"/>
              <a:gd name="connsiteY11" fmla="*/ 1331800 h 6857965"/>
              <a:gd name="connsiteX12" fmla="*/ 3111805 w 3684999"/>
              <a:gd name="connsiteY12" fmla="*/ 1168201 h 6857965"/>
              <a:gd name="connsiteX13" fmla="*/ 3132061 w 3684999"/>
              <a:gd name="connsiteY13" fmla="*/ 919263 h 6857965"/>
              <a:gd name="connsiteX14" fmla="*/ 3142637 w 3684999"/>
              <a:gd name="connsiteY14" fmla="*/ 665850 h 6857965"/>
              <a:gd name="connsiteX15" fmla="*/ 3130678 w 3684999"/>
              <a:gd name="connsiteY15" fmla="*/ 528202 h 6857965"/>
              <a:gd name="connsiteX16" fmla="*/ 3112211 w 3684999"/>
              <a:gd name="connsiteY16" fmla="*/ 375748 h 6857965"/>
              <a:gd name="connsiteX17" fmla="*/ 3108632 w 3684999"/>
              <a:gd name="connsiteY17" fmla="*/ 291955 h 6857965"/>
              <a:gd name="connsiteX18" fmla="*/ 3094639 w 3684999"/>
              <a:gd name="connsiteY18" fmla="*/ 260716 h 6857965"/>
              <a:gd name="connsiteX19" fmla="*/ 2997423 w 3684999"/>
              <a:gd name="connsiteY19" fmla="*/ 136166 h 6857965"/>
              <a:gd name="connsiteX20" fmla="*/ 2958943 w 3684999"/>
              <a:gd name="connsiteY20" fmla="*/ 66447 h 6857965"/>
              <a:gd name="connsiteX21" fmla="*/ 2916559 w 3684999"/>
              <a:gd name="connsiteY21" fmla="*/ 4782 h 6857965"/>
              <a:gd name="connsiteX22" fmla="*/ 2905088 w 3684999"/>
              <a:gd name="connsiteY22" fmla="*/ 307 h 6857965"/>
              <a:gd name="connsiteX23" fmla="*/ 2896953 w 3684999"/>
              <a:gd name="connsiteY23" fmla="*/ 12022 h 6857965"/>
              <a:gd name="connsiteX24" fmla="*/ 2899393 w 3684999"/>
              <a:gd name="connsiteY24" fmla="*/ 42936 h 6857965"/>
              <a:gd name="connsiteX25" fmla="*/ 2934456 w 3684999"/>
              <a:gd name="connsiteY25" fmla="*/ 120709 h 6857965"/>
              <a:gd name="connsiteX26" fmla="*/ 2967648 w 3684999"/>
              <a:gd name="connsiteY26" fmla="*/ 182292 h 6857965"/>
              <a:gd name="connsiteX27" fmla="*/ 2974238 w 3684999"/>
              <a:gd name="connsiteY27" fmla="*/ 211010 h 6857965"/>
              <a:gd name="connsiteX28" fmla="*/ 2951540 w 3684999"/>
              <a:gd name="connsiteY28" fmla="*/ 199214 h 6857965"/>
              <a:gd name="connsiteX29" fmla="*/ 2822922 w 3684999"/>
              <a:gd name="connsiteY29" fmla="*/ 138281 h 6857965"/>
              <a:gd name="connsiteX30" fmla="*/ 2798679 w 3684999"/>
              <a:gd name="connsiteY30" fmla="*/ 131610 h 6857965"/>
              <a:gd name="connsiteX31" fmla="*/ 2781270 w 3684999"/>
              <a:gd name="connsiteY31" fmla="*/ 144219 h 6857965"/>
              <a:gd name="connsiteX32" fmla="*/ 2776226 w 3684999"/>
              <a:gd name="connsiteY32" fmla="*/ 153494 h 6857965"/>
              <a:gd name="connsiteX33" fmla="*/ 2773541 w 3684999"/>
              <a:gd name="connsiteY33" fmla="*/ 194658 h 6857965"/>
              <a:gd name="connsiteX34" fmla="*/ 2858229 w 3684999"/>
              <a:gd name="connsiteY34" fmla="*/ 294314 h 6857965"/>
              <a:gd name="connsiteX35" fmla="*/ 2874174 w 3684999"/>
              <a:gd name="connsiteY35" fmla="*/ 322706 h 6857965"/>
              <a:gd name="connsiteX36" fmla="*/ 2949588 w 3684999"/>
              <a:gd name="connsiteY36" fmla="*/ 521287 h 6857965"/>
              <a:gd name="connsiteX37" fmla="*/ 2965777 w 3684999"/>
              <a:gd name="connsiteY37" fmla="*/ 563102 h 6857965"/>
              <a:gd name="connsiteX38" fmla="*/ 2981803 w 3684999"/>
              <a:gd name="connsiteY38" fmla="*/ 703517 h 6857965"/>
              <a:gd name="connsiteX39" fmla="*/ 2964231 w 3684999"/>
              <a:gd name="connsiteY39" fmla="*/ 829043 h 6857965"/>
              <a:gd name="connsiteX40" fmla="*/ 2888899 w 3684999"/>
              <a:gd name="connsiteY40" fmla="*/ 1310812 h 6857965"/>
              <a:gd name="connsiteX41" fmla="*/ 2855138 w 3684999"/>
              <a:gd name="connsiteY41" fmla="*/ 1468960 h 6857965"/>
              <a:gd name="connsiteX42" fmla="*/ 2669411 w 3684999"/>
              <a:gd name="connsiteY42" fmla="*/ 1841391 h 6857965"/>
              <a:gd name="connsiteX43" fmla="*/ 2576262 w 3684999"/>
              <a:gd name="connsiteY43" fmla="*/ 1929415 h 6857965"/>
              <a:gd name="connsiteX44" fmla="*/ 2566093 w 3684999"/>
              <a:gd name="connsiteY44" fmla="*/ 1935191 h 6857965"/>
              <a:gd name="connsiteX45" fmla="*/ 2526881 w 3684999"/>
              <a:gd name="connsiteY45" fmla="*/ 1926242 h 6857965"/>
              <a:gd name="connsiteX46" fmla="*/ 2506380 w 3684999"/>
              <a:gd name="connsiteY46" fmla="*/ 1886623 h 6857965"/>
              <a:gd name="connsiteX47" fmla="*/ 2487995 w 3684999"/>
              <a:gd name="connsiteY47" fmla="*/ 1827073 h 6857965"/>
              <a:gd name="connsiteX48" fmla="*/ 2478883 w 3684999"/>
              <a:gd name="connsiteY48" fmla="*/ 1731322 h 6857965"/>
              <a:gd name="connsiteX49" fmla="*/ 2521024 w 3684999"/>
              <a:gd name="connsiteY49" fmla="*/ 1620927 h 6857965"/>
              <a:gd name="connsiteX50" fmla="*/ 2562595 w 3684999"/>
              <a:gd name="connsiteY50" fmla="*/ 1591721 h 6857965"/>
              <a:gd name="connsiteX51" fmla="*/ 2584153 w 3684999"/>
              <a:gd name="connsiteY51" fmla="*/ 1576915 h 6857965"/>
              <a:gd name="connsiteX52" fmla="*/ 2598390 w 3684999"/>
              <a:gd name="connsiteY52" fmla="*/ 1549418 h 6857965"/>
              <a:gd name="connsiteX53" fmla="*/ 2608640 w 3684999"/>
              <a:gd name="connsiteY53" fmla="*/ 1343841 h 6857965"/>
              <a:gd name="connsiteX54" fmla="*/ 2602051 w 3684999"/>
              <a:gd name="connsiteY54" fmla="*/ 1305442 h 6857965"/>
              <a:gd name="connsiteX55" fmla="*/ 2611000 w 3684999"/>
              <a:gd name="connsiteY55" fmla="*/ 1279410 h 6857965"/>
              <a:gd name="connsiteX56" fmla="*/ 2630931 w 3684999"/>
              <a:gd name="connsiteY56" fmla="*/ 1259478 h 6857965"/>
              <a:gd name="connsiteX57" fmla="*/ 2628978 w 3684999"/>
              <a:gd name="connsiteY57" fmla="*/ 1256712 h 6857965"/>
              <a:gd name="connsiteX58" fmla="*/ 2601888 w 3684999"/>
              <a:gd name="connsiteY58" fmla="*/ 1267288 h 6857965"/>
              <a:gd name="connsiteX59" fmla="*/ 2600587 w 3684999"/>
              <a:gd name="connsiteY59" fmla="*/ 1248333 h 6857965"/>
              <a:gd name="connsiteX60" fmla="*/ 2587977 w 3684999"/>
              <a:gd name="connsiteY60" fmla="*/ 1177557 h 6857965"/>
              <a:gd name="connsiteX61" fmla="*/ 2407131 w 3684999"/>
              <a:gd name="connsiteY61" fmla="*/ 1045278 h 6857965"/>
              <a:gd name="connsiteX62" fmla="*/ 2300071 w 3684999"/>
              <a:gd name="connsiteY62" fmla="*/ 1064477 h 6857965"/>
              <a:gd name="connsiteX63" fmla="*/ 2113774 w 3684999"/>
              <a:gd name="connsiteY63" fmla="*/ 1248170 h 6857965"/>
              <a:gd name="connsiteX64" fmla="*/ 2011758 w 3684999"/>
              <a:gd name="connsiteY64" fmla="*/ 1286975 h 6857965"/>
              <a:gd name="connsiteX65" fmla="*/ 1970757 w 3684999"/>
              <a:gd name="connsiteY65" fmla="*/ 1437070 h 6857965"/>
              <a:gd name="connsiteX66" fmla="*/ 2052028 w 3684999"/>
              <a:gd name="connsiteY66" fmla="*/ 1569919 h 6857965"/>
              <a:gd name="connsiteX67" fmla="*/ 2164131 w 3684999"/>
              <a:gd name="connsiteY67" fmla="*/ 1596602 h 6857965"/>
              <a:gd name="connsiteX68" fmla="*/ 2185120 w 3684999"/>
              <a:gd name="connsiteY68" fmla="*/ 1649807 h 6857965"/>
              <a:gd name="connsiteX69" fmla="*/ 2186259 w 3684999"/>
              <a:gd name="connsiteY69" fmla="*/ 1659488 h 6857965"/>
              <a:gd name="connsiteX70" fmla="*/ 2176822 w 3684999"/>
              <a:gd name="connsiteY70" fmla="*/ 1820402 h 6857965"/>
              <a:gd name="connsiteX71" fmla="*/ 2038523 w 3684999"/>
              <a:gd name="connsiteY71" fmla="*/ 1958864 h 6857965"/>
              <a:gd name="connsiteX72" fmla="*/ 1897702 w 3684999"/>
              <a:gd name="connsiteY72" fmla="*/ 1990266 h 6857965"/>
              <a:gd name="connsiteX73" fmla="*/ 1790561 w 3684999"/>
              <a:gd name="connsiteY73" fmla="*/ 2039647 h 6857965"/>
              <a:gd name="connsiteX74" fmla="*/ 1684478 w 3684999"/>
              <a:gd name="connsiteY74" fmla="*/ 2128646 h 6857965"/>
              <a:gd name="connsiteX75" fmla="*/ 1578476 w 3684999"/>
              <a:gd name="connsiteY75" fmla="*/ 2235137 h 6857965"/>
              <a:gd name="connsiteX76" fmla="*/ 1331327 w 3684999"/>
              <a:gd name="connsiteY76" fmla="*/ 2391171 h 6857965"/>
              <a:gd name="connsiteX77" fmla="*/ 1119323 w 3684999"/>
              <a:gd name="connsiteY77" fmla="*/ 2464225 h 6857965"/>
              <a:gd name="connsiteX78" fmla="*/ 611848 w 3684999"/>
              <a:gd name="connsiteY78" fmla="*/ 2649545 h 6857965"/>
              <a:gd name="connsiteX79" fmla="*/ 553518 w 3684999"/>
              <a:gd name="connsiteY79" fmla="*/ 2663701 h 6857965"/>
              <a:gd name="connsiteX80" fmla="*/ 497141 w 3684999"/>
              <a:gd name="connsiteY80" fmla="*/ 2668094 h 6857965"/>
              <a:gd name="connsiteX81" fmla="*/ 329474 w 3684999"/>
              <a:gd name="connsiteY81" fmla="*/ 2670534 h 6857965"/>
              <a:gd name="connsiteX82" fmla="*/ 317840 w 3684999"/>
              <a:gd name="connsiteY82" fmla="*/ 2670615 h 6857965"/>
              <a:gd name="connsiteX83" fmla="*/ 199391 w 3684999"/>
              <a:gd name="connsiteY83" fmla="*/ 2722600 h 6857965"/>
              <a:gd name="connsiteX84" fmla="*/ 175148 w 3684999"/>
              <a:gd name="connsiteY84" fmla="*/ 2738626 h 6857965"/>
              <a:gd name="connsiteX85" fmla="*/ 57432 w 3684999"/>
              <a:gd name="connsiteY85" fmla="*/ 2803871 h 6857965"/>
              <a:gd name="connsiteX86" fmla="*/ 11793 w 3684999"/>
              <a:gd name="connsiteY86" fmla="*/ 2837144 h 6857965"/>
              <a:gd name="connsiteX87" fmla="*/ 160 w 3684999"/>
              <a:gd name="connsiteY87" fmla="*/ 2856994 h 6857965"/>
              <a:gd name="connsiteX88" fmla="*/ 102257 w 3684999"/>
              <a:gd name="connsiteY88" fmla="*/ 2836330 h 6857965"/>
              <a:gd name="connsiteX89" fmla="*/ 69878 w 3684999"/>
              <a:gd name="connsiteY89" fmla="*/ 2865617 h 6857965"/>
              <a:gd name="connsiteX90" fmla="*/ 64428 w 3684999"/>
              <a:gd name="connsiteY90" fmla="*/ 2909303 h 6857965"/>
              <a:gd name="connsiteX91" fmla="*/ 58326 w 3684999"/>
              <a:gd name="connsiteY91" fmla="*/ 2914184 h 6857965"/>
              <a:gd name="connsiteX92" fmla="*/ 62069 w 3684999"/>
              <a:gd name="connsiteY92" fmla="*/ 2941193 h 6857965"/>
              <a:gd name="connsiteX93" fmla="*/ 91925 w 3684999"/>
              <a:gd name="connsiteY93" fmla="*/ 2944610 h 6857965"/>
              <a:gd name="connsiteX94" fmla="*/ 121619 w 3684999"/>
              <a:gd name="connsiteY94" fmla="*/ 2932896 h 6857965"/>
              <a:gd name="connsiteX95" fmla="*/ 177589 w 3684999"/>
              <a:gd name="connsiteY95" fmla="*/ 2943634 h 6857965"/>
              <a:gd name="connsiteX96" fmla="*/ 242508 w 3684999"/>
              <a:gd name="connsiteY96" fmla="*/ 2930374 h 6857965"/>
              <a:gd name="connsiteX97" fmla="*/ 350300 w 3684999"/>
              <a:gd name="connsiteY97" fmla="*/ 2905642 h 6857965"/>
              <a:gd name="connsiteX98" fmla="*/ 551728 w 3684999"/>
              <a:gd name="connsiteY98" fmla="*/ 2812250 h 6857965"/>
              <a:gd name="connsiteX99" fmla="*/ 566209 w 3684999"/>
              <a:gd name="connsiteY99" fmla="*/ 2806637 h 6857965"/>
              <a:gd name="connsiteX100" fmla="*/ 857857 w 3684999"/>
              <a:gd name="connsiteY100" fmla="*/ 2743751 h 6857965"/>
              <a:gd name="connsiteX101" fmla="*/ 1063841 w 3684999"/>
              <a:gd name="connsiteY101" fmla="*/ 2701123 h 6857965"/>
              <a:gd name="connsiteX102" fmla="*/ 1281621 w 3684999"/>
              <a:gd name="connsiteY102" fmla="*/ 2627092 h 6857965"/>
              <a:gd name="connsiteX103" fmla="*/ 1803903 w 3684999"/>
              <a:gd name="connsiteY103" fmla="*/ 2359768 h 6857965"/>
              <a:gd name="connsiteX104" fmla="*/ 1818058 w 3684999"/>
              <a:gd name="connsiteY104" fmla="*/ 2353097 h 6857965"/>
              <a:gd name="connsiteX105" fmla="*/ 1808459 w 3684999"/>
              <a:gd name="connsiteY105" fmla="*/ 2458205 h 6857965"/>
              <a:gd name="connsiteX106" fmla="*/ 1829366 w 3684999"/>
              <a:gd name="connsiteY106" fmla="*/ 2539232 h 6857965"/>
              <a:gd name="connsiteX107" fmla="*/ 1895099 w 3684999"/>
              <a:gd name="connsiteY107" fmla="*/ 2745460 h 6857965"/>
              <a:gd name="connsiteX108" fmla="*/ 1950337 w 3684999"/>
              <a:gd name="connsiteY108" fmla="*/ 3018315 h 6857965"/>
              <a:gd name="connsiteX109" fmla="*/ 1938053 w 3684999"/>
              <a:gd name="connsiteY109" fmla="*/ 3072089 h 6857965"/>
              <a:gd name="connsiteX110" fmla="*/ 1885662 w 3684999"/>
              <a:gd name="connsiteY110" fmla="*/ 3142459 h 6857965"/>
              <a:gd name="connsiteX111" fmla="*/ 1872076 w 3684999"/>
              <a:gd name="connsiteY111" fmla="*/ 3153360 h 6857965"/>
              <a:gd name="connsiteX112" fmla="*/ 1209950 w 3684999"/>
              <a:gd name="connsiteY112" fmla="*/ 3642125 h 6857965"/>
              <a:gd name="connsiteX113" fmla="*/ 991275 w 3684999"/>
              <a:gd name="connsiteY113" fmla="*/ 3850875 h 6857965"/>
              <a:gd name="connsiteX114" fmla="*/ 931888 w 3684999"/>
              <a:gd name="connsiteY114" fmla="*/ 3930519 h 6857965"/>
              <a:gd name="connsiteX115" fmla="*/ 912119 w 3684999"/>
              <a:gd name="connsiteY115" fmla="*/ 3978842 h 6857965"/>
              <a:gd name="connsiteX116" fmla="*/ 930017 w 3684999"/>
              <a:gd name="connsiteY116" fmla="*/ 4019600 h 6857965"/>
              <a:gd name="connsiteX117" fmla="*/ 960686 w 3684999"/>
              <a:gd name="connsiteY117" fmla="*/ 4031558 h 6857965"/>
              <a:gd name="connsiteX118" fmla="*/ 1018447 w 3684999"/>
              <a:gd name="connsiteY118" fmla="*/ 4040182 h 6857965"/>
              <a:gd name="connsiteX119" fmla="*/ 1030812 w 3684999"/>
              <a:gd name="connsiteY119" fmla="*/ 4040914 h 6857965"/>
              <a:gd name="connsiteX120" fmla="*/ 1116395 w 3684999"/>
              <a:gd name="connsiteY120" fmla="*/ 4112016 h 6857965"/>
              <a:gd name="connsiteX121" fmla="*/ 1356221 w 3684999"/>
              <a:gd name="connsiteY121" fmla="*/ 4153017 h 6857965"/>
              <a:gd name="connsiteX122" fmla="*/ 1608414 w 3684999"/>
              <a:gd name="connsiteY122" fmla="*/ 4125276 h 6857965"/>
              <a:gd name="connsiteX123" fmla="*/ 1667475 w 3684999"/>
              <a:gd name="connsiteY123" fmla="*/ 4108030 h 6857965"/>
              <a:gd name="connsiteX124" fmla="*/ 1698226 w 3684999"/>
              <a:gd name="connsiteY124" fmla="*/ 4097210 h 6857965"/>
              <a:gd name="connsiteX125" fmla="*/ 1721249 w 3684999"/>
              <a:gd name="connsiteY125" fmla="*/ 4097210 h 6857965"/>
              <a:gd name="connsiteX126" fmla="*/ 1794385 w 3684999"/>
              <a:gd name="connsiteY126" fmla="*/ 4143011 h 6857965"/>
              <a:gd name="connsiteX127" fmla="*/ 1998417 w 3684999"/>
              <a:gd name="connsiteY127" fmla="*/ 4146835 h 6857965"/>
              <a:gd name="connsiteX128" fmla="*/ 2104826 w 3684999"/>
              <a:gd name="connsiteY128" fmla="*/ 4548797 h 6857965"/>
              <a:gd name="connsiteX129" fmla="*/ 2153718 w 3684999"/>
              <a:gd name="connsiteY129" fmla="*/ 4690757 h 6857965"/>
              <a:gd name="connsiteX130" fmla="*/ 2263381 w 3684999"/>
              <a:gd name="connsiteY130" fmla="*/ 5161380 h 6857965"/>
              <a:gd name="connsiteX131" fmla="*/ 2302918 w 3684999"/>
              <a:gd name="connsiteY131" fmla="*/ 5549349 h 6857965"/>
              <a:gd name="connsiteX132" fmla="*/ 2298769 w 3684999"/>
              <a:gd name="connsiteY132" fmla="*/ 5918119 h 6857965"/>
              <a:gd name="connsiteX133" fmla="*/ 2279896 w 3684999"/>
              <a:gd name="connsiteY133" fmla="*/ 6072851 h 6857965"/>
              <a:gd name="connsiteX134" fmla="*/ 2224413 w 3684999"/>
              <a:gd name="connsiteY134" fmla="*/ 6211394 h 6857965"/>
              <a:gd name="connsiteX135" fmla="*/ 2121421 w 3684999"/>
              <a:gd name="connsiteY135" fmla="*/ 6287458 h 6857965"/>
              <a:gd name="connsiteX136" fmla="*/ 2000206 w 3684999"/>
              <a:gd name="connsiteY136" fmla="*/ 6324636 h 6857965"/>
              <a:gd name="connsiteX137" fmla="*/ 1804554 w 3684999"/>
              <a:gd name="connsiteY137" fmla="*/ 6384918 h 6857965"/>
              <a:gd name="connsiteX138" fmla="*/ 1770467 w 3684999"/>
              <a:gd name="connsiteY138" fmla="*/ 6414042 h 6857965"/>
              <a:gd name="connsiteX139" fmla="*/ 1819035 w 3684999"/>
              <a:gd name="connsiteY139" fmla="*/ 6493117 h 6857965"/>
              <a:gd name="connsiteX140" fmla="*/ 2038767 w 3684999"/>
              <a:gd name="connsiteY140" fmla="*/ 6511746 h 6857965"/>
              <a:gd name="connsiteX141" fmla="*/ 2219288 w 3684999"/>
              <a:gd name="connsiteY141" fmla="*/ 6529807 h 6857965"/>
              <a:gd name="connsiteX142" fmla="*/ 2415998 w 3684999"/>
              <a:gd name="connsiteY142" fmla="*/ 6540789 h 6857965"/>
              <a:gd name="connsiteX143" fmla="*/ 2504916 w 3684999"/>
              <a:gd name="connsiteY143" fmla="*/ 6530865 h 6857965"/>
              <a:gd name="connsiteX144" fmla="*/ 2533308 w 3684999"/>
              <a:gd name="connsiteY144" fmla="*/ 6494988 h 6857965"/>
              <a:gd name="connsiteX145" fmla="*/ 2538677 w 3684999"/>
              <a:gd name="connsiteY145" fmla="*/ 6342859 h 6857965"/>
              <a:gd name="connsiteX146" fmla="*/ 2529810 w 3684999"/>
              <a:gd name="connsiteY146" fmla="*/ 6177389 h 6857965"/>
              <a:gd name="connsiteX147" fmla="*/ 2525417 w 3684999"/>
              <a:gd name="connsiteY147" fmla="*/ 6131262 h 6857965"/>
              <a:gd name="connsiteX148" fmla="*/ 2569347 w 3684999"/>
              <a:gd name="connsiteY148" fmla="*/ 5757367 h 6857965"/>
              <a:gd name="connsiteX149" fmla="*/ 2608233 w 3684999"/>
              <a:gd name="connsiteY149" fmla="*/ 5584493 h 6857965"/>
              <a:gd name="connsiteX150" fmla="*/ 2611325 w 3684999"/>
              <a:gd name="connsiteY150" fmla="*/ 5569280 h 6857965"/>
              <a:gd name="connsiteX151" fmla="*/ 2618321 w 3684999"/>
              <a:gd name="connsiteY151" fmla="*/ 5452377 h 6857965"/>
              <a:gd name="connsiteX152" fmla="*/ 2547382 w 3684999"/>
              <a:gd name="connsiteY152" fmla="*/ 4948562 h 6857965"/>
              <a:gd name="connsiteX153" fmla="*/ 2538921 w 3684999"/>
              <a:gd name="connsiteY153" fmla="*/ 4916590 h 6857965"/>
              <a:gd name="connsiteX154" fmla="*/ 2518909 w 3684999"/>
              <a:gd name="connsiteY154" fmla="*/ 4779512 h 6857965"/>
              <a:gd name="connsiteX155" fmla="*/ 2475304 w 3684999"/>
              <a:gd name="connsiteY155" fmla="*/ 4399596 h 6857965"/>
              <a:gd name="connsiteX156" fmla="*/ 2445610 w 3684999"/>
              <a:gd name="connsiteY156" fmla="*/ 4174576 h 6857965"/>
              <a:gd name="connsiteX157" fmla="*/ 2468308 w 3684999"/>
              <a:gd name="connsiteY157" fmla="*/ 4170264 h 6857965"/>
              <a:gd name="connsiteX158" fmla="*/ 2550718 w 3684999"/>
              <a:gd name="connsiteY158" fmla="*/ 4429452 h 6857965"/>
              <a:gd name="connsiteX159" fmla="*/ 2652977 w 3684999"/>
              <a:gd name="connsiteY159" fmla="*/ 4775444 h 6857965"/>
              <a:gd name="connsiteX160" fmla="*/ 2756539 w 3684999"/>
              <a:gd name="connsiteY160" fmla="*/ 5108744 h 6857965"/>
              <a:gd name="connsiteX161" fmla="*/ 2805025 w 3684999"/>
              <a:gd name="connsiteY161" fmla="*/ 5301387 h 6857965"/>
              <a:gd name="connsiteX162" fmla="*/ 2829105 w 3684999"/>
              <a:gd name="connsiteY162" fmla="*/ 5401206 h 6857965"/>
              <a:gd name="connsiteX163" fmla="*/ 3048756 w 3684999"/>
              <a:gd name="connsiteY163" fmla="*/ 5939189 h 6857965"/>
              <a:gd name="connsiteX164" fmla="*/ 3055671 w 3684999"/>
              <a:gd name="connsiteY164" fmla="*/ 5959445 h 6857965"/>
              <a:gd name="connsiteX165" fmla="*/ 3090409 w 3684999"/>
              <a:gd name="connsiteY165" fmla="*/ 6123371 h 6857965"/>
              <a:gd name="connsiteX166" fmla="*/ 3078694 w 3684999"/>
              <a:gd name="connsiteY166" fmla="*/ 6251744 h 6857965"/>
              <a:gd name="connsiteX167" fmla="*/ 3070803 w 3684999"/>
              <a:gd name="connsiteY167" fmla="*/ 6281845 h 6857965"/>
              <a:gd name="connsiteX168" fmla="*/ 3090165 w 3684999"/>
              <a:gd name="connsiteY168" fmla="*/ 6358479 h 6857965"/>
              <a:gd name="connsiteX169" fmla="*/ 3143450 w 3684999"/>
              <a:gd name="connsiteY169" fmla="*/ 6423317 h 6857965"/>
              <a:gd name="connsiteX170" fmla="*/ 3206661 w 3684999"/>
              <a:gd name="connsiteY170" fmla="*/ 6521427 h 6857965"/>
              <a:gd name="connsiteX171" fmla="*/ 3287688 w 3684999"/>
              <a:gd name="connsiteY171" fmla="*/ 6696742 h 6857965"/>
              <a:gd name="connsiteX172" fmla="*/ 3337720 w 3684999"/>
              <a:gd name="connsiteY172" fmla="*/ 6795910 h 6857965"/>
              <a:gd name="connsiteX173" fmla="*/ 3373759 w 3684999"/>
              <a:gd name="connsiteY173" fmla="*/ 6841711 h 6857965"/>
              <a:gd name="connsiteX174" fmla="*/ 3414191 w 3684999"/>
              <a:gd name="connsiteY174" fmla="*/ 6857900 h 6857965"/>
              <a:gd name="connsiteX175" fmla="*/ 3470649 w 3684999"/>
              <a:gd name="connsiteY175" fmla="*/ 6854484 h 6857965"/>
              <a:gd name="connsiteX176" fmla="*/ 3504818 w 3684999"/>
              <a:gd name="connsiteY176" fmla="*/ 6846918 h 6857965"/>
              <a:gd name="connsiteX177" fmla="*/ 3521251 w 3684999"/>
              <a:gd name="connsiteY177" fmla="*/ 6827312 h 6857965"/>
              <a:gd name="connsiteX178" fmla="*/ 3526701 w 3684999"/>
              <a:gd name="connsiteY178" fmla="*/ 6749621 h 6857965"/>
              <a:gd name="connsiteX179" fmla="*/ 3495462 w 3684999"/>
              <a:gd name="connsiteY179" fmla="*/ 6575608 h 6857965"/>
              <a:gd name="connsiteX180" fmla="*/ 3371725 w 3684999"/>
              <a:gd name="connsiteY180" fmla="*/ 6240843 h 6857965"/>
              <a:gd name="connsiteX181" fmla="*/ 3360092 w 3684999"/>
              <a:gd name="connsiteY181" fmla="*/ 6205781 h 6857965"/>
              <a:gd name="connsiteX182" fmla="*/ 3278333 w 3684999"/>
              <a:gd name="connsiteY182" fmla="*/ 5937318 h 6857965"/>
              <a:gd name="connsiteX183" fmla="*/ 3275404 w 3684999"/>
              <a:gd name="connsiteY183" fmla="*/ 5926010 h 6857965"/>
              <a:gd name="connsiteX184" fmla="*/ 3145728 w 3684999"/>
              <a:gd name="connsiteY184" fmla="*/ 5244033 h 6857965"/>
              <a:gd name="connsiteX185" fmla="*/ 3134339 w 3684999"/>
              <a:gd name="connsiteY185" fmla="*/ 5186843 h 6857965"/>
              <a:gd name="connsiteX186" fmla="*/ 2990508 w 3684999"/>
              <a:gd name="connsiteY186" fmla="*/ 4815876 h 6857965"/>
              <a:gd name="connsiteX187" fmla="*/ 2978712 w 3684999"/>
              <a:gd name="connsiteY187" fmla="*/ 4776827 h 6857965"/>
              <a:gd name="connsiteX188" fmla="*/ 2953249 w 3684999"/>
              <a:gd name="connsiteY188" fmla="*/ 4628847 h 6857965"/>
              <a:gd name="connsiteX189" fmla="*/ 2940639 w 3684999"/>
              <a:gd name="connsiteY189" fmla="*/ 4461750 h 6857965"/>
              <a:gd name="connsiteX190" fmla="*/ 2934619 w 3684999"/>
              <a:gd name="connsiteY190" fmla="*/ 4262925 h 6857965"/>
              <a:gd name="connsiteX191" fmla="*/ 2911271 w 3684999"/>
              <a:gd name="connsiteY191" fmla="*/ 3974612 h 6857965"/>
              <a:gd name="connsiteX192" fmla="*/ 3214227 w 3684999"/>
              <a:gd name="connsiteY192" fmla="*/ 3766757 h 6857965"/>
              <a:gd name="connsiteX193" fmla="*/ 3213332 w 3684999"/>
              <a:gd name="connsiteY193" fmla="*/ 3761876 h 6857965"/>
              <a:gd name="connsiteX194" fmla="*/ 3159233 w 3684999"/>
              <a:gd name="connsiteY194" fmla="*/ 3712983 h 6857965"/>
              <a:gd name="connsiteX195" fmla="*/ 3416713 w 3684999"/>
              <a:gd name="connsiteY195" fmla="*/ 3612431 h 6857965"/>
              <a:gd name="connsiteX196" fmla="*/ 3509129 w 3684999"/>
              <a:gd name="connsiteY196" fmla="*/ 3517086 h 6857965"/>
              <a:gd name="connsiteX197" fmla="*/ 3547121 w 3684999"/>
              <a:gd name="connsiteY197" fmla="*/ 3433700 h 6857965"/>
              <a:gd name="connsiteX198" fmla="*/ 3565344 w 3684999"/>
              <a:gd name="connsiteY198" fmla="*/ 3424752 h 6857965"/>
              <a:gd name="connsiteX199" fmla="*/ 3583078 w 3684999"/>
              <a:gd name="connsiteY199" fmla="*/ 3413281 h 6857965"/>
              <a:gd name="connsiteX200" fmla="*/ 3645476 w 3684999"/>
              <a:gd name="connsiteY200" fmla="*/ 3357554 h 6857965"/>
              <a:gd name="connsiteX201" fmla="*/ 3683630 w 3684999"/>
              <a:gd name="connsiteY201" fmla="*/ 3296134 h 6857965"/>
              <a:gd name="connsiteX202" fmla="*/ 3667522 w 3684999"/>
              <a:gd name="connsiteY202" fmla="*/ 3250088 h 685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3684999" h="6857965">
                <a:moveTo>
                  <a:pt x="3667522" y="3250088"/>
                </a:moveTo>
                <a:cubicBezTo>
                  <a:pt x="3652553" y="3238861"/>
                  <a:pt x="3636852" y="3227635"/>
                  <a:pt x="3619850" y="3220151"/>
                </a:cubicBezTo>
                <a:cubicBezTo>
                  <a:pt x="3587146" y="3205832"/>
                  <a:pt x="3553873" y="3192409"/>
                  <a:pt x="3519868" y="3181671"/>
                </a:cubicBezTo>
                <a:cubicBezTo>
                  <a:pt x="3388240" y="3140018"/>
                  <a:pt x="3253032" y="3112521"/>
                  <a:pt x="3117418" y="3088278"/>
                </a:cubicBezTo>
                <a:cubicBezTo>
                  <a:pt x="2947147" y="3057853"/>
                  <a:pt x="2776551" y="3029867"/>
                  <a:pt x="2606037" y="3000825"/>
                </a:cubicBezTo>
                <a:cubicBezTo>
                  <a:pt x="2587570" y="2997652"/>
                  <a:pt x="2569103" y="2994560"/>
                  <a:pt x="2550799" y="2991388"/>
                </a:cubicBezTo>
                <a:cubicBezTo>
                  <a:pt x="2549985" y="2987320"/>
                  <a:pt x="2549253" y="2984880"/>
                  <a:pt x="2549090" y="2982358"/>
                </a:cubicBezTo>
                <a:cubicBezTo>
                  <a:pt x="2545592" y="2927607"/>
                  <a:pt x="2547301" y="2873102"/>
                  <a:pt x="2554704" y="2818758"/>
                </a:cubicBezTo>
                <a:cubicBezTo>
                  <a:pt x="2569266" y="2712024"/>
                  <a:pt x="2603922" y="2611717"/>
                  <a:pt x="2652408" y="2515802"/>
                </a:cubicBezTo>
                <a:cubicBezTo>
                  <a:pt x="2719036" y="2384011"/>
                  <a:pt x="2782653" y="2250838"/>
                  <a:pt x="2840820" y="2115142"/>
                </a:cubicBezTo>
                <a:cubicBezTo>
                  <a:pt x="2877754" y="2029071"/>
                  <a:pt x="2913305" y="1942431"/>
                  <a:pt x="2937710" y="1851723"/>
                </a:cubicBezTo>
                <a:cubicBezTo>
                  <a:pt x="2984407" y="1678443"/>
                  <a:pt x="3030208" y="1505000"/>
                  <a:pt x="3077067" y="1331800"/>
                </a:cubicBezTo>
                <a:cubicBezTo>
                  <a:pt x="3091629" y="1277864"/>
                  <a:pt x="3108144" y="1224659"/>
                  <a:pt x="3111805" y="1168201"/>
                </a:cubicBezTo>
                <a:cubicBezTo>
                  <a:pt x="3117255" y="1085140"/>
                  <a:pt x="3126854" y="1002324"/>
                  <a:pt x="3132061" y="919263"/>
                </a:cubicBezTo>
                <a:cubicBezTo>
                  <a:pt x="3137349" y="834901"/>
                  <a:pt x="3140278" y="750376"/>
                  <a:pt x="3142637" y="665850"/>
                </a:cubicBezTo>
                <a:cubicBezTo>
                  <a:pt x="3143939" y="619724"/>
                  <a:pt x="3143125" y="572946"/>
                  <a:pt x="3130678" y="528202"/>
                </a:cubicBezTo>
                <a:cubicBezTo>
                  <a:pt x="3116685" y="478008"/>
                  <a:pt x="3112455" y="427407"/>
                  <a:pt x="3112211" y="375748"/>
                </a:cubicBezTo>
                <a:cubicBezTo>
                  <a:pt x="3112049" y="347844"/>
                  <a:pt x="3109689" y="319940"/>
                  <a:pt x="3108632" y="291955"/>
                </a:cubicBezTo>
                <a:cubicBezTo>
                  <a:pt x="3108144" y="279508"/>
                  <a:pt x="3102286" y="270234"/>
                  <a:pt x="3094639" y="260716"/>
                </a:cubicBezTo>
                <a:cubicBezTo>
                  <a:pt x="3061691" y="219633"/>
                  <a:pt x="3028418" y="178713"/>
                  <a:pt x="2997423" y="136166"/>
                </a:cubicBezTo>
                <a:cubicBezTo>
                  <a:pt x="2981885" y="114770"/>
                  <a:pt x="2968136" y="91096"/>
                  <a:pt x="2958943" y="66447"/>
                </a:cubicBezTo>
                <a:cubicBezTo>
                  <a:pt x="2949669" y="41553"/>
                  <a:pt x="2935839" y="21703"/>
                  <a:pt x="2916559" y="4782"/>
                </a:cubicBezTo>
                <a:cubicBezTo>
                  <a:pt x="2913468" y="2097"/>
                  <a:pt x="2907448" y="-995"/>
                  <a:pt x="2905088" y="307"/>
                </a:cubicBezTo>
                <a:cubicBezTo>
                  <a:pt x="2901265" y="2341"/>
                  <a:pt x="2897116" y="7873"/>
                  <a:pt x="2896953" y="12022"/>
                </a:cubicBezTo>
                <a:cubicBezTo>
                  <a:pt x="2896546" y="22272"/>
                  <a:pt x="2897360" y="32848"/>
                  <a:pt x="2899393" y="42936"/>
                </a:cubicBezTo>
                <a:cubicBezTo>
                  <a:pt x="2905007" y="71490"/>
                  <a:pt x="2919162" y="96222"/>
                  <a:pt x="2934456" y="120709"/>
                </a:cubicBezTo>
                <a:cubicBezTo>
                  <a:pt x="2946822" y="140477"/>
                  <a:pt x="2957479" y="161385"/>
                  <a:pt x="2967648" y="182292"/>
                </a:cubicBezTo>
                <a:cubicBezTo>
                  <a:pt x="2971309" y="189777"/>
                  <a:pt x="2971634" y="198969"/>
                  <a:pt x="2974238" y="211010"/>
                </a:cubicBezTo>
                <a:cubicBezTo>
                  <a:pt x="2964069" y="205722"/>
                  <a:pt x="2957886" y="202305"/>
                  <a:pt x="2951540" y="199214"/>
                </a:cubicBezTo>
                <a:cubicBezTo>
                  <a:pt x="2908749" y="178794"/>
                  <a:pt x="2865958" y="158293"/>
                  <a:pt x="2822922" y="138281"/>
                </a:cubicBezTo>
                <a:cubicBezTo>
                  <a:pt x="2815438" y="134783"/>
                  <a:pt x="2806896" y="132911"/>
                  <a:pt x="2798679" y="131610"/>
                </a:cubicBezTo>
                <a:cubicBezTo>
                  <a:pt x="2789487" y="130145"/>
                  <a:pt x="2781840" y="132261"/>
                  <a:pt x="2781270" y="144219"/>
                </a:cubicBezTo>
                <a:cubicBezTo>
                  <a:pt x="2781107" y="147392"/>
                  <a:pt x="2778667" y="151134"/>
                  <a:pt x="2776226" y="153494"/>
                </a:cubicBezTo>
                <a:cubicBezTo>
                  <a:pt x="2760362" y="168706"/>
                  <a:pt x="2759386" y="177981"/>
                  <a:pt x="2773541" y="194658"/>
                </a:cubicBezTo>
                <a:cubicBezTo>
                  <a:pt x="2801690" y="227931"/>
                  <a:pt x="2830488" y="260716"/>
                  <a:pt x="2858229" y="294314"/>
                </a:cubicBezTo>
                <a:cubicBezTo>
                  <a:pt x="2865063" y="302531"/>
                  <a:pt x="2870758" y="312537"/>
                  <a:pt x="2874174" y="322706"/>
                </a:cubicBezTo>
                <a:cubicBezTo>
                  <a:pt x="2896546" y="389985"/>
                  <a:pt x="2918023" y="457507"/>
                  <a:pt x="2949588" y="521287"/>
                </a:cubicBezTo>
                <a:cubicBezTo>
                  <a:pt x="2956177" y="534629"/>
                  <a:pt x="2961059" y="548947"/>
                  <a:pt x="2965777" y="563102"/>
                </a:cubicBezTo>
                <a:cubicBezTo>
                  <a:pt x="2980909" y="608741"/>
                  <a:pt x="2987498" y="655600"/>
                  <a:pt x="2981803" y="703517"/>
                </a:cubicBezTo>
                <a:cubicBezTo>
                  <a:pt x="2976841" y="745494"/>
                  <a:pt x="2970658" y="787309"/>
                  <a:pt x="2964231" y="829043"/>
                </a:cubicBezTo>
                <a:cubicBezTo>
                  <a:pt x="2939419" y="989714"/>
                  <a:pt x="2914850" y="1150385"/>
                  <a:pt x="2888899" y="1310812"/>
                </a:cubicBezTo>
                <a:cubicBezTo>
                  <a:pt x="2880276" y="1364016"/>
                  <a:pt x="2871571" y="1417302"/>
                  <a:pt x="2855138" y="1468960"/>
                </a:cubicBezTo>
                <a:cubicBezTo>
                  <a:pt x="2812509" y="1602704"/>
                  <a:pt x="2746207" y="1724813"/>
                  <a:pt x="2669411" y="1841391"/>
                </a:cubicBezTo>
                <a:cubicBezTo>
                  <a:pt x="2645737" y="1877431"/>
                  <a:pt x="2611406" y="1904439"/>
                  <a:pt x="2576262" y="1929415"/>
                </a:cubicBezTo>
                <a:cubicBezTo>
                  <a:pt x="2573089" y="1931692"/>
                  <a:pt x="2569591" y="1933482"/>
                  <a:pt x="2566093" y="1935191"/>
                </a:cubicBezTo>
                <a:cubicBezTo>
                  <a:pt x="2549253" y="1943326"/>
                  <a:pt x="2537701" y="1941617"/>
                  <a:pt x="2526881" y="1926242"/>
                </a:cubicBezTo>
                <a:cubicBezTo>
                  <a:pt x="2518421" y="1914120"/>
                  <a:pt x="2511506" y="1900535"/>
                  <a:pt x="2506380" y="1886623"/>
                </a:cubicBezTo>
                <a:cubicBezTo>
                  <a:pt x="2499140" y="1867180"/>
                  <a:pt x="2495642" y="1846354"/>
                  <a:pt x="2487995" y="1827073"/>
                </a:cubicBezTo>
                <a:cubicBezTo>
                  <a:pt x="2475629" y="1795753"/>
                  <a:pt x="2473270" y="1764188"/>
                  <a:pt x="2478883" y="1731322"/>
                </a:cubicBezTo>
                <a:cubicBezTo>
                  <a:pt x="2485636" y="1691622"/>
                  <a:pt x="2499465" y="1654851"/>
                  <a:pt x="2521024" y="1620927"/>
                </a:cubicBezTo>
                <a:cubicBezTo>
                  <a:pt x="2530786" y="1605632"/>
                  <a:pt x="2542989" y="1594487"/>
                  <a:pt x="2562595" y="1591721"/>
                </a:cubicBezTo>
                <a:cubicBezTo>
                  <a:pt x="2570405" y="1590582"/>
                  <a:pt x="2578784" y="1583586"/>
                  <a:pt x="2584153" y="1576915"/>
                </a:cubicBezTo>
                <a:cubicBezTo>
                  <a:pt x="2590580" y="1569024"/>
                  <a:pt x="2595380" y="1559180"/>
                  <a:pt x="2598390" y="1549418"/>
                </a:cubicBezTo>
                <a:cubicBezTo>
                  <a:pt x="2619623" y="1481814"/>
                  <a:pt x="2627026" y="1413478"/>
                  <a:pt x="2608640" y="1343841"/>
                </a:cubicBezTo>
                <a:cubicBezTo>
                  <a:pt x="2605305" y="1331312"/>
                  <a:pt x="2604329" y="1318215"/>
                  <a:pt x="2602051" y="1305442"/>
                </a:cubicBezTo>
                <a:cubicBezTo>
                  <a:pt x="2600180" y="1295029"/>
                  <a:pt x="2602539" y="1286487"/>
                  <a:pt x="2611000" y="1279410"/>
                </a:cubicBezTo>
                <a:cubicBezTo>
                  <a:pt x="2618158" y="1273390"/>
                  <a:pt x="2624341" y="1266149"/>
                  <a:pt x="2630931" y="1259478"/>
                </a:cubicBezTo>
                <a:cubicBezTo>
                  <a:pt x="2630280" y="1258583"/>
                  <a:pt x="2629629" y="1257607"/>
                  <a:pt x="2628978" y="1256712"/>
                </a:cubicBezTo>
                <a:cubicBezTo>
                  <a:pt x="2620355" y="1260048"/>
                  <a:pt x="2611732" y="1263465"/>
                  <a:pt x="2601888" y="1267288"/>
                </a:cubicBezTo>
                <a:cubicBezTo>
                  <a:pt x="2601400" y="1259722"/>
                  <a:pt x="2601563" y="1253946"/>
                  <a:pt x="2600587" y="1248333"/>
                </a:cubicBezTo>
                <a:cubicBezTo>
                  <a:pt x="2596682" y="1224659"/>
                  <a:pt x="2594810" y="1200335"/>
                  <a:pt x="2587977" y="1177557"/>
                </a:cubicBezTo>
                <a:cubicBezTo>
                  <a:pt x="2562676" y="1092869"/>
                  <a:pt x="2495479" y="1044545"/>
                  <a:pt x="2407131" y="1045278"/>
                </a:cubicBezTo>
                <a:cubicBezTo>
                  <a:pt x="2370359" y="1045603"/>
                  <a:pt x="2334808" y="1052437"/>
                  <a:pt x="2300071" y="1064477"/>
                </a:cubicBezTo>
                <a:cubicBezTo>
                  <a:pt x="2208306" y="1096286"/>
                  <a:pt x="2147942" y="1159334"/>
                  <a:pt x="2113774" y="1248170"/>
                </a:cubicBezTo>
                <a:cubicBezTo>
                  <a:pt x="2076515" y="1243615"/>
                  <a:pt x="2038198" y="1258583"/>
                  <a:pt x="2011758" y="1286975"/>
                </a:cubicBezTo>
                <a:cubicBezTo>
                  <a:pt x="1974906" y="1326675"/>
                  <a:pt x="1962215" y="1384517"/>
                  <a:pt x="1970757" y="1437070"/>
                </a:cubicBezTo>
                <a:cubicBezTo>
                  <a:pt x="1979299" y="1489461"/>
                  <a:pt x="2008341" y="1539249"/>
                  <a:pt x="2052028" y="1569919"/>
                </a:cubicBezTo>
                <a:cubicBezTo>
                  <a:pt x="2083348" y="1591965"/>
                  <a:pt x="2125977" y="1605307"/>
                  <a:pt x="2164131" y="1596602"/>
                </a:cubicBezTo>
                <a:cubicBezTo>
                  <a:pt x="2176090" y="1612547"/>
                  <a:pt x="2182435" y="1630038"/>
                  <a:pt x="2185120" y="1649807"/>
                </a:cubicBezTo>
                <a:cubicBezTo>
                  <a:pt x="2185527" y="1653061"/>
                  <a:pt x="2185852" y="1656234"/>
                  <a:pt x="2186259" y="1659488"/>
                </a:cubicBezTo>
                <a:cubicBezTo>
                  <a:pt x="2193662" y="1713750"/>
                  <a:pt x="2190001" y="1768012"/>
                  <a:pt x="2176822" y="1820402"/>
                </a:cubicBezTo>
                <a:cubicBezTo>
                  <a:pt x="2158681" y="1892562"/>
                  <a:pt x="2113530" y="1941699"/>
                  <a:pt x="2038523" y="1958864"/>
                </a:cubicBezTo>
                <a:cubicBezTo>
                  <a:pt x="1991664" y="1969603"/>
                  <a:pt x="1944643" y="1980016"/>
                  <a:pt x="1897702" y="1990266"/>
                </a:cubicBezTo>
                <a:cubicBezTo>
                  <a:pt x="1858328" y="1998808"/>
                  <a:pt x="1822045" y="2014428"/>
                  <a:pt x="1790561" y="2039647"/>
                </a:cubicBezTo>
                <a:cubicBezTo>
                  <a:pt x="1754604" y="2068527"/>
                  <a:pt x="1718321" y="2097245"/>
                  <a:pt x="1684478" y="2128646"/>
                </a:cubicBezTo>
                <a:cubicBezTo>
                  <a:pt x="1647788" y="2162652"/>
                  <a:pt x="1614434" y="2200237"/>
                  <a:pt x="1578476" y="2235137"/>
                </a:cubicBezTo>
                <a:cubicBezTo>
                  <a:pt x="1507130" y="2304449"/>
                  <a:pt x="1426022" y="2358630"/>
                  <a:pt x="1331327" y="2391171"/>
                </a:cubicBezTo>
                <a:cubicBezTo>
                  <a:pt x="1260632" y="2415495"/>
                  <a:pt x="1189612" y="2438843"/>
                  <a:pt x="1119323" y="2464225"/>
                </a:cubicBezTo>
                <a:cubicBezTo>
                  <a:pt x="949948" y="2525402"/>
                  <a:pt x="780898" y="2587473"/>
                  <a:pt x="611848" y="2649545"/>
                </a:cubicBezTo>
                <a:cubicBezTo>
                  <a:pt x="592811" y="2656542"/>
                  <a:pt x="574100" y="2662968"/>
                  <a:pt x="553518" y="2663701"/>
                </a:cubicBezTo>
                <a:cubicBezTo>
                  <a:pt x="534726" y="2664351"/>
                  <a:pt x="515933" y="2667199"/>
                  <a:pt x="497141" y="2668094"/>
                </a:cubicBezTo>
                <a:cubicBezTo>
                  <a:pt x="441333" y="2670697"/>
                  <a:pt x="385444" y="2676636"/>
                  <a:pt x="329474" y="2670534"/>
                </a:cubicBezTo>
                <a:cubicBezTo>
                  <a:pt x="325650" y="2670127"/>
                  <a:pt x="321583" y="2669802"/>
                  <a:pt x="317840" y="2670615"/>
                </a:cubicBezTo>
                <a:cubicBezTo>
                  <a:pt x="274805" y="2679808"/>
                  <a:pt x="233966" y="2693882"/>
                  <a:pt x="199391" y="2722600"/>
                </a:cubicBezTo>
                <a:cubicBezTo>
                  <a:pt x="191988" y="2728783"/>
                  <a:pt x="183609" y="2733908"/>
                  <a:pt x="175148" y="2738626"/>
                </a:cubicBezTo>
                <a:cubicBezTo>
                  <a:pt x="135937" y="2760429"/>
                  <a:pt x="96237" y="2781336"/>
                  <a:pt x="57432" y="2803871"/>
                </a:cubicBezTo>
                <a:cubicBezTo>
                  <a:pt x="41242" y="2813308"/>
                  <a:pt x="26518" y="2825348"/>
                  <a:pt x="11793" y="2837144"/>
                </a:cubicBezTo>
                <a:cubicBezTo>
                  <a:pt x="5773" y="2841943"/>
                  <a:pt x="-1142" y="2847720"/>
                  <a:pt x="160" y="2856994"/>
                </a:cubicBezTo>
                <a:cubicBezTo>
                  <a:pt x="33921" y="2850160"/>
                  <a:pt x="66543" y="2843571"/>
                  <a:pt x="102257" y="2836330"/>
                </a:cubicBezTo>
                <a:cubicBezTo>
                  <a:pt x="88996" y="2847720"/>
                  <a:pt x="75492" y="2854635"/>
                  <a:pt x="69878" y="2865617"/>
                </a:cubicBezTo>
                <a:cubicBezTo>
                  <a:pt x="64184" y="2876844"/>
                  <a:pt x="66218" y="2891975"/>
                  <a:pt x="64428" y="2909303"/>
                </a:cubicBezTo>
                <a:cubicBezTo>
                  <a:pt x="64346" y="2909385"/>
                  <a:pt x="60848" y="2911337"/>
                  <a:pt x="58326" y="2914184"/>
                </a:cubicBezTo>
                <a:cubicBezTo>
                  <a:pt x="46449" y="2927445"/>
                  <a:pt x="47425" y="2932163"/>
                  <a:pt x="62069" y="2941193"/>
                </a:cubicBezTo>
                <a:cubicBezTo>
                  <a:pt x="71668" y="2947132"/>
                  <a:pt x="81593" y="2948271"/>
                  <a:pt x="91925" y="2944610"/>
                </a:cubicBezTo>
                <a:cubicBezTo>
                  <a:pt x="101687" y="2941112"/>
                  <a:pt x="111205" y="2937044"/>
                  <a:pt x="121619" y="2932896"/>
                </a:cubicBezTo>
                <a:cubicBezTo>
                  <a:pt x="137645" y="2948922"/>
                  <a:pt x="156925" y="2948515"/>
                  <a:pt x="177589" y="2943634"/>
                </a:cubicBezTo>
                <a:cubicBezTo>
                  <a:pt x="199066" y="2938509"/>
                  <a:pt x="220787" y="2934441"/>
                  <a:pt x="242508" y="2930374"/>
                </a:cubicBezTo>
                <a:cubicBezTo>
                  <a:pt x="278710" y="2923540"/>
                  <a:pt x="315318" y="2920367"/>
                  <a:pt x="350300" y="2905642"/>
                </a:cubicBezTo>
                <a:cubicBezTo>
                  <a:pt x="418636" y="2876925"/>
                  <a:pt x="488599" y="2852194"/>
                  <a:pt x="551728" y="2812250"/>
                </a:cubicBezTo>
                <a:cubicBezTo>
                  <a:pt x="556040" y="2809565"/>
                  <a:pt x="561165" y="2807938"/>
                  <a:pt x="566209" y="2806637"/>
                </a:cubicBezTo>
                <a:cubicBezTo>
                  <a:pt x="662611" y="2781824"/>
                  <a:pt x="759909" y="2761324"/>
                  <a:pt x="857857" y="2743751"/>
                </a:cubicBezTo>
                <a:cubicBezTo>
                  <a:pt x="926844" y="2731386"/>
                  <a:pt x="996644" y="2723250"/>
                  <a:pt x="1063841" y="2701123"/>
                </a:cubicBezTo>
                <a:cubicBezTo>
                  <a:pt x="1136651" y="2677124"/>
                  <a:pt x="1210845" y="2657030"/>
                  <a:pt x="1281621" y="2627092"/>
                </a:cubicBezTo>
                <a:cubicBezTo>
                  <a:pt x="1462305" y="2550784"/>
                  <a:pt x="1636887" y="2462679"/>
                  <a:pt x="1803903" y="2359768"/>
                </a:cubicBezTo>
                <a:cubicBezTo>
                  <a:pt x="1807320" y="2357653"/>
                  <a:pt x="1811144" y="2356352"/>
                  <a:pt x="1818058" y="2353097"/>
                </a:cubicBezTo>
                <a:cubicBezTo>
                  <a:pt x="1803903" y="2389625"/>
                  <a:pt x="1802439" y="2424037"/>
                  <a:pt x="1808459" y="2458205"/>
                </a:cubicBezTo>
                <a:cubicBezTo>
                  <a:pt x="1813259" y="2485620"/>
                  <a:pt x="1821069" y="2512629"/>
                  <a:pt x="1829366" y="2539232"/>
                </a:cubicBezTo>
                <a:cubicBezTo>
                  <a:pt x="1850843" y="2608137"/>
                  <a:pt x="1874598" y="2676310"/>
                  <a:pt x="1895099" y="2745460"/>
                </a:cubicBezTo>
                <a:cubicBezTo>
                  <a:pt x="1921457" y="2834703"/>
                  <a:pt x="1943504" y="2925004"/>
                  <a:pt x="1950337" y="3018315"/>
                </a:cubicBezTo>
                <a:cubicBezTo>
                  <a:pt x="1951802" y="3038084"/>
                  <a:pt x="1949442" y="3056144"/>
                  <a:pt x="1938053" y="3072089"/>
                </a:cubicBezTo>
                <a:cubicBezTo>
                  <a:pt x="1921132" y="3095925"/>
                  <a:pt x="1903478" y="3119274"/>
                  <a:pt x="1885662" y="3142459"/>
                </a:cubicBezTo>
                <a:cubicBezTo>
                  <a:pt x="1882245" y="3146933"/>
                  <a:pt x="1877039" y="3150269"/>
                  <a:pt x="1872076" y="3153360"/>
                </a:cubicBezTo>
                <a:cubicBezTo>
                  <a:pt x="1638595" y="3298981"/>
                  <a:pt x="1419920" y="3464696"/>
                  <a:pt x="1209950" y="3642125"/>
                </a:cubicBezTo>
                <a:cubicBezTo>
                  <a:pt x="1132909" y="3707288"/>
                  <a:pt x="1057496" y="3774404"/>
                  <a:pt x="991275" y="3850875"/>
                </a:cubicBezTo>
                <a:cubicBezTo>
                  <a:pt x="969635" y="3875850"/>
                  <a:pt x="950029" y="3902859"/>
                  <a:pt x="931888" y="3930519"/>
                </a:cubicBezTo>
                <a:cubicBezTo>
                  <a:pt x="922451" y="3944837"/>
                  <a:pt x="916837" y="3962165"/>
                  <a:pt x="912119" y="3978842"/>
                </a:cubicBezTo>
                <a:cubicBezTo>
                  <a:pt x="906831" y="3997553"/>
                  <a:pt x="912933" y="4010163"/>
                  <a:pt x="930017" y="4019600"/>
                </a:cubicBezTo>
                <a:cubicBezTo>
                  <a:pt x="939535" y="4024887"/>
                  <a:pt x="950111" y="4029362"/>
                  <a:pt x="960686" y="4031558"/>
                </a:cubicBezTo>
                <a:cubicBezTo>
                  <a:pt x="979723" y="4035545"/>
                  <a:pt x="999085" y="4038962"/>
                  <a:pt x="1018447" y="4040182"/>
                </a:cubicBezTo>
                <a:cubicBezTo>
                  <a:pt x="1022595" y="4040426"/>
                  <a:pt x="1026663" y="4040670"/>
                  <a:pt x="1030812" y="4040914"/>
                </a:cubicBezTo>
                <a:cubicBezTo>
                  <a:pt x="1046594" y="4073699"/>
                  <a:pt x="1082145" y="4099244"/>
                  <a:pt x="1116395" y="4112016"/>
                </a:cubicBezTo>
                <a:cubicBezTo>
                  <a:pt x="1191727" y="4140001"/>
                  <a:pt x="1276252" y="4150577"/>
                  <a:pt x="1356221" y="4153017"/>
                </a:cubicBezTo>
                <a:cubicBezTo>
                  <a:pt x="1440991" y="4155621"/>
                  <a:pt x="1526166" y="4146184"/>
                  <a:pt x="1608414" y="4125276"/>
                </a:cubicBezTo>
                <a:cubicBezTo>
                  <a:pt x="1628263" y="4120232"/>
                  <a:pt x="1647951" y="4114456"/>
                  <a:pt x="1667475" y="4108030"/>
                </a:cubicBezTo>
                <a:cubicBezTo>
                  <a:pt x="1677807" y="4104613"/>
                  <a:pt x="1688057" y="4101033"/>
                  <a:pt x="1698226" y="4097210"/>
                </a:cubicBezTo>
                <a:cubicBezTo>
                  <a:pt x="1709128" y="4093142"/>
                  <a:pt x="1712707" y="4089563"/>
                  <a:pt x="1721249" y="4097210"/>
                </a:cubicBezTo>
                <a:cubicBezTo>
                  <a:pt x="1744191" y="4117710"/>
                  <a:pt x="1764285" y="4133655"/>
                  <a:pt x="1794385" y="4143011"/>
                </a:cubicBezTo>
                <a:cubicBezTo>
                  <a:pt x="1859955" y="4163430"/>
                  <a:pt x="1931382" y="4154075"/>
                  <a:pt x="1998417" y="4146835"/>
                </a:cubicBezTo>
                <a:cubicBezTo>
                  <a:pt x="2026158" y="4282775"/>
                  <a:pt x="2061302" y="4416843"/>
                  <a:pt x="2104826" y="4548797"/>
                </a:cubicBezTo>
                <a:cubicBezTo>
                  <a:pt x="2120526" y="4596306"/>
                  <a:pt x="2139807" y="4642759"/>
                  <a:pt x="2153718" y="4690757"/>
                </a:cubicBezTo>
                <a:cubicBezTo>
                  <a:pt x="2198625" y="4845651"/>
                  <a:pt x="2239626" y="5001360"/>
                  <a:pt x="2263381" y="5161380"/>
                </a:cubicBezTo>
                <a:cubicBezTo>
                  <a:pt x="2282499" y="5290242"/>
                  <a:pt x="2298118" y="5419185"/>
                  <a:pt x="2302918" y="5549349"/>
                </a:cubicBezTo>
                <a:cubicBezTo>
                  <a:pt x="2307393" y="5672272"/>
                  <a:pt x="2305522" y="5795277"/>
                  <a:pt x="2298769" y="5918119"/>
                </a:cubicBezTo>
                <a:cubicBezTo>
                  <a:pt x="2295922" y="5970103"/>
                  <a:pt x="2291285" y="6021924"/>
                  <a:pt x="2279896" y="6072851"/>
                </a:cubicBezTo>
                <a:cubicBezTo>
                  <a:pt x="2268913" y="6121988"/>
                  <a:pt x="2253375" y="6169416"/>
                  <a:pt x="2224413" y="6211394"/>
                </a:cubicBezTo>
                <a:cubicBezTo>
                  <a:pt x="2198787" y="6248491"/>
                  <a:pt x="2165189" y="6274605"/>
                  <a:pt x="2121421" y="6287458"/>
                </a:cubicBezTo>
                <a:cubicBezTo>
                  <a:pt x="2080908" y="6299336"/>
                  <a:pt x="2040638" y="6312190"/>
                  <a:pt x="2000206" y="6324636"/>
                </a:cubicBezTo>
                <a:cubicBezTo>
                  <a:pt x="1934962" y="6344730"/>
                  <a:pt x="1869799" y="6365069"/>
                  <a:pt x="1804554" y="6384918"/>
                </a:cubicBezTo>
                <a:cubicBezTo>
                  <a:pt x="1788609" y="6389799"/>
                  <a:pt x="1775430" y="6397935"/>
                  <a:pt x="1770467" y="6414042"/>
                </a:cubicBezTo>
                <a:cubicBezTo>
                  <a:pt x="1758509" y="6452685"/>
                  <a:pt x="1781206" y="6490269"/>
                  <a:pt x="1819035" y="6493117"/>
                </a:cubicBezTo>
                <a:cubicBezTo>
                  <a:pt x="1892333" y="6498649"/>
                  <a:pt x="1965550" y="6505076"/>
                  <a:pt x="2038767" y="6511746"/>
                </a:cubicBezTo>
                <a:cubicBezTo>
                  <a:pt x="2098968" y="6517278"/>
                  <a:pt x="2159250" y="6523136"/>
                  <a:pt x="2219288" y="6529807"/>
                </a:cubicBezTo>
                <a:cubicBezTo>
                  <a:pt x="2284695" y="6537128"/>
                  <a:pt x="2350184" y="6541847"/>
                  <a:pt x="2415998" y="6540789"/>
                </a:cubicBezTo>
                <a:cubicBezTo>
                  <a:pt x="2445854" y="6540301"/>
                  <a:pt x="2475955" y="6539732"/>
                  <a:pt x="2504916" y="6530865"/>
                </a:cubicBezTo>
                <a:cubicBezTo>
                  <a:pt x="2527207" y="6524031"/>
                  <a:pt x="2532413" y="6517604"/>
                  <a:pt x="2533308" y="6494988"/>
                </a:cubicBezTo>
                <a:cubicBezTo>
                  <a:pt x="2535342" y="6444306"/>
                  <a:pt x="2537864" y="6393623"/>
                  <a:pt x="2538677" y="6342859"/>
                </a:cubicBezTo>
                <a:cubicBezTo>
                  <a:pt x="2539572" y="6287540"/>
                  <a:pt x="2537945" y="6232301"/>
                  <a:pt x="2529810" y="6177389"/>
                </a:cubicBezTo>
                <a:cubicBezTo>
                  <a:pt x="2527532" y="6162094"/>
                  <a:pt x="2524197" y="6146393"/>
                  <a:pt x="2525417" y="6131262"/>
                </a:cubicBezTo>
                <a:cubicBezTo>
                  <a:pt x="2536074" y="6006142"/>
                  <a:pt x="2549904" y="5881429"/>
                  <a:pt x="2569347" y="5757367"/>
                </a:cubicBezTo>
                <a:cubicBezTo>
                  <a:pt x="2578540" y="5698956"/>
                  <a:pt x="2588384" y="5640545"/>
                  <a:pt x="2608233" y="5584493"/>
                </a:cubicBezTo>
                <a:cubicBezTo>
                  <a:pt x="2609942" y="5579693"/>
                  <a:pt x="2610918" y="5574405"/>
                  <a:pt x="2611325" y="5569280"/>
                </a:cubicBezTo>
                <a:cubicBezTo>
                  <a:pt x="2613847" y="5530312"/>
                  <a:pt x="2617345" y="5491426"/>
                  <a:pt x="2618321" y="5452377"/>
                </a:cubicBezTo>
                <a:cubicBezTo>
                  <a:pt x="2622633" y="5280561"/>
                  <a:pt x="2599366" y="5112487"/>
                  <a:pt x="2547382" y="4948562"/>
                </a:cubicBezTo>
                <a:cubicBezTo>
                  <a:pt x="2544047" y="4938067"/>
                  <a:pt x="2540630" y="4927410"/>
                  <a:pt x="2538921" y="4916590"/>
                </a:cubicBezTo>
                <a:cubicBezTo>
                  <a:pt x="2531844" y="4870952"/>
                  <a:pt x="2524359" y="4825395"/>
                  <a:pt x="2518909" y="4779512"/>
                </a:cubicBezTo>
                <a:cubicBezTo>
                  <a:pt x="2503940" y="4652928"/>
                  <a:pt x="2490517" y="4526181"/>
                  <a:pt x="2475304" y="4399596"/>
                </a:cubicBezTo>
                <a:cubicBezTo>
                  <a:pt x="2466274" y="4324508"/>
                  <a:pt x="2455779" y="4249501"/>
                  <a:pt x="2445610" y="4174576"/>
                </a:cubicBezTo>
                <a:cubicBezTo>
                  <a:pt x="2453176" y="4173355"/>
                  <a:pt x="2460823" y="4171973"/>
                  <a:pt x="2468308" y="4170264"/>
                </a:cubicBezTo>
                <a:cubicBezTo>
                  <a:pt x="2498652" y="4255684"/>
                  <a:pt x="2526556" y="4341918"/>
                  <a:pt x="2550718" y="4429452"/>
                </a:cubicBezTo>
                <a:cubicBezTo>
                  <a:pt x="2582608" y="4545380"/>
                  <a:pt x="2618077" y="4660330"/>
                  <a:pt x="2652977" y="4775444"/>
                </a:cubicBezTo>
                <a:cubicBezTo>
                  <a:pt x="2686739" y="4886815"/>
                  <a:pt x="2721639" y="4997780"/>
                  <a:pt x="2756539" y="5108744"/>
                </a:cubicBezTo>
                <a:cubicBezTo>
                  <a:pt x="2776389" y="5172037"/>
                  <a:pt x="2797378" y="5235248"/>
                  <a:pt x="2805025" y="5301387"/>
                </a:cubicBezTo>
                <a:cubicBezTo>
                  <a:pt x="2809011" y="5336043"/>
                  <a:pt x="2816984" y="5368665"/>
                  <a:pt x="2829105" y="5401206"/>
                </a:cubicBezTo>
                <a:cubicBezTo>
                  <a:pt x="2896709" y="5582866"/>
                  <a:pt x="2966102" y="5763712"/>
                  <a:pt x="3048756" y="5939189"/>
                </a:cubicBezTo>
                <a:cubicBezTo>
                  <a:pt x="3051766" y="5945616"/>
                  <a:pt x="3053800" y="5952531"/>
                  <a:pt x="3055671" y="5959445"/>
                </a:cubicBezTo>
                <a:cubicBezTo>
                  <a:pt x="3070233" y="6013464"/>
                  <a:pt x="3083656" y="6067725"/>
                  <a:pt x="3090409" y="6123371"/>
                </a:cubicBezTo>
                <a:cubicBezTo>
                  <a:pt x="3095697" y="6166894"/>
                  <a:pt x="3098300" y="6210255"/>
                  <a:pt x="3078694" y="6251744"/>
                </a:cubicBezTo>
                <a:cubicBezTo>
                  <a:pt x="3074301" y="6260937"/>
                  <a:pt x="3072674" y="6271676"/>
                  <a:pt x="3070803" y="6281845"/>
                </a:cubicBezTo>
                <a:cubicBezTo>
                  <a:pt x="3065596" y="6310237"/>
                  <a:pt x="3071128" y="6335944"/>
                  <a:pt x="3090165" y="6358479"/>
                </a:cubicBezTo>
                <a:cubicBezTo>
                  <a:pt x="3108225" y="6379874"/>
                  <a:pt x="3124984" y="6402328"/>
                  <a:pt x="3143450" y="6423317"/>
                </a:cubicBezTo>
                <a:cubicBezTo>
                  <a:pt x="3169483" y="6452929"/>
                  <a:pt x="3189984" y="6485958"/>
                  <a:pt x="3206661" y="6521427"/>
                </a:cubicBezTo>
                <a:cubicBezTo>
                  <a:pt x="3233996" y="6579676"/>
                  <a:pt x="3260191" y="6638494"/>
                  <a:pt x="3287688" y="6696742"/>
                </a:cubicBezTo>
                <a:cubicBezTo>
                  <a:pt x="3303471" y="6730259"/>
                  <a:pt x="3319578" y="6763695"/>
                  <a:pt x="3337720" y="6795910"/>
                </a:cubicBezTo>
                <a:cubicBezTo>
                  <a:pt x="3347157" y="6812669"/>
                  <a:pt x="3360661" y="6827312"/>
                  <a:pt x="3373759" y="6841711"/>
                </a:cubicBezTo>
                <a:cubicBezTo>
                  <a:pt x="3384172" y="6853182"/>
                  <a:pt x="3398327" y="6858633"/>
                  <a:pt x="3414191" y="6857900"/>
                </a:cubicBezTo>
                <a:cubicBezTo>
                  <a:pt x="3433065" y="6857006"/>
                  <a:pt x="3451939" y="6856518"/>
                  <a:pt x="3470649" y="6854484"/>
                </a:cubicBezTo>
                <a:cubicBezTo>
                  <a:pt x="3482202" y="6853263"/>
                  <a:pt x="3493591" y="6850091"/>
                  <a:pt x="3504818" y="6846918"/>
                </a:cubicBezTo>
                <a:cubicBezTo>
                  <a:pt x="3514254" y="6844233"/>
                  <a:pt x="3520437" y="6837725"/>
                  <a:pt x="3521251" y="6827312"/>
                </a:cubicBezTo>
                <a:cubicBezTo>
                  <a:pt x="3523203" y="6801442"/>
                  <a:pt x="3526783" y="6775491"/>
                  <a:pt x="3526701" y="6749621"/>
                </a:cubicBezTo>
                <a:cubicBezTo>
                  <a:pt x="3526538" y="6689908"/>
                  <a:pt x="3515393" y="6631497"/>
                  <a:pt x="3495462" y="6575608"/>
                </a:cubicBezTo>
                <a:cubicBezTo>
                  <a:pt x="3455599" y="6463505"/>
                  <a:pt x="3413052" y="6352459"/>
                  <a:pt x="3371725" y="6240843"/>
                </a:cubicBezTo>
                <a:cubicBezTo>
                  <a:pt x="3367413" y="6229291"/>
                  <a:pt x="3363183" y="6217658"/>
                  <a:pt x="3360092" y="6205781"/>
                </a:cubicBezTo>
                <a:cubicBezTo>
                  <a:pt x="3336174" y="6115235"/>
                  <a:pt x="3313640" y="6024365"/>
                  <a:pt x="3278333" y="5937318"/>
                </a:cubicBezTo>
                <a:cubicBezTo>
                  <a:pt x="3276868" y="5933738"/>
                  <a:pt x="3276217" y="5929834"/>
                  <a:pt x="3275404" y="5926010"/>
                </a:cubicBezTo>
                <a:cubicBezTo>
                  <a:pt x="3226104" y="5699850"/>
                  <a:pt x="3180140" y="5473040"/>
                  <a:pt x="3145728" y="5244033"/>
                </a:cubicBezTo>
                <a:cubicBezTo>
                  <a:pt x="3142881" y="5224834"/>
                  <a:pt x="3141173" y="5204740"/>
                  <a:pt x="3134339" y="5186843"/>
                </a:cubicBezTo>
                <a:cubicBezTo>
                  <a:pt x="3087073" y="5062943"/>
                  <a:pt x="3038425" y="4939532"/>
                  <a:pt x="2990508" y="4815876"/>
                </a:cubicBezTo>
                <a:cubicBezTo>
                  <a:pt x="2985627" y="4803266"/>
                  <a:pt x="2981234" y="4790169"/>
                  <a:pt x="2978712" y="4776827"/>
                </a:cubicBezTo>
                <a:cubicBezTo>
                  <a:pt x="2969519" y="4727609"/>
                  <a:pt x="2959269" y="4678472"/>
                  <a:pt x="2953249" y="4628847"/>
                </a:cubicBezTo>
                <a:cubicBezTo>
                  <a:pt x="2946497" y="4573365"/>
                  <a:pt x="2939744" y="4517395"/>
                  <a:pt x="2940639" y="4461750"/>
                </a:cubicBezTo>
                <a:cubicBezTo>
                  <a:pt x="2941697" y="4395203"/>
                  <a:pt x="2939500" y="4329064"/>
                  <a:pt x="2934619" y="4262925"/>
                </a:cubicBezTo>
                <a:cubicBezTo>
                  <a:pt x="2927541" y="4166766"/>
                  <a:pt x="2919243" y="4070689"/>
                  <a:pt x="2911271" y="3974612"/>
                </a:cubicBezTo>
                <a:cubicBezTo>
                  <a:pt x="3030533" y="3934912"/>
                  <a:pt x="3145078" y="3875118"/>
                  <a:pt x="3214227" y="3766757"/>
                </a:cubicBezTo>
                <a:cubicBezTo>
                  <a:pt x="3215203" y="3765292"/>
                  <a:pt x="3214634" y="3763014"/>
                  <a:pt x="3213332" y="3761876"/>
                </a:cubicBezTo>
                <a:cubicBezTo>
                  <a:pt x="3195272" y="3745605"/>
                  <a:pt x="3177293" y="3729335"/>
                  <a:pt x="3159233" y="3712983"/>
                </a:cubicBezTo>
                <a:cubicBezTo>
                  <a:pt x="3248395" y="3690367"/>
                  <a:pt x="3340079" y="3665066"/>
                  <a:pt x="3416713" y="3612431"/>
                </a:cubicBezTo>
                <a:cubicBezTo>
                  <a:pt x="3453565" y="3587131"/>
                  <a:pt x="3485618" y="3555241"/>
                  <a:pt x="3509129" y="3517086"/>
                </a:cubicBezTo>
                <a:cubicBezTo>
                  <a:pt x="3525237" y="3490972"/>
                  <a:pt x="3537114" y="3462662"/>
                  <a:pt x="3547121" y="3433700"/>
                </a:cubicBezTo>
                <a:cubicBezTo>
                  <a:pt x="3553222" y="3430690"/>
                  <a:pt x="3559242" y="3427762"/>
                  <a:pt x="3565344" y="3424752"/>
                </a:cubicBezTo>
                <a:cubicBezTo>
                  <a:pt x="3571689" y="3421660"/>
                  <a:pt x="3578929" y="3418569"/>
                  <a:pt x="3583078" y="3413281"/>
                </a:cubicBezTo>
                <a:cubicBezTo>
                  <a:pt x="3600732" y="3390990"/>
                  <a:pt x="3623022" y="3374232"/>
                  <a:pt x="3645476" y="3357554"/>
                </a:cubicBezTo>
                <a:cubicBezTo>
                  <a:pt x="3666221" y="3342179"/>
                  <a:pt x="3678505" y="3321678"/>
                  <a:pt x="3683630" y="3296134"/>
                </a:cubicBezTo>
                <a:cubicBezTo>
                  <a:pt x="3687697" y="3277504"/>
                  <a:pt x="3682816" y="3261559"/>
                  <a:pt x="3667522" y="3250088"/>
                </a:cubicBezTo>
                <a:close/>
              </a:path>
            </a:pathLst>
          </a:custGeom>
          <a:solidFill>
            <a:srgbClr val="000000"/>
          </a:solidFill>
          <a:ln w="81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13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DFACB-90D3-50D8-69B5-0ADC90D36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转换矢量素材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336994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19</Words>
  <Application>Microsoft Office PowerPoint</Application>
  <PresentationFormat>宽屏</PresentationFormat>
  <Paragraphs>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芭蕾舞 舞蹈矢量剪影ppt素材</dc:title>
  <dc:creator>51PPT模板网</dc:creator>
  <cp:keywords>www.51pptmoban.com</cp:keywords>
  <dc:description>www.51pptmoban.com</dc:description>
  <cp:lastModifiedBy>Win user</cp:lastModifiedBy>
  <cp:revision>25</cp:revision>
  <dcterms:created xsi:type="dcterms:W3CDTF">2022-04-03T01:30:30Z</dcterms:created>
  <dcterms:modified xsi:type="dcterms:W3CDTF">2022-06-23T14:04:04Z</dcterms:modified>
</cp:coreProperties>
</file>