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1" r:id="rId2"/>
    <p:sldId id="256" r:id="rId3"/>
    <p:sldId id="452" r:id="rId4"/>
    <p:sldId id="453" r:id="rId5"/>
    <p:sldId id="470" r:id="rId6"/>
    <p:sldId id="471" r:id="rId7"/>
    <p:sldId id="457" r:id="rId8"/>
    <p:sldId id="458" r:id="rId9"/>
    <p:sldId id="468" r:id="rId10"/>
    <p:sldId id="469" r:id="rId11"/>
    <p:sldId id="459" r:id="rId12"/>
    <p:sldId id="460" r:id="rId13"/>
    <p:sldId id="466" r:id="rId14"/>
    <p:sldId id="467" r:id="rId15"/>
    <p:sldId id="461" r:id="rId16"/>
    <p:sldId id="462" r:id="rId17"/>
    <p:sldId id="464" r:id="rId18"/>
    <p:sldId id="465" r:id="rId19"/>
    <p:sldId id="463" r:id="rId20"/>
    <p:sldId id="333" r:id="rId21"/>
    <p:sldId id="332" r:id="rId22"/>
    <p:sldId id="334" r:id="rId23"/>
    <p:sldId id="47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6BCE053-9CCC-4657-9AD0-A5BB3D4164FB}">
          <p14:sldIdLst>
            <p14:sldId id="451"/>
            <p14:sldId id="256"/>
            <p14:sldId id="452"/>
            <p14:sldId id="453"/>
            <p14:sldId id="470"/>
            <p14:sldId id="471"/>
            <p14:sldId id="457"/>
            <p14:sldId id="458"/>
            <p14:sldId id="468"/>
            <p14:sldId id="469"/>
            <p14:sldId id="459"/>
            <p14:sldId id="460"/>
            <p14:sldId id="466"/>
            <p14:sldId id="467"/>
            <p14:sldId id="461"/>
            <p14:sldId id="462"/>
            <p14:sldId id="464"/>
            <p14:sldId id="465"/>
            <p14:sldId id="463"/>
          </p14:sldIdLst>
        </p14:section>
        <p14:section name="模板说明" id="{DBE2A207-6FC8-47D2-A47F-8A7924D8A782}">
          <p14:sldIdLst>
            <p14:sldId id="333"/>
            <p14:sldId id="332"/>
            <p14:sldId id="334"/>
            <p14:sldId id="47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DDD8"/>
    <a:srgbClr val="A04329"/>
    <a:srgbClr val="144EAE"/>
    <a:srgbClr val="944632"/>
    <a:srgbClr val="3A6064"/>
    <a:srgbClr val="E29552"/>
    <a:srgbClr val="CF8757"/>
    <a:srgbClr val="F1ECEC"/>
    <a:srgbClr val="FFF5EE"/>
    <a:srgbClr val="F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p:cViewPr>
        <p:scale>
          <a:sx n="50" d="100"/>
          <a:sy n="50" d="100"/>
        </p:scale>
        <p:origin x="2454" y="13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sunwei\Desktop\2016&#36130;&#24180;&#25351;&#25381;&#35843;&#24230;&#38144;&#21806;&#25968;&#25454;&#20998;&#2651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accent1"/>
              </a:solidFill>
              <a:ln w="19050">
                <a:noFill/>
              </a:ln>
              <a:effectLst/>
            </c:spPr>
            <c:extLst>
              <c:ext xmlns:c16="http://schemas.microsoft.com/office/drawing/2014/chart" uri="{C3380CC4-5D6E-409C-BE32-E72D297353CC}">
                <c16:uniqueId val="{00000001-E9D9-427B-9A0E-53EE6674F126}"/>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E9D9-427B-9A0E-53EE6674F12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E9D9-427B-9A0E-53EE6674F12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accent2"/>
              </a:solidFill>
              <a:ln w="19050">
                <a:noFill/>
              </a:ln>
              <a:effectLst/>
            </c:spPr>
            <c:extLst>
              <c:ext xmlns:c16="http://schemas.microsoft.com/office/drawing/2014/chart" uri="{C3380CC4-5D6E-409C-BE32-E72D297353CC}">
                <c16:uniqueId val="{00000001-93CF-4FE1-8529-A6E3FB97A399}"/>
              </c:ext>
            </c:extLst>
          </c:dPt>
          <c:dPt>
            <c:idx val="1"/>
            <c:bubble3D val="0"/>
            <c:spPr>
              <a:solidFill>
                <a:schemeClr val="bg1">
                  <a:lumMod val="95000"/>
                </a:schemeClr>
              </a:solidFill>
              <a:ln w="19050">
                <a:noFill/>
              </a:ln>
              <a:effectLst/>
            </c:spPr>
            <c:extLst>
              <c:ext xmlns:c16="http://schemas.microsoft.com/office/drawing/2014/chart" uri="{C3380CC4-5D6E-409C-BE32-E72D297353CC}">
                <c16:uniqueId val="{00000003-93CF-4FE1-8529-A6E3FB97A399}"/>
              </c:ext>
            </c:extLst>
          </c:dPt>
          <c:cat>
            <c:strRef>
              <c:f>Sheet1!$A$2:$A$3</c:f>
              <c:strCache>
                <c:ptCount val="2"/>
                <c:pt idx="0">
                  <c:v>第一季度</c:v>
                </c:pt>
                <c:pt idx="1">
                  <c:v>第二季度</c:v>
                </c:pt>
              </c:strCache>
            </c:strRef>
          </c:cat>
          <c:val>
            <c:numRef>
              <c:f>Sheet1!$B$2:$B$3</c:f>
              <c:numCache>
                <c:formatCode>General</c:formatCode>
                <c:ptCount val="2"/>
                <c:pt idx="0">
                  <c:v>89</c:v>
                </c:pt>
                <c:pt idx="1">
                  <c:v>11</c:v>
                </c:pt>
              </c:numCache>
            </c:numRef>
          </c:val>
          <c:extLst>
            <c:ext xmlns:c16="http://schemas.microsoft.com/office/drawing/2014/chart" uri="{C3380CC4-5D6E-409C-BE32-E72D297353CC}">
              <c16:uniqueId val="{00000004-93CF-4FE1-8529-A6E3FB97A399}"/>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'合同额 | 解决方案总体'!$B$3</c:f>
              <c:strCache>
                <c:ptCount val="1"/>
                <c:pt idx="0">
                  <c:v>合同额（万）</c:v>
                </c:pt>
              </c:strCache>
            </c:strRef>
          </c:tx>
          <c:spPr>
            <a:solidFill>
              <a:schemeClr val="bg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2-BF34-4322-B62A-63F755E928F4}"/>
              </c:ext>
            </c:extLst>
          </c:dPt>
          <c:dPt>
            <c:idx val="1"/>
            <c:invertIfNegative val="0"/>
            <c:bubble3D val="0"/>
            <c:spPr>
              <a:solidFill>
                <a:schemeClr val="accent2"/>
              </a:solidFill>
              <a:ln>
                <a:noFill/>
              </a:ln>
              <a:effectLst/>
            </c:spPr>
            <c:extLst>
              <c:ext xmlns:c16="http://schemas.microsoft.com/office/drawing/2014/chart" uri="{C3380CC4-5D6E-409C-BE32-E72D297353CC}">
                <c16:uniqueId val="{00000003-BF34-4322-B62A-63F755E928F4}"/>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F34-4322-B62A-63F755E928F4}"/>
              </c:ext>
            </c:extLst>
          </c:dPt>
          <c:dLbls>
            <c:spPr>
              <a:noFill/>
              <a:ln>
                <a:noFill/>
              </a:ln>
              <a:effectLst/>
            </c:spPr>
            <c:txPr>
              <a:bodyPr rot="0" spcFirstLastPara="1" vertOverflow="ellipsis" vert="horz" wrap="square" anchor="ctr" anchorCtr="1"/>
              <a:lstStyle/>
              <a:p>
                <a:pPr>
                  <a:defRPr lang="zh-CN" sz="1000" b="0" i="0" u="none" strike="noStrike" kern="1200" baseline="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'合同额 | 解决方案总体'!$C$2:$F$2</c:f>
              <c:strCache>
                <c:ptCount val="3"/>
                <c:pt idx="0">
                  <c:v>2015</c:v>
                </c:pt>
                <c:pt idx="1">
                  <c:v>2016</c:v>
                </c:pt>
                <c:pt idx="2">
                  <c:v>2017预测</c:v>
                </c:pt>
              </c:strCache>
            </c:strRef>
          </c:cat>
          <c:val>
            <c:numRef>
              <c:f>'合同额 | 解决方案总体'!$C$3:$F$3</c:f>
              <c:numCache>
                <c:formatCode>#,##0_);[Red]\(#,##0\)</c:formatCode>
                <c:ptCount val="3"/>
                <c:pt idx="0">
                  <c:v>4397</c:v>
                </c:pt>
                <c:pt idx="1">
                  <c:v>7704</c:v>
                </c:pt>
                <c:pt idx="2">
                  <c:v>8700</c:v>
                </c:pt>
              </c:numCache>
            </c:numRef>
          </c:val>
          <c:extLst>
            <c:ext xmlns:c16="http://schemas.microsoft.com/office/drawing/2014/chart" uri="{C3380CC4-5D6E-409C-BE32-E72D297353CC}">
              <c16:uniqueId val="{00000001-BF34-4322-B62A-63F755E928F4}"/>
            </c:ext>
          </c:extLst>
        </c:ser>
        <c:dLbls>
          <c:showLegendKey val="0"/>
          <c:showVal val="1"/>
          <c:showCatName val="0"/>
          <c:showSerName val="0"/>
          <c:showPercent val="0"/>
          <c:showBubbleSize val="0"/>
        </c:dLbls>
        <c:gapWidth val="50"/>
        <c:axId val="446804592"/>
        <c:axId val="446794256"/>
      </c:barChart>
      <c:catAx>
        <c:axId val="446804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crossAx val="446794256"/>
        <c:crosses val="autoZero"/>
        <c:auto val="1"/>
        <c:lblAlgn val="ctr"/>
        <c:lblOffset val="100"/>
        <c:noMultiLvlLbl val="0"/>
      </c:catAx>
      <c:valAx>
        <c:axId val="446794256"/>
        <c:scaling>
          <c:orientation val="minMax"/>
        </c:scaling>
        <c:delete val="0"/>
        <c:axPos val="l"/>
        <c:numFmt formatCode="#,##0_);[Red]\(#,##0\)" sourceLinked="1"/>
        <c:majorTickMark val="none"/>
        <c:minorTickMark val="none"/>
        <c:tickLblPos val="nextTo"/>
        <c:spPr>
          <a:noFill/>
          <a:ln>
            <a:noFill/>
          </a:ln>
          <a:effectLst/>
        </c:spPr>
        <c:txPr>
          <a:bodyPr rot="-60000000" spcFirstLastPara="1" vertOverflow="ellipsis" vert="horz" wrap="square" anchor="ctr" anchorCtr="1"/>
          <a:lstStyle/>
          <a:p>
            <a:pPr>
              <a:defRPr lang="zh-CN" sz="10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crossAx val="446804592"/>
        <c:crosses val="autoZero"/>
        <c:crossBetween val="between"/>
      </c:valAx>
      <c:spPr>
        <a:noFill/>
        <a:ln>
          <a:noFill/>
        </a:ln>
        <a:effectLst/>
      </c:spPr>
    </c:plotArea>
    <c:plotVisOnly val="1"/>
    <c:dispBlanksAs val="gap"/>
    <c:showDLblsOverMax val="0"/>
  </c:chart>
  <c:spPr>
    <a:noFill/>
    <a:ln>
      <a:noFill/>
    </a:ln>
    <a:effectLst/>
  </c:spPr>
  <c:txPr>
    <a:bodyPr/>
    <a:lstStyle/>
    <a:p>
      <a:pPr>
        <a:defRPr lang="zh-CN" sz="1000">
          <a:solidFill>
            <a:schemeClr val="tx1">
              <a:lumMod val="75000"/>
              <a:lumOff val="25000"/>
            </a:schemeClr>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2</c:v>
                </c:pt>
              </c:strCache>
            </c:strRef>
          </c:tx>
          <c:spPr>
            <a:gradFill>
              <a:gsLst>
                <a:gs pos="0">
                  <a:schemeClr val="accent1">
                    <a:lumMod val="75000"/>
                  </a:schemeClr>
                </a:gs>
                <a:gs pos="100000">
                  <a:schemeClr val="accent1"/>
                </a:gs>
              </a:gsLst>
              <a:path path="circle">
                <a:fillToRect l="100000" t="100000"/>
              </a:path>
            </a:gra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348C-4F7D-973B-883925093469}"/>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2-348C-4F7D-973B-883925093469}"/>
              </c:ext>
            </c:extLst>
          </c:dPt>
          <c:dLbls>
            <c:spPr>
              <a:noFill/>
              <a:ln>
                <a:noFill/>
              </a:ln>
              <a:effectLst/>
            </c:spPr>
            <c:txPr>
              <a:bodyPr rot="0" spcFirstLastPara="1" vertOverflow="ellipsis" vert="horz" wrap="square" lIns="38100" tIns="19050" rIns="38100" bIns="19050" anchor="ctr" anchorCtr="1"/>
              <a:lstStyle/>
              <a:p>
                <a:pPr>
                  <a:defRPr lang="zh-CN" sz="2000" b="0" i="0" u="none" strike="noStrike" kern="1200" baseline="0">
                    <a:solidFill>
                      <a:schemeClr val="bg1"/>
                    </a:solidFill>
                    <a:latin typeface="+mj-ea"/>
                    <a:ea typeface="+mj-ea"/>
                    <a:cs typeface="+mn-ea"/>
                    <a:sym typeface="+mn-lt"/>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Sheet1!$B$2:$B$5</c:f>
              <c:numCache>
                <c:formatCode>General</c:formatCode>
                <c:ptCount val="4"/>
                <c:pt idx="0">
                  <c:v>624</c:v>
                </c:pt>
                <c:pt idx="1">
                  <c:v>657</c:v>
                </c:pt>
                <c:pt idx="2">
                  <c:v>692.5</c:v>
                </c:pt>
                <c:pt idx="3">
                  <c:v>590</c:v>
                </c:pt>
              </c:numCache>
            </c:numRef>
          </c:val>
          <c:extLst>
            <c:ext xmlns:c16="http://schemas.microsoft.com/office/drawing/2014/chart" uri="{C3380CC4-5D6E-409C-BE32-E72D297353CC}">
              <c16:uniqueId val="{00000000-348C-4F7D-973B-883925093469}"/>
            </c:ext>
          </c:extLst>
        </c:ser>
        <c:dLbls>
          <c:showLegendKey val="0"/>
          <c:showVal val="0"/>
          <c:showCatName val="0"/>
          <c:showSerName val="0"/>
          <c:showPercent val="0"/>
          <c:showBubbleSize val="0"/>
        </c:dLbls>
        <c:gapWidth val="13"/>
        <c:overlap val="-27"/>
        <c:axId val="591837648"/>
        <c:axId val="591844720"/>
      </c:barChart>
      <c:catAx>
        <c:axId val="591837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j-ea"/>
                <a:ea typeface="+mj-ea"/>
                <a:cs typeface="+mn-ea"/>
                <a:sym typeface="+mn-lt"/>
              </a:defRPr>
            </a:pPr>
            <a:endParaRPr lang="zh-CN"/>
          </a:p>
        </c:txPr>
        <c:crossAx val="591844720"/>
        <c:crosses val="autoZero"/>
        <c:auto val="1"/>
        <c:lblAlgn val="ctr"/>
        <c:lblOffset val="100"/>
        <c:noMultiLvlLbl val="0"/>
      </c:catAx>
      <c:valAx>
        <c:axId val="591844720"/>
        <c:scaling>
          <c:orientation val="minMax"/>
        </c:scaling>
        <c:delete val="1"/>
        <c:axPos val="l"/>
        <c:numFmt formatCode="General" sourceLinked="1"/>
        <c:majorTickMark val="none"/>
        <c:minorTickMark val="none"/>
        <c:tickLblPos val="nextTo"/>
        <c:crossAx val="591837648"/>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2</c:v>
                </c:pt>
              </c:strCache>
            </c:strRef>
          </c:tx>
          <c:spPr>
            <a:ln w="66675" cap="rnd">
              <a:solidFill>
                <a:schemeClr val="accent1"/>
              </a:solidFill>
              <a:round/>
            </a:ln>
            <a:effectLst/>
          </c:spPr>
          <c:marker>
            <c:symbol val="circle"/>
            <c:size val="14"/>
            <c:spPr>
              <a:solidFill>
                <a:schemeClr val="accent2"/>
              </a:solidFill>
              <a:ln w="9525">
                <a:solidFill>
                  <a:schemeClr val="bg1"/>
                </a:solidFill>
              </a:ln>
              <a:effectLst/>
            </c:spPr>
          </c:marker>
          <c:dLbls>
            <c:numFmt formatCode="0.0%" sourceLinked="0"/>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一季度</c:v>
                </c:pt>
                <c:pt idx="1">
                  <c:v>二季度</c:v>
                </c:pt>
                <c:pt idx="2">
                  <c:v>三季度</c:v>
                </c:pt>
                <c:pt idx="3">
                  <c:v>四季度</c:v>
                </c:pt>
              </c:strCache>
            </c:strRef>
          </c:cat>
          <c:val>
            <c:numRef>
              <c:f>Sheet1!$B$2:$B$5</c:f>
              <c:numCache>
                <c:formatCode>0.00%</c:formatCode>
                <c:ptCount val="4"/>
                <c:pt idx="0">
                  <c:v>0.26800000000000002</c:v>
                </c:pt>
                <c:pt idx="1">
                  <c:v>0.254</c:v>
                </c:pt>
                <c:pt idx="2">
                  <c:v>0.20100000000000001</c:v>
                </c:pt>
                <c:pt idx="3">
                  <c:v>0.13750000000000001</c:v>
                </c:pt>
              </c:numCache>
            </c:numRef>
          </c:val>
          <c:smooth val="0"/>
          <c:extLst>
            <c:ext xmlns:c16="http://schemas.microsoft.com/office/drawing/2014/chart" uri="{C3380CC4-5D6E-409C-BE32-E72D297353CC}">
              <c16:uniqueId val="{00000000-6CEE-4B4B-AA21-E0A9650F6987}"/>
            </c:ext>
          </c:extLst>
        </c:ser>
        <c:dLbls>
          <c:showLegendKey val="0"/>
          <c:showVal val="0"/>
          <c:showCatName val="0"/>
          <c:showSerName val="0"/>
          <c:showPercent val="0"/>
          <c:showBubbleSize val="0"/>
        </c:dLbls>
        <c:marker val="1"/>
        <c:smooth val="0"/>
        <c:axId val="593622352"/>
        <c:axId val="593618192"/>
      </c:lineChart>
      <c:catAx>
        <c:axId val="593622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593618192"/>
        <c:crosses val="autoZero"/>
        <c:auto val="1"/>
        <c:lblAlgn val="ctr"/>
        <c:lblOffset val="100"/>
        <c:noMultiLvlLbl val="0"/>
      </c:catAx>
      <c:valAx>
        <c:axId val="593618192"/>
        <c:scaling>
          <c:orientation val="minMax"/>
        </c:scaling>
        <c:delete val="1"/>
        <c:axPos val="l"/>
        <c:numFmt formatCode="0.00%" sourceLinked="1"/>
        <c:majorTickMark val="none"/>
        <c:minorTickMark val="none"/>
        <c:tickLblPos val="nextTo"/>
        <c:crossAx val="593622352"/>
        <c:crosses val="autoZero"/>
        <c:crossBetween val="between"/>
      </c:valAx>
      <c:spPr>
        <a:solidFill>
          <a:schemeClr val="bg1"/>
        </a:solid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2022/6/23</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2022/6/23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E8A684-0794-42D1-8C40-14DABD9127D1}" type="slidenum">
              <a:rPr lang="zh-CN" altLang="en-US" smtClean="0"/>
              <a:t>23</a:t>
            </a:fld>
            <a:endParaRPr lang="zh-CN" altLang="en-US"/>
          </a:p>
        </p:txBody>
      </p:sp>
    </p:spTree>
    <p:extLst>
      <p:ext uri="{BB962C8B-B14F-4D97-AF65-F5344CB8AC3E}">
        <p14:creationId xmlns:p14="http://schemas.microsoft.com/office/powerpoint/2010/main" val="1657671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021604F5-440D-49AE-AE71-D1DF35342417}"/>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46004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64D5209A-DE22-40BE-B91F-02FF02C5E5D2}"/>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pptx.cn/" TargetMode="Externa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cn/" TargetMode="External"/><Relationship Id="rId7"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1.sv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pptx.cn/" TargetMode="External"/><Relationship Id="rId7"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9.jpeg"/><Relationship Id="rId3" Type="http://schemas.openxmlformats.org/officeDocument/2006/relationships/image" Target="../media/image16.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18.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5.svg"/><Relationship Id="rId5" Type="http://schemas.openxmlformats.org/officeDocument/2006/relationships/hyperlink" Target="https://www.pptx.cn/" TargetMode="External"/><Relationship Id="rId15" Type="http://schemas.openxmlformats.org/officeDocument/2006/relationships/image" Target="../media/image21.svg"/><Relationship Id="rId10" Type="http://schemas.openxmlformats.org/officeDocument/2006/relationships/image" Target="../media/image4.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23.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2.png"/><Relationship Id="rId2" Type="http://schemas.openxmlformats.org/officeDocument/2006/relationships/tags" Target="../tags/tag6.xml"/><Relationship Id="rId1" Type="http://schemas.openxmlformats.org/officeDocument/2006/relationships/tags" Target="../tags/tag5.xml"/><Relationship Id="rId6" Type="http://schemas.microsoft.com/office/2007/relationships/hdphoto" Target="../media/hdphoto1.wdp"/><Relationship Id="rId11" Type="http://schemas.openxmlformats.org/officeDocument/2006/relationships/image" Target="../media/image21.svg"/><Relationship Id="rId5" Type="http://schemas.openxmlformats.org/officeDocument/2006/relationships/image" Target="../media/image16.png"/><Relationship Id="rId10" Type="http://schemas.openxmlformats.org/officeDocument/2006/relationships/image" Target="../media/image20.png"/><Relationship Id="rId4" Type="http://schemas.openxmlformats.org/officeDocument/2006/relationships/image" Target="../media/image12.jpeg"/><Relationship Id="rId9" Type="http://schemas.openxmlformats.org/officeDocument/2006/relationships/image" Target="../media/image5.svg"/><Relationship Id="rId1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PT世界-1" descr="图片包含 桌子, 木, 房间, 灯光&#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6402283" cy="6858000"/>
          </a:xfrm>
          <a:prstGeom prst="rect">
            <a:avLst/>
          </a:prstGeom>
        </p:spPr>
      </p:pic>
      <p:sp>
        <p:nvSpPr>
          <p:cNvPr id="25" name="PPT世界-2"/>
          <p:cNvSpPr/>
          <p:nvPr/>
        </p:nvSpPr>
        <p:spPr>
          <a:xfrm>
            <a:off x="4738531" y="5947465"/>
            <a:ext cx="2250008" cy="341291"/>
          </a:xfrm>
          <a:custGeom>
            <a:avLst/>
            <a:gdLst>
              <a:gd name="connsiteX0" fmla="*/ 0 w 4858320"/>
              <a:gd name="connsiteY0" fmla="*/ -127 h 462857"/>
              <a:gd name="connsiteX1" fmla="*/ 4858320 w 4858320"/>
              <a:gd name="connsiteY1" fmla="*/ -127 h 462857"/>
              <a:gd name="connsiteX2" fmla="*/ 4858320 w 4858320"/>
              <a:gd name="connsiteY2" fmla="*/ 462730 h 462857"/>
              <a:gd name="connsiteX3" fmla="*/ 0 w 4858320"/>
              <a:gd name="connsiteY3" fmla="*/ 462730 h 462857"/>
              <a:gd name="connsiteX4" fmla="*/ 0 w 4858320"/>
              <a:gd name="connsiteY4" fmla="*/ -127 h 46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8320" h="462857">
                <a:moveTo>
                  <a:pt x="0" y="-127"/>
                </a:moveTo>
                <a:lnTo>
                  <a:pt x="4858320" y="-127"/>
                </a:lnTo>
                <a:lnTo>
                  <a:pt x="4858320" y="462730"/>
                </a:lnTo>
                <a:lnTo>
                  <a:pt x="0" y="462730"/>
                </a:lnTo>
                <a:lnTo>
                  <a:pt x="0" y="-127"/>
                </a:lnTo>
                <a:close/>
              </a:path>
            </a:pathLst>
          </a:custGeom>
          <a:solidFill>
            <a:schemeClr val="accent2"/>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4">
            <a:extLst>
              <a:ext uri="{FF2B5EF4-FFF2-40B4-BE49-F238E27FC236}">
                <a16:creationId xmlns:a16="http://schemas.microsoft.com/office/drawing/2014/main" id="{74988AA5-9501-4057-AB51-BB4F099F56FD}"/>
              </a:ext>
            </a:extLst>
          </p:cNvPr>
          <p:cNvGrpSpPr/>
          <p:nvPr/>
        </p:nvGrpSpPr>
        <p:grpSpPr>
          <a:xfrm>
            <a:off x="7542370" y="303348"/>
            <a:ext cx="4271352" cy="379321"/>
            <a:chOff x="7542370" y="303348"/>
            <a:chExt cx="4271352" cy="379321"/>
          </a:xfrm>
        </p:grpSpPr>
        <p:pic>
          <p:nvPicPr>
            <p:cNvPr id="46" name="PPT世界-4-1"/>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390278" y="365115"/>
              <a:ext cx="246709" cy="246709"/>
            </a:xfrm>
            <a:prstGeom prst="rect">
              <a:avLst/>
            </a:prstGeom>
          </p:spPr>
        </p:pic>
        <p:sp>
          <p:nvSpPr>
            <p:cNvPr id="48" name="PPT世界-4-2"/>
            <p:cNvSpPr/>
            <p:nvPr/>
          </p:nvSpPr>
          <p:spPr>
            <a:xfrm>
              <a:off x="10299184" y="365115"/>
              <a:ext cx="844436" cy="246709"/>
            </a:xfrm>
            <a:prstGeom prst="roundRect">
              <a:avLst/>
            </a:prstGeom>
            <a:solidFill>
              <a:schemeClr val="accent1"/>
            </a:solidFill>
            <a:ln w="3429" cap="flat">
              <a:noFill/>
              <a:prstDash val="solid"/>
              <a:miter/>
            </a:ln>
          </p:spPr>
          <p:txBody>
            <a:bodyPr rtlCol="0" anchor="ctr"/>
            <a:lstStyle/>
            <a:p>
              <a:endParaRPr lang="zh-CN" altLang="en-US" dirty="0">
                <a:cs typeface="思源黑体 CN Bold" panose="020B0800000000000000" pitchFamily="34" charset="-122"/>
              </a:endParaRPr>
            </a:p>
          </p:txBody>
        </p:sp>
        <p:sp>
          <p:nvSpPr>
            <p:cNvPr id="53" name="PPT世界-4-3"/>
            <p:cNvSpPr txBox="1"/>
            <p:nvPr/>
          </p:nvSpPr>
          <p:spPr>
            <a:xfrm>
              <a:off x="7735422" y="349970"/>
              <a:ext cx="687664"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法理学</a:t>
              </a:r>
            </a:p>
          </p:txBody>
        </p:sp>
        <p:sp>
          <p:nvSpPr>
            <p:cNvPr id="55" name="PPT世界-4-4"/>
            <p:cNvSpPr txBox="1"/>
            <p:nvPr/>
          </p:nvSpPr>
          <p:spPr>
            <a:xfrm>
              <a:off x="8616138" y="349970"/>
              <a:ext cx="687664"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宪法学</a:t>
              </a:r>
            </a:p>
          </p:txBody>
        </p:sp>
        <p:sp>
          <p:nvSpPr>
            <p:cNvPr id="56" name="PPT世界-4-5"/>
            <p:cNvSpPr txBox="1"/>
            <p:nvPr/>
          </p:nvSpPr>
          <p:spPr>
            <a:xfrm>
              <a:off x="9496854" y="349970"/>
              <a:ext cx="687664"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民法学</a:t>
              </a:r>
            </a:p>
          </p:txBody>
        </p:sp>
        <p:sp>
          <p:nvSpPr>
            <p:cNvPr id="57" name="PPT世界-4-6"/>
            <p:cNvSpPr txBox="1"/>
            <p:nvPr/>
          </p:nvSpPr>
          <p:spPr>
            <a:xfrm>
              <a:off x="10377570" y="349970"/>
              <a:ext cx="687664" cy="276999"/>
            </a:xfrm>
            <a:prstGeom prst="rect">
              <a:avLst/>
            </a:prstGeom>
            <a:noFill/>
          </p:spPr>
          <p:txBody>
            <a:bodyPr wrap="square" rtlCol="0">
              <a:spAutoFit/>
            </a:bodyPr>
            <a:lstStyle/>
            <a:p>
              <a:pPr algn="ctr"/>
              <a:r>
                <a:rPr lang="zh-CN" altLang="en-US" sz="1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刑法学</a:t>
              </a:r>
            </a:p>
          </p:txBody>
        </p:sp>
        <p:sp>
          <p:nvSpPr>
            <p:cNvPr id="58" name="PPT世界-4-7"/>
            <p:cNvSpPr/>
            <p:nvPr/>
          </p:nvSpPr>
          <p:spPr>
            <a:xfrm>
              <a:off x="7542370" y="303348"/>
              <a:ext cx="4271352" cy="379321"/>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grpSp>
        <p:nvGrpSpPr>
          <p:cNvPr id="5" name="PPT世界-5">
            <a:extLst>
              <a:ext uri="{FF2B5EF4-FFF2-40B4-BE49-F238E27FC236}">
                <a16:creationId xmlns:a16="http://schemas.microsoft.com/office/drawing/2014/main" id="{BEBE6C67-15BA-4047-B26C-335A811719DC}"/>
              </a:ext>
            </a:extLst>
          </p:cNvPr>
          <p:cNvGrpSpPr/>
          <p:nvPr/>
        </p:nvGrpSpPr>
        <p:grpSpPr>
          <a:xfrm>
            <a:off x="9669291" y="6118111"/>
            <a:ext cx="1850151" cy="341291"/>
            <a:chOff x="9669291" y="6118111"/>
            <a:chExt cx="1850151" cy="341291"/>
          </a:xfrm>
        </p:grpSpPr>
        <p:sp>
          <p:nvSpPr>
            <p:cNvPr id="65" name="PPT世界-5-1"/>
            <p:cNvSpPr/>
            <p:nvPr/>
          </p:nvSpPr>
          <p:spPr>
            <a:xfrm>
              <a:off x="9669291"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66" name="PPT世界-5-2"/>
            <p:cNvSpPr/>
            <p:nvPr/>
          </p:nvSpPr>
          <p:spPr>
            <a:xfrm>
              <a:off x="9762216"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67" name="PPT世界-5-3"/>
            <p:cNvSpPr/>
            <p:nvPr/>
          </p:nvSpPr>
          <p:spPr>
            <a:xfrm>
              <a:off x="10172244"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68" name="PPT世界-5-4"/>
            <p:cNvSpPr/>
            <p:nvPr/>
          </p:nvSpPr>
          <p:spPr>
            <a:xfrm>
              <a:off x="10239257"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69" name="PPT世界-5-5"/>
            <p:cNvSpPr/>
            <p:nvPr/>
          </p:nvSpPr>
          <p:spPr>
            <a:xfrm>
              <a:off x="10675198"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0" name="PPT世界-5-6"/>
            <p:cNvSpPr/>
            <p:nvPr/>
          </p:nvSpPr>
          <p:spPr>
            <a:xfrm>
              <a:off x="10742223"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71" name="PPT世界-5-7"/>
            <p:cNvSpPr/>
            <p:nvPr/>
          </p:nvSpPr>
          <p:spPr>
            <a:xfrm>
              <a:off x="11178150"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2" name="PPT世界-5-8"/>
            <p:cNvSpPr/>
            <p:nvPr/>
          </p:nvSpPr>
          <p:spPr>
            <a:xfrm>
              <a:off x="11267124"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sp>
        <p:nvSpPr>
          <p:cNvPr id="73" name="PPT世界-6"/>
          <p:cNvSpPr/>
          <p:nvPr/>
        </p:nvSpPr>
        <p:spPr>
          <a:xfrm>
            <a:off x="1" y="1285859"/>
            <a:ext cx="402152" cy="4545707"/>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4" name="PPT世界-9">
            <a:extLst>
              <a:ext uri="{FF2B5EF4-FFF2-40B4-BE49-F238E27FC236}">
                <a16:creationId xmlns:a16="http://schemas.microsoft.com/office/drawing/2014/main" id="{B8DA47AE-18CE-433B-B29E-5E05689D4461}"/>
              </a:ext>
            </a:extLst>
          </p:cNvPr>
          <p:cNvGrpSpPr/>
          <p:nvPr/>
        </p:nvGrpSpPr>
        <p:grpSpPr>
          <a:xfrm>
            <a:off x="5571394" y="1373717"/>
            <a:ext cx="6620606" cy="4016111"/>
            <a:chOff x="5571394" y="1373717"/>
            <a:chExt cx="6620606" cy="4016111"/>
          </a:xfrm>
        </p:grpSpPr>
        <p:sp>
          <p:nvSpPr>
            <p:cNvPr id="22" name="PPT世界-9-1"/>
            <p:cNvSpPr/>
            <p:nvPr/>
          </p:nvSpPr>
          <p:spPr>
            <a:xfrm>
              <a:off x="5571394" y="1855271"/>
              <a:ext cx="6620571" cy="2269907"/>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9-2"/>
            <p:cNvSpPr/>
            <p:nvPr/>
          </p:nvSpPr>
          <p:spPr>
            <a:xfrm>
              <a:off x="8160000" y="4838517"/>
              <a:ext cx="4032000" cy="374871"/>
            </a:xfrm>
            <a:custGeom>
              <a:avLst/>
              <a:gdLst>
                <a:gd name="connsiteX0" fmla="*/ 0 w 4032000"/>
                <a:gd name="connsiteY0" fmla="*/ 0 h 315428"/>
                <a:gd name="connsiteX1" fmla="*/ 4032000 w 4032000"/>
                <a:gd name="connsiteY1" fmla="*/ 0 h 315428"/>
                <a:gd name="connsiteX2" fmla="*/ 4032000 w 4032000"/>
                <a:gd name="connsiteY2" fmla="*/ 315429 h 315428"/>
                <a:gd name="connsiteX3" fmla="*/ 0 w 4032000"/>
                <a:gd name="connsiteY3" fmla="*/ 315429 h 315428"/>
              </a:gdLst>
              <a:ahLst/>
              <a:cxnLst>
                <a:cxn ang="0">
                  <a:pos x="connsiteX0" y="connsiteY0"/>
                </a:cxn>
                <a:cxn ang="0">
                  <a:pos x="connsiteX1" y="connsiteY1"/>
                </a:cxn>
                <a:cxn ang="0">
                  <a:pos x="connsiteX2" y="connsiteY2"/>
                </a:cxn>
                <a:cxn ang="0">
                  <a:pos x="connsiteX3" y="connsiteY3"/>
                </a:cxn>
              </a:cxnLst>
              <a:rect l="l" t="t" r="r" b="b"/>
              <a:pathLst>
                <a:path w="4032000" h="315428">
                  <a:moveTo>
                    <a:pt x="0" y="0"/>
                  </a:moveTo>
                  <a:lnTo>
                    <a:pt x="4032000" y="0"/>
                  </a:lnTo>
                  <a:lnTo>
                    <a:pt x="4032000" y="315429"/>
                  </a:lnTo>
                  <a:lnTo>
                    <a:pt x="0" y="315429"/>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24" name="PPT世界-9-3"/>
            <p:cNvSpPr/>
            <p:nvPr/>
          </p:nvSpPr>
          <p:spPr>
            <a:xfrm>
              <a:off x="6816000" y="3424328"/>
              <a:ext cx="4686857" cy="20571"/>
            </a:xfrm>
            <a:custGeom>
              <a:avLst/>
              <a:gdLst>
                <a:gd name="connsiteX0" fmla="*/ 0 w 4686857"/>
                <a:gd name="connsiteY0" fmla="*/ 0 h 20571"/>
                <a:gd name="connsiteX1" fmla="*/ 4686857 w 4686857"/>
                <a:gd name="connsiteY1" fmla="*/ 0 h 20571"/>
                <a:gd name="connsiteX2" fmla="*/ 4686857 w 4686857"/>
                <a:gd name="connsiteY2" fmla="*/ 20571 h 20571"/>
                <a:gd name="connsiteX3" fmla="*/ 0 w 4686857"/>
                <a:gd name="connsiteY3" fmla="*/ 20571 h 20571"/>
              </a:gdLst>
              <a:ahLst/>
              <a:cxnLst>
                <a:cxn ang="0">
                  <a:pos x="connsiteX0" y="connsiteY0"/>
                </a:cxn>
                <a:cxn ang="0">
                  <a:pos x="connsiteX1" y="connsiteY1"/>
                </a:cxn>
                <a:cxn ang="0">
                  <a:pos x="connsiteX2" y="connsiteY2"/>
                </a:cxn>
                <a:cxn ang="0">
                  <a:pos x="connsiteX3" y="connsiteY3"/>
                </a:cxn>
              </a:cxnLst>
              <a:rect l="l" t="t" r="r" b="b"/>
              <a:pathLst>
                <a:path w="4686857" h="20571">
                  <a:moveTo>
                    <a:pt x="0" y="0"/>
                  </a:moveTo>
                  <a:lnTo>
                    <a:pt x="4686857" y="0"/>
                  </a:lnTo>
                  <a:lnTo>
                    <a:pt x="4686857" y="20571"/>
                  </a:lnTo>
                  <a:lnTo>
                    <a:pt x="0" y="20571"/>
                  </a:lnTo>
                  <a:close/>
                </a:path>
              </a:pathLst>
            </a:custGeom>
            <a:solidFill>
              <a:srgbClr val="E4DCD7"/>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28" name="PPT世界-9-4"/>
            <p:cNvSpPr/>
            <p:nvPr/>
          </p:nvSpPr>
          <p:spPr>
            <a:xfrm>
              <a:off x="10901364" y="5131510"/>
              <a:ext cx="919440" cy="258318"/>
            </a:xfrm>
            <a:custGeom>
              <a:avLst/>
              <a:gdLst>
                <a:gd name="connsiteX0" fmla="*/ 0 w 929142"/>
                <a:gd name="connsiteY0" fmla="*/ 0 h 222857"/>
                <a:gd name="connsiteX1" fmla="*/ 929143 w 929142"/>
                <a:gd name="connsiteY1" fmla="*/ 0 h 222857"/>
                <a:gd name="connsiteX2" fmla="*/ 929143 w 929142"/>
                <a:gd name="connsiteY2" fmla="*/ 222857 h 222857"/>
                <a:gd name="connsiteX3" fmla="*/ 0 w 929142"/>
                <a:gd name="connsiteY3" fmla="*/ 222857 h 222857"/>
              </a:gdLst>
              <a:ahLst/>
              <a:cxnLst>
                <a:cxn ang="0">
                  <a:pos x="connsiteX0" y="connsiteY0"/>
                </a:cxn>
                <a:cxn ang="0">
                  <a:pos x="connsiteX1" y="connsiteY1"/>
                </a:cxn>
                <a:cxn ang="0">
                  <a:pos x="connsiteX2" y="connsiteY2"/>
                </a:cxn>
                <a:cxn ang="0">
                  <a:pos x="connsiteX3" y="connsiteY3"/>
                </a:cxn>
              </a:cxnLst>
              <a:rect l="l" t="t" r="r" b="b"/>
              <a:pathLst>
                <a:path w="929142" h="222857">
                  <a:moveTo>
                    <a:pt x="0" y="0"/>
                  </a:moveTo>
                  <a:lnTo>
                    <a:pt x="929143" y="0"/>
                  </a:lnTo>
                  <a:lnTo>
                    <a:pt x="929143" y="222857"/>
                  </a:lnTo>
                  <a:lnTo>
                    <a:pt x="0" y="222857"/>
                  </a:lnTo>
                  <a:close/>
                </a:path>
              </a:pathLst>
            </a:custGeom>
            <a:solidFill>
              <a:schemeClr val="accent1"/>
            </a:solidFill>
            <a:ln w="3429" cap="flat">
              <a:noFill/>
              <a:prstDash val="solid"/>
              <a:miter/>
            </a:ln>
          </p:spPr>
          <p:txBody>
            <a:bodyPr rtlCol="0" anchor="ctr"/>
            <a:lstStyle/>
            <a:p>
              <a:pPr algn="ctr"/>
              <a:endParaRPr lang="zh-CN" altLang="en-US" dirty="0">
                <a:cs typeface="思源黑体 CN Bold" panose="020B0800000000000000" pitchFamily="34" charset="-122"/>
              </a:endParaRPr>
            </a:p>
          </p:txBody>
        </p:sp>
        <p:sp>
          <p:nvSpPr>
            <p:cNvPr id="41" name="PPT世界-9-5"/>
            <p:cNvSpPr txBox="1"/>
            <p:nvPr/>
          </p:nvSpPr>
          <p:spPr>
            <a:xfrm>
              <a:off x="6652259" y="1973211"/>
              <a:ext cx="5265453" cy="1569660"/>
            </a:xfrm>
            <a:prstGeom prst="rect">
              <a:avLst/>
            </a:prstGeom>
            <a:noFill/>
          </p:spPr>
          <p:txBody>
            <a:bodyPr wrap="square" rtlCol="0">
              <a:spAutoFit/>
            </a:bodyPr>
            <a:lstStyle/>
            <a:p>
              <a:r>
                <a:rPr lang="zh-CN" altLang="en-US" sz="9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法律专业</a:t>
              </a:r>
            </a:p>
          </p:txBody>
        </p:sp>
        <p:sp>
          <p:nvSpPr>
            <p:cNvPr id="43" name="PPT世界-9-6"/>
            <p:cNvSpPr txBox="1"/>
            <p:nvPr/>
          </p:nvSpPr>
          <p:spPr>
            <a:xfrm>
              <a:off x="9062127" y="3474419"/>
              <a:ext cx="2532170" cy="461665"/>
            </a:xfrm>
            <a:prstGeom prst="rect">
              <a:avLst/>
            </a:prstGeom>
            <a:noFill/>
          </p:spPr>
          <p:txBody>
            <a:bodyPr wrap="square" rtlCol="0">
              <a:spAutoFit/>
            </a:bodyPr>
            <a:lstStyle/>
            <a:p>
              <a:pPr algn="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LAW MAJOR</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9-7"/>
            <p:cNvSpPr txBox="1"/>
            <p:nvPr/>
          </p:nvSpPr>
          <p:spPr>
            <a:xfrm>
              <a:off x="6773479" y="1373717"/>
              <a:ext cx="3465778" cy="369332"/>
            </a:xfrm>
            <a:prstGeom prst="rect">
              <a:avLst/>
            </a:prstGeom>
            <a:noFill/>
          </p:spPr>
          <p:txBody>
            <a:bodyPr wrap="square" rtlCol="0">
              <a:spAutoFit/>
            </a:bodyPr>
            <a:lstStyle/>
            <a:p>
              <a:pPr algn="dist"/>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大学法律专业课程通用</a:t>
              </a:r>
              <a:r>
                <a:rPr lang="en-US" altLang="zh-CN"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sp>
          <p:nvSpPr>
            <p:cNvPr id="60" name="PPT世界-9-8"/>
            <p:cNvSpPr txBox="1"/>
            <p:nvPr/>
          </p:nvSpPr>
          <p:spPr>
            <a:xfrm>
              <a:off x="8295438" y="4860367"/>
              <a:ext cx="3494409" cy="307777"/>
            </a:xfrm>
            <a:prstGeom prst="rect">
              <a:avLst/>
            </a:prstGeom>
            <a:noFill/>
          </p:spPr>
          <p:txBody>
            <a:bodyPr wrap="square">
              <a:spAutoFit/>
            </a:bodyPr>
            <a:lstStyle/>
            <a:p>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世界</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5">
                    <a:extLst>
                      <a:ext uri="{A12FA001-AC4F-418D-AE19-62706E023703}">
                        <ahyp:hlinkClr xmlns:ahyp="http://schemas.microsoft.com/office/drawing/2018/hyperlinkcolor" val="tx"/>
                      </a:ext>
                    </a:extLst>
                  </a:hlinkClick>
                </a:rPr>
                <a:t>     </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执教高校：某某大学</a:t>
              </a:r>
              <a:endPar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2" name="PPT世界-9-9"/>
            <p:cNvSpPr txBox="1"/>
            <p:nvPr/>
          </p:nvSpPr>
          <p:spPr>
            <a:xfrm>
              <a:off x="10932320" y="5137559"/>
              <a:ext cx="857528" cy="246221"/>
            </a:xfrm>
            <a:prstGeom prst="rect">
              <a:avLst/>
            </a:prstGeom>
            <a:noFill/>
          </p:spPr>
          <p:txBody>
            <a:bodyPr wrap="square">
              <a:spAutoFit/>
            </a:bodyPr>
            <a:lstStyle/>
            <a:p>
              <a:pPr algn="ctr"/>
              <a:r>
                <a:rPr kumimoji="0" lang="en-US" altLang="zh-CN" sz="1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20XX.XX.XX</a:t>
              </a:r>
              <a:endPar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9-10"/>
            <p:cNvSpPr txBox="1"/>
            <p:nvPr/>
          </p:nvSpPr>
          <p:spPr>
            <a:xfrm>
              <a:off x="6773479" y="4234113"/>
              <a:ext cx="4820818" cy="276999"/>
            </a:xfrm>
            <a:prstGeom prst="rect">
              <a:avLst/>
            </a:prstGeom>
            <a:noFill/>
          </p:spPr>
          <p:txBody>
            <a:bodyPr wrap="square" rtlCol="0">
              <a:spAutoFit/>
            </a:bodyPr>
            <a:lstStyle/>
            <a:p>
              <a:pPr algn="dist"/>
              <a:r>
                <a:rPr lang="en-US" altLang="zh-CN"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GENERAL PPT TEMPLATE FOR UNIVERSITY LAW COURSES</a:t>
              </a:r>
              <a:endPar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6" name="PPT世界-9-11"/>
            <p:cNvSpPr/>
            <p:nvPr/>
          </p:nvSpPr>
          <p:spPr>
            <a:xfrm flipH="1">
              <a:off x="6278150" y="3318922"/>
              <a:ext cx="151172" cy="25195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77" name="PPT世界-9-12"/>
            <p:cNvSpPr/>
            <p:nvPr/>
          </p:nvSpPr>
          <p:spPr>
            <a:xfrm flipH="1">
              <a:off x="6093384" y="3318922"/>
              <a:ext cx="151172" cy="25195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78" name="PPT世界-9-13"/>
            <p:cNvSpPr/>
            <p:nvPr/>
          </p:nvSpPr>
          <p:spPr>
            <a:xfrm flipH="1">
              <a:off x="5908617" y="3318922"/>
              <a:ext cx="151172" cy="25195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grpSp>
      <p:pic>
        <p:nvPicPr>
          <p:cNvPr id="39" name="图形 38">
            <a:hlinkClick r:id="rId5"/>
            <a:extLst>
              <a:ext uri="{FF2B5EF4-FFF2-40B4-BE49-F238E27FC236}">
                <a16:creationId xmlns:a16="http://schemas.microsoft.com/office/drawing/2014/main" id="{843D9A07-D3C0-47EB-B752-E503FA6D7189}"/>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34748" y="45135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1219200" y="1756853"/>
            <a:ext cx="9753601" cy="4587771"/>
          </a:xfrm>
          <a:prstGeom prst="roundRect">
            <a:avLst>
              <a:gd name="adj" fmla="val 3364"/>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3"/>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02</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4"/>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宪法学</a:t>
            </a:r>
          </a:p>
        </p:txBody>
      </p:sp>
      <p:sp>
        <p:nvSpPr>
          <p:cNvPr id="5" name="PPT世界-5"/>
          <p:cNvSpPr/>
          <p:nvPr/>
        </p:nvSpPr>
        <p:spPr>
          <a:xfrm>
            <a:off x="304800" y="1131434"/>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CONSTITUTIONAL LAW</a:t>
            </a:r>
          </a:p>
        </p:txBody>
      </p:sp>
      <p:sp>
        <p:nvSpPr>
          <p:cNvPr id="8" name="PPT世界-6"/>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7"/>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114" name="PPT世界-8">
            <a:extLst>
              <a:ext uri="{FF2B5EF4-FFF2-40B4-BE49-F238E27FC236}">
                <a16:creationId xmlns:a16="http://schemas.microsoft.com/office/drawing/2014/main" id="{6DA7BC90-3A39-4DD8-988D-86BFE4FAF25C}"/>
              </a:ext>
            </a:extLst>
          </p:cNvPr>
          <p:cNvGrpSpPr/>
          <p:nvPr/>
        </p:nvGrpSpPr>
        <p:grpSpPr>
          <a:xfrm>
            <a:off x="1690733" y="2225012"/>
            <a:ext cx="8810535" cy="1774735"/>
            <a:chOff x="1690733" y="2163740"/>
            <a:chExt cx="8810535" cy="1774735"/>
          </a:xfrm>
        </p:grpSpPr>
        <p:cxnSp>
          <p:nvCxnSpPr>
            <p:cNvPr id="18" name="PPT世界-8-1"/>
            <p:cNvCxnSpPr/>
            <p:nvPr/>
          </p:nvCxnSpPr>
          <p:spPr>
            <a:xfrm>
              <a:off x="4429936" y="3702505"/>
              <a:ext cx="6071332" cy="0"/>
            </a:xfrm>
            <a:prstGeom prst="line">
              <a:avLst/>
            </a:prstGeom>
            <a:ln w="12700">
              <a:solidFill>
                <a:schemeClr val="accent1">
                  <a:alpha val="50000"/>
                </a:schemeClr>
              </a:solidFill>
              <a:prstDash val="dash"/>
            </a:ln>
            <a:effectLst>
              <a:outerShdw blurRad="203200" dist="292100" dir="2700000" algn="tl" rotWithShape="0">
                <a:schemeClr val="accent1">
                  <a:alpha val="9000"/>
                </a:schemeClr>
              </a:outerShdw>
            </a:effectLst>
          </p:spPr>
          <p:style>
            <a:lnRef idx="1">
              <a:schemeClr val="accent1"/>
            </a:lnRef>
            <a:fillRef idx="0">
              <a:schemeClr val="accent1"/>
            </a:fillRef>
            <a:effectRef idx="0">
              <a:schemeClr val="accent1"/>
            </a:effectRef>
            <a:fontRef idx="minor">
              <a:schemeClr val="tx1"/>
            </a:fontRef>
          </p:style>
        </p:cxnSp>
        <p:sp>
          <p:nvSpPr>
            <p:cNvPr id="11" name="PPT世界-8-2"/>
            <p:cNvSpPr/>
            <p:nvPr/>
          </p:nvSpPr>
          <p:spPr>
            <a:xfrm>
              <a:off x="1690733" y="2163740"/>
              <a:ext cx="2739203" cy="1617845"/>
            </a:xfrm>
            <a:prstGeom prst="roundRect">
              <a:avLst>
                <a:gd name="adj" fmla="val 6560"/>
              </a:avLst>
            </a:prstGeom>
            <a:blipFill dpi="0" rotWithShape="1">
              <a:blip r:embed="rId2"/>
              <a:srcRect/>
              <a:tile tx="12700" ty="190500" sx="100000" sy="100000" flip="none" algn="ctr"/>
            </a:blipFill>
            <a:ln>
              <a:solidFill>
                <a:schemeClr val="accent1"/>
              </a:solidFill>
            </a:ln>
            <a:effectLst/>
            <a:scene3d>
              <a:camera prst="orthographicFront"/>
              <a:lightRig rig="threePt" dir="t"/>
            </a:scene3d>
            <a:sp3d prstMaterial="matte">
              <a:bevelT w="0" h="0" prst="angle"/>
              <a:bevelB w="0" h="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2" name="PPT世界-8-3"/>
            <p:cNvSpPr txBox="1"/>
            <p:nvPr/>
          </p:nvSpPr>
          <p:spPr>
            <a:xfrm>
              <a:off x="4732771" y="2396624"/>
              <a:ext cx="2661429" cy="1079270"/>
            </a:xfrm>
            <a:prstGeom prst="rect">
              <a:avLst/>
            </a:prstGeom>
            <a:noFill/>
          </p:spPr>
          <p:txBody>
            <a:bodyPr wrap="square" lIns="0" tIns="0" rIns="0" bIns="0">
              <a:spAutoFit/>
            </a:bodyPr>
            <a:lstStyle/>
            <a:p>
              <a:pPr algn="l">
                <a:lnSpc>
                  <a:spcPct val="150000"/>
                </a:lnSpc>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单击此处键入文本单击单击此处键入文本单击此处键入文本单击单击此处键入文本单击此处键入文本单击单击此处键入单击此处键入文本单击</a:t>
              </a:r>
            </a:p>
          </p:txBody>
        </p:sp>
        <p:sp>
          <p:nvSpPr>
            <p:cNvPr id="13" name="PPT世界-8-4"/>
            <p:cNvSpPr txBox="1"/>
            <p:nvPr/>
          </p:nvSpPr>
          <p:spPr>
            <a:xfrm>
              <a:off x="7768437" y="2396624"/>
              <a:ext cx="2661429" cy="1092992"/>
            </a:xfrm>
            <a:prstGeom prst="rect">
              <a:avLst/>
            </a:prstGeom>
            <a:noFill/>
          </p:spPr>
          <p:txBody>
            <a:bodyPr wrap="square" lIns="0" tIns="0" rIns="0" b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单击此处键入文本单击单击此处键入文本单击此处键入文本单击单击此处键入文本单击此处键入文本单击单击此处键入单击此处键入文本单击</a:t>
              </a:r>
            </a:p>
          </p:txBody>
        </p:sp>
        <p:sp>
          <p:nvSpPr>
            <p:cNvPr id="14" name="PPT世界-8-5"/>
            <p:cNvSpPr/>
            <p:nvPr/>
          </p:nvSpPr>
          <p:spPr>
            <a:xfrm>
              <a:off x="2099405" y="3545993"/>
              <a:ext cx="1921858" cy="392482"/>
            </a:xfrm>
            <a:prstGeom prst="roundRect">
              <a:avLst>
                <a:gd name="adj" fmla="val 50000"/>
              </a:avLst>
            </a:prstGeom>
            <a:solidFill>
              <a:schemeClr val="accent1"/>
            </a:solidFill>
            <a:ln>
              <a:solidFill>
                <a:schemeClr val="accent1">
                  <a:lumMod val="20000"/>
                  <a:lumOff val="80000"/>
                </a:schemeClr>
              </a:solidFill>
            </a:ln>
            <a:effectLst>
              <a:outerShdw blurRad="228600" dist="88900" dir="16200000" rotWithShape="0">
                <a:prstClr val="black">
                  <a:alpha val="61000"/>
                </a:prstClr>
              </a:outerShdw>
            </a:effectLst>
            <a:scene3d>
              <a:camera prst="orthographicFront"/>
              <a:lightRig rig="threePt" dir="t"/>
            </a:scene3d>
            <a:sp3d contourW="12700">
              <a:bevelT h="381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cxnSp>
          <p:nvCxnSpPr>
            <p:cNvPr id="17" name="PPT世界-8-6"/>
            <p:cNvCxnSpPr/>
            <p:nvPr/>
          </p:nvCxnSpPr>
          <p:spPr>
            <a:xfrm>
              <a:off x="4429936" y="2242821"/>
              <a:ext cx="6071332" cy="0"/>
            </a:xfrm>
            <a:prstGeom prst="line">
              <a:avLst/>
            </a:prstGeom>
            <a:ln w="12700">
              <a:solidFill>
                <a:schemeClr val="accent1">
                  <a:alpha val="50000"/>
                </a:schemeClr>
              </a:solidFill>
              <a:prstDash val="dash"/>
            </a:ln>
            <a:effectLst>
              <a:outerShdw blurRad="203200" dist="292100" dir="2700000" algn="tl" rotWithShape="0">
                <a:schemeClr val="accent1">
                  <a:alpha val="9000"/>
                </a:schemeClr>
              </a:outerShdw>
            </a:effectLst>
          </p:spPr>
          <p:style>
            <a:lnRef idx="1">
              <a:schemeClr val="accent1"/>
            </a:lnRef>
            <a:fillRef idx="0">
              <a:schemeClr val="accent1"/>
            </a:fillRef>
            <a:effectRef idx="0">
              <a:schemeClr val="accent1"/>
            </a:effectRef>
            <a:fontRef idx="minor">
              <a:schemeClr val="tx1"/>
            </a:fontRef>
          </p:style>
        </p:cxnSp>
      </p:grpSp>
      <p:grpSp>
        <p:nvGrpSpPr>
          <p:cNvPr id="116" name="PPT世界-9">
            <a:extLst>
              <a:ext uri="{FF2B5EF4-FFF2-40B4-BE49-F238E27FC236}">
                <a16:creationId xmlns:a16="http://schemas.microsoft.com/office/drawing/2014/main" id="{AE7BD787-1C8F-4AA5-9F75-B62493F89315}"/>
              </a:ext>
            </a:extLst>
          </p:cNvPr>
          <p:cNvGrpSpPr/>
          <p:nvPr/>
        </p:nvGrpSpPr>
        <p:grpSpPr>
          <a:xfrm>
            <a:off x="1690733" y="4406009"/>
            <a:ext cx="8739133" cy="1444698"/>
            <a:chOff x="1690733" y="4344737"/>
            <a:chExt cx="8739133" cy="1444698"/>
          </a:xfrm>
          <a:effectLst/>
        </p:grpSpPr>
        <p:grpSp>
          <p:nvGrpSpPr>
            <p:cNvPr id="109" name="组合 108">
              <a:extLst>
                <a:ext uri="{FF2B5EF4-FFF2-40B4-BE49-F238E27FC236}">
                  <a16:creationId xmlns:a16="http://schemas.microsoft.com/office/drawing/2014/main" id="{B5D9A606-0FA9-499F-B4D7-39027EF662CB}"/>
                </a:ext>
              </a:extLst>
            </p:cNvPr>
            <p:cNvGrpSpPr/>
            <p:nvPr/>
          </p:nvGrpSpPr>
          <p:grpSpPr>
            <a:xfrm>
              <a:off x="1690733" y="4344737"/>
              <a:ext cx="1466964" cy="1444698"/>
              <a:chOff x="1738031" y="4181476"/>
              <a:chExt cx="1421124" cy="1399554"/>
            </a:xfrm>
          </p:grpSpPr>
          <p:sp>
            <p:nvSpPr>
              <p:cNvPr id="15" name="PPT世界-9-1"/>
              <p:cNvSpPr/>
              <p:nvPr/>
            </p:nvSpPr>
            <p:spPr>
              <a:xfrm>
                <a:off x="1738031" y="4181476"/>
                <a:ext cx="1421124" cy="1399554"/>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103" name="PPT世界-9-2">
                <a:extLst>
                  <a:ext uri="{FF2B5EF4-FFF2-40B4-BE49-F238E27FC236}">
                    <a16:creationId xmlns:a16="http://schemas.microsoft.com/office/drawing/2014/main" id="{DC6DB1E6-2495-4055-88F2-04B28C498572}"/>
                  </a:ext>
                </a:extLst>
              </p:cNvPr>
              <p:cNvSpPr/>
              <p:nvPr/>
            </p:nvSpPr>
            <p:spPr>
              <a:xfrm>
                <a:off x="2158729" y="4397086"/>
                <a:ext cx="579728" cy="579726"/>
              </a:xfrm>
              <a:prstGeom prst="ellipse">
                <a:avLst/>
              </a:prstGeom>
              <a:solidFill>
                <a:schemeClr val="accent1"/>
              </a:solidFill>
              <a:ln w="3429" cap="flat">
                <a:noFill/>
                <a:prstDash val="solid"/>
                <a:miter/>
              </a:ln>
            </p:spPr>
            <p:txBody>
              <a:bodyPr rtlCol="0" anchor="ctr"/>
              <a:lstStyle/>
              <a:p>
                <a:endParaRPr lang="zh-CN" altLang="en-US">
                  <a:solidFill>
                    <a:schemeClr val="tx1"/>
                  </a:solidFill>
                </a:endParaRPr>
              </a:p>
            </p:txBody>
          </p:sp>
          <p:sp>
            <p:nvSpPr>
              <p:cNvPr id="28" name="PPT世界-9-3"/>
              <p:cNvSpPr txBox="1"/>
              <p:nvPr/>
            </p:nvSpPr>
            <p:spPr>
              <a:xfrm>
                <a:off x="1902548" y="5216682"/>
                <a:ext cx="1092091" cy="215444"/>
              </a:xfrm>
              <a:prstGeom prst="rect">
                <a:avLst/>
              </a:prstGeom>
              <a:noFill/>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33" name="组合 32">
                <a:extLst>
                  <a:ext uri="{FF2B5EF4-FFF2-40B4-BE49-F238E27FC236}">
                    <a16:creationId xmlns:a16="http://schemas.microsoft.com/office/drawing/2014/main" id="{ACA2F3EF-D93D-4A92-9CE7-52BAD80DED6B}"/>
                  </a:ext>
                </a:extLst>
              </p:cNvPr>
              <p:cNvGrpSpPr/>
              <p:nvPr/>
            </p:nvGrpSpPr>
            <p:grpSpPr>
              <a:xfrm>
                <a:off x="2279338" y="4517694"/>
                <a:ext cx="338510" cy="338510"/>
                <a:chOff x="1558383" y="1978431"/>
                <a:chExt cx="524328" cy="524328"/>
              </a:xfrm>
              <a:solidFill>
                <a:schemeClr val="bg1"/>
              </a:solidFill>
              <a:effectLst>
                <a:outerShdw blurRad="50800" dist="38100" dir="2700000" algn="tl" rotWithShape="0">
                  <a:prstClr val="black">
                    <a:alpha val="40000"/>
                  </a:prstClr>
                </a:outerShdw>
              </a:effectLst>
            </p:grpSpPr>
            <p:sp>
              <p:nvSpPr>
                <p:cNvPr id="34" name="PPT世界-9-4">
                  <a:extLst>
                    <a:ext uri="{FF2B5EF4-FFF2-40B4-BE49-F238E27FC236}">
                      <a16:creationId xmlns:a16="http://schemas.microsoft.com/office/drawing/2014/main" id="{E009A597-4763-4402-8A39-D2AF51DD55B3}"/>
                    </a:ext>
                  </a:extLst>
                </p:cNvPr>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5" name="PPT世界-9-5">
                  <a:extLst>
                    <a:ext uri="{FF2B5EF4-FFF2-40B4-BE49-F238E27FC236}">
                      <a16:creationId xmlns:a16="http://schemas.microsoft.com/office/drawing/2014/main" id="{5D802CEC-3A20-4FDD-8C1C-DB2AA1B98774}"/>
                    </a:ext>
                  </a:extLst>
                </p:cNvPr>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6" name="PPT世界-9-6">
                  <a:extLst>
                    <a:ext uri="{FF2B5EF4-FFF2-40B4-BE49-F238E27FC236}">
                      <a16:creationId xmlns:a16="http://schemas.microsoft.com/office/drawing/2014/main" id="{62730688-2406-4865-9DFF-FB11053B53CE}"/>
                    </a:ext>
                  </a:extLst>
                </p:cNvPr>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7" name="PPT世界-9-7">
                  <a:extLst>
                    <a:ext uri="{FF2B5EF4-FFF2-40B4-BE49-F238E27FC236}">
                      <a16:creationId xmlns:a16="http://schemas.microsoft.com/office/drawing/2014/main" id="{472E8411-6602-4AAF-A887-8AA3A141C52B}"/>
                    </a:ext>
                  </a:extLst>
                </p:cNvPr>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8" name="PPT世界-9-8">
                  <a:extLst>
                    <a:ext uri="{FF2B5EF4-FFF2-40B4-BE49-F238E27FC236}">
                      <a16:creationId xmlns:a16="http://schemas.microsoft.com/office/drawing/2014/main" id="{43455C55-373C-43EB-AB96-0D9027E3B2F4}"/>
                    </a:ext>
                  </a:extLst>
                </p:cNvPr>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9" name="PPT世界-9-9">
                  <a:extLst>
                    <a:ext uri="{FF2B5EF4-FFF2-40B4-BE49-F238E27FC236}">
                      <a16:creationId xmlns:a16="http://schemas.microsoft.com/office/drawing/2014/main" id="{681D6884-32F8-4024-8544-B92E0154FBDF}"/>
                    </a:ext>
                  </a:extLst>
                </p:cNvPr>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0" name="PPT世界-9-10">
                  <a:extLst>
                    <a:ext uri="{FF2B5EF4-FFF2-40B4-BE49-F238E27FC236}">
                      <a16:creationId xmlns:a16="http://schemas.microsoft.com/office/drawing/2014/main" id="{E94B16F8-F804-4AB2-A5A6-FDE07AF51ACB}"/>
                    </a:ext>
                  </a:extLst>
                </p:cNvPr>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1" name="PPT世界-9-11">
                  <a:extLst>
                    <a:ext uri="{FF2B5EF4-FFF2-40B4-BE49-F238E27FC236}">
                      <a16:creationId xmlns:a16="http://schemas.microsoft.com/office/drawing/2014/main" id="{EBC21CB8-1EB6-40B6-86A2-9C11C407C633}"/>
                    </a:ext>
                  </a:extLst>
                </p:cNvPr>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2" name="PPT世界-9-12">
                  <a:extLst>
                    <a:ext uri="{FF2B5EF4-FFF2-40B4-BE49-F238E27FC236}">
                      <a16:creationId xmlns:a16="http://schemas.microsoft.com/office/drawing/2014/main" id="{4999D2F8-9D88-4969-B087-98D1268E05B6}"/>
                    </a:ext>
                  </a:extLst>
                </p:cNvPr>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3" name="PPT世界-9-13">
                  <a:extLst>
                    <a:ext uri="{FF2B5EF4-FFF2-40B4-BE49-F238E27FC236}">
                      <a16:creationId xmlns:a16="http://schemas.microsoft.com/office/drawing/2014/main" id="{F8F8A9CF-4788-4CBF-858A-0BAB48CC5850}"/>
                    </a:ext>
                  </a:extLst>
                </p:cNvPr>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4" name="PPT世界-9-14">
                  <a:extLst>
                    <a:ext uri="{FF2B5EF4-FFF2-40B4-BE49-F238E27FC236}">
                      <a16:creationId xmlns:a16="http://schemas.microsoft.com/office/drawing/2014/main" id="{CEDDAC7B-7583-4EFB-A2D1-365AA659D374}"/>
                    </a:ext>
                  </a:extLst>
                </p:cNvPr>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5" name="PPT世界-9-15">
                  <a:extLst>
                    <a:ext uri="{FF2B5EF4-FFF2-40B4-BE49-F238E27FC236}">
                      <a16:creationId xmlns:a16="http://schemas.microsoft.com/office/drawing/2014/main" id="{C1597955-E4DB-4276-8CF0-65B7DBB21F2F}"/>
                    </a:ext>
                  </a:extLst>
                </p:cNvPr>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6" name="PPT世界-9-16">
                  <a:extLst>
                    <a:ext uri="{FF2B5EF4-FFF2-40B4-BE49-F238E27FC236}">
                      <a16:creationId xmlns:a16="http://schemas.microsoft.com/office/drawing/2014/main" id="{0D5F9A70-DF98-4A02-983B-3F09325670F7}"/>
                    </a:ext>
                  </a:extLst>
                </p:cNvPr>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7" name="PPT世界-9-17">
                  <a:extLst>
                    <a:ext uri="{FF2B5EF4-FFF2-40B4-BE49-F238E27FC236}">
                      <a16:creationId xmlns:a16="http://schemas.microsoft.com/office/drawing/2014/main" id="{4C243898-9CF3-444B-8676-5EC6C3901545}"/>
                    </a:ext>
                  </a:extLst>
                </p:cNvPr>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cxnSp>
            <p:nvCxnSpPr>
              <p:cNvPr id="96" name="PPT世界-9-18">
                <a:extLst>
                  <a:ext uri="{FF2B5EF4-FFF2-40B4-BE49-F238E27FC236}">
                    <a16:creationId xmlns:a16="http://schemas.microsoft.com/office/drawing/2014/main" id="{AFBE441A-3F5B-4086-84A8-0046CF1F79B2}"/>
                  </a:ext>
                </a:extLst>
              </p:cNvPr>
              <p:cNvCxnSpPr>
                <a:cxnSpLocks/>
              </p:cNvCxnSpPr>
              <p:nvPr/>
            </p:nvCxnSpPr>
            <p:spPr>
              <a:xfrm>
                <a:off x="2185426" y="5091557"/>
                <a:ext cx="526335" cy="0"/>
              </a:xfrm>
              <a:prstGeom prst="line">
                <a:avLst/>
              </a:prstGeom>
              <a:ln w="28575" cap="rnd">
                <a:round/>
              </a:ln>
              <a:effectLst/>
            </p:spPr>
            <p:style>
              <a:lnRef idx="1">
                <a:schemeClr val="accent1"/>
              </a:lnRef>
              <a:fillRef idx="0">
                <a:schemeClr val="accent1"/>
              </a:fillRef>
              <a:effectRef idx="0">
                <a:schemeClr val="accent1"/>
              </a:effectRef>
              <a:fontRef idx="minor">
                <a:schemeClr val="tx1"/>
              </a:fontRef>
            </p:style>
          </p:cxnSp>
        </p:grpSp>
        <p:grpSp>
          <p:nvGrpSpPr>
            <p:cNvPr id="108" name="组合 107">
              <a:extLst>
                <a:ext uri="{FF2B5EF4-FFF2-40B4-BE49-F238E27FC236}">
                  <a16:creationId xmlns:a16="http://schemas.microsoft.com/office/drawing/2014/main" id="{A5CD0838-2A5F-4E22-9532-942F57FEE26A}"/>
                </a:ext>
              </a:extLst>
            </p:cNvPr>
            <p:cNvGrpSpPr/>
            <p:nvPr/>
          </p:nvGrpSpPr>
          <p:grpSpPr>
            <a:xfrm>
              <a:off x="3508775" y="4344737"/>
              <a:ext cx="1466964" cy="1444698"/>
              <a:chOff x="3560451" y="4181476"/>
              <a:chExt cx="1421124" cy="1399554"/>
            </a:xfrm>
          </p:grpSpPr>
          <p:sp>
            <p:nvSpPr>
              <p:cNvPr id="19" name="PPT世界-9-19"/>
              <p:cNvSpPr/>
              <p:nvPr/>
            </p:nvSpPr>
            <p:spPr>
              <a:xfrm>
                <a:off x="3560451" y="4181476"/>
                <a:ext cx="1421124" cy="1399554"/>
              </a:xfrm>
              <a:prstGeom prst="roundRect">
                <a:avLst>
                  <a:gd name="adj" fmla="val 9391"/>
                </a:avLst>
              </a:prstGeom>
              <a:solidFill>
                <a:schemeClr val="bg1"/>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102" name="PPT世界-9-20">
                <a:extLst>
                  <a:ext uri="{FF2B5EF4-FFF2-40B4-BE49-F238E27FC236}">
                    <a16:creationId xmlns:a16="http://schemas.microsoft.com/office/drawing/2014/main" id="{7C206361-3B3A-4834-AC5C-CA7D7F6C73EC}"/>
                  </a:ext>
                </a:extLst>
              </p:cNvPr>
              <p:cNvSpPr/>
              <p:nvPr/>
            </p:nvSpPr>
            <p:spPr>
              <a:xfrm>
                <a:off x="3981149" y="4397086"/>
                <a:ext cx="579728" cy="579726"/>
              </a:xfrm>
              <a:prstGeom prst="ellipse">
                <a:avLst/>
              </a:prstGeom>
              <a:solidFill>
                <a:schemeClr val="accent2"/>
              </a:solidFill>
              <a:ln w="3429" cap="flat">
                <a:noFill/>
                <a:prstDash val="solid"/>
                <a:miter/>
              </a:ln>
            </p:spPr>
            <p:txBody>
              <a:bodyPr rtlCol="0" anchor="ctr"/>
              <a:lstStyle/>
              <a:p>
                <a:endParaRPr lang="zh-CN" altLang="en-US">
                  <a:solidFill>
                    <a:schemeClr val="tx1"/>
                  </a:solidFill>
                </a:endParaRPr>
              </a:p>
            </p:txBody>
          </p:sp>
          <p:sp>
            <p:nvSpPr>
              <p:cNvPr id="29" name="PPT世界-9-21"/>
              <p:cNvSpPr txBox="1"/>
              <p:nvPr/>
            </p:nvSpPr>
            <p:spPr>
              <a:xfrm>
                <a:off x="3724968" y="5216682"/>
                <a:ext cx="1092091" cy="215444"/>
              </a:xfrm>
              <a:prstGeom prst="rect">
                <a:avLst/>
              </a:prstGeom>
              <a:noFill/>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48" name="组合 47">
                <a:extLst>
                  <a:ext uri="{FF2B5EF4-FFF2-40B4-BE49-F238E27FC236}">
                    <a16:creationId xmlns:a16="http://schemas.microsoft.com/office/drawing/2014/main" id="{882C2429-8EEA-4C41-9EC8-5BD7AF371B2F}"/>
                  </a:ext>
                </a:extLst>
              </p:cNvPr>
              <p:cNvGrpSpPr/>
              <p:nvPr/>
            </p:nvGrpSpPr>
            <p:grpSpPr>
              <a:xfrm>
                <a:off x="4101758" y="4518333"/>
                <a:ext cx="338510" cy="337232"/>
                <a:chOff x="4408684" y="1436910"/>
                <a:chExt cx="524328" cy="522349"/>
              </a:xfrm>
              <a:solidFill>
                <a:schemeClr val="bg1"/>
              </a:solidFill>
              <a:effectLst>
                <a:outerShdw blurRad="50800" dist="38100" dir="2700000" algn="tl" rotWithShape="0">
                  <a:prstClr val="black">
                    <a:alpha val="40000"/>
                  </a:prstClr>
                </a:outerShdw>
              </a:effectLst>
            </p:grpSpPr>
            <p:sp>
              <p:nvSpPr>
                <p:cNvPr id="49" name="PPT世界-9-22">
                  <a:extLst>
                    <a:ext uri="{FF2B5EF4-FFF2-40B4-BE49-F238E27FC236}">
                      <a16:creationId xmlns:a16="http://schemas.microsoft.com/office/drawing/2014/main" id="{9B5B5910-39D1-4A81-B564-0C48AC638345}"/>
                    </a:ext>
                  </a:extLst>
                </p:cNvPr>
                <p:cNvSpPr/>
                <p:nvPr/>
              </p:nvSpPr>
              <p:spPr>
                <a:xfrm>
                  <a:off x="4408684" y="1436910"/>
                  <a:ext cx="524328" cy="52234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0" name="PPT世界-9-23">
                  <a:extLst>
                    <a:ext uri="{FF2B5EF4-FFF2-40B4-BE49-F238E27FC236}">
                      <a16:creationId xmlns:a16="http://schemas.microsoft.com/office/drawing/2014/main" id="{02AFC31E-9316-4E5C-8AE6-497C57286B16}"/>
                    </a:ext>
                  </a:extLst>
                </p:cNvPr>
                <p:cNvSpPr/>
                <p:nvPr/>
              </p:nvSpPr>
              <p:spPr>
                <a:xfrm>
                  <a:off x="4425598" y="185975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1" name="PPT世界-9-24">
                  <a:extLst>
                    <a:ext uri="{FF2B5EF4-FFF2-40B4-BE49-F238E27FC236}">
                      <a16:creationId xmlns:a16="http://schemas.microsoft.com/office/drawing/2014/main" id="{82D6E614-71F4-4005-9D3C-18EA980AF1F3}"/>
                    </a:ext>
                  </a:extLst>
                </p:cNvPr>
                <p:cNvSpPr/>
                <p:nvPr/>
              </p:nvSpPr>
              <p:spPr>
                <a:xfrm>
                  <a:off x="4408684"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2" name="PPT世界-9-25">
                  <a:extLst>
                    <a:ext uri="{FF2B5EF4-FFF2-40B4-BE49-F238E27FC236}">
                      <a16:creationId xmlns:a16="http://schemas.microsoft.com/office/drawing/2014/main" id="{6BA3BB98-770F-45EB-9B17-BEA0446D7033}"/>
                    </a:ext>
                  </a:extLst>
                </p:cNvPr>
                <p:cNvSpPr/>
                <p:nvPr/>
              </p:nvSpPr>
              <p:spPr>
                <a:xfrm>
                  <a:off x="4442512"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3" name="PPT世界-9-26">
                  <a:extLst>
                    <a:ext uri="{FF2B5EF4-FFF2-40B4-BE49-F238E27FC236}">
                      <a16:creationId xmlns:a16="http://schemas.microsoft.com/office/drawing/2014/main" id="{992E0B32-F711-4E39-8DA6-ABE6C605A1CF}"/>
                    </a:ext>
                  </a:extLst>
                </p:cNvPr>
                <p:cNvSpPr/>
                <p:nvPr/>
              </p:nvSpPr>
              <p:spPr>
                <a:xfrm>
                  <a:off x="4493254" y="1589135"/>
                  <a:ext cx="253707" cy="253707"/>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4" name="PPT世界-9-27">
                  <a:extLst>
                    <a:ext uri="{FF2B5EF4-FFF2-40B4-BE49-F238E27FC236}">
                      <a16:creationId xmlns:a16="http://schemas.microsoft.com/office/drawing/2014/main" id="{5AC30036-9E44-4B08-B3D9-8C1BB52771A5}"/>
                    </a:ext>
                  </a:extLst>
                </p:cNvPr>
                <p:cNvSpPr/>
                <p:nvPr/>
              </p:nvSpPr>
              <p:spPr>
                <a:xfrm>
                  <a:off x="4594737" y="1656790"/>
                  <a:ext cx="65177" cy="99005"/>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5" name="PPT世界-9-28">
                  <a:extLst>
                    <a:ext uri="{FF2B5EF4-FFF2-40B4-BE49-F238E27FC236}">
                      <a16:creationId xmlns:a16="http://schemas.microsoft.com/office/drawing/2014/main" id="{231FBEBB-6503-4E42-8219-FDCB41510B9F}"/>
                    </a:ext>
                  </a:extLst>
                </p:cNvPr>
                <p:cNvSpPr/>
                <p:nvPr/>
              </p:nvSpPr>
              <p:spPr>
                <a:xfrm>
                  <a:off x="4789245" y="1470738"/>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6" name="PPT世界-9-29">
                  <a:extLst>
                    <a:ext uri="{FF2B5EF4-FFF2-40B4-BE49-F238E27FC236}">
                      <a16:creationId xmlns:a16="http://schemas.microsoft.com/office/drawing/2014/main" id="{B1AF004E-9B33-487B-A8C4-499592EBA8E2}"/>
                    </a:ext>
                  </a:extLst>
                </p:cNvPr>
                <p:cNvSpPr/>
                <p:nvPr/>
              </p:nvSpPr>
              <p:spPr>
                <a:xfrm>
                  <a:off x="4789245" y="150456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7" name="PPT世界-9-30">
                  <a:extLst>
                    <a:ext uri="{FF2B5EF4-FFF2-40B4-BE49-F238E27FC236}">
                      <a16:creationId xmlns:a16="http://schemas.microsoft.com/office/drawing/2014/main" id="{06A86A0C-8024-4C78-9757-544927BED8E4}"/>
                    </a:ext>
                  </a:extLst>
                </p:cNvPr>
                <p:cNvSpPr/>
                <p:nvPr/>
              </p:nvSpPr>
              <p:spPr>
                <a:xfrm>
                  <a:off x="4856901"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8" name="PPT世界-9-31">
                  <a:extLst>
                    <a:ext uri="{FF2B5EF4-FFF2-40B4-BE49-F238E27FC236}">
                      <a16:creationId xmlns:a16="http://schemas.microsoft.com/office/drawing/2014/main" id="{7F0CECA8-DF01-44FC-B014-57E9583FB1B8}"/>
                    </a:ext>
                  </a:extLst>
                </p:cNvPr>
                <p:cNvSpPr/>
                <p:nvPr/>
              </p:nvSpPr>
              <p:spPr>
                <a:xfrm>
                  <a:off x="4823073"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9" name="PPT世界-9-32">
                  <a:extLst>
                    <a:ext uri="{FF2B5EF4-FFF2-40B4-BE49-F238E27FC236}">
                      <a16:creationId xmlns:a16="http://schemas.microsoft.com/office/drawing/2014/main" id="{7B2E8DDF-0C64-46C8-9A67-1B4F395B4CB4}"/>
                    </a:ext>
                  </a:extLst>
                </p:cNvPr>
                <p:cNvSpPr/>
                <p:nvPr/>
              </p:nvSpPr>
              <p:spPr>
                <a:xfrm>
                  <a:off x="4789245"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cxnSp>
            <p:nvCxnSpPr>
              <p:cNvPr id="97" name="PPT世界-9-33">
                <a:extLst>
                  <a:ext uri="{FF2B5EF4-FFF2-40B4-BE49-F238E27FC236}">
                    <a16:creationId xmlns:a16="http://schemas.microsoft.com/office/drawing/2014/main" id="{A5094DE2-CCFB-4CBD-98C1-1AC0AC60CD8F}"/>
                  </a:ext>
                </a:extLst>
              </p:cNvPr>
              <p:cNvCxnSpPr>
                <a:cxnSpLocks/>
              </p:cNvCxnSpPr>
              <p:nvPr/>
            </p:nvCxnSpPr>
            <p:spPr>
              <a:xfrm>
                <a:off x="4007846" y="5091557"/>
                <a:ext cx="526335" cy="0"/>
              </a:xfrm>
              <a:prstGeom prst="line">
                <a:avLst/>
              </a:prstGeom>
              <a:ln w="28575" cap="rnd">
                <a:solidFill>
                  <a:schemeClr val="accent2"/>
                </a:solidFill>
                <a:round/>
              </a:ln>
              <a:effectLst/>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a16="http://schemas.microsoft.com/office/drawing/2014/main" id="{A97E1526-DE68-4032-95F7-43C59408D899}"/>
                </a:ext>
              </a:extLst>
            </p:cNvPr>
            <p:cNvGrpSpPr/>
            <p:nvPr/>
          </p:nvGrpSpPr>
          <p:grpSpPr>
            <a:xfrm>
              <a:off x="5326817" y="4344737"/>
              <a:ext cx="1466964" cy="1444698"/>
              <a:chOff x="5382871" y="4181476"/>
              <a:chExt cx="1421124" cy="1399554"/>
            </a:xfrm>
          </p:grpSpPr>
          <p:sp>
            <p:nvSpPr>
              <p:cNvPr id="20" name="PPT世界-9-34"/>
              <p:cNvSpPr/>
              <p:nvPr/>
            </p:nvSpPr>
            <p:spPr>
              <a:xfrm>
                <a:off x="5382871" y="4181476"/>
                <a:ext cx="1421124" cy="1399554"/>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101" name="PPT世界-9-35">
                <a:extLst>
                  <a:ext uri="{FF2B5EF4-FFF2-40B4-BE49-F238E27FC236}">
                    <a16:creationId xmlns:a16="http://schemas.microsoft.com/office/drawing/2014/main" id="{C08F6673-2DF7-465C-B7B1-C25A205ED966}"/>
                  </a:ext>
                </a:extLst>
              </p:cNvPr>
              <p:cNvSpPr/>
              <p:nvPr/>
            </p:nvSpPr>
            <p:spPr>
              <a:xfrm>
                <a:off x="5803569" y="4397086"/>
                <a:ext cx="579728" cy="579726"/>
              </a:xfrm>
              <a:prstGeom prst="ellipse">
                <a:avLst/>
              </a:prstGeom>
              <a:solidFill>
                <a:schemeClr val="accent1"/>
              </a:solidFill>
              <a:ln w="3429" cap="flat">
                <a:noFill/>
                <a:prstDash val="solid"/>
                <a:miter/>
              </a:ln>
            </p:spPr>
            <p:txBody>
              <a:bodyPr rtlCol="0" anchor="ctr"/>
              <a:lstStyle/>
              <a:p>
                <a:endParaRPr lang="zh-CN" altLang="en-US">
                  <a:solidFill>
                    <a:schemeClr val="tx1"/>
                  </a:solidFill>
                </a:endParaRPr>
              </a:p>
            </p:txBody>
          </p:sp>
          <p:sp>
            <p:nvSpPr>
              <p:cNvPr id="30" name="PPT世界-9-36"/>
              <p:cNvSpPr txBox="1"/>
              <p:nvPr/>
            </p:nvSpPr>
            <p:spPr>
              <a:xfrm>
                <a:off x="5547388" y="5216682"/>
                <a:ext cx="1092091" cy="215444"/>
              </a:xfrm>
              <a:prstGeom prst="rect">
                <a:avLst/>
              </a:prstGeom>
              <a:noFill/>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60" name="组合 59">
                <a:extLst>
                  <a:ext uri="{FF2B5EF4-FFF2-40B4-BE49-F238E27FC236}">
                    <a16:creationId xmlns:a16="http://schemas.microsoft.com/office/drawing/2014/main" id="{648A300F-1EAF-4169-9AA3-3DD1AE7B763A}"/>
                  </a:ext>
                </a:extLst>
              </p:cNvPr>
              <p:cNvGrpSpPr/>
              <p:nvPr/>
            </p:nvGrpSpPr>
            <p:grpSpPr>
              <a:xfrm>
                <a:off x="5924178" y="4517694"/>
                <a:ext cx="338510" cy="338510"/>
                <a:chOff x="7258985" y="2237330"/>
                <a:chExt cx="524328" cy="524328"/>
              </a:xfrm>
              <a:solidFill>
                <a:schemeClr val="bg1"/>
              </a:solidFill>
              <a:effectLst>
                <a:outerShdw blurRad="50800" dist="38100" dir="2700000" algn="tl" rotWithShape="0">
                  <a:prstClr val="black">
                    <a:alpha val="40000"/>
                  </a:prstClr>
                </a:outerShdw>
              </a:effectLst>
            </p:grpSpPr>
            <p:sp>
              <p:nvSpPr>
                <p:cNvPr id="61" name="PPT世界-9-37">
                  <a:extLst>
                    <a:ext uri="{FF2B5EF4-FFF2-40B4-BE49-F238E27FC236}">
                      <a16:creationId xmlns:a16="http://schemas.microsoft.com/office/drawing/2014/main" id="{AF3858CA-863D-4EBE-8B1F-8B96FAB12CB3}"/>
                    </a:ext>
                  </a:extLst>
                </p:cNvPr>
                <p:cNvSpPr/>
                <p:nvPr/>
              </p:nvSpPr>
              <p:spPr>
                <a:xfrm>
                  <a:off x="7461952" y="2271162"/>
                  <a:ext cx="118396" cy="118392"/>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2" name="PPT世界-9-38">
                  <a:extLst>
                    <a:ext uri="{FF2B5EF4-FFF2-40B4-BE49-F238E27FC236}">
                      <a16:creationId xmlns:a16="http://schemas.microsoft.com/office/drawing/2014/main" id="{B1F3662D-5F70-461E-B3F8-46BE70B08940}"/>
                    </a:ext>
                  </a:extLst>
                </p:cNvPr>
                <p:cNvSpPr/>
                <p:nvPr/>
              </p:nvSpPr>
              <p:spPr>
                <a:xfrm>
                  <a:off x="7258985" y="2237330"/>
                  <a:ext cx="524328" cy="524328"/>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3" name="PPT世界-9-39">
                  <a:extLst>
                    <a:ext uri="{FF2B5EF4-FFF2-40B4-BE49-F238E27FC236}">
                      <a16:creationId xmlns:a16="http://schemas.microsoft.com/office/drawing/2014/main" id="{B58CA2D9-F0C0-448D-9FF8-DD53514D49BD}"/>
                    </a:ext>
                  </a:extLst>
                </p:cNvPr>
                <p:cNvSpPr/>
                <p:nvPr/>
              </p:nvSpPr>
              <p:spPr>
                <a:xfrm>
                  <a:off x="7478865" y="2457210"/>
                  <a:ext cx="84569" cy="8456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4" name="PPT世界-9-40">
                  <a:extLst>
                    <a:ext uri="{FF2B5EF4-FFF2-40B4-BE49-F238E27FC236}">
                      <a16:creationId xmlns:a16="http://schemas.microsoft.com/office/drawing/2014/main" id="{80B62E03-3937-4934-9017-83323FF9D9D0}"/>
                    </a:ext>
                  </a:extLst>
                </p:cNvPr>
                <p:cNvSpPr/>
                <p:nvPr/>
              </p:nvSpPr>
              <p:spPr>
                <a:xfrm>
                  <a:off x="7622633" y="2414926"/>
                  <a:ext cx="135310" cy="160681"/>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5" name="PPT世界-9-41">
                  <a:extLst>
                    <a:ext uri="{FF2B5EF4-FFF2-40B4-BE49-F238E27FC236}">
                      <a16:creationId xmlns:a16="http://schemas.microsoft.com/office/drawing/2014/main" id="{AA99F812-BE21-4895-BA32-45A7374EBB61}"/>
                    </a:ext>
                  </a:extLst>
                </p:cNvPr>
                <p:cNvSpPr/>
                <p:nvPr/>
              </p:nvSpPr>
              <p:spPr>
                <a:xfrm>
                  <a:off x="7292813" y="2448753"/>
                  <a:ext cx="118396" cy="118396"/>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cxnSp>
            <p:nvCxnSpPr>
              <p:cNvPr id="98" name="PPT世界-9-42">
                <a:extLst>
                  <a:ext uri="{FF2B5EF4-FFF2-40B4-BE49-F238E27FC236}">
                    <a16:creationId xmlns:a16="http://schemas.microsoft.com/office/drawing/2014/main" id="{F0F90649-B99E-4684-B6BA-2A6175D522A9}"/>
                  </a:ext>
                </a:extLst>
              </p:cNvPr>
              <p:cNvCxnSpPr>
                <a:cxnSpLocks/>
              </p:cNvCxnSpPr>
              <p:nvPr/>
            </p:nvCxnSpPr>
            <p:spPr>
              <a:xfrm>
                <a:off x="5830266" y="5091557"/>
                <a:ext cx="526335" cy="0"/>
              </a:xfrm>
              <a:prstGeom prst="line">
                <a:avLst/>
              </a:prstGeom>
              <a:ln w="28575" cap="rnd">
                <a:round/>
              </a:ln>
              <a:effectLst/>
            </p:spPr>
            <p:style>
              <a:lnRef idx="1">
                <a:schemeClr val="accent1"/>
              </a:lnRef>
              <a:fillRef idx="0">
                <a:schemeClr val="accent1"/>
              </a:fillRef>
              <a:effectRef idx="0">
                <a:schemeClr val="accent1"/>
              </a:effectRef>
              <a:fontRef idx="minor">
                <a:schemeClr val="tx1"/>
              </a:fontRef>
            </p:style>
          </p:cxnSp>
        </p:grpSp>
        <p:grpSp>
          <p:nvGrpSpPr>
            <p:cNvPr id="111" name="组合 110">
              <a:extLst>
                <a:ext uri="{FF2B5EF4-FFF2-40B4-BE49-F238E27FC236}">
                  <a16:creationId xmlns:a16="http://schemas.microsoft.com/office/drawing/2014/main" id="{F19EA7A4-BCFB-4AD6-8C69-FBBD45F9B1B1}"/>
                </a:ext>
              </a:extLst>
            </p:cNvPr>
            <p:cNvGrpSpPr/>
            <p:nvPr/>
          </p:nvGrpSpPr>
          <p:grpSpPr>
            <a:xfrm>
              <a:off x="7144859" y="4344737"/>
              <a:ext cx="1466964" cy="1444698"/>
              <a:chOff x="7205291" y="4181476"/>
              <a:chExt cx="1421124" cy="1399554"/>
            </a:xfrm>
          </p:grpSpPr>
          <p:sp>
            <p:nvSpPr>
              <p:cNvPr id="21" name="PPT世界-9-43"/>
              <p:cNvSpPr/>
              <p:nvPr/>
            </p:nvSpPr>
            <p:spPr>
              <a:xfrm>
                <a:off x="7205291" y="4181476"/>
                <a:ext cx="1421124" cy="1399554"/>
              </a:xfrm>
              <a:prstGeom prst="roundRect">
                <a:avLst>
                  <a:gd name="adj" fmla="val 9391"/>
                </a:avLst>
              </a:prstGeom>
              <a:solidFill>
                <a:schemeClr val="bg1"/>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104" name="PPT世界-9-44">
                <a:extLst>
                  <a:ext uri="{FF2B5EF4-FFF2-40B4-BE49-F238E27FC236}">
                    <a16:creationId xmlns:a16="http://schemas.microsoft.com/office/drawing/2014/main" id="{B72EC7F4-9E2C-4B2A-8EFB-6EB6BB2EBA08}"/>
                  </a:ext>
                </a:extLst>
              </p:cNvPr>
              <p:cNvSpPr/>
              <p:nvPr/>
            </p:nvSpPr>
            <p:spPr>
              <a:xfrm>
                <a:off x="7625989" y="4397086"/>
                <a:ext cx="579728" cy="579726"/>
              </a:xfrm>
              <a:prstGeom prst="ellipse">
                <a:avLst/>
              </a:prstGeom>
              <a:solidFill>
                <a:schemeClr val="accent2"/>
              </a:solidFill>
              <a:ln w="3429" cap="flat">
                <a:noFill/>
                <a:prstDash val="solid"/>
                <a:miter/>
              </a:ln>
            </p:spPr>
            <p:txBody>
              <a:bodyPr rtlCol="0" anchor="ctr"/>
              <a:lstStyle/>
              <a:p>
                <a:endParaRPr lang="zh-CN" altLang="en-US">
                  <a:solidFill>
                    <a:schemeClr val="tx1"/>
                  </a:solidFill>
                </a:endParaRPr>
              </a:p>
            </p:txBody>
          </p:sp>
          <p:sp>
            <p:nvSpPr>
              <p:cNvPr id="31" name="PPT世界-9-45"/>
              <p:cNvSpPr txBox="1"/>
              <p:nvPr/>
            </p:nvSpPr>
            <p:spPr>
              <a:xfrm>
                <a:off x="7369808" y="5216682"/>
                <a:ext cx="1092091" cy="215444"/>
              </a:xfrm>
              <a:prstGeom prst="rect">
                <a:avLst/>
              </a:prstGeom>
              <a:noFill/>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84" name="图形 6">
                <a:extLst>
                  <a:ext uri="{FF2B5EF4-FFF2-40B4-BE49-F238E27FC236}">
                    <a16:creationId xmlns:a16="http://schemas.microsoft.com/office/drawing/2014/main" id="{D8C7DF6C-30D5-4401-852A-EBC25548AC3C}"/>
                  </a:ext>
                </a:extLst>
              </p:cNvPr>
              <p:cNvGrpSpPr/>
              <p:nvPr/>
            </p:nvGrpSpPr>
            <p:grpSpPr>
              <a:xfrm>
                <a:off x="7746597" y="4518333"/>
                <a:ext cx="338512" cy="337232"/>
                <a:chOff x="3618264" y="868864"/>
                <a:chExt cx="956709" cy="953102"/>
              </a:xfrm>
              <a:solidFill>
                <a:schemeClr val="bg1"/>
              </a:solidFill>
              <a:effectLst>
                <a:outerShdw blurRad="50800" dist="38100" dir="2700000" algn="tl" rotWithShape="0">
                  <a:prstClr val="black">
                    <a:alpha val="40000"/>
                  </a:prstClr>
                </a:outerShdw>
              </a:effectLst>
            </p:grpSpPr>
            <p:sp>
              <p:nvSpPr>
                <p:cNvPr id="85" name="PPT世界-9-46">
                  <a:extLst>
                    <a:ext uri="{FF2B5EF4-FFF2-40B4-BE49-F238E27FC236}">
                      <a16:creationId xmlns:a16="http://schemas.microsoft.com/office/drawing/2014/main" id="{15ED19B0-2569-4C3F-A2BC-45E0E232C295}"/>
                    </a:ext>
                  </a:extLst>
                </p:cNvPr>
                <p:cNvSpPr/>
                <p:nvPr/>
              </p:nvSpPr>
              <p:spPr>
                <a:xfrm>
                  <a:off x="3618266" y="868864"/>
                  <a:ext cx="956707" cy="953102"/>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6" name="PPT世界-9-47">
                  <a:extLst>
                    <a:ext uri="{FF2B5EF4-FFF2-40B4-BE49-F238E27FC236}">
                      <a16:creationId xmlns:a16="http://schemas.microsoft.com/office/drawing/2014/main" id="{0C41A717-E5EF-430D-BF5B-31CFEC8C09DD}"/>
                    </a:ext>
                  </a:extLst>
                </p:cNvPr>
                <p:cNvSpPr/>
                <p:nvPr/>
              </p:nvSpPr>
              <p:spPr>
                <a:xfrm>
                  <a:off x="3649128" y="1640409"/>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7" name="PPT世界-9-48">
                  <a:extLst>
                    <a:ext uri="{FF2B5EF4-FFF2-40B4-BE49-F238E27FC236}">
                      <a16:creationId xmlns:a16="http://schemas.microsoft.com/office/drawing/2014/main" id="{94C069C5-89F5-4E12-8441-D98578DD557B}"/>
                    </a:ext>
                  </a:extLst>
                </p:cNvPr>
                <p:cNvSpPr/>
                <p:nvPr/>
              </p:nvSpPr>
              <p:spPr>
                <a:xfrm>
                  <a:off x="3618264" y="1732995"/>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8" name="PPT世界-9-49">
                  <a:extLst>
                    <a:ext uri="{FF2B5EF4-FFF2-40B4-BE49-F238E27FC236}">
                      <a16:creationId xmlns:a16="http://schemas.microsoft.com/office/drawing/2014/main" id="{B5E0DD98-92C3-4C8F-A56D-0E88630B7C25}"/>
                    </a:ext>
                  </a:extLst>
                </p:cNvPr>
                <p:cNvSpPr/>
                <p:nvPr/>
              </p:nvSpPr>
              <p:spPr>
                <a:xfrm>
                  <a:off x="3679990" y="1732995"/>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9" name="PPT世界-9-50">
                  <a:extLst>
                    <a:ext uri="{FF2B5EF4-FFF2-40B4-BE49-F238E27FC236}">
                      <a16:creationId xmlns:a16="http://schemas.microsoft.com/office/drawing/2014/main" id="{73944D63-101B-4C60-BE16-7C68E0174FC9}"/>
                    </a:ext>
                  </a:extLst>
                </p:cNvPr>
                <p:cNvSpPr/>
                <p:nvPr/>
              </p:nvSpPr>
              <p:spPr>
                <a:xfrm>
                  <a:off x="3772577" y="1146621"/>
                  <a:ext cx="462923" cy="462926"/>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0" name="PPT世界-9-51">
                  <a:extLst>
                    <a:ext uri="{FF2B5EF4-FFF2-40B4-BE49-F238E27FC236}">
                      <a16:creationId xmlns:a16="http://schemas.microsoft.com/office/drawing/2014/main" id="{19C93E11-7059-445B-A1C4-CEC251284497}"/>
                    </a:ext>
                  </a:extLst>
                </p:cNvPr>
                <p:cNvSpPr/>
                <p:nvPr/>
              </p:nvSpPr>
              <p:spPr>
                <a:xfrm>
                  <a:off x="3957748" y="1270070"/>
                  <a:ext cx="118924" cy="180649"/>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1" name="PPT世界-9-52">
                  <a:extLst>
                    <a:ext uri="{FF2B5EF4-FFF2-40B4-BE49-F238E27FC236}">
                      <a16:creationId xmlns:a16="http://schemas.microsoft.com/office/drawing/2014/main" id="{3F0EBCA8-C00C-45B5-85FF-A2D3374CA55E}"/>
                    </a:ext>
                  </a:extLst>
                </p:cNvPr>
                <p:cNvSpPr/>
                <p:nvPr/>
              </p:nvSpPr>
              <p:spPr>
                <a:xfrm>
                  <a:off x="4312663" y="930594"/>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2" name="PPT世界-9-53">
                  <a:extLst>
                    <a:ext uri="{FF2B5EF4-FFF2-40B4-BE49-F238E27FC236}">
                      <a16:creationId xmlns:a16="http://schemas.microsoft.com/office/drawing/2014/main" id="{90A823FA-88A5-4F85-88AC-1E072FE3D5B3}"/>
                    </a:ext>
                  </a:extLst>
                </p:cNvPr>
                <p:cNvSpPr/>
                <p:nvPr/>
              </p:nvSpPr>
              <p:spPr>
                <a:xfrm>
                  <a:off x="4312656" y="992318"/>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3" name="PPT世界-9-54">
                  <a:extLst>
                    <a:ext uri="{FF2B5EF4-FFF2-40B4-BE49-F238E27FC236}">
                      <a16:creationId xmlns:a16="http://schemas.microsoft.com/office/drawing/2014/main" id="{B3C8C862-432B-46F6-BC0B-CE62B48F5B1F}"/>
                    </a:ext>
                  </a:extLst>
                </p:cNvPr>
                <p:cNvSpPr/>
                <p:nvPr/>
              </p:nvSpPr>
              <p:spPr>
                <a:xfrm>
                  <a:off x="4436102" y="105404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4" name="PPT世界-9-55">
                  <a:extLst>
                    <a:ext uri="{FF2B5EF4-FFF2-40B4-BE49-F238E27FC236}">
                      <a16:creationId xmlns:a16="http://schemas.microsoft.com/office/drawing/2014/main" id="{083318CF-6B19-4A16-9050-55CF28F7B2C4}"/>
                    </a:ext>
                  </a:extLst>
                </p:cNvPr>
                <p:cNvSpPr/>
                <p:nvPr/>
              </p:nvSpPr>
              <p:spPr>
                <a:xfrm>
                  <a:off x="4374369" y="1054026"/>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5" name="PPT世界-9-56">
                  <a:extLst>
                    <a:ext uri="{FF2B5EF4-FFF2-40B4-BE49-F238E27FC236}">
                      <a16:creationId xmlns:a16="http://schemas.microsoft.com/office/drawing/2014/main" id="{5E7EEEF9-DDE3-4071-86F1-F1CA8BBF5AA5}"/>
                    </a:ext>
                  </a:extLst>
                </p:cNvPr>
                <p:cNvSpPr/>
                <p:nvPr/>
              </p:nvSpPr>
              <p:spPr>
                <a:xfrm>
                  <a:off x="4312709" y="105404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cxnSp>
            <p:nvCxnSpPr>
              <p:cNvPr id="99" name="PPT世界-9-57">
                <a:extLst>
                  <a:ext uri="{FF2B5EF4-FFF2-40B4-BE49-F238E27FC236}">
                    <a16:creationId xmlns:a16="http://schemas.microsoft.com/office/drawing/2014/main" id="{98B612F6-0F1B-44BF-9D3F-6FA6F15042A4}"/>
                  </a:ext>
                </a:extLst>
              </p:cNvPr>
              <p:cNvCxnSpPr>
                <a:cxnSpLocks/>
              </p:cNvCxnSpPr>
              <p:nvPr/>
            </p:nvCxnSpPr>
            <p:spPr>
              <a:xfrm>
                <a:off x="7652686" y="5091557"/>
                <a:ext cx="526335" cy="0"/>
              </a:xfrm>
              <a:prstGeom prst="line">
                <a:avLst/>
              </a:prstGeom>
              <a:ln w="28575" cap="rnd">
                <a:solidFill>
                  <a:schemeClr val="accent2"/>
                </a:solidFill>
                <a:round/>
              </a:ln>
              <a:effectLst/>
            </p:spPr>
            <p:style>
              <a:lnRef idx="1">
                <a:schemeClr val="accent1"/>
              </a:lnRef>
              <a:fillRef idx="0">
                <a:schemeClr val="accent1"/>
              </a:fillRef>
              <a:effectRef idx="0">
                <a:schemeClr val="accent1"/>
              </a:effectRef>
              <a:fontRef idx="minor">
                <a:schemeClr val="tx1"/>
              </a:fontRef>
            </p:style>
          </p:cxnSp>
        </p:grpSp>
        <p:grpSp>
          <p:nvGrpSpPr>
            <p:cNvPr id="112" name="组合 111">
              <a:extLst>
                <a:ext uri="{FF2B5EF4-FFF2-40B4-BE49-F238E27FC236}">
                  <a16:creationId xmlns:a16="http://schemas.microsoft.com/office/drawing/2014/main" id="{97BE3149-01BD-4106-903B-F3D5597D7B93}"/>
                </a:ext>
              </a:extLst>
            </p:cNvPr>
            <p:cNvGrpSpPr/>
            <p:nvPr/>
          </p:nvGrpSpPr>
          <p:grpSpPr>
            <a:xfrm>
              <a:off x="8962902" y="4344737"/>
              <a:ext cx="1466964" cy="1444698"/>
              <a:chOff x="9027710" y="4181476"/>
              <a:chExt cx="1421124" cy="1399554"/>
            </a:xfrm>
          </p:grpSpPr>
          <p:sp>
            <p:nvSpPr>
              <p:cNvPr id="22" name="PPT世界-9-58"/>
              <p:cNvSpPr/>
              <p:nvPr/>
            </p:nvSpPr>
            <p:spPr>
              <a:xfrm>
                <a:off x="9027710" y="4181476"/>
                <a:ext cx="1421124" cy="1399554"/>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105" name="PPT世界-9-59">
                <a:extLst>
                  <a:ext uri="{FF2B5EF4-FFF2-40B4-BE49-F238E27FC236}">
                    <a16:creationId xmlns:a16="http://schemas.microsoft.com/office/drawing/2014/main" id="{E3C10E47-8DA9-436E-B474-02BA8F0C7CEF}"/>
                  </a:ext>
                </a:extLst>
              </p:cNvPr>
              <p:cNvSpPr/>
              <p:nvPr/>
            </p:nvSpPr>
            <p:spPr>
              <a:xfrm>
                <a:off x="9448408" y="4397086"/>
                <a:ext cx="579728" cy="579726"/>
              </a:xfrm>
              <a:prstGeom prst="ellipse">
                <a:avLst/>
              </a:prstGeom>
              <a:solidFill>
                <a:schemeClr val="accent1"/>
              </a:solidFill>
              <a:ln w="3429" cap="flat">
                <a:noFill/>
                <a:prstDash val="solid"/>
                <a:miter/>
              </a:ln>
            </p:spPr>
            <p:txBody>
              <a:bodyPr rtlCol="0" anchor="ctr"/>
              <a:lstStyle/>
              <a:p>
                <a:endParaRPr lang="zh-CN" altLang="en-US">
                  <a:solidFill>
                    <a:schemeClr val="tx1"/>
                  </a:solidFill>
                </a:endParaRPr>
              </a:p>
            </p:txBody>
          </p:sp>
          <p:sp>
            <p:nvSpPr>
              <p:cNvPr id="32" name="PPT世界-9-60"/>
              <p:cNvSpPr txBox="1"/>
              <p:nvPr/>
            </p:nvSpPr>
            <p:spPr>
              <a:xfrm>
                <a:off x="9192227" y="5216682"/>
                <a:ext cx="1092091" cy="215444"/>
              </a:xfrm>
              <a:prstGeom prst="rect">
                <a:avLst/>
              </a:prstGeom>
              <a:noFill/>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66" name="组合 65">
                <a:extLst>
                  <a:ext uri="{FF2B5EF4-FFF2-40B4-BE49-F238E27FC236}">
                    <a16:creationId xmlns:a16="http://schemas.microsoft.com/office/drawing/2014/main" id="{80180AB5-88C4-4F91-9D50-ECE39077FF82}"/>
                  </a:ext>
                </a:extLst>
              </p:cNvPr>
              <p:cNvGrpSpPr/>
              <p:nvPr/>
            </p:nvGrpSpPr>
            <p:grpSpPr>
              <a:xfrm>
                <a:off x="9569017" y="4517694"/>
                <a:ext cx="338510" cy="338510"/>
                <a:chOff x="10136351" y="1595616"/>
                <a:chExt cx="524328" cy="524328"/>
              </a:xfrm>
              <a:solidFill>
                <a:schemeClr val="bg1"/>
              </a:solidFill>
              <a:effectLst>
                <a:outerShdw blurRad="50800" dist="38100" dir="2700000" algn="tl" rotWithShape="0">
                  <a:prstClr val="black">
                    <a:alpha val="40000"/>
                  </a:prstClr>
                </a:outerShdw>
              </a:effectLst>
            </p:grpSpPr>
            <p:sp>
              <p:nvSpPr>
                <p:cNvPr id="67" name="PPT世界-9-61">
                  <a:extLst>
                    <a:ext uri="{FF2B5EF4-FFF2-40B4-BE49-F238E27FC236}">
                      <a16:creationId xmlns:a16="http://schemas.microsoft.com/office/drawing/2014/main" id="{C0DC9C2B-8F98-4045-B474-C115FE034390}"/>
                    </a:ext>
                  </a:extLst>
                </p:cNvPr>
                <p:cNvSpPr/>
                <p:nvPr/>
              </p:nvSpPr>
              <p:spPr>
                <a:xfrm>
                  <a:off x="10139582" y="1595616"/>
                  <a:ext cx="517867" cy="524328"/>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8" name="PPT世界-9-62">
                  <a:extLst>
                    <a:ext uri="{FF2B5EF4-FFF2-40B4-BE49-F238E27FC236}">
                      <a16:creationId xmlns:a16="http://schemas.microsoft.com/office/drawing/2014/main" id="{7529966B-215E-4A7E-8469-810CAC39F4AB}"/>
                    </a:ext>
                  </a:extLst>
                </p:cNvPr>
                <p:cNvSpPr/>
                <p:nvPr/>
              </p:nvSpPr>
              <p:spPr>
                <a:xfrm>
                  <a:off x="10559197" y="1646358"/>
                  <a:ext cx="50741" cy="50741"/>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9" name="PPT世界-9-63">
                  <a:extLst>
                    <a:ext uri="{FF2B5EF4-FFF2-40B4-BE49-F238E27FC236}">
                      <a16:creationId xmlns:a16="http://schemas.microsoft.com/office/drawing/2014/main" id="{9D4A6710-6348-4219-ABD9-10628D2351B8}"/>
                    </a:ext>
                  </a:extLst>
                </p:cNvPr>
                <p:cNvSpPr/>
                <p:nvPr/>
              </p:nvSpPr>
              <p:spPr>
                <a:xfrm>
                  <a:off x="10297033" y="1629444"/>
                  <a:ext cx="50741" cy="50741"/>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0" name="PPT世界-9-64">
                  <a:extLst>
                    <a:ext uri="{FF2B5EF4-FFF2-40B4-BE49-F238E27FC236}">
                      <a16:creationId xmlns:a16="http://schemas.microsoft.com/office/drawing/2014/main" id="{D614C1EF-D42D-4558-A830-E34075859E9B}"/>
                    </a:ext>
                  </a:extLst>
                </p:cNvPr>
                <p:cNvSpPr/>
                <p:nvPr/>
              </p:nvSpPr>
              <p:spPr>
                <a:xfrm>
                  <a:off x="10136351" y="1714013"/>
                  <a:ext cx="118396" cy="8456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1" name="PPT世界-9-65">
                  <a:extLst>
                    <a:ext uri="{FF2B5EF4-FFF2-40B4-BE49-F238E27FC236}">
                      <a16:creationId xmlns:a16="http://schemas.microsoft.com/office/drawing/2014/main" id="{66D482F7-019D-4E47-8BFC-F0360540CAC8}"/>
                    </a:ext>
                  </a:extLst>
                </p:cNvPr>
                <p:cNvSpPr/>
                <p:nvPr/>
              </p:nvSpPr>
              <p:spPr>
                <a:xfrm>
                  <a:off x="10170179"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2" name="PPT世界-9-66">
                  <a:extLst>
                    <a:ext uri="{FF2B5EF4-FFF2-40B4-BE49-F238E27FC236}">
                      <a16:creationId xmlns:a16="http://schemas.microsoft.com/office/drawing/2014/main" id="{A99C05F1-A04F-4165-9845-C52BCFF889CF}"/>
                    </a:ext>
                  </a:extLst>
                </p:cNvPr>
                <p:cNvSpPr/>
                <p:nvPr/>
              </p:nvSpPr>
              <p:spPr>
                <a:xfrm>
                  <a:off x="10204007"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3" name="PPT世界-9-67">
                  <a:extLst>
                    <a:ext uri="{FF2B5EF4-FFF2-40B4-BE49-F238E27FC236}">
                      <a16:creationId xmlns:a16="http://schemas.microsoft.com/office/drawing/2014/main" id="{CFF6CE51-2A2B-4C42-884B-70E18829C873}"/>
                    </a:ext>
                  </a:extLst>
                </p:cNvPr>
                <p:cNvSpPr/>
                <p:nvPr/>
              </p:nvSpPr>
              <p:spPr>
                <a:xfrm>
                  <a:off x="10542283" y="1747841"/>
                  <a:ext cx="118396" cy="8456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4" name="PPT世界-9-68">
                  <a:extLst>
                    <a:ext uri="{FF2B5EF4-FFF2-40B4-BE49-F238E27FC236}">
                      <a16:creationId xmlns:a16="http://schemas.microsoft.com/office/drawing/2014/main" id="{9FFAF676-4266-46B1-B65C-E73262249486}"/>
                    </a:ext>
                  </a:extLst>
                </p:cNvPr>
                <p:cNvSpPr/>
                <p:nvPr/>
              </p:nvSpPr>
              <p:spPr>
                <a:xfrm>
                  <a:off x="10609939"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5" name="PPT世界-9-69">
                  <a:extLst>
                    <a:ext uri="{FF2B5EF4-FFF2-40B4-BE49-F238E27FC236}">
                      <a16:creationId xmlns:a16="http://schemas.microsoft.com/office/drawing/2014/main" id="{7556B5B8-900B-41CB-9327-7EB9F9D3A2FF}"/>
                    </a:ext>
                  </a:extLst>
                </p:cNvPr>
                <p:cNvSpPr/>
                <p:nvPr/>
              </p:nvSpPr>
              <p:spPr>
                <a:xfrm>
                  <a:off x="10576111"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6" name="PPT世界-9-70">
                  <a:extLst>
                    <a:ext uri="{FF2B5EF4-FFF2-40B4-BE49-F238E27FC236}">
                      <a16:creationId xmlns:a16="http://schemas.microsoft.com/office/drawing/2014/main" id="{6991894F-2221-486F-8848-8BB94E260BCD}"/>
                    </a:ext>
                  </a:extLst>
                </p:cNvPr>
                <p:cNvSpPr/>
                <p:nvPr/>
              </p:nvSpPr>
              <p:spPr>
                <a:xfrm>
                  <a:off x="10212464" y="2001548"/>
                  <a:ext cx="169138" cy="8456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7" name="PPT世界-9-71">
                  <a:extLst>
                    <a:ext uri="{FF2B5EF4-FFF2-40B4-BE49-F238E27FC236}">
                      <a16:creationId xmlns:a16="http://schemas.microsoft.com/office/drawing/2014/main" id="{1A896F32-F322-4090-821B-EA5B94F1BBCA}"/>
                    </a:ext>
                  </a:extLst>
                </p:cNvPr>
                <p:cNvSpPr/>
                <p:nvPr/>
              </p:nvSpPr>
              <p:spPr>
                <a:xfrm>
                  <a:off x="10330861"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8" name="PPT世界-9-72">
                  <a:extLst>
                    <a:ext uri="{FF2B5EF4-FFF2-40B4-BE49-F238E27FC236}">
                      <a16:creationId xmlns:a16="http://schemas.microsoft.com/office/drawing/2014/main" id="{C10410DB-ED0B-493C-9E4C-7488DFD56E6C}"/>
                    </a:ext>
                  </a:extLst>
                </p:cNvPr>
                <p:cNvSpPr/>
                <p:nvPr/>
              </p:nvSpPr>
              <p:spPr>
                <a:xfrm>
                  <a:off x="10297033"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9" name="PPT世界-9-73">
                  <a:extLst>
                    <a:ext uri="{FF2B5EF4-FFF2-40B4-BE49-F238E27FC236}">
                      <a16:creationId xmlns:a16="http://schemas.microsoft.com/office/drawing/2014/main" id="{C6A6ABA2-A5FD-421A-8D68-AC11962CF6D4}"/>
                    </a:ext>
                  </a:extLst>
                </p:cNvPr>
                <p:cNvSpPr/>
                <p:nvPr/>
              </p:nvSpPr>
              <p:spPr>
                <a:xfrm>
                  <a:off x="10263205"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0" name="PPT世界-9-74">
                  <a:extLst>
                    <a:ext uri="{FF2B5EF4-FFF2-40B4-BE49-F238E27FC236}">
                      <a16:creationId xmlns:a16="http://schemas.microsoft.com/office/drawing/2014/main" id="{48E423EA-38EC-47D9-930D-70FACA50AB65}"/>
                    </a:ext>
                  </a:extLst>
                </p:cNvPr>
                <p:cNvSpPr/>
                <p:nvPr/>
              </p:nvSpPr>
              <p:spPr>
                <a:xfrm>
                  <a:off x="10567654"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1" name="PPT世界-9-75">
                  <a:extLst>
                    <a:ext uri="{FF2B5EF4-FFF2-40B4-BE49-F238E27FC236}">
                      <a16:creationId xmlns:a16="http://schemas.microsoft.com/office/drawing/2014/main" id="{B62AACF3-19C9-4761-9AC6-37ABE4BE479D}"/>
                    </a:ext>
                  </a:extLst>
                </p:cNvPr>
                <p:cNvSpPr/>
                <p:nvPr/>
              </p:nvSpPr>
              <p:spPr>
                <a:xfrm>
                  <a:off x="10533826"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2" name="PPT世界-9-76">
                  <a:extLst>
                    <a:ext uri="{FF2B5EF4-FFF2-40B4-BE49-F238E27FC236}">
                      <a16:creationId xmlns:a16="http://schemas.microsoft.com/office/drawing/2014/main" id="{B1470D14-6E4A-44E3-BD0F-D08D0F0544D4}"/>
                    </a:ext>
                  </a:extLst>
                </p:cNvPr>
                <p:cNvSpPr/>
                <p:nvPr/>
              </p:nvSpPr>
              <p:spPr>
                <a:xfrm>
                  <a:off x="10499999"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3" name="PPT世界-9-77">
                  <a:extLst>
                    <a:ext uri="{FF2B5EF4-FFF2-40B4-BE49-F238E27FC236}">
                      <a16:creationId xmlns:a16="http://schemas.microsoft.com/office/drawing/2014/main" id="{1D84182D-0862-4876-8C8F-F52E26350317}"/>
                    </a:ext>
                  </a:extLst>
                </p:cNvPr>
                <p:cNvSpPr/>
                <p:nvPr/>
              </p:nvSpPr>
              <p:spPr>
                <a:xfrm>
                  <a:off x="10499999" y="203537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cxnSp>
            <p:nvCxnSpPr>
              <p:cNvPr id="100" name="PPT世界-9-78">
                <a:extLst>
                  <a:ext uri="{FF2B5EF4-FFF2-40B4-BE49-F238E27FC236}">
                    <a16:creationId xmlns:a16="http://schemas.microsoft.com/office/drawing/2014/main" id="{8BD11FE0-8176-4E4F-BADD-960B217DB52B}"/>
                  </a:ext>
                </a:extLst>
              </p:cNvPr>
              <p:cNvCxnSpPr>
                <a:cxnSpLocks/>
              </p:cNvCxnSpPr>
              <p:nvPr/>
            </p:nvCxnSpPr>
            <p:spPr>
              <a:xfrm>
                <a:off x="9475105" y="5091557"/>
                <a:ext cx="526335" cy="0"/>
              </a:xfrm>
              <a:prstGeom prst="line">
                <a:avLst/>
              </a:prstGeom>
              <a:ln w="28575" cap="rnd">
                <a:round/>
              </a:ln>
              <a:effectLst/>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anim calcmode="lin" valueType="num">
                                      <p:cBhvr>
                                        <p:cTn id="8" dur="500" fill="hold"/>
                                        <p:tgtEl>
                                          <p:spTgt spid="114"/>
                                        </p:tgtEl>
                                        <p:attrNameLst>
                                          <p:attrName>ppt_x</p:attrName>
                                        </p:attrNameLst>
                                      </p:cBhvr>
                                      <p:tavLst>
                                        <p:tav tm="0">
                                          <p:val>
                                            <p:strVal val="#ppt_x"/>
                                          </p:val>
                                        </p:tav>
                                        <p:tav tm="100000">
                                          <p:val>
                                            <p:strVal val="#ppt_x"/>
                                          </p:val>
                                        </p:tav>
                                      </p:tavLst>
                                    </p:anim>
                                    <p:anim calcmode="lin" valueType="num">
                                      <p:cBhvr>
                                        <p:cTn id="9" dur="500" fill="hold"/>
                                        <p:tgtEl>
                                          <p:spTgt spid="1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fade">
                                      <p:cBhvr>
                                        <p:cTn id="13" dur="500"/>
                                        <p:tgtEl>
                                          <p:spTgt spid="116"/>
                                        </p:tgtEl>
                                      </p:cBhvr>
                                    </p:animEffect>
                                    <p:anim calcmode="lin" valueType="num">
                                      <p:cBhvr>
                                        <p:cTn id="14" dur="500" fill="hold"/>
                                        <p:tgtEl>
                                          <p:spTgt spid="116"/>
                                        </p:tgtEl>
                                        <p:attrNameLst>
                                          <p:attrName>ppt_x</p:attrName>
                                        </p:attrNameLst>
                                      </p:cBhvr>
                                      <p:tavLst>
                                        <p:tav tm="0">
                                          <p:val>
                                            <p:strVal val="#ppt_x"/>
                                          </p:val>
                                        </p:tav>
                                        <p:tav tm="100000">
                                          <p:val>
                                            <p:strVal val="#ppt_x"/>
                                          </p:val>
                                        </p:tav>
                                      </p:tavLst>
                                    </p:anim>
                                    <p:anim calcmode="lin" valueType="num">
                                      <p:cBhvr>
                                        <p:cTn id="15" dur="5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T世界-1" descr="图片包含 桌子, 木, 房间, 灯光&#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6402283" cy="6858000"/>
          </a:xfrm>
          <a:prstGeom prst="rect">
            <a:avLst/>
          </a:prstGeom>
        </p:spPr>
      </p:pic>
      <p:sp>
        <p:nvSpPr>
          <p:cNvPr id="18" name="PPT世界-2"/>
          <p:cNvSpPr/>
          <p:nvPr/>
        </p:nvSpPr>
        <p:spPr>
          <a:xfrm>
            <a:off x="1" y="1285859"/>
            <a:ext cx="402152" cy="4545707"/>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4">
            <a:extLst>
              <a:ext uri="{FF2B5EF4-FFF2-40B4-BE49-F238E27FC236}">
                <a16:creationId xmlns:a16="http://schemas.microsoft.com/office/drawing/2014/main" id="{4A948E52-9D19-4FB9-8DF9-3B2670336496}"/>
              </a:ext>
            </a:extLst>
          </p:cNvPr>
          <p:cNvGrpSpPr/>
          <p:nvPr/>
        </p:nvGrpSpPr>
        <p:grpSpPr>
          <a:xfrm>
            <a:off x="4927599" y="1672789"/>
            <a:ext cx="6921500" cy="3315034"/>
            <a:chOff x="4927599" y="1672789"/>
            <a:chExt cx="6921500" cy="3315034"/>
          </a:xfrm>
        </p:grpSpPr>
        <p:sp>
          <p:nvSpPr>
            <p:cNvPr id="5" name="PPT世界-4-1"/>
            <p:cNvSpPr/>
            <p:nvPr/>
          </p:nvSpPr>
          <p:spPr>
            <a:xfrm flipH="1">
              <a:off x="4927599" y="2498259"/>
              <a:ext cx="6921500" cy="1800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思源黑体 CN Bold" panose="020B0800000000000000" pitchFamily="34" charset="-122"/>
              </a:endParaRPr>
            </a:p>
          </p:txBody>
        </p:sp>
        <p:sp>
          <p:nvSpPr>
            <p:cNvPr id="8" name="PPT世界-4-2"/>
            <p:cNvSpPr/>
            <p:nvPr/>
          </p:nvSpPr>
          <p:spPr>
            <a:xfrm flipH="1">
              <a:off x="7289791" y="2828925"/>
              <a:ext cx="3937008" cy="2158898"/>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13" name="PPT世界-4-3"/>
            <p:cNvSpPr/>
            <p:nvPr/>
          </p:nvSpPr>
          <p:spPr>
            <a:xfrm flipH="1">
              <a:off x="6553199"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4" name="PPT世界-4-4"/>
            <p:cNvSpPr/>
            <p:nvPr/>
          </p:nvSpPr>
          <p:spPr>
            <a:xfrm flipH="1">
              <a:off x="6273797"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5" name="PPT世界-4-5"/>
            <p:cNvSpPr/>
            <p:nvPr/>
          </p:nvSpPr>
          <p:spPr>
            <a:xfrm flipH="1">
              <a:off x="5994395"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1" name="PPT世界-4-6"/>
            <p:cNvSpPr/>
            <p:nvPr/>
          </p:nvSpPr>
          <p:spPr>
            <a:xfrm flipH="1">
              <a:off x="7455718" y="2974974"/>
              <a:ext cx="3663466" cy="1323439"/>
            </a:xfrm>
            <a:prstGeom prst="rect">
              <a:avLst/>
            </a:prstGeom>
          </p:spPr>
          <p:txBody>
            <a:bodyPr wrap="square">
              <a:spAutoFit/>
            </a:bodyPr>
            <a:lstStyle/>
            <a:p>
              <a:pPr algn="r"/>
              <a:r>
                <a:rPr lang="zh-CN" altLang="en-US"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民法学</a:t>
              </a:r>
            </a:p>
          </p:txBody>
        </p:sp>
        <p:sp>
          <p:nvSpPr>
            <p:cNvPr id="12" name="PPT世界-4-7"/>
            <p:cNvSpPr/>
            <p:nvPr/>
          </p:nvSpPr>
          <p:spPr>
            <a:xfrm flipH="1">
              <a:off x="7540832" y="4477552"/>
              <a:ext cx="3473574" cy="369332"/>
            </a:xfrm>
            <a:prstGeom prst="rect">
              <a:avLst/>
            </a:prstGeom>
          </p:spPr>
          <p:txBody>
            <a:bodyPr wrap="square">
              <a:spAutoFit/>
            </a:bodyPr>
            <a:lstStyle/>
            <a:p>
              <a:pPr algn="dist"/>
              <a:r>
                <a:rPr lang="en-US" altLang="zh-CN" sz="18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CIVIL LAW</a:t>
              </a:r>
              <a:endParaRPr lang="zh-CN" altLang="en-US" sz="18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4-8"/>
            <p:cNvSpPr/>
            <p:nvPr/>
          </p:nvSpPr>
          <p:spPr>
            <a:xfrm flipH="1">
              <a:off x="8493443" y="1672789"/>
              <a:ext cx="2649853" cy="646330"/>
            </a:xfrm>
            <a:prstGeom prst="rect">
              <a:avLst/>
            </a:prstGeom>
          </p:spPr>
          <p:txBody>
            <a:bodyPr wrap="square">
              <a:spAutoFit/>
            </a:bodyPr>
            <a:lstStyle/>
            <a:p>
              <a:pPr algn="r"/>
              <a:r>
                <a:rPr lang="en-US" altLang="zh-CN" sz="3600" spc="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PART 03</a:t>
              </a:r>
              <a:endParaRPr lang="zh-CN" altLang="en-US" sz="3600" spc="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29" name="PPT世界-7">
            <a:extLst>
              <a:ext uri="{FF2B5EF4-FFF2-40B4-BE49-F238E27FC236}">
                <a16:creationId xmlns:a16="http://schemas.microsoft.com/office/drawing/2014/main" id="{8448AE27-348B-4430-9AA7-1EECDF3490FD}"/>
              </a:ext>
            </a:extLst>
          </p:cNvPr>
          <p:cNvSpPr/>
          <p:nvPr/>
        </p:nvSpPr>
        <p:spPr>
          <a:xfrm>
            <a:off x="9669291"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30" name="PPT世界-8">
            <a:extLst>
              <a:ext uri="{FF2B5EF4-FFF2-40B4-BE49-F238E27FC236}">
                <a16:creationId xmlns:a16="http://schemas.microsoft.com/office/drawing/2014/main" id="{94E52FFB-47B1-4F51-A6CA-6D262C09C94D}"/>
              </a:ext>
            </a:extLst>
          </p:cNvPr>
          <p:cNvSpPr/>
          <p:nvPr/>
        </p:nvSpPr>
        <p:spPr>
          <a:xfrm>
            <a:off x="9762216"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31" name="PPT世界-9">
            <a:extLst>
              <a:ext uri="{FF2B5EF4-FFF2-40B4-BE49-F238E27FC236}">
                <a16:creationId xmlns:a16="http://schemas.microsoft.com/office/drawing/2014/main" id="{2A94FB4A-BEC8-4EEC-8623-6F236C95A34C}"/>
              </a:ext>
            </a:extLst>
          </p:cNvPr>
          <p:cNvSpPr/>
          <p:nvPr/>
        </p:nvSpPr>
        <p:spPr>
          <a:xfrm>
            <a:off x="10172244" y="6118111"/>
            <a:ext cx="341292" cy="341291"/>
          </a:xfrm>
          <a:prstGeom prst="ellipse">
            <a:avLst/>
          </a:prstGeom>
          <a:solidFill>
            <a:schemeClr val="accent1"/>
          </a:solidFill>
          <a:ln w="3429" cap="flat">
            <a:noFill/>
            <a:prstDash val="solid"/>
            <a:miter/>
          </a:ln>
        </p:spPr>
        <p:txBody>
          <a:bodyPr rtlCol="0" anchor="ctr"/>
          <a:lstStyle/>
          <a:p>
            <a:endParaRPr lang="zh-CN" altLang="en-US">
              <a:solidFill>
                <a:schemeClr val="tx1"/>
              </a:solidFill>
              <a:cs typeface="思源黑体 CN Bold" panose="020B0800000000000000" pitchFamily="34" charset="-122"/>
            </a:endParaRPr>
          </a:p>
        </p:txBody>
      </p:sp>
      <p:sp>
        <p:nvSpPr>
          <p:cNvPr id="32" name="PPT世界-10">
            <a:extLst>
              <a:ext uri="{FF2B5EF4-FFF2-40B4-BE49-F238E27FC236}">
                <a16:creationId xmlns:a16="http://schemas.microsoft.com/office/drawing/2014/main" id="{F3E68106-0BAB-4A68-8593-F1BB23877DC4}"/>
              </a:ext>
            </a:extLst>
          </p:cNvPr>
          <p:cNvSpPr/>
          <p:nvPr/>
        </p:nvSpPr>
        <p:spPr>
          <a:xfrm>
            <a:off x="10239257"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3" name="PPT世界-11">
            <a:extLst>
              <a:ext uri="{FF2B5EF4-FFF2-40B4-BE49-F238E27FC236}">
                <a16:creationId xmlns:a16="http://schemas.microsoft.com/office/drawing/2014/main" id="{3A2E9195-0133-40E9-9C1F-A9EB16617E19}"/>
              </a:ext>
            </a:extLst>
          </p:cNvPr>
          <p:cNvSpPr/>
          <p:nvPr/>
        </p:nvSpPr>
        <p:spPr>
          <a:xfrm>
            <a:off x="10675198"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34" name="PPT世界-12">
            <a:extLst>
              <a:ext uri="{FF2B5EF4-FFF2-40B4-BE49-F238E27FC236}">
                <a16:creationId xmlns:a16="http://schemas.microsoft.com/office/drawing/2014/main" id="{5FF0C311-0AD6-4ED5-A66F-104FD77B4F20}"/>
              </a:ext>
            </a:extLst>
          </p:cNvPr>
          <p:cNvSpPr/>
          <p:nvPr/>
        </p:nvSpPr>
        <p:spPr>
          <a:xfrm>
            <a:off x="10742223"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5" name="PPT世界-13">
            <a:extLst>
              <a:ext uri="{FF2B5EF4-FFF2-40B4-BE49-F238E27FC236}">
                <a16:creationId xmlns:a16="http://schemas.microsoft.com/office/drawing/2014/main" id="{818B168E-6924-4440-AEC5-BFE8D145824E}"/>
              </a:ext>
            </a:extLst>
          </p:cNvPr>
          <p:cNvSpPr/>
          <p:nvPr/>
        </p:nvSpPr>
        <p:spPr>
          <a:xfrm>
            <a:off x="11178150"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36" name="PPT世界-14">
            <a:extLst>
              <a:ext uri="{FF2B5EF4-FFF2-40B4-BE49-F238E27FC236}">
                <a16:creationId xmlns:a16="http://schemas.microsoft.com/office/drawing/2014/main" id="{76180C85-5243-40E2-8411-401E149BD46F}"/>
              </a:ext>
            </a:extLst>
          </p:cNvPr>
          <p:cNvSpPr/>
          <p:nvPr/>
        </p:nvSpPr>
        <p:spPr>
          <a:xfrm>
            <a:off x="11267124"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24" name="图片 23">
            <a:hlinkClick r:id="rId3"/>
            <a:extLst>
              <a:ext uri="{FF2B5EF4-FFF2-40B4-BE49-F238E27FC236}">
                <a16:creationId xmlns:a16="http://schemas.microsoft.com/office/drawing/2014/main" id="{40F04ADF-C07A-4564-80FC-F321FC941C3B}"/>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0542233"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PPT世界-1">
            <a:extLst>
              <a:ext uri="{FF2B5EF4-FFF2-40B4-BE49-F238E27FC236}">
                <a16:creationId xmlns:a16="http://schemas.microsoft.com/office/drawing/2014/main" id="{4D802CBA-E12A-4601-804E-6B22B97E2F78}"/>
              </a:ext>
            </a:extLst>
          </p:cNvPr>
          <p:cNvSpPr/>
          <p:nvPr/>
        </p:nvSpPr>
        <p:spPr>
          <a:xfrm>
            <a:off x="642802" y="1558195"/>
            <a:ext cx="11033260" cy="4786429"/>
          </a:xfrm>
          <a:prstGeom prst="roundRect">
            <a:avLst>
              <a:gd name="adj" fmla="val 3364"/>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3"/>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03</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4"/>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民法学</a:t>
            </a:r>
          </a:p>
        </p:txBody>
      </p:sp>
      <p:sp>
        <p:nvSpPr>
          <p:cNvPr id="5" name="PPT世界-5"/>
          <p:cNvSpPr/>
          <p:nvPr/>
        </p:nvSpPr>
        <p:spPr>
          <a:xfrm>
            <a:off x="304800" y="1131434"/>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CIVIL LAW</a:t>
            </a:r>
            <a:endParaRPr lang="zh-CN" altLang="en-US"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 name="PPT世界-6"/>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7"/>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67" name="PPT世界-8">
            <a:extLst>
              <a:ext uri="{FF2B5EF4-FFF2-40B4-BE49-F238E27FC236}">
                <a16:creationId xmlns:a16="http://schemas.microsoft.com/office/drawing/2014/main" id="{A59AEBA6-65FD-4CF5-9546-4EF66AB4569D}"/>
              </a:ext>
            </a:extLst>
          </p:cNvPr>
          <p:cNvGrpSpPr/>
          <p:nvPr/>
        </p:nvGrpSpPr>
        <p:grpSpPr>
          <a:xfrm>
            <a:off x="6096000" y="1921022"/>
            <a:ext cx="5276850" cy="1184750"/>
            <a:chOff x="6267450" y="2022879"/>
            <a:chExt cx="5276850" cy="1184750"/>
          </a:xfrm>
        </p:grpSpPr>
        <p:sp>
          <p:nvSpPr>
            <p:cNvPr id="55" name="PPT世界-8-1">
              <a:extLst>
                <a:ext uri="{FF2B5EF4-FFF2-40B4-BE49-F238E27FC236}">
                  <a16:creationId xmlns:a16="http://schemas.microsoft.com/office/drawing/2014/main" id="{0BBA270F-FD98-44A7-9381-8E343C33433D}"/>
                </a:ext>
              </a:extLst>
            </p:cNvPr>
            <p:cNvSpPr/>
            <p:nvPr/>
          </p:nvSpPr>
          <p:spPr>
            <a:xfrm>
              <a:off x="6267450" y="2022879"/>
              <a:ext cx="5276850" cy="1184750"/>
            </a:xfrm>
            <a:prstGeom prst="roundRect">
              <a:avLst>
                <a:gd name="adj" fmla="val 11909"/>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6" name="PPT世界-8-2"/>
            <p:cNvSpPr txBox="1"/>
            <p:nvPr/>
          </p:nvSpPr>
          <p:spPr>
            <a:xfrm>
              <a:off x="7824767" y="2177101"/>
              <a:ext cx="1860555" cy="331123"/>
            </a:xfrm>
            <a:prstGeom prst="rect">
              <a:avLst/>
            </a:prstGeom>
            <a:noFill/>
            <a:ln>
              <a:noFill/>
            </a:ln>
          </p:spPr>
          <p:txBody>
            <a:bodyPr wrap="square" lIns="0" tIns="0" rIns="0" bIns="0"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7" name="PPT世界-8-3"/>
            <p:cNvSpPr txBox="1"/>
            <p:nvPr/>
          </p:nvSpPr>
          <p:spPr>
            <a:xfrm>
              <a:off x="7824768" y="2574040"/>
              <a:ext cx="3424834" cy="479365"/>
            </a:xfrm>
            <a:prstGeom prst="rect">
              <a:avLst/>
            </a:prstGeom>
            <a:noFill/>
            <a:ln>
              <a:noFill/>
            </a:ln>
          </p:spPr>
          <p:txBody>
            <a:bodyPr wrap="square" lIns="0" tIns="0" rIns="0" bIns="0" rtlCol="0">
              <a:noAutofit/>
            </a:bodyPr>
            <a:lstStyle/>
            <a:p>
              <a:pPr>
                <a:lnSpc>
                  <a:spcPct val="130000"/>
                </a:lnSpc>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r>
                <a:rPr lang="zh-CN" altLang="en-US" sz="1200" dirty="0">
                  <a:solidFill>
                    <a:schemeClr val="tx1">
                      <a:lumMod val="75000"/>
                      <a:lumOff val="25000"/>
                    </a:schemeClr>
                  </a:solidFill>
                  <a:latin typeface="+mn-ea"/>
                  <a:ea typeface="思源黑体 CN Light" panose="020B0300000000000000" pitchFamily="34" charset="-122"/>
                  <a:cs typeface="+mn-ea"/>
                  <a:sym typeface="+mn-lt"/>
                </a:rPr>
                <a:t>。</a:t>
              </a:r>
              <a:endParaRPr lang="zh-CN" altLang="en-US" sz="1200" dirty="0">
                <a:solidFill>
                  <a:schemeClr val="tx1">
                    <a:lumMod val="75000"/>
                    <a:lumOff val="25000"/>
                  </a:schemeClr>
                </a:solidFill>
                <a:latin typeface="+mn-ea"/>
                <a:cs typeface="+mn-ea"/>
                <a:sym typeface="+mn-lt"/>
              </a:endParaRPr>
            </a:p>
          </p:txBody>
        </p:sp>
        <p:grpSp>
          <p:nvGrpSpPr>
            <p:cNvPr id="66" name="组合 65">
              <a:extLst>
                <a:ext uri="{FF2B5EF4-FFF2-40B4-BE49-F238E27FC236}">
                  <a16:creationId xmlns:a16="http://schemas.microsoft.com/office/drawing/2014/main" id="{49EE2445-EF0A-4179-86A4-3E4CF2DB5E12}"/>
                </a:ext>
              </a:extLst>
            </p:cNvPr>
            <p:cNvGrpSpPr/>
            <p:nvPr/>
          </p:nvGrpSpPr>
          <p:grpSpPr>
            <a:xfrm>
              <a:off x="6758616" y="2253373"/>
              <a:ext cx="723764" cy="723762"/>
              <a:chOff x="6659752" y="2154513"/>
              <a:chExt cx="921477" cy="921475"/>
            </a:xfrm>
          </p:grpSpPr>
          <p:sp>
            <p:nvSpPr>
              <p:cNvPr id="15" name="PPT世界-8-4"/>
              <p:cNvSpPr/>
              <p:nvPr/>
            </p:nvSpPr>
            <p:spPr>
              <a:xfrm>
                <a:off x="6659752" y="2154513"/>
                <a:ext cx="921477" cy="921475"/>
              </a:xfrm>
              <a:prstGeom prst="ellipse">
                <a:avLst/>
              </a:prstGeom>
              <a:solidFill>
                <a:schemeClr val="accent1"/>
              </a:solidFill>
              <a:ln w="3429" cap="flat">
                <a:noFill/>
                <a:prstDash val="solid"/>
                <a:miter/>
              </a:ln>
            </p:spPr>
            <p:txBody>
              <a:bodyPr rtlCol="0" anchor="ctr"/>
              <a:lstStyle/>
              <a:p>
                <a:endParaRPr lang="zh-CN" altLang="en-US">
                  <a:solidFill>
                    <a:schemeClr val="tx1"/>
                  </a:solidFill>
                </a:endParaRPr>
              </a:p>
            </p:txBody>
          </p:sp>
          <p:grpSp>
            <p:nvGrpSpPr>
              <p:cNvPr id="18" name="图形 52"/>
              <p:cNvGrpSpPr/>
              <p:nvPr/>
            </p:nvGrpSpPr>
            <p:grpSpPr>
              <a:xfrm>
                <a:off x="6888714" y="2383470"/>
                <a:ext cx="463565" cy="463564"/>
                <a:chOff x="2285396" y="5032332"/>
                <a:chExt cx="956704" cy="956705"/>
              </a:xfrm>
              <a:solidFill>
                <a:schemeClr val="bg1"/>
              </a:solidFill>
              <a:effectLst>
                <a:outerShdw blurRad="50800" dist="38100" dir="2700000" algn="tl" rotWithShape="0">
                  <a:prstClr val="black">
                    <a:alpha val="40000"/>
                  </a:prstClr>
                </a:outerShdw>
              </a:effectLst>
            </p:grpSpPr>
            <p:sp>
              <p:nvSpPr>
                <p:cNvPr id="19" name="PPT世界-8-5"/>
                <p:cNvSpPr/>
                <p:nvPr/>
              </p:nvSpPr>
              <p:spPr>
                <a:xfrm>
                  <a:off x="2285396" y="5032332"/>
                  <a:ext cx="956704" cy="956705"/>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0" name="PPT世界-8-6"/>
                <p:cNvSpPr/>
                <p:nvPr/>
              </p:nvSpPr>
              <p:spPr>
                <a:xfrm>
                  <a:off x="2680206" y="5103099"/>
                  <a:ext cx="506559" cy="413976"/>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1" name="PPT世界-8-7"/>
                <p:cNvSpPr/>
                <p:nvPr/>
              </p:nvSpPr>
              <p:spPr>
                <a:xfrm>
                  <a:off x="2748318" y="5556977"/>
                  <a:ext cx="432059" cy="277753"/>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2" name="PPT世界-8-8"/>
                <p:cNvSpPr/>
                <p:nvPr/>
              </p:nvSpPr>
              <p:spPr>
                <a:xfrm>
                  <a:off x="2810040" y="561870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3" name="PPT世界-8-9"/>
                <p:cNvSpPr/>
                <p:nvPr/>
              </p:nvSpPr>
              <p:spPr>
                <a:xfrm>
                  <a:off x="2871763" y="561870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4" name="PPT世界-8-10"/>
                <p:cNvSpPr/>
                <p:nvPr/>
              </p:nvSpPr>
              <p:spPr>
                <a:xfrm>
                  <a:off x="2933487" y="561870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5" name="PPT世界-8-11"/>
                <p:cNvSpPr/>
                <p:nvPr/>
              </p:nvSpPr>
              <p:spPr>
                <a:xfrm>
                  <a:off x="2810040" y="5680425"/>
                  <a:ext cx="308614" cy="30860"/>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6" name="PPT世界-8-12"/>
                <p:cNvSpPr/>
                <p:nvPr/>
              </p:nvSpPr>
              <p:spPr>
                <a:xfrm>
                  <a:off x="2810040" y="5742150"/>
                  <a:ext cx="308614" cy="30860"/>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7" name="PPT世界-8-13"/>
                <p:cNvSpPr/>
                <p:nvPr/>
              </p:nvSpPr>
              <p:spPr>
                <a:xfrm>
                  <a:off x="2748318" y="5094063"/>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8" name="PPT世界-8-14"/>
                <p:cNvSpPr/>
                <p:nvPr/>
              </p:nvSpPr>
              <p:spPr>
                <a:xfrm>
                  <a:off x="2748316" y="5155790"/>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9" name="PPT世界-8-15"/>
                <p:cNvSpPr/>
                <p:nvPr/>
              </p:nvSpPr>
              <p:spPr>
                <a:xfrm>
                  <a:off x="2748318" y="5217519"/>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0" name="PPT世界-8-16"/>
                <p:cNvSpPr/>
                <p:nvPr/>
              </p:nvSpPr>
              <p:spPr>
                <a:xfrm>
                  <a:off x="3149477" y="5495285"/>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1" name="PPT世界-8-17"/>
                <p:cNvSpPr/>
                <p:nvPr/>
              </p:nvSpPr>
              <p:spPr>
                <a:xfrm>
                  <a:off x="3149523" y="5433534"/>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2" name="PPT世界-8-18"/>
                <p:cNvSpPr/>
                <p:nvPr/>
              </p:nvSpPr>
              <p:spPr>
                <a:xfrm>
                  <a:off x="3149570" y="5371892"/>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grpSp>
        <p:nvGrpSpPr>
          <p:cNvPr id="68" name="PPT世界-9">
            <a:extLst>
              <a:ext uri="{FF2B5EF4-FFF2-40B4-BE49-F238E27FC236}">
                <a16:creationId xmlns:a16="http://schemas.microsoft.com/office/drawing/2014/main" id="{D1BCB422-382B-403D-A4EA-7BFD1CF853C4}"/>
              </a:ext>
            </a:extLst>
          </p:cNvPr>
          <p:cNvGrpSpPr/>
          <p:nvPr/>
        </p:nvGrpSpPr>
        <p:grpSpPr>
          <a:xfrm>
            <a:off x="6096000" y="3380879"/>
            <a:ext cx="5276850" cy="1184750"/>
            <a:chOff x="6267450" y="3448893"/>
            <a:chExt cx="5276850" cy="1184750"/>
          </a:xfrm>
        </p:grpSpPr>
        <p:sp>
          <p:nvSpPr>
            <p:cNvPr id="11" name="PPT世界-9-1"/>
            <p:cNvSpPr/>
            <p:nvPr/>
          </p:nvSpPr>
          <p:spPr>
            <a:xfrm>
              <a:off x="6267450" y="3448893"/>
              <a:ext cx="5276850" cy="1184750"/>
            </a:xfrm>
            <a:prstGeom prst="roundRect">
              <a:avLst>
                <a:gd name="adj" fmla="val 11909"/>
              </a:avLst>
            </a:prstGeom>
            <a:solidFill>
              <a:schemeClr val="bg1"/>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3" name="PPT世界-9-2"/>
            <p:cNvSpPr txBox="1"/>
            <p:nvPr/>
          </p:nvSpPr>
          <p:spPr>
            <a:xfrm>
              <a:off x="7824767" y="3603115"/>
              <a:ext cx="1860555" cy="331123"/>
            </a:xfrm>
            <a:prstGeom prst="rect">
              <a:avLst/>
            </a:prstGeom>
            <a:noFill/>
            <a:ln>
              <a:noFill/>
            </a:ln>
          </p:spPr>
          <p:txBody>
            <a:bodyPr wrap="square" lIns="0" tIns="0" rIns="0" bIns="0"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4" name="PPT世界-9-3"/>
            <p:cNvSpPr txBox="1"/>
            <p:nvPr/>
          </p:nvSpPr>
          <p:spPr>
            <a:xfrm>
              <a:off x="7824768" y="4000054"/>
              <a:ext cx="3424834" cy="479365"/>
            </a:xfrm>
            <a:prstGeom prst="rect">
              <a:avLst/>
            </a:prstGeom>
            <a:noFill/>
            <a:ln>
              <a:noFill/>
            </a:ln>
          </p:spPr>
          <p:txBody>
            <a:bodyPr wrap="square" lIns="0" tIns="0" rIns="0" bIns="0" rtlCol="0">
              <a:noAutofit/>
            </a:bodyPr>
            <a:lstStyle>
              <a:defPPr>
                <a:defRPr lang="zh-CN"/>
              </a:defPPr>
              <a:lvl1pPr>
                <a:lnSpc>
                  <a:spcPct val="130000"/>
                </a:lnSpc>
                <a:defRPr sz="1400">
                  <a:solidFill>
                    <a:schemeClr val="tx1">
                      <a:lumMod val="75000"/>
                      <a:lumOff val="25000"/>
                    </a:schemeClr>
                  </a:solidFill>
                  <a:latin typeface="+mn-ea"/>
                  <a:cs typeface="+mn-ea"/>
                </a:defRPr>
              </a:lvl1pPr>
            </a:lstStyle>
            <a:p>
              <a:pPr>
                <a:lnSpc>
                  <a:spcPct val="130000"/>
                </a:lnSpc>
              </a:pPr>
              <a:r>
                <a:rPr kumimoji="0" lang="zh-CN" altLang="en-US" sz="1200" b="0" i="0" u="none" strike="noStrike" kern="1200" cap="none" spc="0" normalizeH="0" baseline="0" noProof="0" dirty="0">
                  <a:ln>
                    <a:noFill/>
                  </a:ln>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r>
                <a:rPr lang="zh-CN" altLang="en-US" sz="1200" dirty="0">
                  <a:latin typeface="+mn-ea"/>
                  <a:ea typeface="思源黑体 CN Light" panose="020B0300000000000000" pitchFamily="34" charset="-122"/>
                  <a:cs typeface="+mn-ea"/>
                  <a:sym typeface="+mn-lt"/>
                </a:rPr>
                <a:t>。</a:t>
              </a:r>
              <a:endParaRPr lang="zh-CN" altLang="en-US" sz="1200" dirty="0">
                <a:latin typeface="+mn-ea"/>
                <a:cs typeface="+mn-ea"/>
                <a:sym typeface="+mn-lt"/>
              </a:endParaRPr>
            </a:p>
          </p:txBody>
        </p:sp>
        <p:grpSp>
          <p:nvGrpSpPr>
            <p:cNvPr id="65" name="组合 64">
              <a:extLst>
                <a:ext uri="{FF2B5EF4-FFF2-40B4-BE49-F238E27FC236}">
                  <a16:creationId xmlns:a16="http://schemas.microsoft.com/office/drawing/2014/main" id="{EFF7D2CB-34B8-493F-BE69-8E585B1BCCBD}"/>
                </a:ext>
              </a:extLst>
            </p:cNvPr>
            <p:cNvGrpSpPr/>
            <p:nvPr/>
          </p:nvGrpSpPr>
          <p:grpSpPr>
            <a:xfrm>
              <a:off x="6758616" y="3679386"/>
              <a:ext cx="723764" cy="723762"/>
              <a:chOff x="6659752" y="3580528"/>
              <a:chExt cx="921477" cy="921476"/>
            </a:xfrm>
          </p:grpSpPr>
          <p:sp>
            <p:nvSpPr>
              <p:cNvPr id="12" name="PPT世界-9-4"/>
              <p:cNvSpPr/>
              <p:nvPr/>
            </p:nvSpPr>
            <p:spPr>
              <a:xfrm>
                <a:off x="6659752" y="3580528"/>
                <a:ext cx="921477" cy="921476"/>
              </a:xfrm>
              <a:prstGeom prst="ellipse">
                <a:avLst/>
              </a:prstGeom>
              <a:solidFill>
                <a:schemeClr val="accent2"/>
              </a:solidFill>
              <a:ln>
                <a:noFill/>
              </a:ln>
              <a:effectLst>
                <a:outerShdw blurRad="203200" dist="101600" dir="5400000" sx="88000" sy="88000" algn="t" rotWithShape="0">
                  <a:schemeClr val="accent2">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400" dirty="0">
                  <a:solidFill>
                    <a:schemeClr val="accent1">
                      <a:lumMod val="50000"/>
                    </a:schemeClr>
                  </a:solidFill>
                  <a:cs typeface="思源黑体 CN Bold" panose="020B0800000000000000" pitchFamily="34" charset="-122"/>
                </a:endParaRPr>
              </a:p>
            </p:txBody>
          </p:sp>
          <p:grpSp>
            <p:nvGrpSpPr>
              <p:cNvPr id="33" name="图形 6"/>
              <p:cNvGrpSpPr/>
              <p:nvPr/>
            </p:nvGrpSpPr>
            <p:grpSpPr>
              <a:xfrm>
                <a:off x="6888713" y="3809484"/>
                <a:ext cx="463565" cy="461815"/>
                <a:chOff x="3618249" y="868869"/>
                <a:chExt cx="956704" cy="953106"/>
              </a:xfrm>
              <a:solidFill>
                <a:schemeClr val="bg1"/>
              </a:solidFill>
              <a:effectLst>
                <a:outerShdw blurRad="50800" dist="38100" dir="2700000" algn="tl" rotWithShape="0">
                  <a:prstClr val="black">
                    <a:alpha val="40000"/>
                  </a:prstClr>
                </a:outerShdw>
              </a:effectLst>
            </p:grpSpPr>
            <p:sp>
              <p:nvSpPr>
                <p:cNvPr id="34" name="PPT世界-9-5"/>
                <p:cNvSpPr/>
                <p:nvPr/>
              </p:nvSpPr>
              <p:spPr>
                <a:xfrm>
                  <a:off x="3618251" y="868869"/>
                  <a:ext cx="956702" cy="953106"/>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5" name="PPT世界-9-6"/>
                <p:cNvSpPr/>
                <p:nvPr/>
              </p:nvSpPr>
              <p:spPr>
                <a:xfrm>
                  <a:off x="3649113" y="1640418"/>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6" name="PPT世界-9-7"/>
                <p:cNvSpPr/>
                <p:nvPr/>
              </p:nvSpPr>
              <p:spPr>
                <a:xfrm>
                  <a:off x="3618249" y="1733004"/>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7" name="PPT世界-9-8"/>
                <p:cNvSpPr/>
                <p:nvPr/>
              </p:nvSpPr>
              <p:spPr>
                <a:xfrm>
                  <a:off x="3679973" y="1733004"/>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8" name="PPT世界-9-9"/>
                <p:cNvSpPr/>
                <p:nvPr/>
              </p:nvSpPr>
              <p:spPr>
                <a:xfrm>
                  <a:off x="3772557" y="1146627"/>
                  <a:ext cx="462921" cy="462929"/>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9" name="PPT世界-9-10"/>
                <p:cNvSpPr/>
                <p:nvPr/>
              </p:nvSpPr>
              <p:spPr>
                <a:xfrm>
                  <a:off x="3957729" y="1270075"/>
                  <a:ext cx="118924" cy="180649"/>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0" name="PPT世界-9-11"/>
                <p:cNvSpPr/>
                <p:nvPr/>
              </p:nvSpPr>
              <p:spPr>
                <a:xfrm>
                  <a:off x="4312643" y="930596"/>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1" name="PPT世界-9-12"/>
                <p:cNvSpPr/>
                <p:nvPr/>
              </p:nvSpPr>
              <p:spPr>
                <a:xfrm>
                  <a:off x="4312639" y="992317"/>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2" name="PPT世界-9-13"/>
                <p:cNvSpPr/>
                <p:nvPr/>
              </p:nvSpPr>
              <p:spPr>
                <a:xfrm>
                  <a:off x="4436097" y="1054042"/>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3" name="PPT世界-9-14"/>
                <p:cNvSpPr/>
                <p:nvPr/>
              </p:nvSpPr>
              <p:spPr>
                <a:xfrm>
                  <a:off x="4374363" y="1054017"/>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4" name="PPT世界-9-15"/>
                <p:cNvSpPr/>
                <p:nvPr/>
              </p:nvSpPr>
              <p:spPr>
                <a:xfrm>
                  <a:off x="4312709" y="1054040"/>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grpSp>
        <p:nvGrpSpPr>
          <p:cNvPr id="69" name="PPT世界-10">
            <a:extLst>
              <a:ext uri="{FF2B5EF4-FFF2-40B4-BE49-F238E27FC236}">
                <a16:creationId xmlns:a16="http://schemas.microsoft.com/office/drawing/2014/main" id="{2D429374-695B-4ED4-8D8E-E45D10410925}"/>
              </a:ext>
            </a:extLst>
          </p:cNvPr>
          <p:cNvGrpSpPr/>
          <p:nvPr/>
        </p:nvGrpSpPr>
        <p:grpSpPr>
          <a:xfrm>
            <a:off x="6096000" y="4840736"/>
            <a:ext cx="5276850" cy="1184750"/>
            <a:chOff x="6267450" y="4874907"/>
            <a:chExt cx="5276850" cy="1184750"/>
          </a:xfrm>
        </p:grpSpPr>
        <p:sp>
          <p:nvSpPr>
            <p:cNvPr id="56" name="PPT世界-10-1">
              <a:extLst>
                <a:ext uri="{FF2B5EF4-FFF2-40B4-BE49-F238E27FC236}">
                  <a16:creationId xmlns:a16="http://schemas.microsoft.com/office/drawing/2014/main" id="{F8AC94F7-5863-4352-A081-C827414F9C68}"/>
                </a:ext>
              </a:extLst>
            </p:cNvPr>
            <p:cNvSpPr/>
            <p:nvPr/>
          </p:nvSpPr>
          <p:spPr>
            <a:xfrm>
              <a:off x="6267450" y="4874907"/>
              <a:ext cx="5276850" cy="1184750"/>
            </a:xfrm>
            <a:prstGeom prst="roundRect">
              <a:avLst>
                <a:gd name="adj" fmla="val 11909"/>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46" name="PPT世界-10-2"/>
            <p:cNvSpPr txBox="1"/>
            <p:nvPr/>
          </p:nvSpPr>
          <p:spPr>
            <a:xfrm>
              <a:off x="7824767" y="5029129"/>
              <a:ext cx="1860555" cy="331123"/>
            </a:xfrm>
            <a:prstGeom prst="rect">
              <a:avLst/>
            </a:prstGeom>
            <a:noFill/>
            <a:ln>
              <a:noFill/>
            </a:ln>
          </p:spPr>
          <p:txBody>
            <a:bodyPr wrap="square" lIns="0" tIns="0" rIns="0" bIns="0"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7" name="PPT世界-10-3"/>
            <p:cNvSpPr txBox="1"/>
            <p:nvPr/>
          </p:nvSpPr>
          <p:spPr>
            <a:xfrm>
              <a:off x="7824768" y="5426068"/>
              <a:ext cx="3424834" cy="479365"/>
            </a:xfrm>
            <a:prstGeom prst="rect">
              <a:avLst/>
            </a:prstGeom>
            <a:noFill/>
            <a:ln>
              <a:noFill/>
            </a:ln>
          </p:spPr>
          <p:txBody>
            <a:bodyPr wrap="square" lIns="0" tIns="0" rIns="0" bIns="0" rtlCol="0">
              <a:noAutofit/>
            </a:bodyPr>
            <a:lstStyle/>
            <a:p>
              <a:pPr>
                <a:lnSpc>
                  <a:spcPct val="130000"/>
                </a:lnSpc>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r>
                <a:rPr lang="zh-CN" altLang="en-US" sz="1200" dirty="0">
                  <a:solidFill>
                    <a:schemeClr val="tx1">
                      <a:lumMod val="75000"/>
                      <a:lumOff val="25000"/>
                    </a:schemeClr>
                  </a:solidFill>
                  <a:latin typeface="+mn-ea"/>
                  <a:ea typeface="思源黑体 CN Light" panose="020B0300000000000000" pitchFamily="34" charset="-122"/>
                  <a:cs typeface="+mn-ea"/>
                  <a:sym typeface="+mn-lt"/>
                </a:rPr>
                <a:t>。</a:t>
              </a:r>
              <a:endParaRPr lang="zh-CN" altLang="en-US" sz="1200" dirty="0">
                <a:solidFill>
                  <a:schemeClr val="tx1">
                    <a:lumMod val="75000"/>
                    <a:lumOff val="25000"/>
                  </a:schemeClr>
                </a:solidFill>
                <a:latin typeface="+mn-ea"/>
                <a:cs typeface="+mn-ea"/>
                <a:sym typeface="+mn-lt"/>
              </a:endParaRPr>
            </a:p>
          </p:txBody>
        </p:sp>
        <p:grpSp>
          <p:nvGrpSpPr>
            <p:cNvPr id="64" name="组合 63">
              <a:extLst>
                <a:ext uri="{FF2B5EF4-FFF2-40B4-BE49-F238E27FC236}">
                  <a16:creationId xmlns:a16="http://schemas.microsoft.com/office/drawing/2014/main" id="{02B79A52-CC1C-42F7-83EB-DC7C3E38F7EF}"/>
                </a:ext>
              </a:extLst>
            </p:cNvPr>
            <p:cNvGrpSpPr/>
            <p:nvPr/>
          </p:nvGrpSpPr>
          <p:grpSpPr>
            <a:xfrm>
              <a:off x="6758616" y="5105400"/>
              <a:ext cx="723764" cy="723762"/>
              <a:chOff x="6659752" y="5006538"/>
              <a:chExt cx="921477" cy="921475"/>
            </a:xfrm>
          </p:grpSpPr>
          <p:sp>
            <p:nvSpPr>
              <p:cNvPr id="45" name="PPT世界-10-4"/>
              <p:cNvSpPr/>
              <p:nvPr/>
            </p:nvSpPr>
            <p:spPr>
              <a:xfrm>
                <a:off x="6659752" y="5006538"/>
                <a:ext cx="921477" cy="921475"/>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endParaRPr>
              </a:p>
            </p:txBody>
          </p:sp>
          <p:grpSp>
            <p:nvGrpSpPr>
              <p:cNvPr id="48" name="图形 34"/>
              <p:cNvGrpSpPr/>
              <p:nvPr/>
            </p:nvGrpSpPr>
            <p:grpSpPr>
              <a:xfrm>
                <a:off x="6888714" y="5235497"/>
                <a:ext cx="463565" cy="463564"/>
                <a:chOff x="952550" y="3644561"/>
                <a:chExt cx="956718" cy="956720"/>
              </a:xfrm>
              <a:solidFill>
                <a:schemeClr val="bg1"/>
              </a:solidFill>
              <a:effectLst>
                <a:outerShdw blurRad="50800" dist="38100" dir="2700000" algn="tl" rotWithShape="0">
                  <a:prstClr val="black">
                    <a:alpha val="40000"/>
                  </a:prstClr>
                </a:outerShdw>
              </a:effectLst>
            </p:grpSpPr>
            <p:sp>
              <p:nvSpPr>
                <p:cNvPr id="49" name="PPT世界-10-5"/>
                <p:cNvSpPr/>
                <p:nvPr/>
              </p:nvSpPr>
              <p:spPr>
                <a:xfrm>
                  <a:off x="1322895" y="3706295"/>
                  <a:ext cx="216032" cy="216025"/>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0" name="PPT世界-10-6"/>
                <p:cNvSpPr/>
                <p:nvPr/>
              </p:nvSpPr>
              <p:spPr>
                <a:xfrm>
                  <a:off x="952550" y="3644561"/>
                  <a:ext cx="956718" cy="956720"/>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1" name="PPT世界-10-7"/>
                <p:cNvSpPr/>
                <p:nvPr/>
              </p:nvSpPr>
              <p:spPr>
                <a:xfrm>
                  <a:off x="1353755" y="4045767"/>
                  <a:ext cx="154309" cy="154310"/>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2" name="PPT世界-10-8"/>
                <p:cNvSpPr/>
                <p:nvPr/>
              </p:nvSpPr>
              <p:spPr>
                <a:xfrm>
                  <a:off x="1616082" y="3968608"/>
                  <a:ext cx="246894" cy="293188"/>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3" name="PPT世界-10-9"/>
                <p:cNvSpPr/>
                <p:nvPr/>
              </p:nvSpPr>
              <p:spPr>
                <a:xfrm>
                  <a:off x="1014276" y="4030336"/>
                  <a:ext cx="216032" cy="216032"/>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grp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grpSp>
        <p:nvGrpSpPr>
          <p:cNvPr id="71" name="PPT世界-11">
            <a:extLst>
              <a:ext uri="{FF2B5EF4-FFF2-40B4-BE49-F238E27FC236}">
                <a16:creationId xmlns:a16="http://schemas.microsoft.com/office/drawing/2014/main" id="{B7F2EB73-DCB8-4DA9-B7C3-81BEAD2CEADC}"/>
              </a:ext>
            </a:extLst>
          </p:cNvPr>
          <p:cNvGrpSpPr/>
          <p:nvPr/>
        </p:nvGrpSpPr>
        <p:grpSpPr>
          <a:xfrm>
            <a:off x="626787" y="2059588"/>
            <a:ext cx="5166908" cy="3965898"/>
            <a:chOff x="626787" y="2059588"/>
            <a:chExt cx="5166908" cy="3965898"/>
          </a:xfrm>
        </p:grpSpPr>
        <p:pic>
          <p:nvPicPr>
            <p:cNvPr id="10" name="PPT世界-11-1"/>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1053247" y="2059588"/>
              <a:ext cx="4313988" cy="3609118"/>
            </a:xfrm>
            <a:prstGeom prst="rect">
              <a:avLst/>
            </a:prstGeom>
            <a:noFill/>
            <a:extLst>
              <a:ext uri="{909E8E84-426E-40DD-AFC4-6F175D3DCCD1}">
                <a14:hiddenFill xmlns:a14="http://schemas.microsoft.com/office/drawing/2010/main">
                  <a:solidFill>
                    <a:srgbClr val="FFFFFF"/>
                  </a:solidFill>
                </a14:hiddenFill>
              </a:ext>
            </a:extLst>
          </p:spPr>
        </p:pic>
        <p:sp>
          <p:nvSpPr>
            <p:cNvPr id="54" name="PPT世界-11-2"/>
            <p:cNvSpPr/>
            <p:nvPr/>
          </p:nvSpPr>
          <p:spPr>
            <a:xfrm>
              <a:off x="626787" y="5294601"/>
              <a:ext cx="5166908" cy="730885"/>
            </a:xfrm>
            <a:prstGeom prst="round1Rect">
              <a:avLst>
                <a:gd name="adj" fmla="val 50000"/>
              </a:avLst>
            </a:prstGeom>
            <a:solidFill>
              <a:schemeClr val="accent1"/>
            </a:solidFill>
            <a:ln w="12700" cap="flat" cmpd="sng" algn="ctr">
              <a:noFill/>
              <a:prstDash val="solid"/>
              <a:miter lim="800000"/>
            </a:ln>
            <a:effectLst>
              <a:outerShdw blurRad="2794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anim calcmode="lin" valueType="num">
                                      <p:cBhvr>
                                        <p:cTn id="14" dur="500" fill="hold"/>
                                        <p:tgtEl>
                                          <p:spTgt spid="67"/>
                                        </p:tgtEl>
                                        <p:attrNameLst>
                                          <p:attrName>ppt_x</p:attrName>
                                        </p:attrNameLst>
                                      </p:cBhvr>
                                      <p:tavLst>
                                        <p:tav tm="0">
                                          <p:val>
                                            <p:strVal val="#ppt_x"/>
                                          </p:val>
                                        </p:tav>
                                        <p:tav tm="100000">
                                          <p:val>
                                            <p:strVal val="#ppt_x"/>
                                          </p:val>
                                        </p:tav>
                                      </p:tavLst>
                                    </p:anim>
                                    <p:anim calcmode="lin" valueType="num">
                                      <p:cBhvr>
                                        <p:cTn id="15" dur="500" fill="hold"/>
                                        <p:tgtEl>
                                          <p:spTgt spid="6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anim calcmode="lin" valueType="num">
                                      <p:cBhvr>
                                        <p:cTn id="20" dur="500" fill="hold"/>
                                        <p:tgtEl>
                                          <p:spTgt spid="68"/>
                                        </p:tgtEl>
                                        <p:attrNameLst>
                                          <p:attrName>ppt_x</p:attrName>
                                        </p:attrNameLst>
                                      </p:cBhvr>
                                      <p:tavLst>
                                        <p:tav tm="0">
                                          <p:val>
                                            <p:strVal val="#ppt_x"/>
                                          </p:val>
                                        </p:tav>
                                        <p:tav tm="100000">
                                          <p:val>
                                            <p:strVal val="#ppt_x"/>
                                          </p:val>
                                        </p:tav>
                                      </p:tavLst>
                                    </p:anim>
                                    <p:anim calcmode="lin" valueType="num">
                                      <p:cBhvr>
                                        <p:cTn id="21" dur="500" fill="hold"/>
                                        <p:tgtEl>
                                          <p:spTgt spid="6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anim calcmode="lin" valueType="num">
                                      <p:cBhvr>
                                        <p:cTn id="26" dur="500" fill="hold"/>
                                        <p:tgtEl>
                                          <p:spTgt spid="69"/>
                                        </p:tgtEl>
                                        <p:attrNameLst>
                                          <p:attrName>ppt_x</p:attrName>
                                        </p:attrNameLst>
                                      </p:cBhvr>
                                      <p:tavLst>
                                        <p:tav tm="0">
                                          <p:val>
                                            <p:strVal val="#ppt_x"/>
                                          </p:val>
                                        </p:tav>
                                        <p:tav tm="100000">
                                          <p:val>
                                            <p:strVal val="#ppt_x"/>
                                          </p:val>
                                        </p:tav>
                                      </p:tavLst>
                                    </p:anim>
                                    <p:anim calcmode="lin" valueType="num">
                                      <p:cBhvr>
                                        <p:cTn id="2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03</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3"/>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民法学</a:t>
            </a:r>
          </a:p>
        </p:txBody>
      </p:sp>
      <p:sp>
        <p:nvSpPr>
          <p:cNvPr id="5" name="PPT世界-4"/>
          <p:cNvSpPr/>
          <p:nvPr/>
        </p:nvSpPr>
        <p:spPr>
          <a:xfrm>
            <a:off x="304800" y="1131434"/>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CIVIL LAW</a:t>
            </a:r>
            <a:endParaRPr lang="zh-CN" altLang="en-US"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 name="PPT世界-5"/>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6"/>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6" name="PPT世界-7">
            <a:extLst>
              <a:ext uri="{FF2B5EF4-FFF2-40B4-BE49-F238E27FC236}">
                <a16:creationId xmlns:a16="http://schemas.microsoft.com/office/drawing/2014/main" id="{55AC7A14-F15C-4C92-916C-565FFD72696F}"/>
              </a:ext>
            </a:extLst>
          </p:cNvPr>
          <p:cNvGrpSpPr/>
          <p:nvPr/>
        </p:nvGrpSpPr>
        <p:grpSpPr>
          <a:xfrm>
            <a:off x="723900" y="1558871"/>
            <a:ext cx="5306784" cy="4736010"/>
            <a:chOff x="723900" y="1412587"/>
            <a:chExt cx="5306784" cy="4736010"/>
          </a:xfrm>
        </p:grpSpPr>
        <p:sp>
          <p:nvSpPr>
            <p:cNvPr id="10" name="PPT世界-7-1"/>
            <p:cNvSpPr/>
            <p:nvPr/>
          </p:nvSpPr>
          <p:spPr>
            <a:xfrm>
              <a:off x="4960965" y="1412587"/>
              <a:ext cx="1069719" cy="1082964"/>
            </a:xfrm>
            <a:prstGeom prst="roundRect">
              <a:avLst/>
            </a:prstGeom>
            <a:solidFill>
              <a:schemeClr val="accent1"/>
            </a:solidFill>
            <a:ln w="15875">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sym typeface="+mn-lt"/>
              </a:endParaRPr>
            </a:p>
          </p:txBody>
        </p:sp>
        <p:sp>
          <p:nvSpPr>
            <p:cNvPr id="27" name="PPT世界-7-2">
              <a:extLst>
                <a:ext uri="{FF2B5EF4-FFF2-40B4-BE49-F238E27FC236}">
                  <a16:creationId xmlns:a16="http://schemas.microsoft.com/office/drawing/2014/main" id="{BA696832-7D94-498C-BB70-8291E9DB4ECF}"/>
                </a:ext>
              </a:extLst>
            </p:cNvPr>
            <p:cNvSpPr txBox="1"/>
            <p:nvPr/>
          </p:nvSpPr>
          <p:spPr>
            <a:xfrm>
              <a:off x="5178189" y="1487658"/>
              <a:ext cx="686804" cy="615553"/>
            </a:xfrm>
            <a:prstGeom prst="rect">
              <a:avLst/>
            </a:prstGeom>
            <a:noFill/>
            <a:effectLst/>
          </p:spPr>
          <p:txBody>
            <a:bodyPr wrap="square" lIns="0" tIns="0" rIns="0" bIns="0" rtlCol="0">
              <a:noAutofit/>
            </a:bodyPr>
            <a:lstStyle/>
            <a:p>
              <a:pPr algn="ctr"/>
              <a:r>
                <a:rPr lang="en-US" altLang="zh-CN"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01</a:t>
              </a:r>
              <a:endParaRPr lang="zh-CN" altLang="en-US"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p:txBody>
        </p:sp>
        <p:sp>
          <p:nvSpPr>
            <p:cNvPr id="11" name="PPT世界-7-3"/>
            <p:cNvSpPr/>
            <p:nvPr/>
          </p:nvSpPr>
          <p:spPr>
            <a:xfrm>
              <a:off x="723900" y="1651164"/>
              <a:ext cx="5141093" cy="4497433"/>
            </a:xfrm>
            <a:custGeom>
              <a:avLst/>
              <a:gdLst>
                <a:gd name="connsiteX0" fmla="*/ 360000 w 5306784"/>
                <a:gd name="connsiteY0" fmla="*/ 0 h 4642380"/>
                <a:gd name="connsiteX1" fmla="*/ 4383922 w 5306784"/>
                <a:gd name="connsiteY1" fmla="*/ 0 h 4642380"/>
                <a:gd name="connsiteX2" fmla="*/ 4638480 w 5306784"/>
                <a:gd name="connsiteY2" fmla="*/ 105442 h 4642380"/>
                <a:gd name="connsiteX3" fmla="*/ 5201342 w 5306784"/>
                <a:gd name="connsiteY3" fmla="*/ 668303 h 4642380"/>
                <a:gd name="connsiteX4" fmla="*/ 5306784 w 5306784"/>
                <a:gd name="connsiteY4" fmla="*/ 922862 h 4642380"/>
                <a:gd name="connsiteX5" fmla="*/ 5306784 w 5306784"/>
                <a:gd name="connsiteY5" fmla="*/ 4282380 h 4642380"/>
                <a:gd name="connsiteX6" fmla="*/ 4946784 w 5306784"/>
                <a:gd name="connsiteY6" fmla="*/ 4642380 h 4642380"/>
                <a:gd name="connsiteX7" fmla="*/ 360000 w 5306784"/>
                <a:gd name="connsiteY7" fmla="*/ 4642380 h 4642380"/>
                <a:gd name="connsiteX8" fmla="*/ 0 w 5306784"/>
                <a:gd name="connsiteY8" fmla="*/ 4282380 h 4642380"/>
                <a:gd name="connsiteX9" fmla="*/ 0 w 5306784"/>
                <a:gd name="connsiteY9" fmla="*/ 360000 h 4642380"/>
                <a:gd name="connsiteX10" fmla="*/ 360000 w 5306784"/>
                <a:gd name="connsiteY10" fmla="*/ 0 h 464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06784" h="4642380">
                  <a:moveTo>
                    <a:pt x="360000" y="0"/>
                  </a:moveTo>
                  <a:lnTo>
                    <a:pt x="4383922" y="0"/>
                  </a:lnTo>
                  <a:cubicBezTo>
                    <a:pt x="4479357" y="0"/>
                    <a:pt x="4570998" y="37959"/>
                    <a:pt x="4638480" y="105442"/>
                  </a:cubicBezTo>
                  <a:lnTo>
                    <a:pt x="5201342" y="668303"/>
                  </a:lnTo>
                  <a:cubicBezTo>
                    <a:pt x="5268825" y="735786"/>
                    <a:pt x="5306784" y="827427"/>
                    <a:pt x="5306784" y="922862"/>
                  </a:cubicBezTo>
                  <a:lnTo>
                    <a:pt x="5306784" y="4282380"/>
                  </a:lnTo>
                  <a:cubicBezTo>
                    <a:pt x="5306784" y="4481100"/>
                    <a:pt x="5145504" y="4642380"/>
                    <a:pt x="4946784" y="4642380"/>
                  </a:cubicBezTo>
                  <a:lnTo>
                    <a:pt x="360000" y="4642380"/>
                  </a:lnTo>
                  <a:cubicBezTo>
                    <a:pt x="161280" y="4642380"/>
                    <a:pt x="0" y="4481100"/>
                    <a:pt x="0" y="4282380"/>
                  </a:cubicBezTo>
                  <a:lnTo>
                    <a:pt x="0" y="360000"/>
                  </a:lnTo>
                  <a:cubicBezTo>
                    <a:pt x="0" y="161280"/>
                    <a:pt x="161280" y="0"/>
                    <a:pt x="360000" y="0"/>
                  </a:cubicBezTo>
                </a:path>
              </a:pathLst>
            </a:cu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endParaRPr>
            </a:p>
          </p:txBody>
        </p:sp>
        <p:sp>
          <p:nvSpPr>
            <p:cNvPr id="13" name="PPT世界-7-4"/>
            <p:cNvSpPr txBox="1"/>
            <p:nvPr/>
          </p:nvSpPr>
          <p:spPr>
            <a:xfrm>
              <a:off x="1137676" y="2067894"/>
              <a:ext cx="2765198" cy="595741"/>
            </a:xfrm>
            <a:prstGeom prst="rect">
              <a:avLst/>
            </a:prstGeom>
            <a:noFill/>
          </p:spPr>
          <p:txBody>
            <a:bodyPr wrap="square" lIns="0" tIns="0" rIns="0" bIns="0">
              <a:noAutofit/>
            </a:bodyPr>
            <a:lstStyle>
              <a:defPPr>
                <a:defRPr lang="zh-CN"/>
              </a:defPPr>
              <a:lvl1pPr>
                <a:defRPr b="0" i="0">
                  <a:solidFill>
                    <a:schemeClr val="tx1">
                      <a:lumMod val="95000"/>
                      <a:lumOff val="5000"/>
                    </a:schemeClr>
                  </a:solidFill>
                  <a:effectLst/>
                  <a:latin typeface="阿里巴巴普惠体 M" panose="00020600040101010101" pitchFamily="18" charset="-122"/>
                  <a:ea typeface="阿里巴巴普惠体 M" panose="00020600040101010101" pitchFamily="18" charset="-122"/>
                </a:defRPr>
              </a:lvl1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15" name="PPT世界-7-5"/>
            <p:cNvCxnSpPr/>
            <p:nvPr/>
          </p:nvCxnSpPr>
          <p:spPr>
            <a:xfrm>
              <a:off x="1196942" y="2702649"/>
              <a:ext cx="1440000" cy="0"/>
            </a:xfrm>
            <a:prstGeom prst="line">
              <a:avLst/>
            </a:prstGeom>
            <a:ln w="47625" cap="rnd">
              <a:solidFill>
                <a:schemeClr val="accent1"/>
              </a:solidFill>
              <a:round/>
            </a:ln>
          </p:spPr>
          <p:style>
            <a:lnRef idx="1">
              <a:schemeClr val="accent1"/>
            </a:lnRef>
            <a:fillRef idx="0">
              <a:schemeClr val="accent1"/>
            </a:fillRef>
            <a:effectRef idx="0">
              <a:schemeClr val="accent1"/>
            </a:effectRef>
            <a:fontRef idx="minor">
              <a:schemeClr val="tx1"/>
            </a:fontRef>
          </p:style>
        </p:cxnSp>
        <p:graphicFrame>
          <p:nvGraphicFramePr>
            <p:cNvPr id="22" name="PPT世界-7-6"/>
            <p:cNvGraphicFramePr/>
            <p:nvPr>
              <p:extLst>
                <p:ext uri="{D42A27DB-BD31-4B8C-83A1-F6EECF244321}">
                  <p14:modId xmlns:p14="http://schemas.microsoft.com/office/powerpoint/2010/main" val="741810089"/>
                </p:ext>
              </p:extLst>
            </p:nvPr>
          </p:nvGraphicFramePr>
          <p:xfrm>
            <a:off x="942191" y="2424588"/>
            <a:ext cx="4779360" cy="3672237"/>
          </p:xfrm>
          <a:graphic>
            <a:graphicData uri="http://schemas.openxmlformats.org/drawingml/2006/chart">
              <c:chart xmlns:c="http://schemas.openxmlformats.org/drawingml/2006/chart" xmlns:r="http://schemas.openxmlformats.org/officeDocument/2006/relationships" r:id="rId2"/>
            </a:graphicData>
          </a:graphic>
        </p:graphicFrame>
        <p:sp>
          <p:nvSpPr>
            <p:cNvPr id="24" name="PPT世界-7-7"/>
            <p:cNvSpPr txBox="1"/>
            <p:nvPr/>
          </p:nvSpPr>
          <p:spPr>
            <a:xfrm>
              <a:off x="1066085" y="3146215"/>
              <a:ext cx="1454818" cy="369332"/>
            </a:xfrm>
            <a:prstGeom prst="rect">
              <a:avLst/>
            </a:prstGeom>
            <a:noFill/>
          </p:spPr>
          <p:txBody>
            <a:bodyPr wrap="square" rtlCol="0">
              <a:noAutofit/>
            </a:bodyPr>
            <a:lstStyle/>
            <a:p>
              <a:r>
                <a:rPr lang="zh-CN" altLang="en-US" dirty="0">
                  <a:cs typeface="+mn-ea"/>
                </a:rPr>
                <a:t>单位：万元</a:t>
              </a:r>
            </a:p>
          </p:txBody>
        </p:sp>
      </p:grpSp>
      <p:grpSp>
        <p:nvGrpSpPr>
          <p:cNvPr id="29" name="PPT世界-8">
            <a:extLst>
              <a:ext uri="{FF2B5EF4-FFF2-40B4-BE49-F238E27FC236}">
                <a16:creationId xmlns:a16="http://schemas.microsoft.com/office/drawing/2014/main" id="{40F14534-D13F-4065-B37C-991B15EC7584}"/>
              </a:ext>
            </a:extLst>
          </p:cNvPr>
          <p:cNvGrpSpPr/>
          <p:nvPr/>
        </p:nvGrpSpPr>
        <p:grpSpPr>
          <a:xfrm>
            <a:off x="6269827" y="1558871"/>
            <a:ext cx="5306784" cy="4736010"/>
            <a:chOff x="6269827" y="1412587"/>
            <a:chExt cx="5306784" cy="4736010"/>
          </a:xfrm>
        </p:grpSpPr>
        <p:sp>
          <p:nvSpPr>
            <p:cNvPr id="16" name="PPT世界-8-1"/>
            <p:cNvSpPr/>
            <p:nvPr/>
          </p:nvSpPr>
          <p:spPr>
            <a:xfrm>
              <a:off x="10506892" y="1412587"/>
              <a:ext cx="1069719" cy="1082964"/>
            </a:xfrm>
            <a:prstGeom prst="roundRect">
              <a:avLst/>
            </a:prstGeom>
            <a:solidFill>
              <a:schemeClr val="accent2"/>
            </a:solidFill>
            <a:ln w="158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28" name="PPT世界-8-2">
              <a:extLst>
                <a:ext uri="{FF2B5EF4-FFF2-40B4-BE49-F238E27FC236}">
                  <a16:creationId xmlns:a16="http://schemas.microsoft.com/office/drawing/2014/main" id="{A1D93DE9-9CAF-44BF-AA96-6709779C9F0C}"/>
                </a:ext>
              </a:extLst>
            </p:cNvPr>
            <p:cNvSpPr txBox="1"/>
            <p:nvPr/>
          </p:nvSpPr>
          <p:spPr>
            <a:xfrm>
              <a:off x="10768596" y="1487658"/>
              <a:ext cx="686804" cy="615553"/>
            </a:xfrm>
            <a:prstGeom prst="rect">
              <a:avLst/>
            </a:prstGeom>
            <a:noFill/>
            <a:effectLst/>
          </p:spPr>
          <p:txBody>
            <a:bodyPr wrap="square" lIns="0" tIns="0" rIns="0" bIns="0" rtlCol="0">
              <a:noAutofit/>
            </a:bodyPr>
            <a:lstStyle/>
            <a:p>
              <a:pPr algn="ctr"/>
              <a:r>
                <a:rPr lang="en-US" altLang="zh-CN"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02</a:t>
              </a:r>
              <a:endParaRPr lang="zh-CN" altLang="en-US"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p:txBody>
        </p:sp>
        <p:sp>
          <p:nvSpPr>
            <p:cNvPr id="17" name="PPT世界-8-3"/>
            <p:cNvSpPr/>
            <p:nvPr/>
          </p:nvSpPr>
          <p:spPr>
            <a:xfrm>
              <a:off x="6269827" y="1651164"/>
              <a:ext cx="5141093" cy="4497433"/>
            </a:xfrm>
            <a:custGeom>
              <a:avLst/>
              <a:gdLst>
                <a:gd name="connsiteX0" fmla="*/ 360000 w 5306784"/>
                <a:gd name="connsiteY0" fmla="*/ 0 h 4642380"/>
                <a:gd name="connsiteX1" fmla="*/ 4383922 w 5306784"/>
                <a:gd name="connsiteY1" fmla="*/ 0 h 4642380"/>
                <a:gd name="connsiteX2" fmla="*/ 4638480 w 5306784"/>
                <a:gd name="connsiteY2" fmla="*/ 105442 h 4642380"/>
                <a:gd name="connsiteX3" fmla="*/ 5201342 w 5306784"/>
                <a:gd name="connsiteY3" fmla="*/ 668303 h 4642380"/>
                <a:gd name="connsiteX4" fmla="*/ 5306784 w 5306784"/>
                <a:gd name="connsiteY4" fmla="*/ 922862 h 4642380"/>
                <a:gd name="connsiteX5" fmla="*/ 5306784 w 5306784"/>
                <a:gd name="connsiteY5" fmla="*/ 4282380 h 4642380"/>
                <a:gd name="connsiteX6" fmla="*/ 4946784 w 5306784"/>
                <a:gd name="connsiteY6" fmla="*/ 4642380 h 4642380"/>
                <a:gd name="connsiteX7" fmla="*/ 360000 w 5306784"/>
                <a:gd name="connsiteY7" fmla="*/ 4642380 h 4642380"/>
                <a:gd name="connsiteX8" fmla="*/ 0 w 5306784"/>
                <a:gd name="connsiteY8" fmla="*/ 4282380 h 4642380"/>
                <a:gd name="connsiteX9" fmla="*/ 0 w 5306784"/>
                <a:gd name="connsiteY9" fmla="*/ 360000 h 4642380"/>
                <a:gd name="connsiteX10" fmla="*/ 360000 w 5306784"/>
                <a:gd name="connsiteY10" fmla="*/ 0 h 464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06784" h="4642380">
                  <a:moveTo>
                    <a:pt x="360000" y="0"/>
                  </a:moveTo>
                  <a:lnTo>
                    <a:pt x="4383922" y="0"/>
                  </a:lnTo>
                  <a:cubicBezTo>
                    <a:pt x="4479357" y="0"/>
                    <a:pt x="4570998" y="37959"/>
                    <a:pt x="4638480" y="105442"/>
                  </a:cubicBezTo>
                  <a:lnTo>
                    <a:pt x="5201342" y="668303"/>
                  </a:lnTo>
                  <a:cubicBezTo>
                    <a:pt x="5268825" y="735786"/>
                    <a:pt x="5306784" y="827427"/>
                    <a:pt x="5306784" y="922862"/>
                  </a:cubicBezTo>
                  <a:lnTo>
                    <a:pt x="5306784" y="4282380"/>
                  </a:lnTo>
                  <a:cubicBezTo>
                    <a:pt x="5306784" y="4481100"/>
                    <a:pt x="5145504" y="4642380"/>
                    <a:pt x="4946784" y="4642380"/>
                  </a:cubicBezTo>
                  <a:lnTo>
                    <a:pt x="360000" y="4642380"/>
                  </a:lnTo>
                  <a:cubicBezTo>
                    <a:pt x="161280" y="4642380"/>
                    <a:pt x="0" y="4481100"/>
                    <a:pt x="0" y="4282380"/>
                  </a:cubicBezTo>
                  <a:lnTo>
                    <a:pt x="0" y="360000"/>
                  </a:lnTo>
                  <a:cubicBezTo>
                    <a:pt x="0" y="161280"/>
                    <a:pt x="161280" y="0"/>
                    <a:pt x="360000" y="0"/>
                  </a:cubicBezTo>
                </a:path>
              </a:pathLst>
            </a:cu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9" name="PPT世界-8-4"/>
            <p:cNvSpPr txBox="1"/>
            <p:nvPr/>
          </p:nvSpPr>
          <p:spPr>
            <a:xfrm>
              <a:off x="6683603" y="2067894"/>
              <a:ext cx="2765198" cy="595741"/>
            </a:xfrm>
            <a:prstGeom prst="rect">
              <a:avLst/>
            </a:prstGeom>
            <a:noFill/>
          </p:spPr>
          <p:txBody>
            <a:bodyPr wrap="square" lIns="0" tIns="0" rIns="0" bIns="0">
              <a:noAutofit/>
            </a:bodyPr>
            <a:lstStyle>
              <a:defPPr>
                <a:defRPr lang="zh-CN"/>
              </a:defPPr>
              <a:lvl1pPr>
                <a:defRPr b="0" i="0">
                  <a:solidFill>
                    <a:schemeClr val="tx1">
                      <a:lumMod val="95000"/>
                      <a:lumOff val="5000"/>
                    </a:schemeClr>
                  </a:solidFill>
                  <a:effectLst/>
                  <a:latin typeface="阿里巴巴普惠体 M" panose="00020600040101010101" pitchFamily="18" charset="-122"/>
                  <a:ea typeface="阿里巴巴普惠体 M" panose="00020600040101010101" pitchFamily="18" charset="-122"/>
                </a:defRPr>
              </a:lvl1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21" name="PPT世界-8-5"/>
            <p:cNvCxnSpPr>
              <a:cxnSpLocks/>
            </p:cNvCxnSpPr>
            <p:nvPr/>
          </p:nvCxnSpPr>
          <p:spPr>
            <a:xfrm>
              <a:off x="6742868" y="2702649"/>
              <a:ext cx="1440000" cy="0"/>
            </a:xfrm>
            <a:prstGeom prst="line">
              <a:avLst/>
            </a:prstGeom>
            <a:ln w="47625" cap="rnd">
              <a:solidFill>
                <a:schemeClr val="accent2"/>
              </a:solidFill>
              <a:round/>
            </a:ln>
          </p:spPr>
          <p:style>
            <a:lnRef idx="1">
              <a:schemeClr val="accent1"/>
            </a:lnRef>
            <a:fillRef idx="0">
              <a:schemeClr val="accent1"/>
            </a:fillRef>
            <a:effectRef idx="0">
              <a:schemeClr val="accent1"/>
            </a:effectRef>
            <a:fontRef idx="minor">
              <a:schemeClr val="tx1"/>
            </a:fontRef>
          </p:style>
        </p:cxnSp>
        <p:graphicFrame>
          <p:nvGraphicFramePr>
            <p:cNvPr id="23" name="PPT世界-8-6"/>
            <p:cNvGraphicFramePr/>
            <p:nvPr>
              <p:extLst>
                <p:ext uri="{D42A27DB-BD31-4B8C-83A1-F6EECF244321}">
                  <p14:modId xmlns:p14="http://schemas.microsoft.com/office/powerpoint/2010/main" val="2350396607"/>
                </p:ext>
              </p:extLst>
            </p:nvPr>
          </p:nvGraphicFramePr>
          <p:xfrm>
            <a:off x="6546668" y="3675888"/>
            <a:ext cx="4908732" cy="2316130"/>
          </p:xfrm>
          <a:graphic>
            <a:graphicData uri="http://schemas.openxmlformats.org/drawingml/2006/chart">
              <c:chart xmlns:c="http://schemas.openxmlformats.org/drawingml/2006/chart" xmlns:r="http://schemas.openxmlformats.org/officeDocument/2006/relationships" r:id="rId3"/>
            </a:graphicData>
          </a:graphic>
        </p:graphicFrame>
        <p:sp>
          <p:nvSpPr>
            <p:cNvPr id="25" name="PPT世界-8-7"/>
            <p:cNvSpPr txBox="1"/>
            <p:nvPr/>
          </p:nvSpPr>
          <p:spPr>
            <a:xfrm>
              <a:off x="6731934" y="3146215"/>
              <a:ext cx="1826850" cy="369332"/>
            </a:xfrm>
            <a:prstGeom prst="rect">
              <a:avLst/>
            </a:prstGeom>
            <a:noFill/>
          </p:spPr>
          <p:txBody>
            <a:bodyPr wrap="square" rtlCol="0">
              <a:noAutofit/>
            </a:bodyPr>
            <a:lstStyle/>
            <a:p>
              <a:r>
                <a:rPr lang="zh-CN" altLang="en-US" dirty="0">
                  <a:cs typeface="+mn-ea"/>
                </a:rPr>
                <a:t>单位：百分比</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03</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3"/>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民法学</a:t>
            </a:r>
          </a:p>
        </p:txBody>
      </p:sp>
      <p:sp>
        <p:nvSpPr>
          <p:cNvPr id="5" name="PPT世界-4"/>
          <p:cNvSpPr/>
          <p:nvPr/>
        </p:nvSpPr>
        <p:spPr>
          <a:xfrm>
            <a:off x="304800" y="1131434"/>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CIVIL LAW</a:t>
            </a:r>
            <a:endParaRPr lang="zh-CN" altLang="en-US"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 name="PPT世界-5"/>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6"/>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1" name="PPT世界-7"/>
          <p:cNvSpPr/>
          <p:nvPr/>
        </p:nvSpPr>
        <p:spPr>
          <a:xfrm>
            <a:off x="2371242" y="1909214"/>
            <a:ext cx="7447821" cy="7447818"/>
          </a:xfrm>
          <a:prstGeom prst="arc">
            <a:avLst>
              <a:gd name="adj1" fmla="val 9985777"/>
              <a:gd name="adj2" fmla="val 10539376"/>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12" name="PPT世界-8"/>
          <p:cNvSpPr/>
          <p:nvPr/>
        </p:nvSpPr>
        <p:spPr>
          <a:xfrm>
            <a:off x="2371242" y="1889341"/>
            <a:ext cx="7447821" cy="7447818"/>
          </a:xfrm>
          <a:prstGeom prst="arc">
            <a:avLst>
              <a:gd name="adj1" fmla="val 12135143"/>
              <a:gd name="adj2" fmla="val 12508085"/>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13" name="PPT世界-9"/>
          <p:cNvSpPr/>
          <p:nvPr/>
        </p:nvSpPr>
        <p:spPr>
          <a:xfrm>
            <a:off x="2371242" y="1909214"/>
            <a:ext cx="7447821" cy="7447818"/>
          </a:xfrm>
          <a:prstGeom prst="arc">
            <a:avLst>
              <a:gd name="adj1" fmla="val 14615549"/>
              <a:gd name="adj2" fmla="val 15273554"/>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14" name="PPT世界-10"/>
          <p:cNvSpPr/>
          <p:nvPr/>
        </p:nvSpPr>
        <p:spPr>
          <a:xfrm>
            <a:off x="2371242" y="1914295"/>
            <a:ext cx="7447821" cy="7447818"/>
          </a:xfrm>
          <a:prstGeom prst="arc">
            <a:avLst>
              <a:gd name="adj1" fmla="val 19845728"/>
              <a:gd name="adj2" fmla="val 20296866"/>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15" name="PPT世界-11"/>
          <p:cNvSpPr/>
          <p:nvPr/>
        </p:nvSpPr>
        <p:spPr>
          <a:xfrm>
            <a:off x="2371242" y="1909214"/>
            <a:ext cx="7447821" cy="7447818"/>
          </a:xfrm>
          <a:prstGeom prst="arc">
            <a:avLst>
              <a:gd name="adj1" fmla="val 317036"/>
              <a:gd name="adj2" fmla="val 906158"/>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16" name="PPT世界-12"/>
          <p:cNvSpPr/>
          <p:nvPr/>
        </p:nvSpPr>
        <p:spPr>
          <a:xfrm>
            <a:off x="2371242" y="1889341"/>
            <a:ext cx="7447821" cy="7447818"/>
          </a:xfrm>
          <a:prstGeom prst="arc">
            <a:avLst>
              <a:gd name="adj1" fmla="val 17032301"/>
              <a:gd name="adj2" fmla="val 17846834"/>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56" name="PPT世界-13">
            <a:extLst>
              <a:ext uri="{FF2B5EF4-FFF2-40B4-BE49-F238E27FC236}">
                <a16:creationId xmlns:a16="http://schemas.microsoft.com/office/drawing/2014/main" id="{2111049F-6DE7-4177-AC8A-3D3AA46C3901}"/>
              </a:ext>
            </a:extLst>
          </p:cNvPr>
          <p:cNvSpPr/>
          <p:nvPr/>
        </p:nvSpPr>
        <p:spPr>
          <a:xfrm>
            <a:off x="3873618" y="3559930"/>
            <a:ext cx="4443068" cy="3298070"/>
          </a:xfrm>
          <a:custGeom>
            <a:avLst/>
            <a:gdLst>
              <a:gd name="connsiteX0" fmla="*/ 2221534 w 4443068"/>
              <a:gd name="connsiteY0" fmla="*/ 0 h 3298070"/>
              <a:gd name="connsiteX1" fmla="*/ 4443068 w 4443068"/>
              <a:gd name="connsiteY1" fmla="*/ 2221533 h 3298070"/>
              <a:gd name="connsiteX2" fmla="*/ 4174941 w 4443068"/>
              <a:gd name="connsiteY2" fmla="*/ 3280448 h 3298070"/>
              <a:gd name="connsiteX3" fmla="*/ 4164235 w 4443068"/>
              <a:gd name="connsiteY3" fmla="*/ 3298070 h 3298070"/>
              <a:gd name="connsiteX4" fmla="*/ 278833 w 4443068"/>
              <a:gd name="connsiteY4" fmla="*/ 3298070 h 3298070"/>
              <a:gd name="connsiteX5" fmla="*/ 268128 w 4443068"/>
              <a:gd name="connsiteY5" fmla="*/ 3280448 h 3298070"/>
              <a:gd name="connsiteX6" fmla="*/ 0 w 4443068"/>
              <a:gd name="connsiteY6" fmla="*/ 2221533 h 3298070"/>
              <a:gd name="connsiteX7" fmla="*/ 2221534 w 4443068"/>
              <a:gd name="connsiteY7" fmla="*/ 0 h 329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3068" h="3298070">
                <a:moveTo>
                  <a:pt x="2221534" y="0"/>
                </a:moveTo>
                <a:cubicBezTo>
                  <a:pt x="3448453" y="0"/>
                  <a:pt x="4443068" y="994614"/>
                  <a:pt x="4443068" y="2221533"/>
                </a:cubicBezTo>
                <a:cubicBezTo>
                  <a:pt x="4443068" y="2604945"/>
                  <a:pt x="4345938" y="2965672"/>
                  <a:pt x="4174941" y="3280448"/>
                </a:cubicBezTo>
                <a:lnTo>
                  <a:pt x="4164235" y="3298070"/>
                </a:lnTo>
                <a:lnTo>
                  <a:pt x="278833" y="3298070"/>
                </a:lnTo>
                <a:lnTo>
                  <a:pt x="268128" y="3280448"/>
                </a:lnTo>
                <a:cubicBezTo>
                  <a:pt x="97131" y="2965672"/>
                  <a:pt x="0" y="2604945"/>
                  <a:pt x="0" y="2221533"/>
                </a:cubicBezTo>
                <a:cubicBezTo>
                  <a:pt x="0" y="994614"/>
                  <a:pt x="994615" y="0"/>
                  <a:pt x="2221534" y="0"/>
                </a:cubicBezTo>
                <a:close/>
              </a:path>
            </a:pathLst>
          </a:cu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endParaRPr>
          </a:p>
        </p:txBody>
      </p:sp>
      <p:sp>
        <p:nvSpPr>
          <p:cNvPr id="58" name="PPT世界-14">
            <a:extLst>
              <a:ext uri="{FF2B5EF4-FFF2-40B4-BE49-F238E27FC236}">
                <a16:creationId xmlns:a16="http://schemas.microsoft.com/office/drawing/2014/main" id="{A6F710BA-42DF-4B0C-9DFD-A5632719B6F6}"/>
              </a:ext>
            </a:extLst>
          </p:cNvPr>
          <p:cNvSpPr/>
          <p:nvPr/>
        </p:nvSpPr>
        <p:spPr>
          <a:xfrm>
            <a:off x="3198212" y="2940410"/>
            <a:ext cx="5793880" cy="3917590"/>
          </a:xfrm>
          <a:custGeom>
            <a:avLst/>
            <a:gdLst>
              <a:gd name="connsiteX0" fmla="*/ 2896940 w 5793880"/>
              <a:gd name="connsiteY0" fmla="*/ 0 h 3917590"/>
              <a:gd name="connsiteX1" fmla="*/ 5793880 w 5793880"/>
              <a:gd name="connsiteY1" fmla="*/ 2896939 h 3917590"/>
              <a:gd name="connsiteX2" fmla="*/ 5663639 w 5793880"/>
              <a:gd name="connsiteY2" fmla="*/ 3758400 h 3917590"/>
              <a:gd name="connsiteX3" fmla="*/ 5605375 w 5793880"/>
              <a:gd name="connsiteY3" fmla="*/ 3917590 h 3917590"/>
              <a:gd name="connsiteX4" fmla="*/ 188505 w 5793880"/>
              <a:gd name="connsiteY4" fmla="*/ 3917590 h 3917590"/>
              <a:gd name="connsiteX5" fmla="*/ 130241 w 5793880"/>
              <a:gd name="connsiteY5" fmla="*/ 3758400 h 3917590"/>
              <a:gd name="connsiteX6" fmla="*/ 0 w 5793880"/>
              <a:gd name="connsiteY6" fmla="*/ 2896939 h 3917590"/>
              <a:gd name="connsiteX7" fmla="*/ 2896940 w 5793880"/>
              <a:gd name="connsiteY7" fmla="*/ 0 h 391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3880" h="3917590">
                <a:moveTo>
                  <a:pt x="2896940" y="0"/>
                </a:moveTo>
                <a:cubicBezTo>
                  <a:pt x="4496876" y="0"/>
                  <a:pt x="5793880" y="1297004"/>
                  <a:pt x="5793880" y="2896939"/>
                </a:cubicBezTo>
                <a:cubicBezTo>
                  <a:pt x="5793880" y="3196927"/>
                  <a:pt x="5748282" y="3486265"/>
                  <a:pt x="5663639" y="3758400"/>
                </a:cubicBezTo>
                <a:lnTo>
                  <a:pt x="5605375" y="3917590"/>
                </a:lnTo>
                <a:lnTo>
                  <a:pt x="188505" y="3917590"/>
                </a:lnTo>
                <a:lnTo>
                  <a:pt x="130241" y="3758400"/>
                </a:lnTo>
                <a:cubicBezTo>
                  <a:pt x="45598" y="3486265"/>
                  <a:pt x="0" y="3196927"/>
                  <a:pt x="0" y="2896939"/>
                </a:cubicBezTo>
                <a:cubicBezTo>
                  <a:pt x="0" y="1297004"/>
                  <a:pt x="1297004" y="0"/>
                  <a:pt x="2896940" y="0"/>
                </a:cubicBezTo>
                <a:close/>
              </a:path>
            </a:pathLst>
          </a:custGeom>
          <a:noFill/>
          <a:ln>
            <a:solidFill>
              <a:schemeClr val="accent1">
                <a:lumMod val="20000"/>
                <a:lumOff val="8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dirty="0">
              <a:cs typeface="思源黑体 CN Bold" panose="020B0800000000000000" pitchFamily="34" charset="-122"/>
            </a:endParaRPr>
          </a:p>
        </p:txBody>
      </p:sp>
      <p:grpSp>
        <p:nvGrpSpPr>
          <p:cNvPr id="17" name="PPT世界-15">
            <a:extLst>
              <a:ext uri="{FF2B5EF4-FFF2-40B4-BE49-F238E27FC236}">
                <a16:creationId xmlns:a16="http://schemas.microsoft.com/office/drawing/2014/main" id="{46CBAAD8-B6A5-45A9-A390-8BD04909681B}"/>
              </a:ext>
            </a:extLst>
          </p:cNvPr>
          <p:cNvGrpSpPr/>
          <p:nvPr/>
        </p:nvGrpSpPr>
        <p:grpSpPr>
          <a:xfrm>
            <a:off x="4701883" y="1057197"/>
            <a:ext cx="2814913" cy="1205851"/>
            <a:chOff x="4701883" y="1057197"/>
            <a:chExt cx="2814913" cy="1205851"/>
          </a:xfrm>
        </p:grpSpPr>
        <p:sp>
          <p:nvSpPr>
            <p:cNvPr id="28" name="PPT世界-15-1"/>
            <p:cNvSpPr/>
            <p:nvPr/>
          </p:nvSpPr>
          <p:spPr>
            <a:xfrm>
              <a:off x="5160811" y="1057197"/>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29" name="PPT世界-15-2"/>
            <p:cNvSpPr txBox="1"/>
            <p:nvPr/>
          </p:nvSpPr>
          <p:spPr>
            <a:xfrm>
              <a:off x="4701883" y="1554747"/>
              <a:ext cx="2814913" cy="708301"/>
            </a:xfrm>
            <a:prstGeom prst="rect">
              <a:avLst/>
            </a:prstGeom>
            <a:noFill/>
          </p:spPr>
          <p:txBody>
            <a:bodyPr wrap="square" lIns="0" tIns="0" rIns="0" bIns="0" rtlCol="0">
              <a:noAutofit/>
            </a:bodyPr>
            <a:lstStyle/>
            <a:p>
              <a:pPr algn="ct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400" dirty="0">
                <a:solidFill>
                  <a:schemeClr val="tx1">
                    <a:lumMod val="75000"/>
                    <a:lumOff val="25000"/>
                  </a:schemeClr>
                </a:solidFill>
                <a:latin typeface="+mn-ea"/>
                <a:cs typeface="+mn-ea"/>
                <a:sym typeface="+mn-lt"/>
              </a:endParaRPr>
            </a:p>
          </p:txBody>
        </p:sp>
      </p:grpSp>
      <p:grpSp>
        <p:nvGrpSpPr>
          <p:cNvPr id="10" name="PPT世界-16">
            <a:extLst>
              <a:ext uri="{FF2B5EF4-FFF2-40B4-BE49-F238E27FC236}">
                <a16:creationId xmlns:a16="http://schemas.microsoft.com/office/drawing/2014/main" id="{280F9287-86FA-4EE1-A39C-01C94080ADAF}"/>
              </a:ext>
            </a:extLst>
          </p:cNvPr>
          <p:cNvGrpSpPr/>
          <p:nvPr/>
        </p:nvGrpSpPr>
        <p:grpSpPr>
          <a:xfrm>
            <a:off x="1482778" y="2485145"/>
            <a:ext cx="2814913" cy="1333580"/>
            <a:chOff x="1482778" y="2485145"/>
            <a:chExt cx="2814913" cy="1333580"/>
          </a:xfrm>
        </p:grpSpPr>
        <p:sp>
          <p:nvSpPr>
            <p:cNvPr id="25" name="PPT世界-16-1"/>
            <p:cNvSpPr/>
            <p:nvPr/>
          </p:nvSpPr>
          <p:spPr>
            <a:xfrm>
              <a:off x="2492350" y="2485145"/>
              <a:ext cx="1805341" cy="435392"/>
            </a:xfrm>
            <a:prstGeom prst="roundRect">
              <a:avLst>
                <a:gd name="adj" fmla="val 50000"/>
              </a:avLst>
            </a:prstGeom>
            <a:solidFill>
              <a:schemeClr val="accent2"/>
            </a:solidFill>
            <a:ln w="3429" cap="flat">
              <a:noFill/>
              <a:prstDash val="solid"/>
              <a:miter/>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0" name="PPT世界-16-2"/>
            <p:cNvSpPr txBox="1"/>
            <p:nvPr/>
          </p:nvSpPr>
          <p:spPr>
            <a:xfrm>
              <a:off x="1482778" y="3010459"/>
              <a:ext cx="2814913" cy="808266"/>
            </a:xfrm>
            <a:prstGeom prst="rect">
              <a:avLst/>
            </a:prstGeom>
            <a:noFill/>
          </p:spPr>
          <p:txBody>
            <a:bodyPr wrap="square" lIns="0" tIns="0" rIns="0" bIns="0" rtlCol="0">
              <a:noAutofit/>
            </a:bodyPr>
            <a:lstStyle/>
            <a:p>
              <a:pPr algn="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400" dirty="0">
                <a:solidFill>
                  <a:schemeClr val="tx1">
                    <a:lumMod val="75000"/>
                    <a:lumOff val="25000"/>
                  </a:schemeClr>
                </a:solidFill>
                <a:latin typeface="+mn-ea"/>
                <a:cs typeface="+mn-ea"/>
                <a:sym typeface="+mn-lt"/>
              </a:endParaRPr>
            </a:p>
          </p:txBody>
        </p:sp>
      </p:grpSp>
      <p:grpSp>
        <p:nvGrpSpPr>
          <p:cNvPr id="6" name="PPT世界-17">
            <a:extLst>
              <a:ext uri="{FF2B5EF4-FFF2-40B4-BE49-F238E27FC236}">
                <a16:creationId xmlns:a16="http://schemas.microsoft.com/office/drawing/2014/main" id="{0C8AB46C-0AE9-4638-8F89-8465B14828D3}"/>
              </a:ext>
            </a:extLst>
          </p:cNvPr>
          <p:cNvGrpSpPr/>
          <p:nvPr/>
        </p:nvGrpSpPr>
        <p:grpSpPr>
          <a:xfrm>
            <a:off x="545436" y="4581816"/>
            <a:ext cx="2849585" cy="1323496"/>
            <a:chOff x="545436" y="4581816"/>
            <a:chExt cx="2849585" cy="1323496"/>
          </a:xfrm>
        </p:grpSpPr>
        <p:sp>
          <p:nvSpPr>
            <p:cNvPr id="24" name="PPT世界-17-1"/>
            <p:cNvSpPr/>
            <p:nvPr/>
          </p:nvSpPr>
          <p:spPr>
            <a:xfrm>
              <a:off x="1589680" y="4581816"/>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1" name="PPT世界-17-2"/>
            <p:cNvSpPr txBox="1"/>
            <p:nvPr/>
          </p:nvSpPr>
          <p:spPr>
            <a:xfrm>
              <a:off x="545436" y="5097046"/>
              <a:ext cx="2814913" cy="808266"/>
            </a:xfrm>
            <a:prstGeom prst="rect">
              <a:avLst/>
            </a:prstGeom>
            <a:noFill/>
          </p:spPr>
          <p:txBody>
            <a:bodyPr wrap="square" lIns="0" tIns="0" rIns="0" bIns="0" rtlCol="0">
              <a:noAutofit/>
            </a:bodyPr>
            <a:lstStyle/>
            <a:p>
              <a:pPr algn="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400" dirty="0">
                <a:solidFill>
                  <a:schemeClr val="tx1">
                    <a:lumMod val="75000"/>
                    <a:lumOff val="25000"/>
                  </a:schemeClr>
                </a:solidFill>
                <a:latin typeface="+mn-ea"/>
                <a:cs typeface="+mn-ea"/>
                <a:sym typeface="+mn-lt"/>
              </a:endParaRPr>
            </a:p>
          </p:txBody>
        </p:sp>
      </p:grpSp>
      <p:grpSp>
        <p:nvGrpSpPr>
          <p:cNvPr id="49" name="PPT世界-18">
            <a:extLst>
              <a:ext uri="{FF2B5EF4-FFF2-40B4-BE49-F238E27FC236}">
                <a16:creationId xmlns:a16="http://schemas.microsoft.com/office/drawing/2014/main" id="{9848130F-7D14-47FB-A0D4-C0BB600175B8}"/>
              </a:ext>
            </a:extLst>
          </p:cNvPr>
          <p:cNvGrpSpPr/>
          <p:nvPr/>
        </p:nvGrpSpPr>
        <p:grpSpPr>
          <a:xfrm>
            <a:off x="7862130" y="2485145"/>
            <a:ext cx="2896573" cy="1333580"/>
            <a:chOff x="7862130" y="2485145"/>
            <a:chExt cx="2896573" cy="1333580"/>
          </a:xfrm>
        </p:grpSpPr>
        <p:sp>
          <p:nvSpPr>
            <p:cNvPr id="27" name="PPT世界-18-1"/>
            <p:cNvSpPr/>
            <p:nvPr/>
          </p:nvSpPr>
          <p:spPr>
            <a:xfrm>
              <a:off x="7862130" y="2485145"/>
              <a:ext cx="1805341" cy="435392"/>
            </a:xfrm>
            <a:prstGeom prst="roundRect">
              <a:avLst>
                <a:gd name="adj" fmla="val 50000"/>
              </a:avLst>
            </a:prstGeom>
            <a:solidFill>
              <a:schemeClr val="accent2"/>
            </a:solidFill>
            <a:ln w="3429" cap="flat">
              <a:noFill/>
              <a:prstDash val="solid"/>
              <a:miter/>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2" name="PPT世界-18-2"/>
            <p:cNvSpPr txBox="1"/>
            <p:nvPr/>
          </p:nvSpPr>
          <p:spPr>
            <a:xfrm>
              <a:off x="7943790" y="3010459"/>
              <a:ext cx="2814913" cy="808266"/>
            </a:xfrm>
            <a:prstGeom prst="rect">
              <a:avLst/>
            </a:prstGeom>
            <a:noFill/>
          </p:spPr>
          <p:txBody>
            <a:bodyPr wrap="square" lIns="0" tIns="0" rIns="0" bIns="0" rtlCol="0">
              <a:noAutofit/>
            </a:bodyPr>
            <a:lstStyle/>
            <a:p>
              <a:pP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400" dirty="0">
                <a:solidFill>
                  <a:schemeClr val="tx1">
                    <a:lumMod val="75000"/>
                    <a:lumOff val="25000"/>
                  </a:schemeClr>
                </a:solidFill>
                <a:latin typeface="+mn-ea"/>
                <a:cs typeface="+mn-ea"/>
                <a:sym typeface="+mn-lt"/>
              </a:endParaRPr>
            </a:p>
          </p:txBody>
        </p:sp>
      </p:grpSp>
      <p:grpSp>
        <p:nvGrpSpPr>
          <p:cNvPr id="50" name="PPT世界-19">
            <a:extLst>
              <a:ext uri="{FF2B5EF4-FFF2-40B4-BE49-F238E27FC236}">
                <a16:creationId xmlns:a16="http://schemas.microsoft.com/office/drawing/2014/main" id="{B7622BAC-CC16-4601-B36D-3AB3CC85C282}"/>
              </a:ext>
            </a:extLst>
          </p:cNvPr>
          <p:cNvGrpSpPr/>
          <p:nvPr/>
        </p:nvGrpSpPr>
        <p:grpSpPr>
          <a:xfrm>
            <a:off x="8829650" y="4581816"/>
            <a:ext cx="2833530" cy="1323496"/>
            <a:chOff x="8829650" y="4581816"/>
            <a:chExt cx="2833530" cy="1323496"/>
          </a:xfrm>
        </p:grpSpPr>
        <p:sp>
          <p:nvSpPr>
            <p:cNvPr id="26" name="PPT世界-19-1"/>
            <p:cNvSpPr/>
            <p:nvPr/>
          </p:nvSpPr>
          <p:spPr>
            <a:xfrm>
              <a:off x="8829650" y="4581816"/>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3" name="PPT世界-19-2"/>
            <p:cNvSpPr txBox="1"/>
            <p:nvPr/>
          </p:nvSpPr>
          <p:spPr>
            <a:xfrm>
              <a:off x="8848267" y="5097046"/>
              <a:ext cx="2814913" cy="808266"/>
            </a:xfrm>
            <a:prstGeom prst="rect">
              <a:avLst/>
            </a:prstGeom>
            <a:noFill/>
          </p:spPr>
          <p:txBody>
            <a:bodyPr wrap="square" lIns="0" tIns="0" rIns="0" bIns="0" rtlCol="0">
              <a:noAutofit/>
            </a:bodyPr>
            <a:lstStyle/>
            <a:p>
              <a:pP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400" dirty="0">
                <a:solidFill>
                  <a:schemeClr val="tx1">
                    <a:lumMod val="75000"/>
                    <a:lumOff val="25000"/>
                  </a:schemeClr>
                </a:solidFill>
                <a:latin typeface="+mn-ea"/>
                <a:cs typeface="+mn-ea"/>
                <a:sym typeface="+mn-lt"/>
              </a:endParaRPr>
            </a:p>
          </p:txBody>
        </p:sp>
      </p:grpSp>
      <p:grpSp>
        <p:nvGrpSpPr>
          <p:cNvPr id="59" name="PPT世界-20">
            <a:extLst>
              <a:ext uri="{FF2B5EF4-FFF2-40B4-BE49-F238E27FC236}">
                <a16:creationId xmlns:a16="http://schemas.microsoft.com/office/drawing/2014/main" id="{D6745A31-BA6D-44E5-A805-DD6059D27384}"/>
              </a:ext>
            </a:extLst>
          </p:cNvPr>
          <p:cNvGrpSpPr/>
          <p:nvPr/>
        </p:nvGrpSpPr>
        <p:grpSpPr>
          <a:xfrm>
            <a:off x="4157966" y="3862550"/>
            <a:ext cx="3874374" cy="2995451"/>
            <a:chOff x="4157966" y="3862550"/>
            <a:chExt cx="3874374" cy="2995451"/>
          </a:xfrm>
        </p:grpSpPr>
        <p:sp>
          <p:nvSpPr>
            <p:cNvPr id="52" name="PPT世界-20-1">
              <a:extLst>
                <a:ext uri="{FF2B5EF4-FFF2-40B4-BE49-F238E27FC236}">
                  <a16:creationId xmlns:a16="http://schemas.microsoft.com/office/drawing/2014/main" id="{DBE87130-127A-45C1-9100-8A516D9A2DAB}"/>
                </a:ext>
              </a:extLst>
            </p:cNvPr>
            <p:cNvSpPr/>
            <p:nvPr/>
          </p:nvSpPr>
          <p:spPr>
            <a:xfrm>
              <a:off x="4157966" y="3862550"/>
              <a:ext cx="3874374" cy="2995451"/>
            </a:xfrm>
            <a:custGeom>
              <a:avLst/>
              <a:gdLst>
                <a:gd name="connsiteX0" fmla="*/ 1937187 w 3874374"/>
                <a:gd name="connsiteY0" fmla="*/ 0 h 2995451"/>
                <a:gd name="connsiteX1" fmla="*/ 3874374 w 3874374"/>
                <a:gd name="connsiteY1" fmla="*/ 1937185 h 2995451"/>
                <a:gd name="connsiteX2" fmla="*/ 3640566 w 3874374"/>
                <a:gd name="connsiteY2" fmla="*/ 2860563 h 2995451"/>
                <a:gd name="connsiteX3" fmla="*/ 3558619 w 3874374"/>
                <a:gd name="connsiteY3" fmla="*/ 2995451 h 2995451"/>
                <a:gd name="connsiteX4" fmla="*/ 315755 w 3874374"/>
                <a:gd name="connsiteY4" fmla="*/ 2995451 h 2995451"/>
                <a:gd name="connsiteX5" fmla="*/ 233808 w 3874374"/>
                <a:gd name="connsiteY5" fmla="*/ 2860563 h 2995451"/>
                <a:gd name="connsiteX6" fmla="*/ 0 w 3874374"/>
                <a:gd name="connsiteY6" fmla="*/ 1937185 h 2995451"/>
                <a:gd name="connsiteX7" fmla="*/ 1937187 w 3874374"/>
                <a:gd name="connsiteY7" fmla="*/ 0 h 299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4374" h="2995451">
                  <a:moveTo>
                    <a:pt x="1937187" y="0"/>
                  </a:moveTo>
                  <a:cubicBezTo>
                    <a:pt x="3007066" y="0"/>
                    <a:pt x="3874374" y="867307"/>
                    <a:pt x="3874374" y="1937185"/>
                  </a:cubicBezTo>
                  <a:cubicBezTo>
                    <a:pt x="3874374" y="2271522"/>
                    <a:pt x="3789676" y="2586077"/>
                    <a:pt x="3640566" y="2860563"/>
                  </a:cubicBezTo>
                  <a:lnTo>
                    <a:pt x="3558619" y="2995451"/>
                  </a:lnTo>
                  <a:lnTo>
                    <a:pt x="315755" y="2995451"/>
                  </a:lnTo>
                  <a:lnTo>
                    <a:pt x="233808" y="2860563"/>
                  </a:lnTo>
                  <a:cubicBezTo>
                    <a:pt x="84698" y="2586077"/>
                    <a:pt x="0" y="2271522"/>
                    <a:pt x="0" y="1937185"/>
                  </a:cubicBezTo>
                  <a:cubicBezTo>
                    <a:pt x="0" y="867307"/>
                    <a:pt x="867308" y="0"/>
                    <a:pt x="1937187" y="0"/>
                  </a:cubicBezTo>
                  <a:close/>
                </a:path>
              </a:pathLst>
            </a:custGeom>
            <a:solidFill>
              <a:schemeClr val="accent1"/>
            </a:solidFill>
            <a:ln>
              <a:noFill/>
            </a:ln>
            <a:effectLst>
              <a:outerShdw blurRad="1905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思源黑体 CN Bold" panose="020B0800000000000000" pitchFamily="34" charset="-122"/>
              </a:endParaRPr>
            </a:p>
          </p:txBody>
        </p:sp>
        <p:sp>
          <p:nvSpPr>
            <p:cNvPr id="54" name="PPT世界-20-2">
              <a:extLst>
                <a:ext uri="{FF2B5EF4-FFF2-40B4-BE49-F238E27FC236}">
                  <a16:creationId xmlns:a16="http://schemas.microsoft.com/office/drawing/2014/main" id="{2A451032-2883-4CA0-94FC-E123DEEB8767}"/>
                </a:ext>
              </a:extLst>
            </p:cNvPr>
            <p:cNvSpPr txBox="1"/>
            <p:nvPr/>
          </p:nvSpPr>
          <p:spPr>
            <a:xfrm rot="5400000">
              <a:off x="4730820" y="3819868"/>
              <a:ext cx="2728305" cy="3347959"/>
            </a:xfrm>
            <a:custGeom>
              <a:avLst/>
              <a:gdLst/>
              <a:ahLst/>
              <a:cxnLst/>
              <a:rect l="l" t="t" r="r" b="b"/>
              <a:pathLst>
                <a:path w="2728305" h="3347959">
                  <a:moveTo>
                    <a:pt x="2706621" y="549494"/>
                  </a:moveTo>
                  <a:lnTo>
                    <a:pt x="2728305" y="526452"/>
                  </a:lnTo>
                  <a:lnTo>
                    <a:pt x="2728305" y="569552"/>
                  </a:lnTo>
                  <a:lnTo>
                    <a:pt x="2728131" y="569737"/>
                  </a:lnTo>
                  <a:close/>
                  <a:moveTo>
                    <a:pt x="2688487" y="2814375"/>
                  </a:moveTo>
                  <a:lnTo>
                    <a:pt x="2710581" y="2794770"/>
                  </a:lnTo>
                  <a:lnTo>
                    <a:pt x="2728305" y="2814744"/>
                  </a:lnTo>
                  <a:lnTo>
                    <a:pt x="2728305" y="2859248"/>
                  </a:lnTo>
                  <a:close/>
                  <a:moveTo>
                    <a:pt x="2614539" y="471311"/>
                  </a:moveTo>
                  <a:lnTo>
                    <a:pt x="2707135" y="356126"/>
                  </a:lnTo>
                  <a:lnTo>
                    <a:pt x="2728305" y="373145"/>
                  </a:lnTo>
                  <a:lnTo>
                    <a:pt x="2728305" y="376935"/>
                  </a:lnTo>
                  <a:lnTo>
                    <a:pt x="2637560" y="489818"/>
                  </a:lnTo>
                  <a:close/>
                  <a:moveTo>
                    <a:pt x="2595166" y="2891064"/>
                  </a:moveTo>
                  <a:lnTo>
                    <a:pt x="2618719" y="2873237"/>
                  </a:lnTo>
                  <a:lnTo>
                    <a:pt x="2707908" y="2991081"/>
                  </a:lnTo>
                  <a:lnTo>
                    <a:pt x="2684356" y="3008907"/>
                  </a:lnTo>
                  <a:close/>
                  <a:moveTo>
                    <a:pt x="2516663" y="400674"/>
                  </a:moveTo>
                  <a:lnTo>
                    <a:pt x="2599998" y="278621"/>
                  </a:lnTo>
                  <a:lnTo>
                    <a:pt x="2624392" y="295277"/>
                  </a:lnTo>
                  <a:lnTo>
                    <a:pt x="2541057" y="417330"/>
                  </a:lnTo>
                  <a:close/>
                  <a:moveTo>
                    <a:pt x="2496153" y="2960137"/>
                  </a:moveTo>
                  <a:lnTo>
                    <a:pt x="2521024" y="2944201"/>
                  </a:lnTo>
                  <a:lnTo>
                    <a:pt x="2600756" y="3068638"/>
                  </a:lnTo>
                  <a:lnTo>
                    <a:pt x="2575886" y="3084573"/>
                  </a:lnTo>
                  <a:close/>
                  <a:moveTo>
                    <a:pt x="2413391" y="337909"/>
                  </a:moveTo>
                  <a:lnTo>
                    <a:pt x="2486916" y="209707"/>
                  </a:lnTo>
                  <a:lnTo>
                    <a:pt x="2512539" y="224402"/>
                  </a:lnTo>
                  <a:lnTo>
                    <a:pt x="2439014" y="352604"/>
                  </a:lnTo>
                  <a:close/>
                  <a:moveTo>
                    <a:pt x="2392006" y="3021183"/>
                  </a:moveTo>
                  <a:lnTo>
                    <a:pt x="2418046" y="3007241"/>
                  </a:lnTo>
                  <a:lnTo>
                    <a:pt x="2487804" y="3137532"/>
                  </a:lnTo>
                  <a:lnTo>
                    <a:pt x="2461763" y="3151474"/>
                  </a:lnTo>
                  <a:close/>
                  <a:moveTo>
                    <a:pt x="2305648" y="283605"/>
                  </a:moveTo>
                  <a:lnTo>
                    <a:pt x="2368897" y="150034"/>
                  </a:lnTo>
                  <a:lnTo>
                    <a:pt x="2395593" y="162675"/>
                  </a:lnTo>
                  <a:lnTo>
                    <a:pt x="2332344" y="296246"/>
                  </a:lnTo>
                  <a:close/>
                  <a:moveTo>
                    <a:pt x="2283208" y="3073860"/>
                  </a:moveTo>
                  <a:lnTo>
                    <a:pt x="2310264" y="3062006"/>
                  </a:lnTo>
                  <a:lnTo>
                    <a:pt x="2369567" y="3197376"/>
                  </a:lnTo>
                  <a:lnTo>
                    <a:pt x="2342512" y="3209229"/>
                  </a:lnTo>
                  <a:close/>
                  <a:moveTo>
                    <a:pt x="2193891" y="238008"/>
                  </a:moveTo>
                  <a:lnTo>
                    <a:pt x="2246439" y="99875"/>
                  </a:lnTo>
                  <a:lnTo>
                    <a:pt x="2274047" y="110377"/>
                  </a:lnTo>
                  <a:lnTo>
                    <a:pt x="2221499" y="248510"/>
                  </a:lnTo>
                  <a:close/>
                  <a:moveTo>
                    <a:pt x="2170891" y="3117607"/>
                  </a:moveTo>
                  <a:lnTo>
                    <a:pt x="2198794" y="3107918"/>
                  </a:lnTo>
                  <a:lnTo>
                    <a:pt x="2247275" y="3247529"/>
                  </a:lnTo>
                  <a:lnTo>
                    <a:pt x="2219372" y="3257219"/>
                  </a:lnTo>
                  <a:close/>
                  <a:moveTo>
                    <a:pt x="2085714" y="203451"/>
                  </a:moveTo>
                  <a:lnTo>
                    <a:pt x="2127196" y="61602"/>
                  </a:lnTo>
                  <a:lnTo>
                    <a:pt x="2155547" y="69893"/>
                  </a:lnTo>
                  <a:lnTo>
                    <a:pt x="2114065" y="211742"/>
                  </a:lnTo>
                  <a:close/>
                  <a:moveTo>
                    <a:pt x="2055145" y="3152369"/>
                  </a:moveTo>
                  <a:lnTo>
                    <a:pt x="2083726" y="3144912"/>
                  </a:lnTo>
                  <a:lnTo>
                    <a:pt x="2121036" y="3287913"/>
                  </a:lnTo>
                  <a:lnTo>
                    <a:pt x="2092455" y="3295371"/>
                  </a:lnTo>
                  <a:close/>
                  <a:moveTo>
                    <a:pt x="1968521" y="175650"/>
                  </a:moveTo>
                  <a:lnTo>
                    <a:pt x="1998741" y="30983"/>
                  </a:lnTo>
                  <a:lnTo>
                    <a:pt x="2027655" y="37022"/>
                  </a:lnTo>
                  <a:lnTo>
                    <a:pt x="1997435" y="181690"/>
                  </a:lnTo>
                  <a:close/>
                  <a:moveTo>
                    <a:pt x="1937180" y="3177762"/>
                  </a:moveTo>
                  <a:lnTo>
                    <a:pt x="1966260" y="3172578"/>
                  </a:lnTo>
                  <a:lnTo>
                    <a:pt x="1992196" y="3318074"/>
                  </a:lnTo>
                  <a:lnTo>
                    <a:pt x="1963116" y="3323258"/>
                  </a:lnTo>
                  <a:close/>
                  <a:moveTo>
                    <a:pt x="1848938" y="157139"/>
                  </a:moveTo>
                  <a:lnTo>
                    <a:pt x="1867709" y="10546"/>
                  </a:lnTo>
                  <a:lnTo>
                    <a:pt x="1897007" y="14298"/>
                  </a:lnTo>
                  <a:lnTo>
                    <a:pt x="1878237" y="160891"/>
                  </a:lnTo>
                  <a:close/>
                  <a:moveTo>
                    <a:pt x="1817688" y="3193702"/>
                  </a:moveTo>
                  <a:lnTo>
                    <a:pt x="1847085" y="3190811"/>
                  </a:lnTo>
                  <a:lnTo>
                    <a:pt x="1861550" y="3337891"/>
                  </a:lnTo>
                  <a:lnTo>
                    <a:pt x="1832154" y="3340783"/>
                  </a:lnTo>
                  <a:close/>
                  <a:moveTo>
                    <a:pt x="1728420" y="148119"/>
                  </a:moveTo>
                  <a:lnTo>
                    <a:pt x="1735748" y="511"/>
                  </a:lnTo>
                  <a:lnTo>
                    <a:pt x="1765250" y="1975"/>
                  </a:lnTo>
                  <a:lnTo>
                    <a:pt x="1757922" y="149583"/>
                  </a:lnTo>
                  <a:close/>
                  <a:moveTo>
                    <a:pt x="1696530" y="3200199"/>
                  </a:moveTo>
                  <a:lnTo>
                    <a:pt x="1726062" y="3199612"/>
                  </a:lnTo>
                  <a:lnTo>
                    <a:pt x="1728998" y="3347372"/>
                  </a:lnTo>
                  <a:lnTo>
                    <a:pt x="1699466" y="3347959"/>
                  </a:lnTo>
                  <a:close/>
                  <a:moveTo>
                    <a:pt x="1602189" y="834"/>
                  </a:moveTo>
                  <a:lnTo>
                    <a:pt x="1631715" y="0"/>
                  </a:lnTo>
                  <a:lnTo>
                    <a:pt x="1635889" y="147731"/>
                  </a:lnTo>
                  <a:lnTo>
                    <a:pt x="1606363" y="148565"/>
                  </a:lnTo>
                  <a:close/>
                  <a:moveTo>
                    <a:pt x="1566659" y="3344726"/>
                  </a:moveTo>
                  <a:lnTo>
                    <a:pt x="1575150" y="3197180"/>
                  </a:lnTo>
                  <a:lnTo>
                    <a:pt x="1604639" y="3198878"/>
                  </a:lnTo>
                  <a:lnTo>
                    <a:pt x="1596148" y="3346423"/>
                  </a:lnTo>
                  <a:close/>
                  <a:moveTo>
                    <a:pt x="1470968" y="11476"/>
                  </a:moveTo>
                  <a:lnTo>
                    <a:pt x="1500341" y="8358"/>
                  </a:lnTo>
                  <a:lnTo>
                    <a:pt x="1515941" y="155322"/>
                  </a:lnTo>
                  <a:lnTo>
                    <a:pt x="1486568" y="158440"/>
                  </a:lnTo>
                  <a:close/>
                  <a:moveTo>
                    <a:pt x="1442254" y="3332159"/>
                  </a:moveTo>
                  <a:lnTo>
                    <a:pt x="1462188" y="3185720"/>
                  </a:lnTo>
                  <a:lnTo>
                    <a:pt x="1491456" y="3189704"/>
                  </a:lnTo>
                  <a:lnTo>
                    <a:pt x="1471522" y="3336143"/>
                  </a:lnTo>
                  <a:close/>
                  <a:moveTo>
                    <a:pt x="1339778" y="32644"/>
                  </a:moveTo>
                  <a:lnTo>
                    <a:pt x="1368814" y="27222"/>
                  </a:lnTo>
                  <a:lnTo>
                    <a:pt x="1395943" y="172500"/>
                  </a:lnTo>
                  <a:lnTo>
                    <a:pt x="1366908" y="177922"/>
                  </a:lnTo>
                  <a:close/>
                  <a:moveTo>
                    <a:pt x="1312051" y="3308850"/>
                  </a:moveTo>
                  <a:lnTo>
                    <a:pt x="1343393" y="3164422"/>
                  </a:lnTo>
                  <a:lnTo>
                    <a:pt x="1372259" y="3170686"/>
                  </a:lnTo>
                  <a:lnTo>
                    <a:pt x="1340917" y="3315114"/>
                  </a:lnTo>
                  <a:close/>
                  <a:moveTo>
                    <a:pt x="1218468" y="62100"/>
                  </a:moveTo>
                  <a:lnTo>
                    <a:pt x="1246988" y="54409"/>
                  </a:lnTo>
                  <a:lnTo>
                    <a:pt x="1285465" y="197102"/>
                  </a:lnTo>
                  <a:lnTo>
                    <a:pt x="1256946" y="204792"/>
                  </a:lnTo>
                  <a:close/>
                  <a:moveTo>
                    <a:pt x="1183822" y="3275205"/>
                  </a:moveTo>
                  <a:lnTo>
                    <a:pt x="1226457" y="3133699"/>
                  </a:lnTo>
                  <a:lnTo>
                    <a:pt x="1254739" y="3142220"/>
                  </a:lnTo>
                  <a:lnTo>
                    <a:pt x="1212104" y="3283726"/>
                  </a:lnTo>
                  <a:close/>
                  <a:moveTo>
                    <a:pt x="1092616" y="103081"/>
                  </a:moveTo>
                  <a:lnTo>
                    <a:pt x="1120440" y="93166"/>
                  </a:lnTo>
                  <a:lnTo>
                    <a:pt x="1170044" y="232383"/>
                  </a:lnTo>
                  <a:lnTo>
                    <a:pt x="1142220" y="242297"/>
                  </a:lnTo>
                  <a:close/>
                  <a:moveTo>
                    <a:pt x="1059108" y="3231621"/>
                  </a:moveTo>
                  <a:lnTo>
                    <a:pt x="1112745" y="3093908"/>
                  </a:lnTo>
                  <a:lnTo>
                    <a:pt x="1140269" y="3104628"/>
                  </a:lnTo>
                  <a:lnTo>
                    <a:pt x="1086632" y="3242341"/>
                  </a:lnTo>
                  <a:close/>
                  <a:moveTo>
                    <a:pt x="970297" y="153991"/>
                  </a:moveTo>
                  <a:lnTo>
                    <a:pt x="997254" y="141916"/>
                  </a:lnTo>
                  <a:lnTo>
                    <a:pt x="1057670" y="276792"/>
                  </a:lnTo>
                  <a:lnTo>
                    <a:pt x="1030713" y="288867"/>
                  </a:lnTo>
                  <a:close/>
                  <a:moveTo>
                    <a:pt x="937838" y="3178075"/>
                  </a:moveTo>
                  <a:lnTo>
                    <a:pt x="1002167" y="3045020"/>
                  </a:lnTo>
                  <a:lnTo>
                    <a:pt x="1028760" y="3057877"/>
                  </a:lnTo>
                  <a:lnTo>
                    <a:pt x="964431" y="3190932"/>
                  </a:lnTo>
                  <a:close/>
                  <a:moveTo>
                    <a:pt x="852653" y="214305"/>
                  </a:moveTo>
                  <a:lnTo>
                    <a:pt x="878581" y="200154"/>
                  </a:lnTo>
                  <a:lnTo>
                    <a:pt x="949381" y="329881"/>
                  </a:lnTo>
                  <a:lnTo>
                    <a:pt x="923454" y="344032"/>
                  </a:lnTo>
                  <a:close/>
                  <a:moveTo>
                    <a:pt x="821429" y="3115193"/>
                  </a:moveTo>
                  <a:lnTo>
                    <a:pt x="896003" y="2987598"/>
                  </a:lnTo>
                  <a:lnTo>
                    <a:pt x="921504" y="3002502"/>
                  </a:lnTo>
                  <a:lnTo>
                    <a:pt x="846931" y="3130098"/>
                  </a:lnTo>
                  <a:close/>
                  <a:moveTo>
                    <a:pt x="739945" y="283845"/>
                  </a:moveTo>
                  <a:lnTo>
                    <a:pt x="764686" y="267709"/>
                  </a:lnTo>
                  <a:lnTo>
                    <a:pt x="845421" y="391498"/>
                  </a:lnTo>
                  <a:lnTo>
                    <a:pt x="820680" y="407634"/>
                  </a:lnTo>
                  <a:close/>
                  <a:moveTo>
                    <a:pt x="716482" y="3047559"/>
                  </a:moveTo>
                  <a:lnTo>
                    <a:pt x="800804" y="2926186"/>
                  </a:lnTo>
                  <a:lnTo>
                    <a:pt x="825062" y="2943040"/>
                  </a:lnTo>
                  <a:lnTo>
                    <a:pt x="740740" y="3064412"/>
                  </a:lnTo>
                  <a:close/>
                  <a:moveTo>
                    <a:pt x="633196" y="361952"/>
                  </a:moveTo>
                  <a:lnTo>
                    <a:pt x="656605" y="343937"/>
                  </a:lnTo>
                  <a:lnTo>
                    <a:pt x="746741" y="461057"/>
                  </a:lnTo>
                  <a:lnTo>
                    <a:pt x="723333" y="479072"/>
                  </a:lnTo>
                  <a:close/>
                  <a:moveTo>
                    <a:pt x="611029" y="2967569"/>
                  </a:moveTo>
                  <a:lnTo>
                    <a:pt x="704566" y="2853147"/>
                  </a:lnTo>
                  <a:lnTo>
                    <a:pt x="727435" y="2871841"/>
                  </a:lnTo>
                  <a:lnTo>
                    <a:pt x="633898" y="2986263"/>
                  </a:lnTo>
                  <a:close/>
                  <a:moveTo>
                    <a:pt x="538401" y="443253"/>
                  </a:moveTo>
                  <a:lnTo>
                    <a:pt x="560337" y="423472"/>
                  </a:lnTo>
                  <a:lnTo>
                    <a:pt x="659311" y="533225"/>
                  </a:lnTo>
                  <a:lnTo>
                    <a:pt x="637375" y="553006"/>
                  </a:lnTo>
                  <a:close/>
                  <a:moveTo>
                    <a:pt x="512289" y="2879623"/>
                  </a:moveTo>
                  <a:lnTo>
                    <a:pt x="614444" y="2772822"/>
                  </a:lnTo>
                  <a:lnTo>
                    <a:pt x="635789" y="2793240"/>
                  </a:lnTo>
                  <a:lnTo>
                    <a:pt x="533635" y="2900040"/>
                  </a:lnTo>
                  <a:close/>
                  <a:moveTo>
                    <a:pt x="444794" y="536695"/>
                  </a:moveTo>
                  <a:lnTo>
                    <a:pt x="465125" y="515268"/>
                  </a:lnTo>
                  <a:lnTo>
                    <a:pt x="572333" y="616994"/>
                  </a:lnTo>
                  <a:lnTo>
                    <a:pt x="552002" y="638421"/>
                  </a:lnTo>
                  <a:close/>
                  <a:moveTo>
                    <a:pt x="420717" y="2784155"/>
                  </a:moveTo>
                  <a:lnTo>
                    <a:pt x="530867" y="2685622"/>
                  </a:lnTo>
                  <a:lnTo>
                    <a:pt x="550560" y="2707638"/>
                  </a:lnTo>
                  <a:lnTo>
                    <a:pt x="440410" y="2806170"/>
                  </a:lnTo>
                  <a:close/>
                  <a:moveTo>
                    <a:pt x="358796" y="637218"/>
                  </a:moveTo>
                  <a:lnTo>
                    <a:pt x="377398" y="614273"/>
                  </a:lnTo>
                  <a:lnTo>
                    <a:pt x="492198" y="707346"/>
                  </a:lnTo>
                  <a:lnTo>
                    <a:pt x="473596" y="730291"/>
                  </a:lnTo>
                  <a:close/>
                  <a:moveTo>
                    <a:pt x="336952" y="2681833"/>
                  </a:moveTo>
                  <a:lnTo>
                    <a:pt x="454433" y="2592167"/>
                  </a:lnTo>
                  <a:lnTo>
                    <a:pt x="472354" y="2615647"/>
                  </a:lnTo>
                  <a:lnTo>
                    <a:pt x="354873" y="2705313"/>
                  </a:lnTo>
                  <a:close/>
                  <a:moveTo>
                    <a:pt x="280963" y="744205"/>
                  </a:moveTo>
                  <a:lnTo>
                    <a:pt x="297719" y="719879"/>
                  </a:lnTo>
                  <a:lnTo>
                    <a:pt x="419429" y="803714"/>
                  </a:lnTo>
                  <a:lnTo>
                    <a:pt x="402674" y="828039"/>
                  </a:lnTo>
                  <a:close/>
                  <a:moveTo>
                    <a:pt x="261400" y="2573108"/>
                  </a:moveTo>
                  <a:lnTo>
                    <a:pt x="385519" y="2492883"/>
                  </a:lnTo>
                  <a:lnTo>
                    <a:pt x="401553" y="2517689"/>
                  </a:lnTo>
                  <a:lnTo>
                    <a:pt x="277434" y="2597915"/>
                  </a:lnTo>
                  <a:close/>
                  <a:moveTo>
                    <a:pt x="211835" y="856958"/>
                  </a:moveTo>
                  <a:lnTo>
                    <a:pt x="226637" y="831396"/>
                  </a:lnTo>
                  <a:lnTo>
                    <a:pt x="354532" y="905455"/>
                  </a:lnTo>
                  <a:lnTo>
                    <a:pt x="339730" y="931017"/>
                  </a:lnTo>
                  <a:close/>
                  <a:moveTo>
                    <a:pt x="198274" y="2465454"/>
                  </a:moveTo>
                  <a:lnTo>
                    <a:pt x="328281" y="2395170"/>
                  </a:lnTo>
                  <a:lnTo>
                    <a:pt x="342329" y="2421154"/>
                  </a:lnTo>
                  <a:lnTo>
                    <a:pt x="212321" y="2491438"/>
                  </a:lnTo>
                  <a:close/>
                  <a:moveTo>
                    <a:pt x="151704" y="975132"/>
                  </a:moveTo>
                  <a:lnTo>
                    <a:pt x="164449" y="948485"/>
                  </a:lnTo>
                  <a:lnTo>
                    <a:pt x="297773" y="1012254"/>
                  </a:lnTo>
                  <a:lnTo>
                    <a:pt x="285028" y="1038901"/>
                  </a:lnTo>
                  <a:close/>
                  <a:moveTo>
                    <a:pt x="140266" y="2346477"/>
                  </a:moveTo>
                  <a:lnTo>
                    <a:pt x="275388" y="2286614"/>
                  </a:lnTo>
                  <a:lnTo>
                    <a:pt x="287353" y="2313620"/>
                  </a:lnTo>
                  <a:lnTo>
                    <a:pt x="152230" y="2373484"/>
                  </a:lnTo>
                  <a:close/>
                  <a:moveTo>
                    <a:pt x="103984" y="1090367"/>
                  </a:moveTo>
                  <a:lnTo>
                    <a:pt x="114596" y="1062801"/>
                  </a:lnTo>
                  <a:lnTo>
                    <a:pt x="252519" y="1115895"/>
                  </a:lnTo>
                  <a:lnTo>
                    <a:pt x="241907" y="1143461"/>
                  </a:lnTo>
                  <a:close/>
                  <a:moveTo>
                    <a:pt x="91848" y="2223183"/>
                  </a:moveTo>
                  <a:lnTo>
                    <a:pt x="231266" y="2174149"/>
                  </a:lnTo>
                  <a:lnTo>
                    <a:pt x="241066" y="2202013"/>
                  </a:lnTo>
                  <a:lnTo>
                    <a:pt x="101648" y="2251048"/>
                  </a:lnTo>
                  <a:close/>
                  <a:moveTo>
                    <a:pt x="62821" y="1216249"/>
                  </a:moveTo>
                  <a:lnTo>
                    <a:pt x="71225" y="1187932"/>
                  </a:lnTo>
                  <a:lnTo>
                    <a:pt x="212906" y="1229982"/>
                  </a:lnTo>
                  <a:lnTo>
                    <a:pt x="204502" y="1258299"/>
                  </a:lnTo>
                  <a:close/>
                  <a:moveTo>
                    <a:pt x="53466" y="2096701"/>
                  </a:moveTo>
                  <a:lnTo>
                    <a:pt x="196311" y="2058792"/>
                  </a:lnTo>
                  <a:lnTo>
                    <a:pt x="203888" y="2087343"/>
                  </a:lnTo>
                  <a:lnTo>
                    <a:pt x="61043" y="2125251"/>
                  </a:lnTo>
                  <a:close/>
                  <a:moveTo>
                    <a:pt x="31788" y="1345084"/>
                  </a:moveTo>
                  <a:lnTo>
                    <a:pt x="37935" y="1316192"/>
                  </a:lnTo>
                  <a:lnTo>
                    <a:pt x="182489" y="1346945"/>
                  </a:lnTo>
                  <a:lnTo>
                    <a:pt x="176343" y="1375836"/>
                  </a:lnTo>
                  <a:close/>
                  <a:moveTo>
                    <a:pt x="25165" y="1967071"/>
                  </a:moveTo>
                  <a:lnTo>
                    <a:pt x="170557" y="1940560"/>
                  </a:lnTo>
                  <a:lnTo>
                    <a:pt x="175855" y="1969619"/>
                  </a:lnTo>
                  <a:lnTo>
                    <a:pt x="30463" y="1996130"/>
                  </a:lnTo>
                  <a:close/>
                  <a:moveTo>
                    <a:pt x="11128" y="1475505"/>
                  </a:moveTo>
                  <a:lnTo>
                    <a:pt x="14997" y="1446222"/>
                  </a:lnTo>
                  <a:lnTo>
                    <a:pt x="161513" y="1465582"/>
                  </a:lnTo>
                  <a:lnTo>
                    <a:pt x="157643" y="1494865"/>
                  </a:lnTo>
                  <a:close/>
                  <a:moveTo>
                    <a:pt x="7324" y="1836242"/>
                  </a:moveTo>
                  <a:lnTo>
                    <a:pt x="154345" y="1821191"/>
                  </a:lnTo>
                  <a:lnTo>
                    <a:pt x="157353" y="1850575"/>
                  </a:lnTo>
                  <a:lnTo>
                    <a:pt x="10333" y="1865625"/>
                  </a:lnTo>
                  <a:close/>
                  <a:moveTo>
                    <a:pt x="724" y="1608077"/>
                  </a:moveTo>
                  <a:lnTo>
                    <a:pt x="2297" y="1578581"/>
                  </a:lnTo>
                  <a:lnTo>
                    <a:pt x="149877" y="1586454"/>
                  </a:lnTo>
                  <a:lnTo>
                    <a:pt x="148303" y="1615950"/>
                  </a:lnTo>
                  <a:close/>
                  <a:moveTo>
                    <a:pt x="0" y="1711381"/>
                  </a:moveTo>
                  <a:lnTo>
                    <a:pt x="147747" y="1707827"/>
                  </a:lnTo>
                  <a:lnTo>
                    <a:pt x="148457" y="1737356"/>
                  </a:lnTo>
                  <a:lnTo>
                    <a:pt x="711" y="1740910"/>
                  </a:lnTo>
                  <a:close/>
                </a:path>
              </a:pathLst>
            </a:custGeom>
            <a:gradFill flip="none" rotWithShape="1">
              <a:gsLst>
                <a:gs pos="0">
                  <a:schemeClr val="bg1">
                    <a:alpha val="9000"/>
                  </a:schemeClr>
                </a:gs>
                <a:gs pos="100000">
                  <a:schemeClr val="bg1">
                    <a:alpha val="42000"/>
                  </a:schemeClr>
                </a:gs>
              </a:gsLst>
              <a:lin ang="108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000" spc="600" dirty="0">
                <a:gradFill flip="none" rotWithShape="1">
                  <a:gsLst>
                    <a:gs pos="0">
                      <a:schemeClr val="bg1">
                        <a:alpha val="9000"/>
                      </a:schemeClr>
                    </a:gs>
                    <a:gs pos="100000">
                      <a:schemeClr val="bg1">
                        <a:alpha val="42000"/>
                      </a:schemeClr>
                    </a:gs>
                  </a:gsLst>
                  <a:lin ang="10800000" scaled="1"/>
                  <a:tileRect/>
                </a:gradFill>
                <a:cs typeface="思源黑体 CN Bold" panose="020B0800000000000000" pitchFamily="34" charset="-122"/>
              </a:endParaRPr>
            </a:p>
          </p:txBody>
        </p:sp>
        <p:sp>
          <p:nvSpPr>
            <p:cNvPr id="22" name="PPT世界-20-3"/>
            <p:cNvSpPr txBox="1"/>
            <p:nvPr/>
          </p:nvSpPr>
          <p:spPr>
            <a:xfrm>
              <a:off x="4539043" y="5437064"/>
              <a:ext cx="3112219" cy="54273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34" name="组合 33">
              <a:extLst>
                <a:ext uri="{FF2B5EF4-FFF2-40B4-BE49-F238E27FC236}">
                  <a16:creationId xmlns:a16="http://schemas.microsoft.com/office/drawing/2014/main" id="{0480502F-9E2C-44B2-B040-4E10C0A5A339}"/>
                </a:ext>
              </a:extLst>
            </p:cNvPr>
            <p:cNvGrpSpPr/>
            <p:nvPr/>
          </p:nvGrpSpPr>
          <p:grpSpPr>
            <a:xfrm>
              <a:off x="5774540" y="4687022"/>
              <a:ext cx="577881" cy="577881"/>
              <a:chOff x="1558383" y="1978431"/>
              <a:chExt cx="524328" cy="524328"/>
            </a:xfrm>
          </p:grpSpPr>
          <p:sp>
            <p:nvSpPr>
              <p:cNvPr id="35" name="PPT世界-20-4">
                <a:extLst>
                  <a:ext uri="{FF2B5EF4-FFF2-40B4-BE49-F238E27FC236}">
                    <a16:creationId xmlns:a16="http://schemas.microsoft.com/office/drawing/2014/main" id="{686992BC-52AE-4AC4-B658-5D291EEBA88A}"/>
                  </a:ext>
                </a:extLst>
              </p:cNvPr>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36" name="PPT世界-20-5">
                <a:extLst>
                  <a:ext uri="{FF2B5EF4-FFF2-40B4-BE49-F238E27FC236}">
                    <a16:creationId xmlns:a16="http://schemas.microsoft.com/office/drawing/2014/main" id="{4BF19623-BB99-4858-917B-971E5A56DA70}"/>
                  </a:ext>
                </a:extLst>
              </p:cNvPr>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37" name="PPT世界-20-6">
                <a:extLst>
                  <a:ext uri="{FF2B5EF4-FFF2-40B4-BE49-F238E27FC236}">
                    <a16:creationId xmlns:a16="http://schemas.microsoft.com/office/drawing/2014/main" id="{E21656B8-982E-4F06-88AA-F896CF85C2FB}"/>
                  </a:ext>
                </a:extLst>
              </p:cNvPr>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38" name="PPT世界-20-7">
                <a:extLst>
                  <a:ext uri="{FF2B5EF4-FFF2-40B4-BE49-F238E27FC236}">
                    <a16:creationId xmlns:a16="http://schemas.microsoft.com/office/drawing/2014/main" id="{6F0F23F7-630A-45E2-A9DD-3AEAA80B3160}"/>
                  </a:ext>
                </a:extLst>
              </p:cNvPr>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39" name="PPT世界-20-8">
                <a:extLst>
                  <a:ext uri="{FF2B5EF4-FFF2-40B4-BE49-F238E27FC236}">
                    <a16:creationId xmlns:a16="http://schemas.microsoft.com/office/drawing/2014/main" id="{058723A4-B21F-40E5-BAB1-640422957AB5}"/>
                  </a:ext>
                </a:extLst>
              </p:cNvPr>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40" name="PPT世界-20-9">
                <a:extLst>
                  <a:ext uri="{FF2B5EF4-FFF2-40B4-BE49-F238E27FC236}">
                    <a16:creationId xmlns:a16="http://schemas.microsoft.com/office/drawing/2014/main" id="{753D5E06-708C-45D7-ACEE-9213D235DE55}"/>
                  </a:ext>
                </a:extLst>
              </p:cNvPr>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41" name="PPT世界-20-10">
                <a:extLst>
                  <a:ext uri="{FF2B5EF4-FFF2-40B4-BE49-F238E27FC236}">
                    <a16:creationId xmlns:a16="http://schemas.microsoft.com/office/drawing/2014/main" id="{0A38A520-FF70-4DA4-A8BD-C27613E71DF5}"/>
                  </a:ext>
                </a:extLst>
              </p:cNvPr>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42" name="PPT世界-20-11">
                <a:extLst>
                  <a:ext uri="{FF2B5EF4-FFF2-40B4-BE49-F238E27FC236}">
                    <a16:creationId xmlns:a16="http://schemas.microsoft.com/office/drawing/2014/main" id="{39715284-7D1F-47CD-9FB8-167FFB86AF49}"/>
                  </a:ext>
                </a:extLst>
              </p:cNvPr>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43" name="PPT世界-20-12">
                <a:extLst>
                  <a:ext uri="{FF2B5EF4-FFF2-40B4-BE49-F238E27FC236}">
                    <a16:creationId xmlns:a16="http://schemas.microsoft.com/office/drawing/2014/main" id="{BC004DCE-5E32-48A5-8E37-F0E231927FA1}"/>
                  </a:ext>
                </a:extLst>
              </p:cNvPr>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44" name="PPT世界-20-13">
                <a:extLst>
                  <a:ext uri="{FF2B5EF4-FFF2-40B4-BE49-F238E27FC236}">
                    <a16:creationId xmlns:a16="http://schemas.microsoft.com/office/drawing/2014/main" id="{6061127A-D5C4-4529-B0D1-B1CF2FFC2239}"/>
                  </a:ext>
                </a:extLst>
              </p:cNvPr>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45" name="PPT世界-20-14">
                <a:extLst>
                  <a:ext uri="{FF2B5EF4-FFF2-40B4-BE49-F238E27FC236}">
                    <a16:creationId xmlns:a16="http://schemas.microsoft.com/office/drawing/2014/main" id="{9CBAC44E-267B-4A6D-AA64-4A81519EA9E9}"/>
                  </a:ext>
                </a:extLst>
              </p:cNvPr>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46" name="PPT世界-20-15">
                <a:extLst>
                  <a:ext uri="{FF2B5EF4-FFF2-40B4-BE49-F238E27FC236}">
                    <a16:creationId xmlns:a16="http://schemas.microsoft.com/office/drawing/2014/main" id="{36AD2AAC-3763-456C-8B07-98BBC4BE697A}"/>
                  </a:ext>
                </a:extLst>
              </p:cNvPr>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47" name="PPT世界-20-16">
                <a:extLst>
                  <a:ext uri="{FF2B5EF4-FFF2-40B4-BE49-F238E27FC236}">
                    <a16:creationId xmlns:a16="http://schemas.microsoft.com/office/drawing/2014/main" id="{F5DF9FC5-96E5-43A8-82B6-9F5B4109B793}"/>
                  </a:ext>
                </a:extLst>
              </p:cNvPr>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sp>
            <p:nvSpPr>
              <p:cNvPr id="48" name="PPT世界-20-17">
                <a:extLst>
                  <a:ext uri="{FF2B5EF4-FFF2-40B4-BE49-F238E27FC236}">
                    <a16:creationId xmlns:a16="http://schemas.microsoft.com/office/drawing/2014/main" id="{783C8ED9-080C-4D35-8437-67C7E87D476F}"/>
                  </a:ext>
                </a:extLst>
              </p:cNvPr>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2000">
                  <a:solidFill>
                    <a:schemeClr val="bg1"/>
                  </a:solidFill>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anim calcmode="lin" valueType="num">
                                      <p:cBhvr>
                                        <p:cTn id="8" dur="500" fill="hold"/>
                                        <p:tgtEl>
                                          <p:spTgt spid="59"/>
                                        </p:tgtEl>
                                        <p:attrNameLst>
                                          <p:attrName>ppt_x</p:attrName>
                                        </p:attrNameLst>
                                      </p:cBhvr>
                                      <p:tavLst>
                                        <p:tav tm="0">
                                          <p:val>
                                            <p:strVal val="#ppt_x"/>
                                          </p:val>
                                        </p:tav>
                                        <p:tav tm="100000">
                                          <p:val>
                                            <p:strVal val="#ppt_x"/>
                                          </p:val>
                                        </p:tav>
                                      </p:tavLst>
                                    </p:anim>
                                    <p:anim calcmode="lin" valueType="num">
                                      <p:cBhvr>
                                        <p:cTn id="9" dur="5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anim calcmode="lin" valueType="num">
                                      <p:cBhvr>
                                        <p:cTn id="38" dur="500" fill="hold"/>
                                        <p:tgtEl>
                                          <p:spTgt spid="50"/>
                                        </p:tgtEl>
                                        <p:attrNameLst>
                                          <p:attrName>ppt_x</p:attrName>
                                        </p:attrNameLst>
                                      </p:cBhvr>
                                      <p:tavLst>
                                        <p:tav tm="0">
                                          <p:val>
                                            <p:strVal val="#ppt_x"/>
                                          </p:val>
                                        </p:tav>
                                        <p:tav tm="100000">
                                          <p:val>
                                            <p:strVal val="#ppt_x"/>
                                          </p:val>
                                        </p:tav>
                                      </p:tavLst>
                                    </p:anim>
                                    <p:anim calcmode="lin" valueType="num">
                                      <p:cBhvr>
                                        <p:cTn id="39"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T世界-1" descr="图片包含 桌子, 木, 房间, 灯光&#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6402283" cy="6858000"/>
          </a:xfrm>
          <a:prstGeom prst="rect">
            <a:avLst/>
          </a:prstGeom>
        </p:spPr>
      </p:pic>
      <p:sp>
        <p:nvSpPr>
          <p:cNvPr id="18" name="PPT世界-2"/>
          <p:cNvSpPr/>
          <p:nvPr/>
        </p:nvSpPr>
        <p:spPr>
          <a:xfrm>
            <a:off x="1" y="1285859"/>
            <a:ext cx="402152" cy="4545707"/>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4">
            <a:extLst>
              <a:ext uri="{FF2B5EF4-FFF2-40B4-BE49-F238E27FC236}">
                <a16:creationId xmlns:a16="http://schemas.microsoft.com/office/drawing/2014/main" id="{6E4D39CE-073E-4A42-B42F-703AE279D30B}"/>
              </a:ext>
            </a:extLst>
          </p:cNvPr>
          <p:cNvGrpSpPr/>
          <p:nvPr/>
        </p:nvGrpSpPr>
        <p:grpSpPr>
          <a:xfrm>
            <a:off x="4927599" y="1672789"/>
            <a:ext cx="6921500" cy="3315034"/>
            <a:chOff x="4927599" y="1672789"/>
            <a:chExt cx="6921500" cy="3315034"/>
          </a:xfrm>
        </p:grpSpPr>
        <p:sp>
          <p:nvSpPr>
            <p:cNvPr id="5" name="PPT世界-4-1"/>
            <p:cNvSpPr/>
            <p:nvPr/>
          </p:nvSpPr>
          <p:spPr>
            <a:xfrm flipH="1">
              <a:off x="4927599" y="2498259"/>
              <a:ext cx="6921500" cy="1800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思源黑体 CN Bold" panose="020B0800000000000000" pitchFamily="34" charset="-122"/>
              </a:endParaRPr>
            </a:p>
          </p:txBody>
        </p:sp>
        <p:sp>
          <p:nvSpPr>
            <p:cNvPr id="8" name="PPT世界-4-2"/>
            <p:cNvSpPr/>
            <p:nvPr/>
          </p:nvSpPr>
          <p:spPr>
            <a:xfrm flipH="1">
              <a:off x="7289791" y="2828925"/>
              <a:ext cx="3937008" cy="2158898"/>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13" name="PPT世界-4-3"/>
            <p:cNvSpPr/>
            <p:nvPr/>
          </p:nvSpPr>
          <p:spPr>
            <a:xfrm flipH="1">
              <a:off x="6553199"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4" name="PPT世界-4-4"/>
            <p:cNvSpPr/>
            <p:nvPr/>
          </p:nvSpPr>
          <p:spPr>
            <a:xfrm flipH="1">
              <a:off x="6273797"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5" name="PPT世界-4-5"/>
            <p:cNvSpPr/>
            <p:nvPr/>
          </p:nvSpPr>
          <p:spPr>
            <a:xfrm flipH="1">
              <a:off x="5994395"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1" name="PPT世界-4-6"/>
            <p:cNvSpPr/>
            <p:nvPr/>
          </p:nvSpPr>
          <p:spPr>
            <a:xfrm flipH="1">
              <a:off x="7455718" y="2974974"/>
              <a:ext cx="3663466" cy="1323439"/>
            </a:xfrm>
            <a:prstGeom prst="rect">
              <a:avLst/>
            </a:prstGeom>
          </p:spPr>
          <p:txBody>
            <a:bodyPr wrap="square">
              <a:spAutoFit/>
            </a:bodyPr>
            <a:lstStyle/>
            <a:p>
              <a:pPr algn="r"/>
              <a:r>
                <a:rPr lang="zh-CN" altLang="en-US"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刑法学</a:t>
              </a:r>
            </a:p>
          </p:txBody>
        </p:sp>
        <p:sp>
          <p:nvSpPr>
            <p:cNvPr id="12" name="PPT世界-4-7"/>
            <p:cNvSpPr/>
            <p:nvPr/>
          </p:nvSpPr>
          <p:spPr>
            <a:xfrm flipH="1">
              <a:off x="7540832" y="4477552"/>
              <a:ext cx="3473574" cy="369332"/>
            </a:xfrm>
            <a:prstGeom prst="rect">
              <a:avLst/>
            </a:prstGeom>
          </p:spPr>
          <p:txBody>
            <a:bodyPr wrap="square">
              <a:spAutoFit/>
            </a:bodyPr>
            <a:lstStyle/>
            <a:p>
              <a:pPr algn="dist"/>
              <a:r>
                <a:rPr lang="en-US" altLang="zh-CN" sz="18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CRIMINAL JURISPRUDENCE</a:t>
              </a:r>
            </a:p>
          </p:txBody>
        </p:sp>
        <p:sp>
          <p:nvSpPr>
            <p:cNvPr id="16" name="PPT世界-4-8"/>
            <p:cNvSpPr/>
            <p:nvPr/>
          </p:nvSpPr>
          <p:spPr>
            <a:xfrm flipH="1">
              <a:off x="8493443" y="1672789"/>
              <a:ext cx="2649853" cy="646331"/>
            </a:xfrm>
            <a:prstGeom prst="rect">
              <a:avLst/>
            </a:prstGeom>
          </p:spPr>
          <p:txBody>
            <a:bodyPr wrap="square">
              <a:spAutoFit/>
            </a:bodyPr>
            <a:lstStyle/>
            <a:p>
              <a:pPr algn="r"/>
              <a:r>
                <a:rPr lang="en-US" altLang="zh-CN" sz="3600" spc="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PART 04</a:t>
              </a:r>
              <a:endParaRPr lang="zh-CN" altLang="en-US" sz="3600" spc="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29" name="PPT世界-7">
            <a:extLst>
              <a:ext uri="{FF2B5EF4-FFF2-40B4-BE49-F238E27FC236}">
                <a16:creationId xmlns:a16="http://schemas.microsoft.com/office/drawing/2014/main" id="{1959030B-026D-4FBF-B6C9-8E7D46AF1213}"/>
              </a:ext>
            </a:extLst>
          </p:cNvPr>
          <p:cNvSpPr/>
          <p:nvPr/>
        </p:nvSpPr>
        <p:spPr>
          <a:xfrm>
            <a:off x="9669291"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30" name="PPT世界-8">
            <a:extLst>
              <a:ext uri="{FF2B5EF4-FFF2-40B4-BE49-F238E27FC236}">
                <a16:creationId xmlns:a16="http://schemas.microsoft.com/office/drawing/2014/main" id="{24E3860F-A8B0-4200-A1D4-964E23F8C08B}"/>
              </a:ext>
            </a:extLst>
          </p:cNvPr>
          <p:cNvSpPr/>
          <p:nvPr/>
        </p:nvSpPr>
        <p:spPr>
          <a:xfrm>
            <a:off x="9762216"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31" name="PPT世界-9">
            <a:extLst>
              <a:ext uri="{FF2B5EF4-FFF2-40B4-BE49-F238E27FC236}">
                <a16:creationId xmlns:a16="http://schemas.microsoft.com/office/drawing/2014/main" id="{E4F94A81-16CD-4C84-ACF2-9B58B5954ECC}"/>
              </a:ext>
            </a:extLst>
          </p:cNvPr>
          <p:cNvSpPr/>
          <p:nvPr/>
        </p:nvSpPr>
        <p:spPr>
          <a:xfrm>
            <a:off x="10172244" y="6118111"/>
            <a:ext cx="341292" cy="341291"/>
          </a:xfrm>
          <a:prstGeom prst="ellipse">
            <a:avLst/>
          </a:prstGeom>
          <a:solidFill>
            <a:schemeClr val="accent1"/>
          </a:solidFill>
          <a:ln w="3429" cap="flat">
            <a:noFill/>
            <a:prstDash val="solid"/>
            <a:miter/>
          </a:ln>
        </p:spPr>
        <p:txBody>
          <a:bodyPr rtlCol="0" anchor="ctr"/>
          <a:lstStyle/>
          <a:p>
            <a:endParaRPr lang="zh-CN" altLang="en-US">
              <a:solidFill>
                <a:schemeClr val="tx1"/>
              </a:solidFill>
              <a:cs typeface="思源黑体 CN Bold" panose="020B0800000000000000" pitchFamily="34" charset="-122"/>
            </a:endParaRPr>
          </a:p>
        </p:txBody>
      </p:sp>
      <p:sp>
        <p:nvSpPr>
          <p:cNvPr id="32" name="PPT世界-10">
            <a:extLst>
              <a:ext uri="{FF2B5EF4-FFF2-40B4-BE49-F238E27FC236}">
                <a16:creationId xmlns:a16="http://schemas.microsoft.com/office/drawing/2014/main" id="{55766B98-6B56-4654-AF55-9015F327F705}"/>
              </a:ext>
            </a:extLst>
          </p:cNvPr>
          <p:cNvSpPr/>
          <p:nvPr/>
        </p:nvSpPr>
        <p:spPr>
          <a:xfrm>
            <a:off x="10239257"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3" name="PPT世界-11">
            <a:extLst>
              <a:ext uri="{FF2B5EF4-FFF2-40B4-BE49-F238E27FC236}">
                <a16:creationId xmlns:a16="http://schemas.microsoft.com/office/drawing/2014/main" id="{33AF48AB-D790-43BB-BEEA-B22EFE471311}"/>
              </a:ext>
            </a:extLst>
          </p:cNvPr>
          <p:cNvSpPr/>
          <p:nvPr/>
        </p:nvSpPr>
        <p:spPr>
          <a:xfrm>
            <a:off x="10675198"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34" name="PPT世界-12">
            <a:extLst>
              <a:ext uri="{FF2B5EF4-FFF2-40B4-BE49-F238E27FC236}">
                <a16:creationId xmlns:a16="http://schemas.microsoft.com/office/drawing/2014/main" id="{2997216A-CC20-49EB-A6D3-251F2B21B528}"/>
              </a:ext>
            </a:extLst>
          </p:cNvPr>
          <p:cNvSpPr/>
          <p:nvPr/>
        </p:nvSpPr>
        <p:spPr>
          <a:xfrm>
            <a:off x="10742223"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5" name="PPT世界-13">
            <a:extLst>
              <a:ext uri="{FF2B5EF4-FFF2-40B4-BE49-F238E27FC236}">
                <a16:creationId xmlns:a16="http://schemas.microsoft.com/office/drawing/2014/main" id="{22312882-900B-4365-8AB1-5B73BC263656}"/>
              </a:ext>
            </a:extLst>
          </p:cNvPr>
          <p:cNvSpPr/>
          <p:nvPr/>
        </p:nvSpPr>
        <p:spPr>
          <a:xfrm>
            <a:off x="11178150"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36" name="PPT世界-14">
            <a:extLst>
              <a:ext uri="{FF2B5EF4-FFF2-40B4-BE49-F238E27FC236}">
                <a16:creationId xmlns:a16="http://schemas.microsoft.com/office/drawing/2014/main" id="{20DF2132-E733-42CA-97D0-EF7A1A80E32C}"/>
              </a:ext>
            </a:extLst>
          </p:cNvPr>
          <p:cNvSpPr/>
          <p:nvPr/>
        </p:nvSpPr>
        <p:spPr>
          <a:xfrm>
            <a:off x="11267124"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24" name="图片 23">
            <a:hlinkClick r:id="rId3"/>
            <a:extLst>
              <a:ext uri="{FF2B5EF4-FFF2-40B4-BE49-F238E27FC236}">
                <a16:creationId xmlns:a16="http://schemas.microsoft.com/office/drawing/2014/main" id="{78B762D1-47C6-40B1-BCA4-23134D2F8D6F}"/>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0542233"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04</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3"/>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刑法学</a:t>
            </a:r>
          </a:p>
        </p:txBody>
      </p:sp>
      <p:sp>
        <p:nvSpPr>
          <p:cNvPr id="5" name="PPT世界-4"/>
          <p:cNvSpPr/>
          <p:nvPr/>
        </p:nvSpPr>
        <p:spPr>
          <a:xfrm>
            <a:off x="159390" y="1131434"/>
            <a:ext cx="217741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CRIMINAL JURISPRUDENCE</a:t>
            </a:r>
          </a:p>
        </p:txBody>
      </p:sp>
      <p:sp>
        <p:nvSpPr>
          <p:cNvPr id="8" name="PPT世界-5"/>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6"/>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6" name="PPT世界-7">
            <a:extLst>
              <a:ext uri="{FF2B5EF4-FFF2-40B4-BE49-F238E27FC236}">
                <a16:creationId xmlns:a16="http://schemas.microsoft.com/office/drawing/2014/main" id="{307CBDB6-9AAF-4C4A-B581-D412B6CCAD3D}"/>
              </a:ext>
            </a:extLst>
          </p:cNvPr>
          <p:cNvGrpSpPr/>
          <p:nvPr/>
        </p:nvGrpSpPr>
        <p:grpSpPr>
          <a:xfrm>
            <a:off x="1017824" y="1616528"/>
            <a:ext cx="2700185" cy="5241472"/>
            <a:chOff x="1017824" y="1616528"/>
            <a:chExt cx="2700185" cy="5241472"/>
          </a:xfrm>
        </p:grpSpPr>
        <p:sp>
          <p:nvSpPr>
            <p:cNvPr id="12" name="PPT世界-7-1"/>
            <p:cNvSpPr/>
            <p:nvPr/>
          </p:nvSpPr>
          <p:spPr>
            <a:xfrm rot="10800000">
              <a:off x="1017825" y="2668805"/>
              <a:ext cx="2700184" cy="4189195"/>
            </a:xfrm>
            <a:prstGeom prst="round2SameRect">
              <a:avLst>
                <a:gd name="adj1" fmla="val 0"/>
                <a:gd name="adj2" fmla="val 0"/>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5" name="PPT世界-7-2"/>
            <p:cNvSpPr/>
            <p:nvPr/>
          </p:nvSpPr>
          <p:spPr>
            <a:xfrm>
              <a:off x="1017824" y="1616528"/>
              <a:ext cx="2700184" cy="2700184"/>
            </a:xfrm>
            <a:prstGeom prst="ellipse">
              <a:avLst/>
            </a:prstGeom>
            <a:solidFill>
              <a:schemeClr val="accent2"/>
            </a:solidFill>
            <a:ln w="3429" cap="flat">
              <a:noFill/>
              <a:prstDash val="solid"/>
              <a:miter/>
            </a:ln>
          </p:spPr>
          <p:txBody>
            <a:bodyPr rtlCol="0" anchor="ctr"/>
            <a:lstStyle/>
            <a:p>
              <a:endParaRPr lang="zh-CN" altLang="en-US">
                <a:solidFill>
                  <a:schemeClr val="tx1"/>
                </a:solidFill>
              </a:endParaRPr>
            </a:p>
          </p:txBody>
        </p:sp>
        <p:sp>
          <p:nvSpPr>
            <p:cNvPr id="18" name="PPT世界-7-3"/>
            <p:cNvSpPr txBox="1"/>
            <p:nvPr/>
          </p:nvSpPr>
          <p:spPr>
            <a:xfrm>
              <a:off x="1176292" y="2225838"/>
              <a:ext cx="2383249" cy="923330"/>
            </a:xfrm>
            <a:prstGeom prst="rect">
              <a:avLst/>
            </a:prstGeom>
            <a:noFill/>
          </p:spPr>
          <p:txBody>
            <a:bodyPr wrap="square" lIns="0" tIns="0" rIns="0" bIns="0" rtlCol="0">
              <a:noAutofit/>
            </a:bodyPr>
            <a:lstStyle/>
            <a:p>
              <a:pPr algn="ctr"/>
              <a:r>
                <a:rPr lang="en-US" altLang="zh-CN" sz="6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XXX</a:t>
              </a: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lang="zh-CN" altLang="en-US" sz="6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7-4"/>
            <p:cNvSpPr txBox="1"/>
            <p:nvPr/>
          </p:nvSpPr>
          <p:spPr>
            <a:xfrm>
              <a:off x="1644016" y="3236253"/>
              <a:ext cx="1447800" cy="299634"/>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2" name="PPT世界-7-5"/>
            <p:cNvSpPr txBox="1"/>
            <p:nvPr/>
          </p:nvSpPr>
          <p:spPr>
            <a:xfrm>
              <a:off x="1465443" y="4491141"/>
              <a:ext cx="1798316" cy="1095569"/>
            </a:xfrm>
            <a:prstGeom prst="rect">
              <a:avLst/>
            </a:prstGeom>
            <a:noFill/>
            <a:ln>
              <a:noFill/>
            </a:ln>
          </p:spPr>
          <p:txBody>
            <a:bodyPr wrap="square" lIns="0" tIns="0" rIns="0" bIns="0" rtlCol="0">
              <a:noAutofit/>
            </a:bodyPr>
            <a:lstStyle/>
            <a:p>
              <a:pPr algn="ctr">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600" dirty="0">
                <a:solidFill>
                  <a:schemeClr val="tx1">
                    <a:lumMod val="75000"/>
                    <a:lumOff val="25000"/>
                  </a:schemeClr>
                </a:solidFill>
                <a:latin typeface="+mn-ea"/>
                <a:cs typeface="+mn-ea"/>
                <a:sym typeface="+mn-lt"/>
              </a:endParaRPr>
            </a:p>
          </p:txBody>
        </p:sp>
      </p:grpSp>
      <p:grpSp>
        <p:nvGrpSpPr>
          <p:cNvPr id="28" name="PPT世界-8">
            <a:extLst>
              <a:ext uri="{FF2B5EF4-FFF2-40B4-BE49-F238E27FC236}">
                <a16:creationId xmlns:a16="http://schemas.microsoft.com/office/drawing/2014/main" id="{B6528693-96BE-4521-B950-5E02554AFE76}"/>
              </a:ext>
            </a:extLst>
          </p:cNvPr>
          <p:cNvGrpSpPr/>
          <p:nvPr/>
        </p:nvGrpSpPr>
        <p:grpSpPr>
          <a:xfrm>
            <a:off x="8485424" y="1514928"/>
            <a:ext cx="2700184" cy="5343072"/>
            <a:chOff x="8485424" y="1514928"/>
            <a:chExt cx="2700184" cy="5343072"/>
          </a:xfrm>
        </p:grpSpPr>
        <p:sp>
          <p:nvSpPr>
            <p:cNvPr id="10" name="PPT世界-8-1"/>
            <p:cNvSpPr/>
            <p:nvPr/>
          </p:nvSpPr>
          <p:spPr>
            <a:xfrm rot="10800000">
              <a:off x="8485424" y="2668805"/>
              <a:ext cx="2700184" cy="4189195"/>
            </a:xfrm>
            <a:prstGeom prst="round2SameRect">
              <a:avLst>
                <a:gd name="adj1" fmla="val 0"/>
                <a:gd name="adj2" fmla="val 0"/>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 name="PPT世界-8-2"/>
            <p:cNvSpPr/>
            <p:nvPr/>
          </p:nvSpPr>
          <p:spPr>
            <a:xfrm>
              <a:off x="8485424" y="1514928"/>
              <a:ext cx="2700184" cy="2700184"/>
            </a:xfrm>
            <a:prstGeom prst="ellipse">
              <a:avLst/>
            </a:prstGeom>
            <a:solidFill>
              <a:schemeClr val="accent2"/>
            </a:solidFill>
            <a:ln w="3429" cap="flat">
              <a:noFill/>
              <a:prstDash val="solid"/>
              <a:miter/>
            </a:ln>
          </p:spPr>
          <p:txBody>
            <a:bodyPr rtlCol="0" anchor="ctr"/>
            <a:lstStyle/>
            <a:p>
              <a:endParaRPr lang="zh-CN" altLang="en-US">
                <a:solidFill>
                  <a:schemeClr val="tx1"/>
                </a:solidFill>
              </a:endParaRPr>
            </a:p>
          </p:txBody>
        </p:sp>
        <p:sp>
          <p:nvSpPr>
            <p:cNvPr id="20" name="PPT世界-8-3"/>
            <p:cNvSpPr txBox="1"/>
            <p:nvPr/>
          </p:nvSpPr>
          <p:spPr>
            <a:xfrm>
              <a:off x="8643892" y="2225838"/>
              <a:ext cx="2383249" cy="923330"/>
            </a:xfrm>
            <a:prstGeom prst="rect">
              <a:avLst/>
            </a:prstGeom>
            <a:noFill/>
          </p:spPr>
          <p:txBody>
            <a:bodyPr wrap="square" lIns="0" tIns="0" rIns="0" bIns="0" rtlCol="0">
              <a:noAutofit/>
            </a:bodyPr>
            <a:lstStyle/>
            <a:p>
              <a:pPr algn="ctr"/>
              <a:r>
                <a:rPr lang="en-US" altLang="zh-CN" sz="6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XXX</a:t>
              </a: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lang="zh-CN" altLang="en-US" sz="6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8-4"/>
            <p:cNvSpPr txBox="1"/>
            <p:nvPr/>
          </p:nvSpPr>
          <p:spPr>
            <a:xfrm>
              <a:off x="9111616" y="3236253"/>
              <a:ext cx="1447800" cy="299634"/>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3" name="PPT世界-8-5"/>
            <p:cNvSpPr txBox="1"/>
            <p:nvPr/>
          </p:nvSpPr>
          <p:spPr>
            <a:xfrm>
              <a:off x="8908933" y="4491141"/>
              <a:ext cx="1798316" cy="1187177"/>
            </a:xfrm>
            <a:prstGeom prst="rect">
              <a:avLst/>
            </a:prstGeom>
            <a:noFill/>
            <a:ln>
              <a:noFill/>
            </a:ln>
          </p:spPr>
          <p:txBody>
            <a:bodyPr wrap="square" lIns="0" tIns="0" rIns="0" bIns="0" rtlCol="0">
              <a:noAutofit/>
            </a:bodyPr>
            <a:lstStyle/>
            <a:p>
              <a:pPr algn="ctr">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600" dirty="0">
                <a:solidFill>
                  <a:schemeClr val="tx1">
                    <a:lumMod val="75000"/>
                    <a:lumOff val="25000"/>
                  </a:schemeClr>
                </a:solidFill>
                <a:latin typeface="+mn-ea"/>
                <a:cs typeface="+mn-ea"/>
                <a:sym typeface="+mn-lt"/>
              </a:endParaRPr>
            </a:p>
          </p:txBody>
        </p:sp>
      </p:grpSp>
      <p:grpSp>
        <p:nvGrpSpPr>
          <p:cNvPr id="25" name="PPT世界-9">
            <a:extLst>
              <a:ext uri="{FF2B5EF4-FFF2-40B4-BE49-F238E27FC236}">
                <a16:creationId xmlns:a16="http://schemas.microsoft.com/office/drawing/2014/main" id="{8DEA0F1E-6974-4E24-9726-F72458683244}"/>
              </a:ext>
            </a:extLst>
          </p:cNvPr>
          <p:cNvGrpSpPr/>
          <p:nvPr/>
        </p:nvGrpSpPr>
        <p:grpSpPr>
          <a:xfrm>
            <a:off x="4644392" y="1262218"/>
            <a:ext cx="2914649" cy="5595781"/>
            <a:chOff x="4644392" y="1262218"/>
            <a:chExt cx="2914649" cy="5595781"/>
          </a:xfrm>
        </p:grpSpPr>
        <p:sp>
          <p:nvSpPr>
            <p:cNvPr id="11" name="PPT世界-9-1"/>
            <p:cNvSpPr/>
            <p:nvPr/>
          </p:nvSpPr>
          <p:spPr>
            <a:xfrm rot="10800000">
              <a:off x="4644393" y="2468328"/>
              <a:ext cx="2914648" cy="4389671"/>
            </a:xfrm>
            <a:prstGeom prst="round2SameRect">
              <a:avLst>
                <a:gd name="adj1" fmla="val 0"/>
                <a:gd name="adj2" fmla="val 0"/>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3" name="PPT世界-9-2"/>
            <p:cNvSpPr/>
            <p:nvPr/>
          </p:nvSpPr>
          <p:spPr>
            <a:xfrm>
              <a:off x="4644392" y="1262218"/>
              <a:ext cx="2914648" cy="2914648"/>
            </a:xfrm>
            <a:prstGeom prst="ellipse">
              <a:avLst/>
            </a:prstGeom>
            <a:solidFill>
              <a:schemeClr val="accent1"/>
            </a:solidFill>
            <a:ln w="12700" cap="flat" cmpd="sng" algn="ctr">
              <a:noFill/>
              <a:prstDash val="solid"/>
              <a:miter lim="800000"/>
            </a:ln>
            <a:effectLst>
              <a:outerShdw blurRad="279400" dist="266700" sx="97000" sy="97000" algn="l"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cs typeface="思源黑体 CN Bold" panose="020B0800000000000000" pitchFamily="34" charset="-122"/>
              </a:endParaRPr>
            </a:p>
          </p:txBody>
        </p:sp>
        <p:sp>
          <p:nvSpPr>
            <p:cNvPr id="16" name="PPT世界-9-3"/>
            <p:cNvSpPr txBox="1"/>
            <p:nvPr/>
          </p:nvSpPr>
          <p:spPr>
            <a:xfrm>
              <a:off x="5140715" y="2081681"/>
              <a:ext cx="1922001" cy="923330"/>
            </a:xfrm>
            <a:prstGeom prst="rect">
              <a:avLst/>
            </a:prstGeom>
            <a:noFill/>
            <a:effectLst/>
          </p:spPr>
          <p:txBody>
            <a:bodyPr wrap="none" lIns="0" tIns="0" rIns="0" bIns="0" rtlCol="0">
              <a:noAutofit/>
            </a:bodyPr>
            <a:lstStyle>
              <a:defPPr>
                <a:defRPr lang="zh-CN"/>
              </a:defPPr>
              <a:lvl1pPr>
                <a:defRPr sz="6955">
                  <a:gradFill>
                    <a:gsLst>
                      <a:gs pos="0">
                        <a:schemeClr val="bg1"/>
                      </a:gs>
                      <a:gs pos="100000">
                        <a:schemeClr val="accent2">
                          <a:lumMod val="60000"/>
                          <a:lumOff val="40000"/>
                        </a:schemeClr>
                      </a:gs>
                    </a:gsLst>
                    <a:lin ang="5400000" scaled="1"/>
                  </a:gradFill>
                  <a:effectLst>
                    <a:outerShdw blurRad="152400" dist="76200" dir="5400000" algn="tl" rotWithShape="0">
                      <a:schemeClr val="accent1">
                        <a:lumMod val="50000"/>
                        <a:alpha val="48000"/>
                      </a:schemeClr>
                    </a:outerShdw>
                  </a:effectLst>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en-US" altLang="zh-CN" sz="6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XXX+</a:t>
              </a:r>
              <a:endParaRPr lang="zh-CN" altLang="en-US" sz="6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9-4"/>
            <p:cNvSpPr txBox="1"/>
            <p:nvPr/>
          </p:nvSpPr>
          <p:spPr>
            <a:xfrm>
              <a:off x="5447691" y="3092096"/>
              <a:ext cx="1308050" cy="299634"/>
            </a:xfrm>
            <a:prstGeom prst="rect">
              <a:avLst/>
            </a:prstGeom>
            <a:noFill/>
            <a:ln>
              <a:noFill/>
            </a:ln>
          </p:spPr>
          <p:txBody>
            <a:bodyPr wrap="non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4" name="PPT世界-9-5"/>
            <p:cNvSpPr txBox="1"/>
            <p:nvPr/>
          </p:nvSpPr>
          <p:spPr>
            <a:xfrm>
              <a:off x="5202559" y="4424517"/>
              <a:ext cx="1798316" cy="1187177"/>
            </a:xfrm>
            <a:prstGeom prst="rect">
              <a:avLst/>
            </a:prstGeom>
            <a:noFill/>
            <a:ln>
              <a:noFill/>
            </a:ln>
          </p:spPr>
          <p:txBody>
            <a:bodyPr wrap="square" lIns="0" tIns="0" rIns="0" bIns="0" rtlCol="0">
              <a:noAutofit/>
            </a:bodyPr>
            <a:lstStyle/>
            <a:p>
              <a:pPr algn="ctr">
                <a:lnSpc>
                  <a:spcPct val="15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600" dirty="0">
                <a:solidFill>
                  <a:schemeClr val="tx1">
                    <a:lumMod val="75000"/>
                    <a:lumOff val="25000"/>
                  </a:schemeClr>
                </a:solidFill>
                <a:latin typeface="+mn-ea"/>
                <a:cs typeface="+mn-ea"/>
                <a:sym typeface="+mn-lt"/>
              </a:endParaRPr>
            </a:p>
          </p:txBody>
        </p:sp>
      </p:grpSp>
      <p:grpSp>
        <p:nvGrpSpPr>
          <p:cNvPr id="31" name="PPT世界-10">
            <a:extLst>
              <a:ext uri="{FF2B5EF4-FFF2-40B4-BE49-F238E27FC236}">
                <a16:creationId xmlns:a16="http://schemas.microsoft.com/office/drawing/2014/main" id="{4BF4CEEA-B173-48B0-BBEA-96DC2EC9D864}"/>
              </a:ext>
            </a:extLst>
          </p:cNvPr>
          <p:cNvGrpSpPr/>
          <p:nvPr/>
        </p:nvGrpSpPr>
        <p:grpSpPr>
          <a:xfrm>
            <a:off x="3859206" y="3959145"/>
            <a:ext cx="4344330" cy="1267607"/>
            <a:chOff x="3859206" y="3959145"/>
            <a:chExt cx="4344330" cy="1267607"/>
          </a:xfrm>
        </p:grpSpPr>
        <p:sp>
          <p:nvSpPr>
            <p:cNvPr id="26" name="PPT世界-10-1"/>
            <p:cNvSpPr/>
            <p:nvPr/>
          </p:nvSpPr>
          <p:spPr>
            <a:xfrm flipV="1">
              <a:off x="7785065" y="4001021"/>
              <a:ext cx="306964" cy="619720"/>
            </a:xfrm>
            <a:prstGeom prst="downArrow">
              <a:avLst>
                <a:gd name="adj1" fmla="val 31499"/>
                <a:gd name="adj2" fmla="val 50000"/>
              </a:avLst>
            </a:prstGeom>
            <a:gradFill flip="none" rotWithShape="1">
              <a:gsLst>
                <a:gs pos="4000">
                  <a:schemeClr val="accent1"/>
                </a:gs>
                <a:gs pos="9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7" name="PPT世界-10-2"/>
            <p:cNvSpPr/>
            <p:nvPr/>
          </p:nvSpPr>
          <p:spPr>
            <a:xfrm flipV="1">
              <a:off x="7977731" y="4458540"/>
              <a:ext cx="225805" cy="455871"/>
            </a:xfrm>
            <a:prstGeom prst="downArrow">
              <a:avLst>
                <a:gd name="adj1" fmla="val 31499"/>
                <a:gd name="adj2" fmla="val 50000"/>
              </a:avLst>
            </a:prstGeom>
            <a:gradFill flip="none" rotWithShape="1">
              <a:gsLst>
                <a:gs pos="4000">
                  <a:schemeClr val="accent1">
                    <a:alpha val="33000"/>
                  </a:schemeClr>
                </a:gs>
                <a:gs pos="9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9" name="PPT世界-10-3"/>
            <p:cNvSpPr/>
            <p:nvPr/>
          </p:nvSpPr>
          <p:spPr>
            <a:xfrm flipV="1">
              <a:off x="3859206" y="3959145"/>
              <a:ext cx="475137" cy="959238"/>
            </a:xfrm>
            <a:prstGeom prst="downArrow">
              <a:avLst>
                <a:gd name="adj1" fmla="val 31499"/>
                <a:gd name="adj2" fmla="val 50000"/>
              </a:avLst>
            </a:prstGeom>
            <a:gradFill flip="none" rotWithShape="1">
              <a:gsLst>
                <a:gs pos="4000">
                  <a:schemeClr val="accent1"/>
                </a:gs>
                <a:gs pos="93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30" name="PPT世界-10-4"/>
            <p:cNvSpPr/>
            <p:nvPr/>
          </p:nvSpPr>
          <p:spPr>
            <a:xfrm flipV="1">
              <a:off x="4138451" y="4770881"/>
              <a:ext cx="225805" cy="455871"/>
            </a:xfrm>
            <a:prstGeom prst="downArrow">
              <a:avLst>
                <a:gd name="adj1" fmla="val 31499"/>
                <a:gd name="adj2" fmla="val 50000"/>
              </a:avLst>
            </a:prstGeom>
            <a:gradFill flip="none" rotWithShape="1">
              <a:gsLst>
                <a:gs pos="4000">
                  <a:schemeClr val="accent1">
                    <a:alpha val="33000"/>
                  </a:schemeClr>
                </a:gs>
                <a:gs pos="9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sp>
        <p:nvSpPr>
          <p:cNvPr id="32" name="PPT世界-11"/>
          <p:cNvSpPr/>
          <p:nvPr/>
        </p:nvSpPr>
        <p:spPr>
          <a:xfrm>
            <a:off x="-1" y="5789601"/>
            <a:ext cx="12192001" cy="952284"/>
          </a:xfrm>
          <a:custGeom>
            <a:avLst/>
            <a:gdLst>
              <a:gd name="connsiteX0" fmla="*/ 0 w 12192001"/>
              <a:gd name="connsiteY0" fmla="*/ 0 h 1034554"/>
              <a:gd name="connsiteX1" fmla="*/ 173424 w 12192001"/>
              <a:gd name="connsiteY1" fmla="*/ 41741 h 1034554"/>
              <a:gd name="connsiteX2" fmla="*/ 6105587 w 12192001"/>
              <a:gd name="connsiteY2" fmla="*/ 502935 h 1034554"/>
              <a:gd name="connsiteX3" fmla="*/ 12037750 w 12192001"/>
              <a:gd name="connsiteY3" fmla="*/ 41741 h 1034554"/>
              <a:gd name="connsiteX4" fmla="*/ 12192001 w 12192001"/>
              <a:gd name="connsiteY4" fmla="*/ 4615 h 1034554"/>
              <a:gd name="connsiteX5" fmla="*/ 12192001 w 12192001"/>
              <a:gd name="connsiteY5" fmla="*/ 1034554 h 1034554"/>
              <a:gd name="connsiteX6" fmla="*/ 0 w 12192001"/>
              <a:gd name="connsiteY6" fmla="*/ 1034554 h 103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1034554">
                <a:moveTo>
                  <a:pt x="0" y="0"/>
                </a:moveTo>
                <a:lnTo>
                  <a:pt x="173424" y="41741"/>
                </a:lnTo>
                <a:cubicBezTo>
                  <a:pt x="1459040" y="319993"/>
                  <a:pt x="3636204" y="502935"/>
                  <a:pt x="6105587" y="502935"/>
                </a:cubicBezTo>
                <a:cubicBezTo>
                  <a:pt x="8574971" y="502935"/>
                  <a:pt x="10752134" y="319993"/>
                  <a:pt x="12037750" y="41741"/>
                </a:cubicBezTo>
                <a:lnTo>
                  <a:pt x="12192001" y="4615"/>
                </a:lnTo>
                <a:lnTo>
                  <a:pt x="12192001" y="1034554"/>
                </a:lnTo>
                <a:lnTo>
                  <a:pt x="0" y="103455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12"/>
          <p:cNvSpPr/>
          <p:nvPr/>
        </p:nvSpPr>
        <p:spPr>
          <a:xfrm>
            <a:off x="-1" y="5905716"/>
            <a:ext cx="12192001" cy="952284"/>
          </a:xfrm>
          <a:custGeom>
            <a:avLst/>
            <a:gdLst>
              <a:gd name="connsiteX0" fmla="*/ 0 w 12192001"/>
              <a:gd name="connsiteY0" fmla="*/ 0 h 1034554"/>
              <a:gd name="connsiteX1" fmla="*/ 173424 w 12192001"/>
              <a:gd name="connsiteY1" fmla="*/ 41741 h 1034554"/>
              <a:gd name="connsiteX2" fmla="*/ 6105587 w 12192001"/>
              <a:gd name="connsiteY2" fmla="*/ 502935 h 1034554"/>
              <a:gd name="connsiteX3" fmla="*/ 12037750 w 12192001"/>
              <a:gd name="connsiteY3" fmla="*/ 41741 h 1034554"/>
              <a:gd name="connsiteX4" fmla="*/ 12192001 w 12192001"/>
              <a:gd name="connsiteY4" fmla="*/ 4615 h 1034554"/>
              <a:gd name="connsiteX5" fmla="*/ 12192001 w 12192001"/>
              <a:gd name="connsiteY5" fmla="*/ 1034554 h 1034554"/>
              <a:gd name="connsiteX6" fmla="*/ 0 w 12192001"/>
              <a:gd name="connsiteY6" fmla="*/ 1034554 h 103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1034554">
                <a:moveTo>
                  <a:pt x="0" y="0"/>
                </a:moveTo>
                <a:lnTo>
                  <a:pt x="173424" y="41741"/>
                </a:lnTo>
                <a:cubicBezTo>
                  <a:pt x="1459040" y="319993"/>
                  <a:pt x="3636204" y="502935"/>
                  <a:pt x="6105587" y="502935"/>
                </a:cubicBezTo>
                <a:cubicBezTo>
                  <a:pt x="8574971" y="502935"/>
                  <a:pt x="10752134" y="319993"/>
                  <a:pt x="12037750" y="41741"/>
                </a:cubicBezTo>
                <a:lnTo>
                  <a:pt x="12192001" y="4615"/>
                </a:lnTo>
                <a:lnTo>
                  <a:pt x="12192001" y="1034554"/>
                </a:lnTo>
                <a:lnTo>
                  <a:pt x="0" y="1034554"/>
                </a:ln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anim calcmode="lin" valueType="num">
                                      <p:cBhvr>
                                        <p:cTn id="20" dur="500" fill="hold"/>
                                        <p:tgtEl>
                                          <p:spTgt spid="28"/>
                                        </p:tgtEl>
                                        <p:attrNameLst>
                                          <p:attrName>ppt_x</p:attrName>
                                        </p:attrNameLst>
                                      </p:cBhvr>
                                      <p:tavLst>
                                        <p:tav tm="0">
                                          <p:val>
                                            <p:strVal val="#ppt_x"/>
                                          </p:val>
                                        </p:tav>
                                        <p:tav tm="100000">
                                          <p:val>
                                            <p:strVal val="#ppt_x"/>
                                          </p:val>
                                        </p:tav>
                                      </p:tavLst>
                                    </p:anim>
                                    <p:anim calcmode="lin" valueType="num">
                                      <p:cBhvr>
                                        <p:cTn id="21" dur="5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strVal val="#ppt_x"/>
                                          </p:val>
                                        </p:tav>
                                        <p:tav tm="100000">
                                          <p:val>
                                            <p:strVal val="#ppt_x"/>
                                          </p:val>
                                        </p:tav>
                                      </p:tavLst>
                                    </p:anim>
                                    <p:anim calcmode="lin" valueType="num">
                                      <p:cBhvr>
                                        <p:cTn id="27"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04</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3"/>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刑法学</a:t>
            </a:r>
          </a:p>
        </p:txBody>
      </p:sp>
      <p:sp>
        <p:nvSpPr>
          <p:cNvPr id="5" name="PPT世界-4"/>
          <p:cNvSpPr/>
          <p:nvPr/>
        </p:nvSpPr>
        <p:spPr>
          <a:xfrm>
            <a:off x="159390" y="1131434"/>
            <a:ext cx="217741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CRIMINAL JURISPRUDENCE</a:t>
            </a:r>
          </a:p>
        </p:txBody>
      </p:sp>
      <p:sp>
        <p:nvSpPr>
          <p:cNvPr id="8" name="PPT世界-5"/>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6"/>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6" name="PPT世界-7">
            <a:extLst>
              <a:ext uri="{FF2B5EF4-FFF2-40B4-BE49-F238E27FC236}">
                <a16:creationId xmlns:a16="http://schemas.microsoft.com/office/drawing/2014/main" id="{5806ADF2-74A4-477E-B467-8C371233BFCF}"/>
              </a:ext>
            </a:extLst>
          </p:cNvPr>
          <p:cNvGrpSpPr/>
          <p:nvPr/>
        </p:nvGrpSpPr>
        <p:grpSpPr>
          <a:xfrm>
            <a:off x="1007505" y="1482671"/>
            <a:ext cx="4913914" cy="4913912"/>
            <a:chOff x="1007505" y="1482671"/>
            <a:chExt cx="4913914" cy="4913912"/>
          </a:xfrm>
        </p:grpSpPr>
        <p:sp>
          <p:nvSpPr>
            <p:cNvPr id="17" name="PPT世界-7-1"/>
            <p:cNvSpPr/>
            <p:nvPr/>
          </p:nvSpPr>
          <p:spPr>
            <a:xfrm>
              <a:off x="1007505" y="1482671"/>
              <a:ext cx="4913914" cy="4913912"/>
            </a:xfrm>
            <a:prstGeom prst="ellipse">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8" name="PPT世界-7-2"/>
            <p:cNvSpPr/>
            <p:nvPr/>
          </p:nvSpPr>
          <p:spPr>
            <a:xfrm>
              <a:off x="1656834" y="2126686"/>
              <a:ext cx="3596640" cy="3596640"/>
            </a:xfrm>
            <a:prstGeom prst="ellipse">
              <a:avLst/>
            </a:prstGeom>
            <a:solidFill>
              <a:schemeClr val="accent1"/>
            </a:solidFill>
            <a:ln>
              <a:no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0" name="PPT世界-7-3"/>
            <p:cNvSpPr txBox="1"/>
            <p:nvPr/>
          </p:nvSpPr>
          <p:spPr>
            <a:xfrm>
              <a:off x="2004685" y="2474538"/>
              <a:ext cx="2900942" cy="2900940"/>
            </a:xfrm>
            <a:prstGeom prst="rect">
              <a:avLst/>
            </a:prstGeom>
            <a:noFill/>
          </p:spPr>
          <p:txBody>
            <a:bodyPr wrap="square" lIns="0" tIns="0" rIns="0" bIns="0" rtlCol="0">
              <a:prstTxWarp prst="textCircle">
                <a:avLst>
                  <a:gd name="adj" fmla="val 214878"/>
                </a:avLst>
              </a:prstTxWarp>
              <a:noAutofit/>
            </a:bodyPr>
            <a:lstStyle/>
            <a:p>
              <a:pPr algn="dist"/>
              <a:r>
                <a:rPr lang="en-US" altLang="zh-CN" spc="600" dirty="0">
                  <a:gradFill flip="none" rotWithShape="1">
                    <a:gsLst>
                      <a:gs pos="0">
                        <a:schemeClr val="bg1">
                          <a:alpha val="9000"/>
                        </a:schemeClr>
                      </a:gs>
                      <a:gs pos="100000">
                        <a:schemeClr val="bg1">
                          <a:alpha val="42000"/>
                        </a:schemeClr>
                      </a:gs>
                    </a:gsLst>
                    <a:lin ang="10800000" scaled="1"/>
                    <a:tileRect/>
                  </a:gradFill>
                  <a:cs typeface="思源黑体 CN Bold" panose="020B0800000000000000" pitchFamily="34" charset="-122"/>
                </a:rPr>
                <a:t>IIIIIIIIIIIIIIIIIIIIIIIIIIIIIIIIIIIIIIIIIIIIIIIIIIIIIIIIIIIIIIIIIIIIIIIIIIIIII</a:t>
              </a:r>
              <a:endParaRPr lang="zh-CN" altLang="en-US" spc="600" dirty="0">
                <a:gradFill flip="none" rotWithShape="1">
                  <a:gsLst>
                    <a:gs pos="0">
                      <a:schemeClr val="bg1">
                        <a:alpha val="9000"/>
                      </a:schemeClr>
                    </a:gs>
                    <a:gs pos="100000">
                      <a:schemeClr val="bg1">
                        <a:alpha val="42000"/>
                      </a:schemeClr>
                    </a:gs>
                  </a:gsLst>
                  <a:lin ang="10800000" scaled="1"/>
                  <a:tileRect/>
                </a:gradFill>
                <a:cs typeface="思源黑体 CN Bold" panose="020B0800000000000000" pitchFamily="34" charset="-122"/>
              </a:endParaRPr>
            </a:p>
          </p:txBody>
        </p:sp>
        <p:sp>
          <p:nvSpPr>
            <p:cNvPr id="21" name="PPT世界-7-4"/>
            <p:cNvSpPr/>
            <p:nvPr/>
          </p:nvSpPr>
          <p:spPr>
            <a:xfrm>
              <a:off x="1473340" y="1943192"/>
              <a:ext cx="3963628" cy="3963628"/>
            </a:xfrm>
            <a:prstGeom prst="ellipse">
              <a:avLst/>
            </a:prstGeom>
            <a:noFill/>
            <a:ln>
              <a:gradFill flip="none" rotWithShape="1">
                <a:gsLst>
                  <a:gs pos="0">
                    <a:schemeClr val="accent1">
                      <a:lumMod val="40000"/>
                      <a:lumOff val="60000"/>
                      <a:alpha val="60000"/>
                    </a:schemeClr>
                  </a:gs>
                  <a:gs pos="100000">
                    <a:schemeClr val="accent1">
                      <a:lumMod val="60000"/>
                      <a:lumOff val="40000"/>
                      <a:alpha val="44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2" name="PPT世界-7-5"/>
            <p:cNvSpPr/>
            <p:nvPr/>
          </p:nvSpPr>
          <p:spPr>
            <a:xfrm>
              <a:off x="1312070" y="1781923"/>
              <a:ext cx="4286170" cy="4286168"/>
            </a:xfrm>
            <a:prstGeom prst="ellipse">
              <a:avLst/>
            </a:prstGeom>
            <a:noFill/>
            <a:ln w="9525">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25" name="PPT世界-7-6"/>
            <p:cNvSpPr/>
            <p:nvPr/>
          </p:nvSpPr>
          <p:spPr>
            <a:xfrm>
              <a:off x="2323842" y="3843893"/>
              <a:ext cx="2381508" cy="1074507"/>
            </a:xfrm>
            <a:prstGeom prst="rect">
              <a:avLst/>
            </a:prstGeom>
            <a:noFill/>
            <a:ln>
              <a:noFill/>
            </a:ln>
          </p:spPr>
          <p:txBody>
            <a:bodyPr wrap="square" lIns="36000" tIns="72000" rIns="36000" bIns="72000" rtlCol="0">
              <a:noAutofit/>
            </a:bodyPr>
            <a:lstStyle/>
            <a:p>
              <a:pPr algn="ctr">
                <a:lnSpc>
                  <a:spcPct val="150000"/>
                </a:lnSpc>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endParaRPr lang="zh-CN" altLang="en-US" sz="1400" dirty="0">
                <a:solidFill>
                  <a:schemeClr val="bg1"/>
                </a:solidFill>
                <a:effectLst>
                  <a:outerShdw blurRad="38100" dist="38100" dir="2700000" algn="tl">
                    <a:srgbClr val="000000">
                      <a:alpha val="43137"/>
                    </a:srgbClr>
                  </a:outerShdw>
                </a:effectLst>
                <a:latin typeface="+mn-ea"/>
                <a:cs typeface="+mn-ea"/>
                <a:sym typeface="+mn-lt"/>
              </a:endParaRPr>
            </a:p>
          </p:txBody>
        </p:sp>
        <p:cxnSp>
          <p:nvCxnSpPr>
            <p:cNvPr id="26" name="PPT世界-7-7"/>
            <p:cNvCxnSpPr/>
            <p:nvPr/>
          </p:nvCxnSpPr>
          <p:spPr>
            <a:xfrm>
              <a:off x="3035148" y="3748424"/>
              <a:ext cx="879276" cy="0"/>
            </a:xfrm>
            <a:prstGeom prst="line">
              <a:avLst/>
            </a:prstGeom>
            <a:ln w="381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CDAD0E70-749D-49C5-B2FD-EB0D247CB8B6}"/>
                </a:ext>
              </a:extLst>
            </p:cNvPr>
            <p:cNvGrpSpPr/>
            <p:nvPr/>
          </p:nvGrpSpPr>
          <p:grpSpPr>
            <a:xfrm>
              <a:off x="2507112" y="2733272"/>
              <a:ext cx="1935348" cy="803922"/>
              <a:chOff x="4539043" y="4687022"/>
              <a:chExt cx="3112219" cy="1292781"/>
            </a:xfrm>
          </p:grpSpPr>
          <p:sp>
            <p:nvSpPr>
              <p:cNvPr id="32" name="PPT世界-7-8">
                <a:extLst>
                  <a:ext uri="{FF2B5EF4-FFF2-40B4-BE49-F238E27FC236}">
                    <a16:creationId xmlns:a16="http://schemas.microsoft.com/office/drawing/2014/main" id="{DADBC5DB-5A0A-46B0-BA0B-9A75C100222C}"/>
                  </a:ext>
                </a:extLst>
              </p:cNvPr>
              <p:cNvSpPr txBox="1"/>
              <p:nvPr/>
            </p:nvSpPr>
            <p:spPr>
              <a:xfrm>
                <a:off x="4539043" y="5437064"/>
                <a:ext cx="3112219" cy="54273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33" name="组合 32">
                <a:extLst>
                  <a:ext uri="{FF2B5EF4-FFF2-40B4-BE49-F238E27FC236}">
                    <a16:creationId xmlns:a16="http://schemas.microsoft.com/office/drawing/2014/main" id="{3C5401F1-6544-49C8-BC6D-4F6F06B276AF}"/>
                  </a:ext>
                </a:extLst>
              </p:cNvPr>
              <p:cNvGrpSpPr/>
              <p:nvPr/>
            </p:nvGrpSpPr>
            <p:grpSpPr>
              <a:xfrm>
                <a:off x="5774540" y="4687022"/>
                <a:ext cx="577881" cy="577881"/>
                <a:chOff x="1558383" y="1978431"/>
                <a:chExt cx="524328" cy="524328"/>
              </a:xfrm>
            </p:grpSpPr>
            <p:sp>
              <p:nvSpPr>
                <p:cNvPr id="34" name="PPT世界-7-9">
                  <a:extLst>
                    <a:ext uri="{FF2B5EF4-FFF2-40B4-BE49-F238E27FC236}">
                      <a16:creationId xmlns:a16="http://schemas.microsoft.com/office/drawing/2014/main" id="{B3D775DD-8ED5-4284-BAC4-06ED46C3F1EB}"/>
                    </a:ext>
                  </a:extLst>
                </p:cNvPr>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35" name="PPT世界-7-10">
                  <a:extLst>
                    <a:ext uri="{FF2B5EF4-FFF2-40B4-BE49-F238E27FC236}">
                      <a16:creationId xmlns:a16="http://schemas.microsoft.com/office/drawing/2014/main" id="{F5BF09D9-DE8D-47A8-B53A-315D8CA6DFA4}"/>
                    </a:ext>
                  </a:extLst>
                </p:cNvPr>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36" name="PPT世界-7-11">
                  <a:extLst>
                    <a:ext uri="{FF2B5EF4-FFF2-40B4-BE49-F238E27FC236}">
                      <a16:creationId xmlns:a16="http://schemas.microsoft.com/office/drawing/2014/main" id="{22328091-FF5F-4137-8E28-25416259B5A0}"/>
                    </a:ext>
                  </a:extLst>
                </p:cNvPr>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37" name="PPT世界-7-12">
                  <a:extLst>
                    <a:ext uri="{FF2B5EF4-FFF2-40B4-BE49-F238E27FC236}">
                      <a16:creationId xmlns:a16="http://schemas.microsoft.com/office/drawing/2014/main" id="{AA831FFB-05F9-4C00-990F-14D0CC918F74}"/>
                    </a:ext>
                  </a:extLst>
                </p:cNvPr>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38" name="PPT世界-7-13">
                  <a:extLst>
                    <a:ext uri="{FF2B5EF4-FFF2-40B4-BE49-F238E27FC236}">
                      <a16:creationId xmlns:a16="http://schemas.microsoft.com/office/drawing/2014/main" id="{790072F7-1F48-4387-A505-16581645A492}"/>
                    </a:ext>
                  </a:extLst>
                </p:cNvPr>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39" name="PPT世界-7-14">
                  <a:extLst>
                    <a:ext uri="{FF2B5EF4-FFF2-40B4-BE49-F238E27FC236}">
                      <a16:creationId xmlns:a16="http://schemas.microsoft.com/office/drawing/2014/main" id="{53DB9A32-C2A4-442D-BC11-57BE7CCB315E}"/>
                    </a:ext>
                  </a:extLst>
                </p:cNvPr>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40" name="PPT世界-7-15">
                  <a:extLst>
                    <a:ext uri="{FF2B5EF4-FFF2-40B4-BE49-F238E27FC236}">
                      <a16:creationId xmlns:a16="http://schemas.microsoft.com/office/drawing/2014/main" id="{55221EB4-ACC2-4897-97BE-1566BA8C1284}"/>
                    </a:ext>
                  </a:extLst>
                </p:cNvPr>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41" name="PPT世界-7-16">
                  <a:extLst>
                    <a:ext uri="{FF2B5EF4-FFF2-40B4-BE49-F238E27FC236}">
                      <a16:creationId xmlns:a16="http://schemas.microsoft.com/office/drawing/2014/main" id="{97CEB447-DEAB-4130-A30C-761775791B6B}"/>
                    </a:ext>
                  </a:extLst>
                </p:cNvPr>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42" name="PPT世界-7-17">
                  <a:extLst>
                    <a:ext uri="{FF2B5EF4-FFF2-40B4-BE49-F238E27FC236}">
                      <a16:creationId xmlns:a16="http://schemas.microsoft.com/office/drawing/2014/main" id="{EFABAA49-4ACB-4D14-AB34-C2E87D784FFA}"/>
                    </a:ext>
                  </a:extLst>
                </p:cNvPr>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43" name="PPT世界-7-18">
                  <a:extLst>
                    <a:ext uri="{FF2B5EF4-FFF2-40B4-BE49-F238E27FC236}">
                      <a16:creationId xmlns:a16="http://schemas.microsoft.com/office/drawing/2014/main" id="{09C176D5-2708-419C-B7FF-B00A794C70CA}"/>
                    </a:ext>
                  </a:extLst>
                </p:cNvPr>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44" name="PPT世界-7-19">
                  <a:extLst>
                    <a:ext uri="{FF2B5EF4-FFF2-40B4-BE49-F238E27FC236}">
                      <a16:creationId xmlns:a16="http://schemas.microsoft.com/office/drawing/2014/main" id="{223AC925-DAD7-4DA3-92D7-4256BDC72BE3}"/>
                    </a:ext>
                  </a:extLst>
                </p:cNvPr>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45" name="PPT世界-7-20">
                  <a:extLst>
                    <a:ext uri="{FF2B5EF4-FFF2-40B4-BE49-F238E27FC236}">
                      <a16:creationId xmlns:a16="http://schemas.microsoft.com/office/drawing/2014/main" id="{93A01B37-482A-4AC3-9304-484E93B49B56}"/>
                    </a:ext>
                  </a:extLst>
                </p:cNvPr>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46" name="PPT世界-7-21">
                  <a:extLst>
                    <a:ext uri="{FF2B5EF4-FFF2-40B4-BE49-F238E27FC236}">
                      <a16:creationId xmlns:a16="http://schemas.microsoft.com/office/drawing/2014/main" id="{BA339242-DC8D-4464-A75B-F0DB093A508C}"/>
                    </a:ext>
                  </a:extLst>
                </p:cNvPr>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47" name="PPT世界-7-22">
                  <a:extLst>
                    <a:ext uri="{FF2B5EF4-FFF2-40B4-BE49-F238E27FC236}">
                      <a16:creationId xmlns:a16="http://schemas.microsoft.com/office/drawing/2014/main" id="{7A8A27AE-CDBE-49AF-8232-6D9538D02D48}"/>
                    </a:ext>
                  </a:extLst>
                </p:cNvPr>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grpSp>
        </p:grpSp>
      </p:grpSp>
      <p:grpSp>
        <p:nvGrpSpPr>
          <p:cNvPr id="10" name="PPT世界-8">
            <a:extLst>
              <a:ext uri="{FF2B5EF4-FFF2-40B4-BE49-F238E27FC236}">
                <a16:creationId xmlns:a16="http://schemas.microsoft.com/office/drawing/2014/main" id="{DBB64706-5462-4F50-A295-ACA58F8E533A}"/>
              </a:ext>
            </a:extLst>
          </p:cNvPr>
          <p:cNvGrpSpPr/>
          <p:nvPr/>
        </p:nvGrpSpPr>
        <p:grpSpPr>
          <a:xfrm>
            <a:off x="6270583" y="1482671"/>
            <a:ext cx="4913912" cy="4913912"/>
            <a:chOff x="6270583" y="1482671"/>
            <a:chExt cx="4913912" cy="4913912"/>
          </a:xfrm>
        </p:grpSpPr>
        <p:sp>
          <p:nvSpPr>
            <p:cNvPr id="11" name="PPT世界-8-1"/>
            <p:cNvSpPr/>
            <p:nvPr/>
          </p:nvSpPr>
          <p:spPr>
            <a:xfrm flipH="1">
              <a:off x="6270583" y="1482671"/>
              <a:ext cx="4913912" cy="4913912"/>
            </a:xfrm>
            <a:prstGeom prst="ellipse">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2" name="PPT世界-8-2"/>
            <p:cNvSpPr/>
            <p:nvPr/>
          </p:nvSpPr>
          <p:spPr>
            <a:xfrm flipH="1">
              <a:off x="6904994" y="2126686"/>
              <a:ext cx="3596640" cy="3596640"/>
            </a:xfrm>
            <a:prstGeom prst="ellipse">
              <a:avLst/>
            </a:prstGeom>
            <a:solidFill>
              <a:schemeClr val="accent2"/>
            </a:solidFill>
            <a:ln w="3429" cap="flat">
              <a:noFill/>
              <a:prstDash val="solid"/>
              <a:miter/>
            </a:ln>
          </p:spPr>
          <p:txBody>
            <a:bodyPr rtlCol="0" anchor="ctr"/>
            <a:lstStyle/>
            <a:p>
              <a:endParaRPr lang="zh-CN" altLang="en-US">
                <a:solidFill>
                  <a:schemeClr val="tx1"/>
                </a:solidFill>
              </a:endParaRPr>
            </a:p>
          </p:txBody>
        </p:sp>
        <p:sp>
          <p:nvSpPr>
            <p:cNvPr id="13" name="PPT世界-8-3"/>
            <p:cNvSpPr txBox="1"/>
            <p:nvPr/>
          </p:nvSpPr>
          <p:spPr>
            <a:xfrm flipH="1">
              <a:off x="7252844" y="2474538"/>
              <a:ext cx="2900940" cy="2900940"/>
            </a:xfrm>
            <a:prstGeom prst="rect">
              <a:avLst/>
            </a:prstGeom>
            <a:noFill/>
          </p:spPr>
          <p:txBody>
            <a:bodyPr wrap="square" lIns="0" tIns="0" rIns="0" bIns="0" rtlCol="0">
              <a:prstTxWarp prst="textCircle">
                <a:avLst>
                  <a:gd name="adj" fmla="val 78245"/>
                </a:avLst>
              </a:prstTxWarp>
              <a:noAutofit/>
            </a:bodyPr>
            <a:lstStyle/>
            <a:p>
              <a:pPr algn="dist"/>
              <a:r>
                <a:rPr lang="en-US" altLang="zh-CN" spc="600">
                  <a:gradFill flip="none" rotWithShape="1">
                    <a:gsLst>
                      <a:gs pos="0">
                        <a:schemeClr val="bg1">
                          <a:alpha val="9000"/>
                        </a:schemeClr>
                      </a:gs>
                      <a:gs pos="100000">
                        <a:schemeClr val="bg1">
                          <a:alpha val="42000"/>
                        </a:schemeClr>
                      </a:gs>
                    </a:gsLst>
                    <a:lin ang="10800000" scaled="1"/>
                    <a:tileRect/>
                  </a:gradFill>
                  <a:cs typeface="思源黑体 CN Bold" panose="020B0800000000000000" pitchFamily="34" charset="-122"/>
                </a:rPr>
                <a:t>IIIIIIIIIIIIIIIIIIIIIIIIIIIIIIIIIIIIIIIIIIIIIIIIIIIIIIIIIIIIIIIIIIIIIIIIIIIIII</a:t>
              </a:r>
              <a:endParaRPr lang="zh-CN" altLang="en-US" spc="600" dirty="0">
                <a:gradFill flip="none" rotWithShape="1">
                  <a:gsLst>
                    <a:gs pos="0">
                      <a:schemeClr val="bg1">
                        <a:alpha val="9000"/>
                      </a:schemeClr>
                    </a:gs>
                    <a:gs pos="100000">
                      <a:schemeClr val="bg1">
                        <a:alpha val="42000"/>
                      </a:schemeClr>
                    </a:gs>
                  </a:gsLst>
                  <a:lin ang="10800000" scaled="1"/>
                  <a:tileRect/>
                </a:gradFill>
                <a:cs typeface="思源黑体 CN Bold" panose="020B0800000000000000" pitchFamily="34" charset="-122"/>
              </a:endParaRPr>
            </a:p>
          </p:txBody>
        </p:sp>
        <p:sp>
          <p:nvSpPr>
            <p:cNvPr id="14" name="PPT世界-8-4"/>
            <p:cNvSpPr/>
            <p:nvPr/>
          </p:nvSpPr>
          <p:spPr>
            <a:xfrm flipH="1">
              <a:off x="6721499" y="1943192"/>
              <a:ext cx="3963628" cy="3963628"/>
            </a:xfrm>
            <a:prstGeom prst="ellipse">
              <a:avLst/>
            </a:prstGeom>
            <a:noFill/>
            <a:ln>
              <a:gradFill flip="none" rotWithShape="1">
                <a:gsLst>
                  <a:gs pos="0">
                    <a:schemeClr val="accent1">
                      <a:lumMod val="40000"/>
                      <a:lumOff val="60000"/>
                      <a:alpha val="60000"/>
                    </a:schemeClr>
                  </a:gs>
                  <a:gs pos="100000">
                    <a:schemeClr val="accent1">
                      <a:lumMod val="60000"/>
                      <a:lumOff val="40000"/>
                      <a:alpha val="44000"/>
                    </a:schemeClr>
                  </a:gs>
                </a:gsLst>
                <a:lin ang="0" scaled="1"/>
                <a:tileRect/>
              </a:gradFill>
            </a:ln>
            <a:effectLst>
              <a:outerShdw blurRad="63500" sx="102000" sy="1020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5" name="PPT世界-8-5"/>
            <p:cNvSpPr/>
            <p:nvPr/>
          </p:nvSpPr>
          <p:spPr>
            <a:xfrm flipH="1">
              <a:off x="6560229" y="1781923"/>
              <a:ext cx="4286168" cy="4286168"/>
            </a:xfrm>
            <a:prstGeom prst="ellipse">
              <a:avLst/>
            </a:prstGeom>
            <a:noFill/>
            <a:ln w="9525">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27" name="PPT世界-8-6"/>
            <p:cNvSpPr/>
            <p:nvPr/>
          </p:nvSpPr>
          <p:spPr>
            <a:xfrm>
              <a:off x="7538501" y="3843893"/>
              <a:ext cx="2329626" cy="1074507"/>
            </a:xfrm>
            <a:prstGeom prst="rect">
              <a:avLst/>
            </a:prstGeom>
            <a:noFill/>
            <a:ln>
              <a:noFill/>
            </a:ln>
          </p:spPr>
          <p:txBody>
            <a:bodyPr wrap="square" lIns="36000" tIns="72000" rIns="36000" bIns="72000" rtlCol="0">
              <a:noAutofit/>
            </a:bodyPr>
            <a:lstStyle/>
            <a:p>
              <a:pPr algn="ctr">
                <a:lnSpc>
                  <a:spcPct val="150000"/>
                </a:lnSpc>
              </a:pPr>
              <a:r>
                <a:rPr kumimoji="0" lang="zh-CN" altLang="en-US" sz="1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endParaRPr lang="zh-CN" altLang="en-US" sz="1400" dirty="0">
                <a:solidFill>
                  <a:schemeClr val="bg1"/>
                </a:solidFill>
                <a:effectLst>
                  <a:outerShdw blurRad="38100" dist="38100" dir="2700000" algn="tl">
                    <a:srgbClr val="000000">
                      <a:alpha val="43137"/>
                    </a:srgbClr>
                  </a:outerShdw>
                </a:effectLst>
                <a:latin typeface="+mn-ea"/>
                <a:cs typeface="+mn-ea"/>
                <a:sym typeface="+mn-lt"/>
              </a:endParaRPr>
            </a:p>
          </p:txBody>
        </p:sp>
        <p:cxnSp>
          <p:nvCxnSpPr>
            <p:cNvPr id="28" name="PPT世界-8-7"/>
            <p:cNvCxnSpPr/>
            <p:nvPr/>
          </p:nvCxnSpPr>
          <p:spPr>
            <a:xfrm>
              <a:off x="8263674" y="3748424"/>
              <a:ext cx="879276" cy="0"/>
            </a:xfrm>
            <a:prstGeom prst="line">
              <a:avLst/>
            </a:prstGeom>
            <a:ln w="381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a16="http://schemas.microsoft.com/office/drawing/2014/main" id="{C682F4FB-9046-4A2A-80CA-95F333EBA3FF}"/>
                </a:ext>
              </a:extLst>
            </p:cNvPr>
            <p:cNvGrpSpPr/>
            <p:nvPr/>
          </p:nvGrpSpPr>
          <p:grpSpPr>
            <a:xfrm>
              <a:off x="7735640" y="2733272"/>
              <a:ext cx="1935348" cy="803922"/>
              <a:chOff x="4539043" y="4687022"/>
              <a:chExt cx="3112219" cy="1292781"/>
            </a:xfrm>
          </p:grpSpPr>
          <p:sp>
            <p:nvSpPr>
              <p:cNvPr id="49" name="PPT世界-8-8">
                <a:extLst>
                  <a:ext uri="{FF2B5EF4-FFF2-40B4-BE49-F238E27FC236}">
                    <a16:creationId xmlns:a16="http://schemas.microsoft.com/office/drawing/2014/main" id="{2A2C5CEB-397C-4995-8487-424E3160FB29}"/>
                  </a:ext>
                </a:extLst>
              </p:cNvPr>
              <p:cNvSpPr txBox="1"/>
              <p:nvPr/>
            </p:nvSpPr>
            <p:spPr>
              <a:xfrm>
                <a:off x="4539043" y="5437064"/>
                <a:ext cx="3112219" cy="54273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50" name="组合 49">
                <a:extLst>
                  <a:ext uri="{FF2B5EF4-FFF2-40B4-BE49-F238E27FC236}">
                    <a16:creationId xmlns:a16="http://schemas.microsoft.com/office/drawing/2014/main" id="{8C1F72C0-AB22-49D0-B082-05CF9FAE3836}"/>
                  </a:ext>
                </a:extLst>
              </p:cNvPr>
              <p:cNvGrpSpPr/>
              <p:nvPr/>
            </p:nvGrpSpPr>
            <p:grpSpPr>
              <a:xfrm>
                <a:off x="5774540" y="4687022"/>
                <a:ext cx="577881" cy="577881"/>
                <a:chOff x="1558383" y="1978431"/>
                <a:chExt cx="524328" cy="524328"/>
              </a:xfrm>
            </p:grpSpPr>
            <p:sp>
              <p:nvSpPr>
                <p:cNvPr id="51" name="PPT世界-8-9">
                  <a:extLst>
                    <a:ext uri="{FF2B5EF4-FFF2-40B4-BE49-F238E27FC236}">
                      <a16:creationId xmlns:a16="http://schemas.microsoft.com/office/drawing/2014/main" id="{C7422CA7-64CB-41A8-93E3-FD370A05989C}"/>
                    </a:ext>
                  </a:extLst>
                </p:cNvPr>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52" name="PPT世界-8-10">
                  <a:extLst>
                    <a:ext uri="{FF2B5EF4-FFF2-40B4-BE49-F238E27FC236}">
                      <a16:creationId xmlns:a16="http://schemas.microsoft.com/office/drawing/2014/main" id="{1B1AB7BA-7313-4744-BA03-6F3F7BB979F5}"/>
                    </a:ext>
                  </a:extLst>
                </p:cNvPr>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53" name="PPT世界-8-11">
                  <a:extLst>
                    <a:ext uri="{FF2B5EF4-FFF2-40B4-BE49-F238E27FC236}">
                      <a16:creationId xmlns:a16="http://schemas.microsoft.com/office/drawing/2014/main" id="{CDA1838D-A3D5-49FF-A935-E60D45C740A4}"/>
                    </a:ext>
                  </a:extLst>
                </p:cNvPr>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54" name="PPT世界-8-12">
                  <a:extLst>
                    <a:ext uri="{FF2B5EF4-FFF2-40B4-BE49-F238E27FC236}">
                      <a16:creationId xmlns:a16="http://schemas.microsoft.com/office/drawing/2014/main" id="{DD07D05A-F371-4920-8CDA-D43197C0FD48}"/>
                    </a:ext>
                  </a:extLst>
                </p:cNvPr>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55" name="PPT世界-8-13">
                  <a:extLst>
                    <a:ext uri="{FF2B5EF4-FFF2-40B4-BE49-F238E27FC236}">
                      <a16:creationId xmlns:a16="http://schemas.microsoft.com/office/drawing/2014/main" id="{622DCF02-2B84-4B60-8AE8-15BFB8CD6B93}"/>
                    </a:ext>
                  </a:extLst>
                </p:cNvPr>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56" name="PPT世界-8-14">
                  <a:extLst>
                    <a:ext uri="{FF2B5EF4-FFF2-40B4-BE49-F238E27FC236}">
                      <a16:creationId xmlns:a16="http://schemas.microsoft.com/office/drawing/2014/main" id="{08A38128-4F01-43D8-9066-C6A9334B5051}"/>
                    </a:ext>
                  </a:extLst>
                </p:cNvPr>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57" name="PPT世界-8-15">
                  <a:extLst>
                    <a:ext uri="{FF2B5EF4-FFF2-40B4-BE49-F238E27FC236}">
                      <a16:creationId xmlns:a16="http://schemas.microsoft.com/office/drawing/2014/main" id="{4E1E86FF-ED78-4301-8C3A-E279E7297C9A}"/>
                    </a:ext>
                  </a:extLst>
                </p:cNvPr>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58" name="PPT世界-8-16">
                  <a:extLst>
                    <a:ext uri="{FF2B5EF4-FFF2-40B4-BE49-F238E27FC236}">
                      <a16:creationId xmlns:a16="http://schemas.microsoft.com/office/drawing/2014/main" id="{3041BDF7-384E-4326-8A6A-BD66F36FD9EB}"/>
                    </a:ext>
                  </a:extLst>
                </p:cNvPr>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59" name="PPT世界-8-17">
                  <a:extLst>
                    <a:ext uri="{FF2B5EF4-FFF2-40B4-BE49-F238E27FC236}">
                      <a16:creationId xmlns:a16="http://schemas.microsoft.com/office/drawing/2014/main" id="{B26F3EC1-47FC-4D7A-8F28-20285A819123}"/>
                    </a:ext>
                  </a:extLst>
                </p:cNvPr>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60" name="PPT世界-8-18">
                  <a:extLst>
                    <a:ext uri="{FF2B5EF4-FFF2-40B4-BE49-F238E27FC236}">
                      <a16:creationId xmlns:a16="http://schemas.microsoft.com/office/drawing/2014/main" id="{F3026DCE-450F-4117-B5B6-D1FCAF2FB8ED}"/>
                    </a:ext>
                  </a:extLst>
                </p:cNvPr>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61" name="PPT世界-8-19">
                  <a:extLst>
                    <a:ext uri="{FF2B5EF4-FFF2-40B4-BE49-F238E27FC236}">
                      <a16:creationId xmlns:a16="http://schemas.microsoft.com/office/drawing/2014/main" id="{D72B7EB1-93BF-49BD-A1D3-552E02ADC103}"/>
                    </a:ext>
                  </a:extLst>
                </p:cNvPr>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62" name="PPT世界-8-20">
                  <a:extLst>
                    <a:ext uri="{FF2B5EF4-FFF2-40B4-BE49-F238E27FC236}">
                      <a16:creationId xmlns:a16="http://schemas.microsoft.com/office/drawing/2014/main" id="{6DDD469D-8C83-4A8C-B548-B3F720CF36B5}"/>
                    </a:ext>
                  </a:extLst>
                </p:cNvPr>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63" name="PPT世界-8-21">
                  <a:extLst>
                    <a:ext uri="{FF2B5EF4-FFF2-40B4-BE49-F238E27FC236}">
                      <a16:creationId xmlns:a16="http://schemas.microsoft.com/office/drawing/2014/main" id="{057BABC0-2C51-4C51-BB6B-B8AA0A1BCEDE}"/>
                    </a:ext>
                  </a:extLst>
                </p:cNvPr>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sp>
              <p:nvSpPr>
                <p:cNvPr id="64" name="PPT世界-8-22">
                  <a:extLst>
                    <a:ext uri="{FF2B5EF4-FFF2-40B4-BE49-F238E27FC236}">
                      <a16:creationId xmlns:a16="http://schemas.microsoft.com/office/drawing/2014/main" id="{22336B1F-ED72-4DA3-A652-7BF844E76356}"/>
                    </a:ext>
                  </a:extLst>
                </p:cNvPr>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sz="1400">
                    <a:solidFill>
                      <a:schemeClr val="bg1"/>
                    </a:solidFill>
                    <a:cs typeface="思源黑体 CN Bold" panose="020B0800000000000000" pitchFamily="34" charset="-122"/>
                  </a:endParaRPr>
                </a:p>
              </p:txBody>
            </p:sp>
          </p:grpSp>
        </p:grpSp>
      </p:grpSp>
      <p:sp>
        <p:nvSpPr>
          <p:cNvPr id="31" name="PPT世界-9"/>
          <p:cNvSpPr txBox="1"/>
          <p:nvPr/>
        </p:nvSpPr>
        <p:spPr>
          <a:xfrm>
            <a:off x="5669942" y="3503237"/>
            <a:ext cx="852117" cy="707886"/>
          </a:xfrm>
          <a:prstGeom prst="rect">
            <a:avLst/>
          </a:prstGeom>
          <a:noFill/>
        </p:spPr>
        <p:txBody>
          <a:bodyPr wrap="square" rtlCol="0">
            <a:noAutofit/>
          </a:bodyPr>
          <a:lstStyle>
            <a:defPPr>
              <a:defRPr lang="zh-CN"/>
            </a:defPPr>
            <a:lvl1pPr>
              <a:defRPr sz="2400" b="1">
                <a:solidFill>
                  <a:schemeClr val="accent1"/>
                </a:solidFill>
                <a:latin typeface="+mn-ea"/>
              </a:defRPr>
            </a:lvl1pPr>
          </a:lstStyle>
          <a:p>
            <a:pPr algn="ctr"/>
            <a:r>
              <a:rPr lang="en-US" altLang="zh-CN" sz="4000" b="0" dirty="0">
                <a:latin typeface="思源黑体 CN Bold" panose="020B0800000000000000" pitchFamily="34" charset="-122"/>
                <a:ea typeface="思源黑体 CN Bold" panose="020B0800000000000000" pitchFamily="34" charset="-122"/>
                <a:cs typeface="思源黑体 CN Bold" panose="020B0800000000000000" pitchFamily="34" charset="-122"/>
              </a:rPr>
              <a:t>VS</a:t>
            </a:r>
            <a:endParaRPr lang="zh-CN" altLang="en-US" sz="4000" b="0"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04</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3"/>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刑法学</a:t>
            </a:r>
          </a:p>
        </p:txBody>
      </p:sp>
      <p:sp>
        <p:nvSpPr>
          <p:cNvPr id="5" name="PPT世界-4"/>
          <p:cNvSpPr/>
          <p:nvPr/>
        </p:nvSpPr>
        <p:spPr>
          <a:xfrm>
            <a:off x="159390" y="1131434"/>
            <a:ext cx="217741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CRIMINAL JURISPRUDENCE</a:t>
            </a:r>
          </a:p>
        </p:txBody>
      </p:sp>
      <p:sp>
        <p:nvSpPr>
          <p:cNvPr id="8" name="PPT世界-5"/>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6"/>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0" name="PPT世界-7"/>
          <p:cNvSpPr/>
          <p:nvPr/>
        </p:nvSpPr>
        <p:spPr>
          <a:xfrm>
            <a:off x="3363512" y="1131434"/>
            <a:ext cx="5378866" cy="5378866"/>
          </a:xfrm>
          <a:prstGeom prst="donut">
            <a:avLst>
              <a:gd name="adj" fmla="val 26321"/>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3" name="PPT世界-8"/>
          <p:cNvSpPr/>
          <p:nvPr/>
        </p:nvSpPr>
        <p:spPr>
          <a:xfrm>
            <a:off x="4093028" y="1799642"/>
            <a:ext cx="3876146" cy="3876146"/>
          </a:xfrm>
          <a:prstGeom prst="ellipse">
            <a:avLst/>
          </a:prstGeom>
          <a:noFill/>
          <a:ln w="9525">
            <a:solidFill>
              <a:schemeClr val="accent1">
                <a:lumMod val="50000"/>
              </a:schemeClr>
            </a:solidFill>
          </a:ln>
          <a:effectLst/>
          <a:scene3d>
            <a:camera prst="orthographicFront"/>
            <a:lightRig rig="threePt" dir="t"/>
          </a:scene3d>
          <a:sp3d>
            <a:bevelT w="0" h="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06" name="PPT世界-9">
            <a:extLst>
              <a:ext uri="{FF2B5EF4-FFF2-40B4-BE49-F238E27FC236}">
                <a16:creationId xmlns:a16="http://schemas.microsoft.com/office/drawing/2014/main" id="{0D7FF53C-6101-47E8-A44A-35497B47F5EF}"/>
              </a:ext>
            </a:extLst>
          </p:cNvPr>
          <p:cNvGrpSpPr/>
          <p:nvPr/>
        </p:nvGrpSpPr>
        <p:grpSpPr>
          <a:xfrm>
            <a:off x="1142071" y="2251537"/>
            <a:ext cx="3615856" cy="1462217"/>
            <a:chOff x="766959" y="2251537"/>
            <a:chExt cx="3615856" cy="1462217"/>
          </a:xfrm>
        </p:grpSpPr>
        <p:sp>
          <p:nvSpPr>
            <p:cNvPr id="17" name="PPT世界-9-1"/>
            <p:cNvSpPr/>
            <p:nvPr>
              <p:custDataLst>
                <p:tags r:id="rId4"/>
              </p:custDataLst>
            </p:nvPr>
          </p:nvSpPr>
          <p:spPr>
            <a:xfrm>
              <a:off x="1034450" y="2491820"/>
              <a:ext cx="3348365" cy="1221934"/>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endParaRPr>
            </a:p>
          </p:txBody>
        </p:sp>
        <p:sp>
          <p:nvSpPr>
            <p:cNvPr id="18" name="PPT世界-9-2"/>
            <p:cNvSpPr txBox="1"/>
            <p:nvPr/>
          </p:nvSpPr>
          <p:spPr>
            <a:xfrm>
              <a:off x="1944272" y="2682341"/>
              <a:ext cx="2226819" cy="276999"/>
            </a:xfrm>
            <a:prstGeom prst="rect">
              <a:avLst/>
            </a:prstGeom>
            <a:noFill/>
            <a:effectLst/>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9" name="PPT世界-9-3"/>
            <p:cNvSpPr txBox="1"/>
            <p:nvPr/>
          </p:nvSpPr>
          <p:spPr>
            <a:xfrm>
              <a:off x="1944272" y="3020644"/>
              <a:ext cx="2268019" cy="481478"/>
            </a:xfrm>
            <a:prstGeom prst="rect">
              <a:avLst/>
            </a:prstGeom>
            <a:noFill/>
          </p:spPr>
          <p:txBody>
            <a:bodyPr wrap="square" lIns="0" tIns="0" rIns="0" bIns="0">
              <a:sp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algn="l">
                <a:lnSpc>
                  <a:spcPct val="150000"/>
                </a:lnSpc>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100" dirty="0">
                <a:solidFill>
                  <a:schemeClr val="tx1">
                    <a:lumMod val="75000"/>
                    <a:lumOff val="25000"/>
                  </a:schemeClr>
                </a:solidFill>
                <a:latin typeface="+mn-ea"/>
                <a:cs typeface="+mn-ea"/>
                <a:sym typeface="+mn-lt"/>
              </a:endParaRPr>
            </a:p>
          </p:txBody>
        </p:sp>
        <p:grpSp>
          <p:nvGrpSpPr>
            <p:cNvPr id="98" name="组合 97">
              <a:extLst>
                <a:ext uri="{FF2B5EF4-FFF2-40B4-BE49-F238E27FC236}">
                  <a16:creationId xmlns:a16="http://schemas.microsoft.com/office/drawing/2014/main" id="{E96DE689-C677-45C0-B6CE-7EB8B685C309}"/>
                </a:ext>
              </a:extLst>
            </p:cNvPr>
            <p:cNvGrpSpPr/>
            <p:nvPr/>
          </p:nvGrpSpPr>
          <p:grpSpPr>
            <a:xfrm>
              <a:off x="766959" y="2251537"/>
              <a:ext cx="964624" cy="964624"/>
              <a:chOff x="1338236" y="1667331"/>
              <a:chExt cx="964624" cy="964624"/>
            </a:xfrm>
          </p:grpSpPr>
          <p:sp>
            <p:nvSpPr>
              <p:cNvPr id="41" name="PPT世界-9-4">
                <a:extLst>
                  <a:ext uri="{FF2B5EF4-FFF2-40B4-BE49-F238E27FC236}">
                    <a16:creationId xmlns:a16="http://schemas.microsoft.com/office/drawing/2014/main" id="{3A115F9C-13EC-4BA1-8C34-54A50B2250BA}"/>
                  </a:ext>
                </a:extLst>
              </p:cNvPr>
              <p:cNvSpPr/>
              <p:nvPr/>
            </p:nvSpPr>
            <p:spPr>
              <a:xfrm>
                <a:off x="1338236" y="1667331"/>
                <a:ext cx="964624" cy="96462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42" name="组合 41">
                <a:extLst>
                  <a:ext uri="{FF2B5EF4-FFF2-40B4-BE49-F238E27FC236}">
                    <a16:creationId xmlns:a16="http://schemas.microsoft.com/office/drawing/2014/main" id="{87C5D80D-E827-477F-B02C-0DE66C4F285D}"/>
                  </a:ext>
                </a:extLst>
              </p:cNvPr>
              <p:cNvGrpSpPr/>
              <p:nvPr/>
            </p:nvGrpSpPr>
            <p:grpSpPr>
              <a:xfrm>
                <a:off x="1558384" y="1887478"/>
                <a:ext cx="524328" cy="524328"/>
                <a:chOff x="1558383" y="1978431"/>
                <a:chExt cx="524328" cy="524328"/>
              </a:xfrm>
            </p:grpSpPr>
            <p:sp>
              <p:nvSpPr>
                <p:cNvPr id="43" name="PPT世界-9-5">
                  <a:extLst>
                    <a:ext uri="{FF2B5EF4-FFF2-40B4-BE49-F238E27FC236}">
                      <a16:creationId xmlns:a16="http://schemas.microsoft.com/office/drawing/2014/main" id="{B9753D40-A0E8-4562-9EDA-FA10D9053DCB}"/>
                    </a:ext>
                  </a:extLst>
                </p:cNvPr>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4" name="PPT世界-9-6">
                  <a:extLst>
                    <a:ext uri="{FF2B5EF4-FFF2-40B4-BE49-F238E27FC236}">
                      <a16:creationId xmlns:a16="http://schemas.microsoft.com/office/drawing/2014/main" id="{415533CC-747A-42E3-821A-FCE2C77F9C10}"/>
                    </a:ext>
                  </a:extLst>
                </p:cNvPr>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5" name="PPT世界-9-7">
                  <a:extLst>
                    <a:ext uri="{FF2B5EF4-FFF2-40B4-BE49-F238E27FC236}">
                      <a16:creationId xmlns:a16="http://schemas.microsoft.com/office/drawing/2014/main" id="{0EC96BA9-4451-4520-A8FE-F2F3B21B1A5E}"/>
                    </a:ext>
                  </a:extLst>
                </p:cNvPr>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6" name="PPT世界-9-8">
                  <a:extLst>
                    <a:ext uri="{FF2B5EF4-FFF2-40B4-BE49-F238E27FC236}">
                      <a16:creationId xmlns:a16="http://schemas.microsoft.com/office/drawing/2014/main" id="{061F6F97-470C-41CC-89C5-D0EA79E8E532}"/>
                    </a:ext>
                  </a:extLst>
                </p:cNvPr>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7" name="PPT世界-9-9">
                  <a:extLst>
                    <a:ext uri="{FF2B5EF4-FFF2-40B4-BE49-F238E27FC236}">
                      <a16:creationId xmlns:a16="http://schemas.microsoft.com/office/drawing/2014/main" id="{9DBDF954-2078-468C-9EDE-0444FDBAE78C}"/>
                    </a:ext>
                  </a:extLst>
                </p:cNvPr>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8" name="PPT世界-9-10">
                  <a:extLst>
                    <a:ext uri="{FF2B5EF4-FFF2-40B4-BE49-F238E27FC236}">
                      <a16:creationId xmlns:a16="http://schemas.microsoft.com/office/drawing/2014/main" id="{1251FE44-2E71-48CE-BCD2-02B9479D34F8}"/>
                    </a:ext>
                  </a:extLst>
                </p:cNvPr>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9" name="PPT世界-9-11">
                  <a:extLst>
                    <a:ext uri="{FF2B5EF4-FFF2-40B4-BE49-F238E27FC236}">
                      <a16:creationId xmlns:a16="http://schemas.microsoft.com/office/drawing/2014/main" id="{BC1E2A3D-137C-44F1-951F-BA707B47D9BA}"/>
                    </a:ext>
                  </a:extLst>
                </p:cNvPr>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0" name="PPT世界-9-12">
                  <a:extLst>
                    <a:ext uri="{FF2B5EF4-FFF2-40B4-BE49-F238E27FC236}">
                      <a16:creationId xmlns:a16="http://schemas.microsoft.com/office/drawing/2014/main" id="{6C652E5B-FA82-41C7-90ED-66FE7B8D9A75}"/>
                    </a:ext>
                  </a:extLst>
                </p:cNvPr>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1" name="PPT世界-9-13">
                  <a:extLst>
                    <a:ext uri="{FF2B5EF4-FFF2-40B4-BE49-F238E27FC236}">
                      <a16:creationId xmlns:a16="http://schemas.microsoft.com/office/drawing/2014/main" id="{C0C9C5A9-9CCD-420C-9C63-37816ACBBBFA}"/>
                    </a:ext>
                  </a:extLst>
                </p:cNvPr>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2" name="PPT世界-9-14">
                  <a:extLst>
                    <a:ext uri="{FF2B5EF4-FFF2-40B4-BE49-F238E27FC236}">
                      <a16:creationId xmlns:a16="http://schemas.microsoft.com/office/drawing/2014/main" id="{0DC7EA76-4285-4FBA-AE3B-C0B69E3737BC}"/>
                    </a:ext>
                  </a:extLst>
                </p:cNvPr>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3" name="PPT世界-9-15">
                  <a:extLst>
                    <a:ext uri="{FF2B5EF4-FFF2-40B4-BE49-F238E27FC236}">
                      <a16:creationId xmlns:a16="http://schemas.microsoft.com/office/drawing/2014/main" id="{C31AC93B-9581-468C-ABFF-E7B45C06EA26}"/>
                    </a:ext>
                  </a:extLst>
                </p:cNvPr>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4" name="PPT世界-9-16">
                  <a:extLst>
                    <a:ext uri="{FF2B5EF4-FFF2-40B4-BE49-F238E27FC236}">
                      <a16:creationId xmlns:a16="http://schemas.microsoft.com/office/drawing/2014/main" id="{3B71C418-AB83-454E-AE40-369B807E756C}"/>
                    </a:ext>
                  </a:extLst>
                </p:cNvPr>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5" name="PPT世界-9-17">
                  <a:extLst>
                    <a:ext uri="{FF2B5EF4-FFF2-40B4-BE49-F238E27FC236}">
                      <a16:creationId xmlns:a16="http://schemas.microsoft.com/office/drawing/2014/main" id="{49D6DC76-DA47-49BA-95B1-8466A05FA6C7}"/>
                    </a:ext>
                  </a:extLst>
                </p:cNvPr>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6" name="PPT世界-9-18">
                  <a:extLst>
                    <a:ext uri="{FF2B5EF4-FFF2-40B4-BE49-F238E27FC236}">
                      <a16:creationId xmlns:a16="http://schemas.microsoft.com/office/drawing/2014/main" id="{28521396-DA67-4B5E-939F-B3E1C7140F23}"/>
                    </a:ext>
                  </a:extLst>
                </p:cNvPr>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grpSp>
        <p:nvGrpSpPr>
          <p:cNvPr id="103" name="PPT世界-10">
            <a:extLst>
              <a:ext uri="{FF2B5EF4-FFF2-40B4-BE49-F238E27FC236}">
                <a16:creationId xmlns:a16="http://schemas.microsoft.com/office/drawing/2014/main" id="{62EBF05D-A3F9-40C8-BFE3-1CC539830109}"/>
              </a:ext>
            </a:extLst>
          </p:cNvPr>
          <p:cNvGrpSpPr/>
          <p:nvPr/>
        </p:nvGrpSpPr>
        <p:grpSpPr>
          <a:xfrm>
            <a:off x="1583397" y="4235606"/>
            <a:ext cx="3595568" cy="1444236"/>
            <a:chOff x="1208285" y="4235606"/>
            <a:chExt cx="3595568" cy="1444236"/>
          </a:xfrm>
        </p:grpSpPr>
        <p:sp>
          <p:nvSpPr>
            <p:cNvPr id="21" name="PPT世界-10-1"/>
            <p:cNvSpPr/>
            <p:nvPr>
              <p:custDataLst>
                <p:tags r:id="rId3"/>
              </p:custDataLst>
            </p:nvPr>
          </p:nvSpPr>
          <p:spPr>
            <a:xfrm>
              <a:off x="1455488" y="4235606"/>
              <a:ext cx="3348365" cy="1221934"/>
            </a:xfrm>
            <a:prstGeom prst="roundRect">
              <a:avLst>
                <a:gd name="adj" fmla="val 9391"/>
              </a:avLst>
            </a:prstGeom>
            <a:solidFill>
              <a:schemeClr val="bg1"/>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cs typeface="+mn-ea"/>
              </a:endParaRPr>
            </a:p>
          </p:txBody>
        </p:sp>
        <p:sp>
          <p:nvSpPr>
            <p:cNvPr id="22" name="PPT世界-10-2"/>
            <p:cNvSpPr txBox="1"/>
            <p:nvPr/>
          </p:nvSpPr>
          <p:spPr>
            <a:xfrm>
              <a:off x="2365310" y="4426127"/>
              <a:ext cx="2226819" cy="276999"/>
            </a:xfrm>
            <a:prstGeom prst="rect">
              <a:avLst/>
            </a:prstGeom>
            <a:noFill/>
            <a:effectLst/>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3" name="PPT世界-10-3"/>
            <p:cNvSpPr txBox="1"/>
            <p:nvPr/>
          </p:nvSpPr>
          <p:spPr>
            <a:xfrm>
              <a:off x="2365310" y="4764430"/>
              <a:ext cx="2268019" cy="481478"/>
            </a:xfrm>
            <a:prstGeom prst="rect">
              <a:avLst/>
            </a:prstGeom>
            <a:noFill/>
          </p:spPr>
          <p:txBody>
            <a:bodyPr wrap="square" lIns="0" tIns="0" rIns="0" bIns="0">
              <a:sp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algn="l">
                <a:lnSpc>
                  <a:spcPct val="150000"/>
                </a:lnSpc>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100" dirty="0">
                <a:solidFill>
                  <a:schemeClr val="tx1">
                    <a:lumMod val="75000"/>
                    <a:lumOff val="25000"/>
                  </a:schemeClr>
                </a:solidFill>
                <a:latin typeface="+mn-ea"/>
                <a:cs typeface="+mn-ea"/>
                <a:sym typeface="+mn-lt"/>
              </a:endParaRPr>
            </a:p>
          </p:txBody>
        </p:sp>
        <p:grpSp>
          <p:nvGrpSpPr>
            <p:cNvPr id="99" name="组合 98">
              <a:extLst>
                <a:ext uri="{FF2B5EF4-FFF2-40B4-BE49-F238E27FC236}">
                  <a16:creationId xmlns:a16="http://schemas.microsoft.com/office/drawing/2014/main" id="{6A35BD1B-20EA-4E96-A88C-B5D09CF41E92}"/>
                </a:ext>
              </a:extLst>
            </p:cNvPr>
            <p:cNvGrpSpPr/>
            <p:nvPr/>
          </p:nvGrpSpPr>
          <p:grpSpPr>
            <a:xfrm>
              <a:off x="1208285" y="4715218"/>
              <a:ext cx="964624" cy="964624"/>
              <a:chOff x="4156707" y="2220930"/>
              <a:chExt cx="964624" cy="964624"/>
            </a:xfrm>
          </p:grpSpPr>
          <p:sp>
            <p:nvSpPr>
              <p:cNvPr id="57" name="PPT世界-10-4">
                <a:extLst>
                  <a:ext uri="{FF2B5EF4-FFF2-40B4-BE49-F238E27FC236}">
                    <a16:creationId xmlns:a16="http://schemas.microsoft.com/office/drawing/2014/main" id="{FCFE6297-6179-49D4-BE00-3FD1FD3924C9}"/>
                  </a:ext>
                </a:extLst>
              </p:cNvPr>
              <p:cNvSpPr/>
              <p:nvPr/>
            </p:nvSpPr>
            <p:spPr>
              <a:xfrm>
                <a:off x="4156707" y="2220930"/>
                <a:ext cx="964624" cy="96462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60" name="组合 59">
                <a:extLst>
                  <a:ext uri="{FF2B5EF4-FFF2-40B4-BE49-F238E27FC236}">
                    <a16:creationId xmlns:a16="http://schemas.microsoft.com/office/drawing/2014/main" id="{89668C60-D1A5-462A-BFF8-54B03106A76E}"/>
                  </a:ext>
                </a:extLst>
              </p:cNvPr>
              <p:cNvGrpSpPr/>
              <p:nvPr/>
            </p:nvGrpSpPr>
            <p:grpSpPr>
              <a:xfrm>
                <a:off x="4376855" y="2442068"/>
                <a:ext cx="524328" cy="522349"/>
                <a:chOff x="4408684" y="1436910"/>
                <a:chExt cx="524328" cy="522349"/>
              </a:xfrm>
            </p:grpSpPr>
            <p:sp>
              <p:nvSpPr>
                <p:cNvPr id="61" name="PPT世界-10-5">
                  <a:extLst>
                    <a:ext uri="{FF2B5EF4-FFF2-40B4-BE49-F238E27FC236}">
                      <a16:creationId xmlns:a16="http://schemas.microsoft.com/office/drawing/2014/main" id="{B22C1DE6-5D05-4F8E-878A-A9E65F478976}"/>
                    </a:ext>
                  </a:extLst>
                </p:cNvPr>
                <p:cNvSpPr/>
                <p:nvPr/>
              </p:nvSpPr>
              <p:spPr>
                <a:xfrm>
                  <a:off x="4408684" y="1436910"/>
                  <a:ext cx="524328" cy="52234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2" name="PPT世界-10-6">
                  <a:extLst>
                    <a:ext uri="{FF2B5EF4-FFF2-40B4-BE49-F238E27FC236}">
                      <a16:creationId xmlns:a16="http://schemas.microsoft.com/office/drawing/2014/main" id="{FAAFB09C-7AD8-4252-A4CB-3C3C16ACAC64}"/>
                    </a:ext>
                  </a:extLst>
                </p:cNvPr>
                <p:cNvSpPr/>
                <p:nvPr/>
              </p:nvSpPr>
              <p:spPr>
                <a:xfrm>
                  <a:off x="4425598" y="185975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3" name="PPT世界-10-7">
                  <a:extLst>
                    <a:ext uri="{FF2B5EF4-FFF2-40B4-BE49-F238E27FC236}">
                      <a16:creationId xmlns:a16="http://schemas.microsoft.com/office/drawing/2014/main" id="{E99248B3-F8B1-4BDB-B42A-F9906122E8F4}"/>
                    </a:ext>
                  </a:extLst>
                </p:cNvPr>
                <p:cNvSpPr/>
                <p:nvPr/>
              </p:nvSpPr>
              <p:spPr>
                <a:xfrm>
                  <a:off x="4408684"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4" name="PPT世界-10-8">
                  <a:extLst>
                    <a:ext uri="{FF2B5EF4-FFF2-40B4-BE49-F238E27FC236}">
                      <a16:creationId xmlns:a16="http://schemas.microsoft.com/office/drawing/2014/main" id="{58158DCB-6ECB-4BB7-BA96-AE42A88FA063}"/>
                    </a:ext>
                  </a:extLst>
                </p:cNvPr>
                <p:cNvSpPr/>
                <p:nvPr/>
              </p:nvSpPr>
              <p:spPr>
                <a:xfrm>
                  <a:off x="4442512"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5" name="PPT世界-10-9">
                  <a:extLst>
                    <a:ext uri="{FF2B5EF4-FFF2-40B4-BE49-F238E27FC236}">
                      <a16:creationId xmlns:a16="http://schemas.microsoft.com/office/drawing/2014/main" id="{2AC8E187-6064-4588-9E7B-E7D818F48770}"/>
                    </a:ext>
                  </a:extLst>
                </p:cNvPr>
                <p:cNvSpPr/>
                <p:nvPr/>
              </p:nvSpPr>
              <p:spPr>
                <a:xfrm>
                  <a:off x="4493254" y="1589135"/>
                  <a:ext cx="253707" cy="253707"/>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6" name="PPT世界-10-10">
                  <a:extLst>
                    <a:ext uri="{FF2B5EF4-FFF2-40B4-BE49-F238E27FC236}">
                      <a16:creationId xmlns:a16="http://schemas.microsoft.com/office/drawing/2014/main" id="{63DA352B-E958-4A72-857F-F113D0BEB64D}"/>
                    </a:ext>
                  </a:extLst>
                </p:cNvPr>
                <p:cNvSpPr/>
                <p:nvPr/>
              </p:nvSpPr>
              <p:spPr>
                <a:xfrm>
                  <a:off x="4594737" y="1656790"/>
                  <a:ext cx="65177" cy="99005"/>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7" name="PPT世界-10-11">
                  <a:extLst>
                    <a:ext uri="{FF2B5EF4-FFF2-40B4-BE49-F238E27FC236}">
                      <a16:creationId xmlns:a16="http://schemas.microsoft.com/office/drawing/2014/main" id="{1D42BAA1-7CD5-4D56-961A-45CE3A80213B}"/>
                    </a:ext>
                  </a:extLst>
                </p:cNvPr>
                <p:cNvSpPr/>
                <p:nvPr/>
              </p:nvSpPr>
              <p:spPr>
                <a:xfrm>
                  <a:off x="4789245" y="1470738"/>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8" name="PPT世界-10-12">
                  <a:extLst>
                    <a:ext uri="{FF2B5EF4-FFF2-40B4-BE49-F238E27FC236}">
                      <a16:creationId xmlns:a16="http://schemas.microsoft.com/office/drawing/2014/main" id="{07CF5469-7BF8-40B8-8712-CA22C6F6C440}"/>
                    </a:ext>
                  </a:extLst>
                </p:cNvPr>
                <p:cNvSpPr/>
                <p:nvPr/>
              </p:nvSpPr>
              <p:spPr>
                <a:xfrm>
                  <a:off x="4789245" y="150456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9" name="PPT世界-10-13">
                  <a:extLst>
                    <a:ext uri="{FF2B5EF4-FFF2-40B4-BE49-F238E27FC236}">
                      <a16:creationId xmlns:a16="http://schemas.microsoft.com/office/drawing/2014/main" id="{56D20930-D8ED-461A-83B9-2A0AC92B3D7E}"/>
                    </a:ext>
                  </a:extLst>
                </p:cNvPr>
                <p:cNvSpPr/>
                <p:nvPr/>
              </p:nvSpPr>
              <p:spPr>
                <a:xfrm>
                  <a:off x="4856901"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0" name="PPT世界-10-14">
                  <a:extLst>
                    <a:ext uri="{FF2B5EF4-FFF2-40B4-BE49-F238E27FC236}">
                      <a16:creationId xmlns:a16="http://schemas.microsoft.com/office/drawing/2014/main" id="{09DB1BD2-DF15-4FD6-B56D-D223C89D5512}"/>
                    </a:ext>
                  </a:extLst>
                </p:cNvPr>
                <p:cNvSpPr/>
                <p:nvPr/>
              </p:nvSpPr>
              <p:spPr>
                <a:xfrm>
                  <a:off x="4823073"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1" name="PPT世界-10-15">
                  <a:extLst>
                    <a:ext uri="{FF2B5EF4-FFF2-40B4-BE49-F238E27FC236}">
                      <a16:creationId xmlns:a16="http://schemas.microsoft.com/office/drawing/2014/main" id="{E50CF76A-400F-4A03-AC2C-086A59A666D5}"/>
                    </a:ext>
                  </a:extLst>
                </p:cNvPr>
                <p:cNvSpPr/>
                <p:nvPr/>
              </p:nvSpPr>
              <p:spPr>
                <a:xfrm>
                  <a:off x="4789245"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grpSp>
        <p:nvGrpSpPr>
          <p:cNvPr id="104" name="PPT世界-11">
            <a:extLst>
              <a:ext uri="{FF2B5EF4-FFF2-40B4-BE49-F238E27FC236}">
                <a16:creationId xmlns:a16="http://schemas.microsoft.com/office/drawing/2014/main" id="{281AF87D-619C-44BD-B371-7A8545CA9A1E}"/>
              </a:ext>
            </a:extLst>
          </p:cNvPr>
          <p:cNvGrpSpPr/>
          <p:nvPr/>
        </p:nvGrpSpPr>
        <p:grpSpPr>
          <a:xfrm>
            <a:off x="6914839" y="4235606"/>
            <a:ext cx="3847288" cy="1444236"/>
            <a:chOff x="7109376" y="4235606"/>
            <a:chExt cx="3847288" cy="1444236"/>
          </a:xfrm>
        </p:grpSpPr>
        <p:sp>
          <p:nvSpPr>
            <p:cNvPr id="30" name="PPT世界-11-1"/>
            <p:cNvSpPr/>
            <p:nvPr>
              <p:custDataLst>
                <p:tags r:id="rId2"/>
              </p:custDataLst>
            </p:nvPr>
          </p:nvSpPr>
          <p:spPr>
            <a:xfrm flipH="1">
              <a:off x="7109376" y="4235606"/>
              <a:ext cx="3348365" cy="1221934"/>
            </a:xfrm>
            <a:prstGeom prst="roundRect">
              <a:avLst>
                <a:gd name="adj" fmla="val 9391"/>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endParaRPr>
            </a:p>
          </p:txBody>
        </p:sp>
        <p:sp>
          <p:nvSpPr>
            <p:cNvPr id="31" name="PPT世界-11-2"/>
            <p:cNvSpPr txBox="1"/>
            <p:nvPr/>
          </p:nvSpPr>
          <p:spPr>
            <a:xfrm flipH="1">
              <a:off x="7484457" y="4426127"/>
              <a:ext cx="2226819" cy="276999"/>
            </a:xfrm>
            <a:prstGeom prst="rect">
              <a:avLst/>
            </a:prstGeom>
            <a:noFill/>
            <a:effectLst/>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11-3"/>
            <p:cNvSpPr txBox="1"/>
            <p:nvPr/>
          </p:nvSpPr>
          <p:spPr>
            <a:xfrm flipH="1">
              <a:off x="7443257" y="4764430"/>
              <a:ext cx="2268019" cy="481478"/>
            </a:xfrm>
            <a:prstGeom prst="rect">
              <a:avLst/>
            </a:prstGeom>
            <a:noFill/>
          </p:spPr>
          <p:txBody>
            <a:bodyPr wrap="square" lIns="0" tIns="0" rIns="0" bIns="0">
              <a:sp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algn="r">
                <a:lnSpc>
                  <a:spcPct val="150000"/>
                </a:lnSpc>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100" dirty="0">
                <a:solidFill>
                  <a:schemeClr val="tx1">
                    <a:lumMod val="75000"/>
                    <a:lumOff val="25000"/>
                  </a:schemeClr>
                </a:solidFill>
                <a:latin typeface="+mn-ea"/>
                <a:cs typeface="+mn-ea"/>
                <a:sym typeface="+mn-lt"/>
              </a:endParaRPr>
            </a:p>
          </p:txBody>
        </p:sp>
        <p:grpSp>
          <p:nvGrpSpPr>
            <p:cNvPr id="102" name="组合 101">
              <a:extLst>
                <a:ext uri="{FF2B5EF4-FFF2-40B4-BE49-F238E27FC236}">
                  <a16:creationId xmlns:a16="http://schemas.microsoft.com/office/drawing/2014/main" id="{C477569A-1CC0-4C65-988F-1AE7B7C259CD}"/>
                </a:ext>
              </a:extLst>
            </p:cNvPr>
            <p:cNvGrpSpPr/>
            <p:nvPr/>
          </p:nvGrpSpPr>
          <p:grpSpPr>
            <a:xfrm>
              <a:off x="9992040" y="4715218"/>
              <a:ext cx="964624" cy="964624"/>
              <a:chOff x="9992040" y="4715218"/>
              <a:chExt cx="964624" cy="964624"/>
            </a:xfrm>
          </p:grpSpPr>
          <p:sp>
            <p:nvSpPr>
              <p:cNvPr id="58" name="PPT世界-11-4">
                <a:extLst>
                  <a:ext uri="{FF2B5EF4-FFF2-40B4-BE49-F238E27FC236}">
                    <a16:creationId xmlns:a16="http://schemas.microsoft.com/office/drawing/2014/main" id="{3A567062-8CB0-4789-85E0-6456F06946A7}"/>
                  </a:ext>
                </a:extLst>
              </p:cNvPr>
              <p:cNvSpPr/>
              <p:nvPr/>
            </p:nvSpPr>
            <p:spPr>
              <a:xfrm>
                <a:off x="9992040" y="4715218"/>
                <a:ext cx="964624" cy="96462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72" name="组合 71">
                <a:extLst>
                  <a:ext uri="{FF2B5EF4-FFF2-40B4-BE49-F238E27FC236}">
                    <a16:creationId xmlns:a16="http://schemas.microsoft.com/office/drawing/2014/main" id="{248F3D90-1055-4D2E-92B0-1F92B4C7660D}"/>
                  </a:ext>
                </a:extLst>
              </p:cNvPr>
              <p:cNvGrpSpPr/>
              <p:nvPr/>
            </p:nvGrpSpPr>
            <p:grpSpPr>
              <a:xfrm>
                <a:off x="10212188" y="4935366"/>
                <a:ext cx="524328" cy="524328"/>
                <a:chOff x="7258985" y="2237330"/>
                <a:chExt cx="524328" cy="524328"/>
              </a:xfrm>
            </p:grpSpPr>
            <p:sp>
              <p:nvSpPr>
                <p:cNvPr id="73" name="PPT世界-11-5">
                  <a:extLst>
                    <a:ext uri="{FF2B5EF4-FFF2-40B4-BE49-F238E27FC236}">
                      <a16:creationId xmlns:a16="http://schemas.microsoft.com/office/drawing/2014/main" id="{2FF19705-E3D1-456B-8D34-F70FB6A6AAAE}"/>
                    </a:ext>
                  </a:extLst>
                </p:cNvPr>
                <p:cNvSpPr/>
                <p:nvPr/>
              </p:nvSpPr>
              <p:spPr>
                <a:xfrm>
                  <a:off x="7461952" y="2271162"/>
                  <a:ext cx="118396" cy="118392"/>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4" name="PPT世界-11-6">
                  <a:extLst>
                    <a:ext uri="{FF2B5EF4-FFF2-40B4-BE49-F238E27FC236}">
                      <a16:creationId xmlns:a16="http://schemas.microsoft.com/office/drawing/2014/main" id="{50F35786-9456-4012-8C63-2E2C6F79F8D9}"/>
                    </a:ext>
                  </a:extLst>
                </p:cNvPr>
                <p:cNvSpPr/>
                <p:nvPr/>
              </p:nvSpPr>
              <p:spPr>
                <a:xfrm>
                  <a:off x="7258985" y="2237330"/>
                  <a:ext cx="524328" cy="524328"/>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5" name="PPT世界-11-7">
                  <a:extLst>
                    <a:ext uri="{FF2B5EF4-FFF2-40B4-BE49-F238E27FC236}">
                      <a16:creationId xmlns:a16="http://schemas.microsoft.com/office/drawing/2014/main" id="{E5ED06BF-A294-4E04-BD71-245222530851}"/>
                    </a:ext>
                  </a:extLst>
                </p:cNvPr>
                <p:cNvSpPr/>
                <p:nvPr/>
              </p:nvSpPr>
              <p:spPr>
                <a:xfrm>
                  <a:off x="7478865" y="2457210"/>
                  <a:ext cx="84569" cy="8456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6" name="PPT世界-11-8">
                  <a:extLst>
                    <a:ext uri="{FF2B5EF4-FFF2-40B4-BE49-F238E27FC236}">
                      <a16:creationId xmlns:a16="http://schemas.microsoft.com/office/drawing/2014/main" id="{A9715B72-2D3D-4A97-905B-8D3767875F61}"/>
                    </a:ext>
                  </a:extLst>
                </p:cNvPr>
                <p:cNvSpPr/>
                <p:nvPr/>
              </p:nvSpPr>
              <p:spPr>
                <a:xfrm>
                  <a:off x="7622633" y="2414926"/>
                  <a:ext cx="135310" cy="160681"/>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7" name="PPT世界-11-9">
                  <a:extLst>
                    <a:ext uri="{FF2B5EF4-FFF2-40B4-BE49-F238E27FC236}">
                      <a16:creationId xmlns:a16="http://schemas.microsoft.com/office/drawing/2014/main" id="{EB7122F9-2760-4BA6-8342-ABCC50659892}"/>
                    </a:ext>
                  </a:extLst>
                </p:cNvPr>
                <p:cNvSpPr/>
                <p:nvPr/>
              </p:nvSpPr>
              <p:spPr>
                <a:xfrm>
                  <a:off x="7292813" y="2448753"/>
                  <a:ext cx="118396" cy="118396"/>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grpSp>
        <p:nvGrpSpPr>
          <p:cNvPr id="105" name="PPT世界-12">
            <a:extLst>
              <a:ext uri="{FF2B5EF4-FFF2-40B4-BE49-F238E27FC236}">
                <a16:creationId xmlns:a16="http://schemas.microsoft.com/office/drawing/2014/main" id="{8F82868B-527C-4DCB-BC69-DB20FF811632}"/>
              </a:ext>
            </a:extLst>
          </p:cNvPr>
          <p:cNvGrpSpPr/>
          <p:nvPr/>
        </p:nvGrpSpPr>
        <p:grpSpPr>
          <a:xfrm>
            <a:off x="7335877" y="2251537"/>
            <a:ext cx="3714053" cy="1462217"/>
            <a:chOff x="7530414" y="2251537"/>
            <a:chExt cx="3714053" cy="1462217"/>
          </a:xfrm>
        </p:grpSpPr>
        <p:sp>
          <p:nvSpPr>
            <p:cNvPr id="27" name="PPT世界-12-1"/>
            <p:cNvSpPr/>
            <p:nvPr>
              <p:custDataLst>
                <p:tags r:id="rId1"/>
              </p:custDataLst>
            </p:nvPr>
          </p:nvSpPr>
          <p:spPr>
            <a:xfrm flipH="1">
              <a:off x="7530414" y="2491820"/>
              <a:ext cx="3348365" cy="1221934"/>
            </a:xfrm>
            <a:prstGeom prst="roundRect">
              <a:avLst>
                <a:gd name="adj" fmla="val 9391"/>
              </a:avLst>
            </a:prstGeom>
            <a:solidFill>
              <a:schemeClr val="bg1"/>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cs typeface="+mn-ea"/>
              </a:endParaRPr>
            </a:p>
          </p:txBody>
        </p:sp>
        <p:sp>
          <p:nvSpPr>
            <p:cNvPr id="28" name="PPT世界-12-2"/>
            <p:cNvSpPr txBox="1"/>
            <p:nvPr/>
          </p:nvSpPr>
          <p:spPr>
            <a:xfrm flipH="1">
              <a:off x="7905494" y="2682341"/>
              <a:ext cx="2226819" cy="276999"/>
            </a:xfrm>
            <a:prstGeom prst="rect">
              <a:avLst/>
            </a:prstGeom>
            <a:noFill/>
            <a:effectLst/>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9" name="PPT世界-12-3"/>
            <p:cNvSpPr txBox="1"/>
            <p:nvPr/>
          </p:nvSpPr>
          <p:spPr>
            <a:xfrm flipH="1">
              <a:off x="7864294" y="3020644"/>
              <a:ext cx="2268019" cy="481478"/>
            </a:xfrm>
            <a:prstGeom prst="rect">
              <a:avLst/>
            </a:prstGeom>
            <a:noFill/>
          </p:spPr>
          <p:txBody>
            <a:bodyPr wrap="square" lIns="0" tIns="0" rIns="0" bIns="0">
              <a:sp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algn="r">
                <a:lnSpc>
                  <a:spcPct val="150000"/>
                </a:lnSpc>
              </a:pPr>
              <a:r>
                <a:rPr kumimoji="0" lang="zh-CN" altLang="en-US" sz="11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lang="zh-CN" altLang="en-US" sz="1100" dirty="0">
                <a:solidFill>
                  <a:schemeClr val="tx1">
                    <a:lumMod val="75000"/>
                    <a:lumOff val="25000"/>
                  </a:schemeClr>
                </a:solidFill>
                <a:latin typeface="+mn-ea"/>
                <a:cs typeface="+mn-ea"/>
                <a:sym typeface="+mn-lt"/>
              </a:endParaRPr>
            </a:p>
          </p:txBody>
        </p:sp>
        <p:grpSp>
          <p:nvGrpSpPr>
            <p:cNvPr id="101" name="组合 100">
              <a:extLst>
                <a:ext uri="{FF2B5EF4-FFF2-40B4-BE49-F238E27FC236}">
                  <a16:creationId xmlns:a16="http://schemas.microsoft.com/office/drawing/2014/main" id="{29F57E97-A59F-49A3-BC38-AC3CBBCBEF5C}"/>
                </a:ext>
              </a:extLst>
            </p:cNvPr>
            <p:cNvGrpSpPr/>
            <p:nvPr/>
          </p:nvGrpSpPr>
          <p:grpSpPr>
            <a:xfrm>
              <a:off x="10279843" y="2251537"/>
              <a:ext cx="964624" cy="964624"/>
              <a:chOff x="9793649" y="2220930"/>
              <a:chExt cx="964624" cy="964624"/>
            </a:xfrm>
          </p:grpSpPr>
          <p:sp>
            <p:nvSpPr>
              <p:cNvPr id="59" name="PPT世界-12-4">
                <a:extLst>
                  <a:ext uri="{FF2B5EF4-FFF2-40B4-BE49-F238E27FC236}">
                    <a16:creationId xmlns:a16="http://schemas.microsoft.com/office/drawing/2014/main" id="{427117CD-9944-4E30-9CEF-E0619BD5B523}"/>
                  </a:ext>
                </a:extLst>
              </p:cNvPr>
              <p:cNvSpPr/>
              <p:nvPr/>
            </p:nvSpPr>
            <p:spPr>
              <a:xfrm>
                <a:off x="9793649" y="2220930"/>
                <a:ext cx="964624" cy="96462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78" name="组合 77">
                <a:extLst>
                  <a:ext uri="{FF2B5EF4-FFF2-40B4-BE49-F238E27FC236}">
                    <a16:creationId xmlns:a16="http://schemas.microsoft.com/office/drawing/2014/main" id="{6F7ECC6D-9543-4B8F-A946-905C145ED35E}"/>
                  </a:ext>
                </a:extLst>
              </p:cNvPr>
              <p:cNvGrpSpPr/>
              <p:nvPr/>
            </p:nvGrpSpPr>
            <p:grpSpPr>
              <a:xfrm>
                <a:off x="10013797" y="2441078"/>
                <a:ext cx="524328" cy="524328"/>
                <a:chOff x="10136351" y="1595616"/>
                <a:chExt cx="524328" cy="524328"/>
              </a:xfrm>
            </p:grpSpPr>
            <p:sp>
              <p:nvSpPr>
                <p:cNvPr id="79" name="PPT世界-12-5">
                  <a:extLst>
                    <a:ext uri="{FF2B5EF4-FFF2-40B4-BE49-F238E27FC236}">
                      <a16:creationId xmlns:a16="http://schemas.microsoft.com/office/drawing/2014/main" id="{E4074E8F-6576-4D12-9ED3-19603442A40C}"/>
                    </a:ext>
                  </a:extLst>
                </p:cNvPr>
                <p:cNvSpPr/>
                <p:nvPr/>
              </p:nvSpPr>
              <p:spPr>
                <a:xfrm>
                  <a:off x="10139582" y="1595616"/>
                  <a:ext cx="517867" cy="524328"/>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0" name="PPT世界-12-6">
                  <a:extLst>
                    <a:ext uri="{FF2B5EF4-FFF2-40B4-BE49-F238E27FC236}">
                      <a16:creationId xmlns:a16="http://schemas.microsoft.com/office/drawing/2014/main" id="{BA1B9B5B-989C-46B4-BDF2-220C8A9C6533}"/>
                    </a:ext>
                  </a:extLst>
                </p:cNvPr>
                <p:cNvSpPr/>
                <p:nvPr/>
              </p:nvSpPr>
              <p:spPr>
                <a:xfrm>
                  <a:off x="10559197" y="1646358"/>
                  <a:ext cx="50741" cy="50741"/>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1" name="PPT世界-12-7">
                  <a:extLst>
                    <a:ext uri="{FF2B5EF4-FFF2-40B4-BE49-F238E27FC236}">
                      <a16:creationId xmlns:a16="http://schemas.microsoft.com/office/drawing/2014/main" id="{82BEEDCD-EE77-4926-A9A0-ACE3FA0CC4BC}"/>
                    </a:ext>
                  </a:extLst>
                </p:cNvPr>
                <p:cNvSpPr/>
                <p:nvPr/>
              </p:nvSpPr>
              <p:spPr>
                <a:xfrm>
                  <a:off x="10297033" y="1629444"/>
                  <a:ext cx="50741" cy="50741"/>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2" name="PPT世界-12-8">
                  <a:extLst>
                    <a:ext uri="{FF2B5EF4-FFF2-40B4-BE49-F238E27FC236}">
                      <a16:creationId xmlns:a16="http://schemas.microsoft.com/office/drawing/2014/main" id="{9004BD0E-E87E-416F-B5F0-D8675C0FB486}"/>
                    </a:ext>
                  </a:extLst>
                </p:cNvPr>
                <p:cNvSpPr/>
                <p:nvPr/>
              </p:nvSpPr>
              <p:spPr>
                <a:xfrm>
                  <a:off x="10136351" y="1714013"/>
                  <a:ext cx="118396" cy="8456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3" name="PPT世界-12-9">
                  <a:extLst>
                    <a:ext uri="{FF2B5EF4-FFF2-40B4-BE49-F238E27FC236}">
                      <a16:creationId xmlns:a16="http://schemas.microsoft.com/office/drawing/2014/main" id="{852F8814-4D06-4F21-9135-E7D795A4C7B5}"/>
                    </a:ext>
                  </a:extLst>
                </p:cNvPr>
                <p:cNvSpPr/>
                <p:nvPr/>
              </p:nvSpPr>
              <p:spPr>
                <a:xfrm>
                  <a:off x="10170179"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4" name="PPT世界-12-10">
                  <a:extLst>
                    <a:ext uri="{FF2B5EF4-FFF2-40B4-BE49-F238E27FC236}">
                      <a16:creationId xmlns:a16="http://schemas.microsoft.com/office/drawing/2014/main" id="{B02B5DBF-55C4-49F7-AF0D-DC37E0102EF0}"/>
                    </a:ext>
                  </a:extLst>
                </p:cNvPr>
                <p:cNvSpPr/>
                <p:nvPr/>
              </p:nvSpPr>
              <p:spPr>
                <a:xfrm>
                  <a:off x="10204007"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5" name="PPT世界-12-11">
                  <a:extLst>
                    <a:ext uri="{FF2B5EF4-FFF2-40B4-BE49-F238E27FC236}">
                      <a16:creationId xmlns:a16="http://schemas.microsoft.com/office/drawing/2014/main" id="{CEEFA4F0-D2C9-4FBA-9121-C1531B70A640}"/>
                    </a:ext>
                  </a:extLst>
                </p:cNvPr>
                <p:cNvSpPr/>
                <p:nvPr/>
              </p:nvSpPr>
              <p:spPr>
                <a:xfrm>
                  <a:off x="10542283" y="1747841"/>
                  <a:ext cx="118396" cy="8456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6" name="PPT世界-12-12">
                  <a:extLst>
                    <a:ext uri="{FF2B5EF4-FFF2-40B4-BE49-F238E27FC236}">
                      <a16:creationId xmlns:a16="http://schemas.microsoft.com/office/drawing/2014/main" id="{0D1CFF8B-96A7-494E-AA85-D19CD1583017}"/>
                    </a:ext>
                  </a:extLst>
                </p:cNvPr>
                <p:cNvSpPr/>
                <p:nvPr/>
              </p:nvSpPr>
              <p:spPr>
                <a:xfrm>
                  <a:off x="10609939"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7" name="PPT世界-12-13">
                  <a:extLst>
                    <a:ext uri="{FF2B5EF4-FFF2-40B4-BE49-F238E27FC236}">
                      <a16:creationId xmlns:a16="http://schemas.microsoft.com/office/drawing/2014/main" id="{A84A4B58-965B-4ADF-A1A5-BEE56F24D8BD}"/>
                    </a:ext>
                  </a:extLst>
                </p:cNvPr>
                <p:cNvSpPr/>
                <p:nvPr/>
              </p:nvSpPr>
              <p:spPr>
                <a:xfrm>
                  <a:off x="10576111"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8" name="PPT世界-12-14">
                  <a:extLst>
                    <a:ext uri="{FF2B5EF4-FFF2-40B4-BE49-F238E27FC236}">
                      <a16:creationId xmlns:a16="http://schemas.microsoft.com/office/drawing/2014/main" id="{CF9EC715-9A08-4809-97E4-663F878E6DD6}"/>
                    </a:ext>
                  </a:extLst>
                </p:cNvPr>
                <p:cNvSpPr/>
                <p:nvPr/>
              </p:nvSpPr>
              <p:spPr>
                <a:xfrm>
                  <a:off x="10212464" y="2001548"/>
                  <a:ext cx="169138" cy="8456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9" name="PPT世界-12-15">
                  <a:extLst>
                    <a:ext uri="{FF2B5EF4-FFF2-40B4-BE49-F238E27FC236}">
                      <a16:creationId xmlns:a16="http://schemas.microsoft.com/office/drawing/2014/main" id="{7ED981B7-97D2-4EC8-A347-95A14494829B}"/>
                    </a:ext>
                  </a:extLst>
                </p:cNvPr>
                <p:cNvSpPr/>
                <p:nvPr/>
              </p:nvSpPr>
              <p:spPr>
                <a:xfrm>
                  <a:off x="10330861"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0" name="PPT世界-12-16">
                  <a:extLst>
                    <a:ext uri="{FF2B5EF4-FFF2-40B4-BE49-F238E27FC236}">
                      <a16:creationId xmlns:a16="http://schemas.microsoft.com/office/drawing/2014/main" id="{5AF086FE-83F7-4E41-9945-6AD9D86F1D3E}"/>
                    </a:ext>
                  </a:extLst>
                </p:cNvPr>
                <p:cNvSpPr/>
                <p:nvPr/>
              </p:nvSpPr>
              <p:spPr>
                <a:xfrm>
                  <a:off x="10297033"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1" name="PPT世界-12-17">
                  <a:extLst>
                    <a:ext uri="{FF2B5EF4-FFF2-40B4-BE49-F238E27FC236}">
                      <a16:creationId xmlns:a16="http://schemas.microsoft.com/office/drawing/2014/main" id="{3233FF25-B001-470D-A0E5-52E594F607C0}"/>
                    </a:ext>
                  </a:extLst>
                </p:cNvPr>
                <p:cNvSpPr/>
                <p:nvPr/>
              </p:nvSpPr>
              <p:spPr>
                <a:xfrm>
                  <a:off x="10263205"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2" name="PPT世界-12-18">
                  <a:extLst>
                    <a:ext uri="{FF2B5EF4-FFF2-40B4-BE49-F238E27FC236}">
                      <a16:creationId xmlns:a16="http://schemas.microsoft.com/office/drawing/2014/main" id="{9E5F2BE3-C144-4C19-83E1-015C52D797B1}"/>
                    </a:ext>
                  </a:extLst>
                </p:cNvPr>
                <p:cNvSpPr/>
                <p:nvPr/>
              </p:nvSpPr>
              <p:spPr>
                <a:xfrm>
                  <a:off x="10567654"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3" name="PPT世界-12-19">
                  <a:extLst>
                    <a:ext uri="{FF2B5EF4-FFF2-40B4-BE49-F238E27FC236}">
                      <a16:creationId xmlns:a16="http://schemas.microsoft.com/office/drawing/2014/main" id="{BCB35E73-C707-484E-9DAF-88971AD4C338}"/>
                    </a:ext>
                  </a:extLst>
                </p:cNvPr>
                <p:cNvSpPr/>
                <p:nvPr/>
              </p:nvSpPr>
              <p:spPr>
                <a:xfrm>
                  <a:off x="10533826"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4" name="PPT世界-12-20">
                  <a:extLst>
                    <a:ext uri="{FF2B5EF4-FFF2-40B4-BE49-F238E27FC236}">
                      <a16:creationId xmlns:a16="http://schemas.microsoft.com/office/drawing/2014/main" id="{1647E937-F7FF-4FA2-97B3-2950838DB684}"/>
                    </a:ext>
                  </a:extLst>
                </p:cNvPr>
                <p:cNvSpPr/>
                <p:nvPr/>
              </p:nvSpPr>
              <p:spPr>
                <a:xfrm>
                  <a:off x="10499999"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5" name="PPT世界-12-21">
                  <a:extLst>
                    <a:ext uri="{FF2B5EF4-FFF2-40B4-BE49-F238E27FC236}">
                      <a16:creationId xmlns:a16="http://schemas.microsoft.com/office/drawing/2014/main" id="{EE03E14F-3EB5-4A9A-B9A7-39651E11B507}"/>
                    </a:ext>
                  </a:extLst>
                </p:cNvPr>
                <p:cNvSpPr/>
                <p:nvPr/>
              </p:nvSpPr>
              <p:spPr>
                <a:xfrm>
                  <a:off x="10499999" y="203537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pic>
        <p:nvPicPr>
          <p:cNvPr id="113" name="PPT世界-13" descr="图片包含 桌子, 木, 房间, 灯光&#10;&#10;描述已自动生成">
            <a:extLst>
              <a:ext uri="{FF2B5EF4-FFF2-40B4-BE49-F238E27FC236}">
                <a16:creationId xmlns:a16="http://schemas.microsoft.com/office/drawing/2014/main" id="{0AD07886-B2B1-414D-B3D0-130DD69948C2}"/>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635479" y="2339670"/>
            <a:ext cx="2879360" cy="2879360"/>
          </a:xfrm>
          <a:custGeom>
            <a:avLst/>
            <a:gdLst>
              <a:gd name="connsiteX0" fmla="*/ 1527813 w 3055626"/>
              <a:gd name="connsiteY0" fmla="*/ 0 h 3055626"/>
              <a:gd name="connsiteX1" fmla="*/ 3055626 w 3055626"/>
              <a:gd name="connsiteY1" fmla="*/ 1527813 h 3055626"/>
              <a:gd name="connsiteX2" fmla="*/ 1527813 w 3055626"/>
              <a:gd name="connsiteY2" fmla="*/ 3055626 h 3055626"/>
              <a:gd name="connsiteX3" fmla="*/ 0 w 3055626"/>
              <a:gd name="connsiteY3" fmla="*/ 1527813 h 3055626"/>
              <a:gd name="connsiteX4" fmla="*/ 1527813 w 3055626"/>
              <a:gd name="connsiteY4" fmla="*/ 0 h 3055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5626" h="3055626">
                <a:moveTo>
                  <a:pt x="1527813" y="0"/>
                </a:moveTo>
                <a:cubicBezTo>
                  <a:pt x="2371601" y="0"/>
                  <a:pt x="3055626" y="684025"/>
                  <a:pt x="3055626" y="1527813"/>
                </a:cubicBezTo>
                <a:cubicBezTo>
                  <a:pt x="3055626" y="2371601"/>
                  <a:pt x="2371601" y="3055626"/>
                  <a:pt x="1527813" y="3055626"/>
                </a:cubicBezTo>
                <a:cubicBezTo>
                  <a:pt x="684025" y="3055626"/>
                  <a:pt x="0" y="2371601"/>
                  <a:pt x="0" y="1527813"/>
                </a:cubicBezTo>
                <a:cubicBezTo>
                  <a:pt x="0" y="684025"/>
                  <a:pt x="684025" y="0"/>
                  <a:pt x="1527813" y="0"/>
                </a:cubicBezTo>
                <a:close/>
              </a:path>
            </a:pathLst>
          </a:custGeom>
          <a:ln w="28575">
            <a:solidFill>
              <a:schemeClr val="accent1"/>
            </a:solidFill>
          </a:ln>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anim calcmode="lin" valueType="num">
                                      <p:cBhvr>
                                        <p:cTn id="8" dur="500" fill="hold"/>
                                        <p:tgtEl>
                                          <p:spTgt spid="113"/>
                                        </p:tgtEl>
                                        <p:attrNameLst>
                                          <p:attrName>ppt_x</p:attrName>
                                        </p:attrNameLst>
                                      </p:cBhvr>
                                      <p:tavLst>
                                        <p:tav tm="0">
                                          <p:val>
                                            <p:strVal val="#ppt_x"/>
                                          </p:val>
                                        </p:tav>
                                        <p:tav tm="100000">
                                          <p:val>
                                            <p:strVal val="#ppt_x"/>
                                          </p:val>
                                        </p:tav>
                                      </p:tavLst>
                                    </p:anim>
                                    <p:anim calcmode="lin" valueType="num">
                                      <p:cBhvr>
                                        <p:cTn id="9" dur="500" fill="hold"/>
                                        <p:tgtEl>
                                          <p:spTgt spid="1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fade">
                                      <p:cBhvr>
                                        <p:cTn id="13" dur="500"/>
                                        <p:tgtEl>
                                          <p:spTgt spid="106"/>
                                        </p:tgtEl>
                                      </p:cBhvr>
                                    </p:animEffect>
                                    <p:anim calcmode="lin" valueType="num">
                                      <p:cBhvr>
                                        <p:cTn id="14" dur="500" fill="hold"/>
                                        <p:tgtEl>
                                          <p:spTgt spid="106"/>
                                        </p:tgtEl>
                                        <p:attrNameLst>
                                          <p:attrName>ppt_x</p:attrName>
                                        </p:attrNameLst>
                                      </p:cBhvr>
                                      <p:tavLst>
                                        <p:tav tm="0">
                                          <p:val>
                                            <p:strVal val="#ppt_x"/>
                                          </p:val>
                                        </p:tav>
                                        <p:tav tm="100000">
                                          <p:val>
                                            <p:strVal val="#ppt_x"/>
                                          </p:val>
                                        </p:tav>
                                      </p:tavLst>
                                    </p:anim>
                                    <p:anim calcmode="lin" valueType="num">
                                      <p:cBhvr>
                                        <p:cTn id="15" dur="500" fill="hold"/>
                                        <p:tgtEl>
                                          <p:spTgt spid="10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500"/>
                                        <p:tgtEl>
                                          <p:spTgt spid="105"/>
                                        </p:tgtEl>
                                      </p:cBhvr>
                                    </p:animEffect>
                                    <p:anim calcmode="lin" valueType="num">
                                      <p:cBhvr>
                                        <p:cTn id="20" dur="500" fill="hold"/>
                                        <p:tgtEl>
                                          <p:spTgt spid="105"/>
                                        </p:tgtEl>
                                        <p:attrNameLst>
                                          <p:attrName>ppt_x</p:attrName>
                                        </p:attrNameLst>
                                      </p:cBhvr>
                                      <p:tavLst>
                                        <p:tav tm="0">
                                          <p:val>
                                            <p:strVal val="#ppt_x"/>
                                          </p:val>
                                        </p:tav>
                                        <p:tav tm="100000">
                                          <p:val>
                                            <p:strVal val="#ppt_x"/>
                                          </p:val>
                                        </p:tav>
                                      </p:tavLst>
                                    </p:anim>
                                    <p:anim calcmode="lin" valueType="num">
                                      <p:cBhvr>
                                        <p:cTn id="21" dur="500" fill="hold"/>
                                        <p:tgtEl>
                                          <p:spTgt spid="10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03"/>
                                        </p:tgtEl>
                                        <p:attrNameLst>
                                          <p:attrName>style.visibility</p:attrName>
                                        </p:attrNameLst>
                                      </p:cBhvr>
                                      <p:to>
                                        <p:strVal val="visible"/>
                                      </p:to>
                                    </p:set>
                                    <p:animEffect transition="in" filter="fade">
                                      <p:cBhvr>
                                        <p:cTn id="25" dur="500"/>
                                        <p:tgtEl>
                                          <p:spTgt spid="103"/>
                                        </p:tgtEl>
                                      </p:cBhvr>
                                    </p:animEffect>
                                    <p:anim calcmode="lin" valueType="num">
                                      <p:cBhvr>
                                        <p:cTn id="26" dur="500" fill="hold"/>
                                        <p:tgtEl>
                                          <p:spTgt spid="103"/>
                                        </p:tgtEl>
                                        <p:attrNameLst>
                                          <p:attrName>ppt_x</p:attrName>
                                        </p:attrNameLst>
                                      </p:cBhvr>
                                      <p:tavLst>
                                        <p:tav tm="0">
                                          <p:val>
                                            <p:strVal val="#ppt_x"/>
                                          </p:val>
                                        </p:tav>
                                        <p:tav tm="100000">
                                          <p:val>
                                            <p:strVal val="#ppt_x"/>
                                          </p:val>
                                        </p:tav>
                                      </p:tavLst>
                                    </p:anim>
                                    <p:anim calcmode="lin" valueType="num">
                                      <p:cBhvr>
                                        <p:cTn id="27" dur="500" fill="hold"/>
                                        <p:tgtEl>
                                          <p:spTgt spid="10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04"/>
                                        </p:tgtEl>
                                        <p:attrNameLst>
                                          <p:attrName>style.visibility</p:attrName>
                                        </p:attrNameLst>
                                      </p:cBhvr>
                                      <p:to>
                                        <p:strVal val="visible"/>
                                      </p:to>
                                    </p:set>
                                    <p:animEffect transition="in" filter="fade">
                                      <p:cBhvr>
                                        <p:cTn id="31" dur="500"/>
                                        <p:tgtEl>
                                          <p:spTgt spid="104"/>
                                        </p:tgtEl>
                                      </p:cBhvr>
                                    </p:animEffect>
                                    <p:anim calcmode="lin" valueType="num">
                                      <p:cBhvr>
                                        <p:cTn id="32" dur="500" fill="hold"/>
                                        <p:tgtEl>
                                          <p:spTgt spid="104"/>
                                        </p:tgtEl>
                                        <p:attrNameLst>
                                          <p:attrName>ppt_x</p:attrName>
                                        </p:attrNameLst>
                                      </p:cBhvr>
                                      <p:tavLst>
                                        <p:tav tm="0">
                                          <p:val>
                                            <p:strVal val="#ppt_x"/>
                                          </p:val>
                                        </p:tav>
                                        <p:tav tm="100000">
                                          <p:val>
                                            <p:strVal val="#ppt_x"/>
                                          </p:val>
                                        </p:tav>
                                      </p:tavLst>
                                    </p:anim>
                                    <p:anim calcmode="lin" valueType="num">
                                      <p:cBhvr>
                                        <p:cTn id="33" dur="5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PT世界-1" descr="图片包含 桌子, 木, 房间, 灯光&#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6402283" cy="6858000"/>
          </a:xfrm>
          <a:prstGeom prst="rect">
            <a:avLst/>
          </a:prstGeom>
        </p:spPr>
      </p:pic>
      <p:sp>
        <p:nvSpPr>
          <p:cNvPr id="25" name="PPT世界-2"/>
          <p:cNvSpPr/>
          <p:nvPr/>
        </p:nvSpPr>
        <p:spPr>
          <a:xfrm>
            <a:off x="4738531" y="5947465"/>
            <a:ext cx="2250008" cy="341291"/>
          </a:xfrm>
          <a:custGeom>
            <a:avLst/>
            <a:gdLst>
              <a:gd name="connsiteX0" fmla="*/ 0 w 4858320"/>
              <a:gd name="connsiteY0" fmla="*/ -127 h 462857"/>
              <a:gd name="connsiteX1" fmla="*/ 4858320 w 4858320"/>
              <a:gd name="connsiteY1" fmla="*/ -127 h 462857"/>
              <a:gd name="connsiteX2" fmla="*/ 4858320 w 4858320"/>
              <a:gd name="connsiteY2" fmla="*/ 462730 h 462857"/>
              <a:gd name="connsiteX3" fmla="*/ 0 w 4858320"/>
              <a:gd name="connsiteY3" fmla="*/ 462730 h 462857"/>
              <a:gd name="connsiteX4" fmla="*/ 0 w 4858320"/>
              <a:gd name="connsiteY4" fmla="*/ -127 h 46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8320" h="462857">
                <a:moveTo>
                  <a:pt x="0" y="-127"/>
                </a:moveTo>
                <a:lnTo>
                  <a:pt x="4858320" y="-127"/>
                </a:lnTo>
                <a:lnTo>
                  <a:pt x="4858320" y="462730"/>
                </a:lnTo>
                <a:lnTo>
                  <a:pt x="0" y="462730"/>
                </a:lnTo>
                <a:lnTo>
                  <a:pt x="0" y="-127"/>
                </a:lnTo>
                <a:close/>
              </a:path>
            </a:pathLst>
          </a:custGeom>
          <a:solidFill>
            <a:schemeClr val="accent2"/>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4">
            <a:extLst>
              <a:ext uri="{FF2B5EF4-FFF2-40B4-BE49-F238E27FC236}">
                <a16:creationId xmlns:a16="http://schemas.microsoft.com/office/drawing/2014/main" id="{5A314775-BE91-41ED-8BE7-758432D5CBE9}"/>
              </a:ext>
            </a:extLst>
          </p:cNvPr>
          <p:cNvGrpSpPr/>
          <p:nvPr/>
        </p:nvGrpSpPr>
        <p:grpSpPr>
          <a:xfrm>
            <a:off x="9669291" y="6118111"/>
            <a:ext cx="1850151" cy="341291"/>
            <a:chOff x="9669291" y="6118111"/>
            <a:chExt cx="1850151" cy="341291"/>
          </a:xfrm>
        </p:grpSpPr>
        <p:sp>
          <p:nvSpPr>
            <p:cNvPr id="65" name="PPT世界-4-1"/>
            <p:cNvSpPr/>
            <p:nvPr/>
          </p:nvSpPr>
          <p:spPr>
            <a:xfrm>
              <a:off x="9669291"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66" name="PPT世界-4-2"/>
            <p:cNvSpPr/>
            <p:nvPr/>
          </p:nvSpPr>
          <p:spPr>
            <a:xfrm>
              <a:off x="9762216"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67" name="PPT世界-4-3"/>
            <p:cNvSpPr/>
            <p:nvPr/>
          </p:nvSpPr>
          <p:spPr>
            <a:xfrm>
              <a:off x="10172244"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68" name="PPT世界-4-4"/>
            <p:cNvSpPr/>
            <p:nvPr/>
          </p:nvSpPr>
          <p:spPr>
            <a:xfrm>
              <a:off x="10239257"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69" name="PPT世界-4-5"/>
            <p:cNvSpPr/>
            <p:nvPr/>
          </p:nvSpPr>
          <p:spPr>
            <a:xfrm>
              <a:off x="10675198"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0" name="PPT世界-4-6"/>
            <p:cNvSpPr/>
            <p:nvPr/>
          </p:nvSpPr>
          <p:spPr>
            <a:xfrm>
              <a:off x="10742223"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71" name="PPT世界-4-7"/>
            <p:cNvSpPr/>
            <p:nvPr/>
          </p:nvSpPr>
          <p:spPr>
            <a:xfrm>
              <a:off x="11178150" y="6118111"/>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2" name="PPT世界-4-8"/>
            <p:cNvSpPr/>
            <p:nvPr/>
          </p:nvSpPr>
          <p:spPr>
            <a:xfrm>
              <a:off x="11267124"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sp>
        <p:nvSpPr>
          <p:cNvPr id="73" name="PPT世界-5"/>
          <p:cNvSpPr/>
          <p:nvPr/>
        </p:nvSpPr>
        <p:spPr>
          <a:xfrm>
            <a:off x="1" y="1285859"/>
            <a:ext cx="402152" cy="4545707"/>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3" name="PPT世界-8">
            <a:extLst>
              <a:ext uri="{FF2B5EF4-FFF2-40B4-BE49-F238E27FC236}">
                <a16:creationId xmlns:a16="http://schemas.microsoft.com/office/drawing/2014/main" id="{65E1F4E3-523A-40FD-AABB-568CAADB8F8B}"/>
              </a:ext>
            </a:extLst>
          </p:cNvPr>
          <p:cNvGrpSpPr/>
          <p:nvPr/>
        </p:nvGrpSpPr>
        <p:grpSpPr>
          <a:xfrm>
            <a:off x="5571394" y="1373717"/>
            <a:ext cx="6620606" cy="4016111"/>
            <a:chOff x="5571394" y="1373717"/>
            <a:chExt cx="6620606" cy="4016111"/>
          </a:xfrm>
        </p:grpSpPr>
        <p:sp>
          <p:nvSpPr>
            <p:cNvPr id="22" name="PPT世界-8-1"/>
            <p:cNvSpPr/>
            <p:nvPr/>
          </p:nvSpPr>
          <p:spPr>
            <a:xfrm>
              <a:off x="5571394" y="1855271"/>
              <a:ext cx="6620571" cy="2269907"/>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23" name="PPT世界-8-2"/>
            <p:cNvSpPr/>
            <p:nvPr/>
          </p:nvSpPr>
          <p:spPr>
            <a:xfrm>
              <a:off x="8160000" y="4838517"/>
              <a:ext cx="4032000" cy="374871"/>
            </a:xfrm>
            <a:custGeom>
              <a:avLst/>
              <a:gdLst>
                <a:gd name="connsiteX0" fmla="*/ 0 w 4032000"/>
                <a:gd name="connsiteY0" fmla="*/ 0 h 315428"/>
                <a:gd name="connsiteX1" fmla="*/ 4032000 w 4032000"/>
                <a:gd name="connsiteY1" fmla="*/ 0 h 315428"/>
                <a:gd name="connsiteX2" fmla="*/ 4032000 w 4032000"/>
                <a:gd name="connsiteY2" fmla="*/ 315429 h 315428"/>
                <a:gd name="connsiteX3" fmla="*/ 0 w 4032000"/>
                <a:gd name="connsiteY3" fmla="*/ 315429 h 315428"/>
              </a:gdLst>
              <a:ahLst/>
              <a:cxnLst>
                <a:cxn ang="0">
                  <a:pos x="connsiteX0" y="connsiteY0"/>
                </a:cxn>
                <a:cxn ang="0">
                  <a:pos x="connsiteX1" y="connsiteY1"/>
                </a:cxn>
                <a:cxn ang="0">
                  <a:pos x="connsiteX2" y="connsiteY2"/>
                </a:cxn>
                <a:cxn ang="0">
                  <a:pos x="connsiteX3" y="connsiteY3"/>
                </a:cxn>
              </a:cxnLst>
              <a:rect l="l" t="t" r="r" b="b"/>
              <a:pathLst>
                <a:path w="4032000" h="315428">
                  <a:moveTo>
                    <a:pt x="0" y="0"/>
                  </a:moveTo>
                  <a:lnTo>
                    <a:pt x="4032000" y="0"/>
                  </a:lnTo>
                  <a:lnTo>
                    <a:pt x="4032000" y="315429"/>
                  </a:lnTo>
                  <a:lnTo>
                    <a:pt x="0" y="315429"/>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cs typeface="思源黑体 CN Bold" panose="020B0800000000000000" pitchFamily="34" charset="-122"/>
              </a:endParaRPr>
            </a:p>
          </p:txBody>
        </p:sp>
        <p:sp>
          <p:nvSpPr>
            <p:cNvPr id="24" name="PPT世界-8-3"/>
            <p:cNvSpPr/>
            <p:nvPr/>
          </p:nvSpPr>
          <p:spPr>
            <a:xfrm>
              <a:off x="6816000" y="3424328"/>
              <a:ext cx="4686857" cy="20571"/>
            </a:xfrm>
            <a:custGeom>
              <a:avLst/>
              <a:gdLst>
                <a:gd name="connsiteX0" fmla="*/ 0 w 4686857"/>
                <a:gd name="connsiteY0" fmla="*/ 0 h 20571"/>
                <a:gd name="connsiteX1" fmla="*/ 4686857 w 4686857"/>
                <a:gd name="connsiteY1" fmla="*/ 0 h 20571"/>
                <a:gd name="connsiteX2" fmla="*/ 4686857 w 4686857"/>
                <a:gd name="connsiteY2" fmla="*/ 20571 h 20571"/>
                <a:gd name="connsiteX3" fmla="*/ 0 w 4686857"/>
                <a:gd name="connsiteY3" fmla="*/ 20571 h 20571"/>
              </a:gdLst>
              <a:ahLst/>
              <a:cxnLst>
                <a:cxn ang="0">
                  <a:pos x="connsiteX0" y="connsiteY0"/>
                </a:cxn>
                <a:cxn ang="0">
                  <a:pos x="connsiteX1" y="connsiteY1"/>
                </a:cxn>
                <a:cxn ang="0">
                  <a:pos x="connsiteX2" y="connsiteY2"/>
                </a:cxn>
                <a:cxn ang="0">
                  <a:pos x="connsiteX3" y="connsiteY3"/>
                </a:cxn>
              </a:cxnLst>
              <a:rect l="l" t="t" r="r" b="b"/>
              <a:pathLst>
                <a:path w="4686857" h="20571">
                  <a:moveTo>
                    <a:pt x="0" y="0"/>
                  </a:moveTo>
                  <a:lnTo>
                    <a:pt x="4686857" y="0"/>
                  </a:lnTo>
                  <a:lnTo>
                    <a:pt x="4686857" y="20571"/>
                  </a:lnTo>
                  <a:lnTo>
                    <a:pt x="0" y="20571"/>
                  </a:lnTo>
                  <a:close/>
                </a:path>
              </a:pathLst>
            </a:custGeom>
            <a:solidFill>
              <a:srgbClr val="E4DCD7"/>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28" name="PPT世界-8-4"/>
            <p:cNvSpPr/>
            <p:nvPr/>
          </p:nvSpPr>
          <p:spPr>
            <a:xfrm>
              <a:off x="10901364" y="5131510"/>
              <a:ext cx="919440" cy="258318"/>
            </a:xfrm>
            <a:custGeom>
              <a:avLst/>
              <a:gdLst>
                <a:gd name="connsiteX0" fmla="*/ 0 w 929142"/>
                <a:gd name="connsiteY0" fmla="*/ 0 h 222857"/>
                <a:gd name="connsiteX1" fmla="*/ 929143 w 929142"/>
                <a:gd name="connsiteY1" fmla="*/ 0 h 222857"/>
                <a:gd name="connsiteX2" fmla="*/ 929143 w 929142"/>
                <a:gd name="connsiteY2" fmla="*/ 222857 h 222857"/>
                <a:gd name="connsiteX3" fmla="*/ 0 w 929142"/>
                <a:gd name="connsiteY3" fmla="*/ 222857 h 222857"/>
              </a:gdLst>
              <a:ahLst/>
              <a:cxnLst>
                <a:cxn ang="0">
                  <a:pos x="connsiteX0" y="connsiteY0"/>
                </a:cxn>
                <a:cxn ang="0">
                  <a:pos x="connsiteX1" y="connsiteY1"/>
                </a:cxn>
                <a:cxn ang="0">
                  <a:pos x="connsiteX2" y="connsiteY2"/>
                </a:cxn>
                <a:cxn ang="0">
                  <a:pos x="connsiteX3" y="connsiteY3"/>
                </a:cxn>
              </a:cxnLst>
              <a:rect l="l" t="t" r="r" b="b"/>
              <a:pathLst>
                <a:path w="929142" h="222857">
                  <a:moveTo>
                    <a:pt x="0" y="0"/>
                  </a:moveTo>
                  <a:lnTo>
                    <a:pt x="929143" y="0"/>
                  </a:lnTo>
                  <a:lnTo>
                    <a:pt x="929143" y="222857"/>
                  </a:lnTo>
                  <a:lnTo>
                    <a:pt x="0" y="222857"/>
                  </a:lnTo>
                  <a:close/>
                </a:path>
              </a:pathLst>
            </a:custGeom>
            <a:solidFill>
              <a:schemeClr val="accent1"/>
            </a:solidFill>
            <a:ln w="3429" cap="flat">
              <a:noFill/>
              <a:prstDash val="solid"/>
              <a:miter/>
            </a:ln>
          </p:spPr>
          <p:txBody>
            <a:bodyPr rtlCol="0" anchor="ctr"/>
            <a:lstStyle/>
            <a:p>
              <a:pPr algn="ctr"/>
              <a:endParaRPr lang="zh-CN" altLang="en-US">
                <a:cs typeface="思源黑体 CN Bold" panose="020B0800000000000000" pitchFamily="34" charset="-122"/>
              </a:endParaRPr>
            </a:p>
          </p:txBody>
        </p:sp>
        <p:sp>
          <p:nvSpPr>
            <p:cNvPr id="41" name="PPT世界-8-5"/>
            <p:cNvSpPr txBox="1"/>
            <p:nvPr/>
          </p:nvSpPr>
          <p:spPr>
            <a:xfrm>
              <a:off x="6652259" y="1973211"/>
              <a:ext cx="5265453" cy="1538883"/>
            </a:xfrm>
            <a:prstGeom prst="rect">
              <a:avLst/>
            </a:prstGeom>
            <a:noFill/>
          </p:spPr>
          <p:txBody>
            <a:bodyPr wrap="square" rtlCol="0">
              <a:spAutoFit/>
            </a:bodyPr>
            <a:lstStyle/>
            <a:p>
              <a:r>
                <a:rPr lang="zh-CN" altLang="en-US" sz="9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43" name="PPT世界-8-6"/>
            <p:cNvSpPr txBox="1"/>
            <p:nvPr/>
          </p:nvSpPr>
          <p:spPr>
            <a:xfrm>
              <a:off x="7645400" y="3474419"/>
              <a:ext cx="3948897" cy="461665"/>
            </a:xfrm>
            <a:prstGeom prst="rect">
              <a:avLst/>
            </a:prstGeom>
            <a:noFill/>
          </p:spPr>
          <p:txBody>
            <a:bodyPr wrap="square" rtlCol="0">
              <a:spAutoFit/>
            </a:bodyPr>
            <a:lstStyle/>
            <a:p>
              <a:pPr algn="r"/>
              <a:r>
                <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8-7"/>
            <p:cNvSpPr txBox="1"/>
            <p:nvPr/>
          </p:nvSpPr>
          <p:spPr>
            <a:xfrm>
              <a:off x="6773479" y="1373717"/>
              <a:ext cx="3465778" cy="369332"/>
            </a:xfrm>
            <a:prstGeom prst="rect">
              <a:avLst/>
            </a:prstGeom>
            <a:noFill/>
          </p:spPr>
          <p:txBody>
            <a:bodyPr wrap="square" rtlCol="0">
              <a:spAutoFit/>
            </a:bodyPr>
            <a:lstStyle/>
            <a:p>
              <a:pPr algn="dist"/>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大学法律专业课程通用</a:t>
              </a:r>
              <a:r>
                <a:rPr lang="en-US" altLang="zh-CN"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sp>
          <p:nvSpPr>
            <p:cNvPr id="62" name="PPT世界-8-8"/>
            <p:cNvSpPr txBox="1"/>
            <p:nvPr/>
          </p:nvSpPr>
          <p:spPr>
            <a:xfrm>
              <a:off x="10932320" y="5137559"/>
              <a:ext cx="857528" cy="246221"/>
            </a:xfrm>
            <a:prstGeom prst="rect">
              <a:avLst/>
            </a:prstGeom>
            <a:noFill/>
          </p:spPr>
          <p:txBody>
            <a:bodyPr wrap="square">
              <a:spAutoFit/>
            </a:bodyPr>
            <a:lstStyle/>
            <a:p>
              <a:pPr algn="ctr"/>
              <a:r>
                <a:rPr kumimoji="0" lang="en-US" altLang="zh-CN" sz="1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20XX.XX.XX</a:t>
              </a:r>
              <a:endPar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8-9"/>
            <p:cNvSpPr txBox="1"/>
            <p:nvPr/>
          </p:nvSpPr>
          <p:spPr>
            <a:xfrm>
              <a:off x="6773479" y="4234113"/>
              <a:ext cx="4820818" cy="276999"/>
            </a:xfrm>
            <a:prstGeom prst="rect">
              <a:avLst/>
            </a:prstGeom>
            <a:noFill/>
          </p:spPr>
          <p:txBody>
            <a:bodyPr wrap="square" rtlCol="0">
              <a:spAutoFit/>
            </a:bodyPr>
            <a:lstStyle/>
            <a:p>
              <a:pPr algn="dist"/>
              <a:r>
                <a:rPr lang="en-US" altLang="zh-CN"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GENERAL PPT TEMPLATE FOR UNIVERSITY LAW COURSES</a:t>
              </a:r>
              <a:endPar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6" name="PPT世界-8-10"/>
            <p:cNvSpPr/>
            <p:nvPr/>
          </p:nvSpPr>
          <p:spPr>
            <a:xfrm flipH="1">
              <a:off x="6278150" y="3318922"/>
              <a:ext cx="151172" cy="25195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77" name="PPT世界-8-11"/>
            <p:cNvSpPr/>
            <p:nvPr/>
          </p:nvSpPr>
          <p:spPr>
            <a:xfrm flipH="1">
              <a:off x="6093384" y="3318922"/>
              <a:ext cx="151172" cy="25195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78" name="PPT世界-8-12"/>
            <p:cNvSpPr/>
            <p:nvPr/>
          </p:nvSpPr>
          <p:spPr>
            <a:xfrm flipH="1">
              <a:off x="5908617" y="3318922"/>
              <a:ext cx="151172" cy="25195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36" name="PPT世界-8-13">
              <a:extLst>
                <a:ext uri="{FF2B5EF4-FFF2-40B4-BE49-F238E27FC236}">
                  <a16:creationId xmlns:a16="http://schemas.microsoft.com/office/drawing/2014/main" id="{83E050B3-DB94-406C-A810-A347A5E77776}"/>
                </a:ext>
              </a:extLst>
            </p:cNvPr>
            <p:cNvSpPr txBox="1"/>
            <p:nvPr/>
          </p:nvSpPr>
          <p:spPr>
            <a:xfrm>
              <a:off x="8295438" y="4860367"/>
              <a:ext cx="3494409" cy="307777"/>
            </a:xfrm>
            <a:prstGeom prst="rect">
              <a:avLst/>
            </a:prstGeom>
            <a:noFill/>
          </p:spPr>
          <p:txBody>
            <a:bodyPr wrap="square">
              <a:spAutoFit/>
            </a:bodyPr>
            <a:lstStyle/>
            <a:p>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     </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执教高校：某某大学</a:t>
              </a:r>
              <a:endPar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0" name="PPT世界-9">
            <a:extLst>
              <a:ext uri="{FF2B5EF4-FFF2-40B4-BE49-F238E27FC236}">
                <a16:creationId xmlns:a16="http://schemas.microsoft.com/office/drawing/2014/main" id="{FE3567A9-165F-4A44-9FCD-A39226A04119}"/>
              </a:ext>
            </a:extLst>
          </p:cNvPr>
          <p:cNvGrpSpPr/>
          <p:nvPr/>
        </p:nvGrpSpPr>
        <p:grpSpPr>
          <a:xfrm>
            <a:off x="7542370" y="303348"/>
            <a:ext cx="4271352" cy="379321"/>
            <a:chOff x="7542370" y="303348"/>
            <a:chExt cx="4271352" cy="379321"/>
          </a:xfrm>
        </p:grpSpPr>
        <p:pic>
          <p:nvPicPr>
            <p:cNvPr id="42" name="PPT世界-9-1">
              <a:extLst>
                <a:ext uri="{FF2B5EF4-FFF2-40B4-BE49-F238E27FC236}">
                  <a16:creationId xmlns:a16="http://schemas.microsoft.com/office/drawing/2014/main" id="{415030CB-264D-4709-9B73-BFAE408BED2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1390278" y="365115"/>
              <a:ext cx="246709" cy="246709"/>
            </a:xfrm>
            <a:prstGeom prst="rect">
              <a:avLst/>
            </a:prstGeom>
          </p:spPr>
        </p:pic>
        <p:sp>
          <p:nvSpPr>
            <p:cNvPr id="45" name="PPT世界-9-2">
              <a:extLst>
                <a:ext uri="{FF2B5EF4-FFF2-40B4-BE49-F238E27FC236}">
                  <a16:creationId xmlns:a16="http://schemas.microsoft.com/office/drawing/2014/main" id="{1975B411-AC24-41F0-BA46-5B56EC9BACA5}"/>
                </a:ext>
              </a:extLst>
            </p:cNvPr>
            <p:cNvSpPr/>
            <p:nvPr/>
          </p:nvSpPr>
          <p:spPr>
            <a:xfrm>
              <a:off x="10299184" y="365115"/>
              <a:ext cx="844436" cy="246709"/>
            </a:xfrm>
            <a:prstGeom prst="roundRect">
              <a:avLst/>
            </a:prstGeom>
            <a:solidFill>
              <a:schemeClr val="accent1"/>
            </a:solidFill>
            <a:ln w="3429" cap="flat">
              <a:noFill/>
              <a:prstDash val="solid"/>
              <a:miter/>
            </a:ln>
          </p:spPr>
          <p:txBody>
            <a:bodyPr rtlCol="0" anchor="ctr"/>
            <a:lstStyle/>
            <a:p>
              <a:endParaRPr lang="zh-CN" altLang="en-US" dirty="0">
                <a:cs typeface="思源黑体 CN Bold" panose="020B0800000000000000" pitchFamily="34" charset="-122"/>
              </a:endParaRPr>
            </a:p>
          </p:txBody>
        </p:sp>
        <p:sp>
          <p:nvSpPr>
            <p:cNvPr id="47" name="PPT世界-9-3">
              <a:extLst>
                <a:ext uri="{FF2B5EF4-FFF2-40B4-BE49-F238E27FC236}">
                  <a16:creationId xmlns:a16="http://schemas.microsoft.com/office/drawing/2014/main" id="{4BF803DD-5B25-4DFC-B089-A731FF3B46D3}"/>
                </a:ext>
              </a:extLst>
            </p:cNvPr>
            <p:cNvSpPr txBox="1"/>
            <p:nvPr/>
          </p:nvSpPr>
          <p:spPr>
            <a:xfrm>
              <a:off x="7735422" y="349970"/>
              <a:ext cx="687664"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法理学</a:t>
              </a:r>
            </a:p>
          </p:txBody>
        </p:sp>
        <p:sp>
          <p:nvSpPr>
            <p:cNvPr id="49" name="PPT世界-9-4">
              <a:extLst>
                <a:ext uri="{FF2B5EF4-FFF2-40B4-BE49-F238E27FC236}">
                  <a16:creationId xmlns:a16="http://schemas.microsoft.com/office/drawing/2014/main" id="{DC7D2BF8-0982-431B-995C-CF129AC0BBED}"/>
                </a:ext>
              </a:extLst>
            </p:cNvPr>
            <p:cNvSpPr txBox="1"/>
            <p:nvPr/>
          </p:nvSpPr>
          <p:spPr>
            <a:xfrm>
              <a:off x="8616138" y="349970"/>
              <a:ext cx="687664"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宪法学</a:t>
              </a:r>
            </a:p>
          </p:txBody>
        </p:sp>
        <p:sp>
          <p:nvSpPr>
            <p:cNvPr id="50" name="PPT世界-9-5">
              <a:extLst>
                <a:ext uri="{FF2B5EF4-FFF2-40B4-BE49-F238E27FC236}">
                  <a16:creationId xmlns:a16="http://schemas.microsoft.com/office/drawing/2014/main" id="{C0BEE682-1F5F-4864-A5EB-6DF517413B8D}"/>
                </a:ext>
              </a:extLst>
            </p:cNvPr>
            <p:cNvSpPr txBox="1"/>
            <p:nvPr/>
          </p:nvSpPr>
          <p:spPr>
            <a:xfrm>
              <a:off x="9496854" y="349970"/>
              <a:ext cx="687664"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民法学</a:t>
              </a:r>
            </a:p>
          </p:txBody>
        </p:sp>
        <p:sp>
          <p:nvSpPr>
            <p:cNvPr id="51" name="PPT世界-9-6">
              <a:extLst>
                <a:ext uri="{FF2B5EF4-FFF2-40B4-BE49-F238E27FC236}">
                  <a16:creationId xmlns:a16="http://schemas.microsoft.com/office/drawing/2014/main" id="{411DD308-7676-4881-9DD3-627B9A40332C}"/>
                </a:ext>
              </a:extLst>
            </p:cNvPr>
            <p:cNvSpPr txBox="1"/>
            <p:nvPr/>
          </p:nvSpPr>
          <p:spPr>
            <a:xfrm>
              <a:off x="10377570" y="349970"/>
              <a:ext cx="687664" cy="276999"/>
            </a:xfrm>
            <a:prstGeom prst="rect">
              <a:avLst/>
            </a:prstGeom>
            <a:noFill/>
          </p:spPr>
          <p:txBody>
            <a:bodyPr wrap="square" rtlCol="0">
              <a:spAutoFit/>
            </a:bodyPr>
            <a:lstStyle/>
            <a:p>
              <a:pPr algn="ctr"/>
              <a:r>
                <a:rPr lang="zh-CN" altLang="en-US" sz="1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刑法学</a:t>
              </a:r>
            </a:p>
          </p:txBody>
        </p:sp>
        <p:sp>
          <p:nvSpPr>
            <p:cNvPr id="52" name="PPT世界-9-7">
              <a:extLst>
                <a:ext uri="{FF2B5EF4-FFF2-40B4-BE49-F238E27FC236}">
                  <a16:creationId xmlns:a16="http://schemas.microsoft.com/office/drawing/2014/main" id="{E9D84956-59D9-407A-86A9-5FA2B9A99592}"/>
                </a:ext>
              </a:extLst>
            </p:cNvPr>
            <p:cNvSpPr/>
            <p:nvPr/>
          </p:nvSpPr>
          <p:spPr>
            <a:xfrm>
              <a:off x="7542370" y="303348"/>
              <a:ext cx="4271352" cy="379321"/>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pic>
        <p:nvPicPr>
          <p:cNvPr id="46" name="图形 45">
            <a:hlinkClick r:id="rId3"/>
            <a:extLst>
              <a:ext uri="{FF2B5EF4-FFF2-40B4-BE49-F238E27FC236}">
                <a16:creationId xmlns:a16="http://schemas.microsoft.com/office/drawing/2014/main" id="{726FC71D-6C5D-49E7-8B57-3CA61F2BEBD6}"/>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34748" y="45135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ppt_x</p:attrName>
                                        </p:attrNameLst>
                                      </p:cBhvr>
                                      <p:tavLst>
                                        <p:tav tm="0">
                                          <p:val>
                                            <p:strVal val="#ppt_x"/>
                                          </p:val>
                                        </p:tav>
                                        <p:tav tm="100000">
                                          <p:val>
                                            <p:strVal val="#ppt_x"/>
                                          </p:val>
                                        </p:tav>
                                      </p:tavLst>
                                    </p:anim>
                                    <p:anim calcmode="lin" valueType="num">
                                      <p:cBhvr>
                                        <p:cTn id="21"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29" name="PPT世界-2" descr="图片包含 桌子, 木, 房间, 灯光&#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flipH="1">
            <a:off x="6412016" y="0"/>
            <a:ext cx="5779983" cy="6858000"/>
          </a:xfrm>
          <a:prstGeom prst="rect">
            <a:avLst/>
          </a:prstGeom>
        </p:spPr>
      </p:pic>
      <p:sp>
        <p:nvSpPr>
          <p:cNvPr id="64" name="PPT世界-5"/>
          <p:cNvSpPr/>
          <p:nvPr/>
        </p:nvSpPr>
        <p:spPr>
          <a:xfrm>
            <a:off x="1" y="654070"/>
            <a:ext cx="4182590" cy="672029"/>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67" name="PPT世界-6"/>
          <p:cNvSpPr/>
          <p:nvPr/>
        </p:nvSpPr>
        <p:spPr>
          <a:xfrm>
            <a:off x="11789848" y="1285859"/>
            <a:ext cx="402152" cy="4545707"/>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68" name="PPT世界-7"/>
          <p:cNvSpPr/>
          <p:nvPr/>
        </p:nvSpPr>
        <p:spPr>
          <a:xfrm>
            <a:off x="5081431" y="6079059"/>
            <a:ext cx="2250008" cy="277948"/>
          </a:xfrm>
          <a:custGeom>
            <a:avLst/>
            <a:gdLst>
              <a:gd name="connsiteX0" fmla="*/ 0 w 4858320"/>
              <a:gd name="connsiteY0" fmla="*/ -127 h 462857"/>
              <a:gd name="connsiteX1" fmla="*/ 4858320 w 4858320"/>
              <a:gd name="connsiteY1" fmla="*/ -127 h 462857"/>
              <a:gd name="connsiteX2" fmla="*/ 4858320 w 4858320"/>
              <a:gd name="connsiteY2" fmla="*/ 462730 h 462857"/>
              <a:gd name="connsiteX3" fmla="*/ 0 w 4858320"/>
              <a:gd name="connsiteY3" fmla="*/ 462730 h 462857"/>
              <a:gd name="connsiteX4" fmla="*/ 0 w 4858320"/>
              <a:gd name="connsiteY4" fmla="*/ -127 h 46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8320" h="462857">
                <a:moveTo>
                  <a:pt x="0" y="-127"/>
                </a:moveTo>
                <a:lnTo>
                  <a:pt x="4858320" y="-127"/>
                </a:lnTo>
                <a:lnTo>
                  <a:pt x="4858320" y="462730"/>
                </a:lnTo>
                <a:lnTo>
                  <a:pt x="0" y="462730"/>
                </a:lnTo>
                <a:lnTo>
                  <a:pt x="0" y="-127"/>
                </a:lnTo>
                <a:close/>
              </a:path>
            </a:pathLst>
          </a:custGeom>
          <a:solidFill>
            <a:schemeClr val="accent2"/>
          </a:solidFill>
          <a:ln w="3429" cap="flat">
            <a:noFill/>
            <a:prstDash val="solid"/>
            <a:miter/>
          </a:ln>
        </p:spPr>
        <p:txBody>
          <a:bodyPr rtlCol="0" anchor="ctr"/>
          <a:lstStyle/>
          <a:p>
            <a:endParaRPr lang="zh-CN" altLang="en-US" dirty="0">
              <a:cs typeface="思源黑体 CN Bold" panose="020B0800000000000000" pitchFamily="34" charset="-122"/>
            </a:endParaRPr>
          </a:p>
        </p:txBody>
      </p:sp>
      <p:grpSp>
        <p:nvGrpSpPr>
          <p:cNvPr id="2" name="PPT世界-8">
            <a:extLst>
              <a:ext uri="{FF2B5EF4-FFF2-40B4-BE49-F238E27FC236}">
                <a16:creationId xmlns:a16="http://schemas.microsoft.com/office/drawing/2014/main" id="{6C1FD5D4-73F0-4825-B4AE-97A9C2CD930A}"/>
              </a:ext>
            </a:extLst>
          </p:cNvPr>
          <p:cNvGrpSpPr/>
          <p:nvPr/>
        </p:nvGrpSpPr>
        <p:grpSpPr>
          <a:xfrm>
            <a:off x="1048462" y="1918967"/>
            <a:ext cx="1886590" cy="1459233"/>
            <a:chOff x="1048462" y="1918967"/>
            <a:chExt cx="1886590" cy="1459233"/>
          </a:xfrm>
        </p:grpSpPr>
        <p:sp>
          <p:nvSpPr>
            <p:cNvPr id="70" name="PPT世界-8-1"/>
            <p:cNvSpPr/>
            <p:nvPr/>
          </p:nvSpPr>
          <p:spPr>
            <a:xfrm>
              <a:off x="1386463" y="1918967"/>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01</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71" name="PPT世界-8-2"/>
            <p:cNvSpPr/>
            <p:nvPr/>
          </p:nvSpPr>
          <p:spPr>
            <a:xfrm>
              <a:off x="1088753" y="2483142"/>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法理学</a:t>
              </a:r>
            </a:p>
          </p:txBody>
        </p:sp>
        <p:sp>
          <p:nvSpPr>
            <p:cNvPr id="72" name="PPT世界-8-3"/>
            <p:cNvSpPr/>
            <p:nvPr/>
          </p:nvSpPr>
          <p:spPr>
            <a:xfrm>
              <a:off x="1048462" y="3101201"/>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JURISPRUDENCE</a:t>
              </a:r>
              <a:endParaRPr lang="zh-CN" altLang="en-US"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 name="PPT世界-9">
            <a:extLst>
              <a:ext uri="{FF2B5EF4-FFF2-40B4-BE49-F238E27FC236}">
                <a16:creationId xmlns:a16="http://schemas.microsoft.com/office/drawing/2014/main" id="{B8ACB450-50B9-49D6-A726-407E19959F5D}"/>
              </a:ext>
            </a:extLst>
          </p:cNvPr>
          <p:cNvGrpSpPr/>
          <p:nvPr/>
        </p:nvGrpSpPr>
        <p:grpSpPr>
          <a:xfrm>
            <a:off x="3261479" y="1918967"/>
            <a:ext cx="1999988" cy="1459233"/>
            <a:chOff x="3261479" y="1918967"/>
            <a:chExt cx="1999988" cy="1459233"/>
          </a:xfrm>
        </p:grpSpPr>
        <p:sp>
          <p:nvSpPr>
            <p:cNvPr id="74" name="PPT世界-9-1"/>
            <p:cNvSpPr/>
            <p:nvPr/>
          </p:nvSpPr>
          <p:spPr>
            <a:xfrm>
              <a:off x="3656179" y="1918967"/>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02</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75" name="PPT世界-9-2"/>
            <p:cNvSpPr/>
            <p:nvPr/>
          </p:nvSpPr>
          <p:spPr>
            <a:xfrm>
              <a:off x="3358469" y="2483142"/>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宪法学</a:t>
              </a:r>
            </a:p>
          </p:txBody>
        </p:sp>
        <p:sp>
          <p:nvSpPr>
            <p:cNvPr id="76" name="PPT世界-9-3"/>
            <p:cNvSpPr/>
            <p:nvPr/>
          </p:nvSpPr>
          <p:spPr>
            <a:xfrm>
              <a:off x="3261479" y="3101201"/>
              <a:ext cx="1999988"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CONSTITUTIONAL LAW</a:t>
              </a:r>
            </a:p>
          </p:txBody>
        </p:sp>
      </p:grpSp>
      <p:grpSp>
        <p:nvGrpSpPr>
          <p:cNvPr id="4" name="PPT世界-10">
            <a:extLst>
              <a:ext uri="{FF2B5EF4-FFF2-40B4-BE49-F238E27FC236}">
                <a16:creationId xmlns:a16="http://schemas.microsoft.com/office/drawing/2014/main" id="{EC56D30F-86EF-4A98-9210-0AFFCC9EAA3C}"/>
              </a:ext>
            </a:extLst>
          </p:cNvPr>
          <p:cNvGrpSpPr/>
          <p:nvPr/>
        </p:nvGrpSpPr>
        <p:grpSpPr>
          <a:xfrm>
            <a:off x="1048462" y="3989067"/>
            <a:ext cx="1886590" cy="1459233"/>
            <a:chOff x="1048462" y="3989067"/>
            <a:chExt cx="1886590" cy="1459233"/>
          </a:xfrm>
        </p:grpSpPr>
        <p:sp>
          <p:nvSpPr>
            <p:cNvPr id="78" name="PPT世界-10-1"/>
            <p:cNvSpPr/>
            <p:nvPr/>
          </p:nvSpPr>
          <p:spPr>
            <a:xfrm>
              <a:off x="1386463" y="3989067"/>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03</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79" name="PPT世界-10-2"/>
            <p:cNvSpPr/>
            <p:nvPr/>
          </p:nvSpPr>
          <p:spPr>
            <a:xfrm>
              <a:off x="1088753" y="4553242"/>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民法学</a:t>
              </a:r>
            </a:p>
          </p:txBody>
        </p:sp>
        <p:sp>
          <p:nvSpPr>
            <p:cNvPr id="80" name="PPT世界-10-3"/>
            <p:cNvSpPr/>
            <p:nvPr/>
          </p:nvSpPr>
          <p:spPr>
            <a:xfrm>
              <a:off x="1048462" y="5171301"/>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CIVIL LAW</a:t>
              </a:r>
              <a:endParaRPr lang="zh-CN" altLang="en-US"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PPT世界-11">
            <a:extLst>
              <a:ext uri="{FF2B5EF4-FFF2-40B4-BE49-F238E27FC236}">
                <a16:creationId xmlns:a16="http://schemas.microsoft.com/office/drawing/2014/main" id="{ABB01D72-79DA-4E1D-BA32-C4EFA3A3CF36}"/>
              </a:ext>
            </a:extLst>
          </p:cNvPr>
          <p:cNvGrpSpPr/>
          <p:nvPr/>
        </p:nvGrpSpPr>
        <p:grpSpPr>
          <a:xfrm>
            <a:off x="3103042" y="3989067"/>
            <a:ext cx="2316862" cy="1459233"/>
            <a:chOff x="3103042" y="3989067"/>
            <a:chExt cx="2316862" cy="1459233"/>
          </a:xfrm>
        </p:grpSpPr>
        <p:sp>
          <p:nvSpPr>
            <p:cNvPr id="82" name="PPT世界-11-1"/>
            <p:cNvSpPr/>
            <p:nvPr/>
          </p:nvSpPr>
          <p:spPr>
            <a:xfrm>
              <a:off x="3656179" y="3989067"/>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04</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83" name="PPT世界-11-2"/>
            <p:cNvSpPr/>
            <p:nvPr/>
          </p:nvSpPr>
          <p:spPr>
            <a:xfrm>
              <a:off x="3358469" y="4553242"/>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刑法学</a:t>
              </a:r>
            </a:p>
          </p:txBody>
        </p:sp>
        <p:sp>
          <p:nvSpPr>
            <p:cNvPr id="84" name="PPT世界-11-3"/>
            <p:cNvSpPr/>
            <p:nvPr/>
          </p:nvSpPr>
          <p:spPr>
            <a:xfrm>
              <a:off x="3103042" y="5171301"/>
              <a:ext cx="2316862"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CRIMINAL JURISPRUDENCE</a:t>
              </a:r>
            </a:p>
          </p:txBody>
        </p:sp>
      </p:grpSp>
      <p:sp>
        <p:nvSpPr>
          <p:cNvPr id="98" name="PPT世界-12"/>
          <p:cNvSpPr txBox="1"/>
          <p:nvPr/>
        </p:nvSpPr>
        <p:spPr>
          <a:xfrm>
            <a:off x="496982" y="678437"/>
            <a:ext cx="3702017"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i="0" u="none" strike="noStrike" kern="1200" cap="none" spc="30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CONTENTS</a:t>
            </a:r>
            <a:endParaRPr kumimoji="0" lang="zh-CN" altLang="en-US" sz="3600" i="0" u="none" strike="noStrike" kern="1200" cap="none" spc="30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26" name="图形 25">
            <a:hlinkClick r:id="rId3"/>
            <a:extLst>
              <a:ext uri="{FF2B5EF4-FFF2-40B4-BE49-F238E27FC236}">
                <a16:creationId xmlns:a16="http://schemas.microsoft.com/office/drawing/2014/main" id="{A30656E7-E260-40C6-819C-65D4AED7780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374798" y="45135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273394-3791-DC37-772E-236DF6E9704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85242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T世界-1" descr="图片包含 桌子, 木, 房间, 灯光&#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6402283" cy="6858000"/>
          </a:xfrm>
          <a:prstGeom prst="rect">
            <a:avLst/>
          </a:prstGeom>
        </p:spPr>
      </p:pic>
      <p:sp>
        <p:nvSpPr>
          <p:cNvPr id="18" name="PPT世界-2"/>
          <p:cNvSpPr/>
          <p:nvPr/>
        </p:nvSpPr>
        <p:spPr>
          <a:xfrm>
            <a:off x="1" y="1285859"/>
            <a:ext cx="402152" cy="4545707"/>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4">
            <a:extLst>
              <a:ext uri="{FF2B5EF4-FFF2-40B4-BE49-F238E27FC236}">
                <a16:creationId xmlns:a16="http://schemas.microsoft.com/office/drawing/2014/main" id="{324BD31A-012C-439A-B51C-E82648FF584E}"/>
              </a:ext>
            </a:extLst>
          </p:cNvPr>
          <p:cNvGrpSpPr/>
          <p:nvPr/>
        </p:nvGrpSpPr>
        <p:grpSpPr>
          <a:xfrm>
            <a:off x="4927599" y="1672789"/>
            <a:ext cx="6921500" cy="3315034"/>
            <a:chOff x="4927599" y="1672789"/>
            <a:chExt cx="6921500" cy="3315034"/>
          </a:xfrm>
        </p:grpSpPr>
        <p:sp>
          <p:nvSpPr>
            <p:cNvPr id="5" name="PPT世界-4-1"/>
            <p:cNvSpPr/>
            <p:nvPr/>
          </p:nvSpPr>
          <p:spPr>
            <a:xfrm flipH="1">
              <a:off x="4927599" y="2498259"/>
              <a:ext cx="6921500" cy="1800153"/>
            </a:xfrm>
            <a:prstGeom prst="rect">
              <a:avLst/>
            </a:prstGeom>
            <a:solidFill>
              <a:schemeClr val="accent1"/>
            </a:solidFill>
            <a:ln w="3429" cap="flat">
              <a:noFill/>
              <a:prstDash val="solid"/>
              <a:miter/>
            </a:ln>
          </p:spPr>
          <p:txBody>
            <a:bodyPr rtlCol="0" anchor="ctr"/>
            <a:lstStyle/>
            <a:p>
              <a:endParaRPr lang="zh-CN" altLang="en-US">
                <a:solidFill>
                  <a:schemeClr val="tx1"/>
                </a:solidFill>
                <a:cs typeface="思源黑体 CN Bold" panose="020B0800000000000000" pitchFamily="34" charset="-122"/>
              </a:endParaRPr>
            </a:p>
          </p:txBody>
        </p:sp>
        <p:sp>
          <p:nvSpPr>
            <p:cNvPr id="8" name="PPT世界-4-2"/>
            <p:cNvSpPr/>
            <p:nvPr/>
          </p:nvSpPr>
          <p:spPr>
            <a:xfrm flipH="1">
              <a:off x="7289791" y="2828925"/>
              <a:ext cx="3937008" cy="2158898"/>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13" name="PPT世界-4-3"/>
            <p:cNvSpPr/>
            <p:nvPr/>
          </p:nvSpPr>
          <p:spPr>
            <a:xfrm flipH="1">
              <a:off x="6553199"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4" name="PPT世界-4-4"/>
            <p:cNvSpPr/>
            <p:nvPr/>
          </p:nvSpPr>
          <p:spPr>
            <a:xfrm flipH="1">
              <a:off x="6273797"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5" name="PPT世界-4-5"/>
            <p:cNvSpPr/>
            <p:nvPr/>
          </p:nvSpPr>
          <p:spPr>
            <a:xfrm flipH="1">
              <a:off x="5994395"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1" name="PPT世界-4-6"/>
            <p:cNvSpPr/>
            <p:nvPr/>
          </p:nvSpPr>
          <p:spPr>
            <a:xfrm flipH="1">
              <a:off x="7455718" y="2974974"/>
              <a:ext cx="3663466" cy="1323439"/>
            </a:xfrm>
            <a:prstGeom prst="rect">
              <a:avLst/>
            </a:prstGeom>
          </p:spPr>
          <p:txBody>
            <a:bodyPr wrap="square">
              <a:spAutoFit/>
            </a:bodyPr>
            <a:lstStyle/>
            <a:p>
              <a:pPr algn="r"/>
              <a:r>
                <a:rPr lang="zh-CN" altLang="en-US"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法理学</a:t>
              </a:r>
            </a:p>
          </p:txBody>
        </p:sp>
        <p:sp>
          <p:nvSpPr>
            <p:cNvPr id="12" name="PPT世界-4-7"/>
            <p:cNvSpPr/>
            <p:nvPr/>
          </p:nvSpPr>
          <p:spPr>
            <a:xfrm flipH="1">
              <a:off x="7540832" y="4477552"/>
              <a:ext cx="3473574" cy="369332"/>
            </a:xfrm>
            <a:prstGeom prst="rect">
              <a:avLst/>
            </a:prstGeom>
          </p:spPr>
          <p:txBody>
            <a:bodyPr wrap="square">
              <a:spAutoFit/>
            </a:bodyPr>
            <a:lstStyle/>
            <a:p>
              <a:pPr algn="dist"/>
              <a:r>
                <a:rPr lang="en-US" altLang="zh-CN" sz="18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JURISPRUDENCE</a:t>
              </a:r>
              <a:endParaRPr lang="zh-CN" altLang="en-US" sz="18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4-8"/>
            <p:cNvSpPr/>
            <p:nvPr/>
          </p:nvSpPr>
          <p:spPr>
            <a:xfrm flipH="1">
              <a:off x="8493443" y="1672789"/>
              <a:ext cx="2649853" cy="646330"/>
            </a:xfrm>
            <a:prstGeom prst="rect">
              <a:avLst/>
            </a:prstGeom>
          </p:spPr>
          <p:txBody>
            <a:bodyPr wrap="square">
              <a:spAutoFit/>
            </a:bodyPr>
            <a:lstStyle/>
            <a:p>
              <a:pPr algn="r"/>
              <a:r>
                <a:rPr lang="en-US" altLang="zh-CN" sz="3600" spc="600" dirty="0">
                  <a:solidFill>
                    <a:srgbClr val="3A6064"/>
                  </a:solidFill>
                  <a:latin typeface="思源黑体 CN Bold" panose="020B0800000000000000" pitchFamily="34" charset="-122"/>
                  <a:ea typeface="思源黑体 CN Bold" panose="020B0800000000000000" pitchFamily="34" charset="-122"/>
                  <a:cs typeface="思源黑体 CN Bold" panose="020B0800000000000000" pitchFamily="34" charset="-122"/>
                </a:rPr>
                <a:t>PART 01</a:t>
              </a:r>
              <a:endParaRPr lang="zh-CN" altLang="en-US" sz="3600" spc="600" dirty="0">
                <a:solidFill>
                  <a:srgbClr val="3A6064"/>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21" name="PPT世界-7"/>
          <p:cNvSpPr/>
          <p:nvPr/>
        </p:nvSpPr>
        <p:spPr>
          <a:xfrm>
            <a:off x="9669291"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22" name="PPT世界-8"/>
          <p:cNvSpPr/>
          <p:nvPr/>
        </p:nvSpPr>
        <p:spPr>
          <a:xfrm>
            <a:off x="9762216"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23" name="PPT世界-9"/>
          <p:cNvSpPr/>
          <p:nvPr/>
        </p:nvSpPr>
        <p:spPr>
          <a:xfrm>
            <a:off x="10172244" y="6118111"/>
            <a:ext cx="341292" cy="341291"/>
          </a:xfrm>
          <a:prstGeom prst="ellipse">
            <a:avLst/>
          </a:prstGeom>
          <a:solidFill>
            <a:schemeClr val="accent1"/>
          </a:solidFill>
          <a:ln w="3429" cap="flat">
            <a:noFill/>
            <a:prstDash val="solid"/>
            <a:miter/>
          </a:ln>
        </p:spPr>
        <p:txBody>
          <a:bodyPr rtlCol="0" anchor="ctr"/>
          <a:lstStyle/>
          <a:p>
            <a:endParaRPr lang="zh-CN" altLang="en-US">
              <a:solidFill>
                <a:schemeClr val="tx1"/>
              </a:solidFill>
              <a:cs typeface="思源黑体 CN Bold" panose="020B0800000000000000" pitchFamily="34" charset="-122"/>
            </a:endParaRPr>
          </a:p>
        </p:txBody>
      </p:sp>
      <p:sp>
        <p:nvSpPr>
          <p:cNvPr id="24" name="PPT世界-10"/>
          <p:cNvSpPr/>
          <p:nvPr/>
        </p:nvSpPr>
        <p:spPr>
          <a:xfrm>
            <a:off x="10239257"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5" name="PPT世界-11"/>
          <p:cNvSpPr/>
          <p:nvPr/>
        </p:nvSpPr>
        <p:spPr>
          <a:xfrm>
            <a:off x="10675198"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26" name="PPT世界-12"/>
          <p:cNvSpPr/>
          <p:nvPr/>
        </p:nvSpPr>
        <p:spPr>
          <a:xfrm>
            <a:off x="10742223"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7" name="PPT世界-13"/>
          <p:cNvSpPr/>
          <p:nvPr/>
        </p:nvSpPr>
        <p:spPr>
          <a:xfrm>
            <a:off x="11178150"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28" name="PPT世界-14"/>
          <p:cNvSpPr/>
          <p:nvPr/>
        </p:nvSpPr>
        <p:spPr>
          <a:xfrm>
            <a:off x="11267124"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0" name="图片 29">
            <a:hlinkClick r:id="rId3"/>
            <a:extLst>
              <a:ext uri="{FF2B5EF4-FFF2-40B4-BE49-F238E27FC236}">
                <a16:creationId xmlns:a16="http://schemas.microsoft.com/office/drawing/2014/main" id="{44281361-C296-4D4D-A887-BC35AA80F763}"/>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0542233"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PPT世界-1">
            <a:extLst>
              <a:ext uri="{FF2B5EF4-FFF2-40B4-BE49-F238E27FC236}">
                <a16:creationId xmlns:a16="http://schemas.microsoft.com/office/drawing/2014/main" id="{2C43B3B4-364F-4226-826C-F17B03151176}"/>
              </a:ext>
            </a:extLst>
          </p:cNvPr>
          <p:cNvSpPr/>
          <p:nvPr/>
        </p:nvSpPr>
        <p:spPr>
          <a:xfrm flipH="1">
            <a:off x="0" y="3354876"/>
            <a:ext cx="12192000" cy="669159"/>
          </a:xfrm>
          <a:prstGeom prst="rect">
            <a:avLst/>
          </a:prstGeom>
          <a:solidFill>
            <a:schemeClr val="accent1"/>
          </a:solidFill>
          <a:ln w="12700" cap="flat" cmpd="sng" algn="ctr">
            <a:noFill/>
            <a:prstDash val="solid"/>
            <a:miter lim="800000"/>
          </a:ln>
          <a:effectLst>
            <a:outerShdw blurRad="228600" dist="88900" dir="2700000" sx="98000" sy="98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3"/>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01</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4"/>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法理学</a:t>
            </a:r>
          </a:p>
        </p:txBody>
      </p:sp>
      <p:sp>
        <p:nvSpPr>
          <p:cNvPr id="5" name="PPT世界-5"/>
          <p:cNvSpPr/>
          <p:nvPr/>
        </p:nvSpPr>
        <p:spPr>
          <a:xfrm>
            <a:off x="304800" y="1131434"/>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JURISPRUDENCE</a:t>
            </a:r>
            <a:endParaRPr lang="zh-CN" altLang="en-US"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 name="PPT世界-6"/>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7"/>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6" name="PPT世界-8">
            <a:extLst>
              <a:ext uri="{FF2B5EF4-FFF2-40B4-BE49-F238E27FC236}">
                <a16:creationId xmlns:a16="http://schemas.microsoft.com/office/drawing/2014/main" id="{293ABA79-063D-4764-AFA9-0205A9F7F523}"/>
              </a:ext>
            </a:extLst>
          </p:cNvPr>
          <p:cNvGrpSpPr/>
          <p:nvPr/>
        </p:nvGrpSpPr>
        <p:grpSpPr>
          <a:xfrm>
            <a:off x="582698" y="1728419"/>
            <a:ext cx="2612603" cy="4155951"/>
            <a:chOff x="582698" y="2045952"/>
            <a:chExt cx="2612603" cy="4155951"/>
          </a:xfrm>
        </p:grpSpPr>
        <p:sp>
          <p:nvSpPr>
            <p:cNvPr id="10" name="PPT世界-8-1"/>
            <p:cNvSpPr/>
            <p:nvPr/>
          </p:nvSpPr>
          <p:spPr>
            <a:xfrm>
              <a:off x="587375" y="2291140"/>
              <a:ext cx="2607926" cy="2870200"/>
            </a:xfrm>
            <a:prstGeom prst="rect">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PPT世界-8-2"/>
            <p:cNvSpPr/>
            <p:nvPr/>
          </p:nvSpPr>
          <p:spPr bwMode="auto">
            <a:xfrm>
              <a:off x="587375" y="2045952"/>
              <a:ext cx="2607926" cy="248721"/>
            </a:xfrm>
            <a:custGeom>
              <a:avLst/>
              <a:gdLst>
                <a:gd name="T0" fmla="*/ 8685 w 11034"/>
                <a:gd name="T1" fmla="*/ 0 h 1036"/>
                <a:gd name="T2" fmla="*/ 8685 w 11034"/>
                <a:gd name="T3" fmla="*/ 0 h 1036"/>
                <a:gd name="T4" fmla="*/ 8640 w 11034"/>
                <a:gd name="T5" fmla="*/ 1 h 1036"/>
                <a:gd name="T6" fmla="*/ 8594 w 11034"/>
                <a:gd name="T7" fmla="*/ 6 h 1036"/>
                <a:gd name="T8" fmla="*/ 8550 w 11034"/>
                <a:gd name="T9" fmla="*/ 13 h 1036"/>
                <a:gd name="T10" fmla="*/ 8507 w 11034"/>
                <a:gd name="T11" fmla="*/ 23 h 1036"/>
                <a:gd name="T12" fmla="*/ 8465 w 11034"/>
                <a:gd name="T13" fmla="*/ 36 h 1036"/>
                <a:gd name="T14" fmla="*/ 8423 w 11034"/>
                <a:gd name="T15" fmla="*/ 50 h 1036"/>
                <a:gd name="T16" fmla="*/ 8382 w 11034"/>
                <a:gd name="T17" fmla="*/ 69 h 1036"/>
                <a:gd name="T18" fmla="*/ 8343 w 11034"/>
                <a:gd name="T19" fmla="*/ 89 h 1036"/>
                <a:gd name="T20" fmla="*/ 8304 w 11034"/>
                <a:gd name="T21" fmla="*/ 111 h 1036"/>
                <a:gd name="T22" fmla="*/ 8268 w 11034"/>
                <a:gd name="T23" fmla="*/ 136 h 1036"/>
                <a:gd name="T24" fmla="*/ 8234 w 11034"/>
                <a:gd name="T25" fmla="*/ 164 h 1036"/>
                <a:gd name="T26" fmla="*/ 8201 w 11034"/>
                <a:gd name="T27" fmla="*/ 193 h 1036"/>
                <a:gd name="T28" fmla="*/ 8169 w 11034"/>
                <a:gd name="T29" fmla="*/ 224 h 1036"/>
                <a:gd name="T30" fmla="*/ 8139 w 11034"/>
                <a:gd name="T31" fmla="*/ 259 h 1036"/>
                <a:gd name="T32" fmla="*/ 8112 w 11034"/>
                <a:gd name="T33" fmla="*/ 295 h 1036"/>
                <a:gd name="T34" fmla="*/ 8086 w 11034"/>
                <a:gd name="T35" fmla="*/ 332 h 1036"/>
                <a:gd name="T36" fmla="*/ 8014 w 11034"/>
                <a:gd name="T37" fmla="*/ 447 h 1036"/>
                <a:gd name="T38" fmla="*/ 8014 w 11034"/>
                <a:gd name="T39" fmla="*/ 447 h 1036"/>
                <a:gd name="T40" fmla="*/ 7987 w 11034"/>
                <a:gd name="T41" fmla="*/ 489 h 1036"/>
                <a:gd name="T42" fmla="*/ 7957 w 11034"/>
                <a:gd name="T43" fmla="*/ 527 h 1036"/>
                <a:gd name="T44" fmla="*/ 7925 w 11034"/>
                <a:gd name="T45" fmla="*/ 563 h 1036"/>
                <a:gd name="T46" fmla="*/ 7890 w 11034"/>
                <a:gd name="T47" fmla="*/ 598 h 1036"/>
                <a:gd name="T48" fmla="*/ 7855 w 11034"/>
                <a:gd name="T49" fmla="*/ 629 h 1036"/>
                <a:gd name="T50" fmla="*/ 7816 w 11034"/>
                <a:gd name="T51" fmla="*/ 660 h 1036"/>
                <a:gd name="T52" fmla="*/ 7777 w 11034"/>
                <a:gd name="T53" fmla="*/ 687 h 1036"/>
                <a:gd name="T54" fmla="*/ 7735 w 11034"/>
                <a:gd name="T55" fmla="*/ 711 h 1036"/>
                <a:gd name="T56" fmla="*/ 7692 w 11034"/>
                <a:gd name="T57" fmla="*/ 733 h 1036"/>
                <a:gd name="T58" fmla="*/ 7648 w 11034"/>
                <a:gd name="T59" fmla="*/ 753 h 1036"/>
                <a:gd name="T60" fmla="*/ 7603 w 11034"/>
                <a:gd name="T61" fmla="*/ 769 h 1036"/>
                <a:gd name="T62" fmla="*/ 7557 w 11034"/>
                <a:gd name="T63" fmla="*/ 783 h 1036"/>
                <a:gd name="T64" fmla="*/ 7510 w 11034"/>
                <a:gd name="T65" fmla="*/ 793 h 1036"/>
                <a:gd name="T66" fmla="*/ 7461 w 11034"/>
                <a:gd name="T67" fmla="*/ 800 h 1036"/>
                <a:gd name="T68" fmla="*/ 7412 w 11034"/>
                <a:gd name="T69" fmla="*/ 806 h 1036"/>
                <a:gd name="T70" fmla="*/ 7363 w 11034"/>
                <a:gd name="T71" fmla="*/ 808 h 1036"/>
                <a:gd name="T72" fmla="*/ 0 w 11034"/>
                <a:gd name="T73" fmla="*/ 808 h 1036"/>
                <a:gd name="T74" fmla="*/ 0 w 11034"/>
                <a:gd name="T75" fmla="*/ 1036 h 1036"/>
                <a:gd name="T76" fmla="*/ 11034 w 11034"/>
                <a:gd name="T77" fmla="*/ 1036 h 1036"/>
                <a:gd name="T78" fmla="*/ 11034 w 11034"/>
                <a:gd name="T79" fmla="*/ 922 h 1036"/>
                <a:gd name="T80" fmla="*/ 11034 w 11034"/>
                <a:gd name="T81" fmla="*/ 808 h 1036"/>
                <a:gd name="T82" fmla="*/ 11034 w 11034"/>
                <a:gd name="T83" fmla="*/ 0 h 1036"/>
                <a:gd name="T84" fmla="*/ 8685 w 11034"/>
                <a:gd name="T85"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34" h="1036">
                  <a:moveTo>
                    <a:pt x="8685" y="0"/>
                  </a:moveTo>
                  <a:lnTo>
                    <a:pt x="8685" y="0"/>
                  </a:lnTo>
                  <a:lnTo>
                    <a:pt x="8640" y="1"/>
                  </a:lnTo>
                  <a:lnTo>
                    <a:pt x="8594" y="6"/>
                  </a:lnTo>
                  <a:lnTo>
                    <a:pt x="8550" y="13"/>
                  </a:lnTo>
                  <a:lnTo>
                    <a:pt x="8507" y="23"/>
                  </a:lnTo>
                  <a:lnTo>
                    <a:pt x="8465" y="36"/>
                  </a:lnTo>
                  <a:lnTo>
                    <a:pt x="8423" y="50"/>
                  </a:lnTo>
                  <a:lnTo>
                    <a:pt x="8382" y="69"/>
                  </a:lnTo>
                  <a:lnTo>
                    <a:pt x="8343" y="89"/>
                  </a:lnTo>
                  <a:lnTo>
                    <a:pt x="8304" y="111"/>
                  </a:lnTo>
                  <a:lnTo>
                    <a:pt x="8268" y="136"/>
                  </a:lnTo>
                  <a:lnTo>
                    <a:pt x="8234" y="164"/>
                  </a:lnTo>
                  <a:lnTo>
                    <a:pt x="8201" y="193"/>
                  </a:lnTo>
                  <a:lnTo>
                    <a:pt x="8169" y="224"/>
                  </a:lnTo>
                  <a:lnTo>
                    <a:pt x="8139" y="259"/>
                  </a:lnTo>
                  <a:lnTo>
                    <a:pt x="8112" y="295"/>
                  </a:lnTo>
                  <a:lnTo>
                    <a:pt x="8086" y="332"/>
                  </a:lnTo>
                  <a:lnTo>
                    <a:pt x="8014" y="447"/>
                  </a:lnTo>
                  <a:lnTo>
                    <a:pt x="8014" y="447"/>
                  </a:lnTo>
                  <a:lnTo>
                    <a:pt x="7987" y="489"/>
                  </a:lnTo>
                  <a:lnTo>
                    <a:pt x="7957" y="527"/>
                  </a:lnTo>
                  <a:lnTo>
                    <a:pt x="7925" y="563"/>
                  </a:lnTo>
                  <a:lnTo>
                    <a:pt x="7890" y="598"/>
                  </a:lnTo>
                  <a:lnTo>
                    <a:pt x="7855" y="629"/>
                  </a:lnTo>
                  <a:lnTo>
                    <a:pt x="7816" y="660"/>
                  </a:lnTo>
                  <a:lnTo>
                    <a:pt x="7777" y="687"/>
                  </a:lnTo>
                  <a:lnTo>
                    <a:pt x="7735" y="711"/>
                  </a:lnTo>
                  <a:lnTo>
                    <a:pt x="7692" y="733"/>
                  </a:lnTo>
                  <a:lnTo>
                    <a:pt x="7648" y="753"/>
                  </a:lnTo>
                  <a:lnTo>
                    <a:pt x="7603" y="769"/>
                  </a:lnTo>
                  <a:lnTo>
                    <a:pt x="7557" y="783"/>
                  </a:lnTo>
                  <a:lnTo>
                    <a:pt x="7510" y="793"/>
                  </a:lnTo>
                  <a:lnTo>
                    <a:pt x="7461" y="800"/>
                  </a:lnTo>
                  <a:lnTo>
                    <a:pt x="7412" y="806"/>
                  </a:lnTo>
                  <a:lnTo>
                    <a:pt x="7363" y="808"/>
                  </a:lnTo>
                  <a:lnTo>
                    <a:pt x="0" y="808"/>
                  </a:lnTo>
                  <a:lnTo>
                    <a:pt x="0" y="1036"/>
                  </a:lnTo>
                  <a:lnTo>
                    <a:pt x="11034" y="1036"/>
                  </a:lnTo>
                  <a:lnTo>
                    <a:pt x="11034" y="922"/>
                  </a:lnTo>
                  <a:lnTo>
                    <a:pt x="11034" y="808"/>
                  </a:lnTo>
                  <a:lnTo>
                    <a:pt x="11034" y="0"/>
                  </a:lnTo>
                  <a:lnTo>
                    <a:pt x="8685" y="0"/>
                  </a:lnTo>
                  <a:close/>
                </a:path>
              </a:pathLst>
            </a:custGeom>
            <a:solidFill>
              <a:schemeClr val="accent1"/>
            </a:solidFill>
            <a:ln w="3429" cap="flat">
              <a:noFill/>
              <a:prstDash val="solid"/>
              <a:miter/>
            </a:ln>
          </p:spPr>
          <p:txBody>
            <a:bodyPr rtlCol="0" anchor="ctr"/>
            <a:lstStyle/>
            <a:p>
              <a:endParaRPr lang="en-US">
                <a:cs typeface="思源黑体 CN Bold" panose="020B0800000000000000" pitchFamily="34" charset="-122"/>
                <a:sym typeface="+mn-lt"/>
              </a:endParaRPr>
            </a:p>
          </p:txBody>
        </p:sp>
        <p:sp>
          <p:nvSpPr>
            <p:cNvPr id="13" name="PPT世界-8-3"/>
            <p:cNvSpPr txBox="1"/>
            <p:nvPr/>
          </p:nvSpPr>
          <p:spPr>
            <a:xfrm>
              <a:off x="1058526" y="2566856"/>
              <a:ext cx="1760874" cy="400110"/>
            </a:xfrm>
            <a:prstGeom prst="rect">
              <a:avLst/>
            </a:prstGeom>
            <a:noFill/>
          </p:spPr>
          <p:txBody>
            <a:bodyPr wrap="squar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4" name="PPT世界-8-4"/>
            <p:cNvSpPr txBox="1"/>
            <p:nvPr/>
          </p:nvSpPr>
          <p:spPr>
            <a:xfrm>
              <a:off x="737038" y="3192192"/>
              <a:ext cx="2308601" cy="1259127"/>
            </a:xfrm>
            <a:prstGeom prst="rect">
              <a:avLst/>
            </a:prstGeom>
            <a:noFill/>
          </p:spPr>
          <p:txBody>
            <a:bodyPr wrap="square" lIns="0" tIns="0" rIns="0" bIns="0" rtlCol="0">
              <a:spAutoFit/>
            </a:bodyPr>
            <a:lstStyle/>
            <a:p>
              <a:pPr algn="ctr">
                <a:lnSpc>
                  <a:spcPct val="150000"/>
                </a:lnSpc>
                <a:spcAft>
                  <a:spcPts val="600"/>
                </a:spcAft>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单击此处键入文本单击单击此处键入文本单击单击此处键入文本单击单击此处键入文本单击</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endParaRPr>
            </a:p>
          </p:txBody>
        </p:sp>
        <p:cxnSp>
          <p:nvCxnSpPr>
            <p:cNvPr id="16" name="PPT世界-8-5"/>
            <p:cNvCxnSpPr/>
            <p:nvPr/>
          </p:nvCxnSpPr>
          <p:spPr>
            <a:xfrm>
              <a:off x="1500587" y="3098006"/>
              <a:ext cx="153961"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PPT世界-8-6"/>
            <p:cNvCxnSpPr/>
            <p:nvPr/>
          </p:nvCxnSpPr>
          <p:spPr>
            <a:xfrm>
              <a:off x="1709823" y="3098006"/>
              <a:ext cx="363032"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PPT世界-8-7"/>
            <p:cNvCxnSpPr/>
            <p:nvPr/>
          </p:nvCxnSpPr>
          <p:spPr>
            <a:xfrm>
              <a:off x="2128129" y="3098006"/>
              <a:ext cx="153961"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PPT世界-8-8"/>
            <p:cNvSpPr/>
            <p:nvPr/>
          </p:nvSpPr>
          <p:spPr>
            <a:xfrm>
              <a:off x="587375" y="6156184"/>
              <a:ext cx="2607926" cy="4571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0" name="PPT世界-8-9">
              <a:extLst>
                <a:ext uri="{FF2B5EF4-FFF2-40B4-BE49-F238E27FC236}">
                  <a16:creationId xmlns:a16="http://schemas.microsoft.com/office/drawing/2014/main" id="{C9C15418-F118-48BB-A230-61A417B15F26}"/>
                </a:ext>
              </a:extLst>
            </p:cNvPr>
            <p:cNvSpPr/>
            <p:nvPr/>
          </p:nvSpPr>
          <p:spPr>
            <a:xfrm flipH="1">
              <a:off x="582698" y="5213731"/>
              <a:ext cx="2607926" cy="897519"/>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思源黑体 CN Bold" panose="020B0800000000000000" pitchFamily="34" charset="-122"/>
              </a:endParaRPr>
            </a:p>
          </p:txBody>
        </p:sp>
        <p:grpSp>
          <p:nvGrpSpPr>
            <p:cNvPr id="58" name="组合 57">
              <a:extLst>
                <a:ext uri="{FF2B5EF4-FFF2-40B4-BE49-F238E27FC236}">
                  <a16:creationId xmlns:a16="http://schemas.microsoft.com/office/drawing/2014/main" id="{F8B0D077-EB0B-4310-BC4E-1C19655830E9}"/>
                </a:ext>
              </a:extLst>
            </p:cNvPr>
            <p:cNvGrpSpPr/>
            <p:nvPr/>
          </p:nvGrpSpPr>
          <p:grpSpPr>
            <a:xfrm>
              <a:off x="1404349" y="4676545"/>
              <a:ext cx="964624" cy="964624"/>
              <a:chOff x="1338236" y="1667331"/>
              <a:chExt cx="964624" cy="964624"/>
            </a:xfrm>
          </p:grpSpPr>
          <p:sp>
            <p:nvSpPr>
              <p:cNvPr id="59" name="PPT世界-8-10">
                <a:extLst>
                  <a:ext uri="{FF2B5EF4-FFF2-40B4-BE49-F238E27FC236}">
                    <a16:creationId xmlns:a16="http://schemas.microsoft.com/office/drawing/2014/main" id="{D37CF34B-537E-4AEE-8C41-554C197B9769}"/>
                  </a:ext>
                </a:extLst>
              </p:cNvPr>
              <p:cNvSpPr/>
              <p:nvPr/>
            </p:nvSpPr>
            <p:spPr>
              <a:xfrm>
                <a:off x="1338236" y="1667331"/>
                <a:ext cx="964624" cy="964624"/>
              </a:xfrm>
              <a:prstGeom prst="ellipse">
                <a:avLst/>
              </a:pr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grpSp>
            <p:nvGrpSpPr>
              <p:cNvPr id="60" name="组合 59">
                <a:extLst>
                  <a:ext uri="{FF2B5EF4-FFF2-40B4-BE49-F238E27FC236}">
                    <a16:creationId xmlns:a16="http://schemas.microsoft.com/office/drawing/2014/main" id="{1B4635C5-CC8E-4128-A661-09084B8ED99F}"/>
                  </a:ext>
                </a:extLst>
              </p:cNvPr>
              <p:cNvGrpSpPr/>
              <p:nvPr/>
            </p:nvGrpSpPr>
            <p:grpSpPr>
              <a:xfrm>
                <a:off x="1558384" y="1887478"/>
                <a:ext cx="524328" cy="524328"/>
                <a:chOff x="1558383" y="1978431"/>
                <a:chExt cx="524328" cy="524328"/>
              </a:xfrm>
            </p:grpSpPr>
            <p:sp>
              <p:nvSpPr>
                <p:cNvPr id="61" name="PPT世界-8-11">
                  <a:extLst>
                    <a:ext uri="{FF2B5EF4-FFF2-40B4-BE49-F238E27FC236}">
                      <a16:creationId xmlns:a16="http://schemas.microsoft.com/office/drawing/2014/main" id="{F7A0A7A9-E9B2-4A60-BAA9-AC2BA411156A}"/>
                    </a:ext>
                  </a:extLst>
                </p:cNvPr>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2" name="PPT世界-8-12">
                  <a:extLst>
                    <a:ext uri="{FF2B5EF4-FFF2-40B4-BE49-F238E27FC236}">
                      <a16:creationId xmlns:a16="http://schemas.microsoft.com/office/drawing/2014/main" id="{ADE81EF7-0C07-4BF2-9826-C37F6E3C68D1}"/>
                    </a:ext>
                  </a:extLst>
                </p:cNvPr>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3" name="PPT世界-8-13">
                  <a:extLst>
                    <a:ext uri="{FF2B5EF4-FFF2-40B4-BE49-F238E27FC236}">
                      <a16:creationId xmlns:a16="http://schemas.microsoft.com/office/drawing/2014/main" id="{DC5F0696-A213-40A9-905C-1ABD6891E530}"/>
                    </a:ext>
                  </a:extLst>
                </p:cNvPr>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4" name="PPT世界-8-14">
                  <a:extLst>
                    <a:ext uri="{FF2B5EF4-FFF2-40B4-BE49-F238E27FC236}">
                      <a16:creationId xmlns:a16="http://schemas.microsoft.com/office/drawing/2014/main" id="{5635D117-33AC-4FAD-898C-F8DF53DA2871}"/>
                    </a:ext>
                  </a:extLst>
                </p:cNvPr>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5" name="PPT世界-8-15">
                  <a:extLst>
                    <a:ext uri="{FF2B5EF4-FFF2-40B4-BE49-F238E27FC236}">
                      <a16:creationId xmlns:a16="http://schemas.microsoft.com/office/drawing/2014/main" id="{D727613E-1EA2-40D8-880C-DF8885546FB5}"/>
                    </a:ext>
                  </a:extLst>
                </p:cNvPr>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6" name="PPT世界-8-16">
                  <a:extLst>
                    <a:ext uri="{FF2B5EF4-FFF2-40B4-BE49-F238E27FC236}">
                      <a16:creationId xmlns:a16="http://schemas.microsoft.com/office/drawing/2014/main" id="{E3D474C8-49D6-4414-A930-B2AEE2AF0266}"/>
                    </a:ext>
                  </a:extLst>
                </p:cNvPr>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7" name="PPT世界-8-17">
                  <a:extLst>
                    <a:ext uri="{FF2B5EF4-FFF2-40B4-BE49-F238E27FC236}">
                      <a16:creationId xmlns:a16="http://schemas.microsoft.com/office/drawing/2014/main" id="{3FA6F76D-12B6-42AC-876E-EE1A506B03E7}"/>
                    </a:ext>
                  </a:extLst>
                </p:cNvPr>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8" name="PPT世界-8-18">
                  <a:extLst>
                    <a:ext uri="{FF2B5EF4-FFF2-40B4-BE49-F238E27FC236}">
                      <a16:creationId xmlns:a16="http://schemas.microsoft.com/office/drawing/2014/main" id="{B040349A-4D5B-4FDB-8F3F-2BFEA9E0EFFF}"/>
                    </a:ext>
                  </a:extLst>
                </p:cNvPr>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9" name="PPT世界-8-19">
                  <a:extLst>
                    <a:ext uri="{FF2B5EF4-FFF2-40B4-BE49-F238E27FC236}">
                      <a16:creationId xmlns:a16="http://schemas.microsoft.com/office/drawing/2014/main" id="{07967F1D-4B3E-4785-880F-237EC7449A67}"/>
                    </a:ext>
                  </a:extLst>
                </p:cNvPr>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0" name="PPT世界-8-20">
                  <a:extLst>
                    <a:ext uri="{FF2B5EF4-FFF2-40B4-BE49-F238E27FC236}">
                      <a16:creationId xmlns:a16="http://schemas.microsoft.com/office/drawing/2014/main" id="{024383E5-07D3-4C26-BD3B-C655EE5AC2BA}"/>
                    </a:ext>
                  </a:extLst>
                </p:cNvPr>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1" name="PPT世界-8-21">
                  <a:extLst>
                    <a:ext uri="{FF2B5EF4-FFF2-40B4-BE49-F238E27FC236}">
                      <a16:creationId xmlns:a16="http://schemas.microsoft.com/office/drawing/2014/main" id="{BEA9A813-3F90-41C9-837F-B9C968DA1724}"/>
                    </a:ext>
                  </a:extLst>
                </p:cNvPr>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2" name="PPT世界-8-22">
                  <a:extLst>
                    <a:ext uri="{FF2B5EF4-FFF2-40B4-BE49-F238E27FC236}">
                      <a16:creationId xmlns:a16="http://schemas.microsoft.com/office/drawing/2014/main" id="{4A9E97D1-820F-4A4B-B31B-5AAD1AE16282}"/>
                    </a:ext>
                  </a:extLst>
                </p:cNvPr>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3" name="PPT世界-8-23">
                  <a:extLst>
                    <a:ext uri="{FF2B5EF4-FFF2-40B4-BE49-F238E27FC236}">
                      <a16:creationId xmlns:a16="http://schemas.microsoft.com/office/drawing/2014/main" id="{7CD38C76-B1D3-4507-96C5-BA30139A09C6}"/>
                    </a:ext>
                  </a:extLst>
                </p:cNvPr>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4" name="PPT世界-8-24">
                  <a:extLst>
                    <a:ext uri="{FF2B5EF4-FFF2-40B4-BE49-F238E27FC236}">
                      <a16:creationId xmlns:a16="http://schemas.microsoft.com/office/drawing/2014/main" id="{3383AA66-4C6C-4B5A-8347-755541639B8F}"/>
                    </a:ext>
                  </a:extLst>
                </p:cNvPr>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grpSp>
        <p:nvGrpSpPr>
          <p:cNvPr id="15" name="PPT世界-9">
            <a:extLst>
              <a:ext uri="{FF2B5EF4-FFF2-40B4-BE49-F238E27FC236}">
                <a16:creationId xmlns:a16="http://schemas.microsoft.com/office/drawing/2014/main" id="{2F6EA3D3-BAFE-462E-BB6E-788ED7C1C5A5}"/>
              </a:ext>
            </a:extLst>
          </p:cNvPr>
          <p:cNvGrpSpPr/>
          <p:nvPr/>
        </p:nvGrpSpPr>
        <p:grpSpPr>
          <a:xfrm>
            <a:off x="3376875" y="2188674"/>
            <a:ext cx="2607926" cy="4155951"/>
            <a:chOff x="3376875" y="2045952"/>
            <a:chExt cx="2607926" cy="4155951"/>
          </a:xfrm>
        </p:grpSpPr>
        <p:sp>
          <p:nvSpPr>
            <p:cNvPr id="19" name="PPT世界-9-1"/>
            <p:cNvSpPr/>
            <p:nvPr/>
          </p:nvSpPr>
          <p:spPr>
            <a:xfrm>
              <a:off x="3376875" y="2291140"/>
              <a:ext cx="2607926" cy="2870200"/>
            </a:xfrm>
            <a:prstGeom prst="rect">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PPT世界-9-2"/>
            <p:cNvSpPr/>
            <p:nvPr/>
          </p:nvSpPr>
          <p:spPr bwMode="auto">
            <a:xfrm>
              <a:off x="3376875" y="2045952"/>
              <a:ext cx="2607926" cy="248721"/>
            </a:xfrm>
            <a:custGeom>
              <a:avLst/>
              <a:gdLst>
                <a:gd name="T0" fmla="*/ 8685 w 11034"/>
                <a:gd name="T1" fmla="*/ 0 h 1036"/>
                <a:gd name="T2" fmla="*/ 8685 w 11034"/>
                <a:gd name="T3" fmla="*/ 0 h 1036"/>
                <a:gd name="T4" fmla="*/ 8640 w 11034"/>
                <a:gd name="T5" fmla="*/ 1 h 1036"/>
                <a:gd name="T6" fmla="*/ 8594 w 11034"/>
                <a:gd name="T7" fmla="*/ 6 h 1036"/>
                <a:gd name="T8" fmla="*/ 8550 w 11034"/>
                <a:gd name="T9" fmla="*/ 13 h 1036"/>
                <a:gd name="T10" fmla="*/ 8507 w 11034"/>
                <a:gd name="T11" fmla="*/ 23 h 1036"/>
                <a:gd name="T12" fmla="*/ 8465 w 11034"/>
                <a:gd name="T13" fmla="*/ 36 h 1036"/>
                <a:gd name="T14" fmla="*/ 8423 w 11034"/>
                <a:gd name="T15" fmla="*/ 50 h 1036"/>
                <a:gd name="T16" fmla="*/ 8382 w 11034"/>
                <a:gd name="T17" fmla="*/ 69 h 1036"/>
                <a:gd name="T18" fmla="*/ 8343 w 11034"/>
                <a:gd name="T19" fmla="*/ 89 h 1036"/>
                <a:gd name="T20" fmla="*/ 8304 w 11034"/>
                <a:gd name="T21" fmla="*/ 111 h 1036"/>
                <a:gd name="T22" fmla="*/ 8268 w 11034"/>
                <a:gd name="T23" fmla="*/ 136 h 1036"/>
                <a:gd name="T24" fmla="*/ 8234 w 11034"/>
                <a:gd name="T25" fmla="*/ 164 h 1036"/>
                <a:gd name="T26" fmla="*/ 8201 w 11034"/>
                <a:gd name="T27" fmla="*/ 193 h 1036"/>
                <a:gd name="T28" fmla="*/ 8169 w 11034"/>
                <a:gd name="T29" fmla="*/ 224 h 1036"/>
                <a:gd name="T30" fmla="*/ 8139 w 11034"/>
                <a:gd name="T31" fmla="*/ 259 h 1036"/>
                <a:gd name="T32" fmla="*/ 8112 w 11034"/>
                <a:gd name="T33" fmla="*/ 295 h 1036"/>
                <a:gd name="T34" fmla="*/ 8086 w 11034"/>
                <a:gd name="T35" fmla="*/ 332 h 1036"/>
                <a:gd name="T36" fmla="*/ 8014 w 11034"/>
                <a:gd name="T37" fmla="*/ 447 h 1036"/>
                <a:gd name="T38" fmla="*/ 8014 w 11034"/>
                <a:gd name="T39" fmla="*/ 447 h 1036"/>
                <a:gd name="T40" fmla="*/ 7987 w 11034"/>
                <a:gd name="T41" fmla="*/ 489 h 1036"/>
                <a:gd name="T42" fmla="*/ 7957 w 11034"/>
                <a:gd name="T43" fmla="*/ 527 h 1036"/>
                <a:gd name="T44" fmla="*/ 7925 w 11034"/>
                <a:gd name="T45" fmla="*/ 563 h 1036"/>
                <a:gd name="T46" fmla="*/ 7890 w 11034"/>
                <a:gd name="T47" fmla="*/ 598 h 1036"/>
                <a:gd name="T48" fmla="*/ 7855 w 11034"/>
                <a:gd name="T49" fmla="*/ 629 h 1036"/>
                <a:gd name="T50" fmla="*/ 7816 w 11034"/>
                <a:gd name="T51" fmla="*/ 660 h 1036"/>
                <a:gd name="T52" fmla="*/ 7777 w 11034"/>
                <a:gd name="T53" fmla="*/ 687 h 1036"/>
                <a:gd name="T54" fmla="*/ 7735 w 11034"/>
                <a:gd name="T55" fmla="*/ 711 h 1036"/>
                <a:gd name="T56" fmla="*/ 7692 w 11034"/>
                <a:gd name="T57" fmla="*/ 733 h 1036"/>
                <a:gd name="T58" fmla="*/ 7648 w 11034"/>
                <a:gd name="T59" fmla="*/ 753 h 1036"/>
                <a:gd name="T60" fmla="*/ 7603 w 11034"/>
                <a:gd name="T61" fmla="*/ 769 h 1036"/>
                <a:gd name="T62" fmla="*/ 7557 w 11034"/>
                <a:gd name="T63" fmla="*/ 783 h 1036"/>
                <a:gd name="T64" fmla="*/ 7510 w 11034"/>
                <a:gd name="T65" fmla="*/ 793 h 1036"/>
                <a:gd name="T66" fmla="*/ 7461 w 11034"/>
                <a:gd name="T67" fmla="*/ 800 h 1036"/>
                <a:gd name="T68" fmla="*/ 7412 w 11034"/>
                <a:gd name="T69" fmla="*/ 806 h 1036"/>
                <a:gd name="T70" fmla="*/ 7363 w 11034"/>
                <a:gd name="T71" fmla="*/ 808 h 1036"/>
                <a:gd name="T72" fmla="*/ 0 w 11034"/>
                <a:gd name="T73" fmla="*/ 808 h 1036"/>
                <a:gd name="T74" fmla="*/ 0 w 11034"/>
                <a:gd name="T75" fmla="*/ 1036 h 1036"/>
                <a:gd name="T76" fmla="*/ 11034 w 11034"/>
                <a:gd name="T77" fmla="*/ 1036 h 1036"/>
                <a:gd name="T78" fmla="*/ 11034 w 11034"/>
                <a:gd name="T79" fmla="*/ 922 h 1036"/>
                <a:gd name="T80" fmla="*/ 11034 w 11034"/>
                <a:gd name="T81" fmla="*/ 808 h 1036"/>
                <a:gd name="T82" fmla="*/ 11034 w 11034"/>
                <a:gd name="T83" fmla="*/ 0 h 1036"/>
                <a:gd name="T84" fmla="*/ 8685 w 11034"/>
                <a:gd name="T85"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34" h="1036">
                  <a:moveTo>
                    <a:pt x="8685" y="0"/>
                  </a:moveTo>
                  <a:lnTo>
                    <a:pt x="8685" y="0"/>
                  </a:lnTo>
                  <a:lnTo>
                    <a:pt x="8640" y="1"/>
                  </a:lnTo>
                  <a:lnTo>
                    <a:pt x="8594" y="6"/>
                  </a:lnTo>
                  <a:lnTo>
                    <a:pt x="8550" y="13"/>
                  </a:lnTo>
                  <a:lnTo>
                    <a:pt x="8507" y="23"/>
                  </a:lnTo>
                  <a:lnTo>
                    <a:pt x="8465" y="36"/>
                  </a:lnTo>
                  <a:lnTo>
                    <a:pt x="8423" y="50"/>
                  </a:lnTo>
                  <a:lnTo>
                    <a:pt x="8382" y="69"/>
                  </a:lnTo>
                  <a:lnTo>
                    <a:pt x="8343" y="89"/>
                  </a:lnTo>
                  <a:lnTo>
                    <a:pt x="8304" y="111"/>
                  </a:lnTo>
                  <a:lnTo>
                    <a:pt x="8268" y="136"/>
                  </a:lnTo>
                  <a:lnTo>
                    <a:pt x="8234" y="164"/>
                  </a:lnTo>
                  <a:lnTo>
                    <a:pt x="8201" y="193"/>
                  </a:lnTo>
                  <a:lnTo>
                    <a:pt x="8169" y="224"/>
                  </a:lnTo>
                  <a:lnTo>
                    <a:pt x="8139" y="259"/>
                  </a:lnTo>
                  <a:lnTo>
                    <a:pt x="8112" y="295"/>
                  </a:lnTo>
                  <a:lnTo>
                    <a:pt x="8086" y="332"/>
                  </a:lnTo>
                  <a:lnTo>
                    <a:pt x="8014" y="447"/>
                  </a:lnTo>
                  <a:lnTo>
                    <a:pt x="8014" y="447"/>
                  </a:lnTo>
                  <a:lnTo>
                    <a:pt x="7987" y="489"/>
                  </a:lnTo>
                  <a:lnTo>
                    <a:pt x="7957" y="527"/>
                  </a:lnTo>
                  <a:lnTo>
                    <a:pt x="7925" y="563"/>
                  </a:lnTo>
                  <a:lnTo>
                    <a:pt x="7890" y="598"/>
                  </a:lnTo>
                  <a:lnTo>
                    <a:pt x="7855" y="629"/>
                  </a:lnTo>
                  <a:lnTo>
                    <a:pt x="7816" y="660"/>
                  </a:lnTo>
                  <a:lnTo>
                    <a:pt x="7777" y="687"/>
                  </a:lnTo>
                  <a:lnTo>
                    <a:pt x="7735" y="711"/>
                  </a:lnTo>
                  <a:lnTo>
                    <a:pt x="7692" y="733"/>
                  </a:lnTo>
                  <a:lnTo>
                    <a:pt x="7648" y="753"/>
                  </a:lnTo>
                  <a:lnTo>
                    <a:pt x="7603" y="769"/>
                  </a:lnTo>
                  <a:lnTo>
                    <a:pt x="7557" y="783"/>
                  </a:lnTo>
                  <a:lnTo>
                    <a:pt x="7510" y="793"/>
                  </a:lnTo>
                  <a:lnTo>
                    <a:pt x="7461" y="800"/>
                  </a:lnTo>
                  <a:lnTo>
                    <a:pt x="7412" y="806"/>
                  </a:lnTo>
                  <a:lnTo>
                    <a:pt x="7363" y="808"/>
                  </a:lnTo>
                  <a:lnTo>
                    <a:pt x="0" y="808"/>
                  </a:lnTo>
                  <a:lnTo>
                    <a:pt x="0" y="1036"/>
                  </a:lnTo>
                  <a:lnTo>
                    <a:pt x="11034" y="1036"/>
                  </a:lnTo>
                  <a:lnTo>
                    <a:pt x="11034" y="922"/>
                  </a:lnTo>
                  <a:lnTo>
                    <a:pt x="11034" y="808"/>
                  </a:lnTo>
                  <a:lnTo>
                    <a:pt x="11034" y="0"/>
                  </a:lnTo>
                  <a:lnTo>
                    <a:pt x="8685" y="0"/>
                  </a:lnTo>
                  <a:close/>
                </a:path>
              </a:pathLst>
            </a:custGeom>
            <a:solidFill>
              <a:schemeClr val="accent2"/>
            </a:solidFill>
            <a:ln w="3429" cap="flat">
              <a:noFill/>
              <a:prstDash val="solid"/>
              <a:miter/>
            </a:ln>
          </p:spPr>
          <p:txBody>
            <a:bodyPr rtlCol="0" anchor="ctr"/>
            <a:lstStyle/>
            <a:p>
              <a:endParaRPr lang="en-US">
                <a:cs typeface="思源黑体 CN Bold" panose="020B0800000000000000" pitchFamily="34" charset="-122"/>
                <a:sym typeface="+mn-lt"/>
              </a:endParaRPr>
            </a:p>
          </p:txBody>
        </p:sp>
        <p:sp>
          <p:nvSpPr>
            <p:cNvPr id="22" name="PPT世界-9-3"/>
            <p:cNvSpPr txBox="1"/>
            <p:nvPr/>
          </p:nvSpPr>
          <p:spPr>
            <a:xfrm>
              <a:off x="3912855" y="2566856"/>
              <a:ext cx="1631216" cy="400110"/>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3" name="PPT世界-9-4"/>
            <p:cNvSpPr txBox="1"/>
            <p:nvPr/>
          </p:nvSpPr>
          <p:spPr>
            <a:xfrm>
              <a:off x="3526538" y="3192192"/>
              <a:ext cx="2308601" cy="1259127"/>
            </a:xfrm>
            <a:prstGeom prst="rect">
              <a:avLst/>
            </a:prstGeom>
            <a:noFill/>
          </p:spPr>
          <p:txBody>
            <a:bodyPr wrap="square" lIns="0" tIns="0" rIns="0" bIns="0" rtlCol="0">
              <a:spAutoFit/>
            </a:bodyPr>
            <a:lstStyle/>
            <a:p>
              <a:pPr algn="ctr">
                <a:lnSpc>
                  <a:spcPct val="150000"/>
                </a:lnSpc>
                <a:spcAft>
                  <a:spcPts val="600"/>
                </a:spcAft>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单击此处键入文本单击单击此处键入文本单击单击此处键入文本单击单击此处键入文本单击</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endParaRPr>
            </a:p>
          </p:txBody>
        </p:sp>
        <p:cxnSp>
          <p:nvCxnSpPr>
            <p:cNvPr id="25" name="PPT世界-9-5"/>
            <p:cNvCxnSpPr/>
            <p:nvPr/>
          </p:nvCxnSpPr>
          <p:spPr>
            <a:xfrm>
              <a:off x="4290091" y="3098006"/>
              <a:ext cx="153961"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PPT世界-9-6"/>
            <p:cNvCxnSpPr/>
            <p:nvPr/>
          </p:nvCxnSpPr>
          <p:spPr>
            <a:xfrm>
              <a:off x="4499327" y="3098006"/>
              <a:ext cx="363032"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PPT世界-9-7"/>
            <p:cNvCxnSpPr/>
            <p:nvPr/>
          </p:nvCxnSpPr>
          <p:spPr>
            <a:xfrm>
              <a:off x="4917633" y="3098006"/>
              <a:ext cx="153961"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PPT世界-9-8"/>
            <p:cNvSpPr/>
            <p:nvPr/>
          </p:nvSpPr>
          <p:spPr>
            <a:xfrm>
              <a:off x="3376875" y="6156184"/>
              <a:ext cx="2607926" cy="4571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PPT世界-9-9">
              <a:extLst>
                <a:ext uri="{FF2B5EF4-FFF2-40B4-BE49-F238E27FC236}">
                  <a16:creationId xmlns:a16="http://schemas.microsoft.com/office/drawing/2014/main" id="{80EF2D74-8E7B-4D9D-9E28-4EDC86D3AD49}"/>
                </a:ext>
              </a:extLst>
            </p:cNvPr>
            <p:cNvSpPr/>
            <p:nvPr/>
          </p:nvSpPr>
          <p:spPr>
            <a:xfrm flipH="1">
              <a:off x="3376875" y="5213731"/>
              <a:ext cx="2607926" cy="897519"/>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思源黑体 CN Bold" panose="020B0800000000000000" pitchFamily="34" charset="-122"/>
              </a:endParaRPr>
            </a:p>
          </p:txBody>
        </p:sp>
        <p:grpSp>
          <p:nvGrpSpPr>
            <p:cNvPr id="79" name="组合 78">
              <a:extLst>
                <a:ext uri="{FF2B5EF4-FFF2-40B4-BE49-F238E27FC236}">
                  <a16:creationId xmlns:a16="http://schemas.microsoft.com/office/drawing/2014/main" id="{F7CEB72F-5C9C-40B8-8161-1CA23502338C}"/>
                </a:ext>
              </a:extLst>
            </p:cNvPr>
            <p:cNvGrpSpPr/>
            <p:nvPr/>
          </p:nvGrpSpPr>
          <p:grpSpPr>
            <a:xfrm>
              <a:off x="4198526" y="4676545"/>
              <a:ext cx="964624" cy="964624"/>
              <a:chOff x="4156707" y="2220930"/>
              <a:chExt cx="964624" cy="964624"/>
            </a:xfrm>
          </p:grpSpPr>
          <p:sp>
            <p:nvSpPr>
              <p:cNvPr id="80" name="PPT世界-9-10">
                <a:extLst>
                  <a:ext uri="{FF2B5EF4-FFF2-40B4-BE49-F238E27FC236}">
                    <a16:creationId xmlns:a16="http://schemas.microsoft.com/office/drawing/2014/main" id="{5A3EBE37-B9E4-4950-A7BB-064FD1C7CEE7}"/>
                  </a:ext>
                </a:extLst>
              </p:cNvPr>
              <p:cNvSpPr/>
              <p:nvPr/>
            </p:nvSpPr>
            <p:spPr>
              <a:xfrm>
                <a:off x="4156707" y="2220930"/>
                <a:ext cx="964624" cy="964624"/>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81" name="组合 80">
                <a:extLst>
                  <a:ext uri="{FF2B5EF4-FFF2-40B4-BE49-F238E27FC236}">
                    <a16:creationId xmlns:a16="http://schemas.microsoft.com/office/drawing/2014/main" id="{76F791B6-08C8-4091-86A6-3A29E466A4E7}"/>
                  </a:ext>
                </a:extLst>
              </p:cNvPr>
              <p:cNvGrpSpPr/>
              <p:nvPr/>
            </p:nvGrpSpPr>
            <p:grpSpPr>
              <a:xfrm>
                <a:off x="4376855" y="2442068"/>
                <a:ext cx="524328" cy="522349"/>
                <a:chOff x="4408684" y="1436910"/>
                <a:chExt cx="524328" cy="522349"/>
              </a:xfrm>
            </p:grpSpPr>
            <p:sp>
              <p:nvSpPr>
                <p:cNvPr id="82" name="PPT世界-9-11">
                  <a:extLst>
                    <a:ext uri="{FF2B5EF4-FFF2-40B4-BE49-F238E27FC236}">
                      <a16:creationId xmlns:a16="http://schemas.microsoft.com/office/drawing/2014/main" id="{E0657A5F-D42C-4937-9D83-8CBDB1EB6BDA}"/>
                    </a:ext>
                  </a:extLst>
                </p:cNvPr>
                <p:cNvSpPr/>
                <p:nvPr/>
              </p:nvSpPr>
              <p:spPr>
                <a:xfrm>
                  <a:off x="4408684" y="1436910"/>
                  <a:ext cx="524328" cy="52234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3" name="PPT世界-9-12">
                  <a:extLst>
                    <a:ext uri="{FF2B5EF4-FFF2-40B4-BE49-F238E27FC236}">
                      <a16:creationId xmlns:a16="http://schemas.microsoft.com/office/drawing/2014/main" id="{8DE79C94-B7CB-4960-99F6-CEFA60E48EDD}"/>
                    </a:ext>
                  </a:extLst>
                </p:cNvPr>
                <p:cNvSpPr/>
                <p:nvPr/>
              </p:nvSpPr>
              <p:spPr>
                <a:xfrm>
                  <a:off x="4425598" y="185975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4" name="PPT世界-9-13">
                  <a:extLst>
                    <a:ext uri="{FF2B5EF4-FFF2-40B4-BE49-F238E27FC236}">
                      <a16:creationId xmlns:a16="http://schemas.microsoft.com/office/drawing/2014/main" id="{26A03869-FE1E-4259-A41C-274F9DD43FD4}"/>
                    </a:ext>
                  </a:extLst>
                </p:cNvPr>
                <p:cNvSpPr/>
                <p:nvPr/>
              </p:nvSpPr>
              <p:spPr>
                <a:xfrm>
                  <a:off x="4408684"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5" name="PPT世界-9-14">
                  <a:extLst>
                    <a:ext uri="{FF2B5EF4-FFF2-40B4-BE49-F238E27FC236}">
                      <a16:creationId xmlns:a16="http://schemas.microsoft.com/office/drawing/2014/main" id="{E383E15B-E3BA-4820-B8CB-47C8D92DAD96}"/>
                    </a:ext>
                  </a:extLst>
                </p:cNvPr>
                <p:cNvSpPr/>
                <p:nvPr/>
              </p:nvSpPr>
              <p:spPr>
                <a:xfrm>
                  <a:off x="4442512"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6" name="PPT世界-9-15">
                  <a:extLst>
                    <a:ext uri="{FF2B5EF4-FFF2-40B4-BE49-F238E27FC236}">
                      <a16:creationId xmlns:a16="http://schemas.microsoft.com/office/drawing/2014/main" id="{93F4D820-A5B5-4F09-8416-592B3C13D379}"/>
                    </a:ext>
                  </a:extLst>
                </p:cNvPr>
                <p:cNvSpPr/>
                <p:nvPr/>
              </p:nvSpPr>
              <p:spPr>
                <a:xfrm>
                  <a:off x="4493254" y="1589135"/>
                  <a:ext cx="253707" cy="253707"/>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7" name="PPT世界-9-16">
                  <a:extLst>
                    <a:ext uri="{FF2B5EF4-FFF2-40B4-BE49-F238E27FC236}">
                      <a16:creationId xmlns:a16="http://schemas.microsoft.com/office/drawing/2014/main" id="{095A0F81-B1F2-42C3-BD64-6EA72AE67140}"/>
                    </a:ext>
                  </a:extLst>
                </p:cNvPr>
                <p:cNvSpPr/>
                <p:nvPr/>
              </p:nvSpPr>
              <p:spPr>
                <a:xfrm>
                  <a:off x="4594737" y="1656790"/>
                  <a:ext cx="65177" cy="99005"/>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8" name="PPT世界-9-17">
                  <a:extLst>
                    <a:ext uri="{FF2B5EF4-FFF2-40B4-BE49-F238E27FC236}">
                      <a16:creationId xmlns:a16="http://schemas.microsoft.com/office/drawing/2014/main" id="{015DB33E-35AE-4EB0-BC44-C079CBFDC1E5}"/>
                    </a:ext>
                  </a:extLst>
                </p:cNvPr>
                <p:cNvSpPr/>
                <p:nvPr/>
              </p:nvSpPr>
              <p:spPr>
                <a:xfrm>
                  <a:off x="4789245" y="1470738"/>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89" name="PPT世界-9-18">
                  <a:extLst>
                    <a:ext uri="{FF2B5EF4-FFF2-40B4-BE49-F238E27FC236}">
                      <a16:creationId xmlns:a16="http://schemas.microsoft.com/office/drawing/2014/main" id="{B546C39F-B7C6-4C5F-9FB7-E384CED154F2}"/>
                    </a:ext>
                  </a:extLst>
                </p:cNvPr>
                <p:cNvSpPr/>
                <p:nvPr/>
              </p:nvSpPr>
              <p:spPr>
                <a:xfrm>
                  <a:off x="4789245" y="150456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0" name="PPT世界-9-19">
                  <a:extLst>
                    <a:ext uri="{FF2B5EF4-FFF2-40B4-BE49-F238E27FC236}">
                      <a16:creationId xmlns:a16="http://schemas.microsoft.com/office/drawing/2014/main" id="{FB62D613-A782-4377-9F9D-2E56565D12E8}"/>
                    </a:ext>
                  </a:extLst>
                </p:cNvPr>
                <p:cNvSpPr/>
                <p:nvPr/>
              </p:nvSpPr>
              <p:spPr>
                <a:xfrm>
                  <a:off x="4856901"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1" name="PPT世界-9-20">
                  <a:extLst>
                    <a:ext uri="{FF2B5EF4-FFF2-40B4-BE49-F238E27FC236}">
                      <a16:creationId xmlns:a16="http://schemas.microsoft.com/office/drawing/2014/main" id="{AB7B468A-A56D-43E7-879E-31068AFA7524}"/>
                    </a:ext>
                  </a:extLst>
                </p:cNvPr>
                <p:cNvSpPr/>
                <p:nvPr/>
              </p:nvSpPr>
              <p:spPr>
                <a:xfrm>
                  <a:off x="4823073"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92" name="PPT世界-9-21">
                  <a:extLst>
                    <a:ext uri="{FF2B5EF4-FFF2-40B4-BE49-F238E27FC236}">
                      <a16:creationId xmlns:a16="http://schemas.microsoft.com/office/drawing/2014/main" id="{36451A5A-C02D-4ED2-9725-EC41B93FEC62}"/>
                    </a:ext>
                  </a:extLst>
                </p:cNvPr>
                <p:cNvSpPr/>
                <p:nvPr/>
              </p:nvSpPr>
              <p:spPr>
                <a:xfrm>
                  <a:off x="4789245"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grpSp>
        <p:nvGrpSpPr>
          <p:cNvPr id="24" name="PPT世界-10">
            <a:extLst>
              <a:ext uri="{FF2B5EF4-FFF2-40B4-BE49-F238E27FC236}">
                <a16:creationId xmlns:a16="http://schemas.microsoft.com/office/drawing/2014/main" id="{2ED8666D-19C6-4A0F-85FE-D2CD981BE3A5}"/>
              </a:ext>
            </a:extLst>
          </p:cNvPr>
          <p:cNvGrpSpPr/>
          <p:nvPr/>
        </p:nvGrpSpPr>
        <p:grpSpPr>
          <a:xfrm>
            <a:off x="6166375" y="1728419"/>
            <a:ext cx="2607926" cy="4155951"/>
            <a:chOff x="6166375" y="2045952"/>
            <a:chExt cx="2607926" cy="4155951"/>
          </a:xfrm>
        </p:grpSpPr>
        <p:sp>
          <p:nvSpPr>
            <p:cNvPr id="28" name="PPT世界-10-1"/>
            <p:cNvSpPr/>
            <p:nvPr/>
          </p:nvSpPr>
          <p:spPr>
            <a:xfrm>
              <a:off x="6166375" y="2291140"/>
              <a:ext cx="2607926" cy="2870200"/>
            </a:xfrm>
            <a:prstGeom prst="rect">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PPT世界-10-2"/>
            <p:cNvSpPr/>
            <p:nvPr/>
          </p:nvSpPr>
          <p:spPr bwMode="auto">
            <a:xfrm>
              <a:off x="6166375" y="2045952"/>
              <a:ext cx="2607926" cy="248721"/>
            </a:xfrm>
            <a:custGeom>
              <a:avLst/>
              <a:gdLst>
                <a:gd name="T0" fmla="*/ 8685 w 11034"/>
                <a:gd name="T1" fmla="*/ 0 h 1036"/>
                <a:gd name="T2" fmla="*/ 8685 w 11034"/>
                <a:gd name="T3" fmla="*/ 0 h 1036"/>
                <a:gd name="T4" fmla="*/ 8640 w 11034"/>
                <a:gd name="T5" fmla="*/ 1 h 1036"/>
                <a:gd name="T6" fmla="*/ 8594 w 11034"/>
                <a:gd name="T7" fmla="*/ 6 h 1036"/>
                <a:gd name="T8" fmla="*/ 8550 w 11034"/>
                <a:gd name="T9" fmla="*/ 13 h 1036"/>
                <a:gd name="T10" fmla="*/ 8507 w 11034"/>
                <a:gd name="T11" fmla="*/ 23 h 1036"/>
                <a:gd name="T12" fmla="*/ 8465 w 11034"/>
                <a:gd name="T13" fmla="*/ 36 h 1036"/>
                <a:gd name="T14" fmla="*/ 8423 w 11034"/>
                <a:gd name="T15" fmla="*/ 50 h 1036"/>
                <a:gd name="T16" fmla="*/ 8382 w 11034"/>
                <a:gd name="T17" fmla="*/ 69 h 1036"/>
                <a:gd name="T18" fmla="*/ 8343 w 11034"/>
                <a:gd name="T19" fmla="*/ 89 h 1036"/>
                <a:gd name="T20" fmla="*/ 8304 w 11034"/>
                <a:gd name="T21" fmla="*/ 111 h 1036"/>
                <a:gd name="T22" fmla="*/ 8268 w 11034"/>
                <a:gd name="T23" fmla="*/ 136 h 1036"/>
                <a:gd name="T24" fmla="*/ 8234 w 11034"/>
                <a:gd name="T25" fmla="*/ 164 h 1036"/>
                <a:gd name="T26" fmla="*/ 8201 w 11034"/>
                <a:gd name="T27" fmla="*/ 193 h 1036"/>
                <a:gd name="T28" fmla="*/ 8169 w 11034"/>
                <a:gd name="T29" fmla="*/ 224 h 1036"/>
                <a:gd name="T30" fmla="*/ 8139 w 11034"/>
                <a:gd name="T31" fmla="*/ 259 h 1036"/>
                <a:gd name="T32" fmla="*/ 8112 w 11034"/>
                <a:gd name="T33" fmla="*/ 295 h 1036"/>
                <a:gd name="T34" fmla="*/ 8086 w 11034"/>
                <a:gd name="T35" fmla="*/ 332 h 1036"/>
                <a:gd name="T36" fmla="*/ 8014 w 11034"/>
                <a:gd name="T37" fmla="*/ 447 h 1036"/>
                <a:gd name="T38" fmla="*/ 8014 w 11034"/>
                <a:gd name="T39" fmla="*/ 447 h 1036"/>
                <a:gd name="T40" fmla="*/ 7987 w 11034"/>
                <a:gd name="T41" fmla="*/ 489 h 1036"/>
                <a:gd name="T42" fmla="*/ 7957 w 11034"/>
                <a:gd name="T43" fmla="*/ 527 h 1036"/>
                <a:gd name="T44" fmla="*/ 7925 w 11034"/>
                <a:gd name="T45" fmla="*/ 563 h 1036"/>
                <a:gd name="T46" fmla="*/ 7890 w 11034"/>
                <a:gd name="T47" fmla="*/ 598 h 1036"/>
                <a:gd name="T48" fmla="*/ 7855 w 11034"/>
                <a:gd name="T49" fmla="*/ 629 h 1036"/>
                <a:gd name="T50" fmla="*/ 7816 w 11034"/>
                <a:gd name="T51" fmla="*/ 660 h 1036"/>
                <a:gd name="T52" fmla="*/ 7777 w 11034"/>
                <a:gd name="T53" fmla="*/ 687 h 1036"/>
                <a:gd name="T54" fmla="*/ 7735 w 11034"/>
                <a:gd name="T55" fmla="*/ 711 h 1036"/>
                <a:gd name="T56" fmla="*/ 7692 w 11034"/>
                <a:gd name="T57" fmla="*/ 733 h 1036"/>
                <a:gd name="T58" fmla="*/ 7648 w 11034"/>
                <a:gd name="T59" fmla="*/ 753 h 1036"/>
                <a:gd name="T60" fmla="*/ 7603 w 11034"/>
                <a:gd name="T61" fmla="*/ 769 h 1036"/>
                <a:gd name="T62" fmla="*/ 7557 w 11034"/>
                <a:gd name="T63" fmla="*/ 783 h 1036"/>
                <a:gd name="T64" fmla="*/ 7510 w 11034"/>
                <a:gd name="T65" fmla="*/ 793 h 1036"/>
                <a:gd name="T66" fmla="*/ 7461 w 11034"/>
                <a:gd name="T67" fmla="*/ 800 h 1036"/>
                <a:gd name="T68" fmla="*/ 7412 w 11034"/>
                <a:gd name="T69" fmla="*/ 806 h 1036"/>
                <a:gd name="T70" fmla="*/ 7363 w 11034"/>
                <a:gd name="T71" fmla="*/ 808 h 1036"/>
                <a:gd name="T72" fmla="*/ 0 w 11034"/>
                <a:gd name="T73" fmla="*/ 808 h 1036"/>
                <a:gd name="T74" fmla="*/ 0 w 11034"/>
                <a:gd name="T75" fmla="*/ 1036 h 1036"/>
                <a:gd name="T76" fmla="*/ 11034 w 11034"/>
                <a:gd name="T77" fmla="*/ 1036 h 1036"/>
                <a:gd name="T78" fmla="*/ 11034 w 11034"/>
                <a:gd name="T79" fmla="*/ 922 h 1036"/>
                <a:gd name="T80" fmla="*/ 11034 w 11034"/>
                <a:gd name="T81" fmla="*/ 808 h 1036"/>
                <a:gd name="T82" fmla="*/ 11034 w 11034"/>
                <a:gd name="T83" fmla="*/ 0 h 1036"/>
                <a:gd name="T84" fmla="*/ 8685 w 11034"/>
                <a:gd name="T85"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34" h="1036">
                  <a:moveTo>
                    <a:pt x="8685" y="0"/>
                  </a:moveTo>
                  <a:lnTo>
                    <a:pt x="8685" y="0"/>
                  </a:lnTo>
                  <a:lnTo>
                    <a:pt x="8640" y="1"/>
                  </a:lnTo>
                  <a:lnTo>
                    <a:pt x="8594" y="6"/>
                  </a:lnTo>
                  <a:lnTo>
                    <a:pt x="8550" y="13"/>
                  </a:lnTo>
                  <a:lnTo>
                    <a:pt x="8507" y="23"/>
                  </a:lnTo>
                  <a:lnTo>
                    <a:pt x="8465" y="36"/>
                  </a:lnTo>
                  <a:lnTo>
                    <a:pt x="8423" y="50"/>
                  </a:lnTo>
                  <a:lnTo>
                    <a:pt x="8382" y="69"/>
                  </a:lnTo>
                  <a:lnTo>
                    <a:pt x="8343" y="89"/>
                  </a:lnTo>
                  <a:lnTo>
                    <a:pt x="8304" y="111"/>
                  </a:lnTo>
                  <a:lnTo>
                    <a:pt x="8268" y="136"/>
                  </a:lnTo>
                  <a:lnTo>
                    <a:pt x="8234" y="164"/>
                  </a:lnTo>
                  <a:lnTo>
                    <a:pt x="8201" y="193"/>
                  </a:lnTo>
                  <a:lnTo>
                    <a:pt x="8169" y="224"/>
                  </a:lnTo>
                  <a:lnTo>
                    <a:pt x="8139" y="259"/>
                  </a:lnTo>
                  <a:lnTo>
                    <a:pt x="8112" y="295"/>
                  </a:lnTo>
                  <a:lnTo>
                    <a:pt x="8086" y="332"/>
                  </a:lnTo>
                  <a:lnTo>
                    <a:pt x="8014" y="447"/>
                  </a:lnTo>
                  <a:lnTo>
                    <a:pt x="8014" y="447"/>
                  </a:lnTo>
                  <a:lnTo>
                    <a:pt x="7987" y="489"/>
                  </a:lnTo>
                  <a:lnTo>
                    <a:pt x="7957" y="527"/>
                  </a:lnTo>
                  <a:lnTo>
                    <a:pt x="7925" y="563"/>
                  </a:lnTo>
                  <a:lnTo>
                    <a:pt x="7890" y="598"/>
                  </a:lnTo>
                  <a:lnTo>
                    <a:pt x="7855" y="629"/>
                  </a:lnTo>
                  <a:lnTo>
                    <a:pt x="7816" y="660"/>
                  </a:lnTo>
                  <a:lnTo>
                    <a:pt x="7777" y="687"/>
                  </a:lnTo>
                  <a:lnTo>
                    <a:pt x="7735" y="711"/>
                  </a:lnTo>
                  <a:lnTo>
                    <a:pt x="7692" y="733"/>
                  </a:lnTo>
                  <a:lnTo>
                    <a:pt x="7648" y="753"/>
                  </a:lnTo>
                  <a:lnTo>
                    <a:pt x="7603" y="769"/>
                  </a:lnTo>
                  <a:lnTo>
                    <a:pt x="7557" y="783"/>
                  </a:lnTo>
                  <a:lnTo>
                    <a:pt x="7510" y="793"/>
                  </a:lnTo>
                  <a:lnTo>
                    <a:pt x="7461" y="800"/>
                  </a:lnTo>
                  <a:lnTo>
                    <a:pt x="7412" y="806"/>
                  </a:lnTo>
                  <a:lnTo>
                    <a:pt x="7363" y="808"/>
                  </a:lnTo>
                  <a:lnTo>
                    <a:pt x="0" y="808"/>
                  </a:lnTo>
                  <a:lnTo>
                    <a:pt x="0" y="1036"/>
                  </a:lnTo>
                  <a:lnTo>
                    <a:pt x="11034" y="1036"/>
                  </a:lnTo>
                  <a:lnTo>
                    <a:pt x="11034" y="922"/>
                  </a:lnTo>
                  <a:lnTo>
                    <a:pt x="11034" y="808"/>
                  </a:lnTo>
                  <a:lnTo>
                    <a:pt x="11034" y="0"/>
                  </a:lnTo>
                  <a:lnTo>
                    <a:pt x="8685" y="0"/>
                  </a:lnTo>
                  <a:close/>
                </a:path>
              </a:pathLst>
            </a:custGeom>
            <a:solidFill>
              <a:schemeClr val="accent1"/>
            </a:solidFill>
            <a:ln w="3429" cap="flat">
              <a:noFill/>
              <a:prstDash val="solid"/>
              <a:miter/>
            </a:ln>
          </p:spPr>
          <p:txBody>
            <a:bodyPr rtlCol="0" anchor="ctr"/>
            <a:lstStyle/>
            <a:p>
              <a:endParaRPr lang="en-US">
                <a:cs typeface="思源黑体 CN Bold" panose="020B0800000000000000" pitchFamily="34" charset="-122"/>
                <a:sym typeface="+mn-lt"/>
              </a:endParaRPr>
            </a:p>
          </p:txBody>
        </p:sp>
        <p:sp>
          <p:nvSpPr>
            <p:cNvPr id="31" name="PPT世界-10-3"/>
            <p:cNvSpPr txBox="1"/>
            <p:nvPr/>
          </p:nvSpPr>
          <p:spPr>
            <a:xfrm>
              <a:off x="6702355" y="2566856"/>
              <a:ext cx="1631216" cy="400110"/>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10-4"/>
            <p:cNvSpPr txBox="1"/>
            <p:nvPr/>
          </p:nvSpPr>
          <p:spPr>
            <a:xfrm>
              <a:off x="6316038" y="3192192"/>
              <a:ext cx="2308601" cy="1259127"/>
            </a:xfrm>
            <a:prstGeom prst="rect">
              <a:avLst/>
            </a:prstGeom>
            <a:noFill/>
          </p:spPr>
          <p:txBody>
            <a:bodyPr wrap="square" lIns="0" tIns="0" rIns="0" bIns="0" rtlCol="0">
              <a:spAutoFit/>
            </a:bodyPr>
            <a:lstStyle/>
            <a:p>
              <a:pPr algn="ctr">
                <a:lnSpc>
                  <a:spcPct val="150000"/>
                </a:lnSpc>
                <a:spcAft>
                  <a:spcPts val="600"/>
                </a:spcAft>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单击此处键入文本单击单击此处键入文本单击单击此处键入文本单击单击此处键入文本单击</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endParaRPr>
            </a:p>
          </p:txBody>
        </p:sp>
        <p:cxnSp>
          <p:nvCxnSpPr>
            <p:cNvPr id="34" name="PPT世界-10-5"/>
            <p:cNvCxnSpPr/>
            <p:nvPr/>
          </p:nvCxnSpPr>
          <p:spPr>
            <a:xfrm>
              <a:off x="7079591" y="3098006"/>
              <a:ext cx="153961"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PPT世界-10-6"/>
            <p:cNvCxnSpPr/>
            <p:nvPr/>
          </p:nvCxnSpPr>
          <p:spPr>
            <a:xfrm>
              <a:off x="7288827" y="3098006"/>
              <a:ext cx="363032"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PPT世界-10-7"/>
            <p:cNvCxnSpPr/>
            <p:nvPr/>
          </p:nvCxnSpPr>
          <p:spPr>
            <a:xfrm>
              <a:off x="7707133" y="3098006"/>
              <a:ext cx="153961"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PPT世界-10-8"/>
            <p:cNvSpPr/>
            <p:nvPr/>
          </p:nvSpPr>
          <p:spPr>
            <a:xfrm>
              <a:off x="6166375" y="6156184"/>
              <a:ext cx="2607926" cy="4571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PPT世界-10-9">
              <a:extLst>
                <a:ext uri="{FF2B5EF4-FFF2-40B4-BE49-F238E27FC236}">
                  <a16:creationId xmlns:a16="http://schemas.microsoft.com/office/drawing/2014/main" id="{00D9DBDC-14E2-4E90-AF78-5F12450FDA5A}"/>
                </a:ext>
              </a:extLst>
            </p:cNvPr>
            <p:cNvSpPr/>
            <p:nvPr/>
          </p:nvSpPr>
          <p:spPr>
            <a:xfrm flipH="1">
              <a:off x="6166375" y="5213731"/>
              <a:ext cx="2607926" cy="897519"/>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思源黑体 CN Bold" panose="020B0800000000000000" pitchFamily="34" charset="-122"/>
              </a:endParaRPr>
            </a:p>
          </p:txBody>
        </p:sp>
        <p:grpSp>
          <p:nvGrpSpPr>
            <p:cNvPr id="97" name="组合 96">
              <a:extLst>
                <a:ext uri="{FF2B5EF4-FFF2-40B4-BE49-F238E27FC236}">
                  <a16:creationId xmlns:a16="http://schemas.microsoft.com/office/drawing/2014/main" id="{6D93E06F-ABBB-42BC-A5CB-B6C90F380DC0}"/>
                </a:ext>
              </a:extLst>
            </p:cNvPr>
            <p:cNvGrpSpPr/>
            <p:nvPr/>
          </p:nvGrpSpPr>
          <p:grpSpPr>
            <a:xfrm>
              <a:off x="6988026" y="4676545"/>
              <a:ext cx="964624" cy="964624"/>
              <a:chOff x="9992040" y="4715218"/>
              <a:chExt cx="964624" cy="964624"/>
            </a:xfrm>
          </p:grpSpPr>
          <p:sp>
            <p:nvSpPr>
              <p:cNvPr id="98" name="PPT世界-10-10">
                <a:extLst>
                  <a:ext uri="{FF2B5EF4-FFF2-40B4-BE49-F238E27FC236}">
                    <a16:creationId xmlns:a16="http://schemas.microsoft.com/office/drawing/2014/main" id="{47614635-E3A9-4E79-93BF-9B655E7E3457}"/>
                  </a:ext>
                </a:extLst>
              </p:cNvPr>
              <p:cNvSpPr/>
              <p:nvPr/>
            </p:nvSpPr>
            <p:spPr>
              <a:xfrm>
                <a:off x="9992040" y="4715218"/>
                <a:ext cx="964624" cy="964624"/>
              </a:xfrm>
              <a:prstGeom prst="ellipse">
                <a:avLst/>
              </a:pr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grpSp>
            <p:nvGrpSpPr>
              <p:cNvPr id="99" name="组合 98">
                <a:extLst>
                  <a:ext uri="{FF2B5EF4-FFF2-40B4-BE49-F238E27FC236}">
                    <a16:creationId xmlns:a16="http://schemas.microsoft.com/office/drawing/2014/main" id="{91D3808C-A853-4EB7-88C7-4CCA358BEE5A}"/>
                  </a:ext>
                </a:extLst>
              </p:cNvPr>
              <p:cNvGrpSpPr/>
              <p:nvPr/>
            </p:nvGrpSpPr>
            <p:grpSpPr>
              <a:xfrm>
                <a:off x="10212188" y="4935366"/>
                <a:ext cx="524328" cy="524328"/>
                <a:chOff x="7258985" y="2237330"/>
                <a:chExt cx="524328" cy="524328"/>
              </a:xfrm>
            </p:grpSpPr>
            <p:sp>
              <p:nvSpPr>
                <p:cNvPr id="100" name="PPT世界-10-11">
                  <a:extLst>
                    <a:ext uri="{FF2B5EF4-FFF2-40B4-BE49-F238E27FC236}">
                      <a16:creationId xmlns:a16="http://schemas.microsoft.com/office/drawing/2014/main" id="{87BCF333-825F-4290-AF22-B19D612261CD}"/>
                    </a:ext>
                  </a:extLst>
                </p:cNvPr>
                <p:cNvSpPr/>
                <p:nvPr/>
              </p:nvSpPr>
              <p:spPr>
                <a:xfrm>
                  <a:off x="7461952" y="2271162"/>
                  <a:ext cx="118396" cy="118392"/>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01" name="PPT世界-10-12">
                  <a:extLst>
                    <a:ext uri="{FF2B5EF4-FFF2-40B4-BE49-F238E27FC236}">
                      <a16:creationId xmlns:a16="http://schemas.microsoft.com/office/drawing/2014/main" id="{1B2D99ED-B2F9-4573-9E52-44A4169CF6A9}"/>
                    </a:ext>
                  </a:extLst>
                </p:cNvPr>
                <p:cNvSpPr/>
                <p:nvPr/>
              </p:nvSpPr>
              <p:spPr>
                <a:xfrm>
                  <a:off x="7258985" y="2237330"/>
                  <a:ext cx="524328" cy="524328"/>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02" name="PPT世界-10-13">
                  <a:extLst>
                    <a:ext uri="{FF2B5EF4-FFF2-40B4-BE49-F238E27FC236}">
                      <a16:creationId xmlns:a16="http://schemas.microsoft.com/office/drawing/2014/main" id="{F424BE37-B2C3-4145-B66A-DFFDE937E508}"/>
                    </a:ext>
                  </a:extLst>
                </p:cNvPr>
                <p:cNvSpPr/>
                <p:nvPr/>
              </p:nvSpPr>
              <p:spPr>
                <a:xfrm>
                  <a:off x="7478865" y="2457210"/>
                  <a:ext cx="84569" cy="8456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03" name="PPT世界-10-14">
                  <a:extLst>
                    <a:ext uri="{FF2B5EF4-FFF2-40B4-BE49-F238E27FC236}">
                      <a16:creationId xmlns:a16="http://schemas.microsoft.com/office/drawing/2014/main" id="{AA7667AE-7929-4D4D-862E-19B91702A057}"/>
                    </a:ext>
                  </a:extLst>
                </p:cNvPr>
                <p:cNvSpPr/>
                <p:nvPr/>
              </p:nvSpPr>
              <p:spPr>
                <a:xfrm>
                  <a:off x="7622633" y="2414926"/>
                  <a:ext cx="135310" cy="160681"/>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04" name="PPT世界-10-15">
                  <a:extLst>
                    <a:ext uri="{FF2B5EF4-FFF2-40B4-BE49-F238E27FC236}">
                      <a16:creationId xmlns:a16="http://schemas.microsoft.com/office/drawing/2014/main" id="{17C7C539-DC37-45EA-827C-D535493CB185}"/>
                    </a:ext>
                  </a:extLst>
                </p:cNvPr>
                <p:cNvSpPr/>
                <p:nvPr/>
              </p:nvSpPr>
              <p:spPr>
                <a:xfrm>
                  <a:off x="7292813" y="2448753"/>
                  <a:ext cx="118396" cy="118396"/>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grpSp>
        <p:nvGrpSpPr>
          <p:cNvPr id="33" name="PPT世界-11">
            <a:extLst>
              <a:ext uri="{FF2B5EF4-FFF2-40B4-BE49-F238E27FC236}">
                <a16:creationId xmlns:a16="http://schemas.microsoft.com/office/drawing/2014/main" id="{2F6B5E4C-D5CF-4BED-BEBD-206E9405E206}"/>
              </a:ext>
            </a:extLst>
          </p:cNvPr>
          <p:cNvGrpSpPr/>
          <p:nvPr/>
        </p:nvGrpSpPr>
        <p:grpSpPr>
          <a:xfrm>
            <a:off x="8955875" y="2188674"/>
            <a:ext cx="2618623" cy="4155951"/>
            <a:chOff x="8955875" y="2045952"/>
            <a:chExt cx="2618623" cy="4155951"/>
          </a:xfrm>
        </p:grpSpPr>
        <p:sp>
          <p:nvSpPr>
            <p:cNvPr id="37" name="PPT世界-11-1"/>
            <p:cNvSpPr/>
            <p:nvPr/>
          </p:nvSpPr>
          <p:spPr>
            <a:xfrm>
              <a:off x="8955875" y="2291140"/>
              <a:ext cx="2607926" cy="2870200"/>
            </a:xfrm>
            <a:prstGeom prst="rect">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PPT世界-11-2"/>
            <p:cNvSpPr/>
            <p:nvPr/>
          </p:nvSpPr>
          <p:spPr bwMode="auto">
            <a:xfrm>
              <a:off x="8955875" y="2045952"/>
              <a:ext cx="2607926" cy="248721"/>
            </a:xfrm>
            <a:custGeom>
              <a:avLst/>
              <a:gdLst>
                <a:gd name="T0" fmla="*/ 8685 w 11034"/>
                <a:gd name="T1" fmla="*/ 0 h 1036"/>
                <a:gd name="T2" fmla="*/ 8685 w 11034"/>
                <a:gd name="T3" fmla="*/ 0 h 1036"/>
                <a:gd name="T4" fmla="*/ 8640 w 11034"/>
                <a:gd name="T5" fmla="*/ 1 h 1036"/>
                <a:gd name="T6" fmla="*/ 8594 w 11034"/>
                <a:gd name="T7" fmla="*/ 6 h 1036"/>
                <a:gd name="T8" fmla="*/ 8550 w 11034"/>
                <a:gd name="T9" fmla="*/ 13 h 1036"/>
                <a:gd name="T10" fmla="*/ 8507 w 11034"/>
                <a:gd name="T11" fmla="*/ 23 h 1036"/>
                <a:gd name="T12" fmla="*/ 8465 w 11034"/>
                <a:gd name="T13" fmla="*/ 36 h 1036"/>
                <a:gd name="T14" fmla="*/ 8423 w 11034"/>
                <a:gd name="T15" fmla="*/ 50 h 1036"/>
                <a:gd name="T16" fmla="*/ 8382 w 11034"/>
                <a:gd name="T17" fmla="*/ 69 h 1036"/>
                <a:gd name="T18" fmla="*/ 8343 w 11034"/>
                <a:gd name="T19" fmla="*/ 89 h 1036"/>
                <a:gd name="T20" fmla="*/ 8304 w 11034"/>
                <a:gd name="T21" fmla="*/ 111 h 1036"/>
                <a:gd name="T22" fmla="*/ 8268 w 11034"/>
                <a:gd name="T23" fmla="*/ 136 h 1036"/>
                <a:gd name="T24" fmla="*/ 8234 w 11034"/>
                <a:gd name="T25" fmla="*/ 164 h 1036"/>
                <a:gd name="T26" fmla="*/ 8201 w 11034"/>
                <a:gd name="T27" fmla="*/ 193 h 1036"/>
                <a:gd name="T28" fmla="*/ 8169 w 11034"/>
                <a:gd name="T29" fmla="*/ 224 h 1036"/>
                <a:gd name="T30" fmla="*/ 8139 w 11034"/>
                <a:gd name="T31" fmla="*/ 259 h 1036"/>
                <a:gd name="T32" fmla="*/ 8112 w 11034"/>
                <a:gd name="T33" fmla="*/ 295 h 1036"/>
                <a:gd name="T34" fmla="*/ 8086 w 11034"/>
                <a:gd name="T35" fmla="*/ 332 h 1036"/>
                <a:gd name="T36" fmla="*/ 8014 w 11034"/>
                <a:gd name="T37" fmla="*/ 447 h 1036"/>
                <a:gd name="T38" fmla="*/ 8014 w 11034"/>
                <a:gd name="T39" fmla="*/ 447 h 1036"/>
                <a:gd name="T40" fmla="*/ 7987 w 11034"/>
                <a:gd name="T41" fmla="*/ 489 h 1036"/>
                <a:gd name="T42" fmla="*/ 7957 w 11034"/>
                <a:gd name="T43" fmla="*/ 527 h 1036"/>
                <a:gd name="T44" fmla="*/ 7925 w 11034"/>
                <a:gd name="T45" fmla="*/ 563 h 1036"/>
                <a:gd name="T46" fmla="*/ 7890 w 11034"/>
                <a:gd name="T47" fmla="*/ 598 h 1036"/>
                <a:gd name="T48" fmla="*/ 7855 w 11034"/>
                <a:gd name="T49" fmla="*/ 629 h 1036"/>
                <a:gd name="T50" fmla="*/ 7816 w 11034"/>
                <a:gd name="T51" fmla="*/ 660 h 1036"/>
                <a:gd name="T52" fmla="*/ 7777 w 11034"/>
                <a:gd name="T53" fmla="*/ 687 h 1036"/>
                <a:gd name="T54" fmla="*/ 7735 w 11034"/>
                <a:gd name="T55" fmla="*/ 711 h 1036"/>
                <a:gd name="T56" fmla="*/ 7692 w 11034"/>
                <a:gd name="T57" fmla="*/ 733 h 1036"/>
                <a:gd name="T58" fmla="*/ 7648 w 11034"/>
                <a:gd name="T59" fmla="*/ 753 h 1036"/>
                <a:gd name="T60" fmla="*/ 7603 w 11034"/>
                <a:gd name="T61" fmla="*/ 769 h 1036"/>
                <a:gd name="T62" fmla="*/ 7557 w 11034"/>
                <a:gd name="T63" fmla="*/ 783 h 1036"/>
                <a:gd name="T64" fmla="*/ 7510 w 11034"/>
                <a:gd name="T65" fmla="*/ 793 h 1036"/>
                <a:gd name="T66" fmla="*/ 7461 w 11034"/>
                <a:gd name="T67" fmla="*/ 800 h 1036"/>
                <a:gd name="T68" fmla="*/ 7412 w 11034"/>
                <a:gd name="T69" fmla="*/ 806 h 1036"/>
                <a:gd name="T70" fmla="*/ 7363 w 11034"/>
                <a:gd name="T71" fmla="*/ 808 h 1036"/>
                <a:gd name="T72" fmla="*/ 0 w 11034"/>
                <a:gd name="T73" fmla="*/ 808 h 1036"/>
                <a:gd name="T74" fmla="*/ 0 w 11034"/>
                <a:gd name="T75" fmla="*/ 1036 h 1036"/>
                <a:gd name="T76" fmla="*/ 11034 w 11034"/>
                <a:gd name="T77" fmla="*/ 1036 h 1036"/>
                <a:gd name="T78" fmla="*/ 11034 w 11034"/>
                <a:gd name="T79" fmla="*/ 922 h 1036"/>
                <a:gd name="T80" fmla="*/ 11034 w 11034"/>
                <a:gd name="T81" fmla="*/ 808 h 1036"/>
                <a:gd name="T82" fmla="*/ 11034 w 11034"/>
                <a:gd name="T83" fmla="*/ 0 h 1036"/>
                <a:gd name="T84" fmla="*/ 8685 w 11034"/>
                <a:gd name="T85"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34" h="1036">
                  <a:moveTo>
                    <a:pt x="8685" y="0"/>
                  </a:moveTo>
                  <a:lnTo>
                    <a:pt x="8685" y="0"/>
                  </a:lnTo>
                  <a:lnTo>
                    <a:pt x="8640" y="1"/>
                  </a:lnTo>
                  <a:lnTo>
                    <a:pt x="8594" y="6"/>
                  </a:lnTo>
                  <a:lnTo>
                    <a:pt x="8550" y="13"/>
                  </a:lnTo>
                  <a:lnTo>
                    <a:pt x="8507" y="23"/>
                  </a:lnTo>
                  <a:lnTo>
                    <a:pt x="8465" y="36"/>
                  </a:lnTo>
                  <a:lnTo>
                    <a:pt x="8423" y="50"/>
                  </a:lnTo>
                  <a:lnTo>
                    <a:pt x="8382" y="69"/>
                  </a:lnTo>
                  <a:lnTo>
                    <a:pt x="8343" y="89"/>
                  </a:lnTo>
                  <a:lnTo>
                    <a:pt x="8304" y="111"/>
                  </a:lnTo>
                  <a:lnTo>
                    <a:pt x="8268" y="136"/>
                  </a:lnTo>
                  <a:lnTo>
                    <a:pt x="8234" y="164"/>
                  </a:lnTo>
                  <a:lnTo>
                    <a:pt x="8201" y="193"/>
                  </a:lnTo>
                  <a:lnTo>
                    <a:pt x="8169" y="224"/>
                  </a:lnTo>
                  <a:lnTo>
                    <a:pt x="8139" y="259"/>
                  </a:lnTo>
                  <a:lnTo>
                    <a:pt x="8112" y="295"/>
                  </a:lnTo>
                  <a:lnTo>
                    <a:pt x="8086" y="332"/>
                  </a:lnTo>
                  <a:lnTo>
                    <a:pt x="8014" y="447"/>
                  </a:lnTo>
                  <a:lnTo>
                    <a:pt x="8014" y="447"/>
                  </a:lnTo>
                  <a:lnTo>
                    <a:pt x="7987" y="489"/>
                  </a:lnTo>
                  <a:lnTo>
                    <a:pt x="7957" y="527"/>
                  </a:lnTo>
                  <a:lnTo>
                    <a:pt x="7925" y="563"/>
                  </a:lnTo>
                  <a:lnTo>
                    <a:pt x="7890" y="598"/>
                  </a:lnTo>
                  <a:lnTo>
                    <a:pt x="7855" y="629"/>
                  </a:lnTo>
                  <a:lnTo>
                    <a:pt x="7816" y="660"/>
                  </a:lnTo>
                  <a:lnTo>
                    <a:pt x="7777" y="687"/>
                  </a:lnTo>
                  <a:lnTo>
                    <a:pt x="7735" y="711"/>
                  </a:lnTo>
                  <a:lnTo>
                    <a:pt x="7692" y="733"/>
                  </a:lnTo>
                  <a:lnTo>
                    <a:pt x="7648" y="753"/>
                  </a:lnTo>
                  <a:lnTo>
                    <a:pt x="7603" y="769"/>
                  </a:lnTo>
                  <a:lnTo>
                    <a:pt x="7557" y="783"/>
                  </a:lnTo>
                  <a:lnTo>
                    <a:pt x="7510" y="793"/>
                  </a:lnTo>
                  <a:lnTo>
                    <a:pt x="7461" y="800"/>
                  </a:lnTo>
                  <a:lnTo>
                    <a:pt x="7412" y="806"/>
                  </a:lnTo>
                  <a:lnTo>
                    <a:pt x="7363" y="808"/>
                  </a:lnTo>
                  <a:lnTo>
                    <a:pt x="0" y="808"/>
                  </a:lnTo>
                  <a:lnTo>
                    <a:pt x="0" y="1036"/>
                  </a:lnTo>
                  <a:lnTo>
                    <a:pt x="11034" y="1036"/>
                  </a:lnTo>
                  <a:lnTo>
                    <a:pt x="11034" y="922"/>
                  </a:lnTo>
                  <a:lnTo>
                    <a:pt x="11034" y="808"/>
                  </a:lnTo>
                  <a:lnTo>
                    <a:pt x="11034" y="0"/>
                  </a:lnTo>
                  <a:lnTo>
                    <a:pt x="8685" y="0"/>
                  </a:lnTo>
                  <a:close/>
                </a:path>
              </a:pathLst>
            </a:custGeom>
            <a:solidFill>
              <a:schemeClr val="accent2"/>
            </a:solidFill>
            <a:ln w="3429" cap="flat">
              <a:noFill/>
              <a:prstDash val="solid"/>
              <a:miter/>
            </a:ln>
          </p:spPr>
          <p:txBody>
            <a:bodyPr rtlCol="0" anchor="ctr"/>
            <a:lstStyle/>
            <a:p>
              <a:endParaRPr lang="en-US">
                <a:cs typeface="思源黑体 CN Bold" panose="020B0800000000000000" pitchFamily="34" charset="-122"/>
                <a:sym typeface="+mn-lt"/>
              </a:endParaRPr>
            </a:p>
          </p:txBody>
        </p:sp>
        <p:sp>
          <p:nvSpPr>
            <p:cNvPr id="40" name="PPT世界-11-3"/>
            <p:cNvSpPr txBox="1"/>
            <p:nvPr/>
          </p:nvSpPr>
          <p:spPr>
            <a:xfrm>
              <a:off x="9491855" y="2566856"/>
              <a:ext cx="1631216" cy="400110"/>
            </a:xfrm>
            <a:prstGeom prst="rect">
              <a:avLst/>
            </a:prstGeom>
            <a:noFill/>
          </p:spPr>
          <p:txBody>
            <a:bodyPr wrap="none" l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1" name="PPT世界-11-4"/>
            <p:cNvSpPr txBox="1"/>
            <p:nvPr/>
          </p:nvSpPr>
          <p:spPr>
            <a:xfrm>
              <a:off x="9105538" y="3192192"/>
              <a:ext cx="2308601" cy="1259127"/>
            </a:xfrm>
            <a:prstGeom prst="rect">
              <a:avLst/>
            </a:prstGeom>
            <a:noFill/>
          </p:spPr>
          <p:txBody>
            <a:bodyPr wrap="square" lIns="0" tIns="0" rIns="0" bIns="0" rtlCol="0">
              <a:spAutoFit/>
            </a:bodyPr>
            <a:lstStyle/>
            <a:p>
              <a:pPr algn="ctr">
                <a:lnSpc>
                  <a:spcPct val="150000"/>
                </a:lnSpc>
                <a:spcAft>
                  <a:spcPts val="600"/>
                </a:spcAft>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单击此处键入文本单击单击此处键入文本单击单击此处键入文本单击单击此处键入文本单击</a:t>
              </a:r>
              <a:endPar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endParaRPr>
            </a:p>
          </p:txBody>
        </p:sp>
        <p:cxnSp>
          <p:nvCxnSpPr>
            <p:cNvPr id="43" name="PPT世界-11-5"/>
            <p:cNvCxnSpPr/>
            <p:nvPr/>
          </p:nvCxnSpPr>
          <p:spPr>
            <a:xfrm>
              <a:off x="9869091" y="3098006"/>
              <a:ext cx="153961"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PPT世界-11-6"/>
            <p:cNvCxnSpPr/>
            <p:nvPr/>
          </p:nvCxnSpPr>
          <p:spPr>
            <a:xfrm>
              <a:off x="10078327" y="3098006"/>
              <a:ext cx="363032"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PPT世界-11-7"/>
            <p:cNvCxnSpPr/>
            <p:nvPr/>
          </p:nvCxnSpPr>
          <p:spPr>
            <a:xfrm>
              <a:off x="10496633" y="3098006"/>
              <a:ext cx="153961"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PPT世界-11-8"/>
            <p:cNvSpPr/>
            <p:nvPr/>
          </p:nvSpPr>
          <p:spPr>
            <a:xfrm>
              <a:off x="8955875" y="6156184"/>
              <a:ext cx="2607926" cy="4571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3" name="PPT世界-11-9">
              <a:extLst>
                <a:ext uri="{FF2B5EF4-FFF2-40B4-BE49-F238E27FC236}">
                  <a16:creationId xmlns:a16="http://schemas.microsoft.com/office/drawing/2014/main" id="{17BA5BF9-9390-4950-851E-3E3DF82DF299}"/>
                </a:ext>
              </a:extLst>
            </p:cNvPr>
            <p:cNvSpPr/>
            <p:nvPr/>
          </p:nvSpPr>
          <p:spPr>
            <a:xfrm flipH="1">
              <a:off x="8966572" y="5213731"/>
              <a:ext cx="2607926" cy="897519"/>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思源黑体 CN Bold" panose="020B0800000000000000" pitchFamily="34" charset="-122"/>
              </a:endParaRPr>
            </a:p>
          </p:txBody>
        </p:sp>
        <p:grpSp>
          <p:nvGrpSpPr>
            <p:cNvPr id="109" name="组合 108">
              <a:extLst>
                <a:ext uri="{FF2B5EF4-FFF2-40B4-BE49-F238E27FC236}">
                  <a16:creationId xmlns:a16="http://schemas.microsoft.com/office/drawing/2014/main" id="{58865CFD-8DFF-4B8F-9852-B0E2DB9122C2}"/>
                </a:ext>
              </a:extLst>
            </p:cNvPr>
            <p:cNvGrpSpPr/>
            <p:nvPr/>
          </p:nvGrpSpPr>
          <p:grpSpPr>
            <a:xfrm>
              <a:off x="9788223" y="4676545"/>
              <a:ext cx="964624" cy="964624"/>
              <a:chOff x="9793649" y="2220930"/>
              <a:chExt cx="964624" cy="964624"/>
            </a:xfrm>
          </p:grpSpPr>
          <p:sp>
            <p:nvSpPr>
              <p:cNvPr id="110" name="PPT世界-11-10">
                <a:extLst>
                  <a:ext uri="{FF2B5EF4-FFF2-40B4-BE49-F238E27FC236}">
                    <a16:creationId xmlns:a16="http://schemas.microsoft.com/office/drawing/2014/main" id="{5195B530-8A71-4B0A-99BE-8FFA35F34CF4}"/>
                  </a:ext>
                </a:extLst>
              </p:cNvPr>
              <p:cNvSpPr/>
              <p:nvPr/>
            </p:nvSpPr>
            <p:spPr>
              <a:xfrm>
                <a:off x="9793649" y="2220930"/>
                <a:ext cx="964624" cy="964624"/>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grpSp>
            <p:nvGrpSpPr>
              <p:cNvPr id="111" name="组合 110">
                <a:extLst>
                  <a:ext uri="{FF2B5EF4-FFF2-40B4-BE49-F238E27FC236}">
                    <a16:creationId xmlns:a16="http://schemas.microsoft.com/office/drawing/2014/main" id="{FD1E247E-5597-4CA0-AD78-59F862C101BF}"/>
                  </a:ext>
                </a:extLst>
              </p:cNvPr>
              <p:cNvGrpSpPr/>
              <p:nvPr/>
            </p:nvGrpSpPr>
            <p:grpSpPr>
              <a:xfrm>
                <a:off x="10013797" y="2441078"/>
                <a:ext cx="524328" cy="524328"/>
                <a:chOff x="10136351" y="1595616"/>
                <a:chExt cx="524328" cy="524328"/>
              </a:xfrm>
            </p:grpSpPr>
            <p:sp>
              <p:nvSpPr>
                <p:cNvPr id="112" name="PPT世界-11-11">
                  <a:extLst>
                    <a:ext uri="{FF2B5EF4-FFF2-40B4-BE49-F238E27FC236}">
                      <a16:creationId xmlns:a16="http://schemas.microsoft.com/office/drawing/2014/main" id="{2239AC99-6290-47E3-97F5-86C928FB02D1}"/>
                    </a:ext>
                  </a:extLst>
                </p:cNvPr>
                <p:cNvSpPr/>
                <p:nvPr/>
              </p:nvSpPr>
              <p:spPr>
                <a:xfrm>
                  <a:off x="10139582" y="1595616"/>
                  <a:ext cx="517867" cy="524328"/>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13" name="PPT世界-11-12">
                  <a:extLst>
                    <a:ext uri="{FF2B5EF4-FFF2-40B4-BE49-F238E27FC236}">
                      <a16:creationId xmlns:a16="http://schemas.microsoft.com/office/drawing/2014/main" id="{F7EF1D62-9151-41D9-AEAD-40BC7BA83861}"/>
                    </a:ext>
                  </a:extLst>
                </p:cNvPr>
                <p:cNvSpPr/>
                <p:nvPr/>
              </p:nvSpPr>
              <p:spPr>
                <a:xfrm>
                  <a:off x="10559197" y="1646358"/>
                  <a:ext cx="50741" cy="50741"/>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14" name="PPT世界-11-13">
                  <a:extLst>
                    <a:ext uri="{FF2B5EF4-FFF2-40B4-BE49-F238E27FC236}">
                      <a16:creationId xmlns:a16="http://schemas.microsoft.com/office/drawing/2014/main" id="{9DDE655A-AA56-4EA0-8E7C-6CF8FE0B6D76}"/>
                    </a:ext>
                  </a:extLst>
                </p:cNvPr>
                <p:cNvSpPr/>
                <p:nvPr/>
              </p:nvSpPr>
              <p:spPr>
                <a:xfrm>
                  <a:off x="10297033" y="1629444"/>
                  <a:ext cx="50741" cy="50741"/>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15" name="PPT世界-11-14">
                  <a:extLst>
                    <a:ext uri="{FF2B5EF4-FFF2-40B4-BE49-F238E27FC236}">
                      <a16:creationId xmlns:a16="http://schemas.microsoft.com/office/drawing/2014/main" id="{E1174C86-2FEA-40AA-A6CF-43900444EFBB}"/>
                    </a:ext>
                  </a:extLst>
                </p:cNvPr>
                <p:cNvSpPr/>
                <p:nvPr/>
              </p:nvSpPr>
              <p:spPr>
                <a:xfrm>
                  <a:off x="10136351" y="1714013"/>
                  <a:ext cx="118396" cy="8456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16" name="PPT世界-11-15">
                  <a:extLst>
                    <a:ext uri="{FF2B5EF4-FFF2-40B4-BE49-F238E27FC236}">
                      <a16:creationId xmlns:a16="http://schemas.microsoft.com/office/drawing/2014/main" id="{698B1EE9-BB8E-44F5-B0C5-861231EB4A70}"/>
                    </a:ext>
                  </a:extLst>
                </p:cNvPr>
                <p:cNvSpPr/>
                <p:nvPr/>
              </p:nvSpPr>
              <p:spPr>
                <a:xfrm>
                  <a:off x="10170179"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17" name="PPT世界-11-16">
                  <a:extLst>
                    <a:ext uri="{FF2B5EF4-FFF2-40B4-BE49-F238E27FC236}">
                      <a16:creationId xmlns:a16="http://schemas.microsoft.com/office/drawing/2014/main" id="{6BB3CC96-09B1-4036-97A5-2684C70D7D78}"/>
                    </a:ext>
                  </a:extLst>
                </p:cNvPr>
                <p:cNvSpPr/>
                <p:nvPr/>
              </p:nvSpPr>
              <p:spPr>
                <a:xfrm>
                  <a:off x="10204007"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18" name="PPT世界-11-17">
                  <a:extLst>
                    <a:ext uri="{FF2B5EF4-FFF2-40B4-BE49-F238E27FC236}">
                      <a16:creationId xmlns:a16="http://schemas.microsoft.com/office/drawing/2014/main" id="{2F84846B-6D8B-483A-9E0A-FDFE432A5E00}"/>
                    </a:ext>
                  </a:extLst>
                </p:cNvPr>
                <p:cNvSpPr/>
                <p:nvPr/>
              </p:nvSpPr>
              <p:spPr>
                <a:xfrm>
                  <a:off x="10542283" y="1747841"/>
                  <a:ext cx="118396" cy="8456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19" name="PPT世界-11-18">
                  <a:extLst>
                    <a:ext uri="{FF2B5EF4-FFF2-40B4-BE49-F238E27FC236}">
                      <a16:creationId xmlns:a16="http://schemas.microsoft.com/office/drawing/2014/main" id="{8457B2BC-8885-43E0-B96C-6D9F9290759D}"/>
                    </a:ext>
                  </a:extLst>
                </p:cNvPr>
                <p:cNvSpPr/>
                <p:nvPr/>
              </p:nvSpPr>
              <p:spPr>
                <a:xfrm>
                  <a:off x="10609939"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20" name="PPT世界-11-19">
                  <a:extLst>
                    <a:ext uri="{FF2B5EF4-FFF2-40B4-BE49-F238E27FC236}">
                      <a16:creationId xmlns:a16="http://schemas.microsoft.com/office/drawing/2014/main" id="{AD3B8245-DAB3-4ABB-A87F-811D5C7E7A92}"/>
                    </a:ext>
                  </a:extLst>
                </p:cNvPr>
                <p:cNvSpPr/>
                <p:nvPr/>
              </p:nvSpPr>
              <p:spPr>
                <a:xfrm>
                  <a:off x="10576111"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21" name="PPT世界-11-20">
                  <a:extLst>
                    <a:ext uri="{FF2B5EF4-FFF2-40B4-BE49-F238E27FC236}">
                      <a16:creationId xmlns:a16="http://schemas.microsoft.com/office/drawing/2014/main" id="{1295CD64-D4A9-4833-AF29-96F6424D7202}"/>
                    </a:ext>
                  </a:extLst>
                </p:cNvPr>
                <p:cNvSpPr/>
                <p:nvPr/>
              </p:nvSpPr>
              <p:spPr>
                <a:xfrm>
                  <a:off x="10212464" y="2001548"/>
                  <a:ext cx="169138" cy="8456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22" name="PPT世界-11-21">
                  <a:extLst>
                    <a:ext uri="{FF2B5EF4-FFF2-40B4-BE49-F238E27FC236}">
                      <a16:creationId xmlns:a16="http://schemas.microsoft.com/office/drawing/2014/main" id="{E99F8913-8EA1-450F-88F3-9FFCE26B9F5E}"/>
                    </a:ext>
                  </a:extLst>
                </p:cNvPr>
                <p:cNvSpPr/>
                <p:nvPr/>
              </p:nvSpPr>
              <p:spPr>
                <a:xfrm>
                  <a:off x="10330861"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23" name="PPT世界-11-22">
                  <a:extLst>
                    <a:ext uri="{FF2B5EF4-FFF2-40B4-BE49-F238E27FC236}">
                      <a16:creationId xmlns:a16="http://schemas.microsoft.com/office/drawing/2014/main" id="{C7CD058F-074F-44CC-B05D-FF2C7C4A53EB}"/>
                    </a:ext>
                  </a:extLst>
                </p:cNvPr>
                <p:cNvSpPr/>
                <p:nvPr/>
              </p:nvSpPr>
              <p:spPr>
                <a:xfrm>
                  <a:off x="10297033"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24" name="PPT世界-11-23">
                  <a:extLst>
                    <a:ext uri="{FF2B5EF4-FFF2-40B4-BE49-F238E27FC236}">
                      <a16:creationId xmlns:a16="http://schemas.microsoft.com/office/drawing/2014/main" id="{8EB21E9D-3F93-45B0-A7A2-8A9C6CDE9193}"/>
                    </a:ext>
                  </a:extLst>
                </p:cNvPr>
                <p:cNvSpPr/>
                <p:nvPr/>
              </p:nvSpPr>
              <p:spPr>
                <a:xfrm>
                  <a:off x="10263205"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25" name="PPT世界-11-24">
                  <a:extLst>
                    <a:ext uri="{FF2B5EF4-FFF2-40B4-BE49-F238E27FC236}">
                      <a16:creationId xmlns:a16="http://schemas.microsoft.com/office/drawing/2014/main" id="{7A09B81A-A574-4DDD-842C-D0EBE4FD34B4}"/>
                    </a:ext>
                  </a:extLst>
                </p:cNvPr>
                <p:cNvSpPr/>
                <p:nvPr/>
              </p:nvSpPr>
              <p:spPr>
                <a:xfrm>
                  <a:off x="10567654"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26" name="PPT世界-11-25">
                  <a:extLst>
                    <a:ext uri="{FF2B5EF4-FFF2-40B4-BE49-F238E27FC236}">
                      <a16:creationId xmlns:a16="http://schemas.microsoft.com/office/drawing/2014/main" id="{A4D58E1B-3A1A-4374-A1F3-D448330199F6}"/>
                    </a:ext>
                  </a:extLst>
                </p:cNvPr>
                <p:cNvSpPr/>
                <p:nvPr/>
              </p:nvSpPr>
              <p:spPr>
                <a:xfrm>
                  <a:off x="10533826"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27" name="PPT世界-11-26">
                  <a:extLst>
                    <a:ext uri="{FF2B5EF4-FFF2-40B4-BE49-F238E27FC236}">
                      <a16:creationId xmlns:a16="http://schemas.microsoft.com/office/drawing/2014/main" id="{1AC8AD3D-453E-40CE-BC36-41DDDDF797EE}"/>
                    </a:ext>
                  </a:extLst>
                </p:cNvPr>
                <p:cNvSpPr/>
                <p:nvPr/>
              </p:nvSpPr>
              <p:spPr>
                <a:xfrm>
                  <a:off x="10499999"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28" name="PPT世界-11-27">
                  <a:extLst>
                    <a:ext uri="{FF2B5EF4-FFF2-40B4-BE49-F238E27FC236}">
                      <a16:creationId xmlns:a16="http://schemas.microsoft.com/office/drawing/2014/main" id="{EE7ED37B-DF45-453A-8BCA-150F2AD84697}"/>
                    </a:ext>
                  </a:extLst>
                </p:cNvPr>
                <p:cNvSpPr/>
                <p:nvPr/>
              </p:nvSpPr>
              <p:spPr>
                <a:xfrm>
                  <a:off x="10499999" y="203537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anim calcmode="lin" valueType="num">
                                      <p:cBhvr>
                                        <p:cTn id="14" dur="500" fill="hold"/>
                                        <p:tgtEl>
                                          <p:spTgt spid="15"/>
                                        </p:tgtEl>
                                        <p:attrNameLst>
                                          <p:attrName>ppt_x</p:attrName>
                                        </p:attrNameLst>
                                      </p:cBhvr>
                                      <p:tavLst>
                                        <p:tav tm="0">
                                          <p:val>
                                            <p:strVal val="#ppt_x"/>
                                          </p:val>
                                        </p:tav>
                                        <p:tav tm="100000">
                                          <p:val>
                                            <p:strVal val="#ppt_x"/>
                                          </p:val>
                                        </p:tav>
                                      </p:tavLst>
                                    </p:anim>
                                    <p:anim calcmode="lin" valueType="num">
                                      <p:cBhvr>
                                        <p:cTn id="15" dur="5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01</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3"/>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法理学</a:t>
            </a:r>
          </a:p>
        </p:txBody>
      </p:sp>
      <p:sp>
        <p:nvSpPr>
          <p:cNvPr id="5" name="PPT世界-4"/>
          <p:cNvSpPr/>
          <p:nvPr/>
        </p:nvSpPr>
        <p:spPr>
          <a:xfrm>
            <a:off x="304800" y="1131434"/>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JURISPRUDENCE</a:t>
            </a:r>
            <a:endParaRPr lang="zh-CN" altLang="en-US"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 name="PPT世界-5"/>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6"/>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0" name="PPT世界-7"/>
          <p:cNvSpPr/>
          <p:nvPr/>
        </p:nvSpPr>
        <p:spPr>
          <a:xfrm>
            <a:off x="0" y="3477019"/>
            <a:ext cx="12191999" cy="1465397"/>
          </a:xfrm>
          <a:custGeom>
            <a:avLst/>
            <a:gdLst>
              <a:gd name="connsiteX0" fmla="*/ 0 w 13258800"/>
              <a:gd name="connsiteY0" fmla="*/ 1203960 h 1203960"/>
              <a:gd name="connsiteX1" fmla="*/ 4754880 w 13258800"/>
              <a:gd name="connsiteY1" fmla="*/ 502920 h 1203960"/>
              <a:gd name="connsiteX2" fmla="*/ 9479280 w 13258800"/>
              <a:gd name="connsiteY2" fmla="*/ 929640 h 1203960"/>
              <a:gd name="connsiteX3" fmla="*/ 13258800 w 13258800"/>
              <a:gd name="connsiteY3" fmla="*/ 0 h 1203960"/>
              <a:gd name="connsiteX0-1" fmla="*/ 0 w 13258800"/>
              <a:gd name="connsiteY0-2" fmla="*/ 1272108 h 1272108"/>
              <a:gd name="connsiteX1-3" fmla="*/ 4754880 w 13258800"/>
              <a:gd name="connsiteY1-4" fmla="*/ 571068 h 1272108"/>
              <a:gd name="connsiteX2-5" fmla="*/ 9479280 w 13258800"/>
              <a:gd name="connsiteY2-6" fmla="*/ 997788 h 1272108"/>
              <a:gd name="connsiteX3-7" fmla="*/ 13258800 w 13258800"/>
              <a:gd name="connsiteY3-8" fmla="*/ 68148 h 1272108"/>
              <a:gd name="connsiteX0-9" fmla="*/ 0 w 13258800"/>
              <a:gd name="connsiteY0-10" fmla="*/ 1280055 h 1280055"/>
              <a:gd name="connsiteX1-11" fmla="*/ 4754880 w 13258800"/>
              <a:gd name="connsiteY1-12" fmla="*/ 579015 h 1280055"/>
              <a:gd name="connsiteX2-13" fmla="*/ 9479280 w 13258800"/>
              <a:gd name="connsiteY2-14" fmla="*/ 1005735 h 1280055"/>
              <a:gd name="connsiteX3-15" fmla="*/ 13258800 w 13258800"/>
              <a:gd name="connsiteY3-16" fmla="*/ 76095 h 1280055"/>
              <a:gd name="connsiteX0-17" fmla="*/ 0 w 13258800"/>
              <a:gd name="connsiteY0-18" fmla="*/ 1287321 h 1287321"/>
              <a:gd name="connsiteX1-19" fmla="*/ 4754880 w 13258800"/>
              <a:gd name="connsiteY1-20" fmla="*/ 586281 h 1287321"/>
              <a:gd name="connsiteX2-21" fmla="*/ 9398257 w 13258800"/>
              <a:gd name="connsiteY2-22" fmla="*/ 897254 h 1287321"/>
              <a:gd name="connsiteX3-23" fmla="*/ 13258800 w 13258800"/>
              <a:gd name="connsiteY3-24" fmla="*/ 83361 h 1287321"/>
              <a:gd name="connsiteX0-25" fmla="*/ 0 w 13258800"/>
              <a:gd name="connsiteY0-26" fmla="*/ 1281060 h 1281060"/>
              <a:gd name="connsiteX1-27" fmla="*/ 4754880 w 13258800"/>
              <a:gd name="connsiteY1-28" fmla="*/ 580020 h 1281060"/>
              <a:gd name="connsiteX2-29" fmla="*/ 9398257 w 13258800"/>
              <a:gd name="connsiteY2-30" fmla="*/ 890993 h 1281060"/>
              <a:gd name="connsiteX3-31" fmla="*/ 13258800 w 13258800"/>
              <a:gd name="connsiteY3-32" fmla="*/ 77100 h 1281060"/>
              <a:gd name="connsiteX0-33" fmla="*/ 0 w 13258800"/>
              <a:gd name="connsiteY0-34" fmla="*/ 1279058 h 1279058"/>
              <a:gd name="connsiteX1-35" fmla="*/ 4754880 w 13258800"/>
              <a:gd name="connsiteY1-36" fmla="*/ 578018 h 1279058"/>
              <a:gd name="connsiteX2-37" fmla="*/ 9027867 w 13258800"/>
              <a:gd name="connsiteY2-38" fmla="*/ 923715 h 1279058"/>
              <a:gd name="connsiteX3-39" fmla="*/ 13258800 w 13258800"/>
              <a:gd name="connsiteY3-40" fmla="*/ 75098 h 1279058"/>
              <a:gd name="connsiteX0-41" fmla="*/ 0 w 13258800"/>
              <a:gd name="connsiteY0-42" fmla="*/ 1354774 h 1354774"/>
              <a:gd name="connsiteX1-43" fmla="*/ 4754880 w 13258800"/>
              <a:gd name="connsiteY1-44" fmla="*/ 653734 h 1354774"/>
              <a:gd name="connsiteX2-45" fmla="*/ 9027867 w 13258800"/>
              <a:gd name="connsiteY2-46" fmla="*/ 999431 h 1354774"/>
              <a:gd name="connsiteX3-47" fmla="*/ 13258800 w 13258800"/>
              <a:gd name="connsiteY3-48" fmla="*/ 150814 h 1354774"/>
              <a:gd name="connsiteX0-49" fmla="*/ 0 w 13247225"/>
              <a:gd name="connsiteY0-50" fmla="*/ 1179213 h 1179213"/>
              <a:gd name="connsiteX1-51" fmla="*/ 4754880 w 13247225"/>
              <a:gd name="connsiteY1-52" fmla="*/ 478173 h 1179213"/>
              <a:gd name="connsiteX2-53" fmla="*/ 9027867 w 13247225"/>
              <a:gd name="connsiteY2-54" fmla="*/ 823870 h 1179213"/>
              <a:gd name="connsiteX3-55" fmla="*/ 13247225 w 13247225"/>
              <a:gd name="connsiteY3-56" fmla="*/ 160448 h 1179213"/>
              <a:gd name="connsiteX0-57" fmla="*/ 0 w 13247225"/>
              <a:gd name="connsiteY0-58" fmla="*/ 1195764 h 1195764"/>
              <a:gd name="connsiteX1-59" fmla="*/ 4754880 w 13247225"/>
              <a:gd name="connsiteY1-60" fmla="*/ 494724 h 1195764"/>
              <a:gd name="connsiteX2-61" fmla="*/ 9004717 w 13247225"/>
              <a:gd name="connsiteY2-62" fmla="*/ 689950 h 1195764"/>
              <a:gd name="connsiteX3-63" fmla="*/ 13247225 w 13247225"/>
              <a:gd name="connsiteY3-64" fmla="*/ 176999 h 1195764"/>
              <a:gd name="connsiteX0-65" fmla="*/ 0 w 13247225"/>
              <a:gd name="connsiteY0-66" fmla="*/ 1195125 h 1195125"/>
              <a:gd name="connsiteX1-67" fmla="*/ 4592835 w 13247225"/>
              <a:gd name="connsiteY1-68" fmla="*/ 459361 h 1195125"/>
              <a:gd name="connsiteX2-69" fmla="*/ 9004717 w 13247225"/>
              <a:gd name="connsiteY2-70" fmla="*/ 689311 h 1195125"/>
              <a:gd name="connsiteX3-71" fmla="*/ 13247225 w 13247225"/>
              <a:gd name="connsiteY3-72" fmla="*/ 176360 h 1195125"/>
              <a:gd name="connsiteX0-73" fmla="*/ 0 w 13247225"/>
              <a:gd name="connsiteY0-74" fmla="*/ 1189719 h 1189719"/>
              <a:gd name="connsiteX1-75" fmla="*/ 4592835 w 13247225"/>
              <a:gd name="connsiteY1-76" fmla="*/ 453955 h 1189719"/>
              <a:gd name="connsiteX2-77" fmla="*/ 8842671 w 13247225"/>
              <a:gd name="connsiteY2-78" fmla="*/ 730204 h 1189719"/>
              <a:gd name="connsiteX3-79" fmla="*/ 13247225 w 13247225"/>
              <a:gd name="connsiteY3-80" fmla="*/ 170954 h 1189719"/>
              <a:gd name="connsiteX0-81" fmla="*/ 0 w 13247225"/>
              <a:gd name="connsiteY0-82" fmla="*/ 1196528 h 1196528"/>
              <a:gd name="connsiteX1-83" fmla="*/ 4592835 w 13247225"/>
              <a:gd name="connsiteY1-84" fmla="*/ 460764 h 1196528"/>
              <a:gd name="connsiteX2-85" fmla="*/ 8831096 w 13247225"/>
              <a:gd name="connsiteY2-86" fmla="*/ 679140 h 1196528"/>
              <a:gd name="connsiteX3-87" fmla="*/ 13247225 w 13247225"/>
              <a:gd name="connsiteY3-88" fmla="*/ 177763 h 1196528"/>
              <a:gd name="connsiteX0-89" fmla="*/ 0 w 13281949"/>
              <a:gd name="connsiteY0-90" fmla="*/ 1206911 h 1206911"/>
              <a:gd name="connsiteX1-91" fmla="*/ 4592835 w 13281949"/>
              <a:gd name="connsiteY1-92" fmla="*/ 471147 h 1206911"/>
              <a:gd name="connsiteX2-93" fmla="*/ 8831096 w 13281949"/>
              <a:gd name="connsiteY2-94" fmla="*/ 689523 h 1206911"/>
              <a:gd name="connsiteX3-95" fmla="*/ 13281949 w 13281949"/>
              <a:gd name="connsiteY3-96" fmla="*/ 176572 h 1206911"/>
              <a:gd name="connsiteX0-97" fmla="*/ 0 w 13281949"/>
              <a:gd name="connsiteY0-98" fmla="*/ 1161549 h 1161549"/>
              <a:gd name="connsiteX1-99" fmla="*/ 4592835 w 13281949"/>
              <a:gd name="connsiteY1-100" fmla="*/ 425785 h 1161549"/>
              <a:gd name="connsiteX2-101" fmla="*/ 8831096 w 13281949"/>
              <a:gd name="connsiteY2-102" fmla="*/ 644161 h 1161549"/>
              <a:gd name="connsiteX3-103" fmla="*/ 13281949 w 13281949"/>
              <a:gd name="connsiteY3-104" fmla="*/ 131210 h 1161549"/>
              <a:gd name="connsiteX0-105" fmla="*/ 0 w 13293524"/>
              <a:gd name="connsiteY0-106" fmla="*/ 1474066 h 1474066"/>
              <a:gd name="connsiteX1-107" fmla="*/ 4604410 w 13293524"/>
              <a:gd name="connsiteY1-108" fmla="*/ 425785 h 1474066"/>
              <a:gd name="connsiteX2-109" fmla="*/ 8842671 w 13293524"/>
              <a:gd name="connsiteY2-110" fmla="*/ 644161 h 1474066"/>
              <a:gd name="connsiteX3-111" fmla="*/ 13293524 w 13293524"/>
              <a:gd name="connsiteY3-112" fmla="*/ 131210 h 1474066"/>
              <a:gd name="connsiteX0-113" fmla="*/ 0 w 13293524"/>
              <a:gd name="connsiteY0-114" fmla="*/ 1475558 h 1475558"/>
              <a:gd name="connsiteX1-115" fmla="*/ 4430790 w 13293524"/>
              <a:gd name="connsiteY1-116" fmla="*/ 519874 h 1475558"/>
              <a:gd name="connsiteX2-117" fmla="*/ 8842671 w 13293524"/>
              <a:gd name="connsiteY2-118" fmla="*/ 645653 h 1475558"/>
              <a:gd name="connsiteX3-119" fmla="*/ 13293524 w 13293524"/>
              <a:gd name="connsiteY3-120" fmla="*/ 132702 h 1475558"/>
              <a:gd name="connsiteX0-121" fmla="*/ 0 w 13293524"/>
              <a:gd name="connsiteY0-122" fmla="*/ 1479341 h 1479341"/>
              <a:gd name="connsiteX1-123" fmla="*/ 4430790 w 13293524"/>
              <a:gd name="connsiteY1-124" fmla="*/ 523657 h 1479341"/>
              <a:gd name="connsiteX2-125" fmla="*/ 8518580 w 13293524"/>
              <a:gd name="connsiteY2-126" fmla="*/ 614712 h 1479341"/>
              <a:gd name="connsiteX3-127" fmla="*/ 13293524 w 13293524"/>
              <a:gd name="connsiteY3-128" fmla="*/ 136485 h 1479341"/>
              <a:gd name="connsiteX0-129" fmla="*/ 0 w 13339823"/>
              <a:gd name="connsiteY0-130" fmla="*/ 1510850 h 1510850"/>
              <a:gd name="connsiteX1-131" fmla="*/ 4430790 w 13339823"/>
              <a:gd name="connsiteY1-132" fmla="*/ 555166 h 1510850"/>
              <a:gd name="connsiteX2-133" fmla="*/ 8518580 w 13339823"/>
              <a:gd name="connsiteY2-134" fmla="*/ 646221 h 1510850"/>
              <a:gd name="connsiteX3-135" fmla="*/ 13339823 w 13339823"/>
              <a:gd name="connsiteY3-136" fmla="*/ 133269 h 1510850"/>
              <a:gd name="connsiteX0-137" fmla="*/ 0 w 13339823"/>
              <a:gd name="connsiteY0-138" fmla="*/ 1467336 h 1467336"/>
              <a:gd name="connsiteX1-139" fmla="*/ 4430790 w 13339823"/>
              <a:gd name="connsiteY1-140" fmla="*/ 511652 h 1467336"/>
              <a:gd name="connsiteX2-141" fmla="*/ 8518580 w 13339823"/>
              <a:gd name="connsiteY2-142" fmla="*/ 602707 h 1467336"/>
              <a:gd name="connsiteX3-143" fmla="*/ 13339823 w 13339823"/>
              <a:gd name="connsiteY3-144" fmla="*/ 89755 h 1467336"/>
              <a:gd name="connsiteX0-145" fmla="*/ 0 w 13339823"/>
              <a:gd name="connsiteY0-146" fmla="*/ 1465397 h 1465397"/>
              <a:gd name="connsiteX1-147" fmla="*/ 4430790 w 13339823"/>
              <a:gd name="connsiteY1-148" fmla="*/ 509713 h 1465397"/>
              <a:gd name="connsiteX2-149" fmla="*/ 8622752 w 13339823"/>
              <a:gd name="connsiteY2-150" fmla="*/ 623918 h 1465397"/>
              <a:gd name="connsiteX3-151" fmla="*/ 13339823 w 13339823"/>
              <a:gd name="connsiteY3-152" fmla="*/ 87816 h 1465397"/>
            </a:gdLst>
            <a:ahLst/>
            <a:cxnLst>
              <a:cxn ang="0">
                <a:pos x="connsiteX0-1" y="connsiteY0-2"/>
              </a:cxn>
              <a:cxn ang="0">
                <a:pos x="connsiteX1-3" y="connsiteY1-4"/>
              </a:cxn>
              <a:cxn ang="0">
                <a:pos x="connsiteX2-5" y="connsiteY2-6"/>
              </a:cxn>
              <a:cxn ang="0">
                <a:pos x="connsiteX3-7" y="connsiteY3-8"/>
              </a:cxn>
            </a:cxnLst>
            <a:rect l="l" t="t" r="r" b="b"/>
            <a:pathLst>
              <a:path w="13339823" h="1465397">
                <a:moveTo>
                  <a:pt x="0" y="1465397"/>
                </a:moveTo>
                <a:cubicBezTo>
                  <a:pt x="1587500" y="1137737"/>
                  <a:pt x="2993665" y="649959"/>
                  <a:pt x="4430790" y="509713"/>
                </a:cubicBezTo>
                <a:cubicBezTo>
                  <a:pt x="5867915" y="369467"/>
                  <a:pt x="7137913" y="694234"/>
                  <a:pt x="8622752" y="623918"/>
                </a:cubicBezTo>
                <a:cubicBezTo>
                  <a:pt x="10107591" y="553602"/>
                  <a:pt x="11672585" y="-264778"/>
                  <a:pt x="13339823" y="87816"/>
                </a:cubicBezTo>
              </a:path>
            </a:pathLst>
          </a:custGeom>
          <a:noFill/>
          <a:ln w="15875" cap="flat" cmpd="sng" algn="ctr">
            <a:solidFill>
              <a:schemeClr val="accent2"/>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 name="PPT世界-8"/>
          <p:cNvSpPr/>
          <p:nvPr/>
        </p:nvSpPr>
        <p:spPr>
          <a:xfrm>
            <a:off x="0" y="3525213"/>
            <a:ext cx="12191961" cy="1465397"/>
          </a:xfrm>
          <a:custGeom>
            <a:avLst/>
            <a:gdLst>
              <a:gd name="connsiteX0" fmla="*/ 0 w 13258800"/>
              <a:gd name="connsiteY0" fmla="*/ 1203960 h 1203960"/>
              <a:gd name="connsiteX1" fmla="*/ 4754880 w 13258800"/>
              <a:gd name="connsiteY1" fmla="*/ 502920 h 1203960"/>
              <a:gd name="connsiteX2" fmla="*/ 9479280 w 13258800"/>
              <a:gd name="connsiteY2" fmla="*/ 929640 h 1203960"/>
              <a:gd name="connsiteX3" fmla="*/ 13258800 w 13258800"/>
              <a:gd name="connsiteY3" fmla="*/ 0 h 1203960"/>
              <a:gd name="connsiteX0-1" fmla="*/ 0 w 13258800"/>
              <a:gd name="connsiteY0-2" fmla="*/ 1272108 h 1272108"/>
              <a:gd name="connsiteX1-3" fmla="*/ 4754880 w 13258800"/>
              <a:gd name="connsiteY1-4" fmla="*/ 571068 h 1272108"/>
              <a:gd name="connsiteX2-5" fmla="*/ 9479280 w 13258800"/>
              <a:gd name="connsiteY2-6" fmla="*/ 997788 h 1272108"/>
              <a:gd name="connsiteX3-7" fmla="*/ 13258800 w 13258800"/>
              <a:gd name="connsiteY3-8" fmla="*/ 68148 h 1272108"/>
              <a:gd name="connsiteX0-9" fmla="*/ 0 w 13258800"/>
              <a:gd name="connsiteY0-10" fmla="*/ 1280055 h 1280055"/>
              <a:gd name="connsiteX1-11" fmla="*/ 4754880 w 13258800"/>
              <a:gd name="connsiteY1-12" fmla="*/ 579015 h 1280055"/>
              <a:gd name="connsiteX2-13" fmla="*/ 9479280 w 13258800"/>
              <a:gd name="connsiteY2-14" fmla="*/ 1005735 h 1280055"/>
              <a:gd name="connsiteX3-15" fmla="*/ 13258800 w 13258800"/>
              <a:gd name="connsiteY3-16" fmla="*/ 76095 h 1280055"/>
              <a:gd name="connsiteX0-17" fmla="*/ 0 w 13258800"/>
              <a:gd name="connsiteY0-18" fmla="*/ 1287321 h 1287321"/>
              <a:gd name="connsiteX1-19" fmla="*/ 4754880 w 13258800"/>
              <a:gd name="connsiteY1-20" fmla="*/ 586281 h 1287321"/>
              <a:gd name="connsiteX2-21" fmla="*/ 9398257 w 13258800"/>
              <a:gd name="connsiteY2-22" fmla="*/ 897254 h 1287321"/>
              <a:gd name="connsiteX3-23" fmla="*/ 13258800 w 13258800"/>
              <a:gd name="connsiteY3-24" fmla="*/ 83361 h 1287321"/>
              <a:gd name="connsiteX0-25" fmla="*/ 0 w 13258800"/>
              <a:gd name="connsiteY0-26" fmla="*/ 1281060 h 1281060"/>
              <a:gd name="connsiteX1-27" fmla="*/ 4754880 w 13258800"/>
              <a:gd name="connsiteY1-28" fmla="*/ 580020 h 1281060"/>
              <a:gd name="connsiteX2-29" fmla="*/ 9398257 w 13258800"/>
              <a:gd name="connsiteY2-30" fmla="*/ 890993 h 1281060"/>
              <a:gd name="connsiteX3-31" fmla="*/ 13258800 w 13258800"/>
              <a:gd name="connsiteY3-32" fmla="*/ 77100 h 1281060"/>
              <a:gd name="connsiteX0-33" fmla="*/ 0 w 13258800"/>
              <a:gd name="connsiteY0-34" fmla="*/ 1279058 h 1279058"/>
              <a:gd name="connsiteX1-35" fmla="*/ 4754880 w 13258800"/>
              <a:gd name="connsiteY1-36" fmla="*/ 578018 h 1279058"/>
              <a:gd name="connsiteX2-37" fmla="*/ 9027867 w 13258800"/>
              <a:gd name="connsiteY2-38" fmla="*/ 923715 h 1279058"/>
              <a:gd name="connsiteX3-39" fmla="*/ 13258800 w 13258800"/>
              <a:gd name="connsiteY3-40" fmla="*/ 75098 h 1279058"/>
              <a:gd name="connsiteX0-41" fmla="*/ 0 w 13258800"/>
              <a:gd name="connsiteY0-42" fmla="*/ 1354774 h 1354774"/>
              <a:gd name="connsiteX1-43" fmla="*/ 4754880 w 13258800"/>
              <a:gd name="connsiteY1-44" fmla="*/ 653734 h 1354774"/>
              <a:gd name="connsiteX2-45" fmla="*/ 9027867 w 13258800"/>
              <a:gd name="connsiteY2-46" fmla="*/ 999431 h 1354774"/>
              <a:gd name="connsiteX3-47" fmla="*/ 13258800 w 13258800"/>
              <a:gd name="connsiteY3-48" fmla="*/ 150814 h 1354774"/>
              <a:gd name="connsiteX0-49" fmla="*/ 0 w 13247225"/>
              <a:gd name="connsiteY0-50" fmla="*/ 1179213 h 1179213"/>
              <a:gd name="connsiteX1-51" fmla="*/ 4754880 w 13247225"/>
              <a:gd name="connsiteY1-52" fmla="*/ 478173 h 1179213"/>
              <a:gd name="connsiteX2-53" fmla="*/ 9027867 w 13247225"/>
              <a:gd name="connsiteY2-54" fmla="*/ 823870 h 1179213"/>
              <a:gd name="connsiteX3-55" fmla="*/ 13247225 w 13247225"/>
              <a:gd name="connsiteY3-56" fmla="*/ 160448 h 1179213"/>
              <a:gd name="connsiteX0-57" fmla="*/ 0 w 13247225"/>
              <a:gd name="connsiteY0-58" fmla="*/ 1195764 h 1195764"/>
              <a:gd name="connsiteX1-59" fmla="*/ 4754880 w 13247225"/>
              <a:gd name="connsiteY1-60" fmla="*/ 494724 h 1195764"/>
              <a:gd name="connsiteX2-61" fmla="*/ 9004717 w 13247225"/>
              <a:gd name="connsiteY2-62" fmla="*/ 689950 h 1195764"/>
              <a:gd name="connsiteX3-63" fmla="*/ 13247225 w 13247225"/>
              <a:gd name="connsiteY3-64" fmla="*/ 176999 h 1195764"/>
              <a:gd name="connsiteX0-65" fmla="*/ 0 w 13247225"/>
              <a:gd name="connsiteY0-66" fmla="*/ 1195125 h 1195125"/>
              <a:gd name="connsiteX1-67" fmla="*/ 4592835 w 13247225"/>
              <a:gd name="connsiteY1-68" fmla="*/ 459361 h 1195125"/>
              <a:gd name="connsiteX2-69" fmla="*/ 9004717 w 13247225"/>
              <a:gd name="connsiteY2-70" fmla="*/ 689311 h 1195125"/>
              <a:gd name="connsiteX3-71" fmla="*/ 13247225 w 13247225"/>
              <a:gd name="connsiteY3-72" fmla="*/ 176360 h 1195125"/>
              <a:gd name="connsiteX0-73" fmla="*/ 0 w 13247225"/>
              <a:gd name="connsiteY0-74" fmla="*/ 1189719 h 1189719"/>
              <a:gd name="connsiteX1-75" fmla="*/ 4592835 w 13247225"/>
              <a:gd name="connsiteY1-76" fmla="*/ 453955 h 1189719"/>
              <a:gd name="connsiteX2-77" fmla="*/ 8842671 w 13247225"/>
              <a:gd name="connsiteY2-78" fmla="*/ 730204 h 1189719"/>
              <a:gd name="connsiteX3-79" fmla="*/ 13247225 w 13247225"/>
              <a:gd name="connsiteY3-80" fmla="*/ 170954 h 1189719"/>
              <a:gd name="connsiteX0-81" fmla="*/ 0 w 13247225"/>
              <a:gd name="connsiteY0-82" fmla="*/ 1196528 h 1196528"/>
              <a:gd name="connsiteX1-83" fmla="*/ 4592835 w 13247225"/>
              <a:gd name="connsiteY1-84" fmla="*/ 460764 h 1196528"/>
              <a:gd name="connsiteX2-85" fmla="*/ 8831096 w 13247225"/>
              <a:gd name="connsiteY2-86" fmla="*/ 679140 h 1196528"/>
              <a:gd name="connsiteX3-87" fmla="*/ 13247225 w 13247225"/>
              <a:gd name="connsiteY3-88" fmla="*/ 177763 h 1196528"/>
              <a:gd name="connsiteX0-89" fmla="*/ 0 w 13281949"/>
              <a:gd name="connsiteY0-90" fmla="*/ 1206911 h 1206911"/>
              <a:gd name="connsiteX1-91" fmla="*/ 4592835 w 13281949"/>
              <a:gd name="connsiteY1-92" fmla="*/ 471147 h 1206911"/>
              <a:gd name="connsiteX2-93" fmla="*/ 8831096 w 13281949"/>
              <a:gd name="connsiteY2-94" fmla="*/ 689523 h 1206911"/>
              <a:gd name="connsiteX3-95" fmla="*/ 13281949 w 13281949"/>
              <a:gd name="connsiteY3-96" fmla="*/ 176572 h 1206911"/>
              <a:gd name="connsiteX0-97" fmla="*/ 0 w 13281949"/>
              <a:gd name="connsiteY0-98" fmla="*/ 1161549 h 1161549"/>
              <a:gd name="connsiteX1-99" fmla="*/ 4592835 w 13281949"/>
              <a:gd name="connsiteY1-100" fmla="*/ 425785 h 1161549"/>
              <a:gd name="connsiteX2-101" fmla="*/ 8831096 w 13281949"/>
              <a:gd name="connsiteY2-102" fmla="*/ 644161 h 1161549"/>
              <a:gd name="connsiteX3-103" fmla="*/ 13281949 w 13281949"/>
              <a:gd name="connsiteY3-104" fmla="*/ 131210 h 1161549"/>
              <a:gd name="connsiteX0-105" fmla="*/ 0 w 13293524"/>
              <a:gd name="connsiteY0-106" fmla="*/ 1474066 h 1474066"/>
              <a:gd name="connsiteX1-107" fmla="*/ 4604410 w 13293524"/>
              <a:gd name="connsiteY1-108" fmla="*/ 425785 h 1474066"/>
              <a:gd name="connsiteX2-109" fmla="*/ 8842671 w 13293524"/>
              <a:gd name="connsiteY2-110" fmla="*/ 644161 h 1474066"/>
              <a:gd name="connsiteX3-111" fmla="*/ 13293524 w 13293524"/>
              <a:gd name="connsiteY3-112" fmla="*/ 131210 h 1474066"/>
              <a:gd name="connsiteX0-113" fmla="*/ 0 w 13293524"/>
              <a:gd name="connsiteY0-114" fmla="*/ 1475558 h 1475558"/>
              <a:gd name="connsiteX1-115" fmla="*/ 4430790 w 13293524"/>
              <a:gd name="connsiteY1-116" fmla="*/ 519874 h 1475558"/>
              <a:gd name="connsiteX2-117" fmla="*/ 8842671 w 13293524"/>
              <a:gd name="connsiteY2-118" fmla="*/ 645653 h 1475558"/>
              <a:gd name="connsiteX3-119" fmla="*/ 13293524 w 13293524"/>
              <a:gd name="connsiteY3-120" fmla="*/ 132702 h 1475558"/>
              <a:gd name="connsiteX0-121" fmla="*/ 0 w 13293524"/>
              <a:gd name="connsiteY0-122" fmla="*/ 1479341 h 1479341"/>
              <a:gd name="connsiteX1-123" fmla="*/ 4430790 w 13293524"/>
              <a:gd name="connsiteY1-124" fmla="*/ 523657 h 1479341"/>
              <a:gd name="connsiteX2-125" fmla="*/ 8518580 w 13293524"/>
              <a:gd name="connsiteY2-126" fmla="*/ 614712 h 1479341"/>
              <a:gd name="connsiteX3-127" fmla="*/ 13293524 w 13293524"/>
              <a:gd name="connsiteY3-128" fmla="*/ 136485 h 1479341"/>
              <a:gd name="connsiteX0-129" fmla="*/ 0 w 13339823"/>
              <a:gd name="connsiteY0-130" fmla="*/ 1510850 h 1510850"/>
              <a:gd name="connsiteX1-131" fmla="*/ 4430790 w 13339823"/>
              <a:gd name="connsiteY1-132" fmla="*/ 555166 h 1510850"/>
              <a:gd name="connsiteX2-133" fmla="*/ 8518580 w 13339823"/>
              <a:gd name="connsiteY2-134" fmla="*/ 646221 h 1510850"/>
              <a:gd name="connsiteX3-135" fmla="*/ 13339823 w 13339823"/>
              <a:gd name="connsiteY3-136" fmla="*/ 133269 h 1510850"/>
              <a:gd name="connsiteX0-137" fmla="*/ 0 w 13339823"/>
              <a:gd name="connsiteY0-138" fmla="*/ 1467336 h 1467336"/>
              <a:gd name="connsiteX1-139" fmla="*/ 4430790 w 13339823"/>
              <a:gd name="connsiteY1-140" fmla="*/ 511652 h 1467336"/>
              <a:gd name="connsiteX2-141" fmla="*/ 8518580 w 13339823"/>
              <a:gd name="connsiteY2-142" fmla="*/ 602707 h 1467336"/>
              <a:gd name="connsiteX3-143" fmla="*/ 13339823 w 13339823"/>
              <a:gd name="connsiteY3-144" fmla="*/ 89755 h 1467336"/>
              <a:gd name="connsiteX0-145" fmla="*/ 0 w 13339823"/>
              <a:gd name="connsiteY0-146" fmla="*/ 1465397 h 1465397"/>
              <a:gd name="connsiteX1-147" fmla="*/ 4430790 w 13339823"/>
              <a:gd name="connsiteY1-148" fmla="*/ 509713 h 1465397"/>
              <a:gd name="connsiteX2-149" fmla="*/ 8622752 w 13339823"/>
              <a:gd name="connsiteY2-150" fmla="*/ 623918 h 1465397"/>
              <a:gd name="connsiteX3-151" fmla="*/ 13339823 w 13339823"/>
              <a:gd name="connsiteY3-152" fmla="*/ 87816 h 1465397"/>
            </a:gdLst>
            <a:ahLst/>
            <a:cxnLst>
              <a:cxn ang="0">
                <a:pos x="connsiteX0-1" y="connsiteY0-2"/>
              </a:cxn>
              <a:cxn ang="0">
                <a:pos x="connsiteX1-3" y="connsiteY1-4"/>
              </a:cxn>
              <a:cxn ang="0">
                <a:pos x="connsiteX2-5" y="connsiteY2-6"/>
              </a:cxn>
              <a:cxn ang="0">
                <a:pos x="connsiteX3-7" y="connsiteY3-8"/>
              </a:cxn>
            </a:cxnLst>
            <a:rect l="l" t="t" r="r" b="b"/>
            <a:pathLst>
              <a:path w="13339823" h="1465397">
                <a:moveTo>
                  <a:pt x="0" y="1465397"/>
                </a:moveTo>
                <a:cubicBezTo>
                  <a:pt x="1587500" y="1137737"/>
                  <a:pt x="2993665" y="649959"/>
                  <a:pt x="4430790" y="509713"/>
                </a:cubicBezTo>
                <a:cubicBezTo>
                  <a:pt x="5867915" y="369467"/>
                  <a:pt x="7137913" y="694234"/>
                  <a:pt x="8622752" y="623918"/>
                </a:cubicBezTo>
                <a:cubicBezTo>
                  <a:pt x="10107591" y="553602"/>
                  <a:pt x="11672585" y="-264778"/>
                  <a:pt x="13339823" y="87816"/>
                </a:cubicBezTo>
              </a:path>
            </a:pathLst>
          </a:custGeom>
          <a:noFill/>
          <a:ln w="34925" cap="flat" cmpd="sng" algn="ctr">
            <a:solidFill>
              <a:schemeClr val="accent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9">
            <a:extLst>
              <a:ext uri="{FF2B5EF4-FFF2-40B4-BE49-F238E27FC236}">
                <a16:creationId xmlns:a16="http://schemas.microsoft.com/office/drawing/2014/main" id="{6FF3DAE8-5B02-4F7C-BD94-B2E5CBA7308F}"/>
              </a:ext>
            </a:extLst>
          </p:cNvPr>
          <p:cNvGrpSpPr/>
          <p:nvPr/>
        </p:nvGrpSpPr>
        <p:grpSpPr>
          <a:xfrm>
            <a:off x="1038729" y="2846237"/>
            <a:ext cx="2288175" cy="1924098"/>
            <a:chOff x="1201255" y="2607880"/>
            <a:chExt cx="2288175" cy="1924098"/>
          </a:xfrm>
        </p:grpSpPr>
        <p:sp>
          <p:nvSpPr>
            <p:cNvPr id="13" name="PPT世界-9-1"/>
            <p:cNvSpPr/>
            <p:nvPr/>
          </p:nvSpPr>
          <p:spPr>
            <a:xfrm rot="2700000">
              <a:off x="1201255" y="4392670"/>
              <a:ext cx="139308" cy="13930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cxnSp>
          <p:nvCxnSpPr>
            <p:cNvPr id="14" name="PPT世界-9-2"/>
            <p:cNvCxnSpPr/>
            <p:nvPr/>
          </p:nvCxnSpPr>
          <p:spPr>
            <a:xfrm flipV="1">
              <a:off x="1267653" y="2792546"/>
              <a:ext cx="0" cy="1571274"/>
            </a:xfrm>
            <a:prstGeom prst="straightConnector1">
              <a:avLst/>
            </a:prstGeom>
            <a:ln w="12700" cap="rnd">
              <a:solidFill>
                <a:schemeClr val="accent1"/>
              </a:solidFill>
              <a:prstDash val="sysDash"/>
              <a:tailEnd type="oval" w="sm" len="sm"/>
            </a:ln>
          </p:spPr>
          <p:style>
            <a:lnRef idx="1">
              <a:schemeClr val="accent1"/>
            </a:lnRef>
            <a:fillRef idx="0">
              <a:schemeClr val="accent1"/>
            </a:fillRef>
            <a:effectRef idx="0">
              <a:schemeClr val="accent1"/>
            </a:effectRef>
            <a:fontRef idx="minor">
              <a:schemeClr val="tx1"/>
            </a:fontRef>
          </p:style>
        </p:cxnSp>
        <p:sp>
          <p:nvSpPr>
            <p:cNvPr id="15" name="PPT世界-9-3"/>
            <p:cNvSpPr txBox="1"/>
            <p:nvPr/>
          </p:nvSpPr>
          <p:spPr>
            <a:xfrm>
              <a:off x="1343841" y="2607880"/>
              <a:ext cx="1886589"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6" name="PPT世界-9-4"/>
            <p:cNvSpPr txBox="1"/>
            <p:nvPr/>
          </p:nvSpPr>
          <p:spPr>
            <a:xfrm>
              <a:off x="1343841" y="2953156"/>
              <a:ext cx="2145589" cy="705129"/>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a:t>
              </a:r>
            </a:p>
          </p:txBody>
        </p:sp>
      </p:grpSp>
      <p:grpSp>
        <p:nvGrpSpPr>
          <p:cNvPr id="6" name="PPT世界-10">
            <a:extLst>
              <a:ext uri="{FF2B5EF4-FFF2-40B4-BE49-F238E27FC236}">
                <a16:creationId xmlns:a16="http://schemas.microsoft.com/office/drawing/2014/main" id="{5A477141-04BA-4F9E-A64A-C34CB587EE99}"/>
              </a:ext>
            </a:extLst>
          </p:cNvPr>
          <p:cNvGrpSpPr/>
          <p:nvPr/>
        </p:nvGrpSpPr>
        <p:grpSpPr>
          <a:xfrm>
            <a:off x="4060202" y="2135595"/>
            <a:ext cx="2128701" cy="1924098"/>
            <a:chOff x="4060202" y="2135595"/>
            <a:chExt cx="2128701" cy="1924098"/>
          </a:xfrm>
        </p:grpSpPr>
        <p:sp>
          <p:nvSpPr>
            <p:cNvPr id="17" name="PPT世界-10-1"/>
            <p:cNvSpPr/>
            <p:nvPr/>
          </p:nvSpPr>
          <p:spPr>
            <a:xfrm rot="2700000">
              <a:off x="4060202" y="3920385"/>
              <a:ext cx="139308" cy="13930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cxnSp>
          <p:nvCxnSpPr>
            <p:cNvPr id="18" name="PPT世界-10-2"/>
            <p:cNvCxnSpPr/>
            <p:nvPr/>
          </p:nvCxnSpPr>
          <p:spPr>
            <a:xfrm flipV="1">
              <a:off x="4126600" y="2320261"/>
              <a:ext cx="0" cy="1571274"/>
            </a:xfrm>
            <a:prstGeom prst="straightConnector1">
              <a:avLst/>
            </a:prstGeom>
            <a:ln w="12700" cap="rnd">
              <a:solidFill>
                <a:schemeClr val="accent1"/>
              </a:solidFill>
              <a:prstDash val="sysDash"/>
              <a:tailEnd type="oval" w="sm" len="sm"/>
            </a:ln>
          </p:spPr>
          <p:style>
            <a:lnRef idx="1">
              <a:schemeClr val="accent1"/>
            </a:lnRef>
            <a:fillRef idx="0">
              <a:schemeClr val="accent1"/>
            </a:fillRef>
            <a:effectRef idx="0">
              <a:schemeClr val="accent1"/>
            </a:effectRef>
            <a:fontRef idx="minor">
              <a:schemeClr val="tx1"/>
            </a:fontRef>
          </p:style>
        </p:cxnSp>
        <p:sp>
          <p:nvSpPr>
            <p:cNvPr id="19" name="PPT世界-10-3"/>
            <p:cNvSpPr txBox="1"/>
            <p:nvPr/>
          </p:nvSpPr>
          <p:spPr>
            <a:xfrm>
              <a:off x="4202788" y="2135595"/>
              <a:ext cx="1735289"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0" name="PPT世界-10-4"/>
            <p:cNvSpPr txBox="1"/>
            <p:nvPr/>
          </p:nvSpPr>
          <p:spPr>
            <a:xfrm>
              <a:off x="4202788" y="2404648"/>
              <a:ext cx="1986115" cy="705129"/>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a:t>
              </a:r>
            </a:p>
          </p:txBody>
        </p:sp>
      </p:grpSp>
      <p:grpSp>
        <p:nvGrpSpPr>
          <p:cNvPr id="12" name="PPT世界-11">
            <a:extLst>
              <a:ext uri="{FF2B5EF4-FFF2-40B4-BE49-F238E27FC236}">
                <a16:creationId xmlns:a16="http://schemas.microsoft.com/office/drawing/2014/main" id="{ACF01E2E-7510-412D-B982-595E24B7AE36}"/>
              </a:ext>
            </a:extLst>
          </p:cNvPr>
          <p:cNvGrpSpPr/>
          <p:nvPr/>
        </p:nvGrpSpPr>
        <p:grpSpPr>
          <a:xfrm>
            <a:off x="6963057" y="2292757"/>
            <a:ext cx="2128701" cy="1924098"/>
            <a:chOff x="6922404" y="2262070"/>
            <a:chExt cx="2128701" cy="1924098"/>
          </a:xfrm>
        </p:grpSpPr>
        <p:sp>
          <p:nvSpPr>
            <p:cNvPr id="21" name="PPT世界-11-1"/>
            <p:cNvSpPr/>
            <p:nvPr/>
          </p:nvSpPr>
          <p:spPr>
            <a:xfrm rot="2700000">
              <a:off x="6922404" y="4046860"/>
              <a:ext cx="139308" cy="13930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cxnSp>
          <p:nvCxnSpPr>
            <p:cNvPr id="22" name="PPT世界-11-2"/>
            <p:cNvCxnSpPr/>
            <p:nvPr/>
          </p:nvCxnSpPr>
          <p:spPr>
            <a:xfrm flipV="1">
              <a:off x="6988802" y="2446736"/>
              <a:ext cx="0" cy="1571274"/>
            </a:xfrm>
            <a:prstGeom prst="straightConnector1">
              <a:avLst/>
            </a:prstGeom>
            <a:ln w="12700" cap="rnd">
              <a:solidFill>
                <a:schemeClr val="accent1"/>
              </a:solidFill>
              <a:prstDash val="sysDash"/>
              <a:tailEnd type="oval" w="sm" len="sm"/>
            </a:ln>
          </p:spPr>
          <p:style>
            <a:lnRef idx="1">
              <a:schemeClr val="accent1"/>
            </a:lnRef>
            <a:fillRef idx="0">
              <a:schemeClr val="accent1"/>
            </a:fillRef>
            <a:effectRef idx="0">
              <a:schemeClr val="accent1"/>
            </a:effectRef>
            <a:fontRef idx="minor">
              <a:schemeClr val="tx1"/>
            </a:fontRef>
          </p:style>
        </p:cxnSp>
        <p:sp>
          <p:nvSpPr>
            <p:cNvPr id="23" name="PPT世界-11-3"/>
            <p:cNvSpPr txBox="1"/>
            <p:nvPr/>
          </p:nvSpPr>
          <p:spPr>
            <a:xfrm>
              <a:off x="7064990" y="2262070"/>
              <a:ext cx="1735289"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4" name="PPT世界-11-4"/>
            <p:cNvSpPr txBox="1"/>
            <p:nvPr/>
          </p:nvSpPr>
          <p:spPr>
            <a:xfrm>
              <a:off x="7064990" y="2531123"/>
              <a:ext cx="1986115" cy="705129"/>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a:t>
              </a:r>
            </a:p>
          </p:txBody>
        </p:sp>
      </p:grpSp>
      <p:grpSp>
        <p:nvGrpSpPr>
          <p:cNvPr id="29" name="PPT世界-12">
            <a:extLst>
              <a:ext uri="{FF2B5EF4-FFF2-40B4-BE49-F238E27FC236}">
                <a16:creationId xmlns:a16="http://schemas.microsoft.com/office/drawing/2014/main" id="{87C86431-009D-44EF-AEC5-329621DC8517}"/>
              </a:ext>
            </a:extLst>
          </p:cNvPr>
          <p:cNvGrpSpPr/>
          <p:nvPr/>
        </p:nvGrpSpPr>
        <p:grpSpPr>
          <a:xfrm>
            <a:off x="9859996" y="1888772"/>
            <a:ext cx="2128701" cy="1924098"/>
            <a:chOff x="9348889" y="1993017"/>
            <a:chExt cx="2128701" cy="1924098"/>
          </a:xfrm>
        </p:grpSpPr>
        <p:sp>
          <p:nvSpPr>
            <p:cNvPr id="25" name="PPT世界-12-1"/>
            <p:cNvSpPr/>
            <p:nvPr/>
          </p:nvSpPr>
          <p:spPr>
            <a:xfrm rot="2700000">
              <a:off x="9348889" y="3777807"/>
              <a:ext cx="139308" cy="13930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cxnSp>
          <p:nvCxnSpPr>
            <p:cNvPr id="26" name="PPT世界-12-2"/>
            <p:cNvCxnSpPr/>
            <p:nvPr/>
          </p:nvCxnSpPr>
          <p:spPr>
            <a:xfrm flipV="1">
              <a:off x="9415287" y="2177683"/>
              <a:ext cx="0" cy="1571274"/>
            </a:xfrm>
            <a:prstGeom prst="straightConnector1">
              <a:avLst/>
            </a:prstGeom>
            <a:ln w="12700" cap="rnd">
              <a:solidFill>
                <a:schemeClr val="accent1"/>
              </a:solidFill>
              <a:prstDash val="sysDash"/>
              <a:tailEnd type="oval" w="sm" len="sm"/>
            </a:ln>
          </p:spPr>
          <p:style>
            <a:lnRef idx="1">
              <a:schemeClr val="accent1"/>
            </a:lnRef>
            <a:fillRef idx="0">
              <a:schemeClr val="accent1"/>
            </a:fillRef>
            <a:effectRef idx="0">
              <a:schemeClr val="accent1"/>
            </a:effectRef>
            <a:fontRef idx="minor">
              <a:schemeClr val="tx1"/>
            </a:fontRef>
          </p:style>
        </p:cxnSp>
        <p:sp>
          <p:nvSpPr>
            <p:cNvPr id="27" name="PPT世界-12-3"/>
            <p:cNvSpPr txBox="1"/>
            <p:nvPr/>
          </p:nvSpPr>
          <p:spPr>
            <a:xfrm>
              <a:off x="9491475" y="1993017"/>
              <a:ext cx="1735289"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12-4"/>
            <p:cNvSpPr txBox="1"/>
            <p:nvPr/>
          </p:nvSpPr>
          <p:spPr>
            <a:xfrm>
              <a:off x="9491475" y="2262070"/>
              <a:ext cx="1986115" cy="705129"/>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a:t>
              </a:r>
            </a:p>
          </p:txBody>
        </p:sp>
      </p:grpSp>
      <p:grpSp>
        <p:nvGrpSpPr>
          <p:cNvPr id="44" name="PPT世界-13">
            <a:extLst>
              <a:ext uri="{FF2B5EF4-FFF2-40B4-BE49-F238E27FC236}">
                <a16:creationId xmlns:a16="http://schemas.microsoft.com/office/drawing/2014/main" id="{B3D303F4-D159-4626-9151-D59653E44378}"/>
              </a:ext>
            </a:extLst>
          </p:cNvPr>
          <p:cNvGrpSpPr/>
          <p:nvPr/>
        </p:nvGrpSpPr>
        <p:grpSpPr>
          <a:xfrm>
            <a:off x="2691134" y="4192591"/>
            <a:ext cx="2154274" cy="1832194"/>
            <a:chOff x="2729234" y="4078262"/>
            <a:chExt cx="2154274" cy="1832194"/>
          </a:xfrm>
        </p:grpSpPr>
        <p:sp>
          <p:nvSpPr>
            <p:cNvPr id="30" name="PPT世界-13-1"/>
            <p:cNvSpPr/>
            <p:nvPr/>
          </p:nvSpPr>
          <p:spPr>
            <a:xfrm rot="18900000" flipV="1">
              <a:off x="2729234" y="4078262"/>
              <a:ext cx="139308" cy="139308"/>
            </a:xfrm>
            <a:prstGeom prst="roundRect">
              <a:avLst/>
            </a:prstGeom>
            <a:solidFill>
              <a:schemeClr val="accent2"/>
            </a:solidFill>
            <a:ln w="3429" cap="flat">
              <a:noFill/>
              <a:prstDash val="solid"/>
              <a:miter/>
            </a:ln>
          </p:spPr>
          <p:txBody>
            <a:bodyPr rtlCol="0" anchor="ctr"/>
            <a:lstStyle/>
            <a:p>
              <a:endParaRPr lang="zh-CN" altLang="en-US">
                <a:solidFill>
                  <a:schemeClr val="tx1"/>
                </a:solidFill>
              </a:endParaRPr>
            </a:p>
          </p:txBody>
        </p:sp>
        <p:cxnSp>
          <p:nvCxnSpPr>
            <p:cNvPr id="31" name="PPT世界-13-2"/>
            <p:cNvCxnSpPr/>
            <p:nvPr/>
          </p:nvCxnSpPr>
          <p:spPr>
            <a:xfrm>
              <a:off x="2795632" y="4246420"/>
              <a:ext cx="0" cy="1468042"/>
            </a:xfrm>
            <a:prstGeom prst="straightConnector1">
              <a:avLst/>
            </a:prstGeom>
            <a:ln w="12700" cap="rnd">
              <a:solidFill>
                <a:schemeClr val="accent2"/>
              </a:solidFill>
              <a:prstDash val="sysDash"/>
              <a:tailEnd type="oval" w="sm" len="sm"/>
            </a:ln>
          </p:spPr>
          <p:style>
            <a:lnRef idx="1">
              <a:schemeClr val="accent1"/>
            </a:lnRef>
            <a:fillRef idx="0">
              <a:schemeClr val="accent1"/>
            </a:fillRef>
            <a:effectRef idx="0">
              <a:schemeClr val="accent1"/>
            </a:effectRef>
            <a:fontRef idx="minor">
              <a:schemeClr val="tx1"/>
            </a:fontRef>
          </p:style>
        </p:cxnSp>
        <p:sp>
          <p:nvSpPr>
            <p:cNvPr id="32" name="PPT世界-13-3"/>
            <p:cNvSpPr txBox="1"/>
            <p:nvPr/>
          </p:nvSpPr>
          <p:spPr>
            <a:xfrm>
              <a:off x="2897393" y="5541124"/>
              <a:ext cx="1735289"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3" name="PPT世界-13-4"/>
            <p:cNvSpPr txBox="1"/>
            <p:nvPr/>
          </p:nvSpPr>
          <p:spPr>
            <a:xfrm>
              <a:off x="2897393" y="4819088"/>
              <a:ext cx="1986115" cy="705129"/>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a:t>
              </a:r>
            </a:p>
          </p:txBody>
        </p:sp>
      </p:grpSp>
      <p:grpSp>
        <p:nvGrpSpPr>
          <p:cNvPr id="39" name="PPT世界-14">
            <a:extLst>
              <a:ext uri="{FF2B5EF4-FFF2-40B4-BE49-F238E27FC236}">
                <a16:creationId xmlns:a16="http://schemas.microsoft.com/office/drawing/2014/main" id="{CCD73FB8-1A70-4599-A0C3-5899510CB7FE}"/>
              </a:ext>
            </a:extLst>
          </p:cNvPr>
          <p:cNvGrpSpPr/>
          <p:nvPr/>
        </p:nvGrpSpPr>
        <p:grpSpPr>
          <a:xfrm>
            <a:off x="5591264" y="3973310"/>
            <a:ext cx="2154274" cy="2061024"/>
            <a:chOff x="5581775" y="3973310"/>
            <a:chExt cx="2154274" cy="2061024"/>
          </a:xfrm>
        </p:grpSpPr>
        <p:sp>
          <p:nvSpPr>
            <p:cNvPr id="35" name="PPT世界-14-1"/>
            <p:cNvSpPr/>
            <p:nvPr/>
          </p:nvSpPr>
          <p:spPr>
            <a:xfrm rot="18900000" flipV="1">
              <a:off x="5581775" y="3973310"/>
              <a:ext cx="139308" cy="139308"/>
            </a:xfrm>
            <a:prstGeom prst="roundRect">
              <a:avLst/>
            </a:prstGeom>
            <a:solidFill>
              <a:schemeClr val="accent2"/>
            </a:solidFill>
            <a:ln w="3429" cap="flat">
              <a:noFill/>
              <a:prstDash val="solid"/>
              <a:miter/>
            </a:ln>
          </p:spPr>
          <p:txBody>
            <a:bodyPr rtlCol="0" anchor="ctr"/>
            <a:lstStyle/>
            <a:p>
              <a:endParaRPr lang="zh-CN" altLang="en-US">
                <a:solidFill>
                  <a:schemeClr val="tx1"/>
                </a:solidFill>
              </a:endParaRPr>
            </a:p>
          </p:txBody>
        </p:sp>
        <p:cxnSp>
          <p:nvCxnSpPr>
            <p:cNvPr id="36" name="PPT世界-14-2"/>
            <p:cNvCxnSpPr/>
            <p:nvPr/>
          </p:nvCxnSpPr>
          <p:spPr>
            <a:xfrm>
              <a:off x="5648173" y="4141468"/>
              <a:ext cx="0" cy="1698724"/>
            </a:xfrm>
            <a:prstGeom prst="straightConnector1">
              <a:avLst/>
            </a:prstGeom>
            <a:ln w="12700" cap="rnd">
              <a:solidFill>
                <a:schemeClr val="accent2"/>
              </a:solidFill>
              <a:prstDash val="sysDash"/>
              <a:tailEnd type="oval" w="sm" len="sm"/>
            </a:ln>
          </p:spPr>
          <p:style>
            <a:lnRef idx="1">
              <a:schemeClr val="accent1"/>
            </a:lnRef>
            <a:fillRef idx="0">
              <a:schemeClr val="accent1"/>
            </a:fillRef>
            <a:effectRef idx="0">
              <a:schemeClr val="accent1"/>
            </a:effectRef>
            <a:fontRef idx="minor">
              <a:schemeClr val="tx1"/>
            </a:fontRef>
          </p:style>
        </p:cxnSp>
        <p:sp>
          <p:nvSpPr>
            <p:cNvPr id="37" name="PPT世界-14-3"/>
            <p:cNvSpPr txBox="1"/>
            <p:nvPr/>
          </p:nvSpPr>
          <p:spPr>
            <a:xfrm>
              <a:off x="5749934" y="5665002"/>
              <a:ext cx="1735289"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8" name="PPT世界-14-4"/>
            <p:cNvSpPr txBox="1"/>
            <p:nvPr/>
          </p:nvSpPr>
          <p:spPr>
            <a:xfrm>
              <a:off x="5749934" y="4942966"/>
              <a:ext cx="1986115" cy="705129"/>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a:t>
              </a:r>
            </a:p>
          </p:txBody>
        </p:sp>
      </p:grpSp>
      <p:grpSp>
        <p:nvGrpSpPr>
          <p:cNvPr id="34" name="PPT世界-15">
            <a:extLst>
              <a:ext uri="{FF2B5EF4-FFF2-40B4-BE49-F238E27FC236}">
                <a16:creationId xmlns:a16="http://schemas.microsoft.com/office/drawing/2014/main" id="{D5D88813-7A5B-45CF-89CA-98A518D2FCB7}"/>
              </a:ext>
            </a:extLst>
          </p:cNvPr>
          <p:cNvGrpSpPr/>
          <p:nvPr/>
        </p:nvGrpSpPr>
        <p:grpSpPr>
          <a:xfrm>
            <a:off x="8453465" y="3948907"/>
            <a:ext cx="2154274" cy="1698349"/>
            <a:chOff x="8218447" y="4051341"/>
            <a:chExt cx="2154274" cy="1698349"/>
          </a:xfrm>
        </p:grpSpPr>
        <p:sp>
          <p:nvSpPr>
            <p:cNvPr id="40" name="PPT世界-15-1"/>
            <p:cNvSpPr/>
            <p:nvPr/>
          </p:nvSpPr>
          <p:spPr>
            <a:xfrm rot="18900000" flipV="1">
              <a:off x="8218447" y="4051341"/>
              <a:ext cx="139308" cy="139308"/>
            </a:xfrm>
            <a:prstGeom prst="roundRect">
              <a:avLst/>
            </a:prstGeom>
            <a:solidFill>
              <a:schemeClr val="accent2"/>
            </a:solidFill>
            <a:ln w="3429" cap="flat">
              <a:noFill/>
              <a:prstDash val="solid"/>
              <a:miter/>
            </a:ln>
          </p:spPr>
          <p:txBody>
            <a:bodyPr rtlCol="0" anchor="ctr"/>
            <a:lstStyle/>
            <a:p>
              <a:endParaRPr lang="zh-CN" altLang="en-US">
                <a:solidFill>
                  <a:schemeClr val="tx1"/>
                </a:solidFill>
              </a:endParaRPr>
            </a:p>
          </p:txBody>
        </p:sp>
        <p:cxnSp>
          <p:nvCxnSpPr>
            <p:cNvPr id="41" name="PPT世界-15-2"/>
            <p:cNvCxnSpPr/>
            <p:nvPr/>
          </p:nvCxnSpPr>
          <p:spPr>
            <a:xfrm>
              <a:off x="8284845" y="4219499"/>
              <a:ext cx="0" cy="1357803"/>
            </a:xfrm>
            <a:prstGeom prst="straightConnector1">
              <a:avLst/>
            </a:prstGeom>
            <a:ln w="12700" cap="rnd">
              <a:solidFill>
                <a:schemeClr val="accent2"/>
              </a:solidFill>
              <a:prstDash val="sysDash"/>
              <a:tailEnd type="oval" w="sm" len="sm"/>
            </a:ln>
          </p:spPr>
          <p:style>
            <a:lnRef idx="1">
              <a:schemeClr val="accent1"/>
            </a:lnRef>
            <a:fillRef idx="0">
              <a:schemeClr val="accent1"/>
            </a:fillRef>
            <a:effectRef idx="0">
              <a:schemeClr val="accent1"/>
            </a:effectRef>
            <a:fontRef idx="minor">
              <a:schemeClr val="tx1"/>
            </a:fontRef>
          </p:style>
        </p:cxnSp>
        <p:sp>
          <p:nvSpPr>
            <p:cNvPr id="42" name="PPT世界-15-3"/>
            <p:cNvSpPr txBox="1"/>
            <p:nvPr/>
          </p:nvSpPr>
          <p:spPr>
            <a:xfrm>
              <a:off x="8386606" y="5380358"/>
              <a:ext cx="1735289"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3" name="PPT世界-15-4"/>
            <p:cNvSpPr txBox="1"/>
            <p:nvPr/>
          </p:nvSpPr>
          <p:spPr>
            <a:xfrm>
              <a:off x="8386606" y="4658322"/>
              <a:ext cx="1986115" cy="705129"/>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anim calcmode="lin" valueType="num">
                                      <p:cBhvr>
                                        <p:cTn id="14" dur="500" fill="hold"/>
                                        <p:tgtEl>
                                          <p:spTgt spid="44"/>
                                        </p:tgtEl>
                                        <p:attrNameLst>
                                          <p:attrName>ppt_x</p:attrName>
                                        </p:attrNameLst>
                                      </p:cBhvr>
                                      <p:tavLst>
                                        <p:tav tm="0">
                                          <p:val>
                                            <p:strVal val="#ppt_x"/>
                                          </p:val>
                                        </p:tav>
                                        <p:tav tm="100000">
                                          <p:val>
                                            <p:strVal val="#ppt_x"/>
                                          </p:val>
                                        </p:tav>
                                      </p:tavLst>
                                    </p:anim>
                                    <p:anim calcmode="lin" valueType="num">
                                      <p:cBhvr>
                                        <p:cTn id="15" dur="5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anim calcmode="lin" valueType="num">
                                      <p:cBhvr>
                                        <p:cTn id="38" dur="500" fill="hold"/>
                                        <p:tgtEl>
                                          <p:spTgt spid="34"/>
                                        </p:tgtEl>
                                        <p:attrNameLst>
                                          <p:attrName>ppt_x</p:attrName>
                                        </p:attrNameLst>
                                      </p:cBhvr>
                                      <p:tavLst>
                                        <p:tav tm="0">
                                          <p:val>
                                            <p:strVal val="#ppt_x"/>
                                          </p:val>
                                        </p:tav>
                                        <p:tav tm="100000">
                                          <p:val>
                                            <p:strVal val="#ppt_x"/>
                                          </p:val>
                                        </p:tav>
                                      </p:tavLst>
                                    </p:anim>
                                    <p:anim calcmode="lin" valueType="num">
                                      <p:cBhvr>
                                        <p:cTn id="39" dur="50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anim calcmode="lin" valueType="num">
                                      <p:cBhvr>
                                        <p:cTn id="44" dur="500" fill="hold"/>
                                        <p:tgtEl>
                                          <p:spTgt spid="29"/>
                                        </p:tgtEl>
                                        <p:attrNameLst>
                                          <p:attrName>ppt_x</p:attrName>
                                        </p:attrNameLst>
                                      </p:cBhvr>
                                      <p:tavLst>
                                        <p:tav tm="0">
                                          <p:val>
                                            <p:strVal val="#ppt_x"/>
                                          </p:val>
                                        </p:tav>
                                        <p:tav tm="100000">
                                          <p:val>
                                            <p:strVal val="#ppt_x"/>
                                          </p:val>
                                        </p:tav>
                                      </p:tavLst>
                                    </p:anim>
                                    <p:anim calcmode="lin" valueType="num">
                                      <p:cBhvr>
                                        <p:cTn id="45"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01</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3"/>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法理学</a:t>
            </a:r>
          </a:p>
        </p:txBody>
      </p:sp>
      <p:sp>
        <p:nvSpPr>
          <p:cNvPr id="5" name="PPT世界-4"/>
          <p:cNvSpPr/>
          <p:nvPr/>
        </p:nvSpPr>
        <p:spPr>
          <a:xfrm>
            <a:off x="304800" y="1131434"/>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JURISPRUDENCE</a:t>
            </a:r>
            <a:endParaRPr lang="zh-CN" altLang="en-US"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 name="PPT世界-5"/>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6"/>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34" name="PPT世界-7">
            <a:extLst>
              <a:ext uri="{FF2B5EF4-FFF2-40B4-BE49-F238E27FC236}">
                <a16:creationId xmlns:a16="http://schemas.microsoft.com/office/drawing/2014/main" id="{1E4462DB-7AAB-4C63-B4DC-184E59E6F517}"/>
              </a:ext>
            </a:extLst>
          </p:cNvPr>
          <p:cNvGrpSpPr/>
          <p:nvPr/>
        </p:nvGrpSpPr>
        <p:grpSpPr>
          <a:xfrm>
            <a:off x="5354618" y="3848887"/>
            <a:ext cx="6160143" cy="2703987"/>
            <a:chOff x="5354618" y="3848887"/>
            <a:chExt cx="6160143" cy="2703987"/>
          </a:xfrm>
        </p:grpSpPr>
        <p:sp>
          <p:nvSpPr>
            <p:cNvPr id="13" name="PPT世界-7-1"/>
            <p:cNvSpPr/>
            <p:nvPr/>
          </p:nvSpPr>
          <p:spPr>
            <a:xfrm>
              <a:off x="5500041" y="3848887"/>
              <a:ext cx="6014720" cy="2703987"/>
            </a:xfrm>
            <a:prstGeom prst="roundRect">
              <a:avLst>
                <a:gd name="adj" fmla="val 8120"/>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aphicFrame>
          <p:nvGraphicFramePr>
            <p:cNvPr id="15" name="PPT世界-7-2"/>
            <p:cNvGraphicFramePr/>
            <p:nvPr>
              <p:extLst>
                <p:ext uri="{D42A27DB-BD31-4B8C-83A1-F6EECF244321}">
                  <p14:modId xmlns:p14="http://schemas.microsoft.com/office/powerpoint/2010/main" val="2697000539"/>
                </p:ext>
              </p:extLst>
            </p:nvPr>
          </p:nvGraphicFramePr>
          <p:xfrm>
            <a:off x="5354618" y="4017179"/>
            <a:ext cx="3375617" cy="2250411"/>
          </p:xfrm>
          <a:graphic>
            <a:graphicData uri="http://schemas.openxmlformats.org/drawingml/2006/chart">
              <c:chart xmlns:c="http://schemas.openxmlformats.org/drawingml/2006/chart" xmlns:r="http://schemas.openxmlformats.org/officeDocument/2006/relationships" r:id="rId2"/>
            </a:graphicData>
          </a:graphic>
        </p:graphicFrame>
        <p:sp>
          <p:nvSpPr>
            <p:cNvPr id="16" name="PPT世界-7-3"/>
            <p:cNvSpPr/>
            <p:nvPr/>
          </p:nvSpPr>
          <p:spPr>
            <a:xfrm>
              <a:off x="6500450" y="4680697"/>
              <a:ext cx="1083951"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75</a:t>
              </a:r>
              <a:r>
                <a:rPr kumimoji="0" lang="en-US" altLang="zh-CN"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40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7-4"/>
            <p:cNvSpPr/>
            <p:nvPr/>
          </p:nvSpPr>
          <p:spPr>
            <a:xfrm>
              <a:off x="6398663" y="5295706"/>
              <a:ext cx="1287532"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aphicFrame>
          <p:nvGraphicFramePr>
            <p:cNvPr id="18" name="PPT世界-7-5"/>
            <p:cNvGraphicFramePr/>
            <p:nvPr>
              <p:extLst>
                <p:ext uri="{D42A27DB-BD31-4B8C-83A1-F6EECF244321}">
                  <p14:modId xmlns:p14="http://schemas.microsoft.com/office/powerpoint/2010/main" val="3428808776"/>
                </p:ext>
              </p:extLst>
            </p:nvPr>
          </p:nvGraphicFramePr>
          <p:xfrm>
            <a:off x="8068106" y="4017179"/>
            <a:ext cx="3375617" cy="2250411"/>
          </p:xfrm>
          <a:graphic>
            <a:graphicData uri="http://schemas.openxmlformats.org/drawingml/2006/chart">
              <c:chart xmlns:c="http://schemas.openxmlformats.org/drawingml/2006/chart" xmlns:r="http://schemas.openxmlformats.org/officeDocument/2006/relationships" r:id="rId3"/>
            </a:graphicData>
          </a:graphic>
        </p:graphicFrame>
        <p:sp>
          <p:nvSpPr>
            <p:cNvPr id="19" name="PPT世界-7-6"/>
            <p:cNvSpPr/>
            <p:nvPr/>
          </p:nvSpPr>
          <p:spPr>
            <a:xfrm>
              <a:off x="9213938" y="4680697"/>
              <a:ext cx="1083951"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89</a:t>
              </a:r>
              <a:r>
                <a:rPr kumimoji="0" lang="en-US" altLang="zh-CN"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7-7"/>
            <p:cNvSpPr/>
            <p:nvPr/>
          </p:nvSpPr>
          <p:spPr>
            <a:xfrm>
              <a:off x="9112151" y="5295706"/>
              <a:ext cx="1287532" cy="30777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33" name="PPT世界-8">
            <a:extLst>
              <a:ext uri="{FF2B5EF4-FFF2-40B4-BE49-F238E27FC236}">
                <a16:creationId xmlns:a16="http://schemas.microsoft.com/office/drawing/2014/main" id="{E8AC9FDF-8FC5-486C-B5A0-C30A57BC24A3}"/>
              </a:ext>
            </a:extLst>
          </p:cNvPr>
          <p:cNvGrpSpPr/>
          <p:nvPr/>
        </p:nvGrpSpPr>
        <p:grpSpPr>
          <a:xfrm>
            <a:off x="5500041" y="1803400"/>
            <a:ext cx="6014720" cy="1771165"/>
            <a:chOff x="5500041" y="1803400"/>
            <a:chExt cx="6014720" cy="1771165"/>
          </a:xfrm>
        </p:grpSpPr>
        <p:sp>
          <p:nvSpPr>
            <p:cNvPr id="11" name="PPT世界-8-1"/>
            <p:cNvSpPr/>
            <p:nvPr/>
          </p:nvSpPr>
          <p:spPr>
            <a:xfrm>
              <a:off x="5500041" y="1803400"/>
              <a:ext cx="2905760" cy="1771165"/>
            </a:xfrm>
            <a:prstGeom prst="roundRect">
              <a:avLst>
                <a:gd name="adj" fmla="val 8120"/>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2" name="PPT世界-8-2"/>
            <p:cNvSpPr/>
            <p:nvPr/>
          </p:nvSpPr>
          <p:spPr>
            <a:xfrm>
              <a:off x="8609001" y="1803400"/>
              <a:ext cx="2905760" cy="1771165"/>
            </a:xfrm>
            <a:prstGeom prst="roundRect">
              <a:avLst>
                <a:gd name="adj" fmla="val 8120"/>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1" name="PPT世界-8-3"/>
            <p:cNvSpPr txBox="1"/>
            <p:nvPr/>
          </p:nvSpPr>
          <p:spPr>
            <a:xfrm>
              <a:off x="5729563" y="2042252"/>
              <a:ext cx="163694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3" name="PPT世界-8-4"/>
            <p:cNvSpPr txBox="1"/>
            <p:nvPr/>
          </p:nvSpPr>
          <p:spPr>
            <a:xfrm>
              <a:off x="5720693" y="2674809"/>
              <a:ext cx="2513974" cy="705129"/>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a:t>
              </a:r>
            </a:p>
          </p:txBody>
        </p:sp>
        <p:sp>
          <p:nvSpPr>
            <p:cNvPr id="24" name="PPT世界-8-5"/>
            <p:cNvSpPr txBox="1"/>
            <p:nvPr/>
          </p:nvSpPr>
          <p:spPr>
            <a:xfrm>
              <a:off x="8802575" y="2042252"/>
              <a:ext cx="1636942"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6" name="PPT世界-8-6"/>
            <p:cNvSpPr txBox="1"/>
            <p:nvPr/>
          </p:nvSpPr>
          <p:spPr>
            <a:xfrm>
              <a:off x="8793705" y="2674809"/>
              <a:ext cx="2512795" cy="705129"/>
            </a:xfrm>
            <a:prstGeom prst="rect">
              <a:avLst/>
            </a:prstGeom>
            <a:noFill/>
          </p:spPr>
          <p:txBody>
            <a:bodyPr wrap="square" rtlCol="0">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a:t>
              </a:r>
            </a:p>
          </p:txBody>
        </p:sp>
        <p:cxnSp>
          <p:nvCxnSpPr>
            <p:cNvPr id="27" name="PPT世界-8-7"/>
            <p:cNvCxnSpPr>
              <a:cxnSpLocks/>
            </p:cNvCxnSpPr>
            <p:nvPr/>
          </p:nvCxnSpPr>
          <p:spPr>
            <a:xfrm>
              <a:off x="6819014" y="2545931"/>
              <a:ext cx="128714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PPT世界-8-8"/>
            <p:cNvSpPr/>
            <p:nvPr/>
          </p:nvSpPr>
          <p:spPr>
            <a:xfrm>
              <a:off x="5813166" y="2505927"/>
              <a:ext cx="1044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29" name="PPT世界-8-9"/>
            <p:cNvCxnSpPr>
              <a:cxnSpLocks/>
            </p:cNvCxnSpPr>
            <p:nvPr/>
          </p:nvCxnSpPr>
          <p:spPr>
            <a:xfrm>
              <a:off x="9927974" y="2545931"/>
              <a:ext cx="128714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PPT世界-8-10"/>
            <p:cNvSpPr/>
            <p:nvPr/>
          </p:nvSpPr>
          <p:spPr>
            <a:xfrm>
              <a:off x="8922126" y="2505927"/>
              <a:ext cx="1044000" cy="45719"/>
            </a:xfrm>
            <a:prstGeom prst="rect">
              <a:avLst/>
            </a:prstGeom>
            <a:solidFill>
              <a:schemeClr val="accent2"/>
            </a:solidFill>
            <a:ln w="3429" cap="flat">
              <a:noFill/>
              <a:prstDash val="solid"/>
              <a:miter/>
            </a:ln>
          </p:spPr>
          <p:txBody>
            <a:bodyPr rtlCol="0" anchor="ctr"/>
            <a:lstStyle/>
            <a:p>
              <a:endParaRPr lang="zh-CN" altLang="en-US">
                <a:solidFill>
                  <a:schemeClr val="tx1"/>
                </a:solidFill>
              </a:endParaRPr>
            </a:p>
          </p:txBody>
        </p:sp>
      </p:grpSp>
      <p:grpSp>
        <p:nvGrpSpPr>
          <p:cNvPr id="32" name="PPT世界-9">
            <a:extLst>
              <a:ext uri="{FF2B5EF4-FFF2-40B4-BE49-F238E27FC236}">
                <a16:creationId xmlns:a16="http://schemas.microsoft.com/office/drawing/2014/main" id="{DCF1D4B8-7116-434E-9EAC-5BD806ECF003}"/>
              </a:ext>
            </a:extLst>
          </p:cNvPr>
          <p:cNvGrpSpPr/>
          <p:nvPr/>
        </p:nvGrpSpPr>
        <p:grpSpPr>
          <a:xfrm>
            <a:off x="642801" y="1803400"/>
            <a:ext cx="4609773" cy="4749474"/>
            <a:chOff x="642801" y="1803400"/>
            <a:chExt cx="4609773" cy="4749474"/>
          </a:xfrm>
        </p:grpSpPr>
        <p:sp>
          <p:nvSpPr>
            <p:cNvPr id="10" name="PPT世界-9-1"/>
            <p:cNvSpPr/>
            <p:nvPr/>
          </p:nvSpPr>
          <p:spPr>
            <a:xfrm>
              <a:off x="642801" y="1803400"/>
              <a:ext cx="4609773" cy="4749474"/>
            </a:xfrm>
            <a:prstGeom prst="roundRect">
              <a:avLst>
                <a:gd name="adj" fmla="val 4368"/>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aphicFrame>
          <p:nvGraphicFramePr>
            <p:cNvPr id="14" name="PPT世界-9-2"/>
            <p:cNvGraphicFramePr/>
            <p:nvPr>
              <p:extLst>
                <p:ext uri="{D42A27DB-BD31-4B8C-83A1-F6EECF244321}">
                  <p14:modId xmlns:p14="http://schemas.microsoft.com/office/powerpoint/2010/main" val="1847475067"/>
                </p:ext>
              </p:extLst>
            </p:nvPr>
          </p:nvGraphicFramePr>
          <p:xfrm>
            <a:off x="810637" y="2152604"/>
            <a:ext cx="4259333" cy="4229886"/>
          </p:xfrm>
          <a:graphic>
            <a:graphicData uri="http://schemas.openxmlformats.org/drawingml/2006/chart">
              <c:chart xmlns:c="http://schemas.openxmlformats.org/drawingml/2006/chart" xmlns:r="http://schemas.openxmlformats.org/officeDocument/2006/relationships" r:id="rId4"/>
            </a:graphicData>
          </a:graphic>
        </p:graphicFrame>
        <p:sp>
          <p:nvSpPr>
            <p:cNvPr id="31" name="PPT世界-9-3"/>
            <p:cNvSpPr/>
            <p:nvPr/>
          </p:nvSpPr>
          <p:spPr>
            <a:xfrm>
              <a:off x="1626264" y="2204019"/>
              <a:ext cx="1979229" cy="330483"/>
            </a:xfrm>
            <a:prstGeom prst="roundRect">
              <a:avLst>
                <a:gd name="adj" fmla="val 50000"/>
              </a:avLst>
            </a:prstGeom>
            <a:solidFill>
              <a:schemeClr val="accent2"/>
            </a:solidFill>
            <a:ln w="3429" cap="flat">
              <a:noFill/>
              <a:prstDash val="solid"/>
              <a:miter/>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anim calcmode="lin" valueType="num">
                                      <p:cBhvr>
                                        <p:cTn id="14" dur="500" fill="hold"/>
                                        <p:tgtEl>
                                          <p:spTgt spid="33"/>
                                        </p:tgtEl>
                                        <p:attrNameLst>
                                          <p:attrName>ppt_x</p:attrName>
                                        </p:attrNameLst>
                                      </p:cBhvr>
                                      <p:tavLst>
                                        <p:tav tm="0">
                                          <p:val>
                                            <p:strVal val="#ppt_x"/>
                                          </p:val>
                                        </p:tav>
                                        <p:tav tm="100000">
                                          <p:val>
                                            <p:strVal val="#ppt_x"/>
                                          </p:val>
                                        </p:tav>
                                      </p:tavLst>
                                    </p:anim>
                                    <p:anim calcmode="lin" valueType="num">
                                      <p:cBhvr>
                                        <p:cTn id="15" dur="5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PT世界-1" descr="图片包含 桌子, 木, 房间, 灯光&#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6402283" cy="6858000"/>
          </a:xfrm>
          <a:prstGeom prst="rect">
            <a:avLst/>
          </a:prstGeom>
        </p:spPr>
      </p:pic>
      <p:sp>
        <p:nvSpPr>
          <p:cNvPr id="18" name="PPT世界-2"/>
          <p:cNvSpPr/>
          <p:nvPr/>
        </p:nvSpPr>
        <p:spPr>
          <a:xfrm>
            <a:off x="1" y="1285859"/>
            <a:ext cx="402152" cy="4545707"/>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4">
            <a:extLst>
              <a:ext uri="{FF2B5EF4-FFF2-40B4-BE49-F238E27FC236}">
                <a16:creationId xmlns:a16="http://schemas.microsoft.com/office/drawing/2014/main" id="{018DD89F-47E1-4722-A014-E78E192FA68F}"/>
              </a:ext>
            </a:extLst>
          </p:cNvPr>
          <p:cNvGrpSpPr/>
          <p:nvPr/>
        </p:nvGrpSpPr>
        <p:grpSpPr>
          <a:xfrm>
            <a:off x="4927599" y="1672789"/>
            <a:ext cx="6921500" cy="3315034"/>
            <a:chOff x="4927599" y="1672789"/>
            <a:chExt cx="6921500" cy="3315034"/>
          </a:xfrm>
        </p:grpSpPr>
        <p:sp>
          <p:nvSpPr>
            <p:cNvPr id="5" name="PPT世界-4-1"/>
            <p:cNvSpPr/>
            <p:nvPr/>
          </p:nvSpPr>
          <p:spPr>
            <a:xfrm flipH="1">
              <a:off x="4927599" y="2498259"/>
              <a:ext cx="6921500" cy="18001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思源黑体 CN Bold" panose="020B0800000000000000" pitchFamily="34" charset="-122"/>
              </a:endParaRPr>
            </a:p>
          </p:txBody>
        </p:sp>
        <p:sp>
          <p:nvSpPr>
            <p:cNvPr id="8" name="PPT世界-4-2"/>
            <p:cNvSpPr/>
            <p:nvPr/>
          </p:nvSpPr>
          <p:spPr>
            <a:xfrm flipH="1">
              <a:off x="7289791" y="2828925"/>
              <a:ext cx="3937008" cy="2158898"/>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思源黑体 CN Bold" panose="020B0800000000000000" pitchFamily="34" charset="-122"/>
              </a:endParaRPr>
            </a:p>
          </p:txBody>
        </p:sp>
        <p:sp>
          <p:nvSpPr>
            <p:cNvPr id="13" name="PPT世界-4-3"/>
            <p:cNvSpPr/>
            <p:nvPr/>
          </p:nvSpPr>
          <p:spPr>
            <a:xfrm flipH="1">
              <a:off x="6553199"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4" name="PPT世界-4-4"/>
            <p:cNvSpPr/>
            <p:nvPr/>
          </p:nvSpPr>
          <p:spPr>
            <a:xfrm flipH="1">
              <a:off x="6273797"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5" name="PPT世界-4-5"/>
            <p:cNvSpPr/>
            <p:nvPr/>
          </p:nvSpPr>
          <p:spPr>
            <a:xfrm flipH="1">
              <a:off x="5994395" y="3526960"/>
              <a:ext cx="228600" cy="381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pitchFamily="34" charset="-122"/>
              </a:endParaRPr>
            </a:p>
          </p:txBody>
        </p:sp>
        <p:sp>
          <p:nvSpPr>
            <p:cNvPr id="11" name="PPT世界-4-6"/>
            <p:cNvSpPr/>
            <p:nvPr/>
          </p:nvSpPr>
          <p:spPr>
            <a:xfrm flipH="1">
              <a:off x="7455718" y="2974974"/>
              <a:ext cx="3663466" cy="1323439"/>
            </a:xfrm>
            <a:prstGeom prst="rect">
              <a:avLst/>
            </a:prstGeom>
          </p:spPr>
          <p:txBody>
            <a:bodyPr wrap="square">
              <a:spAutoFit/>
            </a:bodyPr>
            <a:lstStyle/>
            <a:p>
              <a:pPr algn="r"/>
              <a:r>
                <a:rPr lang="zh-CN" altLang="en-US" sz="8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宪法学</a:t>
              </a:r>
            </a:p>
          </p:txBody>
        </p:sp>
        <p:sp>
          <p:nvSpPr>
            <p:cNvPr id="12" name="PPT世界-4-7"/>
            <p:cNvSpPr/>
            <p:nvPr/>
          </p:nvSpPr>
          <p:spPr>
            <a:xfrm flipH="1">
              <a:off x="7540832" y="4477552"/>
              <a:ext cx="3473574" cy="369332"/>
            </a:xfrm>
            <a:prstGeom prst="rect">
              <a:avLst/>
            </a:prstGeom>
          </p:spPr>
          <p:txBody>
            <a:bodyPr wrap="square">
              <a:spAutoFit/>
            </a:bodyPr>
            <a:lstStyle/>
            <a:p>
              <a:pPr algn="dist"/>
              <a:r>
                <a:rPr lang="en-US" altLang="zh-CN" sz="18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CONSTITUTIONAL LAW</a:t>
              </a:r>
            </a:p>
          </p:txBody>
        </p:sp>
        <p:sp>
          <p:nvSpPr>
            <p:cNvPr id="16" name="PPT世界-4-8"/>
            <p:cNvSpPr/>
            <p:nvPr/>
          </p:nvSpPr>
          <p:spPr>
            <a:xfrm flipH="1">
              <a:off x="8493443" y="1672789"/>
              <a:ext cx="2649853" cy="646330"/>
            </a:xfrm>
            <a:prstGeom prst="rect">
              <a:avLst/>
            </a:prstGeom>
          </p:spPr>
          <p:txBody>
            <a:bodyPr wrap="square">
              <a:spAutoFit/>
            </a:bodyPr>
            <a:lstStyle/>
            <a:p>
              <a:pPr algn="r"/>
              <a:r>
                <a:rPr lang="en-US" altLang="zh-CN" sz="3600" spc="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PART 02</a:t>
              </a:r>
              <a:endParaRPr lang="zh-CN" altLang="en-US" sz="3600" spc="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29" name="PPT世界-7">
            <a:extLst>
              <a:ext uri="{FF2B5EF4-FFF2-40B4-BE49-F238E27FC236}">
                <a16:creationId xmlns:a16="http://schemas.microsoft.com/office/drawing/2014/main" id="{8A98E532-ACF3-4051-B686-A7645B93AC5C}"/>
              </a:ext>
            </a:extLst>
          </p:cNvPr>
          <p:cNvSpPr/>
          <p:nvPr/>
        </p:nvSpPr>
        <p:spPr>
          <a:xfrm>
            <a:off x="9669291"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30" name="PPT世界-8">
            <a:extLst>
              <a:ext uri="{FF2B5EF4-FFF2-40B4-BE49-F238E27FC236}">
                <a16:creationId xmlns:a16="http://schemas.microsoft.com/office/drawing/2014/main" id="{BEF6C51E-ECB0-4A08-A87D-2758C1F8900D}"/>
              </a:ext>
            </a:extLst>
          </p:cNvPr>
          <p:cNvSpPr/>
          <p:nvPr/>
        </p:nvSpPr>
        <p:spPr>
          <a:xfrm>
            <a:off x="9762216" y="6185136"/>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31" name="PPT世界-9">
            <a:extLst>
              <a:ext uri="{FF2B5EF4-FFF2-40B4-BE49-F238E27FC236}">
                <a16:creationId xmlns:a16="http://schemas.microsoft.com/office/drawing/2014/main" id="{6CEFCEC5-4D6F-4B58-AF22-1E08A5FD318C}"/>
              </a:ext>
            </a:extLst>
          </p:cNvPr>
          <p:cNvSpPr/>
          <p:nvPr/>
        </p:nvSpPr>
        <p:spPr>
          <a:xfrm>
            <a:off x="10172244" y="6118111"/>
            <a:ext cx="341292" cy="341291"/>
          </a:xfrm>
          <a:prstGeom prst="ellipse">
            <a:avLst/>
          </a:prstGeom>
          <a:solidFill>
            <a:schemeClr val="accent1"/>
          </a:solidFill>
          <a:ln w="3429" cap="flat">
            <a:noFill/>
            <a:prstDash val="solid"/>
            <a:miter/>
          </a:ln>
        </p:spPr>
        <p:txBody>
          <a:bodyPr rtlCol="0" anchor="ctr"/>
          <a:lstStyle/>
          <a:p>
            <a:endParaRPr lang="zh-CN" altLang="en-US">
              <a:solidFill>
                <a:schemeClr val="tx1"/>
              </a:solidFill>
              <a:cs typeface="思源黑体 CN Bold" panose="020B0800000000000000" pitchFamily="34" charset="-122"/>
            </a:endParaRPr>
          </a:p>
        </p:txBody>
      </p:sp>
      <p:sp>
        <p:nvSpPr>
          <p:cNvPr id="32" name="PPT世界-10">
            <a:extLst>
              <a:ext uri="{FF2B5EF4-FFF2-40B4-BE49-F238E27FC236}">
                <a16:creationId xmlns:a16="http://schemas.microsoft.com/office/drawing/2014/main" id="{E666F3CC-EE69-44E5-9762-97DF058724C7}"/>
              </a:ext>
            </a:extLst>
          </p:cNvPr>
          <p:cNvSpPr/>
          <p:nvPr/>
        </p:nvSpPr>
        <p:spPr>
          <a:xfrm>
            <a:off x="10239257" y="6185254"/>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3" name="PPT世界-11">
            <a:extLst>
              <a:ext uri="{FF2B5EF4-FFF2-40B4-BE49-F238E27FC236}">
                <a16:creationId xmlns:a16="http://schemas.microsoft.com/office/drawing/2014/main" id="{83D6E124-62B4-460A-B7CF-3085B4000802}"/>
              </a:ext>
            </a:extLst>
          </p:cNvPr>
          <p:cNvSpPr/>
          <p:nvPr/>
        </p:nvSpPr>
        <p:spPr>
          <a:xfrm>
            <a:off x="10675198"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34" name="PPT世界-12">
            <a:extLst>
              <a:ext uri="{FF2B5EF4-FFF2-40B4-BE49-F238E27FC236}">
                <a16:creationId xmlns:a16="http://schemas.microsoft.com/office/drawing/2014/main" id="{A1043272-DE09-44FE-9DD3-C3DBAAE75EAC}"/>
              </a:ext>
            </a:extLst>
          </p:cNvPr>
          <p:cNvSpPr/>
          <p:nvPr/>
        </p:nvSpPr>
        <p:spPr>
          <a:xfrm>
            <a:off x="10742223" y="6203314"/>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5" name="PPT世界-13">
            <a:extLst>
              <a:ext uri="{FF2B5EF4-FFF2-40B4-BE49-F238E27FC236}">
                <a16:creationId xmlns:a16="http://schemas.microsoft.com/office/drawing/2014/main" id="{C3D99464-3DD9-414E-AE22-B4F64BA113BF}"/>
              </a:ext>
            </a:extLst>
          </p:cNvPr>
          <p:cNvSpPr/>
          <p:nvPr/>
        </p:nvSpPr>
        <p:spPr>
          <a:xfrm>
            <a:off x="11178150" y="6118111"/>
            <a:ext cx="341292" cy="341291"/>
          </a:xfrm>
          <a:prstGeom prst="ellipse">
            <a:avLst/>
          </a:prstGeom>
          <a:solidFill>
            <a:schemeClr val="accent1"/>
          </a:solidFill>
          <a:ln w="3429" cap="flat">
            <a:noFill/>
            <a:prstDash val="solid"/>
            <a:miter/>
          </a:ln>
        </p:spPr>
        <p:txBody>
          <a:bodyPr rtlCol="0" anchor="ctr"/>
          <a:lstStyle/>
          <a:p>
            <a:endParaRPr lang="zh-CN" altLang="en-US" dirty="0">
              <a:solidFill>
                <a:schemeClr val="tx1"/>
              </a:solidFill>
              <a:cs typeface="思源黑体 CN Bold" panose="020B0800000000000000" pitchFamily="34" charset="-122"/>
            </a:endParaRPr>
          </a:p>
        </p:txBody>
      </p:sp>
      <p:sp>
        <p:nvSpPr>
          <p:cNvPr id="36" name="PPT世界-14">
            <a:extLst>
              <a:ext uri="{FF2B5EF4-FFF2-40B4-BE49-F238E27FC236}">
                <a16:creationId xmlns:a16="http://schemas.microsoft.com/office/drawing/2014/main" id="{41D9A2B7-7F10-4782-BC43-8A720FFEAA82}"/>
              </a:ext>
            </a:extLst>
          </p:cNvPr>
          <p:cNvSpPr/>
          <p:nvPr/>
        </p:nvSpPr>
        <p:spPr>
          <a:xfrm>
            <a:off x="11267124" y="6185136"/>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24" name="图片 23">
            <a:hlinkClick r:id="rId3"/>
            <a:extLst>
              <a:ext uri="{FF2B5EF4-FFF2-40B4-BE49-F238E27FC236}">
                <a16:creationId xmlns:a16="http://schemas.microsoft.com/office/drawing/2014/main" id="{DF799216-1076-4824-B33A-D8A283F73382}"/>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0542233"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02</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3"/>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宪法学</a:t>
            </a:r>
          </a:p>
        </p:txBody>
      </p:sp>
      <p:sp>
        <p:nvSpPr>
          <p:cNvPr id="5" name="PPT世界-4"/>
          <p:cNvSpPr/>
          <p:nvPr/>
        </p:nvSpPr>
        <p:spPr>
          <a:xfrm>
            <a:off x="304800" y="1131434"/>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CONSTITUTIONAL LAW</a:t>
            </a:r>
          </a:p>
        </p:txBody>
      </p:sp>
      <p:sp>
        <p:nvSpPr>
          <p:cNvPr id="8" name="PPT世界-5"/>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6"/>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sp>
        <p:nvSpPr>
          <p:cNvPr id="10" name="PPT世界-7"/>
          <p:cNvSpPr/>
          <p:nvPr/>
        </p:nvSpPr>
        <p:spPr>
          <a:xfrm flipH="1">
            <a:off x="0" y="4364526"/>
            <a:ext cx="12192000" cy="2493474"/>
          </a:xfrm>
          <a:prstGeom prst="rect">
            <a:avLst/>
          </a:prstGeom>
          <a:solidFill>
            <a:schemeClr val="accent1"/>
          </a:solidFill>
          <a:ln w="12700" cap="flat" cmpd="sng" algn="ctr">
            <a:noFill/>
            <a:prstDash val="solid"/>
            <a:miter lim="800000"/>
          </a:ln>
          <a:effectLst>
            <a:outerShdw blurRad="228600" dist="88900" dir="2700000" sx="98000" sy="98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cs typeface="思源黑体 CN Bold" panose="020B0800000000000000" pitchFamily="34" charset="-122"/>
            </a:endParaRPr>
          </a:p>
        </p:txBody>
      </p:sp>
      <p:grpSp>
        <p:nvGrpSpPr>
          <p:cNvPr id="201" name="PPT世界-8">
            <a:extLst>
              <a:ext uri="{FF2B5EF4-FFF2-40B4-BE49-F238E27FC236}">
                <a16:creationId xmlns:a16="http://schemas.microsoft.com/office/drawing/2014/main" id="{97CE46AC-6089-45C4-88C5-A578CC5FCB43}"/>
              </a:ext>
            </a:extLst>
          </p:cNvPr>
          <p:cNvGrpSpPr/>
          <p:nvPr/>
        </p:nvGrpSpPr>
        <p:grpSpPr>
          <a:xfrm>
            <a:off x="571111" y="1667331"/>
            <a:ext cx="2498875" cy="4024488"/>
            <a:chOff x="571111" y="1667331"/>
            <a:chExt cx="2498875" cy="4024488"/>
          </a:xfrm>
        </p:grpSpPr>
        <p:sp>
          <p:nvSpPr>
            <p:cNvPr id="11" name="PPT世界-8-1"/>
            <p:cNvSpPr/>
            <p:nvPr/>
          </p:nvSpPr>
          <p:spPr>
            <a:xfrm>
              <a:off x="571111" y="2146376"/>
              <a:ext cx="2498875" cy="3545443"/>
            </a:xfrm>
            <a:prstGeom prst="roundRect">
              <a:avLst>
                <a:gd name="adj" fmla="val 2945"/>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 name="PPT世界-8-2"/>
            <p:cNvSpPr/>
            <p:nvPr/>
          </p:nvSpPr>
          <p:spPr>
            <a:xfrm>
              <a:off x="1338236" y="1667331"/>
              <a:ext cx="964624" cy="96462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50" name="组合 49">
              <a:extLst>
                <a:ext uri="{FF2B5EF4-FFF2-40B4-BE49-F238E27FC236}">
                  <a16:creationId xmlns:a16="http://schemas.microsoft.com/office/drawing/2014/main" id="{9FF4378D-FF6F-45B9-AB40-2FB8B20468C1}"/>
                </a:ext>
              </a:extLst>
            </p:cNvPr>
            <p:cNvGrpSpPr/>
            <p:nvPr/>
          </p:nvGrpSpPr>
          <p:grpSpPr>
            <a:xfrm>
              <a:off x="1558384" y="1887478"/>
              <a:ext cx="524328" cy="524328"/>
              <a:chOff x="1558383" y="1978431"/>
              <a:chExt cx="524328" cy="524328"/>
            </a:xfrm>
          </p:grpSpPr>
          <p:sp>
            <p:nvSpPr>
              <p:cNvPr id="16" name="PPT世界-8-3"/>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7" name="PPT世界-8-4"/>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8" name="PPT世界-8-5"/>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19" name="PPT世界-8-6"/>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0" name="PPT世界-8-7"/>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1" name="PPT世界-8-8"/>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2" name="PPT世界-8-9"/>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3" name="PPT世界-8-10"/>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4" name="PPT世界-8-11"/>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5" name="PPT世界-8-12"/>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6" name="PPT世界-8-13"/>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7" name="PPT世界-8-14"/>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8" name="PPT世界-8-15"/>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29" name="PPT世界-8-16"/>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nvGrpSpPr>
            <p:cNvPr id="35" name="组合 34">
              <a:extLst>
                <a:ext uri="{FF2B5EF4-FFF2-40B4-BE49-F238E27FC236}">
                  <a16:creationId xmlns:a16="http://schemas.microsoft.com/office/drawing/2014/main" id="{38423878-8CD7-43D2-AE5F-3B35278CDDC7}"/>
                </a:ext>
              </a:extLst>
            </p:cNvPr>
            <p:cNvGrpSpPr/>
            <p:nvPr/>
          </p:nvGrpSpPr>
          <p:grpSpPr>
            <a:xfrm>
              <a:off x="848919" y="2826982"/>
              <a:ext cx="1943258" cy="2714281"/>
              <a:chOff x="848920" y="2917935"/>
              <a:chExt cx="1943258" cy="2714281"/>
            </a:xfrm>
          </p:grpSpPr>
          <p:sp>
            <p:nvSpPr>
              <p:cNvPr id="12" name="PPT世界-8-17"/>
              <p:cNvSpPr txBox="1"/>
              <p:nvPr/>
            </p:nvSpPr>
            <p:spPr>
              <a:xfrm>
                <a:off x="848920" y="3596357"/>
                <a:ext cx="1943256" cy="2035859"/>
              </a:xfrm>
              <a:prstGeom prst="rect">
                <a:avLst/>
              </a:prstGeom>
              <a:noFill/>
              <a:ln>
                <a:noFill/>
              </a:ln>
            </p:spPr>
            <p:txBody>
              <a:bodyPr wrap="square" lIns="0" tIns="0" rIns="0" bIns="0" rtlCol="0">
                <a:noAutofit/>
              </a:bodyPr>
              <a:lstStyle/>
              <a:p>
                <a:pPr algn="ctr" hangingPunct="0">
                  <a:lnSpc>
                    <a:spcPct val="150000"/>
                  </a:lnSpc>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a:t>
                </a:r>
                <a:endParaRPr lang="en-US" altLang="zh-CN" sz="1400" dirty="0">
                  <a:solidFill>
                    <a:schemeClr val="tx1">
                      <a:lumMod val="75000"/>
                      <a:lumOff val="25000"/>
                    </a:schemeClr>
                  </a:solidFill>
                  <a:latin typeface="+mn-ea"/>
                  <a:cs typeface="思源黑体 CN Bold" panose="020B0800000000000000" pitchFamily="34" charset="-122"/>
                </a:endParaRPr>
              </a:p>
            </p:txBody>
          </p:sp>
          <p:sp>
            <p:nvSpPr>
              <p:cNvPr id="13" name="PPT世界-8-18"/>
              <p:cNvSpPr txBox="1"/>
              <p:nvPr/>
            </p:nvSpPr>
            <p:spPr>
              <a:xfrm>
                <a:off x="848920" y="2917935"/>
                <a:ext cx="1943258" cy="374526"/>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30" name="PPT世界-8-19"/>
              <p:cNvCxnSpPr/>
              <p:nvPr/>
            </p:nvCxnSpPr>
            <p:spPr>
              <a:xfrm>
                <a:off x="1603884" y="3444409"/>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grpSp>
        <p:nvGrpSpPr>
          <p:cNvPr id="203" name="PPT世界-9">
            <a:extLst>
              <a:ext uri="{FF2B5EF4-FFF2-40B4-BE49-F238E27FC236}">
                <a16:creationId xmlns:a16="http://schemas.microsoft.com/office/drawing/2014/main" id="{59A8AE71-16BC-4774-8FC9-E049F47CECDD}"/>
              </a:ext>
            </a:extLst>
          </p:cNvPr>
          <p:cNvGrpSpPr/>
          <p:nvPr/>
        </p:nvGrpSpPr>
        <p:grpSpPr>
          <a:xfrm>
            <a:off x="3389582" y="2220930"/>
            <a:ext cx="2498875" cy="4024488"/>
            <a:chOff x="3389582" y="2220930"/>
            <a:chExt cx="2498875" cy="4024488"/>
          </a:xfrm>
        </p:grpSpPr>
        <p:sp>
          <p:nvSpPr>
            <p:cNvPr id="86" name="PPT世界-9-1">
              <a:extLst>
                <a:ext uri="{FF2B5EF4-FFF2-40B4-BE49-F238E27FC236}">
                  <a16:creationId xmlns:a16="http://schemas.microsoft.com/office/drawing/2014/main" id="{4C4080F1-439E-4A2C-9A1E-0583468276F3}"/>
                </a:ext>
              </a:extLst>
            </p:cNvPr>
            <p:cNvSpPr/>
            <p:nvPr/>
          </p:nvSpPr>
          <p:spPr>
            <a:xfrm>
              <a:off x="3389582" y="2699975"/>
              <a:ext cx="2498875" cy="3545443"/>
            </a:xfrm>
            <a:prstGeom prst="roundRect">
              <a:avLst>
                <a:gd name="adj" fmla="val 2945"/>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7" name="PPT世界-9-2">
              <a:extLst>
                <a:ext uri="{FF2B5EF4-FFF2-40B4-BE49-F238E27FC236}">
                  <a16:creationId xmlns:a16="http://schemas.microsoft.com/office/drawing/2014/main" id="{182DF436-A898-49F2-8858-6C1B06F8AAF1}"/>
                </a:ext>
              </a:extLst>
            </p:cNvPr>
            <p:cNvSpPr/>
            <p:nvPr/>
          </p:nvSpPr>
          <p:spPr>
            <a:xfrm>
              <a:off x="4156707" y="2220930"/>
              <a:ext cx="964624" cy="96462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90" name="PPT世界-9-3">
              <a:extLst>
                <a:ext uri="{FF2B5EF4-FFF2-40B4-BE49-F238E27FC236}">
                  <a16:creationId xmlns:a16="http://schemas.microsoft.com/office/drawing/2014/main" id="{7331CE85-ACAF-464C-9E24-C47E551AFF85}"/>
                </a:ext>
              </a:extLst>
            </p:cNvPr>
            <p:cNvSpPr txBox="1"/>
            <p:nvPr/>
          </p:nvSpPr>
          <p:spPr>
            <a:xfrm>
              <a:off x="3667390" y="4059003"/>
              <a:ext cx="1943256" cy="2035859"/>
            </a:xfrm>
            <a:prstGeom prst="rect">
              <a:avLst/>
            </a:prstGeom>
            <a:noFill/>
            <a:ln>
              <a:noFill/>
            </a:ln>
          </p:spPr>
          <p:txBody>
            <a:bodyPr wrap="square" lIns="0" tIns="0" rIns="0" bIns="0" rtlCol="0">
              <a:noAutofit/>
            </a:bodyPr>
            <a:lstStyle/>
            <a:p>
              <a:pPr algn="ctr" hangingPunct="0">
                <a:lnSpc>
                  <a:spcPct val="150000"/>
                </a:lnSpc>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a:t>
              </a:r>
              <a:endParaRPr lang="en-US" altLang="zh-CN" sz="1400" dirty="0">
                <a:solidFill>
                  <a:schemeClr val="tx1">
                    <a:lumMod val="75000"/>
                    <a:lumOff val="25000"/>
                  </a:schemeClr>
                </a:solidFill>
                <a:latin typeface="+mn-ea"/>
                <a:cs typeface="思源黑体 CN Bold" panose="020B0800000000000000" pitchFamily="34" charset="-122"/>
              </a:endParaRPr>
            </a:p>
          </p:txBody>
        </p:sp>
        <p:sp>
          <p:nvSpPr>
            <p:cNvPr id="91" name="PPT世界-9-4">
              <a:extLst>
                <a:ext uri="{FF2B5EF4-FFF2-40B4-BE49-F238E27FC236}">
                  <a16:creationId xmlns:a16="http://schemas.microsoft.com/office/drawing/2014/main" id="{2240D895-A2FB-45A3-A223-B0C0463D75CE}"/>
                </a:ext>
              </a:extLst>
            </p:cNvPr>
            <p:cNvSpPr txBox="1"/>
            <p:nvPr/>
          </p:nvSpPr>
          <p:spPr>
            <a:xfrm>
              <a:off x="3667390" y="3380581"/>
              <a:ext cx="1943258" cy="374526"/>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92" name="PPT世界-9-5">
              <a:extLst>
                <a:ext uri="{FF2B5EF4-FFF2-40B4-BE49-F238E27FC236}">
                  <a16:creationId xmlns:a16="http://schemas.microsoft.com/office/drawing/2014/main" id="{90720A27-9BB3-48BD-9497-D85F52235D04}"/>
                </a:ext>
              </a:extLst>
            </p:cNvPr>
            <p:cNvCxnSpPr/>
            <p:nvPr/>
          </p:nvCxnSpPr>
          <p:spPr>
            <a:xfrm>
              <a:off x="4422354" y="3907055"/>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C97A10DB-FB2E-4C0B-B40F-27EBD0FFD16D}"/>
                </a:ext>
              </a:extLst>
            </p:cNvPr>
            <p:cNvGrpSpPr/>
            <p:nvPr/>
          </p:nvGrpSpPr>
          <p:grpSpPr>
            <a:xfrm>
              <a:off x="4376855" y="2442068"/>
              <a:ext cx="524328" cy="522349"/>
              <a:chOff x="4408684" y="1436910"/>
              <a:chExt cx="524328" cy="522349"/>
            </a:xfrm>
          </p:grpSpPr>
          <p:sp>
            <p:nvSpPr>
              <p:cNvPr id="36" name="PPT世界-9-6"/>
              <p:cNvSpPr/>
              <p:nvPr/>
            </p:nvSpPr>
            <p:spPr>
              <a:xfrm>
                <a:off x="4408684" y="1436910"/>
                <a:ext cx="524328" cy="52234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7" name="PPT世界-9-7"/>
              <p:cNvSpPr/>
              <p:nvPr/>
            </p:nvSpPr>
            <p:spPr>
              <a:xfrm>
                <a:off x="4425598" y="185975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8" name="PPT世界-9-8"/>
              <p:cNvSpPr/>
              <p:nvPr/>
            </p:nvSpPr>
            <p:spPr>
              <a:xfrm>
                <a:off x="4408684"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39" name="PPT世界-9-9"/>
              <p:cNvSpPr/>
              <p:nvPr/>
            </p:nvSpPr>
            <p:spPr>
              <a:xfrm>
                <a:off x="4442512"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0" name="PPT世界-9-10"/>
              <p:cNvSpPr/>
              <p:nvPr/>
            </p:nvSpPr>
            <p:spPr>
              <a:xfrm>
                <a:off x="4493254" y="1589135"/>
                <a:ext cx="253707" cy="253707"/>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1" name="PPT世界-9-11"/>
              <p:cNvSpPr/>
              <p:nvPr/>
            </p:nvSpPr>
            <p:spPr>
              <a:xfrm>
                <a:off x="4594737" y="1656790"/>
                <a:ext cx="65177" cy="99005"/>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2" name="PPT世界-9-12"/>
              <p:cNvSpPr/>
              <p:nvPr/>
            </p:nvSpPr>
            <p:spPr>
              <a:xfrm>
                <a:off x="4789245" y="1470738"/>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3" name="PPT世界-9-13"/>
              <p:cNvSpPr/>
              <p:nvPr/>
            </p:nvSpPr>
            <p:spPr>
              <a:xfrm>
                <a:off x="4789245" y="150456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4" name="PPT世界-9-14"/>
              <p:cNvSpPr/>
              <p:nvPr/>
            </p:nvSpPr>
            <p:spPr>
              <a:xfrm>
                <a:off x="4856901"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5" name="PPT世界-9-15"/>
              <p:cNvSpPr/>
              <p:nvPr/>
            </p:nvSpPr>
            <p:spPr>
              <a:xfrm>
                <a:off x="4823073"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46" name="PPT世界-9-16"/>
              <p:cNvSpPr/>
              <p:nvPr/>
            </p:nvSpPr>
            <p:spPr>
              <a:xfrm>
                <a:off x="4789245"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nvGrpSpPr>
          <p:cNvPr id="204" name="PPT世界-10">
            <a:extLst>
              <a:ext uri="{FF2B5EF4-FFF2-40B4-BE49-F238E27FC236}">
                <a16:creationId xmlns:a16="http://schemas.microsoft.com/office/drawing/2014/main" id="{B1639FD1-A7AE-4641-A1E5-DE645C08BCE3}"/>
              </a:ext>
            </a:extLst>
          </p:cNvPr>
          <p:cNvGrpSpPr/>
          <p:nvPr/>
        </p:nvGrpSpPr>
        <p:grpSpPr>
          <a:xfrm>
            <a:off x="6208053" y="1667331"/>
            <a:ext cx="2498875" cy="4024488"/>
            <a:chOff x="6208053" y="1667331"/>
            <a:chExt cx="2498875" cy="4024488"/>
          </a:xfrm>
        </p:grpSpPr>
        <p:sp>
          <p:nvSpPr>
            <p:cNvPr id="130" name="PPT世界-10-1">
              <a:extLst>
                <a:ext uri="{FF2B5EF4-FFF2-40B4-BE49-F238E27FC236}">
                  <a16:creationId xmlns:a16="http://schemas.microsoft.com/office/drawing/2014/main" id="{45A2AE41-C1F8-4DA0-AD4F-1F261F8AC15E}"/>
                </a:ext>
              </a:extLst>
            </p:cNvPr>
            <p:cNvSpPr/>
            <p:nvPr/>
          </p:nvSpPr>
          <p:spPr>
            <a:xfrm>
              <a:off x="6208053" y="2146376"/>
              <a:ext cx="2498875" cy="3545443"/>
            </a:xfrm>
            <a:prstGeom prst="roundRect">
              <a:avLst>
                <a:gd name="adj" fmla="val 2945"/>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31" name="PPT世界-10-2">
              <a:extLst>
                <a:ext uri="{FF2B5EF4-FFF2-40B4-BE49-F238E27FC236}">
                  <a16:creationId xmlns:a16="http://schemas.microsoft.com/office/drawing/2014/main" id="{58AAA5AD-EC51-483F-8795-9957C63B14A7}"/>
                </a:ext>
              </a:extLst>
            </p:cNvPr>
            <p:cNvSpPr/>
            <p:nvPr/>
          </p:nvSpPr>
          <p:spPr>
            <a:xfrm>
              <a:off x="6975178" y="1667331"/>
              <a:ext cx="964624" cy="96462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grpSp>
          <p:nvGrpSpPr>
            <p:cNvPr id="133" name="组合 132">
              <a:extLst>
                <a:ext uri="{FF2B5EF4-FFF2-40B4-BE49-F238E27FC236}">
                  <a16:creationId xmlns:a16="http://schemas.microsoft.com/office/drawing/2014/main" id="{E9DD006F-FCC0-46F7-B6FA-9793CD23AEF4}"/>
                </a:ext>
              </a:extLst>
            </p:cNvPr>
            <p:cNvGrpSpPr/>
            <p:nvPr/>
          </p:nvGrpSpPr>
          <p:grpSpPr>
            <a:xfrm>
              <a:off x="6485861" y="2826982"/>
              <a:ext cx="1943258" cy="2714281"/>
              <a:chOff x="848920" y="2917935"/>
              <a:chExt cx="1943258" cy="2714281"/>
            </a:xfrm>
          </p:grpSpPr>
          <p:sp>
            <p:nvSpPr>
              <p:cNvPr id="134" name="PPT世界-10-3">
                <a:extLst>
                  <a:ext uri="{FF2B5EF4-FFF2-40B4-BE49-F238E27FC236}">
                    <a16:creationId xmlns:a16="http://schemas.microsoft.com/office/drawing/2014/main" id="{B6FC2F4D-6D65-4AC5-84E5-E237D2296CCB}"/>
                  </a:ext>
                </a:extLst>
              </p:cNvPr>
              <p:cNvSpPr txBox="1"/>
              <p:nvPr/>
            </p:nvSpPr>
            <p:spPr>
              <a:xfrm>
                <a:off x="848920" y="3596357"/>
                <a:ext cx="1943256" cy="2035859"/>
              </a:xfrm>
              <a:prstGeom prst="rect">
                <a:avLst/>
              </a:prstGeom>
              <a:noFill/>
              <a:ln>
                <a:noFill/>
              </a:ln>
            </p:spPr>
            <p:txBody>
              <a:bodyPr wrap="square" lIns="0" tIns="0" rIns="0" bIns="0" rtlCol="0">
                <a:noAutofit/>
              </a:bodyPr>
              <a:lstStyle/>
              <a:p>
                <a:pPr algn="ctr" hangingPunct="0">
                  <a:lnSpc>
                    <a:spcPct val="150000"/>
                  </a:lnSpc>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a:t>
                </a:r>
                <a:endParaRPr lang="en-US" altLang="zh-CN" sz="1400" dirty="0">
                  <a:solidFill>
                    <a:schemeClr val="tx1">
                      <a:lumMod val="75000"/>
                      <a:lumOff val="25000"/>
                    </a:schemeClr>
                  </a:solidFill>
                  <a:latin typeface="+mn-ea"/>
                  <a:cs typeface="思源黑体 CN Bold" panose="020B0800000000000000" pitchFamily="34" charset="-122"/>
                </a:endParaRPr>
              </a:p>
            </p:txBody>
          </p:sp>
          <p:sp>
            <p:nvSpPr>
              <p:cNvPr id="135" name="PPT世界-10-4">
                <a:extLst>
                  <a:ext uri="{FF2B5EF4-FFF2-40B4-BE49-F238E27FC236}">
                    <a16:creationId xmlns:a16="http://schemas.microsoft.com/office/drawing/2014/main" id="{178E902B-543E-4D34-8730-0F38F342A937}"/>
                  </a:ext>
                </a:extLst>
              </p:cNvPr>
              <p:cNvSpPr txBox="1"/>
              <p:nvPr/>
            </p:nvSpPr>
            <p:spPr>
              <a:xfrm>
                <a:off x="848920" y="2917935"/>
                <a:ext cx="1943258" cy="374526"/>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136" name="PPT世界-10-5">
                <a:extLst>
                  <a:ext uri="{FF2B5EF4-FFF2-40B4-BE49-F238E27FC236}">
                    <a16:creationId xmlns:a16="http://schemas.microsoft.com/office/drawing/2014/main" id="{2BAE94F0-CD2D-4825-9F18-C66CD93F4B9D}"/>
                  </a:ext>
                </a:extLst>
              </p:cNvPr>
              <p:cNvCxnSpPr/>
              <p:nvPr/>
            </p:nvCxnSpPr>
            <p:spPr>
              <a:xfrm>
                <a:off x="1603884" y="3444409"/>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9C4572A6-3F6D-4CC8-8D05-3846B5E8130B}"/>
                </a:ext>
              </a:extLst>
            </p:cNvPr>
            <p:cNvGrpSpPr/>
            <p:nvPr/>
          </p:nvGrpSpPr>
          <p:grpSpPr>
            <a:xfrm>
              <a:off x="7195326" y="1887479"/>
              <a:ext cx="524328" cy="524328"/>
              <a:chOff x="7258985" y="2237330"/>
              <a:chExt cx="524328" cy="524328"/>
            </a:xfrm>
          </p:grpSpPr>
          <p:sp>
            <p:nvSpPr>
              <p:cNvPr id="51" name="PPT世界-10-6"/>
              <p:cNvSpPr/>
              <p:nvPr/>
            </p:nvSpPr>
            <p:spPr>
              <a:xfrm>
                <a:off x="7461952" y="2271162"/>
                <a:ext cx="118396" cy="118392"/>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2" name="PPT世界-10-7"/>
              <p:cNvSpPr/>
              <p:nvPr/>
            </p:nvSpPr>
            <p:spPr>
              <a:xfrm>
                <a:off x="7258985" y="2237330"/>
                <a:ext cx="524328" cy="524328"/>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3" name="PPT世界-10-8"/>
              <p:cNvSpPr/>
              <p:nvPr/>
            </p:nvSpPr>
            <p:spPr>
              <a:xfrm>
                <a:off x="7478865" y="2457210"/>
                <a:ext cx="84569" cy="8456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4" name="PPT世界-10-9"/>
              <p:cNvSpPr/>
              <p:nvPr/>
            </p:nvSpPr>
            <p:spPr>
              <a:xfrm>
                <a:off x="7622633" y="2414926"/>
                <a:ext cx="135310" cy="160681"/>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55" name="PPT世界-10-10"/>
              <p:cNvSpPr/>
              <p:nvPr/>
            </p:nvSpPr>
            <p:spPr>
              <a:xfrm>
                <a:off x="7292813" y="2448753"/>
                <a:ext cx="118396" cy="118396"/>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grpSp>
        <p:nvGrpSpPr>
          <p:cNvPr id="205" name="PPT世界-11">
            <a:extLst>
              <a:ext uri="{FF2B5EF4-FFF2-40B4-BE49-F238E27FC236}">
                <a16:creationId xmlns:a16="http://schemas.microsoft.com/office/drawing/2014/main" id="{1653C15E-E490-4FF9-8AF0-9F209FEBB49A}"/>
              </a:ext>
            </a:extLst>
          </p:cNvPr>
          <p:cNvGrpSpPr/>
          <p:nvPr/>
        </p:nvGrpSpPr>
        <p:grpSpPr>
          <a:xfrm>
            <a:off x="9026524" y="2220930"/>
            <a:ext cx="2498875" cy="4024488"/>
            <a:chOff x="9026524" y="2220930"/>
            <a:chExt cx="2498875" cy="4024488"/>
          </a:xfrm>
        </p:grpSpPr>
        <p:sp>
          <p:nvSpPr>
            <p:cNvPr id="152" name="PPT世界-11-1">
              <a:extLst>
                <a:ext uri="{FF2B5EF4-FFF2-40B4-BE49-F238E27FC236}">
                  <a16:creationId xmlns:a16="http://schemas.microsoft.com/office/drawing/2014/main" id="{BBDDDECC-DDFA-46CF-BDFE-DEFA484A5E96}"/>
                </a:ext>
              </a:extLst>
            </p:cNvPr>
            <p:cNvSpPr/>
            <p:nvPr/>
          </p:nvSpPr>
          <p:spPr>
            <a:xfrm>
              <a:off x="9026524" y="2699975"/>
              <a:ext cx="2498875" cy="3545443"/>
            </a:xfrm>
            <a:prstGeom prst="roundRect">
              <a:avLst>
                <a:gd name="adj" fmla="val 2945"/>
              </a:avLst>
            </a:prstGeom>
            <a:solidFill>
              <a:schemeClr val="bg1"/>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53" name="PPT世界-11-2">
              <a:extLst>
                <a:ext uri="{FF2B5EF4-FFF2-40B4-BE49-F238E27FC236}">
                  <a16:creationId xmlns:a16="http://schemas.microsoft.com/office/drawing/2014/main" id="{CA628591-E904-4090-9AFC-50527C3D8541}"/>
                </a:ext>
              </a:extLst>
            </p:cNvPr>
            <p:cNvSpPr/>
            <p:nvPr/>
          </p:nvSpPr>
          <p:spPr>
            <a:xfrm>
              <a:off x="9793649" y="2220930"/>
              <a:ext cx="964624" cy="96462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56" name="PPT世界-11-3">
              <a:extLst>
                <a:ext uri="{FF2B5EF4-FFF2-40B4-BE49-F238E27FC236}">
                  <a16:creationId xmlns:a16="http://schemas.microsoft.com/office/drawing/2014/main" id="{3B11B6B7-C333-4717-A4B0-5B1B91152D9D}"/>
                </a:ext>
              </a:extLst>
            </p:cNvPr>
            <p:cNvSpPr txBox="1"/>
            <p:nvPr/>
          </p:nvSpPr>
          <p:spPr>
            <a:xfrm>
              <a:off x="9304332" y="4059003"/>
              <a:ext cx="1943256" cy="2035859"/>
            </a:xfrm>
            <a:prstGeom prst="rect">
              <a:avLst/>
            </a:prstGeom>
            <a:noFill/>
            <a:ln>
              <a:noFill/>
            </a:ln>
          </p:spPr>
          <p:txBody>
            <a:bodyPr wrap="square" lIns="0" tIns="0" rIns="0" bIns="0" rtlCol="0">
              <a:noAutofit/>
            </a:bodyPr>
            <a:lstStyle/>
            <a:p>
              <a:pPr algn="ctr" hangingPunct="0">
                <a:lnSpc>
                  <a:spcPct val="150000"/>
                </a:lnSpc>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a:t>
              </a:r>
              <a:endParaRPr lang="en-US" altLang="zh-CN" sz="1400" dirty="0">
                <a:solidFill>
                  <a:schemeClr val="tx1">
                    <a:lumMod val="75000"/>
                    <a:lumOff val="25000"/>
                  </a:schemeClr>
                </a:solidFill>
                <a:latin typeface="+mn-ea"/>
                <a:cs typeface="思源黑体 CN Bold" panose="020B0800000000000000" pitchFamily="34" charset="-122"/>
              </a:endParaRPr>
            </a:p>
          </p:txBody>
        </p:sp>
        <p:sp>
          <p:nvSpPr>
            <p:cNvPr id="157" name="PPT世界-11-4">
              <a:extLst>
                <a:ext uri="{FF2B5EF4-FFF2-40B4-BE49-F238E27FC236}">
                  <a16:creationId xmlns:a16="http://schemas.microsoft.com/office/drawing/2014/main" id="{D2D797E3-06D0-4025-96CB-C031DF9C717D}"/>
                </a:ext>
              </a:extLst>
            </p:cNvPr>
            <p:cNvSpPr txBox="1"/>
            <p:nvPr/>
          </p:nvSpPr>
          <p:spPr>
            <a:xfrm>
              <a:off x="9304332" y="3380581"/>
              <a:ext cx="1943258" cy="374526"/>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2"/>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158" name="PPT世界-11-5">
              <a:extLst>
                <a:ext uri="{FF2B5EF4-FFF2-40B4-BE49-F238E27FC236}">
                  <a16:creationId xmlns:a16="http://schemas.microsoft.com/office/drawing/2014/main" id="{C0945428-6ED6-4C34-8D03-EE0693E0F94F}"/>
                </a:ext>
              </a:extLst>
            </p:cNvPr>
            <p:cNvCxnSpPr/>
            <p:nvPr/>
          </p:nvCxnSpPr>
          <p:spPr>
            <a:xfrm>
              <a:off x="10059296" y="3907055"/>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E3008B07-DAF4-453D-B4C3-BF169060D640}"/>
                </a:ext>
              </a:extLst>
            </p:cNvPr>
            <p:cNvGrpSpPr/>
            <p:nvPr/>
          </p:nvGrpSpPr>
          <p:grpSpPr>
            <a:xfrm>
              <a:off x="10013797" y="2441078"/>
              <a:ext cx="524328" cy="524328"/>
              <a:chOff x="10136351" y="1595616"/>
              <a:chExt cx="524328" cy="524328"/>
            </a:xfrm>
          </p:grpSpPr>
          <p:sp>
            <p:nvSpPr>
              <p:cNvPr id="62" name="PPT世界-11-6"/>
              <p:cNvSpPr/>
              <p:nvPr/>
            </p:nvSpPr>
            <p:spPr>
              <a:xfrm>
                <a:off x="10139582" y="1595616"/>
                <a:ext cx="517867" cy="524328"/>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3" name="PPT世界-11-7"/>
              <p:cNvSpPr/>
              <p:nvPr/>
            </p:nvSpPr>
            <p:spPr>
              <a:xfrm>
                <a:off x="10559197" y="1646358"/>
                <a:ext cx="50741" cy="50741"/>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4" name="PPT世界-11-8"/>
              <p:cNvSpPr/>
              <p:nvPr/>
            </p:nvSpPr>
            <p:spPr>
              <a:xfrm>
                <a:off x="10297033" y="1629444"/>
                <a:ext cx="50741" cy="50741"/>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5" name="PPT世界-11-9"/>
              <p:cNvSpPr/>
              <p:nvPr/>
            </p:nvSpPr>
            <p:spPr>
              <a:xfrm>
                <a:off x="10136351" y="1714013"/>
                <a:ext cx="118396" cy="8456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6" name="PPT世界-11-10"/>
              <p:cNvSpPr/>
              <p:nvPr/>
            </p:nvSpPr>
            <p:spPr>
              <a:xfrm>
                <a:off x="10170179"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7" name="PPT世界-11-11"/>
              <p:cNvSpPr/>
              <p:nvPr/>
            </p:nvSpPr>
            <p:spPr>
              <a:xfrm>
                <a:off x="10204007"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8" name="PPT世界-11-12"/>
              <p:cNvSpPr/>
              <p:nvPr/>
            </p:nvSpPr>
            <p:spPr>
              <a:xfrm>
                <a:off x="10542283" y="1747841"/>
                <a:ext cx="118396" cy="8456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69" name="PPT世界-11-13"/>
              <p:cNvSpPr/>
              <p:nvPr/>
            </p:nvSpPr>
            <p:spPr>
              <a:xfrm>
                <a:off x="10609939"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0" name="PPT世界-11-14"/>
              <p:cNvSpPr/>
              <p:nvPr/>
            </p:nvSpPr>
            <p:spPr>
              <a:xfrm>
                <a:off x="10576111"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1" name="PPT世界-11-15"/>
              <p:cNvSpPr/>
              <p:nvPr/>
            </p:nvSpPr>
            <p:spPr>
              <a:xfrm>
                <a:off x="10212464" y="2001548"/>
                <a:ext cx="169138" cy="8456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2" name="PPT世界-11-16"/>
              <p:cNvSpPr/>
              <p:nvPr/>
            </p:nvSpPr>
            <p:spPr>
              <a:xfrm>
                <a:off x="10330861"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3" name="PPT世界-11-17"/>
              <p:cNvSpPr/>
              <p:nvPr/>
            </p:nvSpPr>
            <p:spPr>
              <a:xfrm>
                <a:off x="10297033"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4" name="PPT世界-11-18"/>
              <p:cNvSpPr/>
              <p:nvPr/>
            </p:nvSpPr>
            <p:spPr>
              <a:xfrm>
                <a:off x="10263205"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5" name="PPT世界-11-19"/>
              <p:cNvSpPr/>
              <p:nvPr/>
            </p:nvSpPr>
            <p:spPr>
              <a:xfrm>
                <a:off x="10567654"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6" name="PPT世界-11-20"/>
              <p:cNvSpPr/>
              <p:nvPr/>
            </p:nvSpPr>
            <p:spPr>
              <a:xfrm>
                <a:off x="10533826"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7" name="PPT世界-11-21"/>
              <p:cNvSpPr/>
              <p:nvPr/>
            </p:nvSpPr>
            <p:spPr>
              <a:xfrm>
                <a:off x="10499999"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sp>
            <p:nvSpPr>
              <p:cNvPr id="78" name="PPT世界-11-22"/>
              <p:cNvSpPr/>
              <p:nvPr/>
            </p:nvSpPr>
            <p:spPr>
              <a:xfrm>
                <a:off x="10499999" y="203537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endParaRPr lang="zh-CN" altLang="en-US">
                  <a:solidFill>
                    <a:schemeClr val="bg1"/>
                  </a:solidFill>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1"/>
                                        </p:tgtEl>
                                        <p:attrNameLst>
                                          <p:attrName>style.visibility</p:attrName>
                                        </p:attrNameLst>
                                      </p:cBhvr>
                                      <p:to>
                                        <p:strVal val="visible"/>
                                      </p:to>
                                    </p:set>
                                    <p:animEffect transition="in" filter="fade">
                                      <p:cBhvr>
                                        <p:cTn id="7" dur="500"/>
                                        <p:tgtEl>
                                          <p:spTgt spid="201"/>
                                        </p:tgtEl>
                                      </p:cBhvr>
                                    </p:animEffect>
                                    <p:anim calcmode="lin" valueType="num">
                                      <p:cBhvr>
                                        <p:cTn id="8" dur="500" fill="hold"/>
                                        <p:tgtEl>
                                          <p:spTgt spid="201"/>
                                        </p:tgtEl>
                                        <p:attrNameLst>
                                          <p:attrName>ppt_x</p:attrName>
                                        </p:attrNameLst>
                                      </p:cBhvr>
                                      <p:tavLst>
                                        <p:tav tm="0">
                                          <p:val>
                                            <p:strVal val="#ppt_x"/>
                                          </p:val>
                                        </p:tav>
                                        <p:tav tm="100000">
                                          <p:val>
                                            <p:strVal val="#ppt_x"/>
                                          </p:val>
                                        </p:tav>
                                      </p:tavLst>
                                    </p:anim>
                                    <p:anim calcmode="lin" valueType="num">
                                      <p:cBhvr>
                                        <p:cTn id="9" dur="500" fill="hold"/>
                                        <p:tgtEl>
                                          <p:spTgt spid="20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anim calcmode="lin" valueType="num">
                                      <p:cBhvr>
                                        <p:cTn id="14" dur="500" fill="hold"/>
                                        <p:tgtEl>
                                          <p:spTgt spid="203"/>
                                        </p:tgtEl>
                                        <p:attrNameLst>
                                          <p:attrName>ppt_x</p:attrName>
                                        </p:attrNameLst>
                                      </p:cBhvr>
                                      <p:tavLst>
                                        <p:tav tm="0">
                                          <p:val>
                                            <p:strVal val="#ppt_x"/>
                                          </p:val>
                                        </p:tav>
                                        <p:tav tm="100000">
                                          <p:val>
                                            <p:strVal val="#ppt_x"/>
                                          </p:val>
                                        </p:tav>
                                      </p:tavLst>
                                    </p:anim>
                                    <p:anim calcmode="lin" valueType="num">
                                      <p:cBhvr>
                                        <p:cTn id="15" dur="500" fill="hold"/>
                                        <p:tgtEl>
                                          <p:spTgt spid="2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4"/>
                                        </p:tgtEl>
                                        <p:attrNameLst>
                                          <p:attrName>style.visibility</p:attrName>
                                        </p:attrNameLst>
                                      </p:cBhvr>
                                      <p:to>
                                        <p:strVal val="visible"/>
                                      </p:to>
                                    </p:set>
                                    <p:animEffect transition="in" filter="fade">
                                      <p:cBhvr>
                                        <p:cTn id="19" dur="500"/>
                                        <p:tgtEl>
                                          <p:spTgt spid="204"/>
                                        </p:tgtEl>
                                      </p:cBhvr>
                                    </p:animEffect>
                                    <p:anim calcmode="lin" valueType="num">
                                      <p:cBhvr>
                                        <p:cTn id="20" dur="500" fill="hold"/>
                                        <p:tgtEl>
                                          <p:spTgt spid="204"/>
                                        </p:tgtEl>
                                        <p:attrNameLst>
                                          <p:attrName>ppt_x</p:attrName>
                                        </p:attrNameLst>
                                      </p:cBhvr>
                                      <p:tavLst>
                                        <p:tav tm="0">
                                          <p:val>
                                            <p:strVal val="#ppt_x"/>
                                          </p:val>
                                        </p:tav>
                                        <p:tav tm="100000">
                                          <p:val>
                                            <p:strVal val="#ppt_x"/>
                                          </p:val>
                                        </p:tav>
                                      </p:tavLst>
                                    </p:anim>
                                    <p:anim calcmode="lin" valueType="num">
                                      <p:cBhvr>
                                        <p:cTn id="21" dur="500" fill="hold"/>
                                        <p:tgtEl>
                                          <p:spTgt spid="2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500"/>
                                        <p:tgtEl>
                                          <p:spTgt spid="205"/>
                                        </p:tgtEl>
                                      </p:cBhvr>
                                    </p:animEffect>
                                    <p:anim calcmode="lin" valueType="num">
                                      <p:cBhvr>
                                        <p:cTn id="26" dur="500" fill="hold"/>
                                        <p:tgtEl>
                                          <p:spTgt spid="205"/>
                                        </p:tgtEl>
                                        <p:attrNameLst>
                                          <p:attrName>ppt_x</p:attrName>
                                        </p:attrNameLst>
                                      </p:cBhvr>
                                      <p:tavLst>
                                        <p:tav tm="0">
                                          <p:val>
                                            <p:strVal val="#ppt_x"/>
                                          </p:val>
                                        </p:tav>
                                        <p:tav tm="100000">
                                          <p:val>
                                            <p:strVal val="#ppt_x"/>
                                          </p:val>
                                        </p:tav>
                                      </p:tavLst>
                                    </p:anim>
                                    <p:anim calcmode="lin" valueType="num">
                                      <p:cBhvr>
                                        <p:cTn id="27" dur="500" fill="hold"/>
                                        <p:tgtEl>
                                          <p:spTgt spid="2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a:off x="642801" y="-50800"/>
            <a:ext cx="1210588" cy="1107996"/>
          </a:xfrm>
          <a:prstGeom prst="rect">
            <a:avLst/>
          </a:prstGeom>
        </p:spPr>
        <p:txBody>
          <a:bodyPr wrap="square">
            <a:spAutoFit/>
          </a:bodyPr>
          <a:lstStyle/>
          <a:p>
            <a:pPr algn="ctr"/>
            <a:r>
              <a:rPr lang="en-US"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rPr>
              <a:t>02</a:t>
            </a:r>
            <a:endParaRPr lang="zh-CN" altLang="zh-CN" sz="6600" dirty="0">
              <a:solidFill>
                <a:schemeClr val="bg1">
                  <a:lumMod val="85000"/>
                  <a:alpha val="52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4" name="PPT世界-3"/>
          <p:cNvSpPr/>
          <p:nvPr/>
        </p:nvSpPr>
        <p:spPr>
          <a:xfrm>
            <a:off x="345091" y="513375"/>
            <a:ext cx="1806008" cy="646331"/>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宪法学</a:t>
            </a:r>
          </a:p>
        </p:txBody>
      </p:sp>
      <p:sp>
        <p:nvSpPr>
          <p:cNvPr id="5" name="PPT世界-4"/>
          <p:cNvSpPr/>
          <p:nvPr/>
        </p:nvSpPr>
        <p:spPr>
          <a:xfrm>
            <a:off x="304800" y="1131434"/>
            <a:ext cx="1886590" cy="276999"/>
          </a:xfrm>
          <a:prstGeom prst="rect">
            <a:avLst/>
          </a:prstGeom>
        </p:spPr>
        <p:txBody>
          <a:bodyPr wrap="square">
            <a:spAutoFit/>
          </a:bodyPr>
          <a:lstStyle/>
          <a:p>
            <a:pPr algn="ctr"/>
            <a:r>
              <a:rPr lang="en-US" altLang="zh-CN" sz="12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CONSTITUTIONAL LAW</a:t>
            </a:r>
          </a:p>
        </p:txBody>
      </p:sp>
      <p:sp>
        <p:nvSpPr>
          <p:cNvPr id="8" name="PPT世界-5"/>
          <p:cNvSpPr/>
          <p:nvPr/>
        </p:nvSpPr>
        <p:spPr>
          <a:xfrm>
            <a:off x="5571394" y="1"/>
            <a:ext cx="6620571" cy="355600"/>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9" name="PPT世界-6"/>
          <p:cNvSpPr/>
          <p:nvPr/>
        </p:nvSpPr>
        <p:spPr>
          <a:xfrm>
            <a:off x="0" y="0"/>
            <a:ext cx="304800" cy="1459233"/>
          </a:xfrm>
          <a:custGeom>
            <a:avLst/>
            <a:gdLst>
              <a:gd name="connsiteX0" fmla="*/ 6620572 w 6620571"/>
              <a:gd name="connsiteY0" fmla="*/ -127 h 2135931"/>
              <a:gd name="connsiteX1" fmla="*/ 6620572 w 6620571"/>
              <a:gd name="connsiteY1" fmla="*/ 2135804 h 2135931"/>
              <a:gd name="connsiteX2" fmla="*/ 0 w 6620571"/>
              <a:gd name="connsiteY2" fmla="*/ 2135804 h 2135931"/>
              <a:gd name="connsiteX3" fmla="*/ 0 w 6620571"/>
              <a:gd name="connsiteY3" fmla="*/ -127 h 2135931"/>
              <a:gd name="connsiteX4" fmla="*/ 6620572 w 6620571"/>
              <a:gd name="connsiteY4" fmla="*/ -127 h 213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0571" h="2135931">
                <a:moveTo>
                  <a:pt x="6620572" y="-127"/>
                </a:moveTo>
                <a:lnTo>
                  <a:pt x="6620572" y="2135804"/>
                </a:lnTo>
                <a:lnTo>
                  <a:pt x="0" y="2135804"/>
                </a:lnTo>
                <a:lnTo>
                  <a:pt x="0" y="-127"/>
                </a:lnTo>
                <a:lnTo>
                  <a:pt x="6620572" y="-127"/>
                </a:lnTo>
                <a:close/>
              </a:path>
            </a:pathLst>
          </a:custGeom>
          <a:solidFill>
            <a:schemeClr val="accent2">
              <a:alpha val="90000"/>
            </a:schemeClr>
          </a:solidFill>
          <a:ln w="3429"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cs typeface="思源黑体 CN Bold" panose="020B0800000000000000" pitchFamily="34" charset="-122"/>
            </a:endParaRPr>
          </a:p>
        </p:txBody>
      </p:sp>
      <p:grpSp>
        <p:nvGrpSpPr>
          <p:cNvPr id="40" name="PPT世界-7">
            <a:extLst>
              <a:ext uri="{FF2B5EF4-FFF2-40B4-BE49-F238E27FC236}">
                <a16:creationId xmlns:a16="http://schemas.microsoft.com/office/drawing/2014/main" id="{CCE6E9A9-B5D2-4E7E-9FFD-725E99E19E7A}"/>
              </a:ext>
            </a:extLst>
          </p:cNvPr>
          <p:cNvGrpSpPr/>
          <p:nvPr/>
        </p:nvGrpSpPr>
        <p:grpSpPr>
          <a:xfrm>
            <a:off x="723340" y="1777765"/>
            <a:ext cx="3427762" cy="4291414"/>
            <a:chOff x="723340" y="1808287"/>
            <a:chExt cx="3427762" cy="4291414"/>
          </a:xfrm>
        </p:grpSpPr>
        <p:sp>
          <p:nvSpPr>
            <p:cNvPr id="10" name="PPT世界-7-1"/>
            <p:cNvSpPr/>
            <p:nvPr/>
          </p:nvSpPr>
          <p:spPr>
            <a:xfrm>
              <a:off x="996346" y="2878999"/>
              <a:ext cx="2775119" cy="3220702"/>
            </a:xfrm>
            <a:custGeom>
              <a:avLst/>
              <a:gdLst/>
              <a:ahLst/>
              <a:cxnLst/>
              <a:rect l="0" t="0" r="0" b="0"/>
              <a:pathLst>
                <a:path w="3427762" h="4029477">
                  <a:moveTo>
                    <a:pt x="164601" y="0"/>
                  </a:moveTo>
                  <a:lnTo>
                    <a:pt x="2300670" y="0"/>
                  </a:lnTo>
                  <a:cubicBezTo>
                    <a:pt x="2396105" y="0"/>
                    <a:pt x="2487746" y="37959"/>
                    <a:pt x="2555229" y="105442"/>
                  </a:cubicBezTo>
                  <a:lnTo>
                    <a:pt x="3322319" y="872532"/>
                  </a:lnTo>
                  <a:cubicBezTo>
                    <a:pt x="3389802" y="940015"/>
                    <a:pt x="3427761" y="1031656"/>
                    <a:pt x="3427761" y="1127091"/>
                  </a:cubicBezTo>
                  <a:lnTo>
                    <a:pt x="3427761" y="3669476"/>
                  </a:lnTo>
                  <a:cubicBezTo>
                    <a:pt x="3427761" y="3868196"/>
                    <a:pt x="3266481" y="4029476"/>
                    <a:pt x="3067761" y="4029476"/>
                  </a:cubicBezTo>
                  <a:lnTo>
                    <a:pt x="360000" y="4029476"/>
                  </a:lnTo>
                  <a:cubicBezTo>
                    <a:pt x="161280" y="4029476"/>
                    <a:pt x="0" y="3868196"/>
                    <a:pt x="0" y="3669476"/>
                  </a:cubicBezTo>
                  <a:lnTo>
                    <a:pt x="0" y="164601"/>
                  </a:lnTo>
                  <a:cubicBezTo>
                    <a:pt x="0" y="73694"/>
                    <a:pt x="73694" y="0"/>
                    <a:pt x="164601" y="0"/>
                  </a:cubicBezTo>
                  <a:close/>
                </a:path>
              </a:pathLst>
            </a:custGeom>
            <a:solidFill>
              <a:schemeClr val="accent1">
                <a:alpha val="5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1" name="PPT世界-7-2"/>
            <p:cNvSpPr/>
            <p:nvPr/>
          </p:nvSpPr>
          <p:spPr>
            <a:xfrm>
              <a:off x="888048" y="2317300"/>
              <a:ext cx="3107216" cy="3652662"/>
            </a:xfrm>
            <a:custGeom>
              <a:avLst/>
              <a:gdLst/>
              <a:ahLst/>
              <a:cxnLst/>
              <a:rect l="0" t="0" r="0" b="0"/>
              <a:pathLst>
                <a:path w="3427762" h="4029477">
                  <a:moveTo>
                    <a:pt x="164601" y="0"/>
                  </a:moveTo>
                  <a:lnTo>
                    <a:pt x="2300670" y="0"/>
                  </a:lnTo>
                  <a:cubicBezTo>
                    <a:pt x="2396105" y="0"/>
                    <a:pt x="2487746" y="37959"/>
                    <a:pt x="2555229" y="105442"/>
                  </a:cubicBezTo>
                  <a:lnTo>
                    <a:pt x="3322319" y="872532"/>
                  </a:lnTo>
                  <a:cubicBezTo>
                    <a:pt x="3389802" y="940015"/>
                    <a:pt x="3427761" y="1031656"/>
                    <a:pt x="3427761" y="1127091"/>
                  </a:cubicBezTo>
                  <a:lnTo>
                    <a:pt x="3427761" y="3669476"/>
                  </a:lnTo>
                  <a:cubicBezTo>
                    <a:pt x="3427761" y="3868196"/>
                    <a:pt x="3266481" y="4029476"/>
                    <a:pt x="3067761" y="4029476"/>
                  </a:cubicBezTo>
                  <a:lnTo>
                    <a:pt x="360000" y="4029476"/>
                  </a:lnTo>
                  <a:cubicBezTo>
                    <a:pt x="161280" y="4029476"/>
                    <a:pt x="0" y="3868196"/>
                    <a:pt x="0" y="3669476"/>
                  </a:cubicBezTo>
                  <a:lnTo>
                    <a:pt x="0" y="164601"/>
                  </a:lnTo>
                  <a:cubicBezTo>
                    <a:pt x="0" y="73694"/>
                    <a:pt x="73694" y="0"/>
                    <a:pt x="164601" y="0"/>
                  </a:cubicBezTo>
                  <a:close/>
                </a:path>
              </a:pathLst>
            </a:custGeom>
            <a:solidFill>
              <a:schemeClr val="accent1">
                <a:alpha val="7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2" name="PPT世界-7-3"/>
            <p:cNvSpPr/>
            <p:nvPr/>
          </p:nvSpPr>
          <p:spPr>
            <a:xfrm>
              <a:off x="3081383" y="1877176"/>
              <a:ext cx="1069719" cy="1172621"/>
            </a:xfrm>
            <a:prstGeom prst="roundRect">
              <a:avLst/>
            </a:prstGeom>
            <a:solidFill>
              <a:schemeClr val="accent1"/>
            </a:solidFill>
            <a:ln w="15875">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3" name="PPT世界-7-4"/>
            <p:cNvSpPr txBox="1"/>
            <p:nvPr/>
          </p:nvSpPr>
          <p:spPr>
            <a:xfrm>
              <a:off x="3414666" y="1983170"/>
              <a:ext cx="686804" cy="615553"/>
            </a:xfrm>
            <a:prstGeom prst="rect">
              <a:avLst/>
            </a:prstGeom>
            <a:noFill/>
            <a:effectLst/>
          </p:spPr>
          <p:txBody>
            <a:bodyPr wrap="square" lIns="0" tIns="0" rIns="0" bIns="0" rtlCol="0">
              <a:noAutofit/>
            </a:bodyPr>
            <a:lstStyle/>
            <a:p>
              <a:pPr algn="ctr"/>
              <a:r>
                <a:rPr lang="en-US" altLang="zh-CN"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01</a:t>
              </a:r>
              <a:endParaRPr lang="zh-CN" altLang="en-US"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p:txBody>
        </p:sp>
        <p:sp>
          <p:nvSpPr>
            <p:cNvPr id="20" name="PPT世界-7-5"/>
            <p:cNvSpPr/>
            <p:nvPr/>
          </p:nvSpPr>
          <p:spPr>
            <a:xfrm>
              <a:off x="723340" y="1808287"/>
              <a:ext cx="3427762" cy="4029477"/>
            </a:xfrm>
            <a:custGeom>
              <a:avLst/>
              <a:gdLst/>
              <a:ahLst/>
              <a:cxnLst/>
              <a:rect l="0" t="0" r="0" b="0"/>
              <a:pathLst>
                <a:path w="3427762" h="4029477">
                  <a:moveTo>
                    <a:pt x="164601" y="0"/>
                  </a:moveTo>
                  <a:lnTo>
                    <a:pt x="2300670" y="0"/>
                  </a:lnTo>
                  <a:cubicBezTo>
                    <a:pt x="2396105" y="0"/>
                    <a:pt x="2487746" y="37959"/>
                    <a:pt x="2555229" y="105442"/>
                  </a:cubicBezTo>
                  <a:lnTo>
                    <a:pt x="3322319" y="872532"/>
                  </a:lnTo>
                  <a:cubicBezTo>
                    <a:pt x="3389802" y="940015"/>
                    <a:pt x="3427761" y="1031656"/>
                    <a:pt x="3427761" y="1127091"/>
                  </a:cubicBezTo>
                  <a:lnTo>
                    <a:pt x="3427761" y="3669476"/>
                  </a:lnTo>
                  <a:cubicBezTo>
                    <a:pt x="3427761" y="3868196"/>
                    <a:pt x="3266481" y="4029476"/>
                    <a:pt x="3067761" y="4029476"/>
                  </a:cubicBezTo>
                  <a:lnTo>
                    <a:pt x="360000" y="4029476"/>
                  </a:lnTo>
                  <a:cubicBezTo>
                    <a:pt x="161280" y="4029476"/>
                    <a:pt x="0" y="3868196"/>
                    <a:pt x="0" y="3669476"/>
                  </a:cubicBezTo>
                  <a:lnTo>
                    <a:pt x="0" y="164601"/>
                  </a:lnTo>
                  <a:cubicBezTo>
                    <a:pt x="0" y="73694"/>
                    <a:pt x="73694" y="0"/>
                    <a:pt x="164601" y="0"/>
                  </a:cubicBezTo>
                  <a:close/>
                </a:path>
              </a:pathLst>
            </a:custGeom>
            <a:solidFill>
              <a:schemeClr val="bg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思源黑体 CN Light" panose="020B0300000000000000" pitchFamily="34" charset="-122"/>
              </a:endParaRPr>
            </a:p>
          </p:txBody>
        </p:sp>
        <p:sp>
          <p:nvSpPr>
            <p:cNvPr id="28" name="PPT世界-7-6"/>
            <p:cNvSpPr txBox="1"/>
            <p:nvPr/>
          </p:nvSpPr>
          <p:spPr>
            <a:xfrm>
              <a:off x="1074640" y="3634029"/>
              <a:ext cx="2769760" cy="1738069"/>
            </a:xfrm>
            <a:prstGeom prst="rect">
              <a:avLst/>
            </a:prstGeom>
            <a:noFill/>
            <a:effectLst/>
          </p:spPr>
          <p:txBody>
            <a:bodyPr wrap="square" lIns="0" tIns="0" rIns="0" bIns="0">
              <a:noAutofit/>
            </a:bodyPr>
            <a:lstStyle>
              <a:defPPr>
                <a:defRPr lang="zh-CN"/>
              </a:defPPr>
              <a:lvl1pPr algn="just">
                <a:lnSpc>
                  <a:spcPct val="130000"/>
                </a:lnSpc>
                <a:defRPr b="0" i="0">
                  <a:solidFill>
                    <a:schemeClr val="tx1">
                      <a:lumMod val="95000"/>
                      <a:lumOff val="5000"/>
                    </a:schemeClr>
                  </a:solidFill>
                  <a:effectLst/>
                  <a:latin typeface="+mn-ea"/>
                </a:defRPr>
              </a:lvl1pPr>
            </a:lstStyle>
            <a:p>
              <a:pPr algn="l">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单击此处键入文本单击单击此处键入文本单击此处键入文本单击单击此处键入文本单击此处键入文本单击单击此处键入文本单击此处键入文本单击单击此处键入文本。</a:t>
              </a:r>
            </a:p>
          </p:txBody>
        </p:sp>
        <p:sp>
          <p:nvSpPr>
            <p:cNvPr id="31" name="PPT世界-7-7"/>
            <p:cNvSpPr txBox="1"/>
            <p:nvPr/>
          </p:nvSpPr>
          <p:spPr>
            <a:xfrm>
              <a:off x="1069261" y="2135256"/>
              <a:ext cx="2010398" cy="983429"/>
            </a:xfrm>
            <a:prstGeom prst="rect">
              <a:avLst/>
            </a:prstGeom>
            <a:noFill/>
            <a:effectLst/>
          </p:spPr>
          <p:txBody>
            <a:bodyPr wrap="none" lIns="0" tIns="0" rIns="0" bIns="0" rtlCol="0">
              <a:noAutofit/>
            </a:bodyPr>
            <a:lstStyle>
              <a:defPPr>
                <a:defRPr lang="zh-CN"/>
              </a:defPPr>
              <a:lvl1pPr>
                <a:defRPr sz="3600">
                  <a:ln w="6350">
                    <a:noFill/>
                  </a:ln>
                  <a:gradFill>
                    <a:gsLst>
                      <a:gs pos="0">
                        <a:srgbClr val="303FFF"/>
                      </a:gs>
                      <a:gs pos="94000">
                        <a:srgbClr val="1628DE"/>
                      </a:gs>
                    </a:gsLst>
                    <a:lin ang="18900000" scaled="1"/>
                  </a:gradFill>
                  <a:effectLst>
                    <a:outerShdw blurRad="381000" dist="127000" dir="2700000" sx="102000" sy="102000" algn="tl" rotWithShape="0">
                      <a:srgbClr val="1222BA">
                        <a:alpha val="15000"/>
                      </a:srgbClr>
                    </a:outerShdw>
                  </a:effectLst>
                  <a:latin typeface="方正超粗黑简体" panose="03000509000000000000" pitchFamily="65" charset="-122"/>
                  <a:ea typeface="方正超粗黑简体" panose="03000509000000000000" pitchFamily="65" charset="-122"/>
                </a:defRPr>
              </a:lvl1pPr>
            </a:lstStyle>
            <a:p>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cxnSp>
          <p:nvCxnSpPr>
            <p:cNvPr id="37" name="PPT世界-7-8"/>
            <p:cNvCxnSpPr>
              <a:cxnSpLocks/>
            </p:cNvCxnSpPr>
            <p:nvPr/>
          </p:nvCxnSpPr>
          <p:spPr>
            <a:xfrm>
              <a:off x="1119973" y="3340904"/>
              <a:ext cx="526335" cy="0"/>
            </a:xfrm>
            <a:prstGeom prst="line">
              <a:avLst/>
            </a:prstGeom>
            <a:ln w="41275" cap="rnd">
              <a:round/>
            </a:ln>
            <a:effectLst/>
          </p:spPr>
          <p:style>
            <a:lnRef idx="1">
              <a:schemeClr val="accent1"/>
            </a:lnRef>
            <a:fillRef idx="0">
              <a:schemeClr val="accent1"/>
            </a:fillRef>
            <a:effectRef idx="0">
              <a:schemeClr val="accent1"/>
            </a:effectRef>
            <a:fontRef idx="minor">
              <a:schemeClr val="tx1"/>
            </a:fontRef>
          </p:style>
        </p:cxnSp>
      </p:grpSp>
      <p:grpSp>
        <p:nvGrpSpPr>
          <p:cNvPr id="6" name="PPT世界-8">
            <a:extLst>
              <a:ext uri="{FF2B5EF4-FFF2-40B4-BE49-F238E27FC236}">
                <a16:creationId xmlns:a16="http://schemas.microsoft.com/office/drawing/2014/main" id="{CA0C3F74-599F-4428-BEF2-C8A92D332FE3}"/>
              </a:ext>
            </a:extLst>
          </p:cNvPr>
          <p:cNvGrpSpPr/>
          <p:nvPr/>
        </p:nvGrpSpPr>
        <p:grpSpPr>
          <a:xfrm>
            <a:off x="4382019" y="2104734"/>
            <a:ext cx="3427762" cy="4291414"/>
            <a:chOff x="4384237" y="1808287"/>
            <a:chExt cx="3427762" cy="4291414"/>
          </a:xfrm>
        </p:grpSpPr>
        <p:sp>
          <p:nvSpPr>
            <p:cNvPr id="14" name="PPT世界-8-1"/>
            <p:cNvSpPr/>
            <p:nvPr/>
          </p:nvSpPr>
          <p:spPr>
            <a:xfrm>
              <a:off x="4724216" y="2878999"/>
              <a:ext cx="2775119" cy="3220702"/>
            </a:xfrm>
            <a:custGeom>
              <a:avLst/>
              <a:gdLst/>
              <a:ahLst/>
              <a:cxnLst/>
              <a:rect l="0" t="0" r="0" b="0"/>
              <a:pathLst>
                <a:path w="3427762" h="4029477">
                  <a:moveTo>
                    <a:pt x="164601" y="0"/>
                  </a:moveTo>
                  <a:lnTo>
                    <a:pt x="2300670" y="0"/>
                  </a:lnTo>
                  <a:cubicBezTo>
                    <a:pt x="2396105" y="0"/>
                    <a:pt x="2487746" y="37959"/>
                    <a:pt x="2555229" y="105442"/>
                  </a:cubicBezTo>
                  <a:lnTo>
                    <a:pt x="3322319" y="872532"/>
                  </a:lnTo>
                  <a:cubicBezTo>
                    <a:pt x="3389802" y="940015"/>
                    <a:pt x="3427761" y="1031656"/>
                    <a:pt x="3427761" y="1127091"/>
                  </a:cubicBezTo>
                  <a:lnTo>
                    <a:pt x="3427761" y="3669476"/>
                  </a:lnTo>
                  <a:cubicBezTo>
                    <a:pt x="3427761" y="3868196"/>
                    <a:pt x="3266481" y="4029476"/>
                    <a:pt x="3067761" y="4029476"/>
                  </a:cubicBezTo>
                  <a:lnTo>
                    <a:pt x="360000" y="4029476"/>
                  </a:lnTo>
                  <a:cubicBezTo>
                    <a:pt x="161280" y="4029476"/>
                    <a:pt x="0" y="3868196"/>
                    <a:pt x="0" y="3669476"/>
                  </a:cubicBezTo>
                  <a:lnTo>
                    <a:pt x="0" y="164601"/>
                  </a:lnTo>
                  <a:cubicBezTo>
                    <a:pt x="0" y="73694"/>
                    <a:pt x="73694" y="0"/>
                    <a:pt x="164601" y="0"/>
                  </a:cubicBezTo>
                  <a:close/>
                </a:path>
              </a:pathLst>
            </a:custGeom>
            <a:solidFill>
              <a:schemeClr val="accent2">
                <a:alpha val="54000"/>
              </a:schemeClr>
            </a:solidFill>
            <a:ln>
              <a:gradFill flip="none" rotWithShape="1">
                <a:gsLst>
                  <a:gs pos="0">
                    <a:srgbClr val="F6F8FC">
                      <a:alpha val="35000"/>
                    </a:srgbClr>
                  </a:gs>
                  <a:gs pos="100000">
                    <a:schemeClr val="bg1">
                      <a:alpha val="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5" name="PPT世界-8-2"/>
            <p:cNvSpPr/>
            <p:nvPr/>
          </p:nvSpPr>
          <p:spPr>
            <a:xfrm>
              <a:off x="4558168" y="2317300"/>
              <a:ext cx="3107216" cy="3652662"/>
            </a:xfrm>
            <a:custGeom>
              <a:avLst/>
              <a:gdLst/>
              <a:ahLst/>
              <a:cxnLst/>
              <a:rect l="0" t="0" r="0" b="0"/>
              <a:pathLst>
                <a:path w="3427762" h="4029477">
                  <a:moveTo>
                    <a:pt x="164601" y="0"/>
                  </a:moveTo>
                  <a:lnTo>
                    <a:pt x="2300670" y="0"/>
                  </a:lnTo>
                  <a:cubicBezTo>
                    <a:pt x="2396105" y="0"/>
                    <a:pt x="2487746" y="37959"/>
                    <a:pt x="2555229" y="105442"/>
                  </a:cubicBezTo>
                  <a:lnTo>
                    <a:pt x="3322319" y="872532"/>
                  </a:lnTo>
                  <a:cubicBezTo>
                    <a:pt x="3389802" y="940015"/>
                    <a:pt x="3427761" y="1031656"/>
                    <a:pt x="3427761" y="1127091"/>
                  </a:cubicBezTo>
                  <a:lnTo>
                    <a:pt x="3427761" y="3669476"/>
                  </a:lnTo>
                  <a:cubicBezTo>
                    <a:pt x="3427761" y="3868196"/>
                    <a:pt x="3266481" y="4029476"/>
                    <a:pt x="3067761" y="4029476"/>
                  </a:cubicBezTo>
                  <a:lnTo>
                    <a:pt x="360000" y="4029476"/>
                  </a:lnTo>
                  <a:cubicBezTo>
                    <a:pt x="161280" y="4029476"/>
                    <a:pt x="0" y="3868196"/>
                    <a:pt x="0" y="3669476"/>
                  </a:cubicBezTo>
                  <a:lnTo>
                    <a:pt x="0" y="164601"/>
                  </a:lnTo>
                  <a:cubicBezTo>
                    <a:pt x="0" y="73694"/>
                    <a:pt x="73694" y="0"/>
                    <a:pt x="164601" y="0"/>
                  </a:cubicBezTo>
                  <a:close/>
                </a:path>
              </a:pathLst>
            </a:custGeom>
            <a:solidFill>
              <a:schemeClr val="accent2">
                <a:alpha val="7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8" name="PPT世界-8-3"/>
            <p:cNvSpPr/>
            <p:nvPr/>
          </p:nvSpPr>
          <p:spPr>
            <a:xfrm>
              <a:off x="6742280" y="1877176"/>
              <a:ext cx="1069719" cy="1172621"/>
            </a:xfrm>
            <a:prstGeom prst="roundRect">
              <a:avLst/>
            </a:prstGeom>
            <a:solidFill>
              <a:schemeClr val="accent2"/>
            </a:solidFill>
            <a:ln w="15875">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21" name="PPT世界-8-4"/>
            <p:cNvSpPr txBox="1"/>
            <p:nvPr/>
          </p:nvSpPr>
          <p:spPr>
            <a:xfrm>
              <a:off x="7054001" y="1952372"/>
              <a:ext cx="686804" cy="615553"/>
            </a:xfrm>
            <a:prstGeom prst="rect">
              <a:avLst/>
            </a:prstGeom>
            <a:noFill/>
            <a:effectLst/>
          </p:spPr>
          <p:txBody>
            <a:bodyPr wrap="square" lIns="0" tIns="0" rIns="0" bIns="0" rtlCol="0">
              <a:noAutofit/>
            </a:bodyPr>
            <a:lstStyle/>
            <a:p>
              <a:pPr algn="ctr"/>
              <a:r>
                <a:rPr lang="en-US" altLang="zh-CN"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02</a:t>
              </a:r>
              <a:endParaRPr lang="zh-CN" altLang="en-US"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p:txBody>
        </p:sp>
        <p:sp>
          <p:nvSpPr>
            <p:cNvPr id="23" name="PPT世界-8-5"/>
            <p:cNvSpPr/>
            <p:nvPr/>
          </p:nvSpPr>
          <p:spPr>
            <a:xfrm>
              <a:off x="4384237" y="1808287"/>
              <a:ext cx="3427762" cy="4029477"/>
            </a:xfrm>
            <a:custGeom>
              <a:avLst/>
              <a:gdLst/>
              <a:ahLst/>
              <a:cxnLst/>
              <a:rect l="0" t="0" r="0" b="0"/>
              <a:pathLst>
                <a:path w="3427762" h="4029477">
                  <a:moveTo>
                    <a:pt x="164601" y="0"/>
                  </a:moveTo>
                  <a:lnTo>
                    <a:pt x="2300670" y="0"/>
                  </a:lnTo>
                  <a:cubicBezTo>
                    <a:pt x="2396105" y="0"/>
                    <a:pt x="2487746" y="37959"/>
                    <a:pt x="2555229" y="105441"/>
                  </a:cubicBezTo>
                  <a:lnTo>
                    <a:pt x="3322320" y="872532"/>
                  </a:lnTo>
                  <a:cubicBezTo>
                    <a:pt x="3389802" y="940015"/>
                    <a:pt x="3427761" y="1031656"/>
                    <a:pt x="3427761" y="1127091"/>
                  </a:cubicBezTo>
                  <a:lnTo>
                    <a:pt x="3427761" y="3669476"/>
                  </a:lnTo>
                  <a:cubicBezTo>
                    <a:pt x="3427761" y="3868196"/>
                    <a:pt x="3266481" y="4029476"/>
                    <a:pt x="3067762" y="4029476"/>
                  </a:cubicBezTo>
                  <a:lnTo>
                    <a:pt x="360000" y="4029476"/>
                  </a:lnTo>
                  <a:cubicBezTo>
                    <a:pt x="161280" y="4029476"/>
                    <a:pt x="0" y="3868196"/>
                    <a:pt x="0" y="3669476"/>
                  </a:cubicBezTo>
                  <a:lnTo>
                    <a:pt x="0" y="164601"/>
                  </a:lnTo>
                  <a:cubicBezTo>
                    <a:pt x="0" y="73694"/>
                    <a:pt x="73694" y="0"/>
                    <a:pt x="164601" y="0"/>
                  </a:cubicBezTo>
                  <a:close/>
                </a:path>
              </a:pathLst>
            </a:custGeom>
            <a:solidFill>
              <a:schemeClr val="bg1"/>
            </a:solidFill>
            <a:ln>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思源黑体 CN Light" panose="020B0300000000000000" pitchFamily="34" charset="-122"/>
              </a:endParaRPr>
            </a:p>
          </p:txBody>
        </p:sp>
        <p:sp>
          <p:nvSpPr>
            <p:cNvPr id="29" name="PPT世界-8-6"/>
            <p:cNvSpPr txBox="1"/>
            <p:nvPr/>
          </p:nvSpPr>
          <p:spPr>
            <a:xfrm>
              <a:off x="4725941" y="3634030"/>
              <a:ext cx="2775118" cy="1738070"/>
            </a:xfrm>
            <a:prstGeom prst="rect">
              <a:avLst/>
            </a:prstGeom>
            <a:noFill/>
            <a:effectLst/>
          </p:spPr>
          <p:txBody>
            <a:bodyPr wrap="square" lIns="0" tIns="0" rIns="0" bIns="0">
              <a:noAutofit/>
            </a:bodyPr>
            <a:lstStyle>
              <a:defPPr>
                <a:defRPr lang="zh-CN"/>
              </a:defPPr>
              <a:lvl1pPr algn="just">
                <a:lnSpc>
                  <a:spcPct val="130000"/>
                </a:lnSpc>
                <a:defRPr b="0" i="0">
                  <a:solidFill>
                    <a:schemeClr val="tx1">
                      <a:lumMod val="95000"/>
                      <a:lumOff val="5000"/>
                    </a:schemeClr>
                  </a:solidFill>
                  <a:effectLst/>
                  <a:latin typeface="+mn-ea"/>
                </a:defRPr>
              </a:lvl1pPr>
            </a:lstStyle>
            <a:p>
              <a:pPr algn="l">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单击此处键入文本单击单击此处键入文本单击此处键入文本单击单击此处键入文本单击此处键入文本单击单击此处键入文本单击此处键入文本单击单击此处键入文本。</a:t>
              </a:r>
            </a:p>
          </p:txBody>
        </p:sp>
        <p:sp>
          <p:nvSpPr>
            <p:cNvPr id="35" name="PPT世界-8-7"/>
            <p:cNvSpPr txBox="1"/>
            <p:nvPr/>
          </p:nvSpPr>
          <p:spPr>
            <a:xfrm>
              <a:off x="4727558" y="2135256"/>
              <a:ext cx="2010398" cy="983429"/>
            </a:xfrm>
            <a:prstGeom prst="rect">
              <a:avLst/>
            </a:prstGeom>
            <a:noFill/>
            <a:effectLst/>
          </p:spPr>
          <p:txBody>
            <a:bodyPr wrap="none" lIns="0" tIns="0" rIns="0" bIns="0" rtlCol="0">
              <a:noAutofit/>
            </a:bodyPr>
            <a:lstStyle>
              <a:defPPr>
                <a:defRPr lang="zh-CN"/>
              </a:defPPr>
              <a:lvl1pPr>
                <a:defRPr sz="3200">
                  <a:ln w="6350">
                    <a:noFill/>
                  </a:ln>
                  <a:gradFill>
                    <a:gsLst>
                      <a:gs pos="0">
                        <a:srgbClr val="303FFF"/>
                      </a:gs>
                      <a:gs pos="94000">
                        <a:srgbClr val="1628DE"/>
                      </a:gs>
                    </a:gsLst>
                    <a:lin ang="18900000" scaled="1"/>
                  </a:gradFill>
                  <a:effectLst>
                    <a:outerShdw blurRad="381000" dist="127000" dir="2700000" sx="102000" sy="102000" algn="tl" rotWithShape="0">
                      <a:srgbClr val="1222BA">
                        <a:alpha val="15000"/>
                      </a:srgbClr>
                    </a:outerShdw>
                  </a:effectLst>
                  <a:latin typeface="+mj-ea"/>
                  <a:ea typeface="+mj-ea"/>
                </a:defRPr>
              </a:lvl1pPr>
            </a:lstStyle>
            <a:p>
              <a:r>
                <a:rPr kumimoji="0" lang="zh-CN" altLang="en-US" sz="3200" b="0" i="0" u="none" strike="noStrike" kern="1200" cap="none" spc="0" normalizeH="0" baseline="0" noProof="0" dirty="0">
                  <a:ln>
                    <a:noFill/>
                  </a:ln>
                  <a:solidFill>
                    <a:schemeClr val="accent2"/>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3200" b="0" i="0" u="none" strike="noStrike" kern="1200" cap="none" spc="0" normalizeH="0" baseline="0" noProof="0" dirty="0">
                <a:ln>
                  <a:noFill/>
                </a:ln>
                <a:solidFill>
                  <a:schemeClr val="accent2"/>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r>
                <a:rPr kumimoji="0" lang="zh-CN" altLang="en-US" sz="3200" b="0" i="0" u="none" strike="noStrike" kern="1200" cap="none" spc="0" normalizeH="0" baseline="0" noProof="0" dirty="0">
                  <a:ln>
                    <a:noFill/>
                  </a:ln>
                  <a:solidFill>
                    <a:schemeClr val="accent2"/>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cxnSp>
          <p:nvCxnSpPr>
            <p:cNvPr id="38" name="PPT世界-8-8"/>
            <p:cNvCxnSpPr>
              <a:cxnSpLocks/>
            </p:cNvCxnSpPr>
            <p:nvPr/>
          </p:nvCxnSpPr>
          <p:spPr>
            <a:xfrm>
              <a:off x="4762157" y="3340904"/>
              <a:ext cx="526335" cy="0"/>
            </a:xfrm>
            <a:prstGeom prst="line">
              <a:avLst/>
            </a:prstGeom>
            <a:ln w="41275" cap="rnd">
              <a:solidFill>
                <a:schemeClr val="accent2"/>
              </a:solidFill>
              <a:round/>
            </a:ln>
            <a:effectLst/>
          </p:spPr>
          <p:style>
            <a:lnRef idx="1">
              <a:schemeClr val="accent1"/>
            </a:lnRef>
            <a:fillRef idx="0">
              <a:schemeClr val="accent1"/>
            </a:fillRef>
            <a:effectRef idx="0">
              <a:schemeClr val="accent1"/>
            </a:effectRef>
            <a:fontRef idx="minor">
              <a:schemeClr val="tx1"/>
            </a:fontRef>
          </p:style>
        </p:cxnSp>
      </p:grpSp>
      <p:grpSp>
        <p:nvGrpSpPr>
          <p:cNvPr id="2" name="PPT世界-9">
            <a:extLst>
              <a:ext uri="{FF2B5EF4-FFF2-40B4-BE49-F238E27FC236}">
                <a16:creationId xmlns:a16="http://schemas.microsoft.com/office/drawing/2014/main" id="{B925F998-4708-4AE1-92B3-E2BCEA62BD76}"/>
              </a:ext>
            </a:extLst>
          </p:cNvPr>
          <p:cNvGrpSpPr/>
          <p:nvPr/>
        </p:nvGrpSpPr>
        <p:grpSpPr>
          <a:xfrm>
            <a:off x="8040699" y="1487103"/>
            <a:ext cx="3427762" cy="4291414"/>
            <a:chOff x="8040699" y="1808287"/>
            <a:chExt cx="3427762" cy="4291414"/>
          </a:xfrm>
        </p:grpSpPr>
        <p:sp>
          <p:nvSpPr>
            <p:cNvPr id="16" name="PPT世界-9-1"/>
            <p:cNvSpPr/>
            <p:nvPr/>
          </p:nvSpPr>
          <p:spPr>
            <a:xfrm>
              <a:off x="8362784" y="2878999"/>
              <a:ext cx="2775119" cy="3220702"/>
            </a:xfrm>
            <a:custGeom>
              <a:avLst/>
              <a:gdLst/>
              <a:ahLst/>
              <a:cxnLst/>
              <a:rect l="0" t="0" r="0" b="0"/>
              <a:pathLst>
                <a:path w="3427762" h="4029477">
                  <a:moveTo>
                    <a:pt x="164601" y="0"/>
                  </a:moveTo>
                  <a:lnTo>
                    <a:pt x="2300670" y="0"/>
                  </a:lnTo>
                  <a:cubicBezTo>
                    <a:pt x="2396105" y="0"/>
                    <a:pt x="2487746" y="37959"/>
                    <a:pt x="2555229" y="105442"/>
                  </a:cubicBezTo>
                  <a:lnTo>
                    <a:pt x="3322319" y="872532"/>
                  </a:lnTo>
                  <a:cubicBezTo>
                    <a:pt x="3389802" y="940015"/>
                    <a:pt x="3427761" y="1031656"/>
                    <a:pt x="3427761" y="1127091"/>
                  </a:cubicBezTo>
                  <a:lnTo>
                    <a:pt x="3427761" y="3669476"/>
                  </a:lnTo>
                  <a:cubicBezTo>
                    <a:pt x="3427761" y="3868196"/>
                    <a:pt x="3266481" y="4029476"/>
                    <a:pt x="3067761" y="4029476"/>
                  </a:cubicBezTo>
                  <a:lnTo>
                    <a:pt x="360000" y="4029476"/>
                  </a:lnTo>
                  <a:cubicBezTo>
                    <a:pt x="161280" y="4029476"/>
                    <a:pt x="0" y="3868196"/>
                    <a:pt x="0" y="3669476"/>
                  </a:cubicBezTo>
                  <a:lnTo>
                    <a:pt x="0" y="164601"/>
                  </a:lnTo>
                  <a:cubicBezTo>
                    <a:pt x="0" y="73694"/>
                    <a:pt x="73694" y="0"/>
                    <a:pt x="164601" y="0"/>
                  </a:cubicBezTo>
                  <a:close/>
                </a:path>
              </a:pathLst>
            </a:custGeom>
            <a:solidFill>
              <a:schemeClr val="accent1">
                <a:alpha val="5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7" name="PPT世界-9-2"/>
            <p:cNvSpPr/>
            <p:nvPr/>
          </p:nvSpPr>
          <p:spPr>
            <a:xfrm>
              <a:off x="8196736" y="2317300"/>
              <a:ext cx="3107216" cy="3652662"/>
            </a:xfrm>
            <a:custGeom>
              <a:avLst/>
              <a:gdLst/>
              <a:ahLst/>
              <a:cxnLst/>
              <a:rect l="0" t="0" r="0" b="0"/>
              <a:pathLst>
                <a:path w="3427762" h="4029477">
                  <a:moveTo>
                    <a:pt x="164601" y="0"/>
                  </a:moveTo>
                  <a:lnTo>
                    <a:pt x="2300670" y="0"/>
                  </a:lnTo>
                  <a:cubicBezTo>
                    <a:pt x="2396105" y="0"/>
                    <a:pt x="2487746" y="37959"/>
                    <a:pt x="2555229" y="105442"/>
                  </a:cubicBezTo>
                  <a:lnTo>
                    <a:pt x="3322319" y="872532"/>
                  </a:lnTo>
                  <a:cubicBezTo>
                    <a:pt x="3389802" y="940015"/>
                    <a:pt x="3427761" y="1031656"/>
                    <a:pt x="3427761" y="1127091"/>
                  </a:cubicBezTo>
                  <a:lnTo>
                    <a:pt x="3427761" y="3669476"/>
                  </a:lnTo>
                  <a:cubicBezTo>
                    <a:pt x="3427761" y="3868196"/>
                    <a:pt x="3266481" y="4029476"/>
                    <a:pt x="3067761" y="4029476"/>
                  </a:cubicBezTo>
                  <a:lnTo>
                    <a:pt x="360000" y="4029476"/>
                  </a:lnTo>
                  <a:cubicBezTo>
                    <a:pt x="161280" y="4029476"/>
                    <a:pt x="0" y="3868196"/>
                    <a:pt x="0" y="3669476"/>
                  </a:cubicBezTo>
                  <a:lnTo>
                    <a:pt x="0" y="164601"/>
                  </a:lnTo>
                  <a:cubicBezTo>
                    <a:pt x="0" y="73694"/>
                    <a:pt x="73694" y="0"/>
                    <a:pt x="164601" y="0"/>
                  </a:cubicBezTo>
                  <a:close/>
                </a:path>
              </a:pathLst>
            </a:custGeom>
            <a:solidFill>
              <a:schemeClr val="accent1">
                <a:alpha val="7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19" name="PPT世界-9-3"/>
            <p:cNvSpPr/>
            <p:nvPr/>
          </p:nvSpPr>
          <p:spPr>
            <a:xfrm>
              <a:off x="10398742" y="1877176"/>
              <a:ext cx="1069719" cy="1172621"/>
            </a:xfrm>
            <a:prstGeom prst="roundRect">
              <a:avLst/>
            </a:prstGeom>
            <a:solidFill>
              <a:schemeClr val="accent1"/>
            </a:solidFill>
            <a:ln w="15875">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Light" panose="020B0300000000000000" pitchFamily="34" charset="-122"/>
                <a:sym typeface="思源黑体 CN Light" panose="020B0300000000000000" pitchFamily="34" charset="-122"/>
              </a:endParaRPr>
            </a:p>
          </p:txBody>
        </p:sp>
        <p:sp>
          <p:nvSpPr>
            <p:cNvPr id="24" name="PPT世界-9-4"/>
            <p:cNvSpPr txBox="1"/>
            <p:nvPr/>
          </p:nvSpPr>
          <p:spPr>
            <a:xfrm>
              <a:off x="10699403" y="1967771"/>
              <a:ext cx="686804" cy="615553"/>
            </a:xfrm>
            <a:prstGeom prst="rect">
              <a:avLst/>
            </a:prstGeom>
            <a:noFill/>
            <a:effectLst/>
          </p:spPr>
          <p:txBody>
            <a:bodyPr wrap="square" lIns="0" tIns="0" rIns="0" bIns="0" rtlCol="0">
              <a:noAutofit/>
            </a:bodyPr>
            <a:lstStyle/>
            <a:p>
              <a:pPr algn="ctr"/>
              <a:r>
                <a:rPr lang="en-US" altLang="zh-CN"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03</a:t>
              </a:r>
              <a:endParaRPr lang="zh-CN" altLang="en-US" sz="40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endParaRPr>
            </a:p>
          </p:txBody>
        </p:sp>
        <p:sp>
          <p:nvSpPr>
            <p:cNvPr id="26" name="PPT世界-9-5"/>
            <p:cNvSpPr/>
            <p:nvPr/>
          </p:nvSpPr>
          <p:spPr>
            <a:xfrm>
              <a:off x="8040699" y="1808287"/>
              <a:ext cx="3427762" cy="4029477"/>
            </a:xfrm>
            <a:custGeom>
              <a:avLst/>
              <a:gdLst/>
              <a:ahLst/>
              <a:cxnLst/>
              <a:rect l="0" t="0" r="0" b="0"/>
              <a:pathLst>
                <a:path w="3427762" h="4029477">
                  <a:moveTo>
                    <a:pt x="164601" y="0"/>
                  </a:moveTo>
                  <a:lnTo>
                    <a:pt x="2300670" y="0"/>
                  </a:lnTo>
                  <a:cubicBezTo>
                    <a:pt x="2396105" y="0"/>
                    <a:pt x="2487746" y="37959"/>
                    <a:pt x="2555229" y="105442"/>
                  </a:cubicBezTo>
                  <a:lnTo>
                    <a:pt x="3322319" y="872532"/>
                  </a:lnTo>
                  <a:cubicBezTo>
                    <a:pt x="3389802" y="940015"/>
                    <a:pt x="3427761" y="1031656"/>
                    <a:pt x="3427761" y="1127091"/>
                  </a:cubicBezTo>
                  <a:lnTo>
                    <a:pt x="3427761" y="3669476"/>
                  </a:lnTo>
                  <a:cubicBezTo>
                    <a:pt x="3427761" y="3868196"/>
                    <a:pt x="3266481" y="4029476"/>
                    <a:pt x="3067761" y="4029476"/>
                  </a:cubicBezTo>
                  <a:lnTo>
                    <a:pt x="360000" y="4029476"/>
                  </a:lnTo>
                  <a:cubicBezTo>
                    <a:pt x="161280" y="4029476"/>
                    <a:pt x="0" y="3868196"/>
                    <a:pt x="0" y="3669476"/>
                  </a:cubicBezTo>
                  <a:lnTo>
                    <a:pt x="0" y="164601"/>
                  </a:lnTo>
                  <a:cubicBezTo>
                    <a:pt x="0" y="73694"/>
                    <a:pt x="73694" y="0"/>
                    <a:pt x="164601" y="0"/>
                  </a:cubicBezTo>
                  <a:close/>
                </a:path>
              </a:pathLst>
            </a:custGeom>
            <a:solidFill>
              <a:schemeClr val="bg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思源黑体 CN Light" panose="020B0300000000000000" pitchFamily="34" charset="-122"/>
              </a:endParaRPr>
            </a:p>
          </p:txBody>
        </p:sp>
        <p:sp>
          <p:nvSpPr>
            <p:cNvPr id="30" name="PPT世界-9-6"/>
            <p:cNvSpPr txBox="1"/>
            <p:nvPr/>
          </p:nvSpPr>
          <p:spPr>
            <a:xfrm>
              <a:off x="8362784" y="3634030"/>
              <a:ext cx="2775119" cy="1738070"/>
            </a:xfrm>
            <a:prstGeom prst="rect">
              <a:avLst/>
            </a:prstGeom>
            <a:noFill/>
            <a:effectLst/>
          </p:spPr>
          <p:txBody>
            <a:bodyPr wrap="square" lIns="0" tIns="0" rIns="0" bIns="0">
              <a:noAutofit/>
            </a:bodyPr>
            <a:lstStyle>
              <a:defPPr>
                <a:defRPr lang="zh-CN"/>
              </a:defPPr>
              <a:lvl1pPr algn="just">
                <a:lnSpc>
                  <a:spcPct val="130000"/>
                </a:lnSpc>
                <a:defRPr sz="1600" b="0" i="0">
                  <a:solidFill>
                    <a:schemeClr val="tx1">
                      <a:lumMod val="95000"/>
                      <a:lumOff val="5000"/>
                    </a:schemeClr>
                  </a:solidFill>
                  <a:effectLst/>
                  <a:latin typeface="HarmonyOS Sans SC" panose="00000500000000000000" pitchFamily="2" charset="-122"/>
                  <a:ea typeface="HarmonyOS Sans SC" panose="00000500000000000000" pitchFamily="2" charset="-122"/>
                </a:defRPr>
              </a:lvl1pPr>
            </a:lstStyle>
            <a:p>
              <a:pPr algn="l">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单击此处键入文本单击单击此处键入文本单击此处键入文本单击单击此处键入文本单击此处键入文本单击单击此处键入文本单击此处键入文本单击单击此处键入文本。</a:t>
              </a:r>
            </a:p>
          </p:txBody>
        </p:sp>
        <p:sp>
          <p:nvSpPr>
            <p:cNvPr id="33" name="PPT世界-9-7"/>
            <p:cNvSpPr txBox="1"/>
            <p:nvPr/>
          </p:nvSpPr>
          <p:spPr>
            <a:xfrm>
              <a:off x="8362784" y="2135256"/>
              <a:ext cx="2010398" cy="983429"/>
            </a:xfrm>
            <a:prstGeom prst="rect">
              <a:avLst/>
            </a:prstGeom>
            <a:noFill/>
            <a:effectLst/>
          </p:spPr>
          <p:txBody>
            <a:bodyPr wrap="none" lIns="0" tIns="0" rIns="0" bIns="0" rtlCol="0">
              <a:noAutofit/>
            </a:bodyPr>
            <a:lstStyle>
              <a:defPPr>
                <a:defRPr lang="zh-CN"/>
              </a:defPPr>
              <a:lvl1pPr>
                <a:defRPr sz="3200">
                  <a:ln w="6350">
                    <a:noFill/>
                  </a:ln>
                  <a:gradFill>
                    <a:gsLst>
                      <a:gs pos="0">
                        <a:srgbClr val="303FFF"/>
                      </a:gs>
                      <a:gs pos="94000">
                        <a:srgbClr val="1628DE"/>
                      </a:gs>
                    </a:gsLst>
                    <a:lin ang="18900000" scaled="1"/>
                  </a:gradFill>
                  <a:effectLst>
                    <a:outerShdw blurRad="381000" dist="127000" dir="2700000" sx="102000" sy="102000" algn="tl" rotWithShape="0">
                      <a:srgbClr val="1222BA">
                        <a:alpha val="15000"/>
                      </a:srgbClr>
                    </a:outerShdw>
                  </a:effectLst>
                  <a:latin typeface="+mj-ea"/>
                  <a:ea typeface="+mj-ea"/>
                </a:defRPr>
              </a:lvl1pPr>
            </a:lstStyle>
            <a:p>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cxnSp>
          <p:nvCxnSpPr>
            <p:cNvPr id="39" name="PPT世界-9-8"/>
            <p:cNvCxnSpPr>
              <a:cxnSpLocks/>
            </p:cNvCxnSpPr>
            <p:nvPr/>
          </p:nvCxnSpPr>
          <p:spPr>
            <a:xfrm>
              <a:off x="8418875" y="3340904"/>
              <a:ext cx="526335" cy="0"/>
            </a:xfrm>
            <a:prstGeom prst="line">
              <a:avLst/>
            </a:prstGeom>
            <a:ln w="41275" cap="rnd">
              <a:round/>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6.455433"/>
</p:tagLst>
</file>

<file path=ppt/tags/tag2.xml><?xml version="1.0" encoding="utf-8"?>
<p:tagLst xmlns:a="http://schemas.openxmlformats.org/drawingml/2006/main" xmlns:r="http://schemas.openxmlformats.org/officeDocument/2006/relationships" xmlns:p="http://schemas.openxmlformats.org/presentationml/2006/main">
  <p:tag name="ADJUSTMENTS" val="6.455433"/>
</p:tagLst>
</file>

<file path=ppt/tags/tag3.xml><?xml version="1.0" encoding="utf-8"?>
<p:tagLst xmlns:a="http://schemas.openxmlformats.org/drawingml/2006/main" xmlns:r="http://schemas.openxmlformats.org/officeDocument/2006/relationships" xmlns:p="http://schemas.openxmlformats.org/presentationml/2006/main">
  <p:tag name="ADJUSTMENTS" val="6.455433"/>
</p:tagLst>
</file>

<file path=ppt/tags/tag4.xml><?xml version="1.0" encoding="utf-8"?>
<p:tagLst xmlns:a="http://schemas.openxmlformats.org/drawingml/2006/main" xmlns:r="http://schemas.openxmlformats.org/officeDocument/2006/relationships" xmlns:p="http://schemas.openxmlformats.org/presentationml/2006/main">
  <p:tag name="ADJUSTMENTS" val="6.455433"/>
</p:tagLst>
</file>

<file path=ppt/tags/tag5.xml><?xml version="1.0" encoding="utf-8"?>
<p:tagLst xmlns:a="http://schemas.openxmlformats.org/drawingml/2006/main" xmlns:r="http://schemas.openxmlformats.org/officeDocument/2006/relationships" xmlns:p="http://schemas.openxmlformats.org/presentationml/2006/main">
  <p:tag name="ADJUSTMENTS" val="7.101988"/>
</p:tagLst>
</file>

<file path=ppt/tags/tag6.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法学-3">
      <a:dk1>
        <a:sysClr val="windowText" lastClr="000000"/>
      </a:dk1>
      <a:lt1>
        <a:sysClr val="window" lastClr="FFFFFF"/>
      </a:lt1>
      <a:dk2>
        <a:srgbClr val="44546A"/>
      </a:dk2>
      <a:lt2>
        <a:srgbClr val="E7E6E6"/>
      </a:lt2>
      <a:accent1>
        <a:srgbClr val="3A6064"/>
      </a:accent1>
      <a:accent2>
        <a:srgbClr val="E29552"/>
      </a:accent2>
      <a:accent3>
        <a:srgbClr val="944632"/>
      </a:accent3>
      <a:accent4>
        <a:srgbClr val="144EAE"/>
      </a:accent4>
      <a:accent5>
        <a:srgbClr val="A04329"/>
      </a:accent5>
      <a:accent6>
        <a:srgbClr val="E8DDD8"/>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TotalTime>
  <Words>1423</Words>
  <Application>Microsoft Office PowerPoint</Application>
  <PresentationFormat>宽屏</PresentationFormat>
  <Paragraphs>248</Paragraphs>
  <Slides>23</Slides>
  <Notes>1</Notes>
  <HiddenSlides>1</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23</vt:i4>
      </vt:variant>
    </vt:vector>
  </HeadingPairs>
  <TitlesOfParts>
    <vt:vector size="26" baseType="lpstr">
      <vt:lpstr>思源黑体 CN Bold</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大学法律专业课程课件通用ppt模板</dc:title>
  <dc:creator>PPT世界</dc:creator>
  <cp:keywords>www.pptx.cn</cp:keywords>
  <dc:description>www.51pptmoban.com</dc:description>
  <cp:lastModifiedBy>Win user</cp:lastModifiedBy>
  <cp:revision>142</cp:revision>
  <dcterms:created xsi:type="dcterms:W3CDTF">2022-02-13T06:48:00Z</dcterms:created>
  <dcterms:modified xsi:type="dcterms:W3CDTF">2022-06-23T14:50:08Z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E8E228CB0A1F4FBFAADFFB8E41135215</vt:lpwstr>
  </property>
  <property fmtid="{D5CDD505-2E9C-101B-9397-08002B2CF9AE}" pid="3" name="KSOProductBuildVer">
    <vt:lpwstr>2052-11.1.0.11365</vt:lpwstr>
  </property>
</Properties>
</file>