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8"/>
  </p:notesMasterIdLst>
  <p:sldIdLst>
    <p:sldId id="256" r:id="rId3"/>
    <p:sldId id="312" r:id="rId4"/>
    <p:sldId id="313" r:id="rId5"/>
    <p:sldId id="278" r:id="rId6"/>
    <p:sldId id="298" r:id="rId7"/>
    <p:sldId id="275" r:id="rId8"/>
    <p:sldId id="281" r:id="rId9"/>
    <p:sldId id="282" r:id="rId10"/>
    <p:sldId id="314" r:id="rId11"/>
    <p:sldId id="315" r:id="rId12"/>
    <p:sldId id="316" r:id="rId13"/>
    <p:sldId id="317" r:id="rId14"/>
    <p:sldId id="318" r:id="rId15"/>
    <p:sldId id="319" r:id="rId16"/>
    <p:sldId id="284" r:id="rId17"/>
    <p:sldId id="285" r:id="rId18"/>
    <p:sldId id="264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5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78" userDrawn="1">
          <p15:clr>
            <a:srgbClr val="A4A3A4"/>
          </p15:clr>
        </p15:guide>
        <p15:guide id="4" pos="6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B9B"/>
    <a:srgbClr val="2E5C46"/>
    <a:srgbClr val="77B878"/>
    <a:srgbClr val="92D4D8"/>
    <a:srgbClr val="67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1" autoAdjust="0"/>
    <p:restoredTop sz="94691" autoAdjust="0"/>
  </p:normalViewPr>
  <p:slideViewPr>
    <p:cSldViewPr snapToGrid="0">
      <p:cViewPr>
        <p:scale>
          <a:sx n="75" d="100"/>
          <a:sy n="75" d="100"/>
        </p:scale>
        <p:origin x="1416" y="810"/>
      </p:cViewPr>
      <p:guideLst>
        <p:guide orient="horz" pos="2160"/>
        <p:guide pos="3840"/>
        <p:guide pos="778"/>
        <p:guide pos="69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E5C46"/>
            </a:solidFill>
            <a:effectLst>
              <a:outerShdw blurRad="152400" dist="1397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dPt>
            <c:idx val="0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1-318E-4451-9985-10A9ABCFC17A}"/>
              </c:ext>
            </c:extLst>
          </c:dPt>
          <c:dPt>
            <c:idx val="1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3-318E-4451-9985-10A9ABCFC17A}"/>
              </c:ext>
            </c:extLst>
          </c:dPt>
          <c:dPt>
            <c:idx val="2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5-318E-4451-9985-10A9ABCFC17A}"/>
              </c:ext>
            </c:extLst>
          </c:dPt>
          <c:dPt>
            <c:idx val="3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7-318E-4451-9985-10A9ABCFC17A}"/>
              </c:ext>
            </c:extLst>
          </c:dPt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effectLst>
                    <a:outerShdw blurRad="152400" dist="139700" dir="7800000" algn="tr" rotWithShape="0">
                      <a:prstClr val="black">
                        <a:alpha val="40000"/>
                      </a:prstClr>
                    </a:outerShdw>
                  </a:effectLst>
                </c14:spPr>
              </c14:invertSolidFillFmt>
            </c:ext>
            <c:ext xmlns:c16="http://schemas.microsoft.com/office/drawing/2014/chart" uri="{C3380CC4-5D6E-409C-BE32-E72D297353CC}">
              <c16:uniqueId val="{00000008-318E-4451-9985-10A9ABCFC1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0AB9B"/>
            </a:solidFill>
            <a:ln>
              <a:noFill/>
            </a:ln>
            <a:effectLst>
              <a:outerShdw blurRad="152400" dist="1270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dPt>
            <c:idx val="0"/>
            <c:invertIfNegative val="1"/>
            <c:bubble3D val="0"/>
            <c:spPr>
              <a:solidFill>
                <a:srgbClr val="70AB9B"/>
              </a:solidFill>
              <a:ln>
                <a:noFill/>
              </a:ln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318E-4451-9985-10A9ABCFC17A}"/>
              </c:ext>
            </c:extLst>
          </c:dPt>
          <c:dPt>
            <c:idx val="1"/>
            <c:invertIfNegative val="1"/>
            <c:bubble3D val="0"/>
            <c:spPr>
              <a:solidFill>
                <a:srgbClr val="70AB9B"/>
              </a:solidFill>
              <a:ln>
                <a:noFill/>
              </a:ln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318E-4451-9985-10A9ABCFC17A}"/>
              </c:ext>
            </c:extLst>
          </c:dPt>
          <c:dPt>
            <c:idx val="2"/>
            <c:invertIfNegative val="1"/>
            <c:bubble3D val="0"/>
            <c:spPr>
              <a:solidFill>
                <a:srgbClr val="70AB9B"/>
              </a:solidFill>
              <a:ln>
                <a:noFill/>
              </a:ln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318E-4451-9985-10A9ABCFC17A}"/>
              </c:ext>
            </c:extLst>
          </c:dPt>
          <c:dPt>
            <c:idx val="3"/>
            <c:invertIfNegative val="1"/>
            <c:bubble3D val="0"/>
            <c:spPr>
              <a:solidFill>
                <a:srgbClr val="70AB9B"/>
              </a:solidFill>
              <a:ln>
                <a:noFill/>
              </a:ln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318E-4451-9985-10A9ABCFC17A}"/>
              </c:ext>
            </c:extLst>
          </c:dPt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2</c:v>
                </c:pt>
                <c:pt idx="3">
                  <c:v>2.8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70AB9B"/>
                  </a:solidFill>
                  <a:ln>
                    <a:noFill/>
                  </a:ln>
                  <a:effectLst>
                    <a:outerShdw blurRad="152400" dist="127000" dir="7800000" algn="tr" rotWithShape="0">
                      <a:prstClr val="black">
                        <a:alpha val="40000"/>
                      </a:prstClr>
                    </a:outerShdw>
                  </a:effectLst>
                </c14:spPr>
              </c14:invertSolidFillFmt>
            </c:ext>
            <c:ext xmlns:c16="http://schemas.microsoft.com/office/drawing/2014/chart" uri="{C3380CC4-5D6E-409C-BE32-E72D297353CC}">
              <c16:uniqueId val="{00000011-318E-4451-9985-10A9ABCFC1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3107968"/>
        <c:axId val="882646336"/>
      </c:barChart>
      <c:catAx>
        <c:axId val="953107968"/>
        <c:scaling>
          <c:orientation val="minMax"/>
        </c:scaling>
        <c:delete val="1"/>
        <c:axPos val="b"/>
        <c:numFmt formatCode="General" sourceLinked="0"/>
        <c:majorTickMark val="cross"/>
        <c:minorTickMark val="cross"/>
        <c:tickLblPos val="nextTo"/>
        <c:crossAx val="882646336"/>
        <c:crosses val="autoZero"/>
        <c:auto val="1"/>
        <c:lblAlgn val="ctr"/>
        <c:lblOffset val="100"/>
        <c:noMultiLvlLbl val="1"/>
      </c:catAx>
      <c:valAx>
        <c:axId val="882646336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953107968"/>
        <c:crosses val="autoZero"/>
        <c:crossBetween val="between"/>
        <c:majorUnit val="1"/>
      </c:valAx>
    </c:plotArea>
    <c:plotVisOnly val="1"/>
    <c:dispBlanksAs val="zero"/>
    <c:showDLblsOverMax val="1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A9ADE-05B3-4CB8-BD92-1240D6A71F76}" type="datetimeFigureOut">
              <a:rPr lang="zh-CN" altLang="en-US" smtClean="0"/>
              <a:t>2022/6/26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54A5B-24AA-476F-907E-DD292D787E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922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097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7497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8818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487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5693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162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1966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9176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6215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1845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641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3487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962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3625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9660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11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669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26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45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751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512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9708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188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296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850DB25-A3BA-6484-9B86-1CB23E8F9A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1126" y="366974"/>
            <a:ext cx="5733242" cy="466148"/>
          </a:xfrm>
        </p:spPr>
        <p:txBody>
          <a:bodyPr>
            <a:noAutofit/>
          </a:bodyPr>
          <a:lstStyle>
            <a:lvl1pPr marL="0" indent="0">
              <a:buFont typeface="Wingdings" panose="05000000000000000000" pitchFamily="2" charset="2"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1529B78-EA47-CA64-D712-3AA5BDD5BF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770" y="5742129"/>
            <a:ext cx="11821230" cy="112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2022/6/26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3A5CD67-93AF-4898-142C-24A5805829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3923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3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AEBE607-E43F-780C-D252-C17FEAA03B9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" y="0"/>
            <a:ext cx="11455400" cy="6858000"/>
          </a:xfrm>
          <a:prstGeom prst="rect">
            <a:avLst/>
          </a:pr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EE56F6DA-36AF-2EC1-51F8-52C7870EDF16}"/>
              </a:ext>
            </a:extLst>
          </p:cNvPr>
          <p:cNvSpPr/>
          <p:nvPr/>
        </p:nvSpPr>
        <p:spPr>
          <a:xfrm>
            <a:off x="3555999" y="3494769"/>
            <a:ext cx="5080002" cy="557933"/>
          </a:xfrm>
          <a:prstGeom prst="roundRect">
            <a:avLst>
              <a:gd name="adj" fmla="val 10393"/>
            </a:avLst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678385"/>
                      <a:gd name="connsiteY0" fmla="*/ 222841 h 445681"/>
                      <a:gd name="connsiteX1" fmla="*/ 222841 w 4678385"/>
                      <a:gd name="connsiteY1" fmla="*/ 0 h 445681"/>
                      <a:gd name="connsiteX2" fmla="*/ 4455545 w 4678385"/>
                      <a:gd name="connsiteY2" fmla="*/ 0 h 445681"/>
                      <a:gd name="connsiteX3" fmla="*/ 4678386 w 4678385"/>
                      <a:gd name="connsiteY3" fmla="*/ 222841 h 445681"/>
                      <a:gd name="connsiteX4" fmla="*/ 4678385 w 4678385"/>
                      <a:gd name="connsiteY4" fmla="*/ 222841 h 445681"/>
                      <a:gd name="connsiteX5" fmla="*/ 4455544 w 4678385"/>
                      <a:gd name="connsiteY5" fmla="*/ 445682 h 445681"/>
                      <a:gd name="connsiteX6" fmla="*/ 222841 w 4678385"/>
                      <a:gd name="connsiteY6" fmla="*/ 445681 h 445681"/>
                      <a:gd name="connsiteX7" fmla="*/ 0 w 4678385"/>
                      <a:gd name="connsiteY7" fmla="*/ 222840 h 445681"/>
                      <a:gd name="connsiteX8" fmla="*/ 0 w 4678385"/>
                      <a:gd name="connsiteY8" fmla="*/ 222841 h 445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678385" h="445681" fill="none" extrusionOk="0">
                        <a:moveTo>
                          <a:pt x="0" y="222841"/>
                        </a:moveTo>
                        <a:cubicBezTo>
                          <a:pt x="-656" y="93513"/>
                          <a:pt x="97486" y="3173"/>
                          <a:pt x="222841" y="0"/>
                        </a:cubicBezTo>
                        <a:cubicBezTo>
                          <a:pt x="1126181" y="-38581"/>
                          <a:pt x="3245245" y="63341"/>
                          <a:pt x="4455545" y="0"/>
                        </a:cubicBezTo>
                        <a:cubicBezTo>
                          <a:pt x="4576991" y="-263"/>
                          <a:pt x="4691177" y="110230"/>
                          <a:pt x="4678386" y="222841"/>
                        </a:cubicBezTo>
                        <a:lnTo>
                          <a:pt x="4678385" y="222841"/>
                        </a:lnTo>
                        <a:cubicBezTo>
                          <a:pt x="4690984" y="364668"/>
                          <a:pt x="4579187" y="451601"/>
                          <a:pt x="4455544" y="445682"/>
                        </a:cubicBezTo>
                        <a:cubicBezTo>
                          <a:pt x="3008785" y="526664"/>
                          <a:pt x="1567094" y="517936"/>
                          <a:pt x="222841" y="445681"/>
                        </a:cubicBezTo>
                        <a:cubicBezTo>
                          <a:pt x="117353" y="430285"/>
                          <a:pt x="1951" y="336734"/>
                          <a:pt x="0" y="222840"/>
                        </a:cubicBezTo>
                        <a:lnTo>
                          <a:pt x="0" y="222841"/>
                        </a:lnTo>
                        <a:close/>
                      </a:path>
                      <a:path w="4678385" h="445681" stroke="0" extrusionOk="0">
                        <a:moveTo>
                          <a:pt x="0" y="222841"/>
                        </a:moveTo>
                        <a:cubicBezTo>
                          <a:pt x="-4932" y="96727"/>
                          <a:pt x="79877" y="7466"/>
                          <a:pt x="222841" y="0"/>
                        </a:cubicBezTo>
                        <a:cubicBezTo>
                          <a:pt x="914523" y="132882"/>
                          <a:pt x="3276622" y="-84951"/>
                          <a:pt x="4455545" y="0"/>
                        </a:cubicBezTo>
                        <a:cubicBezTo>
                          <a:pt x="4565027" y="13271"/>
                          <a:pt x="4675665" y="114809"/>
                          <a:pt x="4678386" y="222841"/>
                        </a:cubicBezTo>
                        <a:lnTo>
                          <a:pt x="4678385" y="222841"/>
                        </a:lnTo>
                        <a:cubicBezTo>
                          <a:pt x="4668334" y="340414"/>
                          <a:pt x="4591995" y="452075"/>
                          <a:pt x="4455544" y="445682"/>
                        </a:cubicBezTo>
                        <a:cubicBezTo>
                          <a:pt x="3488924" y="495215"/>
                          <a:pt x="1474805" y="460490"/>
                          <a:pt x="222841" y="445681"/>
                        </a:cubicBezTo>
                        <a:cubicBezTo>
                          <a:pt x="87827" y="443852"/>
                          <a:pt x="-15675" y="360670"/>
                          <a:pt x="0" y="222840"/>
                        </a:cubicBezTo>
                        <a:lnTo>
                          <a:pt x="0" y="222841"/>
                        </a:ln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0370864-D50C-E13C-DC08-CA42CFB6AD19}"/>
              </a:ext>
            </a:extLst>
          </p:cNvPr>
          <p:cNvSpPr/>
          <p:nvPr/>
        </p:nvSpPr>
        <p:spPr>
          <a:xfrm rot="2068410">
            <a:off x="2633420" y="95235"/>
            <a:ext cx="6667532" cy="6667530"/>
          </a:xfrm>
          <a:custGeom>
            <a:avLst/>
            <a:gdLst>
              <a:gd name="connsiteX0" fmla="*/ 0 w 6667532"/>
              <a:gd name="connsiteY0" fmla="*/ 3333765 h 6667530"/>
              <a:gd name="connsiteX1" fmla="*/ 3333766 w 6667532"/>
              <a:gd name="connsiteY1" fmla="*/ 0 h 6667530"/>
              <a:gd name="connsiteX2" fmla="*/ 6667532 w 6667532"/>
              <a:gd name="connsiteY2" fmla="*/ 3333765 h 6667530"/>
              <a:gd name="connsiteX3" fmla="*/ 3333766 w 6667532"/>
              <a:gd name="connsiteY3" fmla="*/ 6667530 h 6667530"/>
              <a:gd name="connsiteX4" fmla="*/ 0 w 6667532"/>
              <a:gd name="connsiteY4" fmla="*/ 3333765 h 6667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32" h="6667530" extrusionOk="0">
                <a:moveTo>
                  <a:pt x="0" y="3333765"/>
                </a:moveTo>
                <a:cubicBezTo>
                  <a:pt x="-61852" y="1454425"/>
                  <a:pt x="1340066" y="57240"/>
                  <a:pt x="3333766" y="0"/>
                </a:cubicBezTo>
                <a:cubicBezTo>
                  <a:pt x="5370701" y="41209"/>
                  <a:pt x="6578134" y="1495420"/>
                  <a:pt x="6667532" y="3333765"/>
                </a:cubicBezTo>
                <a:cubicBezTo>
                  <a:pt x="6432372" y="5404599"/>
                  <a:pt x="5113441" y="7007532"/>
                  <a:pt x="3333766" y="6667530"/>
                </a:cubicBezTo>
                <a:cubicBezTo>
                  <a:pt x="1277864" y="6550055"/>
                  <a:pt x="260995" y="5299659"/>
                  <a:pt x="0" y="3333765"/>
                </a:cubicBezTo>
                <a:close/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70AB9B">
                    <a:alpha val="0"/>
                  </a:srgbClr>
                </a:gs>
                <a:gs pos="100000">
                  <a:srgbClr val="70AB9B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8BABF0B-B2F7-8D39-2E00-FF74F5B90D5A}"/>
              </a:ext>
            </a:extLst>
          </p:cNvPr>
          <p:cNvSpPr/>
          <p:nvPr/>
        </p:nvSpPr>
        <p:spPr>
          <a:xfrm rot="2068410">
            <a:off x="2308859" y="-229327"/>
            <a:ext cx="7316654" cy="7316654"/>
          </a:xfrm>
          <a:custGeom>
            <a:avLst/>
            <a:gdLst>
              <a:gd name="connsiteX0" fmla="*/ 0 w 7316654"/>
              <a:gd name="connsiteY0" fmla="*/ 3658327 h 7316654"/>
              <a:gd name="connsiteX1" fmla="*/ 3658327 w 7316654"/>
              <a:gd name="connsiteY1" fmla="*/ 0 h 7316654"/>
              <a:gd name="connsiteX2" fmla="*/ 7316654 w 7316654"/>
              <a:gd name="connsiteY2" fmla="*/ 3658327 h 7316654"/>
              <a:gd name="connsiteX3" fmla="*/ 3658327 w 7316654"/>
              <a:gd name="connsiteY3" fmla="*/ 7316654 h 7316654"/>
              <a:gd name="connsiteX4" fmla="*/ 0 w 7316654"/>
              <a:gd name="connsiteY4" fmla="*/ 3658327 h 731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6654" h="7316654" extrusionOk="0">
                <a:moveTo>
                  <a:pt x="0" y="3658327"/>
                </a:moveTo>
                <a:cubicBezTo>
                  <a:pt x="-312766" y="1444968"/>
                  <a:pt x="1484789" y="57461"/>
                  <a:pt x="3658327" y="0"/>
                </a:cubicBezTo>
                <a:cubicBezTo>
                  <a:pt x="6068129" y="81970"/>
                  <a:pt x="6988542" y="1648322"/>
                  <a:pt x="7316654" y="3658327"/>
                </a:cubicBezTo>
                <a:cubicBezTo>
                  <a:pt x="7194874" y="5797690"/>
                  <a:pt x="5620863" y="7636696"/>
                  <a:pt x="3658327" y="7316654"/>
                </a:cubicBezTo>
                <a:cubicBezTo>
                  <a:pt x="1392710" y="7182511"/>
                  <a:pt x="170557" y="5760259"/>
                  <a:pt x="0" y="3658327"/>
                </a:cubicBez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70AB9B">
                    <a:alpha val="0"/>
                  </a:srgbClr>
                </a:gs>
                <a:gs pos="100000">
                  <a:srgbClr val="70AB9B"/>
                </a:gs>
              </a:gsLst>
              <a:lin ang="0" scaled="1"/>
              <a:tileRect/>
            </a:gra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01"/>
          <p:cNvSpPr/>
          <p:nvPr>
            <p:custDataLst>
              <p:tags r:id="rId1"/>
            </p:custDataLst>
          </p:nvPr>
        </p:nvSpPr>
        <p:spPr>
          <a:xfrm>
            <a:off x="3254516" y="2355457"/>
            <a:ext cx="5682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教师说课</a:t>
            </a:r>
            <a:r>
              <a:rPr lang="en-US" altLang="zh-CN" sz="5400" b="1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PPT</a:t>
            </a:r>
            <a:r>
              <a:rPr lang="zh-CN" altLang="en-US" sz="5400" b="1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模板</a:t>
            </a:r>
            <a:endParaRPr lang="zh-CN" altLang="en-US" sz="5400" b="1" cap="none" spc="0" dirty="0">
              <a:ln w="0"/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8" name="PA_01"/>
          <p:cNvSpPr/>
          <p:nvPr>
            <p:custDataLst>
              <p:tags r:id="rId2"/>
            </p:custDataLst>
          </p:nvPr>
        </p:nvSpPr>
        <p:spPr>
          <a:xfrm>
            <a:off x="4128153" y="3599749"/>
            <a:ext cx="3935693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教师汇报 </a:t>
            </a:r>
            <a:r>
              <a:rPr lang="en-US" altLang="zh-CN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通用说课</a:t>
            </a:r>
            <a:r>
              <a:rPr lang="en-US" altLang="zh-CN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 / </a:t>
            </a:r>
            <a:r>
              <a:rPr lang="zh-CN" altLang="en-US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学校演讲 </a:t>
            </a:r>
            <a:r>
              <a:rPr lang="en-US" altLang="zh-CN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学术交流</a:t>
            </a:r>
            <a:endParaRPr lang="zh-CN" altLang="en-US" sz="16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AD0CBD9-5AA7-7962-1FEF-FAC03E4FA8E5}"/>
              </a:ext>
            </a:extLst>
          </p:cNvPr>
          <p:cNvGrpSpPr/>
          <p:nvPr/>
        </p:nvGrpSpPr>
        <p:grpSpPr>
          <a:xfrm>
            <a:off x="4344397" y="5371734"/>
            <a:ext cx="3503204" cy="307777"/>
            <a:chOff x="4998831" y="5574934"/>
            <a:chExt cx="3503204" cy="307777"/>
          </a:xfrm>
        </p:grpSpPr>
        <p:sp>
          <p:nvSpPr>
            <p:cNvPr id="9" name="PA_01"/>
            <p:cNvSpPr/>
            <p:nvPr>
              <p:custDataLst>
                <p:tags r:id="rId3"/>
              </p:custDataLst>
            </p:nvPr>
          </p:nvSpPr>
          <p:spPr>
            <a:xfrm>
              <a:off x="4998831" y="5574934"/>
              <a:ext cx="2143536" cy="30777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40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演讲老师：</a:t>
              </a:r>
              <a:r>
                <a:rPr lang="en-US" altLang="zh-CN" sz="140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模板网</a:t>
              </a:r>
              <a:endParaRPr lang="zh-CN" altLang="en-US" sz="1400" b="0" cap="none" spc="0" dirty="0">
                <a:ln w="0"/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PA_01"/>
            <p:cNvSpPr/>
            <p:nvPr>
              <p:custDataLst>
                <p:tags r:id="rId4"/>
              </p:custDataLst>
            </p:nvPr>
          </p:nvSpPr>
          <p:spPr>
            <a:xfrm>
              <a:off x="7142367" y="5574934"/>
              <a:ext cx="1359668" cy="30777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40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40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2022.06</a:t>
              </a:r>
              <a:endParaRPr lang="zh-CN" altLang="en-US" sz="1400" dirty="0">
                <a:ln w="0"/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07A964B7-1E4C-4001-A547-FDEA4B0B758E}"/>
              </a:ext>
            </a:extLst>
          </p:cNvPr>
          <p:cNvSpPr txBox="1"/>
          <p:nvPr/>
        </p:nvSpPr>
        <p:spPr>
          <a:xfrm>
            <a:off x="4663556" y="948566"/>
            <a:ext cx="28648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 flip="none" rotWithShape="1">
                  <a:gsLst>
                    <a:gs pos="0">
                      <a:srgbClr val="70AB9B">
                        <a:alpha val="0"/>
                      </a:srgbClr>
                    </a:gs>
                    <a:gs pos="100000">
                      <a:srgbClr val="70AB9B"/>
                    </a:gs>
                  </a:gsLst>
                  <a:lin ang="16200000" scaled="1"/>
                  <a:tileRect/>
                </a:gradFill>
                <a:latin typeface="Arial Rounded MT Bold" panose="020F0704030504030204" pitchFamily="34" charset="0"/>
              </a:rPr>
              <a:t>2022</a:t>
            </a:r>
            <a:endParaRPr lang="zh-CN" altLang="en-US" sz="8800" dirty="0">
              <a:gradFill flip="none" rotWithShape="1">
                <a:gsLst>
                  <a:gs pos="0">
                    <a:srgbClr val="70AB9B">
                      <a:alpha val="0"/>
                    </a:srgbClr>
                  </a:gs>
                  <a:gs pos="100000">
                    <a:srgbClr val="70AB9B"/>
                  </a:gs>
                </a:gsLst>
                <a:lin ang="16200000" scaled="1"/>
                <a:tileRect/>
              </a:gradFill>
              <a:latin typeface="Arial Rounded MT Bold" panose="020F070403050403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70C3752-F335-4B0E-B5CA-2465E4DFC95A}"/>
              </a:ext>
            </a:extLst>
          </p:cNvPr>
          <p:cNvSpPr txBox="1"/>
          <p:nvPr/>
        </p:nvSpPr>
        <p:spPr>
          <a:xfrm>
            <a:off x="3555999" y="4286526"/>
            <a:ext cx="5080002" cy="69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832059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4" name="Freeform 5">
            <a:extLst>
              <a:ext uri="{FF2B5EF4-FFF2-40B4-BE49-F238E27FC236}">
                <a16:creationId xmlns:a16="http://schemas.microsoft.com/office/drawing/2014/main" id="{EC352CDA-306A-78B9-6962-AB1835E4EB6F}"/>
              </a:ext>
            </a:extLst>
          </p:cNvPr>
          <p:cNvSpPr>
            <a:spLocks/>
          </p:cNvSpPr>
          <p:nvPr/>
        </p:nvSpPr>
        <p:spPr bwMode="auto">
          <a:xfrm rot="10800000">
            <a:off x="370771" y="245683"/>
            <a:ext cx="708729" cy="708729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59C4720-80A1-7A74-6E43-F7E2C6E3E019}"/>
              </a:ext>
            </a:extLst>
          </p:cNvPr>
          <p:cNvGrpSpPr>
            <a:grpSpLocks noChangeAspect="1"/>
          </p:cNvGrpSpPr>
          <p:nvPr/>
        </p:nvGrpSpPr>
        <p:grpSpPr>
          <a:xfrm>
            <a:off x="497770" y="445421"/>
            <a:ext cx="454730" cy="309254"/>
            <a:chOff x="3897313" y="2016126"/>
            <a:chExt cx="749300" cy="509588"/>
          </a:xfrm>
          <a:solidFill>
            <a:schemeClr val="bg1"/>
          </a:solidFill>
        </p:grpSpPr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92C304C6-EC6E-021F-CE26-5C5273BEC9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7313" y="2016126"/>
              <a:ext cx="749300" cy="509588"/>
            </a:xfrm>
            <a:custGeom>
              <a:avLst/>
              <a:gdLst>
                <a:gd name="T0" fmla="*/ 627 w 631"/>
                <a:gd name="T1" fmla="*/ 44 h 429"/>
                <a:gd name="T2" fmla="*/ 469 w 631"/>
                <a:gd name="T3" fmla="*/ 0 h 429"/>
                <a:gd name="T4" fmla="*/ 315 w 631"/>
                <a:gd name="T5" fmla="*/ 41 h 429"/>
                <a:gd name="T6" fmla="*/ 168 w 631"/>
                <a:gd name="T7" fmla="*/ 0 h 429"/>
                <a:gd name="T8" fmla="*/ 3 w 631"/>
                <a:gd name="T9" fmla="*/ 44 h 429"/>
                <a:gd name="T10" fmla="*/ 0 w 631"/>
                <a:gd name="T11" fmla="*/ 52 h 429"/>
                <a:gd name="T12" fmla="*/ 0 w 631"/>
                <a:gd name="T13" fmla="*/ 412 h 429"/>
                <a:gd name="T14" fmla="*/ 23 w 631"/>
                <a:gd name="T15" fmla="*/ 429 h 429"/>
                <a:gd name="T16" fmla="*/ 313 w 631"/>
                <a:gd name="T17" fmla="*/ 429 h 429"/>
                <a:gd name="T18" fmla="*/ 608 w 631"/>
                <a:gd name="T19" fmla="*/ 429 h 429"/>
                <a:gd name="T20" fmla="*/ 631 w 631"/>
                <a:gd name="T21" fmla="*/ 413 h 429"/>
                <a:gd name="T22" fmla="*/ 631 w 631"/>
                <a:gd name="T23" fmla="*/ 52 h 429"/>
                <a:gd name="T24" fmla="*/ 627 w 631"/>
                <a:gd name="T25" fmla="*/ 44 h 429"/>
                <a:gd name="T26" fmla="*/ 304 w 631"/>
                <a:gd name="T27" fmla="*/ 60 h 429"/>
                <a:gd name="T28" fmla="*/ 304 w 631"/>
                <a:gd name="T29" fmla="*/ 393 h 429"/>
                <a:gd name="T30" fmla="*/ 167 w 631"/>
                <a:gd name="T31" fmla="*/ 355 h 429"/>
                <a:gd name="T32" fmla="*/ 40 w 631"/>
                <a:gd name="T33" fmla="*/ 380 h 429"/>
                <a:gd name="T34" fmla="*/ 40 w 631"/>
                <a:gd name="T35" fmla="*/ 46 h 429"/>
                <a:gd name="T36" fmla="*/ 169 w 631"/>
                <a:gd name="T37" fmla="*/ 21 h 429"/>
                <a:gd name="T38" fmla="*/ 304 w 631"/>
                <a:gd name="T39" fmla="*/ 60 h 429"/>
                <a:gd name="T40" fmla="*/ 590 w 631"/>
                <a:gd name="T41" fmla="*/ 45 h 429"/>
                <a:gd name="T42" fmla="*/ 590 w 631"/>
                <a:gd name="T43" fmla="*/ 381 h 429"/>
                <a:gd name="T44" fmla="*/ 462 w 631"/>
                <a:gd name="T45" fmla="*/ 359 h 429"/>
                <a:gd name="T46" fmla="*/ 323 w 631"/>
                <a:gd name="T47" fmla="*/ 394 h 429"/>
                <a:gd name="T48" fmla="*/ 323 w 631"/>
                <a:gd name="T49" fmla="*/ 61 h 429"/>
                <a:gd name="T50" fmla="*/ 469 w 631"/>
                <a:gd name="T51" fmla="*/ 21 h 429"/>
                <a:gd name="T52" fmla="*/ 590 w 631"/>
                <a:gd name="T53" fmla="*/ 4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1" h="429">
                  <a:moveTo>
                    <a:pt x="627" y="44"/>
                  </a:moveTo>
                  <a:cubicBezTo>
                    <a:pt x="593" y="16"/>
                    <a:pt x="534" y="0"/>
                    <a:pt x="469" y="0"/>
                  </a:cubicBezTo>
                  <a:cubicBezTo>
                    <a:pt x="407" y="0"/>
                    <a:pt x="350" y="15"/>
                    <a:pt x="315" y="41"/>
                  </a:cubicBezTo>
                  <a:cubicBezTo>
                    <a:pt x="288" y="15"/>
                    <a:pt x="234" y="0"/>
                    <a:pt x="168" y="0"/>
                  </a:cubicBezTo>
                  <a:cubicBezTo>
                    <a:pt x="100" y="0"/>
                    <a:pt x="37" y="17"/>
                    <a:pt x="3" y="44"/>
                  </a:cubicBezTo>
                  <a:cubicBezTo>
                    <a:pt x="1" y="46"/>
                    <a:pt x="0" y="49"/>
                    <a:pt x="0" y="52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19"/>
                    <a:pt x="9" y="429"/>
                    <a:pt x="23" y="429"/>
                  </a:cubicBezTo>
                  <a:cubicBezTo>
                    <a:pt x="313" y="429"/>
                    <a:pt x="313" y="429"/>
                    <a:pt x="313" y="429"/>
                  </a:cubicBezTo>
                  <a:cubicBezTo>
                    <a:pt x="314" y="429"/>
                    <a:pt x="608" y="429"/>
                    <a:pt x="608" y="429"/>
                  </a:cubicBezTo>
                  <a:cubicBezTo>
                    <a:pt x="618" y="429"/>
                    <a:pt x="631" y="424"/>
                    <a:pt x="631" y="413"/>
                  </a:cubicBezTo>
                  <a:cubicBezTo>
                    <a:pt x="631" y="52"/>
                    <a:pt x="631" y="52"/>
                    <a:pt x="631" y="52"/>
                  </a:cubicBezTo>
                  <a:cubicBezTo>
                    <a:pt x="631" y="49"/>
                    <a:pt x="630" y="46"/>
                    <a:pt x="627" y="44"/>
                  </a:cubicBezTo>
                  <a:close/>
                  <a:moveTo>
                    <a:pt x="304" y="60"/>
                  </a:moveTo>
                  <a:cubicBezTo>
                    <a:pt x="304" y="66"/>
                    <a:pt x="304" y="393"/>
                    <a:pt x="304" y="393"/>
                  </a:cubicBezTo>
                  <a:cubicBezTo>
                    <a:pt x="275" y="369"/>
                    <a:pt x="227" y="355"/>
                    <a:pt x="167" y="355"/>
                  </a:cubicBezTo>
                  <a:cubicBezTo>
                    <a:pt x="120" y="355"/>
                    <a:pt x="75" y="364"/>
                    <a:pt x="40" y="38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85" y="21"/>
                    <a:pt x="169" y="21"/>
                  </a:cubicBezTo>
                  <a:cubicBezTo>
                    <a:pt x="266" y="21"/>
                    <a:pt x="304" y="58"/>
                    <a:pt x="304" y="60"/>
                  </a:cubicBezTo>
                  <a:close/>
                  <a:moveTo>
                    <a:pt x="590" y="45"/>
                  </a:moveTo>
                  <a:cubicBezTo>
                    <a:pt x="590" y="381"/>
                    <a:pt x="590" y="381"/>
                    <a:pt x="590" y="381"/>
                  </a:cubicBezTo>
                  <a:cubicBezTo>
                    <a:pt x="554" y="366"/>
                    <a:pt x="505" y="359"/>
                    <a:pt x="462" y="359"/>
                  </a:cubicBezTo>
                  <a:cubicBezTo>
                    <a:pt x="401" y="359"/>
                    <a:pt x="352" y="371"/>
                    <a:pt x="323" y="394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68" y="21"/>
                    <a:pt x="469" y="21"/>
                  </a:cubicBezTo>
                  <a:cubicBezTo>
                    <a:pt x="547" y="21"/>
                    <a:pt x="590" y="45"/>
                    <a:pt x="59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0527430F-0E67-5BD3-7884-5D33A1147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085976"/>
              <a:ext cx="228600" cy="52388"/>
            </a:xfrm>
            <a:custGeom>
              <a:avLst/>
              <a:gdLst>
                <a:gd name="T0" fmla="*/ 184 w 192"/>
                <a:gd name="T1" fmla="*/ 44 h 44"/>
                <a:gd name="T2" fmla="*/ 180 w 192"/>
                <a:gd name="T3" fmla="*/ 43 h 44"/>
                <a:gd name="T4" fmla="*/ 10 w 192"/>
                <a:gd name="T5" fmla="*/ 32 h 44"/>
                <a:gd name="T6" fmla="*/ 1 w 192"/>
                <a:gd name="T7" fmla="*/ 27 h 44"/>
                <a:gd name="T8" fmla="*/ 6 w 192"/>
                <a:gd name="T9" fmla="*/ 19 h 44"/>
                <a:gd name="T10" fmla="*/ 188 w 192"/>
                <a:gd name="T11" fmla="*/ 31 h 44"/>
                <a:gd name="T12" fmla="*/ 190 w 192"/>
                <a:gd name="T13" fmla="*/ 41 h 44"/>
                <a:gd name="T14" fmla="*/ 184 w 192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4">
                  <a:moveTo>
                    <a:pt x="184" y="44"/>
                  </a:moveTo>
                  <a:cubicBezTo>
                    <a:pt x="183" y="44"/>
                    <a:pt x="181" y="44"/>
                    <a:pt x="180" y="43"/>
                  </a:cubicBezTo>
                  <a:cubicBezTo>
                    <a:pt x="150" y="23"/>
                    <a:pt x="83" y="12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5"/>
                    <a:pt x="188" y="31"/>
                  </a:cubicBezTo>
                  <a:cubicBezTo>
                    <a:pt x="191" y="33"/>
                    <a:pt x="192" y="38"/>
                    <a:pt x="190" y="41"/>
                  </a:cubicBezTo>
                  <a:cubicBezTo>
                    <a:pt x="189" y="43"/>
                    <a:pt x="186" y="44"/>
                    <a:pt x="184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EB067752-5DC0-9B2F-CE84-D88FA305D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151063"/>
              <a:ext cx="228600" cy="50800"/>
            </a:xfrm>
            <a:custGeom>
              <a:avLst/>
              <a:gdLst>
                <a:gd name="T0" fmla="*/ 184 w 192"/>
                <a:gd name="T1" fmla="*/ 43 h 43"/>
                <a:gd name="T2" fmla="*/ 180 w 192"/>
                <a:gd name="T3" fmla="*/ 42 h 43"/>
                <a:gd name="T4" fmla="*/ 10 w 192"/>
                <a:gd name="T5" fmla="*/ 32 h 43"/>
                <a:gd name="T6" fmla="*/ 1 w 192"/>
                <a:gd name="T7" fmla="*/ 27 h 43"/>
                <a:gd name="T8" fmla="*/ 6 w 192"/>
                <a:gd name="T9" fmla="*/ 19 h 43"/>
                <a:gd name="T10" fmla="*/ 188 w 192"/>
                <a:gd name="T11" fmla="*/ 30 h 43"/>
                <a:gd name="T12" fmla="*/ 190 w 192"/>
                <a:gd name="T13" fmla="*/ 40 h 43"/>
                <a:gd name="T14" fmla="*/ 184 w 192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3">
                  <a:moveTo>
                    <a:pt x="184" y="43"/>
                  </a:moveTo>
                  <a:cubicBezTo>
                    <a:pt x="183" y="43"/>
                    <a:pt x="181" y="43"/>
                    <a:pt x="180" y="42"/>
                  </a:cubicBezTo>
                  <a:cubicBezTo>
                    <a:pt x="150" y="23"/>
                    <a:pt x="84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4"/>
                    <a:pt x="188" y="30"/>
                  </a:cubicBezTo>
                  <a:cubicBezTo>
                    <a:pt x="191" y="32"/>
                    <a:pt x="192" y="37"/>
                    <a:pt x="190" y="40"/>
                  </a:cubicBezTo>
                  <a:cubicBezTo>
                    <a:pt x="188" y="42"/>
                    <a:pt x="186" y="43"/>
                    <a:pt x="18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E24F6894-EE49-BE24-C4C9-D5BB9148A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214563"/>
              <a:ext cx="230187" cy="50800"/>
            </a:xfrm>
            <a:custGeom>
              <a:avLst/>
              <a:gdLst>
                <a:gd name="T0" fmla="*/ 185 w 193"/>
                <a:gd name="T1" fmla="*/ 43 h 43"/>
                <a:gd name="T2" fmla="*/ 181 w 193"/>
                <a:gd name="T3" fmla="*/ 42 h 43"/>
                <a:gd name="T4" fmla="*/ 10 w 193"/>
                <a:gd name="T5" fmla="*/ 32 h 43"/>
                <a:gd name="T6" fmla="*/ 1 w 193"/>
                <a:gd name="T7" fmla="*/ 27 h 43"/>
                <a:gd name="T8" fmla="*/ 6 w 193"/>
                <a:gd name="T9" fmla="*/ 18 h 43"/>
                <a:gd name="T10" fmla="*/ 189 w 193"/>
                <a:gd name="T11" fmla="*/ 30 h 43"/>
                <a:gd name="T12" fmla="*/ 191 w 193"/>
                <a:gd name="T13" fmla="*/ 40 h 43"/>
                <a:gd name="T14" fmla="*/ 185 w 19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43">
                  <a:moveTo>
                    <a:pt x="185" y="43"/>
                  </a:moveTo>
                  <a:cubicBezTo>
                    <a:pt x="184" y="43"/>
                    <a:pt x="182" y="43"/>
                    <a:pt x="181" y="42"/>
                  </a:cubicBezTo>
                  <a:cubicBezTo>
                    <a:pt x="151" y="22"/>
                    <a:pt x="85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8"/>
                  </a:cubicBezTo>
                  <a:cubicBezTo>
                    <a:pt x="74" y="0"/>
                    <a:pt x="149" y="4"/>
                    <a:pt x="189" y="30"/>
                  </a:cubicBezTo>
                  <a:cubicBezTo>
                    <a:pt x="192" y="32"/>
                    <a:pt x="193" y="37"/>
                    <a:pt x="191" y="40"/>
                  </a:cubicBezTo>
                  <a:cubicBezTo>
                    <a:pt x="190" y="42"/>
                    <a:pt x="187" y="43"/>
                    <a:pt x="185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5E804CB9-7AB6-06B3-886F-C2C04A908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278063"/>
              <a:ext cx="230187" cy="52388"/>
            </a:xfrm>
            <a:custGeom>
              <a:avLst/>
              <a:gdLst>
                <a:gd name="T0" fmla="*/ 186 w 194"/>
                <a:gd name="T1" fmla="*/ 44 h 44"/>
                <a:gd name="T2" fmla="*/ 182 w 194"/>
                <a:gd name="T3" fmla="*/ 43 h 44"/>
                <a:gd name="T4" fmla="*/ 10 w 194"/>
                <a:gd name="T5" fmla="*/ 34 h 44"/>
                <a:gd name="T6" fmla="*/ 1 w 194"/>
                <a:gd name="T7" fmla="*/ 30 h 44"/>
                <a:gd name="T8" fmla="*/ 6 w 194"/>
                <a:gd name="T9" fmla="*/ 21 h 44"/>
                <a:gd name="T10" fmla="*/ 190 w 194"/>
                <a:gd name="T11" fmla="*/ 31 h 44"/>
                <a:gd name="T12" fmla="*/ 192 w 194"/>
                <a:gd name="T13" fmla="*/ 41 h 44"/>
                <a:gd name="T14" fmla="*/ 186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186" y="44"/>
                  </a:moveTo>
                  <a:cubicBezTo>
                    <a:pt x="185" y="44"/>
                    <a:pt x="183" y="44"/>
                    <a:pt x="182" y="43"/>
                  </a:cubicBezTo>
                  <a:cubicBezTo>
                    <a:pt x="144" y="19"/>
                    <a:pt x="78" y="15"/>
                    <a:pt x="10" y="34"/>
                  </a:cubicBezTo>
                  <a:cubicBezTo>
                    <a:pt x="6" y="35"/>
                    <a:pt x="2" y="33"/>
                    <a:pt x="1" y="30"/>
                  </a:cubicBezTo>
                  <a:cubicBezTo>
                    <a:pt x="0" y="26"/>
                    <a:pt x="2" y="22"/>
                    <a:pt x="6" y="21"/>
                  </a:cubicBezTo>
                  <a:cubicBezTo>
                    <a:pt x="79" y="0"/>
                    <a:pt x="148" y="4"/>
                    <a:pt x="190" y="31"/>
                  </a:cubicBezTo>
                  <a:cubicBezTo>
                    <a:pt x="193" y="34"/>
                    <a:pt x="194" y="38"/>
                    <a:pt x="192" y="41"/>
                  </a:cubicBezTo>
                  <a:cubicBezTo>
                    <a:pt x="191" y="43"/>
                    <a:pt x="188" y="44"/>
                    <a:pt x="18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id="{86D3FC3E-C877-B4BC-9082-562A5F6BA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339976"/>
              <a:ext cx="230187" cy="55563"/>
            </a:xfrm>
            <a:custGeom>
              <a:avLst/>
              <a:gdLst>
                <a:gd name="T0" fmla="*/ 186 w 194"/>
                <a:gd name="T1" fmla="*/ 47 h 47"/>
                <a:gd name="T2" fmla="*/ 182 w 194"/>
                <a:gd name="T3" fmla="*/ 46 h 47"/>
                <a:gd name="T4" fmla="*/ 10 w 194"/>
                <a:gd name="T5" fmla="*/ 38 h 47"/>
                <a:gd name="T6" fmla="*/ 1 w 194"/>
                <a:gd name="T7" fmla="*/ 34 h 47"/>
                <a:gd name="T8" fmla="*/ 5 w 194"/>
                <a:gd name="T9" fmla="*/ 25 h 47"/>
                <a:gd name="T10" fmla="*/ 190 w 194"/>
                <a:gd name="T11" fmla="*/ 34 h 47"/>
                <a:gd name="T12" fmla="*/ 192 w 194"/>
                <a:gd name="T13" fmla="*/ 44 h 47"/>
                <a:gd name="T14" fmla="*/ 186 w 194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7">
                  <a:moveTo>
                    <a:pt x="186" y="47"/>
                  </a:moveTo>
                  <a:cubicBezTo>
                    <a:pt x="185" y="47"/>
                    <a:pt x="183" y="46"/>
                    <a:pt x="182" y="46"/>
                  </a:cubicBezTo>
                  <a:cubicBezTo>
                    <a:pt x="148" y="23"/>
                    <a:pt x="67" y="15"/>
                    <a:pt x="10" y="38"/>
                  </a:cubicBezTo>
                  <a:cubicBezTo>
                    <a:pt x="7" y="39"/>
                    <a:pt x="3" y="37"/>
                    <a:pt x="1" y="34"/>
                  </a:cubicBezTo>
                  <a:cubicBezTo>
                    <a:pt x="0" y="30"/>
                    <a:pt x="1" y="26"/>
                    <a:pt x="5" y="25"/>
                  </a:cubicBezTo>
                  <a:cubicBezTo>
                    <a:pt x="67" y="0"/>
                    <a:pt x="152" y="10"/>
                    <a:pt x="190" y="34"/>
                  </a:cubicBezTo>
                  <a:cubicBezTo>
                    <a:pt x="193" y="36"/>
                    <a:pt x="194" y="40"/>
                    <a:pt x="192" y="44"/>
                  </a:cubicBezTo>
                  <a:cubicBezTo>
                    <a:pt x="190" y="46"/>
                    <a:pt x="188" y="47"/>
                    <a:pt x="186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94CB6830-60A5-308D-0942-F36B63783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085976"/>
              <a:ext cx="230187" cy="52388"/>
            </a:xfrm>
            <a:custGeom>
              <a:avLst/>
              <a:gdLst>
                <a:gd name="T0" fmla="*/ 8 w 194"/>
                <a:gd name="T1" fmla="*/ 44 h 44"/>
                <a:gd name="T2" fmla="*/ 2 w 194"/>
                <a:gd name="T3" fmla="*/ 41 h 44"/>
                <a:gd name="T4" fmla="*/ 4 w 194"/>
                <a:gd name="T5" fmla="*/ 31 h 44"/>
                <a:gd name="T6" fmla="*/ 188 w 194"/>
                <a:gd name="T7" fmla="*/ 19 h 44"/>
                <a:gd name="T8" fmla="*/ 193 w 194"/>
                <a:gd name="T9" fmla="*/ 27 h 44"/>
                <a:gd name="T10" fmla="*/ 185 w 194"/>
                <a:gd name="T11" fmla="*/ 32 h 44"/>
                <a:gd name="T12" fmla="*/ 12 w 194"/>
                <a:gd name="T13" fmla="*/ 43 h 44"/>
                <a:gd name="T14" fmla="*/ 8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8" y="44"/>
                  </a:moveTo>
                  <a:cubicBezTo>
                    <a:pt x="6" y="44"/>
                    <a:pt x="4" y="43"/>
                    <a:pt x="2" y="41"/>
                  </a:cubicBezTo>
                  <a:cubicBezTo>
                    <a:pt x="0" y="38"/>
                    <a:pt x="1" y="33"/>
                    <a:pt x="4" y="31"/>
                  </a:cubicBezTo>
                  <a:cubicBezTo>
                    <a:pt x="45" y="5"/>
                    <a:pt x="121" y="0"/>
                    <a:pt x="188" y="19"/>
                  </a:cubicBezTo>
                  <a:cubicBezTo>
                    <a:pt x="192" y="20"/>
                    <a:pt x="194" y="23"/>
                    <a:pt x="193" y="27"/>
                  </a:cubicBezTo>
                  <a:cubicBezTo>
                    <a:pt x="192" y="31"/>
                    <a:pt x="188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4"/>
                    <a:pt x="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9CC2C05E-EE6E-595F-D47A-FFC170999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149476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5 w 194"/>
                <a:gd name="T5" fmla="*/ 32 h 45"/>
                <a:gd name="T6" fmla="*/ 189 w 194"/>
                <a:gd name="T7" fmla="*/ 19 h 45"/>
                <a:gd name="T8" fmla="*/ 193 w 194"/>
                <a:gd name="T9" fmla="*/ 28 h 45"/>
                <a:gd name="T10" fmla="*/ 185 w 194"/>
                <a:gd name="T11" fmla="*/ 33 h 45"/>
                <a:gd name="T12" fmla="*/ 12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6" y="45"/>
                    <a:pt x="4" y="44"/>
                    <a:pt x="2" y="42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6"/>
                    <a:pt x="121" y="0"/>
                    <a:pt x="189" y="19"/>
                  </a:cubicBezTo>
                  <a:cubicBezTo>
                    <a:pt x="192" y="20"/>
                    <a:pt x="194" y="24"/>
                    <a:pt x="193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13" y="13"/>
                    <a:pt x="44" y="23"/>
                    <a:pt x="12" y="44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D164C4A9-9240-9FEA-6BBB-B97374872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214563"/>
              <a:ext cx="230187" cy="53975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1 h 45"/>
                <a:gd name="T4" fmla="*/ 5 w 195"/>
                <a:gd name="T5" fmla="*/ 32 h 45"/>
                <a:gd name="T6" fmla="*/ 189 w 195"/>
                <a:gd name="T7" fmla="*/ 19 h 45"/>
                <a:gd name="T8" fmla="*/ 193 w 195"/>
                <a:gd name="T9" fmla="*/ 28 h 45"/>
                <a:gd name="T10" fmla="*/ 185 w 195"/>
                <a:gd name="T11" fmla="*/ 32 h 45"/>
                <a:gd name="T12" fmla="*/ 12 w 195"/>
                <a:gd name="T13" fmla="*/ 43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3"/>
                    <a:pt x="3" y="41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5"/>
                    <a:pt x="121" y="0"/>
                    <a:pt x="189" y="19"/>
                  </a:cubicBezTo>
                  <a:cubicBezTo>
                    <a:pt x="192" y="20"/>
                    <a:pt x="195" y="24"/>
                    <a:pt x="193" y="28"/>
                  </a:cubicBezTo>
                  <a:cubicBezTo>
                    <a:pt x="192" y="31"/>
                    <a:pt x="189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93396419-5CD3-00B0-5FE2-80FD3932E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278063"/>
              <a:ext cx="230187" cy="52388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2 h 45"/>
                <a:gd name="T4" fmla="*/ 5 w 195"/>
                <a:gd name="T5" fmla="*/ 32 h 45"/>
                <a:gd name="T6" fmla="*/ 189 w 195"/>
                <a:gd name="T7" fmla="*/ 20 h 45"/>
                <a:gd name="T8" fmla="*/ 194 w 195"/>
                <a:gd name="T9" fmla="*/ 28 h 45"/>
                <a:gd name="T10" fmla="*/ 185 w 195"/>
                <a:gd name="T11" fmla="*/ 33 h 45"/>
                <a:gd name="T12" fmla="*/ 12 w 195"/>
                <a:gd name="T13" fmla="*/ 44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4"/>
                    <a:pt x="3" y="42"/>
                  </a:cubicBezTo>
                  <a:cubicBezTo>
                    <a:pt x="0" y="39"/>
                    <a:pt x="1" y="34"/>
                    <a:pt x="5" y="32"/>
                  </a:cubicBezTo>
                  <a:cubicBezTo>
                    <a:pt x="38" y="11"/>
                    <a:pt x="118" y="0"/>
                    <a:pt x="189" y="20"/>
                  </a:cubicBezTo>
                  <a:cubicBezTo>
                    <a:pt x="192" y="21"/>
                    <a:pt x="195" y="25"/>
                    <a:pt x="194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20" y="15"/>
                    <a:pt x="43" y="24"/>
                    <a:pt x="12" y="44"/>
                  </a:cubicBezTo>
                  <a:cubicBezTo>
                    <a:pt x="11" y="45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id="{6582CE43-5F14-3835-97EA-347DD32E7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343151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4 w 194"/>
                <a:gd name="T5" fmla="*/ 32 h 45"/>
                <a:gd name="T6" fmla="*/ 188 w 194"/>
                <a:gd name="T7" fmla="*/ 19 h 45"/>
                <a:gd name="T8" fmla="*/ 193 w 194"/>
                <a:gd name="T9" fmla="*/ 28 h 45"/>
                <a:gd name="T10" fmla="*/ 184 w 194"/>
                <a:gd name="T11" fmla="*/ 33 h 45"/>
                <a:gd name="T12" fmla="*/ 11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5" y="45"/>
                    <a:pt x="3" y="44"/>
                    <a:pt x="2" y="42"/>
                  </a:cubicBezTo>
                  <a:cubicBezTo>
                    <a:pt x="0" y="38"/>
                    <a:pt x="0" y="34"/>
                    <a:pt x="4" y="32"/>
                  </a:cubicBezTo>
                  <a:cubicBezTo>
                    <a:pt x="44" y="6"/>
                    <a:pt x="120" y="0"/>
                    <a:pt x="188" y="19"/>
                  </a:cubicBezTo>
                  <a:cubicBezTo>
                    <a:pt x="191" y="20"/>
                    <a:pt x="194" y="24"/>
                    <a:pt x="193" y="28"/>
                  </a:cubicBezTo>
                  <a:cubicBezTo>
                    <a:pt x="192" y="32"/>
                    <a:pt x="188" y="34"/>
                    <a:pt x="184" y="33"/>
                  </a:cubicBezTo>
                  <a:cubicBezTo>
                    <a:pt x="113" y="13"/>
                    <a:pt x="43" y="23"/>
                    <a:pt x="11" y="44"/>
                  </a:cubicBezTo>
                  <a:cubicBezTo>
                    <a:pt x="10" y="45"/>
                    <a:pt x="9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2BF3CE7-D403-B94B-F9E8-7E27A93F2ECB}"/>
              </a:ext>
            </a:extLst>
          </p:cNvPr>
          <p:cNvGrpSpPr/>
          <p:nvPr/>
        </p:nvGrpSpPr>
        <p:grpSpPr>
          <a:xfrm>
            <a:off x="4554375" y="833122"/>
            <a:ext cx="5086150" cy="5086812"/>
            <a:chOff x="4761793" y="1193377"/>
            <a:chExt cx="5086812" cy="5086812"/>
          </a:xfrm>
          <a:solidFill>
            <a:srgbClr val="088EFB"/>
          </a:solidFill>
        </p:grpSpPr>
        <p:sp>
          <p:nvSpPr>
            <p:cNvPr id="49" name="空心弧 48">
              <a:extLst>
                <a:ext uri="{FF2B5EF4-FFF2-40B4-BE49-F238E27FC236}">
                  <a16:creationId xmlns:a16="http://schemas.microsoft.com/office/drawing/2014/main" id="{6F418191-BFB6-06D9-6615-E50FCBB54322}"/>
                </a:ext>
              </a:extLst>
            </p:cNvPr>
            <p:cNvSpPr/>
            <p:nvPr/>
          </p:nvSpPr>
          <p:spPr>
            <a:xfrm rot="18932598">
              <a:off x="4761793" y="1193377"/>
              <a:ext cx="5086812" cy="5086812"/>
            </a:xfrm>
            <a:prstGeom prst="blockArc">
              <a:avLst>
                <a:gd name="adj1" fmla="val 5631562"/>
                <a:gd name="adj2" fmla="val 21573093"/>
                <a:gd name="adj3" fmla="val 1424"/>
              </a:avLst>
            </a:prstGeom>
            <a:solidFill>
              <a:srgbClr val="77B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:a16="http://schemas.microsoft.com/office/drawing/2014/main" id="{60101CC0-B8C2-5CC7-7CE8-77FB678A425F}"/>
                </a:ext>
              </a:extLst>
            </p:cNvPr>
            <p:cNvSpPr/>
            <p:nvPr/>
          </p:nvSpPr>
          <p:spPr>
            <a:xfrm rot="7800137">
              <a:off x="8984404" y="1884169"/>
              <a:ext cx="269694" cy="232495"/>
            </a:xfrm>
            <a:prstGeom prst="triangle">
              <a:avLst/>
            </a:prstGeom>
            <a:solidFill>
              <a:srgbClr val="77B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6173965-CABE-1D95-A363-E2A212400D46}"/>
              </a:ext>
            </a:extLst>
          </p:cNvPr>
          <p:cNvGrpSpPr/>
          <p:nvPr/>
        </p:nvGrpSpPr>
        <p:grpSpPr>
          <a:xfrm>
            <a:off x="7761366" y="1980759"/>
            <a:ext cx="3309508" cy="2754313"/>
            <a:chOff x="8366093" y="2514160"/>
            <a:chExt cx="3309508" cy="2754313"/>
          </a:xfrm>
        </p:grpSpPr>
        <p:sp>
          <p:nvSpPr>
            <p:cNvPr id="52" name="六边形 51">
              <a:extLst>
                <a:ext uri="{FF2B5EF4-FFF2-40B4-BE49-F238E27FC236}">
                  <a16:creationId xmlns:a16="http://schemas.microsoft.com/office/drawing/2014/main" id="{D4D2CF9D-392B-FC23-D64E-9E64F98B7968}"/>
                </a:ext>
              </a:extLst>
            </p:cNvPr>
            <p:cNvSpPr/>
            <p:nvPr/>
          </p:nvSpPr>
          <p:spPr bwMode="auto">
            <a:xfrm>
              <a:off x="8366093" y="2514160"/>
              <a:ext cx="3309508" cy="2754313"/>
            </a:xfrm>
            <a:prstGeom prst="hexagon">
              <a:avLst/>
            </a:prstGeom>
            <a:solidFill>
              <a:srgbClr val="2E5C4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文本框 19">
              <a:extLst>
                <a:ext uri="{FF2B5EF4-FFF2-40B4-BE49-F238E27FC236}">
                  <a16:creationId xmlns:a16="http://schemas.microsoft.com/office/drawing/2014/main" id="{C92BCA8C-0104-E76A-6187-DA87FEA3F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57361" y="3394625"/>
              <a:ext cx="232697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31F87DF-D2EB-1D0D-BCF8-B3828D7FAD45}"/>
              </a:ext>
            </a:extLst>
          </p:cNvPr>
          <p:cNvGrpSpPr/>
          <p:nvPr/>
        </p:nvGrpSpPr>
        <p:grpSpPr>
          <a:xfrm>
            <a:off x="6866134" y="1301308"/>
            <a:ext cx="1576183" cy="1358900"/>
            <a:chOff x="7470860" y="1834710"/>
            <a:chExt cx="1576183" cy="1358900"/>
          </a:xfrm>
        </p:grpSpPr>
        <p:sp>
          <p:nvSpPr>
            <p:cNvPr id="55" name="六边形 54">
              <a:extLst>
                <a:ext uri="{FF2B5EF4-FFF2-40B4-BE49-F238E27FC236}">
                  <a16:creationId xmlns:a16="http://schemas.microsoft.com/office/drawing/2014/main" id="{4515EFC2-8B71-B7AF-AE04-7C8636F466A0}"/>
                </a:ext>
              </a:extLst>
            </p:cNvPr>
            <p:cNvSpPr/>
            <p:nvPr/>
          </p:nvSpPr>
          <p:spPr bwMode="auto">
            <a:xfrm>
              <a:off x="7470860" y="1834710"/>
              <a:ext cx="1576183" cy="1358900"/>
            </a:xfrm>
            <a:prstGeom prst="hexagon">
              <a:avLst/>
            </a:prstGeom>
            <a:solidFill>
              <a:srgbClr val="70AB9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文本框 20">
              <a:extLst>
                <a:ext uri="{FF2B5EF4-FFF2-40B4-BE49-F238E27FC236}">
                  <a16:creationId xmlns:a16="http://schemas.microsoft.com/office/drawing/2014/main" id="{2A565A20-9F5D-0FEF-A0E6-3881B9C090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0382" y="2328423"/>
              <a:ext cx="88571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032A2D6-0809-8806-1D4A-11DE059E9425}"/>
              </a:ext>
            </a:extLst>
          </p:cNvPr>
          <p:cNvGrpSpPr/>
          <p:nvPr/>
        </p:nvGrpSpPr>
        <p:grpSpPr>
          <a:xfrm>
            <a:off x="5593125" y="1988696"/>
            <a:ext cx="1576183" cy="1357312"/>
            <a:chOff x="6197851" y="2522098"/>
            <a:chExt cx="1576183" cy="1357312"/>
          </a:xfrm>
        </p:grpSpPr>
        <p:sp>
          <p:nvSpPr>
            <p:cNvPr id="58" name="六边形 57">
              <a:extLst>
                <a:ext uri="{FF2B5EF4-FFF2-40B4-BE49-F238E27FC236}">
                  <a16:creationId xmlns:a16="http://schemas.microsoft.com/office/drawing/2014/main" id="{08B9B204-B3B3-E563-E0CB-082A4B3AD603}"/>
                </a:ext>
              </a:extLst>
            </p:cNvPr>
            <p:cNvSpPr/>
            <p:nvPr/>
          </p:nvSpPr>
          <p:spPr bwMode="auto">
            <a:xfrm>
              <a:off x="6197851" y="2522098"/>
              <a:ext cx="1576183" cy="1357312"/>
            </a:xfrm>
            <a:prstGeom prst="hexagon">
              <a:avLst/>
            </a:prstGeom>
            <a:solidFill>
              <a:srgbClr val="70AB9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文本框 21">
              <a:extLst>
                <a:ext uri="{FF2B5EF4-FFF2-40B4-BE49-F238E27FC236}">
                  <a16:creationId xmlns:a16="http://schemas.microsoft.com/office/drawing/2014/main" id="{340FCA11-D951-1A04-14F4-8DEE444134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31183" y="3099947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DCB55AA-2E5D-2CDB-6CA4-74D4BD41662B}"/>
              </a:ext>
            </a:extLst>
          </p:cNvPr>
          <p:cNvGrpSpPr/>
          <p:nvPr/>
        </p:nvGrpSpPr>
        <p:grpSpPr>
          <a:xfrm>
            <a:off x="5593125" y="3377759"/>
            <a:ext cx="1576183" cy="1357313"/>
            <a:chOff x="6197851" y="3911160"/>
            <a:chExt cx="1576183" cy="1357313"/>
          </a:xfrm>
        </p:grpSpPr>
        <p:sp>
          <p:nvSpPr>
            <p:cNvPr id="61" name="六边形 60">
              <a:extLst>
                <a:ext uri="{FF2B5EF4-FFF2-40B4-BE49-F238E27FC236}">
                  <a16:creationId xmlns:a16="http://schemas.microsoft.com/office/drawing/2014/main" id="{96E65B6A-E7CF-90FE-DDD7-B78E6D11B4CB}"/>
                </a:ext>
              </a:extLst>
            </p:cNvPr>
            <p:cNvSpPr/>
            <p:nvPr/>
          </p:nvSpPr>
          <p:spPr bwMode="auto">
            <a:xfrm>
              <a:off x="6197851" y="3911160"/>
              <a:ext cx="1576183" cy="1357313"/>
            </a:xfrm>
            <a:prstGeom prst="hexagon">
              <a:avLst/>
            </a:prstGeom>
            <a:solidFill>
              <a:srgbClr val="70AB9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文本框 22">
              <a:extLst>
                <a:ext uri="{FF2B5EF4-FFF2-40B4-BE49-F238E27FC236}">
                  <a16:creationId xmlns:a16="http://schemas.microsoft.com/office/drawing/2014/main" id="{5EA8BFFF-8B79-23CE-CAF4-423399F78E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83564" y="4404872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5CB75A1-9756-CFFD-B55A-657E676C994F}"/>
              </a:ext>
            </a:extLst>
          </p:cNvPr>
          <p:cNvGrpSpPr/>
          <p:nvPr/>
        </p:nvGrpSpPr>
        <p:grpSpPr>
          <a:xfrm>
            <a:off x="6853436" y="4085783"/>
            <a:ext cx="1576183" cy="1358900"/>
            <a:chOff x="7458162" y="4619185"/>
            <a:chExt cx="1576183" cy="1358900"/>
          </a:xfrm>
        </p:grpSpPr>
        <p:sp>
          <p:nvSpPr>
            <p:cNvPr id="64" name="六边形 63">
              <a:extLst>
                <a:ext uri="{FF2B5EF4-FFF2-40B4-BE49-F238E27FC236}">
                  <a16:creationId xmlns:a16="http://schemas.microsoft.com/office/drawing/2014/main" id="{7E2BDC76-1C1B-9144-3CC8-5D6DD70DAC05}"/>
                </a:ext>
              </a:extLst>
            </p:cNvPr>
            <p:cNvSpPr/>
            <p:nvPr/>
          </p:nvSpPr>
          <p:spPr bwMode="auto">
            <a:xfrm>
              <a:off x="7458162" y="4619185"/>
              <a:ext cx="1576183" cy="1358900"/>
            </a:xfrm>
            <a:prstGeom prst="hexagon">
              <a:avLst/>
            </a:prstGeom>
            <a:solidFill>
              <a:srgbClr val="70AB9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文本框 23">
              <a:extLst>
                <a:ext uri="{FF2B5EF4-FFF2-40B4-BE49-F238E27FC236}">
                  <a16:creationId xmlns:a16="http://schemas.microsoft.com/office/drawing/2014/main" id="{A95E6AF8-E239-1A6B-08DD-98EFE7BD58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1493" y="5122423"/>
              <a:ext cx="887296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id="{82899F1B-B461-BC0F-72CA-1F8E15074781}"/>
              </a:ext>
            </a:extLst>
          </p:cNvPr>
          <p:cNvSpPr/>
          <p:nvPr/>
        </p:nvSpPr>
        <p:spPr>
          <a:xfrm>
            <a:off x="1121126" y="1818174"/>
            <a:ext cx="3378303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41071086-0B5C-6D38-41FA-BF30C34D2406}"/>
              </a:ext>
            </a:extLst>
          </p:cNvPr>
          <p:cNvSpPr/>
          <p:nvPr/>
        </p:nvSpPr>
        <p:spPr>
          <a:xfrm>
            <a:off x="1121126" y="2658452"/>
            <a:ext cx="3378303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089CC091-F852-4E4B-6B02-12D13C657F8F}"/>
              </a:ext>
            </a:extLst>
          </p:cNvPr>
          <p:cNvSpPr/>
          <p:nvPr/>
        </p:nvSpPr>
        <p:spPr>
          <a:xfrm>
            <a:off x="1121126" y="3498730"/>
            <a:ext cx="3378303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7E28D808-E7BB-89B9-83DF-105C02B339CF}"/>
              </a:ext>
            </a:extLst>
          </p:cNvPr>
          <p:cNvSpPr/>
          <p:nvPr/>
        </p:nvSpPr>
        <p:spPr>
          <a:xfrm>
            <a:off x="1121126" y="4339008"/>
            <a:ext cx="3378303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869261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4" name="Freeform 5">
            <a:extLst>
              <a:ext uri="{FF2B5EF4-FFF2-40B4-BE49-F238E27FC236}">
                <a16:creationId xmlns:a16="http://schemas.microsoft.com/office/drawing/2014/main" id="{EC352CDA-306A-78B9-6962-AB1835E4EB6F}"/>
              </a:ext>
            </a:extLst>
          </p:cNvPr>
          <p:cNvSpPr>
            <a:spLocks/>
          </p:cNvSpPr>
          <p:nvPr/>
        </p:nvSpPr>
        <p:spPr bwMode="auto">
          <a:xfrm rot="10800000">
            <a:off x="370771" y="245683"/>
            <a:ext cx="708729" cy="708729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59C4720-80A1-7A74-6E43-F7E2C6E3E019}"/>
              </a:ext>
            </a:extLst>
          </p:cNvPr>
          <p:cNvGrpSpPr>
            <a:grpSpLocks noChangeAspect="1"/>
          </p:cNvGrpSpPr>
          <p:nvPr/>
        </p:nvGrpSpPr>
        <p:grpSpPr>
          <a:xfrm>
            <a:off x="497770" y="445421"/>
            <a:ext cx="454730" cy="309254"/>
            <a:chOff x="3897313" y="2016126"/>
            <a:chExt cx="749300" cy="509588"/>
          </a:xfrm>
          <a:solidFill>
            <a:schemeClr val="bg1"/>
          </a:solidFill>
        </p:grpSpPr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92C304C6-EC6E-021F-CE26-5C5273BEC9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7313" y="2016126"/>
              <a:ext cx="749300" cy="509588"/>
            </a:xfrm>
            <a:custGeom>
              <a:avLst/>
              <a:gdLst>
                <a:gd name="T0" fmla="*/ 627 w 631"/>
                <a:gd name="T1" fmla="*/ 44 h 429"/>
                <a:gd name="T2" fmla="*/ 469 w 631"/>
                <a:gd name="T3" fmla="*/ 0 h 429"/>
                <a:gd name="T4" fmla="*/ 315 w 631"/>
                <a:gd name="T5" fmla="*/ 41 h 429"/>
                <a:gd name="T6" fmla="*/ 168 w 631"/>
                <a:gd name="T7" fmla="*/ 0 h 429"/>
                <a:gd name="T8" fmla="*/ 3 w 631"/>
                <a:gd name="T9" fmla="*/ 44 h 429"/>
                <a:gd name="T10" fmla="*/ 0 w 631"/>
                <a:gd name="T11" fmla="*/ 52 h 429"/>
                <a:gd name="T12" fmla="*/ 0 w 631"/>
                <a:gd name="T13" fmla="*/ 412 h 429"/>
                <a:gd name="T14" fmla="*/ 23 w 631"/>
                <a:gd name="T15" fmla="*/ 429 h 429"/>
                <a:gd name="T16" fmla="*/ 313 w 631"/>
                <a:gd name="T17" fmla="*/ 429 h 429"/>
                <a:gd name="T18" fmla="*/ 608 w 631"/>
                <a:gd name="T19" fmla="*/ 429 h 429"/>
                <a:gd name="T20" fmla="*/ 631 w 631"/>
                <a:gd name="T21" fmla="*/ 413 h 429"/>
                <a:gd name="T22" fmla="*/ 631 w 631"/>
                <a:gd name="T23" fmla="*/ 52 h 429"/>
                <a:gd name="T24" fmla="*/ 627 w 631"/>
                <a:gd name="T25" fmla="*/ 44 h 429"/>
                <a:gd name="T26" fmla="*/ 304 w 631"/>
                <a:gd name="T27" fmla="*/ 60 h 429"/>
                <a:gd name="T28" fmla="*/ 304 w 631"/>
                <a:gd name="T29" fmla="*/ 393 h 429"/>
                <a:gd name="T30" fmla="*/ 167 w 631"/>
                <a:gd name="T31" fmla="*/ 355 h 429"/>
                <a:gd name="T32" fmla="*/ 40 w 631"/>
                <a:gd name="T33" fmla="*/ 380 h 429"/>
                <a:gd name="T34" fmla="*/ 40 w 631"/>
                <a:gd name="T35" fmla="*/ 46 h 429"/>
                <a:gd name="T36" fmla="*/ 169 w 631"/>
                <a:gd name="T37" fmla="*/ 21 h 429"/>
                <a:gd name="T38" fmla="*/ 304 w 631"/>
                <a:gd name="T39" fmla="*/ 60 h 429"/>
                <a:gd name="T40" fmla="*/ 590 w 631"/>
                <a:gd name="T41" fmla="*/ 45 h 429"/>
                <a:gd name="T42" fmla="*/ 590 w 631"/>
                <a:gd name="T43" fmla="*/ 381 h 429"/>
                <a:gd name="T44" fmla="*/ 462 w 631"/>
                <a:gd name="T45" fmla="*/ 359 h 429"/>
                <a:gd name="T46" fmla="*/ 323 w 631"/>
                <a:gd name="T47" fmla="*/ 394 h 429"/>
                <a:gd name="T48" fmla="*/ 323 w 631"/>
                <a:gd name="T49" fmla="*/ 61 h 429"/>
                <a:gd name="T50" fmla="*/ 469 w 631"/>
                <a:gd name="T51" fmla="*/ 21 h 429"/>
                <a:gd name="T52" fmla="*/ 590 w 631"/>
                <a:gd name="T53" fmla="*/ 4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1" h="429">
                  <a:moveTo>
                    <a:pt x="627" y="44"/>
                  </a:moveTo>
                  <a:cubicBezTo>
                    <a:pt x="593" y="16"/>
                    <a:pt x="534" y="0"/>
                    <a:pt x="469" y="0"/>
                  </a:cubicBezTo>
                  <a:cubicBezTo>
                    <a:pt x="407" y="0"/>
                    <a:pt x="350" y="15"/>
                    <a:pt x="315" y="41"/>
                  </a:cubicBezTo>
                  <a:cubicBezTo>
                    <a:pt x="288" y="15"/>
                    <a:pt x="234" y="0"/>
                    <a:pt x="168" y="0"/>
                  </a:cubicBezTo>
                  <a:cubicBezTo>
                    <a:pt x="100" y="0"/>
                    <a:pt x="37" y="17"/>
                    <a:pt x="3" y="44"/>
                  </a:cubicBezTo>
                  <a:cubicBezTo>
                    <a:pt x="1" y="46"/>
                    <a:pt x="0" y="49"/>
                    <a:pt x="0" y="52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19"/>
                    <a:pt x="9" y="429"/>
                    <a:pt x="23" y="429"/>
                  </a:cubicBezTo>
                  <a:cubicBezTo>
                    <a:pt x="313" y="429"/>
                    <a:pt x="313" y="429"/>
                    <a:pt x="313" y="429"/>
                  </a:cubicBezTo>
                  <a:cubicBezTo>
                    <a:pt x="314" y="429"/>
                    <a:pt x="608" y="429"/>
                    <a:pt x="608" y="429"/>
                  </a:cubicBezTo>
                  <a:cubicBezTo>
                    <a:pt x="618" y="429"/>
                    <a:pt x="631" y="424"/>
                    <a:pt x="631" y="413"/>
                  </a:cubicBezTo>
                  <a:cubicBezTo>
                    <a:pt x="631" y="52"/>
                    <a:pt x="631" y="52"/>
                    <a:pt x="631" y="52"/>
                  </a:cubicBezTo>
                  <a:cubicBezTo>
                    <a:pt x="631" y="49"/>
                    <a:pt x="630" y="46"/>
                    <a:pt x="627" y="44"/>
                  </a:cubicBezTo>
                  <a:close/>
                  <a:moveTo>
                    <a:pt x="304" y="60"/>
                  </a:moveTo>
                  <a:cubicBezTo>
                    <a:pt x="304" y="66"/>
                    <a:pt x="304" y="393"/>
                    <a:pt x="304" y="393"/>
                  </a:cubicBezTo>
                  <a:cubicBezTo>
                    <a:pt x="275" y="369"/>
                    <a:pt x="227" y="355"/>
                    <a:pt x="167" y="355"/>
                  </a:cubicBezTo>
                  <a:cubicBezTo>
                    <a:pt x="120" y="355"/>
                    <a:pt x="75" y="364"/>
                    <a:pt x="40" y="38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85" y="21"/>
                    <a:pt x="169" y="21"/>
                  </a:cubicBezTo>
                  <a:cubicBezTo>
                    <a:pt x="266" y="21"/>
                    <a:pt x="304" y="58"/>
                    <a:pt x="304" y="60"/>
                  </a:cubicBezTo>
                  <a:close/>
                  <a:moveTo>
                    <a:pt x="590" y="45"/>
                  </a:moveTo>
                  <a:cubicBezTo>
                    <a:pt x="590" y="381"/>
                    <a:pt x="590" y="381"/>
                    <a:pt x="590" y="381"/>
                  </a:cubicBezTo>
                  <a:cubicBezTo>
                    <a:pt x="554" y="366"/>
                    <a:pt x="505" y="359"/>
                    <a:pt x="462" y="359"/>
                  </a:cubicBezTo>
                  <a:cubicBezTo>
                    <a:pt x="401" y="359"/>
                    <a:pt x="352" y="371"/>
                    <a:pt x="323" y="394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68" y="21"/>
                    <a:pt x="469" y="21"/>
                  </a:cubicBezTo>
                  <a:cubicBezTo>
                    <a:pt x="547" y="21"/>
                    <a:pt x="590" y="45"/>
                    <a:pt x="59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0527430F-0E67-5BD3-7884-5D33A1147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085976"/>
              <a:ext cx="228600" cy="52388"/>
            </a:xfrm>
            <a:custGeom>
              <a:avLst/>
              <a:gdLst>
                <a:gd name="T0" fmla="*/ 184 w 192"/>
                <a:gd name="T1" fmla="*/ 44 h 44"/>
                <a:gd name="T2" fmla="*/ 180 w 192"/>
                <a:gd name="T3" fmla="*/ 43 h 44"/>
                <a:gd name="T4" fmla="*/ 10 w 192"/>
                <a:gd name="T5" fmla="*/ 32 h 44"/>
                <a:gd name="T6" fmla="*/ 1 w 192"/>
                <a:gd name="T7" fmla="*/ 27 h 44"/>
                <a:gd name="T8" fmla="*/ 6 w 192"/>
                <a:gd name="T9" fmla="*/ 19 h 44"/>
                <a:gd name="T10" fmla="*/ 188 w 192"/>
                <a:gd name="T11" fmla="*/ 31 h 44"/>
                <a:gd name="T12" fmla="*/ 190 w 192"/>
                <a:gd name="T13" fmla="*/ 41 h 44"/>
                <a:gd name="T14" fmla="*/ 184 w 192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4">
                  <a:moveTo>
                    <a:pt x="184" y="44"/>
                  </a:moveTo>
                  <a:cubicBezTo>
                    <a:pt x="183" y="44"/>
                    <a:pt x="181" y="44"/>
                    <a:pt x="180" y="43"/>
                  </a:cubicBezTo>
                  <a:cubicBezTo>
                    <a:pt x="150" y="23"/>
                    <a:pt x="83" y="12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5"/>
                    <a:pt x="188" y="31"/>
                  </a:cubicBezTo>
                  <a:cubicBezTo>
                    <a:pt x="191" y="33"/>
                    <a:pt x="192" y="38"/>
                    <a:pt x="190" y="41"/>
                  </a:cubicBezTo>
                  <a:cubicBezTo>
                    <a:pt x="189" y="43"/>
                    <a:pt x="186" y="44"/>
                    <a:pt x="184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EB067752-5DC0-9B2F-CE84-D88FA305D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151063"/>
              <a:ext cx="228600" cy="50800"/>
            </a:xfrm>
            <a:custGeom>
              <a:avLst/>
              <a:gdLst>
                <a:gd name="T0" fmla="*/ 184 w 192"/>
                <a:gd name="T1" fmla="*/ 43 h 43"/>
                <a:gd name="T2" fmla="*/ 180 w 192"/>
                <a:gd name="T3" fmla="*/ 42 h 43"/>
                <a:gd name="T4" fmla="*/ 10 w 192"/>
                <a:gd name="T5" fmla="*/ 32 h 43"/>
                <a:gd name="T6" fmla="*/ 1 w 192"/>
                <a:gd name="T7" fmla="*/ 27 h 43"/>
                <a:gd name="T8" fmla="*/ 6 w 192"/>
                <a:gd name="T9" fmla="*/ 19 h 43"/>
                <a:gd name="T10" fmla="*/ 188 w 192"/>
                <a:gd name="T11" fmla="*/ 30 h 43"/>
                <a:gd name="T12" fmla="*/ 190 w 192"/>
                <a:gd name="T13" fmla="*/ 40 h 43"/>
                <a:gd name="T14" fmla="*/ 184 w 192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3">
                  <a:moveTo>
                    <a:pt x="184" y="43"/>
                  </a:moveTo>
                  <a:cubicBezTo>
                    <a:pt x="183" y="43"/>
                    <a:pt x="181" y="43"/>
                    <a:pt x="180" y="42"/>
                  </a:cubicBezTo>
                  <a:cubicBezTo>
                    <a:pt x="150" y="23"/>
                    <a:pt x="84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4"/>
                    <a:pt x="188" y="30"/>
                  </a:cubicBezTo>
                  <a:cubicBezTo>
                    <a:pt x="191" y="32"/>
                    <a:pt x="192" y="37"/>
                    <a:pt x="190" y="40"/>
                  </a:cubicBezTo>
                  <a:cubicBezTo>
                    <a:pt x="188" y="42"/>
                    <a:pt x="186" y="43"/>
                    <a:pt x="18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E24F6894-EE49-BE24-C4C9-D5BB9148A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214563"/>
              <a:ext cx="230187" cy="50800"/>
            </a:xfrm>
            <a:custGeom>
              <a:avLst/>
              <a:gdLst>
                <a:gd name="T0" fmla="*/ 185 w 193"/>
                <a:gd name="T1" fmla="*/ 43 h 43"/>
                <a:gd name="T2" fmla="*/ 181 w 193"/>
                <a:gd name="T3" fmla="*/ 42 h 43"/>
                <a:gd name="T4" fmla="*/ 10 w 193"/>
                <a:gd name="T5" fmla="*/ 32 h 43"/>
                <a:gd name="T6" fmla="*/ 1 w 193"/>
                <a:gd name="T7" fmla="*/ 27 h 43"/>
                <a:gd name="T8" fmla="*/ 6 w 193"/>
                <a:gd name="T9" fmla="*/ 18 h 43"/>
                <a:gd name="T10" fmla="*/ 189 w 193"/>
                <a:gd name="T11" fmla="*/ 30 h 43"/>
                <a:gd name="T12" fmla="*/ 191 w 193"/>
                <a:gd name="T13" fmla="*/ 40 h 43"/>
                <a:gd name="T14" fmla="*/ 185 w 19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43">
                  <a:moveTo>
                    <a:pt x="185" y="43"/>
                  </a:moveTo>
                  <a:cubicBezTo>
                    <a:pt x="184" y="43"/>
                    <a:pt x="182" y="43"/>
                    <a:pt x="181" y="42"/>
                  </a:cubicBezTo>
                  <a:cubicBezTo>
                    <a:pt x="151" y="22"/>
                    <a:pt x="85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8"/>
                  </a:cubicBezTo>
                  <a:cubicBezTo>
                    <a:pt x="74" y="0"/>
                    <a:pt x="149" y="4"/>
                    <a:pt x="189" y="30"/>
                  </a:cubicBezTo>
                  <a:cubicBezTo>
                    <a:pt x="192" y="32"/>
                    <a:pt x="193" y="37"/>
                    <a:pt x="191" y="40"/>
                  </a:cubicBezTo>
                  <a:cubicBezTo>
                    <a:pt x="190" y="42"/>
                    <a:pt x="187" y="43"/>
                    <a:pt x="185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5E804CB9-7AB6-06B3-886F-C2C04A908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278063"/>
              <a:ext cx="230187" cy="52388"/>
            </a:xfrm>
            <a:custGeom>
              <a:avLst/>
              <a:gdLst>
                <a:gd name="T0" fmla="*/ 186 w 194"/>
                <a:gd name="T1" fmla="*/ 44 h 44"/>
                <a:gd name="T2" fmla="*/ 182 w 194"/>
                <a:gd name="T3" fmla="*/ 43 h 44"/>
                <a:gd name="T4" fmla="*/ 10 w 194"/>
                <a:gd name="T5" fmla="*/ 34 h 44"/>
                <a:gd name="T6" fmla="*/ 1 w 194"/>
                <a:gd name="T7" fmla="*/ 30 h 44"/>
                <a:gd name="T8" fmla="*/ 6 w 194"/>
                <a:gd name="T9" fmla="*/ 21 h 44"/>
                <a:gd name="T10" fmla="*/ 190 w 194"/>
                <a:gd name="T11" fmla="*/ 31 h 44"/>
                <a:gd name="T12" fmla="*/ 192 w 194"/>
                <a:gd name="T13" fmla="*/ 41 h 44"/>
                <a:gd name="T14" fmla="*/ 186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186" y="44"/>
                  </a:moveTo>
                  <a:cubicBezTo>
                    <a:pt x="185" y="44"/>
                    <a:pt x="183" y="44"/>
                    <a:pt x="182" y="43"/>
                  </a:cubicBezTo>
                  <a:cubicBezTo>
                    <a:pt x="144" y="19"/>
                    <a:pt x="78" y="15"/>
                    <a:pt x="10" y="34"/>
                  </a:cubicBezTo>
                  <a:cubicBezTo>
                    <a:pt x="6" y="35"/>
                    <a:pt x="2" y="33"/>
                    <a:pt x="1" y="30"/>
                  </a:cubicBezTo>
                  <a:cubicBezTo>
                    <a:pt x="0" y="26"/>
                    <a:pt x="2" y="22"/>
                    <a:pt x="6" y="21"/>
                  </a:cubicBezTo>
                  <a:cubicBezTo>
                    <a:pt x="79" y="0"/>
                    <a:pt x="148" y="4"/>
                    <a:pt x="190" y="31"/>
                  </a:cubicBezTo>
                  <a:cubicBezTo>
                    <a:pt x="193" y="34"/>
                    <a:pt x="194" y="38"/>
                    <a:pt x="192" y="41"/>
                  </a:cubicBezTo>
                  <a:cubicBezTo>
                    <a:pt x="191" y="43"/>
                    <a:pt x="188" y="44"/>
                    <a:pt x="18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id="{86D3FC3E-C877-B4BC-9082-562A5F6BA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339976"/>
              <a:ext cx="230187" cy="55563"/>
            </a:xfrm>
            <a:custGeom>
              <a:avLst/>
              <a:gdLst>
                <a:gd name="T0" fmla="*/ 186 w 194"/>
                <a:gd name="T1" fmla="*/ 47 h 47"/>
                <a:gd name="T2" fmla="*/ 182 w 194"/>
                <a:gd name="T3" fmla="*/ 46 h 47"/>
                <a:gd name="T4" fmla="*/ 10 w 194"/>
                <a:gd name="T5" fmla="*/ 38 h 47"/>
                <a:gd name="T6" fmla="*/ 1 w 194"/>
                <a:gd name="T7" fmla="*/ 34 h 47"/>
                <a:gd name="T8" fmla="*/ 5 w 194"/>
                <a:gd name="T9" fmla="*/ 25 h 47"/>
                <a:gd name="T10" fmla="*/ 190 w 194"/>
                <a:gd name="T11" fmla="*/ 34 h 47"/>
                <a:gd name="T12" fmla="*/ 192 w 194"/>
                <a:gd name="T13" fmla="*/ 44 h 47"/>
                <a:gd name="T14" fmla="*/ 186 w 194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7">
                  <a:moveTo>
                    <a:pt x="186" y="47"/>
                  </a:moveTo>
                  <a:cubicBezTo>
                    <a:pt x="185" y="47"/>
                    <a:pt x="183" y="46"/>
                    <a:pt x="182" y="46"/>
                  </a:cubicBezTo>
                  <a:cubicBezTo>
                    <a:pt x="148" y="23"/>
                    <a:pt x="67" y="15"/>
                    <a:pt x="10" y="38"/>
                  </a:cubicBezTo>
                  <a:cubicBezTo>
                    <a:pt x="7" y="39"/>
                    <a:pt x="3" y="37"/>
                    <a:pt x="1" y="34"/>
                  </a:cubicBezTo>
                  <a:cubicBezTo>
                    <a:pt x="0" y="30"/>
                    <a:pt x="1" y="26"/>
                    <a:pt x="5" y="25"/>
                  </a:cubicBezTo>
                  <a:cubicBezTo>
                    <a:pt x="67" y="0"/>
                    <a:pt x="152" y="10"/>
                    <a:pt x="190" y="34"/>
                  </a:cubicBezTo>
                  <a:cubicBezTo>
                    <a:pt x="193" y="36"/>
                    <a:pt x="194" y="40"/>
                    <a:pt x="192" y="44"/>
                  </a:cubicBezTo>
                  <a:cubicBezTo>
                    <a:pt x="190" y="46"/>
                    <a:pt x="188" y="47"/>
                    <a:pt x="186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94CB6830-60A5-308D-0942-F36B63783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085976"/>
              <a:ext cx="230187" cy="52388"/>
            </a:xfrm>
            <a:custGeom>
              <a:avLst/>
              <a:gdLst>
                <a:gd name="T0" fmla="*/ 8 w 194"/>
                <a:gd name="T1" fmla="*/ 44 h 44"/>
                <a:gd name="T2" fmla="*/ 2 w 194"/>
                <a:gd name="T3" fmla="*/ 41 h 44"/>
                <a:gd name="T4" fmla="*/ 4 w 194"/>
                <a:gd name="T5" fmla="*/ 31 h 44"/>
                <a:gd name="T6" fmla="*/ 188 w 194"/>
                <a:gd name="T7" fmla="*/ 19 h 44"/>
                <a:gd name="T8" fmla="*/ 193 w 194"/>
                <a:gd name="T9" fmla="*/ 27 h 44"/>
                <a:gd name="T10" fmla="*/ 185 w 194"/>
                <a:gd name="T11" fmla="*/ 32 h 44"/>
                <a:gd name="T12" fmla="*/ 12 w 194"/>
                <a:gd name="T13" fmla="*/ 43 h 44"/>
                <a:gd name="T14" fmla="*/ 8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8" y="44"/>
                  </a:moveTo>
                  <a:cubicBezTo>
                    <a:pt x="6" y="44"/>
                    <a:pt x="4" y="43"/>
                    <a:pt x="2" y="41"/>
                  </a:cubicBezTo>
                  <a:cubicBezTo>
                    <a:pt x="0" y="38"/>
                    <a:pt x="1" y="33"/>
                    <a:pt x="4" y="31"/>
                  </a:cubicBezTo>
                  <a:cubicBezTo>
                    <a:pt x="45" y="5"/>
                    <a:pt x="121" y="0"/>
                    <a:pt x="188" y="19"/>
                  </a:cubicBezTo>
                  <a:cubicBezTo>
                    <a:pt x="192" y="20"/>
                    <a:pt x="194" y="23"/>
                    <a:pt x="193" y="27"/>
                  </a:cubicBezTo>
                  <a:cubicBezTo>
                    <a:pt x="192" y="31"/>
                    <a:pt x="188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4"/>
                    <a:pt x="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9CC2C05E-EE6E-595F-D47A-FFC170999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149476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5 w 194"/>
                <a:gd name="T5" fmla="*/ 32 h 45"/>
                <a:gd name="T6" fmla="*/ 189 w 194"/>
                <a:gd name="T7" fmla="*/ 19 h 45"/>
                <a:gd name="T8" fmla="*/ 193 w 194"/>
                <a:gd name="T9" fmla="*/ 28 h 45"/>
                <a:gd name="T10" fmla="*/ 185 w 194"/>
                <a:gd name="T11" fmla="*/ 33 h 45"/>
                <a:gd name="T12" fmla="*/ 12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6" y="45"/>
                    <a:pt x="4" y="44"/>
                    <a:pt x="2" y="42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6"/>
                    <a:pt x="121" y="0"/>
                    <a:pt x="189" y="19"/>
                  </a:cubicBezTo>
                  <a:cubicBezTo>
                    <a:pt x="192" y="20"/>
                    <a:pt x="194" y="24"/>
                    <a:pt x="193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13" y="13"/>
                    <a:pt x="44" y="23"/>
                    <a:pt x="12" y="44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D164C4A9-9240-9FEA-6BBB-B97374872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214563"/>
              <a:ext cx="230187" cy="53975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1 h 45"/>
                <a:gd name="T4" fmla="*/ 5 w 195"/>
                <a:gd name="T5" fmla="*/ 32 h 45"/>
                <a:gd name="T6" fmla="*/ 189 w 195"/>
                <a:gd name="T7" fmla="*/ 19 h 45"/>
                <a:gd name="T8" fmla="*/ 193 w 195"/>
                <a:gd name="T9" fmla="*/ 28 h 45"/>
                <a:gd name="T10" fmla="*/ 185 w 195"/>
                <a:gd name="T11" fmla="*/ 32 h 45"/>
                <a:gd name="T12" fmla="*/ 12 w 195"/>
                <a:gd name="T13" fmla="*/ 43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3"/>
                    <a:pt x="3" y="41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5"/>
                    <a:pt x="121" y="0"/>
                    <a:pt x="189" y="19"/>
                  </a:cubicBezTo>
                  <a:cubicBezTo>
                    <a:pt x="192" y="20"/>
                    <a:pt x="195" y="24"/>
                    <a:pt x="193" y="28"/>
                  </a:cubicBezTo>
                  <a:cubicBezTo>
                    <a:pt x="192" y="31"/>
                    <a:pt x="189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93396419-5CD3-00B0-5FE2-80FD3932E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278063"/>
              <a:ext cx="230187" cy="52388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2 h 45"/>
                <a:gd name="T4" fmla="*/ 5 w 195"/>
                <a:gd name="T5" fmla="*/ 32 h 45"/>
                <a:gd name="T6" fmla="*/ 189 w 195"/>
                <a:gd name="T7" fmla="*/ 20 h 45"/>
                <a:gd name="T8" fmla="*/ 194 w 195"/>
                <a:gd name="T9" fmla="*/ 28 h 45"/>
                <a:gd name="T10" fmla="*/ 185 w 195"/>
                <a:gd name="T11" fmla="*/ 33 h 45"/>
                <a:gd name="T12" fmla="*/ 12 w 195"/>
                <a:gd name="T13" fmla="*/ 44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4"/>
                    <a:pt x="3" y="42"/>
                  </a:cubicBezTo>
                  <a:cubicBezTo>
                    <a:pt x="0" y="39"/>
                    <a:pt x="1" y="34"/>
                    <a:pt x="5" y="32"/>
                  </a:cubicBezTo>
                  <a:cubicBezTo>
                    <a:pt x="38" y="11"/>
                    <a:pt x="118" y="0"/>
                    <a:pt x="189" y="20"/>
                  </a:cubicBezTo>
                  <a:cubicBezTo>
                    <a:pt x="192" y="21"/>
                    <a:pt x="195" y="25"/>
                    <a:pt x="194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20" y="15"/>
                    <a:pt x="43" y="24"/>
                    <a:pt x="12" y="44"/>
                  </a:cubicBezTo>
                  <a:cubicBezTo>
                    <a:pt x="11" y="45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id="{6582CE43-5F14-3835-97EA-347DD32E7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343151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4 w 194"/>
                <a:gd name="T5" fmla="*/ 32 h 45"/>
                <a:gd name="T6" fmla="*/ 188 w 194"/>
                <a:gd name="T7" fmla="*/ 19 h 45"/>
                <a:gd name="T8" fmla="*/ 193 w 194"/>
                <a:gd name="T9" fmla="*/ 28 h 45"/>
                <a:gd name="T10" fmla="*/ 184 w 194"/>
                <a:gd name="T11" fmla="*/ 33 h 45"/>
                <a:gd name="T12" fmla="*/ 11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5" y="45"/>
                    <a:pt x="3" y="44"/>
                    <a:pt x="2" y="42"/>
                  </a:cubicBezTo>
                  <a:cubicBezTo>
                    <a:pt x="0" y="38"/>
                    <a:pt x="0" y="34"/>
                    <a:pt x="4" y="32"/>
                  </a:cubicBezTo>
                  <a:cubicBezTo>
                    <a:pt x="44" y="6"/>
                    <a:pt x="120" y="0"/>
                    <a:pt x="188" y="19"/>
                  </a:cubicBezTo>
                  <a:cubicBezTo>
                    <a:pt x="191" y="20"/>
                    <a:pt x="194" y="24"/>
                    <a:pt x="193" y="28"/>
                  </a:cubicBezTo>
                  <a:cubicBezTo>
                    <a:pt x="192" y="32"/>
                    <a:pt x="188" y="34"/>
                    <a:pt x="184" y="33"/>
                  </a:cubicBezTo>
                  <a:cubicBezTo>
                    <a:pt x="113" y="13"/>
                    <a:pt x="43" y="23"/>
                    <a:pt x="11" y="44"/>
                  </a:cubicBezTo>
                  <a:cubicBezTo>
                    <a:pt x="10" y="45"/>
                    <a:pt x="9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Freeform 8">
            <a:extLst>
              <a:ext uri="{FF2B5EF4-FFF2-40B4-BE49-F238E27FC236}">
                <a16:creationId xmlns:a16="http://schemas.microsoft.com/office/drawing/2014/main" id="{DFC4F38B-8217-F13A-E0A0-DBF521403FAB}"/>
              </a:ext>
            </a:extLst>
          </p:cNvPr>
          <p:cNvSpPr>
            <a:spLocks/>
          </p:cNvSpPr>
          <p:nvPr/>
        </p:nvSpPr>
        <p:spPr bwMode="gray">
          <a:xfrm flipH="1">
            <a:off x="1237487" y="1014263"/>
            <a:ext cx="4777802" cy="2371866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7933" tIns="85289" rIns="127933" bIns="170578" anchor="b" anchorCtr="0"/>
          <a:lstStyle/>
          <a:p>
            <a:pPr lvl="0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Freeform 9">
            <a:extLst>
              <a:ext uri="{FF2B5EF4-FFF2-40B4-BE49-F238E27FC236}">
                <a16:creationId xmlns:a16="http://schemas.microsoft.com/office/drawing/2014/main" id="{F76545CB-E609-B368-1039-6FE2EA62B382}"/>
              </a:ext>
            </a:extLst>
          </p:cNvPr>
          <p:cNvSpPr>
            <a:spLocks/>
          </p:cNvSpPr>
          <p:nvPr/>
        </p:nvSpPr>
        <p:spPr bwMode="gray">
          <a:xfrm>
            <a:off x="1237487" y="3539527"/>
            <a:ext cx="4777802" cy="2371866"/>
          </a:xfrm>
          <a:custGeom>
            <a:avLst/>
            <a:gdLst/>
            <a:ahLst/>
            <a:cxnLst>
              <a:cxn ang="0">
                <a:pos x="1300" y="0"/>
              </a:cxn>
              <a:cxn ang="0">
                <a:pos x="0" y="0"/>
              </a:cxn>
              <a:cxn ang="0">
                <a:pos x="0" y="864"/>
              </a:cxn>
              <a:cxn ang="0">
                <a:pos x="1753" y="864"/>
              </a:cxn>
              <a:cxn ang="0">
                <a:pos x="1753" y="453"/>
              </a:cxn>
              <a:cxn ang="0">
                <a:pos x="1300" y="0"/>
              </a:cxn>
            </a:cxnLst>
            <a:rect l="0" t="0" r="r" b="b"/>
            <a:pathLst>
              <a:path w="1753" h="864">
                <a:moveTo>
                  <a:pt x="13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453"/>
                  <a:pt x="1753" y="453"/>
                  <a:pt x="1753" y="453"/>
                </a:cubicBezTo>
                <a:cubicBezTo>
                  <a:pt x="1509" y="438"/>
                  <a:pt x="1314" y="243"/>
                  <a:pt x="130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7933" tIns="170578" rIns="127933" bIns="170578" anchor="t" anchorCtr="0"/>
          <a:lstStyle/>
          <a:p>
            <a:pPr lvl="0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Freeform 10">
            <a:extLst>
              <a:ext uri="{FF2B5EF4-FFF2-40B4-BE49-F238E27FC236}">
                <a16:creationId xmlns:a16="http://schemas.microsoft.com/office/drawing/2014/main" id="{3B856D21-37A8-9F11-C679-7B0ADC67F745}"/>
              </a:ext>
            </a:extLst>
          </p:cNvPr>
          <p:cNvSpPr>
            <a:spLocks/>
          </p:cNvSpPr>
          <p:nvPr/>
        </p:nvSpPr>
        <p:spPr bwMode="gray">
          <a:xfrm>
            <a:off x="6179124" y="3539527"/>
            <a:ext cx="4777802" cy="2371866"/>
          </a:xfrm>
          <a:custGeom>
            <a:avLst/>
            <a:gdLst/>
            <a:ahLst/>
            <a:cxnLst>
              <a:cxn ang="0">
                <a:pos x="0" y="453"/>
              </a:cxn>
              <a:cxn ang="0">
                <a:pos x="0" y="864"/>
              </a:cxn>
              <a:cxn ang="0">
                <a:pos x="1753" y="864"/>
              </a:cxn>
              <a:cxn ang="0">
                <a:pos x="1753" y="0"/>
              </a:cxn>
              <a:cxn ang="0">
                <a:pos x="453" y="0"/>
              </a:cxn>
              <a:cxn ang="0">
                <a:pos x="0" y="453"/>
              </a:cxn>
            </a:cxnLst>
            <a:rect l="0" t="0" r="r" b="b"/>
            <a:pathLst>
              <a:path w="1753" h="864">
                <a:moveTo>
                  <a:pt x="0" y="453"/>
                </a:move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0"/>
                  <a:pt x="1753" y="0"/>
                  <a:pt x="1753" y="0"/>
                </a:cubicBezTo>
                <a:cubicBezTo>
                  <a:pt x="453" y="0"/>
                  <a:pt x="453" y="0"/>
                  <a:pt x="453" y="0"/>
                </a:cubicBezTo>
                <a:cubicBezTo>
                  <a:pt x="439" y="243"/>
                  <a:pt x="244" y="438"/>
                  <a:pt x="0" y="453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7933" tIns="170578" rIns="127933" bIns="170578" anchor="t" anchorCtr="0"/>
          <a:lstStyle/>
          <a:p>
            <a:pPr lvl="0" algn="r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Freeform 8">
            <a:extLst>
              <a:ext uri="{FF2B5EF4-FFF2-40B4-BE49-F238E27FC236}">
                <a16:creationId xmlns:a16="http://schemas.microsoft.com/office/drawing/2014/main" id="{8AE6BBF0-7AFE-3C2E-1D5E-1CB3CDC6984C}"/>
              </a:ext>
            </a:extLst>
          </p:cNvPr>
          <p:cNvSpPr>
            <a:spLocks/>
          </p:cNvSpPr>
          <p:nvPr/>
        </p:nvSpPr>
        <p:spPr bwMode="gray">
          <a:xfrm>
            <a:off x="6179124" y="1014263"/>
            <a:ext cx="4776737" cy="2371866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7933" tIns="85289" rIns="127933" bIns="170578" anchor="b" anchorCtr="0"/>
          <a:lstStyle/>
          <a:p>
            <a:pPr lvl="0" algn="r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Rectangle 19">
            <a:extLst>
              <a:ext uri="{FF2B5EF4-FFF2-40B4-BE49-F238E27FC236}">
                <a16:creationId xmlns:a16="http://schemas.microsoft.com/office/drawing/2014/main" id="{5CFF9E1F-E458-A075-4B61-1D55AA568DF7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37484" y="5496215"/>
            <a:ext cx="4769151" cy="415179"/>
          </a:xfrm>
          <a:prstGeom prst="rect">
            <a:avLst/>
          </a:prstGeom>
          <a:solidFill>
            <a:srgbClr val="70AB9B"/>
          </a:solidFill>
          <a:ln w="12700">
            <a:noFill/>
            <a:miter lim="800000"/>
            <a:headEnd/>
            <a:tailEnd/>
          </a:ln>
          <a:effectLst/>
        </p:spPr>
        <p:txBody>
          <a:bodyPr lIns="127933" tIns="85289" rIns="127933" bIns="85289" anchor="ctr"/>
          <a:lstStyle/>
          <a:p>
            <a:pPr defTabSz="949656" eaLnBrk="0" hangingPunct="0"/>
            <a:r>
              <a:rPr lang="zh-CN" altLang="en-US" sz="1900" b="1" noProof="1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de-DE" altLang="zh-CN" sz="1900" b="1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5" name="Rectangle 19">
            <a:extLst>
              <a:ext uri="{FF2B5EF4-FFF2-40B4-BE49-F238E27FC236}">
                <a16:creationId xmlns:a16="http://schemas.microsoft.com/office/drawing/2014/main" id="{C1EC181D-2C2E-617F-45EA-548943035A73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773" y="5496215"/>
            <a:ext cx="4769151" cy="415179"/>
          </a:xfrm>
          <a:prstGeom prst="rect">
            <a:avLst/>
          </a:prstGeom>
          <a:solidFill>
            <a:srgbClr val="2E5C46"/>
          </a:solidFill>
          <a:ln w="12700">
            <a:noFill/>
            <a:miter lim="800000"/>
            <a:headEnd/>
            <a:tailEnd/>
          </a:ln>
          <a:effectLst/>
        </p:spPr>
        <p:txBody>
          <a:bodyPr lIns="127933" tIns="85289" rIns="127933" bIns="85289" anchor="ctr"/>
          <a:lstStyle/>
          <a:p>
            <a:pPr defTabSz="949656" eaLnBrk="0" hangingPunct="0"/>
            <a:r>
              <a:rPr lang="zh-CN" altLang="en-US" sz="1900" b="1" noProof="1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de-DE" altLang="zh-CN" sz="1900" b="1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6" name="Rectangle 19">
            <a:extLst>
              <a:ext uri="{FF2B5EF4-FFF2-40B4-BE49-F238E27FC236}">
                <a16:creationId xmlns:a16="http://schemas.microsoft.com/office/drawing/2014/main" id="{3F01E56E-688D-C8DD-6DD1-6CAA71100B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7773" y="1014264"/>
            <a:ext cx="4769151" cy="415179"/>
          </a:xfrm>
          <a:prstGeom prst="rect">
            <a:avLst/>
          </a:prstGeom>
          <a:solidFill>
            <a:srgbClr val="70AB9B"/>
          </a:solidFill>
          <a:ln w="12700">
            <a:noFill/>
            <a:miter lim="800000"/>
            <a:headEnd/>
            <a:tailEnd/>
          </a:ln>
          <a:effectLst/>
        </p:spPr>
        <p:txBody>
          <a:bodyPr lIns="127933" tIns="85289" rIns="127933" bIns="85289" anchor="ctr"/>
          <a:lstStyle/>
          <a:p>
            <a:pPr defTabSz="949656" eaLnBrk="0" hangingPunct="0"/>
            <a:r>
              <a:rPr lang="zh-CN" altLang="en-US" sz="1900" b="1" noProof="1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7" name="Rectangle 19">
            <a:extLst>
              <a:ext uri="{FF2B5EF4-FFF2-40B4-BE49-F238E27FC236}">
                <a16:creationId xmlns:a16="http://schemas.microsoft.com/office/drawing/2014/main" id="{6E9DDF7D-9B36-A3C3-0891-02862A9C2C3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37484" y="1014264"/>
            <a:ext cx="4769151" cy="415179"/>
          </a:xfrm>
          <a:prstGeom prst="rect">
            <a:avLst/>
          </a:prstGeom>
          <a:solidFill>
            <a:srgbClr val="2E5C46"/>
          </a:solidFill>
          <a:ln w="12700">
            <a:noFill/>
            <a:round/>
            <a:headEnd/>
            <a:tailEnd/>
          </a:ln>
          <a:effectLst/>
        </p:spPr>
        <p:txBody>
          <a:bodyPr wrap="none" lIns="108317" tIns="54160" rIns="108317" bIns="54160" anchor="ctr"/>
          <a:lstStyle/>
          <a:p>
            <a:r>
              <a:rPr lang="zh-CN" altLang="en-US" sz="1900" b="1" noProof="1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de-DE" sz="1900" b="1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8" name="Gruppieren 43">
            <a:extLst>
              <a:ext uri="{FF2B5EF4-FFF2-40B4-BE49-F238E27FC236}">
                <a16:creationId xmlns:a16="http://schemas.microsoft.com/office/drawing/2014/main" id="{5FC7B7C9-4E1D-C481-00D6-D0688C269694}"/>
              </a:ext>
            </a:extLst>
          </p:cNvPr>
          <p:cNvGrpSpPr/>
          <p:nvPr/>
        </p:nvGrpSpPr>
        <p:grpSpPr bwMode="gray">
          <a:xfrm>
            <a:off x="4975146" y="2315090"/>
            <a:ext cx="2220910" cy="2236946"/>
            <a:chOff x="2804400" y="1911431"/>
            <a:chExt cx="3535200" cy="3535200"/>
          </a:xfrm>
          <a:solidFill>
            <a:srgbClr val="2E5C46"/>
          </a:solidFill>
          <a:effectLst/>
        </p:grpSpPr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F6EEFD8B-1A7E-347C-4955-AF6129B350C0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DE">
                <a:cs typeface="+mn-ea"/>
                <a:sym typeface="+mn-lt"/>
              </a:endParaRPr>
            </a:p>
          </p:txBody>
        </p:sp>
        <p:sp>
          <p:nvSpPr>
            <p:cNvPr id="80" name="_color1">
              <a:extLst>
                <a:ext uri="{FF2B5EF4-FFF2-40B4-BE49-F238E27FC236}">
                  <a16:creationId xmlns:a16="http://schemas.microsoft.com/office/drawing/2014/main" id="{520D611E-535A-9D95-A7A4-89CF37B96409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DE">
                <a:cs typeface="+mn-ea"/>
                <a:sym typeface="+mn-lt"/>
              </a:endParaRPr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A52CE199-D211-44A5-A4FD-8AE5EF51A539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de-DE">
                <a:cs typeface="+mn-ea"/>
                <a:sym typeface="+mn-lt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529C1BAE-78DD-3F6C-66AC-B19E4AB93E7D}"/>
              </a:ext>
            </a:extLst>
          </p:cNvPr>
          <p:cNvSpPr txBox="1"/>
          <p:nvPr/>
        </p:nvSpPr>
        <p:spPr>
          <a:xfrm>
            <a:off x="1459047" y="1665535"/>
            <a:ext cx="3534876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F68C4111-71AF-E43E-284F-D55FA6CF242B}"/>
              </a:ext>
            </a:extLst>
          </p:cNvPr>
          <p:cNvSpPr txBox="1"/>
          <p:nvPr/>
        </p:nvSpPr>
        <p:spPr>
          <a:xfrm>
            <a:off x="7192929" y="1665535"/>
            <a:ext cx="3534876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B5914969-5166-BACC-F853-34F274200565}"/>
              </a:ext>
            </a:extLst>
          </p:cNvPr>
          <p:cNvSpPr txBox="1"/>
          <p:nvPr/>
        </p:nvSpPr>
        <p:spPr>
          <a:xfrm>
            <a:off x="1459047" y="4027936"/>
            <a:ext cx="3534876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AFBD3CF-E86D-B615-7BF7-EF3CE6533843}"/>
              </a:ext>
            </a:extLst>
          </p:cNvPr>
          <p:cNvSpPr txBox="1"/>
          <p:nvPr/>
        </p:nvSpPr>
        <p:spPr>
          <a:xfrm>
            <a:off x="7192929" y="4027936"/>
            <a:ext cx="3534876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2488073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4" name="Freeform 5">
            <a:extLst>
              <a:ext uri="{FF2B5EF4-FFF2-40B4-BE49-F238E27FC236}">
                <a16:creationId xmlns:a16="http://schemas.microsoft.com/office/drawing/2014/main" id="{EC352CDA-306A-78B9-6962-AB1835E4EB6F}"/>
              </a:ext>
            </a:extLst>
          </p:cNvPr>
          <p:cNvSpPr>
            <a:spLocks/>
          </p:cNvSpPr>
          <p:nvPr/>
        </p:nvSpPr>
        <p:spPr bwMode="auto">
          <a:xfrm rot="10800000">
            <a:off x="370771" y="245683"/>
            <a:ext cx="708729" cy="708729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59C4720-80A1-7A74-6E43-F7E2C6E3E019}"/>
              </a:ext>
            </a:extLst>
          </p:cNvPr>
          <p:cNvGrpSpPr>
            <a:grpSpLocks noChangeAspect="1"/>
          </p:cNvGrpSpPr>
          <p:nvPr/>
        </p:nvGrpSpPr>
        <p:grpSpPr>
          <a:xfrm>
            <a:off x="497770" y="445421"/>
            <a:ext cx="454730" cy="309254"/>
            <a:chOff x="3897313" y="2016126"/>
            <a:chExt cx="749300" cy="509588"/>
          </a:xfrm>
          <a:solidFill>
            <a:schemeClr val="bg1"/>
          </a:solidFill>
        </p:grpSpPr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92C304C6-EC6E-021F-CE26-5C5273BEC9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7313" y="2016126"/>
              <a:ext cx="749300" cy="509588"/>
            </a:xfrm>
            <a:custGeom>
              <a:avLst/>
              <a:gdLst>
                <a:gd name="T0" fmla="*/ 627 w 631"/>
                <a:gd name="T1" fmla="*/ 44 h 429"/>
                <a:gd name="T2" fmla="*/ 469 w 631"/>
                <a:gd name="T3" fmla="*/ 0 h 429"/>
                <a:gd name="T4" fmla="*/ 315 w 631"/>
                <a:gd name="T5" fmla="*/ 41 h 429"/>
                <a:gd name="T6" fmla="*/ 168 w 631"/>
                <a:gd name="T7" fmla="*/ 0 h 429"/>
                <a:gd name="T8" fmla="*/ 3 w 631"/>
                <a:gd name="T9" fmla="*/ 44 h 429"/>
                <a:gd name="T10" fmla="*/ 0 w 631"/>
                <a:gd name="T11" fmla="*/ 52 h 429"/>
                <a:gd name="T12" fmla="*/ 0 w 631"/>
                <a:gd name="T13" fmla="*/ 412 h 429"/>
                <a:gd name="T14" fmla="*/ 23 w 631"/>
                <a:gd name="T15" fmla="*/ 429 h 429"/>
                <a:gd name="T16" fmla="*/ 313 w 631"/>
                <a:gd name="T17" fmla="*/ 429 h 429"/>
                <a:gd name="T18" fmla="*/ 608 w 631"/>
                <a:gd name="T19" fmla="*/ 429 h 429"/>
                <a:gd name="T20" fmla="*/ 631 w 631"/>
                <a:gd name="T21" fmla="*/ 413 h 429"/>
                <a:gd name="T22" fmla="*/ 631 w 631"/>
                <a:gd name="T23" fmla="*/ 52 h 429"/>
                <a:gd name="T24" fmla="*/ 627 w 631"/>
                <a:gd name="T25" fmla="*/ 44 h 429"/>
                <a:gd name="T26" fmla="*/ 304 w 631"/>
                <a:gd name="T27" fmla="*/ 60 h 429"/>
                <a:gd name="T28" fmla="*/ 304 w 631"/>
                <a:gd name="T29" fmla="*/ 393 h 429"/>
                <a:gd name="T30" fmla="*/ 167 w 631"/>
                <a:gd name="T31" fmla="*/ 355 h 429"/>
                <a:gd name="T32" fmla="*/ 40 w 631"/>
                <a:gd name="T33" fmla="*/ 380 h 429"/>
                <a:gd name="T34" fmla="*/ 40 w 631"/>
                <a:gd name="T35" fmla="*/ 46 h 429"/>
                <a:gd name="T36" fmla="*/ 169 w 631"/>
                <a:gd name="T37" fmla="*/ 21 h 429"/>
                <a:gd name="T38" fmla="*/ 304 w 631"/>
                <a:gd name="T39" fmla="*/ 60 h 429"/>
                <a:gd name="T40" fmla="*/ 590 w 631"/>
                <a:gd name="T41" fmla="*/ 45 h 429"/>
                <a:gd name="T42" fmla="*/ 590 w 631"/>
                <a:gd name="T43" fmla="*/ 381 h 429"/>
                <a:gd name="T44" fmla="*/ 462 w 631"/>
                <a:gd name="T45" fmla="*/ 359 h 429"/>
                <a:gd name="T46" fmla="*/ 323 w 631"/>
                <a:gd name="T47" fmla="*/ 394 h 429"/>
                <a:gd name="T48" fmla="*/ 323 w 631"/>
                <a:gd name="T49" fmla="*/ 61 h 429"/>
                <a:gd name="T50" fmla="*/ 469 w 631"/>
                <a:gd name="T51" fmla="*/ 21 h 429"/>
                <a:gd name="T52" fmla="*/ 590 w 631"/>
                <a:gd name="T53" fmla="*/ 4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1" h="429">
                  <a:moveTo>
                    <a:pt x="627" y="44"/>
                  </a:moveTo>
                  <a:cubicBezTo>
                    <a:pt x="593" y="16"/>
                    <a:pt x="534" y="0"/>
                    <a:pt x="469" y="0"/>
                  </a:cubicBezTo>
                  <a:cubicBezTo>
                    <a:pt x="407" y="0"/>
                    <a:pt x="350" y="15"/>
                    <a:pt x="315" y="41"/>
                  </a:cubicBezTo>
                  <a:cubicBezTo>
                    <a:pt x="288" y="15"/>
                    <a:pt x="234" y="0"/>
                    <a:pt x="168" y="0"/>
                  </a:cubicBezTo>
                  <a:cubicBezTo>
                    <a:pt x="100" y="0"/>
                    <a:pt x="37" y="17"/>
                    <a:pt x="3" y="44"/>
                  </a:cubicBezTo>
                  <a:cubicBezTo>
                    <a:pt x="1" y="46"/>
                    <a:pt x="0" y="49"/>
                    <a:pt x="0" y="52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19"/>
                    <a:pt x="9" y="429"/>
                    <a:pt x="23" y="429"/>
                  </a:cubicBezTo>
                  <a:cubicBezTo>
                    <a:pt x="313" y="429"/>
                    <a:pt x="313" y="429"/>
                    <a:pt x="313" y="429"/>
                  </a:cubicBezTo>
                  <a:cubicBezTo>
                    <a:pt x="314" y="429"/>
                    <a:pt x="608" y="429"/>
                    <a:pt x="608" y="429"/>
                  </a:cubicBezTo>
                  <a:cubicBezTo>
                    <a:pt x="618" y="429"/>
                    <a:pt x="631" y="424"/>
                    <a:pt x="631" y="413"/>
                  </a:cubicBezTo>
                  <a:cubicBezTo>
                    <a:pt x="631" y="52"/>
                    <a:pt x="631" y="52"/>
                    <a:pt x="631" y="52"/>
                  </a:cubicBezTo>
                  <a:cubicBezTo>
                    <a:pt x="631" y="49"/>
                    <a:pt x="630" y="46"/>
                    <a:pt x="627" y="44"/>
                  </a:cubicBezTo>
                  <a:close/>
                  <a:moveTo>
                    <a:pt x="304" y="60"/>
                  </a:moveTo>
                  <a:cubicBezTo>
                    <a:pt x="304" y="66"/>
                    <a:pt x="304" y="393"/>
                    <a:pt x="304" y="393"/>
                  </a:cubicBezTo>
                  <a:cubicBezTo>
                    <a:pt x="275" y="369"/>
                    <a:pt x="227" y="355"/>
                    <a:pt x="167" y="355"/>
                  </a:cubicBezTo>
                  <a:cubicBezTo>
                    <a:pt x="120" y="355"/>
                    <a:pt x="75" y="364"/>
                    <a:pt x="40" y="38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85" y="21"/>
                    <a:pt x="169" y="21"/>
                  </a:cubicBezTo>
                  <a:cubicBezTo>
                    <a:pt x="266" y="21"/>
                    <a:pt x="304" y="58"/>
                    <a:pt x="304" y="60"/>
                  </a:cubicBezTo>
                  <a:close/>
                  <a:moveTo>
                    <a:pt x="590" y="45"/>
                  </a:moveTo>
                  <a:cubicBezTo>
                    <a:pt x="590" y="381"/>
                    <a:pt x="590" y="381"/>
                    <a:pt x="590" y="381"/>
                  </a:cubicBezTo>
                  <a:cubicBezTo>
                    <a:pt x="554" y="366"/>
                    <a:pt x="505" y="359"/>
                    <a:pt x="462" y="359"/>
                  </a:cubicBezTo>
                  <a:cubicBezTo>
                    <a:pt x="401" y="359"/>
                    <a:pt x="352" y="371"/>
                    <a:pt x="323" y="394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68" y="21"/>
                    <a:pt x="469" y="21"/>
                  </a:cubicBezTo>
                  <a:cubicBezTo>
                    <a:pt x="547" y="21"/>
                    <a:pt x="590" y="45"/>
                    <a:pt x="59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0527430F-0E67-5BD3-7884-5D33A1147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085976"/>
              <a:ext cx="228600" cy="52388"/>
            </a:xfrm>
            <a:custGeom>
              <a:avLst/>
              <a:gdLst>
                <a:gd name="T0" fmla="*/ 184 w 192"/>
                <a:gd name="T1" fmla="*/ 44 h 44"/>
                <a:gd name="T2" fmla="*/ 180 w 192"/>
                <a:gd name="T3" fmla="*/ 43 h 44"/>
                <a:gd name="T4" fmla="*/ 10 w 192"/>
                <a:gd name="T5" fmla="*/ 32 h 44"/>
                <a:gd name="T6" fmla="*/ 1 w 192"/>
                <a:gd name="T7" fmla="*/ 27 h 44"/>
                <a:gd name="T8" fmla="*/ 6 w 192"/>
                <a:gd name="T9" fmla="*/ 19 h 44"/>
                <a:gd name="T10" fmla="*/ 188 w 192"/>
                <a:gd name="T11" fmla="*/ 31 h 44"/>
                <a:gd name="T12" fmla="*/ 190 w 192"/>
                <a:gd name="T13" fmla="*/ 41 h 44"/>
                <a:gd name="T14" fmla="*/ 184 w 192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4">
                  <a:moveTo>
                    <a:pt x="184" y="44"/>
                  </a:moveTo>
                  <a:cubicBezTo>
                    <a:pt x="183" y="44"/>
                    <a:pt x="181" y="44"/>
                    <a:pt x="180" y="43"/>
                  </a:cubicBezTo>
                  <a:cubicBezTo>
                    <a:pt x="150" y="23"/>
                    <a:pt x="83" y="12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5"/>
                    <a:pt x="188" y="31"/>
                  </a:cubicBezTo>
                  <a:cubicBezTo>
                    <a:pt x="191" y="33"/>
                    <a:pt x="192" y="38"/>
                    <a:pt x="190" y="41"/>
                  </a:cubicBezTo>
                  <a:cubicBezTo>
                    <a:pt x="189" y="43"/>
                    <a:pt x="186" y="44"/>
                    <a:pt x="184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EB067752-5DC0-9B2F-CE84-D88FA305D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151063"/>
              <a:ext cx="228600" cy="50800"/>
            </a:xfrm>
            <a:custGeom>
              <a:avLst/>
              <a:gdLst>
                <a:gd name="T0" fmla="*/ 184 w 192"/>
                <a:gd name="T1" fmla="*/ 43 h 43"/>
                <a:gd name="T2" fmla="*/ 180 w 192"/>
                <a:gd name="T3" fmla="*/ 42 h 43"/>
                <a:gd name="T4" fmla="*/ 10 w 192"/>
                <a:gd name="T5" fmla="*/ 32 h 43"/>
                <a:gd name="T6" fmla="*/ 1 w 192"/>
                <a:gd name="T7" fmla="*/ 27 h 43"/>
                <a:gd name="T8" fmla="*/ 6 w 192"/>
                <a:gd name="T9" fmla="*/ 19 h 43"/>
                <a:gd name="T10" fmla="*/ 188 w 192"/>
                <a:gd name="T11" fmla="*/ 30 h 43"/>
                <a:gd name="T12" fmla="*/ 190 w 192"/>
                <a:gd name="T13" fmla="*/ 40 h 43"/>
                <a:gd name="T14" fmla="*/ 184 w 192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3">
                  <a:moveTo>
                    <a:pt x="184" y="43"/>
                  </a:moveTo>
                  <a:cubicBezTo>
                    <a:pt x="183" y="43"/>
                    <a:pt x="181" y="43"/>
                    <a:pt x="180" y="42"/>
                  </a:cubicBezTo>
                  <a:cubicBezTo>
                    <a:pt x="150" y="23"/>
                    <a:pt x="84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4"/>
                    <a:pt x="188" y="30"/>
                  </a:cubicBezTo>
                  <a:cubicBezTo>
                    <a:pt x="191" y="32"/>
                    <a:pt x="192" y="37"/>
                    <a:pt x="190" y="40"/>
                  </a:cubicBezTo>
                  <a:cubicBezTo>
                    <a:pt x="188" y="42"/>
                    <a:pt x="186" y="43"/>
                    <a:pt x="18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E24F6894-EE49-BE24-C4C9-D5BB9148A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214563"/>
              <a:ext cx="230187" cy="50800"/>
            </a:xfrm>
            <a:custGeom>
              <a:avLst/>
              <a:gdLst>
                <a:gd name="T0" fmla="*/ 185 w 193"/>
                <a:gd name="T1" fmla="*/ 43 h 43"/>
                <a:gd name="T2" fmla="*/ 181 w 193"/>
                <a:gd name="T3" fmla="*/ 42 h 43"/>
                <a:gd name="T4" fmla="*/ 10 w 193"/>
                <a:gd name="T5" fmla="*/ 32 h 43"/>
                <a:gd name="T6" fmla="*/ 1 w 193"/>
                <a:gd name="T7" fmla="*/ 27 h 43"/>
                <a:gd name="T8" fmla="*/ 6 w 193"/>
                <a:gd name="T9" fmla="*/ 18 h 43"/>
                <a:gd name="T10" fmla="*/ 189 w 193"/>
                <a:gd name="T11" fmla="*/ 30 h 43"/>
                <a:gd name="T12" fmla="*/ 191 w 193"/>
                <a:gd name="T13" fmla="*/ 40 h 43"/>
                <a:gd name="T14" fmla="*/ 185 w 19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43">
                  <a:moveTo>
                    <a:pt x="185" y="43"/>
                  </a:moveTo>
                  <a:cubicBezTo>
                    <a:pt x="184" y="43"/>
                    <a:pt x="182" y="43"/>
                    <a:pt x="181" y="42"/>
                  </a:cubicBezTo>
                  <a:cubicBezTo>
                    <a:pt x="151" y="22"/>
                    <a:pt x="85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8"/>
                  </a:cubicBezTo>
                  <a:cubicBezTo>
                    <a:pt x="74" y="0"/>
                    <a:pt x="149" y="4"/>
                    <a:pt x="189" y="30"/>
                  </a:cubicBezTo>
                  <a:cubicBezTo>
                    <a:pt x="192" y="32"/>
                    <a:pt x="193" y="37"/>
                    <a:pt x="191" y="40"/>
                  </a:cubicBezTo>
                  <a:cubicBezTo>
                    <a:pt x="190" y="42"/>
                    <a:pt x="187" y="43"/>
                    <a:pt x="185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5E804CB9-7AB6-06B3-886F-C2C04A908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278063"/>
              <a:ext cx="230187" cy="52388"/>
            </a:xfrm>
            <a:custGeom>
              <a:avLst/>
              <a:gdLst>
                <a:gd name="T0" fmla="*/ 186 w 194"/>
                <a:gd name="T1" fmla="*/ 44 h 44"/>
                <a:gd name="T2" fmla="*/ 182 w 194"/>
                <a:gd name="T3" fmla="*/ 43 h 44"/>
                <a:gd name="T4" fmla="*/ 10 w 194"/>
                <a:gd name="T5" fmla="*/ 34 h 44"/>
                <a:gd name="T6" fmla="*/ 1 w 194"/>
                <a:gd name="T7" fmla="*/ 30 h 44"/>
                <a:gd name="T8" fmla="*/ 6 w 194"/>
                <a:gd name="T9" fmla="*/ 21 h 44"/>
                <a:gd name="T10" fmla="*/ 190 w 194"/>
                <a:gd name="T11" fmla="*/ 31 h 44"/>
                <a:gd name="T12" fmla="*/ 192 w 194"/>
                <a:gd name="T13" fmla="*/ 41 h 44"/>
                <a:gd name="T14" fmla="*/ 186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186" y="44"/>
                  </a:moveTo>
                  <a:cubicBezTo>
                    <a:pt x="185" y="44"/>
                    <a:pt x="183" y="44"/>
                    <a:pt x="182" y="43"/>
                  </a:cubicBezTo>
                  <a:cubicBezTo>
                    <a:pt x="144" y="19"/>
                    <a:pt x="78" y="15"/>
                    <a:pt x="10" y="34"/>
                  </a:cubicBezTo>
                  <a:cubicBezTo>
                    <a:pt x="6" y="35"/>
                    <a:pt x="2" y="33"/>
                    <a:pt x="1" y="30"/>
                  </a:cubicBezTo>
                  <a:cubicBezTo>
                    <a:pt x="0" y="26"/>
                    <a:pt x="2" y="22"/>
                    <a:pt x="6" y="21"/>
                  </a:cubicBezTo>
                  <a:cubicBezTo>
                    <a:pt x="79" y="0"/>
                    <a:pt x="148" y="4"/>
                    <a:pt x="190" y="31"/>
                  </a:cubicBezTo>
                  <a:cubicBezTo>
                    <a:pt x="193" y="34"/>
                    <a:pt x="194" y="38"/>
                    <a:pt x="192" y="41"/>
                  </a:cubicBezTo>
                  <a:cubicBezTo>
                    <a:pt x="191" y="43"/>
                    <a:pt x="188" y="44"/>
                    <a:pt x="18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id="{86D3FC3E-C877-B4BC-9082-562A5F6BA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339976"/>
              <a:ext cx="230187" cy="55563"/>
            </a:xfrm>
            <a:custGeom>
              <a:avLst/>
              <a:gdLst>
                <a:gd name="T0" fmla="*/ 186 w 194"/>
                <a:gd name="T1" fmla="*/ 47 h 47"/>
                <a:gd name="T2" fmla="*/ 182 w 194"/>
                <a:gd name="T3" fmla="*/ 46 h 47"/>
                <a:gd name="T4" fmla="*/ 10 w 194"/>
                <a:gd name="T5" fmla="*/ 38 h 47"/>
                <a:gd name="T6" fmla="*/ 1 w 194"/>
                <a:gd name="T7" fmla="*/ 34 h 47"/>
                <a:gd name="T8" fmla="*/ 5 w 194"/>
                <a:gd name="T9" fmla="*/ 25 h 47"/>
                <a:gd name="T10" fmla="*/ 190 w 194"/>
                <a:gd name="T11" fmla="*/ 34 h 47"/>
                <a:gd name="T12" fmla="*/ 192 w 194"/>
                <a:gd name="T13" fmla="*/ 44 h 47"/>
                <a:gd name="T14" fmla="*/ 186 w 194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7">
                  <a:moveTo>
                    <a:pt x="186" y="47"/>
                  </a:moveTo>
                  <a:cubicBezTo>
                    <a:pt x="185" y="47"/>
                    <a:pt x="183" y="46"/>
                    <a:pt x="182" y="46"/>
                  </a:cubicBezTo>
                  <a:cubicBezTo>
                    <a:pt x="148" y="23"/>
                    <a:pt x="67" y="15"/>
                    <a:pt x="10" y="38"/>
                  </a:cubicBezTo>
                  <a:cubicBezTo>
                    <a:pt x="7" y="39"/>
                    <a:pt x="3" y="37"/>
                    <a:pt x="1" y="34"/>
                  </a:cubicBezTo>
                  <a:cubicBezTo>
                    <a:pt x="0" y="30"/>
                    <a:pt x="1" y="26"/>
                    <a:pt x="5" y="25"/>
                  </a:cubicBezTo>
                  <a:cubicBezTo>
                    <a:pt x="67" y="0"/>
                    <a:pt x="152" y="10"/>
                    <a:pt x="190" y="34"/>
                  </a:cubicBezTo>
                  <a:cubicBezTo>
                    <a:pt x="193" y="36"/>
                    <a:pt x="194" y="40"/>
                    <a:pt x="192" y="44"/>
                  </a:cubicBezTo>
                  <a:cubicBezTo>
                    <a:pt x="190" y="46"/>
                    <a:pt x="188" y="47"/>
                    <a:pt x="186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94CB6830-60A5-308D-0942-F36B63783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085976"/>
              <a:ext cx="230187" cy="52388"/>
            </a:xfrm>
            <a:custGeom>
              <a:avLst/>
              <a:gdLst>
                <a:gd name="T0" fmla="*/ 8 w 194"/>
                <a:gd name="T1" fmla="*/ 44 h 44"/>
                <a:gd name="T2" fmla="*/ 2 w 194"/>
                <a:gd name="T3" fmla="*/ 41 h 44"/>
                <a:gd name="T4" fmla="*/ 4 w 194"/>
                <a:gd name="T5" fmla="*/ 31 h 44"/>
                <a:gd name="T6" fmla="*/ 188 w 194"/>
                <a:gd name="T7" fmla="*/ 19 h 44"/>
                <a:gd name="T8" fmla="*/ 193 w 194"/>
                <a:gd name="T9" fmla="*/ 27 h 44"/>
                <a:gd name="T10" fmla="*/ 185 w 194"/>
                <a:gd name="T11" fmla="*/ 32 h 44"/>
                <a:gd name="T12" fmla="*/ 12 w 194"/>
                <a:gd name="T13" fmla="*/ 43 h 44"/>
                <a:gd name="T14" fmla="*/ 8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8" y="44"/>
                  </a:moveTo>
                  <a:cubicBezTo>
                    <a:pt x="6" y="44"/>
                    <a:pt x="4" y="43"/>
                    <a:pt x="2" y="41"/>
                  </a:cubicBezTo>
                  <a:cubicBezTo>
                    <a:pt x="0" y="38"/>
                    <a:pt x="1" y="33"/>
                    <a:pt x="4" y="31"/>
                  </a:cubicBezTo>
                  <a:cubicBezTo>
                    <a:pt x="45" y="5"/>
                    <a:pt x="121" y="0"/>
                    <a:pt x="188" y="19"/>
                  </a:cubicBezTo>
                  <a:cubicBezTo>
                    <a:pt x="192" y="20"/>
                    <a:pt x="194" y="23"/>
                    <a:pt x="193" y="27"/>
                  </a:cubicBezTo>
                  <a:cubicBezTo>
                    <a:pt x="192" y="31"/>
                    <a:pt x="188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4"/>
                    <a:pt x="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9CC2C05E-EE6E-595F-D47A-FFC170999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149476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5 w 194"/>
                <a:gd name="T5" fmla="*/ 32 h 45"/>
                <a:gd name="T6" fmla="*/ 189 w 194"/>
                <a:gd name="T7" fmla="*/ 19 h 45"/>
                <a:gd name="T8" fmla="*/ 193 w 194"/>
                <a:gd name="T9" fmla="*/ 28 h 45"/>
                <a:gd name="T10" fmla="*/ 185 w 194"/>
                <a:gd name="T11" fmla="*/ 33 h 45"/>
                <a:gd name="T12" fmla="*/ 12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6" y="45"/>
                    <a:pt x="4" y="44"/>
                    <a:pt x="2" y="42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6"/>
                    <a:pt x="121" y="0"/>
                    <a:pt x="189" y="19"/>
                  </a:cubicBezTo>
                  <a:cubicBezTo>
                    <a:pt x="192" y="20"/>
                    <a:pt x="194" y="24"/>
                    <a:pt x="193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13" y="13"/>
                    <a:pt x="44" y="23"/>
                    <a:pt x="12" y="44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D164C4A9-9240-9FEA-6BBB-B97374872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214563"/>
              <a:ext cx="230187" cy="53975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1 h 45"/>
                <a:gd name="T4" fmla="*/ 5 w 195"/>
                <a:gd name="T5" fmla="*/ 32 h 45"/>
                <a:gd name="T6" fmla="*/ 189 w 195"/>
                <a:gd name="T7" fmla="*/ 19 h 45"/>
                <a:gd name="T8" fmla="*/ 193 w 195"/>
                <a:gd name="T9" fmla="*/ 28 h 45"/>
                <a:gd name="T10" fmla="*/ 185 w 195"/>
                <a:gd name="T11" fmla="*/ 32 h 45"/>
                <a:gd name="T12" fmla="*/ 12 w 195"/>
                <a:gd name="T13" fmla="*/ 43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3"/>
                    <a:pt x="3" y="41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5"/>
                    <a:pt x="121" y="0"/>
                    <a:pt x="189" y="19"/>
                  </a:cubicBezTo>
                  <a:cubicBezTo>
                    <a:pt x="192" y="20"/>
                    <a:pt x="195" y="24"/>
                    <a:pt x="193" y="28"/>
                  </a:cubicBezTo>
                  <a:cubicBezTo>
                    <a:pt x="192" y="31"/>
                    <a:pt x="189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93396419-5CD3-00B0-5FE2-80FD3932E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278063"/>
              <a:ext cx="230187" cy="52388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2 h 45"/>
                <a:gd name="T4" fmla="*/ 5 w 195"/>
                <a:gd name="T5" fmla="*/ 32 h 45"/>
                <a:gd name="T6" fmla="*/ 189 w 195"/>
                <a:gd name="T7" fmla="*/ 20 h 45"/>
                <a:gd name="T8" fmla="*/ 194 w 195"/>
                <a:gd name="T9" fmla="*/ 28 h 45"/>
                <a:gd name="T10" fmla="*/ 185 w 195"/>
                <a:gd name="T11" fmla="*/ 33 h 45"/>
                <a:gd name="T12" fmla="*/ 12 w 195"/>
                <a:gd name="T13" fmla="*/ 44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4"/>
                    <a:pt x="3" y="42"/>
                  </a:cubicBezTo>
                  <a:cubicBezTo>
                    <a:pt x="0" y="39"/>
                    <a:pt x="1" y="34"/>
                    <a:pt x="5" y="32"/>
                  </a:cubicBezTo>
                  <a:cubicBezTo>
                    <a:pt x="38" y="11"/>
                    <a:pt x="118" y="0"/>
                    <a:pt x="189" y="20"/>
                  </a:cubicBezTo>
                  <a:cubicBezTo>
                    <a:pt x="192" y="21"/>
                    <a:pt x="195" y="25"/>
                    <a:pt x="194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20" y="15"/>
                    <a:pt x="43" y="24"/>
                    <a:pt x="12" y="44"/>
                  </a:cubicBezTo>
                  <a:cubicBezTo>
                    <a:pt x="11" y="45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id="{6582CE43-5F14-3835-97EA-347DD32E7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343151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4 w 194"/>
                <a:gd name="T5" fmla="*/ 32 h 45"/>
                <a:gd name="T6" fmla="*/ 188 w 194"/>
                <a:gd name="T7" fmla="*/ 19 h 45"/>
                <a:gd name="T8" fmla="*/ 193 w 194"/>
                <a:gd name="T9" fmla="*/ 28 h 45"/>
                <a:gd name="T10" fmla="*/ 184 w 194"/>
                <a:gd name="T11" fmla="*/ 33 h 45"/>
                <a:gd name="T12" fmla="*/ 11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5" y="45"/>
                    <a:pt x="3" y="44"/>
                    <a:pt x="2" y="42"/>
                  </a:cubicBezTo>
                  <a:cubicBezTo>
                    <a:pt x="0" y="38"/>
                    <a:pt x="0" y="34"/>
                    <a:pt x="4" y="32"/>
                  </a:cubicBezTo>
                  <a:cubicBezTo>
                    <a:pt x="44" y="6"/>
                    <a:pt x="120" y="0"/>
                    <a:pt x="188" y="19"/>
                  </a:cubicBezTo>
                  <a:cubicBezTo>
                    <a:pt x="191" y="20"/>
                    <a:pt x="194" y="24"/>
                    <a:pt x="193" y="28"/>
                  </a:cubicBezTo>
                  <a:cubicBezTo>
                    <a:pt x="192" y="32"/>
                    <a:pt x="188" y="34"/>
                    <a:pt x="184" y="33"/>
                  </a:cubicBezTo>
                  <a:cubicBezTo>
                    <a:pt x="113" y="13"/>
                    <a:pt x="43" y="23"/>
                    <a:pt x="11" y="44"/>
                  </a:cubicBezTo>
                  <a:cubicBezTo>
                    <a:pt x="10" y="45"/>
                    <a:pt x="9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62FC7AB-32A6-FDBF-CA1F-6CAF3E3F6C47}"/>
              </a:ext>
            </a:extLst>
          </p:cNvPr>
          <p:cNvGrpSpPr/>
          <p:nvPr/>
        </p:nvGrpSpPr>
        <p:grpSpPr>
          <a:xfrm>
            <a:off x="2723833" y="1187314"/>
            <a:ext cx="6495988" cy="1687620"/>
            <a:chOff x="2042545" y="1086428"/>
            <a:chExt cx="4872625" cy="1265715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50D034E-77D3-58EF-B2A2-D4EBDBAA860C}"/>
                </a:ext>
              </a:extLst>
            </p:cNvPr>
            <p:cNvGrpSpPr/>
            <p:nvPr/>
          </p:nvGrpSpPr>
          <p:grpSpPr>
            <a:xfrm>
              <a:off x="2042545" y="1462075"/>
              <a:ext cx="4872625" cy="890068"/>
              <a:chOff x="2054268" y="1627664"/>
              <a:chExt cx="4872625" cy="890068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57A2F077-9A44-544B-E210-28BF8F79A1DA}"/>
                  </a:ext>
                </a:extLst>
              </p:cNvPr>
              <p:cNvCxnSpPr>
                <a:stCxn id="22" idx="2"/>
              </p:cNvCxnSpPr>
              <p:nvPr/>
            </p:nvCxnSpPr>
            <p:spPr>
              <a:xfrm>
                <a:off x="4556392" y="1627664"/>
                <a:ext cx="0" cy="727229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任意多边形 3">
                <a:extLst>
                  <a:ext uri="{FF2B5EF4-FFF2-40B4-BE49-F238E27FC236}">
                    <a16:creationId xmlns:a16="http://schemas.microsoft.com/office/drawing/2014/main" id="{5D6B8807-2C01-286B-ADAE-151D8699E420}"/>
                  </a:ext>
                </a:extLst>
              </p:cNvPr>
              <p:cNvSpPr/>
              <p:nvPr/>
            </p:nvSpPr>
            <p:spPr>
              <a:xfrm>
                <a:off x="2054268" y="2354893"/>
                <a:ext cx="4872625" cy="162839"/>
              </a:xfrm>
              <a:custGeom>
                <a:avLst/>
                <a:gdLst>
                  <a:gd name="connsiteX0" fmla="*/ 0 w 4872625"/>
                  <a:gd name="connsiteY0" fmla="*/ 162839 h 162839"/>
                  <a:gd name="connsiteX1" fmla="*/ 100208 w 4872625"/>
                  <a:gd name="connsiteY1" fmla="*/ 0 h 162839"/>
                  <a:gd name="connsiteX2" fmla="*/ 4772416 w 4872625"/>
                  <a:gd name="connsiteY2" fmla="*/ 0 h 162839"/>
                  <a:gd name="connsiteX3" fmla="*/ 4872625 w 4872625"/>
                  <a:gd name="connsiteY3" fmla="*/ 162839 h 162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2625" h="162839">
                    <a:moveTo>
                      <a:pt x="0" y="162839"/>
                    </a:moveTo>
                    <a:lnTo>
                      <a:pt x="100208" y="0"/>
                    </a:lnTo>
                    <a:lnTo>
                      <a:pt x="4772416" y="0"/>
                    </a:lnTo>
                    <a:lnTo>
                      <a:pt x="4872625" y="162839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20C7979-5826-77DE-BE21-1F1673530E46}"/>
                </a:ext>
              </a:extLst>
            </p:cNvPr>
            <p:cNvGrpSpPr/>
            <p:nvPr/>
          </p:nvGrpSpPr>
          <p:grpSpPr>
            <a:xfrm>
              <a:off x="3680573" y="1086428"/>
              <a:ext cx="1728192" cy="375647"/>
              <a:chOff x="3491880" y="1620039"/>
              <a:chExt cx="1728192" cy="375647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8D76F92C-86E5-C929-8E6F-145E807C14AE}"/>
                  </a:ext>
                </a:extLst>
              </p:cNvPr>
              <p:cNvSpPr/>
              <p:nvPr/>
            </p:nvSpPr>
            <p:spPr>
              <a:xfrm>
                <a:off x="3491880" y="1620039"/>
                <a:ext cx="1728192" cy="375647"/>
              </a:xfrm>
              <a:prstGeom prst="rect">
                <a:avLst/>
              </a:prstGeom>
              <a:solidFill>
                <a:srgbClr val="2E5C4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TextBox 6">
                <a:extLst>
                  <a:ext uri="{FF2B5EF4-FFF2-40B4-BE49-F238E27FC236}">
                    <a16:creationId xmlns:a16="http://schemas.microsoft.com/office/drawing/2014/main" id="{A7602FCC-00B7-C234-C407-3757A0365E35}"/>
                  </a:ext>
                </a:extLst>
              </p:cNvPr>
              <p:cNvSpPr txBox="1"/>
              <p:nvPr/>
            </p:nvSpPr>
            <p:spPr>
              <a:xfrm>
                <a:off x="3921185" y="1653973"/>
                <a:ext cx="869582" cy="2885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6BAE3A8-7957-0B6A-7294-81FA2C1B23B5}"/>
                </a:ext>
              </a:extLst>
            </p:cNvPr>
            <p:cNvGrpSpPr/>
            <p:nvPr/>
          </p:nvGrpSpPr>
          <p:grpSpPr>
            <a:xfrm>
              <a:off x="3680573" y="1612522"/>
              <a:ext cx="1728192" cy="375647"/>
              <a:chOff x="3491880" y="1620039"/>
              <a:chExt cx="1728192" cy="375647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BF2C1B6A-41B7-7A8C-8E53-C73C2B99FB9B}"/>
                  </a:ext>
                </a:extLst>
              </p:cNvPr>
              <p:cNvSpPr/>
              <p:nvPr/>
            </p:nvSpPr>
            <p:spPr>
              <a:xfrm>
                <a:off x="3491880" y="1620039"/>
                <a:ext cx="1728192" cy="375647"/>
              </a:xfrm>
              <a:prstGeom prst="rect">
                <a:avLst/>
              </a:prstGeom>
              <a:solidFill>
                <a:srgbClr val="70AB9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TextBox 9">
                <a:extLst>
                  <a:ext uri="{FF2B5EF4-FFF2-40B4-BE49-F238E27FC236}">
                    <a16:creationId xmlns:a16="http://schemas.microsoft.com/office/drawing/2014/main" id="{87CF905F-2CF9-AEF9-A963-5EF7370EEF47}"/>
                  </a:ext>
                </a:extLst>
              </p:cNvPr>
              <p:cNvSpPr txBox="1"/>
              <p:nvPr/>
            </p:nvSpPr>
            <p:spPr>
              <a:xfrm>
                <a:off x="3921185" y="1653973"/>
                <a:ext cx="869582" cy="2885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DA7DF6F-F6A0-2731-86E0-1A31221D6820}"/>
              </a:ext>
            </a:extLst>
          </p:cNvPr>
          <p:cNvGrpSpPr/>
          <p:nvPr/>
        </p:nvGrpSpPr>
        <p:grpSpPr>
          <a:xfrm>
            <a:off x="8162169" y="2890856"/>
            <a:ext cx="1922435" cy="2787580"/>
            <a:chOff x="6121827" y="2364084"/>
            <a:chExt cx="1442014" cy="2090685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F12EACB9-69BB-A11D-B0D7-079ED9A41BF3}"/>
                </a:ext>
              </a:extLst>
            </p:cNvPr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4DD2D388-AB19-E340-6D7E-8D08A4FF2A59}"/>
                  </a:ext>
                </a:extLst>
              </p:cNvPr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32" name="矩形 31">
                  <a:extLst>
                    <a:ext uri="{FF2B5EF4-FFF2-40B4-BE49-F238E27FC236}">
                      <a16:creationId xmlns:a16="http://schemas.microsoft.com/office/drawing/2014/main" id="{EF97B0DB-560E-17B6-978F-E98D2D2CDCC3}"/>
                    </a:ext>
                  </a:extLst>
                </p:cNvPr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rgbClr val="77B87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TextBox 37">
                  <a:extLst>
                    <a:ext uri="{FF2B5EF4-FFF2-40B4-BE49-F238E27FC236}">
                      <a16:creationId xmlns:a16="http://schemas.microsoft.com/office/drawing/2014/main" id="{51A041C1-4D3D-A6A5-3512-47C75DFD5866}"/>
                    </a:ext>
                  </a:extLst>
                </p:cNvPr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添加标题</a:t>
                  </a:r>
                </a:p>
              </p:txBody>
            </p:sp>
          </p:grp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2C2D2F32-227F-77A3-8F4B-7089DE7DB764}"/>
                  </a:ext>
                </a:extLst>
              </p:cNvPr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8" name="任意多边形 40">
              <a:extLst>
                <a:ext uri="{FF2B5EF4-FFF2-40B4-BE49-F238E27FC236}">
                  <a16:creationId xmlns:a16="http://schemas.microsoft.com/office/drawing/2014/main" id="{2978BF19-71B5-EA2A-A48E-C43331886AFD}"/>
                </a:ext>
              </a:extLst>
            </p:cNvPr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4396 w 1418492"/>
                <a:gd name="connsiteY2" fmla="*/ 0 h 1688123"/>
                <a:gd name="connsiteX3" fmla="*/ 0 w 1418492"/>
                <a:gd name="connsiteY3" fmla="*/ 1688123 h 1688123"/>
                <a:gd name="connsiteX0" fmla="*/ 0 w 1437542"/>
                <a:gd name="connsiteY0" fmla="*/ 1690467 h 1690467"/>
                <a:gd name="connsiteX1" fmla="*/ 1437542 w 1437542"/>
                <a:gd name="connsiteY1" fmla="*/ 0 h 1690467"/>
                <a:gd name="connsiteX2" fmla="*/ 4396 w 1437542"/>
                <a:gd name="connsiteY2" fmla="*/ 2344 h 1690467"/>
                <a:gd name="connsiteX3" fmla="*/ 0 w 1437542"/>
                <a:gd name="connsiteY3" fmla="*/ 1690467 h 1690467"/>
                <a:gd name="connsiteX0" fmla="*/ 0 w 1435161"/>
                <a:gd name="connsiteY0" fmla="*/ 1690467 h 1690467"/>
                <a:gd name="connsiteX1" fmla="*/ 1435161 w 1435161"/>
                <a:gd name="connsiteY1" fmla="*/ 0 h 1690467"/>
                <a:gd name="connsiteX2" fmla="*/ 2015 w 1435161"/>
                <a:gd name="connsiteY2" fmla="*/ 2344 h 1690467"/>
                <a:gd name="connsiteX3" fmla="*/ 0 w 1435161"/>
                <a:gd name="connsiteY3" fmla="*/ 1690467 h 169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D70CAF17-47FE-07E1-50A2-549ACE2B056D}"/>
                </a:ext>
              </a:extLst>
            </p:cNvPr>
            <p:cNvSpPr/>
            <p:nvPr/>
          </p:nvSpPr>
          <p:spPr>
            <a:xfrm>
              <a:off x="6198499" y="2884247"/>
              <a:ext cx="1280342" cy="12521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8924FFE-A3E3-B871-5DAA-69D52CA6F132}"/>
              </a:ext>
            </a:extLst>
          </p:cNvPr>
          <p:cNvGrpSpPr/>
          <p:nvPr/>
        </p:nvGrpSpPr>
        <p:grpSpPr>
          <a:xfrm>
            <a:off x="1875500" y="2890856"/>
            <a:ext cx="1922435" cy="2787580"/>
            <a:chOff x="6121827" y="2364084"/>
            <a:chExt cx="1442014" cy="2090685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1F431B57-7A0A-F643-3A50-A2F58BCE97D4}"/>
                </a:ext>
              </a:extLst>
            </p:cNvPr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A8FB1DE8-1E03-1A7B-1B8F-112372768FAB}"/>
                  </a:ext>
                </a:extLst>
              </p:cNvPr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53" name="矩形 52">
                  <a:extLst>
                    <a:ext uri="{FF2B5EF4-FFF2-40B4-BE49-F238E27FC236}">
                      <a16:creationId xmlns:a16="http://schemas.microsoft.com/office/drawing/2014/main" id="{E4CF858B-B8A3-FBAD-87CB-5E600BBE8211}"/>
                    </a:ext>
                  </a:extLst>
                </p:cNvPr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rgbClr val="77B87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TextBox 49">
                  <a:extLst>
                    <a:ext uri="{FF2B5EF4-FFF2-40B4-BE49-F238E27FC236}">
                      <a16:creationId xmlns:a16="http://schemas.microsoft.com/office/drawing/2014/main" id="{5972B100-887F-8735-0E43-43776134A3E0}"/>
                    </a:ext>
                  </a:extLst>
                </p:cNvPr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添加标题</a:t>
                  </a:r>
                </a:p>
              </p:txBody>
            </p:sp>
          </p:grp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26AD1773-1591-107A-495C-D2EBF8D161BB}"/>
                  </a:ext>
                </a:extLst>
              </p:cNvPr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任意多边形 44">
              <a:extLst>
                <a:ext uri="{FF2B5EF4-FFF2-40B4-BE49-F238E27FC236}">
                  <a16:creationId xmlns:a16="http://schemas.microsoft.com/office/drawing/2014/main" id="{F853FCCA-3D19-7654-C4D4-5CC0DD687183}"/>
                </a:ext>
              </a:extLst>
            </p:cNvPr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4396 w 1418492"/>
                <a:gd name="connsiteY2" fmla="*/ 0 h 1688123"/>
                <a:gd name="connsiteX3" fmla="*/ 0 w 1418492"/>
                <a:gd name="connsiteY3" fmla="*/ 1688123 h 1688123"/>
                <a:gd name="connsiteX0" fmla="*/ 0 w 1437542"/>
                <a:gd name="connsiteY0" fmla="*/ 1690467 h 1690467"/>
                <a:gd name="connsiteX1" fmla="*/ 1437542 w 1437542"/>
                <a:gd name="connsiteY1" fmla="*/ 0 h 1690467"/>
                <a:gd name="connsiteX2" fmla="*/ 4396 w 1437542"/>
                <a:gd name="connsiteY2" fmla="*/ 2344 h 1690467"/>
                <a:gd name="connsiteX3" fmla="*/ 0 w 1437542"/>
                <a:gd name="connsiteY3" fmla="*/ 1690467 h 1690467"/>
                <a:gd name="connsiteX0" fmla="*/ 0 w 1435161"/>
                <a:gd name="connsiteY0" fmla="*/ 1690467 h 1690467"/>
                <a:gd name="connsiteX1" fmla="*/ 1435161 w 1435161"/>
                <a:gd name="connsiteY1" fmla="*/ 0 h 1690467"/>
                <a:gd name="connsiteX2" fmla="*/ 2015 w 1435161"/>
                <a:gd name="connsiteY2" fmla="*/ 2344 h 1690467"/>
                <a:gd name="connsiteX3" fmla="*/ 0 w 1435161"/>
                <a:gd name="connsiteY3" fmla="*/ 1690467 h 169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2BF3CB68-6DBE-D686-8A34-DFF720615DB8}"/>
                </a:ext>
              </a:extLst>
            </p:cNvPr>
            <p:cNvSpPr/>
            <p:nvPr/>
          </p:nvSpPr>
          <p:spPr>
            <a:xfrm>
              <a:off x="6198499" y="2884247"/>
              <a:ext cx="1280342" cy="12521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F661E52-84EF-E481-A458-CA14CDCC3A26}"/>
              </a:ext>
            </a:extLst>
          </p:cNvPr>
          <p:cNvGrpSpPr/>
          <p:nvPr/>
        </p:nvGrpSpPr>
        <p:grpSpPr>
          <a:xfrm>
            <a:off x="3971057" y="2890856"/>
            <a:ext cx="1922435" cy="2787580"/>
            <a:chOff x="6121827" y="2364084"/>
            <a:chExt cx="1442014" cy="2090685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36F979D6-146B-69E7-DF5D-8C3380330EEC}"/>
                </a:ext>
              </a:extLst>
            </p:cNvPr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8B65116F-D7C4-8510-87C0-03D21E410E59}"/>
                  </a:ext>
                </a:extLst>
              </p:cNvPr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61" name="矩形 60">
                  <a:extLst>
                    <a:ext uri="{FF2B5EF4-FFF2-40B4-BE49-F238E27FC236}">
                      <a16:creationId xmlns:a16="http://schemas.microsoft.com/office/drawing/2014/main" id="{A9A14DB0-DA06-F41D-39B1-6D34D3C96D77}"/>
                    </a:ext>
                  </a:extLst>
                </p:cNvPr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rgbClr val="77B87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TextBox 57">
                  <a:extLst>
                    <a:ext uri="{FF2B5EF4-FFF2-40B4-BE49-F238E27FC236}">
                      <a16:creationId xmlns:a16="http://schemas.microsoft.com/office/drawing/2014/main" id="{3F555070-2389-42FA-ADA8-4E826B2E341B}"/>
                    </a:ext>
                  </a:extLst>
                </p:cNvPr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添加标题</a:t>
                  </a:r>
                </a:p>
              </p:txBody>
            </p:sp>
          </p:grp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30A59EC7-BC7E-679F-9CE7-30105A465722}"/>
                  </a:ext>
                </a:extLst>
              </p:cNvPr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任意多边形 52">
              <a:extLst>
                <a:ext uri="{FF2B5EF4-FFF2-40B4-BE49-F238E27FC236}">
                  <a16:creationId xmlns:a16="http://schemas.microsoft.com/office/drawing/2014/main" id="{1DFFD8CF-A65E-9516-6ABA-FE5874ED5C52}"/>
                </a:ext>
              </a:extLst>
            </p:cNvPr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4396 w 1418492"/>
                <a:gd name="connsiteY2" fmla="*/ 0 h 1688123"/>
                <a:gd name="connsiteX3" fmla="*/ 0 w 1418492"/>
                <a:gd name="connsiteY3" fmla="*/ 1688123 h 1688123"/>
                <a:gd name="connsiteX0" fmla="*/ 0 w 1437542"/>
                <a:gd name="connsiteY0" fmla="*/ 1690467 h 1690467"/>
                <a:gd name="connsiteX1" fmla="*/ 1437542 w 1437542"/>
                <a:gd name="connsiteY1" fmla="*/ 0 h 1690467"/>
                <a:gd name="connsiteX2" fmla="*/ 4396 w 1437542"/>
                <a:gd name="connsiteY2" fmla="*/ 2344 h 1690467"/>
                <a:gd name="connsiteX3" fmla="*/ 0 w 1437542"/>
                <a:gd name="connsiteY3" fmla="*/ 1690467 h 1690467"/>
                <a:gd name="connsiteX0" fmla="*/ 0 w 1435161"/>
                <a:gd name="connsiteY0" fmla="*/ 1690467 h 1690467"/>
                <a:gd name="connsiteX1" fmla="*/ 1435161 w 1435161"/>
                <a:gd name="connsiteY1" fmla="*/ 0 h 1690467"/>
                <a:gd name="connsiteX2" fmla="*/ 2015 w 1435161"/>
                <a:gd name="connsiteY2" fmla="*/ 2344 h 1690467"/>
                <a:gd name="connsiteX3" fmla="*/ 0 w 1435161"/>
                <a:gd name="connsiteY3" fmla="*/ 1690467 h 169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2C618E16-5723-DDA5-A8AC-4553D8D630A0}"/>
                </a:ext>
              </a:extLst>
            </p:cNvPr>
            <p:cNvSpPr/>
            <p:nvPr/>
          </p:nvSpPr>
          <p:spPr>
            <a:xfrm>
              <a:off x="6198499" y="2884247"/>
              <a:ext cx="1280342" cy="12521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2B1DB04-E472-C7FF-DAEC-6DE9D0AD557E}"/>
              </a:ext>
            </a:extLst>
          </p:cNvPr>
          <p:cNvGrpSpPr/>
          <p:nvPr/>
        </p:nvGrpSpPr>
        <p:grpSpPr>
          <a:xfrm>
            <a:off x="6066613" y="2890856"/>
            <a:ext cx="1922435" cy="2787580"/>
            <a:chOff x="6121827" y="2364084"/>
            <a:chExt cx="1442014" cy="2090685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4B52F23F-8262-8C25-32AE-D2BC28C8F663}"/>
                </a:ext>
              </a:extLst>
            </p:cNvPr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70532230-16D9-D1E5-7741-12C05189DD86}"/>
                  </a:ext>
                </a:extLst>
              </p:cNvPr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69" name="矩形 68">
                  <a:extLst>
                    <a:ext uri="{FF2B5EF4-FFF2-40B4-BE49-F238E27FC236}">
                      <a16:creationId xmlns:a16="http://schemas.microsoft.com/office/drawing/2014/main" id="{B4A98A49-9789-A360-1716-87FE8BF460F3}"/>
                    </a:ext>
                  </a:extLst>
                </p:cNvPr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rgbClr val="77B87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TextBox 65">
                  <a:extLst>
                    <a:ext uri="{FF2B5EF4-FFF2-40B4-BE49-F238E27FC236}">
                      <a16:creationId xmlns:a16="http://schemas.microsoft.com/office/drawing/2014/main" id="{2E63F9A9-9C81-E45C-0A4D-2E4E648E9261}"/>
                    </a:ext>
                  </a:extLst>
                </p:cNvPr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添加标题</a:t>
                  </a:r>
                </a:p>
              </p:txBody>
            </p:sp>
          </p:grpSp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id="{47ECFAE0-12E1-F4C6-D4BD-EDD71704B76B}"/>
                  </a:ext>
                </a:extLst>
              </p:cNvPr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任意多边形 60">
              <a:extLst>
                <a:ext uri="{FF2B5EF4-FFF2-40B4-BE49-F238E27FC236}">
                  <a16:creationId xmlns:a16="http://schemas.microsoft.com/office/drawing/2014/main" id="{A8E5730E-7106-6655-F7F2-01AE82667CF9}"/>
                </a:ext>
              </a:extLst>
            </p:cNvPr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4396 w 1418492"/>
                <a:gd name="connsiteY2" fmla="*/ 0 h 1688123"/>
                <a:gd name="connsiteX3" fmla="*/ 0 w 1418492"/>
                <a:gd name="connsiteY3" fmla="*/ 1688123 h 1688123"/>
                <a:gd name="connsiteX0" fmla="*/ 0 w 1437542"/>
                <a:gd name="connsiteY0" fmla="*/ 1690467 h 1690467"/>
                <a:gd name="connsiteX1" fmla="*/ 1437542 w 1437542"/>
                <a:gd name="connsiteY1" fmla="*/ 0 h 1690467"/>
                <a:gd name="connsiteX2" fmla="*/ 4396 w 1437542"/>
                <a:gd name="connsiteY2" fmla="*/ 2344 h 1690467"/>
                <a:gd name="connsiteX3" fmla="*/ 0 w 1437542"/>
                <a:gd name="connsiteY3" fmla="*/ 1690467 h 1690467"/>
                <a:gd name="connsiteX0" fmla="*/ 0 w 1435161"/>
                <a:gd name="connsiteY0" fmla="*/ 1690467 h 1690467"/>
                <a:gd name="connsiteX1" fmla="*/ 1435161 w 1435161"/>
                <a:gd name="connsiteY1" fmla="*/ 0 h 1690467"/>
                <a:gd name="connsiteX2" fmla="*/ 2015 w 1435161"/>
                <a:gd name="connsiteY2" fmla="*/ 2344 h 1690467"/>
                <a:gd name="connsiteX3" fmla="*/ 0 w 1435161"/>
                <a:gd name="connsiteY3" fmla="*/ 1690467 h 169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64F390A5-2B0A-A16C-4663-DE707F6818D0}"/>
                </a:ext>
              </a:extLst>
            </p:cNvPr>
            <p:cNvSpPr/>
            <p:nvPr/>
          </p:nvSpPr>
          <p:spPr>
            <a:xfrm>
              <a:off x="6198499" y="2884247"/>
              <a:ext cx="1280342" cy="12521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0702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4" name="Freeform 5">
            <a:extLst>
              <a:ext uri="{FF2B5EF4-FFF2-40B4-BE49-F238E27FC236}">
                <a16:creationId xmlns:a16="http://schemas.microsoft.com/office/drawing/2014/main" id="{EC352CDA-306A-78B9-6962-AB1835E4EB6F}"/>
              </a:ext>
            </a:extLst>
          </p:cNvPr>
          <p:cNvSpPr>
            <a:spLocks/>
          </p:cNvSpPr>
          <p:nvPr/>
        </p:nvSpPr>
        <p:spPr bwMode="auto">
          <a:xfrm rot="10800000">
            <a:off x="370771" y="245683"/>
            <a:ext cx="708729" cy="708729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59C4720-80A1-7A74-6E43-F7E2C6E3E019}"/>
              </a:ext>
            </a:extLst>
          </p:cNvPr>
          <p:cNvGrpSpPr>
            <a:grpSpLocks noChangeAspect="1"/>
          </p:cNvGrpSpPr>
          <p:nvPr/>
        </p:nvGrpSpPr>
        <p:grpSpPr>
          <a:xfrm>
            <a:off x="497770" y="445421"/>
            <a:ext cx="454730" cy="309254"/>
            <a:chOff x="3897313" y="2016126"/>
            <a:chExt cx="749300" cy="509588"/>
          </a:xfrm>
          <a:solidFill>
            <a:schemeClr val="bg1"/>
          </a:solidFill>
        </p:grpSpPr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92C304C6-EC6E-021F-CE26-5C5273BEC9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7313" y="2016126"/>
              <a:ext cx="749300" cy="509588"/>
            </a:xfrm>
            <a:custGeom>
              <a:avLst/>
              <a:gdLst>
                <a:gd name="T0" fmla="*/ 627 w 631"/>
                <a:gd name="T1" fmla="*/ 44 h 429"/>
                <a:gd name="T2" fmla="*/ 469 w 631"/>
                <a:gd name="T3" fmla="*/ 0 h 429"/>
                <a:gd name="T4" fmla="*/ 315 w 631"/>
                <a:gd name="T5" fmla="*/ 41 h 429"/>
                <a:gd name="T6" fmla="*/ 168 w 631"/>
                <a:gd name="T7" fmla="*/ 0 h 429"/>
                <a:gd name="T8" fmla="*/ 3 w 631"/>
                <a:gd name="T9" fmla="*/ 44 h 429"/>
                <a:gd name="T10" fmla="*/ 0 w 631"/>
                <a:gd name="T11" fmla="*/ 52 h 429"/>
                <a:gd name="T12" fmla="*/ 0 w 631"/>
                <a:gd name="T13" fmla="*/ 412 h 429"/>
                <a:gd name="T14" fmla="*/ 23 w 631"/>
                <a:gd name="T15" fmla="*/ 429 h 429"/>
                <a:gd name="T16" fmla="*/ 313 w 631"/>
                <a:gd name="T17" fmla="*/ 429 h 429"/>
                <a:gd name="T18" fmla="*/ 608 w 631"/>
                <a:gd name="T19" fmla="*/ 429 h 429"/>
                <a:gd name="T20" fmla="*/ 631 w 631"/>
                <a:gd name="T21" fmla="*/ 413 h 429"/>
                <a:gd name="T22" fmla="*/ 631 w 631"/>
                <a:gd name="T23" fmla="*/ 52 h 429"/>
                <a:gd name="T24" fmla="*/ 627 w 631"/>
                <a:gd name="T25" fmla="*/ 44 h 429"/>
                <a:gd name="T26" fmla="*/ 304 w 631"/>
                <a:gd name="T27" fmla="*/ 60 h 429"/>
                <a:gd name="T28" fmla="*/ 304 w 631"/>
                <a:gd name="T29" fmla="*/ 393 h 429"/>
                <a:gd name="T30" fmla="*/ 167 w 631"/>
                <a:gd name="T31" fmla="*/ 355 h 429"/>
                <a:gd name="T32" fmla="*/ 40 w 631"/>
                <a:gd name="T33" fmla="*/ 380 h 429"/>
                <a:gd name="T34" fmla="*/ 40 w 631"/>
                <a:gd name="T35" fmla="*/ 46 h 429"/>
                <a:gd name="T36" fmla="*/ 169 w 631"/>
                <a:gd name="T37" fmla="*/ 21 h 429"/>
                <a:gd name="T38" fmla="*/ 304 w 631"/>
                <a:gd name="T39" fmla="*/ 60 h 429"/>
                <a:gd name="T40" fmla="*/ 590 w 631"/>
                <a:gd name="T41" fmla="*/ 45 h 429"/>
                <a:gd name="T42" fmla="*/ 590 w 631"/>
                <a:gd name="T43" fmla="*/ 381 h 429"/>
                <a:gd name="T44" fmla="*/ 462 w 631"/>
                <a:gd name="T45" fmla="*/ 359 h 429"/>
                <a:gd name="T46" fmla="*/ 323 w 631"/>
                <a:gd name="T47" fmla="*/ 394 h 429"/>
                <a:gd name="T48" fmla="*/ 323 w 631"/>
                <a:gd name="T49" fmla="*/ 61 h 429"/>
                <a:gd name="T50" fmla="*/ 469 w 631"/>
                <a:gd name="T51" fmla="*/ 21 h 429"/>
                <a:gd name="T52" fmla="*/ 590 w 631"/>
                <a:gd name="T53" fmla="*/ 4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1" h="429">
                  <a:moveTo>
                    <a:pt x="627" y="44"/>
                  </a:moveTo>
                  <a:cubicBezTo>
                    <a:pt x="593" y="16"/>
                    <a:pt x="534" y="0"/>
                    <a:pt x="469" y="0"/>
                  </a:cubicBezTo>
                  <a:cubicBezTo>
                    <a:pt x="407" y="0"/>
                    <a:pt x="350" y="15"/>
                    <a:pt x="315" y="41"/>
                  </a:cubicBezTo>
                  <a:cubicBezTo>
                    <a:pt x="288" y="15"/>
                    <a:pt x="234" y="0"/>
                    <a:pt x="168" y="0"/>
                  </a:cubicBezTo>
                  <a:cubicBezTo>
                    <a:pt x="100" y="0"/>
                    <a:pt x="37" y="17"/>
                    <a:pt x="3" y="44"/>
                  </a:cubicBezTo>
                  <a:cubicBezTo>
                    <a:pt x="1" y="46"/>
                    <a:pt x="0" y="49"/>
                    <a:pt x="0" y="52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19"/>
                    <a:pt x="9" y="429"/>
                    <a:pt x="23" y="429"/>
                  </a:cubicBezTo>
                  <a:cubicBezTo>
                    <a:pt x="313" y="429"/>
                    <a:pt x="313" y="429"/>
                    <a:pt x="313" y="429"/>
                  </a:cubicBezTo>
                  <a:cubicBezTo>
                    <a:pt x="314" y="429"/>
                    <a:pt x="608" y="429"/>
                    <a:pt x="608" y="429"/>
                  </a:cubicBezTo>
                  <a:cubicBezTo>
                    <a:pt x="618" y="429"/>
                    <a:pt x="631" y="424"/>
                    <a:pt x="631" y="413"/>
                  </a:cubicBezTo>
                  <a:cubicBezTo>
                    <a:pt x="631" y="52"/>
                    <a:pt x="631" y="52"/>
                    <a:pt x="631" y="52"/>
                  </a:cubicBezTo>
                  <a:cubicBezTo>
                    <a:pt x="631" y="49"/>
                    <a:pt x="630" y="46"/>
                    <a:pt x="627" y="44"/>
                  </a:cubicBezTo>
                  <a:close/>
                  <a:moveTo>
                    <a:pt x="304" y="60"/>
                  </a:moveTo>
                  <a:cubicBezTo>
                    <a:pt x="304" y="66"/>
                    <a:pt x="304" y="393"/>
                    <a:pt x="304" y="393"/>
                  </a:cubicBezTo>
                  <a:cubicBezTo>
                    <a:pt x="275" y="369"/>
                    <a:pt x="227" y="355"/>
                    <a:pt x="167" y="355"/>
                  </a:cubicBezTo>
                  <a:cubicBezTo>
                    <a:pt x="120" y="355"/>
                    <a:pt x="75" y="364"/>
                    <a:pt x="40" y="38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85" y="21"/>
                    <a:pt x="169" y="21"/>
                  </a:cubicBezTo>
                  <a:cubicBezTo>
                    <a:pt x="266" y="21"/>
                    <a:pt x="304" y="58"/>
                    <a:pt x="304" y="60"/>
                  </a:cubicBezTo>
                  <a:close/>
                  <a:moveTo>
                    <a:pt x="590" y="45"/>
                  </a:moveTo>
                  <a:cubicBezTo>
                    <a:pt x="590" y="381"/>
                    <a:pt x="590" y="381"/>
                    <a:pt x="590" y="381"/>
                  </a:cubicBezTo>
                  <a:cubicBezTo>
                    <a:pt x="554" y="366"/>
                    <a:pt x="505" y="359"/>
                    <a:pt x="462" y="359"/>
                  </a:cubicBezTo>
                  <a:cubicBezTo>
                    <a:pt x="401" y="359"/>
                    <a:pt x="352" y="371"/>
                    <a:pt x="323" y="394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68" y="21"/>
                    <a:pt x="469" y="21"/>
                  </a:cubicBezTo>
                  <a:cubicBezTo>
                    <a:pt x="547" y="21"/>
                    <a:pt x="590" y="45"/>
                    <a:pt x="59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0527430F-0E67-5BD3-7884-5D33A1147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085976"/>
              <a:ext cx="228600" cy="52388"/>
            </a:xfrm>
            <a:custGeom>
              <a:avLst/>
              <a:gdLst>
                <a:gd name="T0" fmla="*/ 184 w 192"/>
                <a:gd name="T1" fmla="*/ 44 h 44"/>
                <a:gd name="T2" fmla="*/ 180 w 192"/>
                <a:gd name="T3" fmla="*/ 43 h 44"/>
                <a:gd name="T4" fmla="*/ 10 w 192"/>
                <a:gd name="T5" fmla="*/ 32 h 44"/>
                <a:gd name="T6" fmla="*/ 1 w 192"/>
                <a:gd name="T7" fmla="*/ 27 h 44"/>
                <a:gd name="T8" fmla="*/ 6 w 192"/>
                <a:gd name="T9" fmla="*/ 19 h 44"/>
                <a:gd name="T10" fmla="*/ 188 w 192"/>
                <a:gd name="T11" fmla="*/ 31 h 44"/>
                <a:gd name="T12" fmla="*/ 190 w 192"/>
                <a:gd name="T13" fmla="*/ 41 h 44"/>
                <a:gd name="T14" fmla="*/ 184 w 192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4">
                  <a:moveTo>
                    <a:pt x="184" y="44"/>
                  </a:moveTo>
                  <a:cubicBezTo>
                    <a:pt x="183" y="44"/>
                    <a:pt x="181" y="44"/>
                    <a:pt x="180" y="43"/>
                  </a:cubicBezTo>
                  <a:cubicBezTo>
                    <a:pt x="150" y="23"/>
                    <a:pt x="83" y="12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5"/>
                    <a:pt x="188" y="31"/>
                  </a:cubicBezTo>
                  <a:cubicBezTo>
                    <a:pt x="191" y="33"/>
                    <a:pt x="192" y="38"/>
                    <a:pt x="190" y="41"/>
                  </a:cubicBezTo>
                  <a:cubicBezTo>
                    <a:pt x="189" y="43"/>
                    <a:pt x="186" y="44"/>
                    <a:pt x="184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EB067752-5DC0-9B2F-CE84-D88FA305D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151063"/>
              <a:ext cx="228600" cy="50800"/>
            </a:xfrm>
            <a:custGeom>
              <a:avLst/>
              <a:gdLst>
                <a:gd name="T0" fmla="*/ 184 w 192"/>
                <a:gd name="T1" fmla="*/ 43 h 43"/>
                <a:gd name="T2" fmla="*/ 180 w 192"/>
                <a:gd name="T3" fmla="*/ 42 h 43"/>
                <a:gd name="T4" fmla="*/ 10 w 192"/>
                <a:gd name="T5" fmla="*/ 32 h 43"/>
                <a:gd name="T6" fmla="*/ 1 w 192"/>
                <a:gd name="T7" fmla="*/ 27 h 43"/>
                <a:gd name="T8" fmla="*/ 6 w 192"/>
                <a:gd name="T9" fmla="*/ 19 h 43"/>
                <a:gd name="T10" fmla="*/ 188 w 192"/>
                <a:gd name="T11" fmla="*/ 30 h 43"/>
                <a:gd name="T12" fmla="*/ 190 w 192"/>
                <a:gd name="T13" fmla="*/ 40 h 43"/>
                <a:gd name="T14" fmla="*/ 184 w 192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3">
                  <a:moveTo>
                    <a:pt x="184" y="43"/>
                  </a:moveTo>
                  <a:cubicBezTo>
                    <a:pt x="183" y="43"/>
                    <a:pt x="181" y="43"/>
                    <a:pt x="180" y="42"/>
                  </a:cubicBezTo>
                  <a:cubicBezTo>
                    <a:pt x="150" y="23"/>
                    <a:pt x="84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4"/>
                    <a:pt x="188" y="30"/>
                  </a:cubicBezTo>
                  <a:cubicBezTo>
                    <a:pt x="191" y="32"/>
                    <a:pt x="192" y="37"/>
                    <a:pt x="190" y="40"/>
                  </a:cubicBezTo>
                  <a:cubicBezTo>
                    <a:pt x="188" y="42"/>
                    <a:pt x="186" y="43"/>
                    <a:pt x="18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E24F6894-EE49-BE24-C4C9-D5BB9148A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214563"/>
              <a:ext cx="230187" cy="50800"/>
            </a:xfrm>
            <a:custGeom>
              <a:avLst/>
              <a:gdLst>
                <a:gd name="T0" fmla="*/ 185 w 193"/>
                <a:gd name="T1" fmla="*/ 43 h 43"/>
                <a:gd name="T2" fmla="*/ 181 w 193"/>
                <a:gd name="T3" fmla="*/ 42 h 43"/>
                <a:gd name="T4" fmla="*/ 10 w 193"/>
                <a:gd name="T5" fmla="*/ 32 h 43"/>
                <a:gd name="T6" fmla="*/ 1 w 193"/>
                <a:gd name="T7" fmla="*/ 27 h 43"/>
                <a:gd name="T8" fmla="*/ 6 w 193"/>
                <a:gd name="T9" fmla="*/ 18 h 43"/>
                <a:gd name="T10" fmla="*/ 189 w 193"/>
                <a:gd name="T11" fmla="*/ 30 h 43"/>
                <a:gd name="T12" fmla="*/ 191 w 193"/>
                <a:gd name="T13" fmla="*/ 40 h 43"/>
                <a:gd name="T14" fmla="*/ 185 w 19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43">
                  <a:moveTo>
                    <a:pt x="185" y="43"/>
                  </a:moveTo>
                  <a:cubicBezTo>
                    <a:pt x="184" y="43"/>
                    <a:pt x="182" y="43"/>
                    <a:pt x="181" y="42"/>
                  </a:cubicBezTo>
                  <a:cubicBezTo>
                    <a:pt x="151" y="22"/>
                    <a:pt x="85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8"/>
                  </a:cubicBezTo>
                  <a:cubicBezTo>
                    <a:pt x="74" y="0"/>
                    <a:pt x="149" y="4"/>
                    <a:pt x="189" y="30"/>
                  </a:cubicBezTo>
                  <a:cubicBezTo>
                    <a:pt x="192" y="32"/>
                    <a:pt x="193" y="37"/>
                    <a:pt x="191" y="40"/>
                  </a:cubicBezTo>
                  <a:cubicBezTo>
                    <a:pt x="190" y="42"/>
                    <a:pt x="187" y="43"/>
                    <a:pt x="185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5E804CB9-7AB6-06B3-886F-C2C04A908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278063"/>
              <a:ext cx="230187" cy="52388"/>
            </a:xfrm>
            <a:custGeom>
              <a:avLst/>
              <a:gdLst>
                <a:gd name="T0" fmla="*/ 186 w 194"/>
                <a:gd name="T1" fmla="*/ 44 h 44"/>
                <a:gd name="T2" fmla="*/ 182 w 194"/>
                <a:gd name="T3" fmla="*/ 43 h 44"/>
                <a:gd name="T4" fmla="*/ 10 w 194"/>
                <a:gd name="T5" fmla="*/ 34 h 44"/>
                <a:gd name="T6" fmla="*/ 1 w 194"/>
                <a:gd name="T7" fmla="*/ 30 h 44"/>
                <a:gd name="T8" fmla="*/ 6 w 194"/>
                <a:gd name="T9" fmla="*/ 21 h 44"/>
                <a:gd name="T10" fmla="*/ 190 w 194"/>
                <a:gd name="T11" fmla="*/ 31 h 44"/>
                <a:gd name="T12" fmla="*/ 192 w 194"/>
                <a:gd name="T13" fmla="*/ 41 h 44"/>
                <a:gd name="T14" fmla="*/ 186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186" y="44"/>
                  </a:moveTo>
                  <a:cubicBezTo>
                    <a:pt x="185" y="44"/>
                    <a:pt x="183" y="44"/>
                    <a:pt x="182" y="43"/>
                  </a:cubicBezTo>
                  <a:cubicBezTo>
                    <a:pt x="144" y="19"/>
                    <a:pt x="78" y="15"/>
                    <a:pt x="10" y="34"/>
                  </a:cubicBezTo>
                  <a:cubicBezTo>
                    <a:pt x="6" y="35"/>
                    <a:pt x="2" y="33"/>
                    <a:pt x="1" y="30"/>
                  </a:cubicBezTo>
                  <a:cubicBezTo>
                    <a:pt x="0" y="26"/>
                    <a:pt x="2" y="22"/>
                    <a:pt x="6" y="21"/>
                  </a:cubicBezTo>
                  <a:cubicBezTo>
                    <a:pt x="79" y="0"/>
                    <a:pt x="148" y="4"/>
                    <a:pt x="190" y="31"/>
                  </a:cubicBezTo>
                  <a:cubicBezTo>
                    <a:pt x="193" y="34"/>
                    <a:pt x="194" y="38"/>
                    <a:pt x="192" y="41"/>
                  </a:cubicBezTo>
                  <a:cubicBezTo>
                    <a:pt x="191" y="43"/>
                    <a:pt x="188" y="44"/>
                    <a:pt x="18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id="{86D3FC3E-C877-B4BC-9082-562A5F6BA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339976"/>
              <a:ext cx="230187" cy="55563"/>
            </a:xfrm>
            <a:custGeom>
              <a:avLst/>
              <a:gdLst>
                <a:gd name="T0" fmla="*/ 186 w 194"/>
                <a:gd name="T1" fmla="*/ 47 h 47"/>
                <a:gd name="T2" fmla="*/ 182 w 194"/>
                <a:gd name="T3" fmla="*/ 46 h 47"/>
                <a:gd name="T4" fmla="*/ 10 w 194"/>
                <a:gd name="T5" fmla="*/ 38 h 47"/>
                <a:gd name="T6" fmla="*/ 1 w 194"/>
                <a:gd name="T7" fmla="*/ 34 h 47"/>
                <a:gd name="T8" fmla="*/ 5 w 194"/>
                <a:gd name="T9" fmla="*/ 25 h 47"/>
                <a:gd name="T10" fmla="*/ 190 w 194"/>
                <a:gd name="T11" fmla="*/ 34 h 47"/>
                <a:gd name="T12" fmla="*/ 192 w 194"/>
                <a:gd name="T13" fmla="*/ 44 h 47"/>
                <a:gd name="T14" fmla="*/ 186 w 194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7">
                  <a:moveTo>
                    <a:pt x="186" y="47"/>
                  </a:moveTo>
                  <a:cubicBezTo>
                    <a:pt x="185" y="47"/>
                    <a:pt x="183" y="46"/>
                    <a:pt x="182" y="46"/>
                  </a:cubicBezTo>
                  <a:cubicBezTo>
                    <a:pt x="148" y="23"/>
                    <a:pt x="67" y="15"/>
                    <a:pt x="10" y="38"/>
                  </a:cubicBezTo>
                  <a:cubicBezTo>
                    <a:pt x="7" y="39"/>
                    <a:pt x="3" y="37"/>
                    <a:pt x="1" y="34"/>
                  </a:cubicBezTo>
                  <a:cubicBezTo>
                    <a:pt x="0" y="30"/>
                    <a:pt x="1" y="26"/>
                    <a:pt x="5" y="25"/>
                  </a:cubicBezTo>
                  <a:cubicBezTo>
                    <a:pt x="67" y="0"/>
                    <a:pt x="152" y="10"/>
                    <a:pt x="190" y="34"/>
                  </a:cubicBezTo>
                  <a:cubicBezTo>
                    <a:pt x="193" y="36"/>
                    <a:pt x="194" y="40"/>
                    <a:pt x="192" y="44"/>
                  </a:cubicBezTo>
                  <a:cubicBezTo>
                    <a:pt x="190" y="46"/>
                    <a:pt x="188" y="47"/>
                    <a:pt x="186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94CB6830-60A5-308D-0942-F36B63783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085976"/>
              <a:ext cx="230187" cy="52388"/>
            </a:xfrm>
            <a:custGeom>
              <a:avLst/>
              <a:gdLst>
                <a:gd name="T0" fmla="*/ 8 w 194"/>
                <a:gd name="T1" fmla="*/ 44 h 44"/>
                <a:gd name="T2" fmla="*/ 2 w 194"/>
                <a:gd name="T3" fmla="*/ 41 h 44"/>
                <a:gd name="T4" fmla="*/ 4 w 194"/>
                <a:gd name="T5" fmla="*/ 31 h 44"/>
                <a:gd name="T6" fmla="*/ 188 w 194"/>
                <a:gd name="T7" fmla="*/ 19 h 44"/>
                <a:gd name="T8" fmla="*/ 193 w 194"/>
                <a:gd name="T9" fmla="*/ 27 h 44"/>
                <a:gd name="T10" fmla="*/ 185 w 194"/>
                <a:gd name="T11" fmla="*/ 32 h 44"/>
                <a:gd name="T12" fmla="*/ 12 w 194"/>
                <a:gd name="T13" fmla="*/ 43 h 44"/>
                <a:gd name="T14" fmla="*/ 8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8" y="44"/>
                  </a:moveTo>
                  <a:cubicBezTo>
                    <a:pt x="6" y="44"/>
                    <a:pt x="4" y="43"/>
                    <a:pt x="2" y="41"/>
                  </a:cubicBezTo>
                  <a:cubicBezTo>
                    <a:pt x="0" y="38"/>
                    <a:pt x="1" y="33"/>
                    <a:pt x="4" y="31"/>
                  </a:cubicBezTo>
                  <a:cubicBezTo>
                    <a:pt x="45" y="5"/>
                    <a:pt x="121" y="0"/>
                    <a:pt x="188" y="19"/>
                  </a:cubicBezTo>
                  <a:cubicBezTo>
                    <a:pt x="192" y="20"/>
                    <a:pt x="194" y="23"/>
                    <a:pt x="193" y="27"/>
                  </a:cubicBezTo>
                  <a:cubicBezTo>
                    <a:pt x="192" y="31"/>
                    <a:pt x="188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4"/>
                    <a:pt x="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9CC2C05E-EE6E-595F-D47A-FFC170999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149476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5 w 194"/>
                <a:gd name="T5" fmla="*/ 32 h 45"/>
                <a:gd name="T6" fmla="*/ 189 w 194"/>
                <a:gd name="T7" fmla="*/ 19 h 45"/>
                <a:gd name="T8" fmla="*/ 193 w 194"/>
                <a:gd name="T9" fmla="*/ 28 h 45"/>
                <a:gd name="T10" fmla="*/ 185 w 194"/>
                <a:gd name="T11" fmla="*/ 33 h 45"/>
                <a:gd name="T12" fmla="*/ 12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6" y="45"/>
                    <a:pt x="4" y="44"/>
                    <a:pt x="2" y="42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6"/>
                    <a:pt x="121" y="0"/>
                    <a:pt x="189" y="19"/>
                  </a:cubicBezTo>
                  <a:cubicBezTo>
                    <a:pt x="192" y="20"/>
                    <a:pt x="194" y="24"/>
                    <a:pt x="193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13" y="13"/>
                    <a:pt x="44" y="23"/>
                    <a:pt x="12" y="44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D164C4A9-9240-9FEA-6BBB-B97374872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214563"/>
              <a:ext cx="230187" cy="53975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1 h 45"/>
                <a:gd name="T4" fmla="*/ 5 w 195"/>
                <a:gd name="T5" fmla="*/ 32 h 45"/>
                <a:gd name="T6" fmla="*/ 189 w 195"/>
                <a:gd name="T7" fmla="*/ 19 h 45"/>
                <a:gd name="T8" fmla="*/ 193 w 195"/>
                <a:gd name="T9" fmla="*/ 28 h 45"/>
                <a:gd name="T10" fmla="*/ 185 w 195"/>
                <a:gd name="T11" fmla="*/ 32 h 45"/>
                <a:gd name="T12" fmla="*/ 12 w 195"/>
                <a:gd name="T13" fmla="*/ 43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3"/>
                    <a:pt x="3" y="41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5"/>
                    <a:pt x="121" y="0"/>
                    <a:pt x="189" y="19"/>
                  </a:cubicBezTo>
                  <a:cubicBezTo>
                    <a:pt x="192" y="20"/>
                    <a:pt x="195" y="24"/>
                    <a:pt x="193" y="28"/>
                  </a:cubicBezTo>
                  <a:cubicBezTo>
                    <a:pt x="192" y="31"/>
                    <a:pt x="189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93396419-5CD3-00B0-5FE2-80FD3932E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278063"/>
              <a:ext cx="230187" cy="52388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2 h 45"/>
                <a:gd name="T4" fmla="*/ 5 w 195"/>
                <a:gd name="T5" fmla="*/ 32 h 45"/>
                <a:gd name="T6" fmla="*/ 189 w 195"/>
                <a:gd name="T7" fmla="*/ 20 h 45"/>
                <a:gd name="T8" fmla="*/ 194 w 195"/>
                <a:gd name="T9" fmla="*/ 28 h 45"/>
                <a:gd name="T10" fmla="*/ 185 w 195"/>
                <a:gd name="T11" fmla="*/ 33 h 45"/>
                <a:gd name="T12" fmla="*/ 12 w 195"/>
                <a:gd name="T13" fmla="*/ 44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4"/>
                    <a:pt x="3" y="42"/>
                  </a:cubicBezTo>
                  <a:cubicBezTo>
                    <a:pt x="0" y="39"/>
                    <a:pt x="1" y="34"/>
                    <a:pt x="5" y="32"/>
                  </a:cubicBezTo>
                  <a:cubicBezTo>
                    <a:pt x="38" y="11"/>
                    <a:pt x="118" y="0"/>
                    <a:pt x="189" y="20"/>
                  </a:cubicBezTo>
                  <a:cubicBezTo>
                    <a:pt x="192" y="21"/>
                    <a:pt x="195" y="25"/>
                    <a:pt x="194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20" y="15"/>
                    <a:pt x="43" y="24"/>
                    <a:pt x="12" y="44"/>
                  </a:cubicBezTo>
                  <a:cubicBezTo>
                    <a:pt x="11" y="45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id="{6582CE43-5F14-3835-97EA-347DD32E7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343151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4 w 194"/>
                <a:gd name="T5" fmla="*/ 32 h 45"/>
                <a:gd name="T6" fmla="*/ 188 w 194"/>
                <a:gd name="T7" fmla="*/ 19 h 45"/>
                <a:gd name="T8" fmla="*/ 193 w 194"/>
                <a:gd name="T9" fmla="*/ 28 h 45"/>
                <a:gd name="T10" fmla="*/ 184 w 194"/>
                <a:gd name="T11" fmla="*/ 33 h 45"/>
                <a:gd name="T12" fmla="*/ 11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5" y="45"/>
                    <a:pt x="3" y="44"/>
                    <a:pt x="2" y="42"/>
                  </a:cubicBezTo>
                  <a:cubicBezTo>
                    <a:pt x="0" y="38"/>
                    <a:pt x="0" y="34"/>
                    <a:pt x="4" y="32"/>
                  </a:cubicBezTo>
                  <a:cubicBezTo>
                    <a:pt x="44" y="6"/>
                    <a:pt x="120" y="0"/>
                    <a:pt x="188" y="19"/>
                  </a:cubicBezTo>
                  <a:cubicBezTo>
                    <a:pt x="191" y="20"/>
                    <a:pt x="194" y="24"/>
                    <a:pt x="193" y="28"/>
                  </a:cubicBezTo>
                  <a:cubicBezTo>
                    <a:pt x="192" y="32"/>
                    <a:pt x="188" y="34"/>
                    <a:pt x="184" y="33"/>
                  </a:cubicBezTo>
                  <a:cubicBezTo>
                    <a:pt x="113" y="13"/>
                    <a:pt x="43" y="23"/>
                    <a:pt x="11" y="44"/>
                  </a:cubicBezTo>
                  <a:cubicBezTo>
                    <a:pt x="10" y="45"/>
                    <a:pt x="9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024A9B2-B32F-E3B6-ED3D-A59605832293}"/>
              </a:ext>
            </a:extLst>
          </p:cNvPr>
          <p:cNvGrpSpPr/>
          <p:nvPr/>
        </p:nvGrpSpPr>
        <p:grpSpPr>
          <a:xfrm>
            <a:off x="3987747" y="1469561"/>
            <a:ext cx="4152214" cy="4064017"/>
            <a:chOff x="7072995" y="-155728"/>
            <a:chExt cx="4152214" cy="4064017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008BE24-081B-8BE2-D33D-40AD2E756144}"/>
                </a:ext>
              </a:extLst>
            </p:cNvPr>
            <p:cNvSpPr/>
            <p:nvPr/>
          </p:nvSpPr>
          <p:spPr>
            <a:xfrm rot="17630668">
              <a:off x="8979442" y="-65899"/>
              <a:ext cx="1456835" cy="1833064"/>
            </a:xfrm>
            <a:custGeom>
              <a:avLst/>
              <a:gdLst>
                <a:gd name="connsiteX0" fmla="*/ 1312543 w 1456835"/>
                <a:gd name="connsiteY0" fmla="*/ 111113 h 1833064"/>
                <a:gd name="connsiteX1" fmla="*/ 1453954 w 1456835"/>
                <a:gd name="connsiteY1" fmla="*/ 930147 h 1833064"/>
                <a:gd name="connsiteX2" fmla="*/ 1159032 w 1456835"/>
                <a:gd name="connsiteY2" fmla="*/ 1833064 h 1833064"/>
                <a:gd name="connsiteX3" fmla="*/ 0 w 1456835"/>
                <a:gd name="connsiteY3" fmla="*/ 1081156 h 1833064"/>
                <a:gd name="connsiteX4" fmla="*/ 26460 w 1456835"/>
                <a:gd name="connsiteY4" fmla="*/ 617847 h 1833064"/>
                <a:gd name="connsiteX5" fmla="*/ 1261453 w 1456835"/>
                <a:gd name="connsiteY5" fmla="*/ 0 h 1833064"/>
                <a:gd name="connsiteX6" fmla="*/ 1312543 w 1456835"/>
                <a:gd name="connsiteY6" fmla="*/ 111113 h 1833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6835" h="1833064">
                  <a:moveTo>
                    <a:pt x="1312543" y="111113"/>
                  </a:moveTo>
                  <a:cubicBezTo>
                    <a:pt x="1422686" y="373132"/>
                    <a:pt x="1469419" y="653377"/>
                    <a:pt x="1453954" y="930147"/>
                  </a:cubicBezTo>
                  <a:cubicBezTo>
                    <a:pt x="1436280" y="1246455"/>
                    <a:pt x="1337370" y="1558227"/>
                    <a:pt x="1159032" y="1833064"/>
                  </a:cubicBezTo>
                  <a:lnTo>
                    <a:pt x="0" y="1081156"/>
                  </a:lnTo>
                  <a:lnTo>
                    <a:pt x="26460" y="617847"/>
                  </a:lnTo>
                  <a:lnTo>
                    <a:pt x="1261453" y="0"/>
                  </a:lnTo>
                  <a:cubicBezTo>
                    <a:pt x="1279780" y="36623"/>
                    <a:pt x="1296808" y="73683"/>
                    <a:pt x="1312543" y="111113"/>
                  </a:cubicBezTo>
                  <a:close/>
                </a:path>
              </a:pathLst>
            </a:custGeom>
            <a:solidFill>
              <a:srgbClr val="2E5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AAD38F1-519E-0AB7-EEAB-6433D2DC00E2}"/>
                </a:ext>
              </a:extLst>
            </p:cNvPr>
            <p:cNvSpPr/>
            <p:nvPr/>
          </p:nvSpPr>
          <p:spPr>
            <a:xfrm rot="17630668">
              <a:off x="7717741" y="-164946"/>
              <a:ext cx="1626942" cy="1645377"/>
            </a:xfrm>
            <a:custGeom>
              <a:avLst/>
              <a:gdLst>
                <a:gd name="connsiteX0" fmla="*/ 1626942 w 1626942"/>
                <a:gd name="connsiteY0" fmla="*/ 1022780 h 1645377"/>
                <a:gd name="connsiteX1" fmla="*/ 370761 w 1626942"/>
                <a:gd name="connsiteY1" fmla="*/ 1645377 h 1645377"/>
                <a:gd name="connsiteX2" fmla="*/ 0 w 1626942"/>
                <a:gd name="connsiteY2" fmla="*/ 1432777 h 1645377"/>
                <a:gd name="connsiteX3" fmla="*/ 102132 w 1626942"/>
                <a:gd name="connsiteY3" fmla="*/ 0 h 1645377"/>
                <a:gd name="connsiteX4" fmla="*/ 1626942 w 1626942"/>
                <a:gd name="connsiteY4" fmla="*/ 1022780 h 1645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6942" h="1645377">
                  <a:moveTo>
                    <a:pt x="1626942" y="1022780"/>
                  </a:moveTo>
                  <a:lnTo>
                    <a:pt x="370761" y="1645377"/>
                  </a:lnTo>
                  <a:lnTo>
                    <a:pt x="0" y="1432777"/>
                  </a:lnTo>
                  <a:lnTo>
                    <a:pt x="102132" y="0"/>
                  </a:lnTo>
                  <a:cubicBezTo>
                    <a:pt x="755782" y="46583"/>
                    <a:pt x="1335910" y="435711"/>
                    <a:pt x="1626942" y="1022780"/>
                  </a:cubicBezTo>
                  <a:close/>
                </a:path>
              </a:pathLst>
            </a:custGeom>
            <a:solidFill>
              <a:srgbClr val="70A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4581D10-7BCF-8A04-8DA9-79DE876EB148}"/>
                </a:ext>
              </a:extLst>
            </p:cNvPr>
            <p:cNvSpPr/>
            <p:nvPr/>
          </p:nvSpPr>
          <p:spPr>
            <a:xfrm rot="17630668">
              <a:off x="9610816" y="860907"/>
              <a:ext cx="1654794" cy="1573992"/>
            </a:xfrm>
            <a:custGeom>
              <a:avLst/>
              <a:gdLst>
                <a:gd name="connsiteX0" fmla="*/ 1654794 w 1654794"/>
                <a:gd name="connsiteY0" fmla="*/ 773715 h 1573992"/>
                <a:gd name="connsiteX1" fmla="*/ 0 w 1654794"/>
                <a:gd name="connsiteY1" fmla="*/ 1569248 h 1573992"/>
                <a:gd name="connsiteX2" fmla="*/ 98186 w 1654794"/>
                <a:gd name="connsiteY2" fmla="*/ 199681 h 1573992"/>
                <a:gd name="connsiteX3" fmla="*/ 529954 w 1654794"/>
                <a:gd name="connsiteY3" fmla="*/ 13783 h 1573992"/>
                <a:gd name="connsiteX4" fmla="*/ 530741 w 1654794"/>
                <a:gd name="connsiteY4" fmla="*/ 0 h 1573992"/>
                <a:gd name="connsiteX5" fmla="*/ 1654794 w 1654794"/>
                <a:gd name="connsiteY5" fmla="*/ 773715 h 157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4794" h="1573992">
                  <a:moveTo>
                    <a:pt x="1654794" y="773715"/>
                  </a:moveTo>
                  <a:cubicBezTo>
                    <a:pt x="1283213" y="1313431"/>
                    <a:pt x="653629" y="1616098"/>
                    <a:pt x="0" y="1569248"/>
                  </a:cubicBezTo>
                  <a:lnTo>
                    <a:pt x="98186" y="199681"/>
                  </a:lnTo>
                  <a:lnTo>
                    <a:pt x="529954" y="13783"/>
                  </a:lnTo>
                  <a:lnTo>
                    <a:pt x="530741" y="0"/>
                  </a:lnTo>
                  <a:lnTo>
                    <a:pt x="1654794" y="773715"/>
                  </a:lnTo>
                  <a:close/>
                </a:path>
              </a:pathLst>
            </a:custGeom>
            <a:solidFill>
              <a:srgbClr val="77B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BB5A0C2-D4C9-892C-4D44-F7EA8099A4E8}"/>
                </a:ext>
              </a:extLst>
            </p:cNvPr>
            <p:cNvSpPr/>
            <p:nvPr/>
          </p:nvSpPr>
          <p:spPr>
            <a:xfrm rot="17630668">
              <a:off x="7049113" y="1294502"/>
              <a:ext cx="1654795" cy="1607032"/>
            </a:xfrm>
            <a:custGeom>
              <a:avLst/>
              <a:gdLst>
                <a:gd name="connsiteX0" fmla="*/ 1654795 w 1654795"/>
                <a:gd name="connsiteY0" fmla="*/ 4745 h 1607032"/>
                <a:gd name="connsiteX1" fmla="*/ 1551641 w 1654795"/>
                <a:gd name="connsiteY1" fmla="*/ 1443598 h 1607032"/>
                <a:gd name="connsiteX2" fmla="*/ 1172050 w 1654795"/>
                <a:gd name="connsiteY2" fmla="*/ 1607032 h 1607032"/>
                <a:gd name="connsiteX3" fmla="*/ 0 w 1654795"/>
                <a:gd name="connsiteY3" fmla="*/ 800277 h 1607032"/>
                <a:gd name="connsiteX4" fmla="*/ 1654795 w 1654795"/>
                <a:gd name="connsiteY4" fmla="*/ 4745 h 160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4795" h="1607032">
                  <a:moveTo>
                    <a:pt x="1654795" y="4745"/>
                  </a:moveTo>
                  <a:lnTo>
                    <a:pt x="1551641" y="1443598"/>
                  </a:lnTo>
                  <a:lnTo>
                    <a:pt x="1172050" y="1607032"/>
                  </a:lnTo>
                  <a:lnTo>
                    <a:pt x="0" y="800277"/>
                  </a:lnTo>
                  <a:cubicBezTo>
                    <a:pt x="371581" y="260564"/>
                    <a:pt x="1001164" y="-42104"/>
                    <a:pt x="1654795" y="4745"/>
                  </a:cubicBezTo>
                  <a:close/>
                </a:path>
              </a:pathLst>
            </a:custGeom>
            <a:solidFill>
              <a:srgbClr val="77B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E7EAF86-1FF4-97C7-88FC-7A499F6EF8B8}"/>
                </a:ext>
              </a:extLst>
            </p:cNvPr>
            <p:cNvSpPr/>
            <p:nvPr/>
          </p:nvSpPr>
          <p:spPr>
            <a:xfrm rot="17630668">
              <a:off x="8957965" y="2274101"/>
              <a:ext cx="1624895" cy="1643482"/>
            </a:xfrm>
            <a:custGeom>
              <a:avLst/>
              <a:gdLst>
                <a:gd name="connsiteX0" fmla="*/ 1624895 w 1624895"/>
                <a:gd name="connsiteY0" fmla="*/ 239415 h 1643482"/>
                <a:gd name="connsiteX1" fmla="*/ 1524809 w 1624895"/>
                <a:gd name="connsiteY1" fmla="*/ 1643482 h 1643482"/>
                <a:gd name="connsiteX2" fmla="*/ 0 w 1624895"/>
                <a:gd name="connsiteY2" fmla="*/ 620700 h 1643482"/>
                <a:gd name="connsiteX3" fmla="*/ 1252359 w 1624895"/>
                <a:gd name="connsiteY3" fmla="*/ 0 h 1643482"/>
                <a:gd name="connsiteX4" fmla="*/ 1250932 w 1624895"/>
                <a:gd name="connsiteY4" fmla="*/ 24979 h 1643482"/>
                <a:gd name="connsiteX5" fmla="*/ 1624895 w 1624895"/>
                <a:gd name="connsiteY5" fmla="*/ 239415 h 164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4895" h="1643482">
                  <a:moveTo>
                    <a:pt x="1624895" y="239415"/>
                  </a:moveTo>
                  <a:lnTo>
                    <a:pt x="1524809" y="1643482"/>
                  </a:lnTo>
                  <a:cubicBezTo>
                    <a:pt x="871161" y="1596899"/>
                    <a:pt x="291031" y="1207770"/>
                    <a:pt x="0" y="620700"/>
                  </a:cubicBezTo>
                  <a:lnTo>
                    <a:pt x="1252359" y="0"/>
                  </a:lnTo>
                  <a:lnTo>
                    <a:pt x="1250932" y="24979"/>
                  </a:lnTo>
                  <a:lnTo>
                    <a:pt x="1624895" y="239415"/>
                  </a:lnTo>
                  <a:close/>
                </a:path>
              </a:pathLst>
            </a:custGeom>
            <a:solidFill>
              <a:srgbClr val="70A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D7ADA08-8141-BE90-0A14-61C5D43D4765}"/>
                </a:ext>
              </a:extLst>
            </p:cNvPr>
            <p:cNvSpPr/>
            <p:nvPr/>
          </p:nvSpPr>
          <p:spPr>
            <a:xfrm rot="17630668">
              <a:off x="7841317" y="1959683"/>
              <a:ext cx="1491141" cy="1833063"/>
            </a:xfrm>
            <a:custGeom>
              <a:avLst/>
              <a:gdLst>
                <a:gd name="connsiteX0" fmla="*/ 1491141 w 1491141"/>
                <a:gd name="connsiteY0" fmla="*/ 774165 h 1833063"/>
                <a:gd name="connsiteX1" fmla="*/ 1466998 w 1491141"/>
                <a:gd name="connsiteY1" fmla="*/ 1196894 h 1833063"/>
                <a:gd name="connsiteX2" fmla="*/ 195382 w 1491141"/>
                <a:gd name="connsiteY2" fmla="*/ 1833063 h 1833063"/>
                <a:gd name="connsiteX3" fmla="*/ 297802 w 1491141"/>
                <a:gd name="connsiteY3" fmla="*/ 0 h 1833063"/>
                <a:gd name="connsiteX4" fmla="*/ 1491141 w 1491141"/>
                <a:gd name="connsiteY4" fmla="*/ 774165 h 183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1141" h="1833063">
                  <a:moveTo>
                    <a:pt x="1491141" y="774165"/>
                  </a:moveTo>
                  <a:lnTo>
                    <a:pt x="1466998" y="1196894"/>
                  </a:lnTo>
                  <a:lnTo>
                    <a:pt x="195382" y="1833063"/>
                  </a:lnTo>
                  <a:cubicBezTo>
                    <a:pt x="-97840" y="1247083"/>
                    <a:pt x="-58873" y="549675"/>
                    <a:pt x="297802" y="0"/>
                  </a:cubicBezTo>
                  <a:lnTo>
                    <a:pt x="1491141" y="774165"/>
                  </a:lnTo>
                  <a:close/>
                </a:path>
              </a:pathLst>
            </a:custGeom>
            <a:solidFill>
              <a:srgbClr val="2E5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文本框 11">
            <a:extLst>
              <a:ext uri="{FF2B5EF4-FFF2-40B4-BE49-F238E27FC236}">
                <a16:creationId xmlns:a16="http://schemas.microsoft.com/office/drawing/2014/main" id="{98133985-817D-037B-31F8-5A3CD114D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3218" y="3287125"/>
            <a:ext cx="792059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47927A6-A0E2-08A3-5A49-89DD16ED8EB1}"/>
              </a:ext>
            </a:extLst>
          </p:cNvPr>
          <p:cNvGrpSpPr/>
          <p:nvPr/>
        </p:nvGrpSpPr>
        <p:grpSpPr>
          <a:xfrm>
            <a:off x="7352965" y="1160750"/>
            <a:ext cx="3786846" cy="929257"/>
            <a:chOff x="7170080" y="954604"/>
            <a:chExt cx="3786846" cy="929257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C226441D-B4D6-23A3-3D5A-929419EABAFF}"/>
                </a:ext>
              </a:extLst>
            </p:cNvPr>
            <p:cNvSpPr/>
            <p:nvPr/>
          </p:nvSpPr>
          <p:spPr>
            <a:xfrm>
              <a:off x="7170080" y="1233439"/>
              <a:ext cx="3786846" cy="650422"/>
            </a:xfrm>
            <a:prstGeom prst="rect">
              <a:avLst/>
            </a:prstGeom>
          </p:spPr>
          <p:txBody>
            <a:bodyPr wrap="square" lIns="121908" tIns="60954" rIns="121908" bIns="60954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9454F10-DF50-91CD-63FE-84FEDAE64895}"/>
                </a:ext>
              </a:extLst>
            </p:cNvPr>
            <p:cNvSpPr txBox="1"/>
            <p:nvPr/>
          </p:nvSpPr>
          <p:spPr>
            <a:xfrm>
              <a:off x="7213621" y="954604"/>
              <a:ext cx="21626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A2DD2D8-EC47-7596-F77A-632DD86B7B4F}"/>
              </a:ext>
            </a:extLst>
          </p:cNvPr>
          <p:cNvGrpSpPr/>
          <p:nvPr/>
        </p:nvGrpSpPr>
        <p:grpSpPr>
          <a:xfrm>
            <a:off x="7352965" y="4866424"/>
            <a:ext cx="3786846" cy="929257"/>
            <a:chOff x="7170080" y="954604"/>
            <a:chExt cx="3786846" cy="929257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338C0BE4-805D-D116-DD3F-3A23DEF37807}"/>
                </a:ext>
              </a:extLst>
            </p:cNvPr>
            <p:cNvSpPr/>
            <p:nvPr/>
          </p:nvSpPr>
          <p:spPr>
            <a:xfrm>
              <a:off x="7170080" y="1233439"/>
              <a:ext cx="3786846" cy="650422"/>
            </a:xfrm>
            <a:prstGeom prst="rect">
              <a:avLst/>
            </a:prstGeom>
          </p:spPr>
          <p:txBody>
            <a:bodyPr wrap="square" lIns="121908" tIns="60954" rIns="121908" bIns="60954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C3B2632-65D6-308F-9149-3005EFB467C0}"/>
                </a:ext>
              </a:extLst>
            </p:cNvPr>
            <p:cNvSpPr txBox="1"/>
            <p:nvPr/>
          </p:nvSpPr>
          <p:spPr>
            <a:xfrm>
              <a:off x="7213621" y="954604"/>
              <a:ext cx="21626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5EB8200-B77A-C690-1346-14990B828471}"/>
              </a:ext>
            </a:extLst>
          </p:cNvPr>
          <p:cNvGrpSpPr/>
          <p:nvPr/>
        </p:nvGrpSpPr>
        <p:grpSpPr>
          <a:xfrm>
            <a:off x="8107763" y="3048051"/>
            <a:ext cx="3786846" cy="929257"/>
            <a:chOff x="7170080" y="954604"/>
            <a:chExt cx="3786846" cy="929257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4A852672-5093-B774-B28D-4701B9C84429}"/>
                </a:ext>
              </a:extLst>
            </p:cNvPr>
            <p:cNvSpPr/>
            <p:nvPr/>
          </p:nvSpPr>
          <p:spPr>
            <a:xfrm>
              <a:off x="7170080" y="1233439"/>
              <a:ext cx="3786846" cy="650422"/>
            </a:xfrm>
            <a:prstGeom prst="rect">
              <a:avLst/>
            </a:prstGeom>
          </p:spPr>
          <p:txBody>
            <a:bodyPr wrap="square" lIns="121908" tIns="60954" rIns="121908" bIns="60954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1B8F42A-A303-DB4B-E471-8B7DCA83D8B5}"/>
                </a:ext>
              </a:extLst>
            </p:cNvPr>
            <p:cNvSpPr txBox="1"/>
            <p:nvPr/>
          </p:nvSpPr>
          <p:spPr>
            <a:xfrm>
              <a:off x="7213621" y="954604"/>
              <a:ext cx="21626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D7DC1E7-844B-1FC7-4D2F-94C67EBB6C48}"/>
              </a:ext>
            </a:extLst>
          </p:cNvPr>
          <p:cNvGrpSpPr/>
          <p:nvPr/>
        </p:nvGrpSpPr>
        <p:grpSpPr>
          <a:xfrm>
            <a:off x="1137639" y="1160750"/>
            <a:ext cx="3786846" cy="929257"/>
            <a:chOff x="7170080" y="954604"/>
            <a:chExt cx="3786846" cy="929257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63659F94-F36E-0EFD-4095-13AA84A2F1AC}"/>
                </a:ext>
              </a:extLst>
            </p:cNvPr>
            <p:cNvSpPr/>
            <p:nvPr/>
          </p:nvSpPr>
          <p:spPr>
            <a:xfrm>
              <a:off x="7170080" y="1233439"/>
              <a:ext cx="3786846" cy="650422"/>
            </a:xfrm>
            <a:prstGeom prst="rect">
              <a:avLst/>
            </a:prstGeom>
          </p:spPr>
          <p:txBody>
            <a:bodyPr wrap="square" lIns="121908" tIns="60954" rIns="121908" bIns="60954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76CDA49-2B21-B77F-A402-5D1DFFD36FAB}"/>
                </a:ext>
              </a:extLst>
            </p:cNvPr>
            <p:cNvSpPr txBox="1"/>
            <p:nvPr/>
          </p:nvSpPr>
          <p:spPr>
            <a:xfrm>
              <a:off x="8794288" y="954604"/>
              <a:ext cx="21626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70C55DE3-B612-F41F-EEBE-5FAFFEA5841D}"/>
              </a:ext>
            </a:extLst>
          </p:cNvPr>
          <p:cNvGrpSpPr/>
          <p:nvPr/>
        </p:nvGrpSpPr>
        <p:grpSpPr>
          <a:xfrm>
            <a:off x="1137639" y="4866424"/>
            <a:ext cx="3786846" cy="929257"/>
            <a:chOff x="7170080" y="954604"/>
            <a:chExt cx="3786846" cy="929257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D38814C8-1B06-73B9-FFD3-7A32A8872051}"/>
                </a:ext>
              </a:extLst>
            </p:cNvPr>
            <p:cNvSpPr/>
            <p:nvPr/>
          </p:nvSpPr>
          <p:spPr>
            <a:xfrm>
              <a:off x="7170080" y="1233439"/>
              <a:ext cx="3786846" cy="650422"/>
            </a:xfrm>
            <a:prstGeom prst="rect">
              <a:avLst/>
            </a:prstGeom>
          </p:spPr>
          <p:txBody>
            <a:bodyPr wrap="square" lIns="121908" tIns="60954" rIns="121908" bIns="60954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2B66F02-9C0F-0C02-FE83-7CFCFE739C57}"/>
                </a:ext>
              </a:extLst>
            </p:cNvPr>
            <p:cNvSpPr txBox="1"/>
            <p:nvPr/>
          </p:nvSpPr>
          <p:spPr>
            <a:xfrm>
              <a:off x="8762307" y="954604"/>
              <a:ext cx="21626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A2897690-45CB-138A-9F45-223C369F8016}"/>
              </a:ext>
            </a:extLst>
          </p:cNvPr>
          <p:cNvGrpSpPr/>
          <p:nvPr/>
        </p:nvGrpSpPr>
        <p:grpSpPr>
          <a:xfrm>
            <a:off x="212801" y="3048051"/>
            <a:ext cx="3811457" cy="929257"/>
            <a:chOff x="7170080" y="954604"/>
            <a:chExt cx="3811457" cy="929257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B552B768-D2D4-CCB4-E1EF-DFECD888555F}"/>
                </a:ext>
              </a:extLst>
            </p:cNvPr>
            <p:cNvSpPr/>
            <p:nvPr/>
          </p:nvSpPr>
          <p:spPr>
            <a:xfrm>
              <a:off x="7170080" y="1233439"/>
              <a:ext cx="3786846" cy="650422"/>
            </a:xfrm>
            <a:prstGeom prst="rect">
              <a:avLst/>
            </a:prstGeom>
          </p:spPr>
          <p:txBody>
            <a:bodyPr wrap="square" lIns="121908" tIns="60954" rIns="121908" bIns="60954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624C72A3-D045-03F4-C17E-B3A842B7A0AE}"/>
                </a:ext>
              </a:extLst>
            </p:cNvPr>
            <p:cNvSpPr txBox="1"/>
            <p:nvPr/>
          </p:nvSpPr>
          <p:spPr>
            <a:xfrm>
              <a:off x="8818899" y="954604"/>
              <a:ext cx="21626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89561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45666895-7BD7-6812-D079-364F801927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" y="1"/>
            <a:ext cx="11455400" cy="685800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07A964B7-1E4C-4001-A547-FDEA4B0B758E}"/>
              </a:ext>
            </a:extLst>
          </p:cNvPr>
          <p:cNvSpPr txBox="1"/>
          <p:nvPr/>
        </p:nvSpPr>
        <p:spPr>
          <a:xfrm>
            <a:off x="2856972" y="-261644"/>
            <a:ext cx="6478055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>
                <a:gradFill flip="none" rotWithShape="1">
                  <a:gsLst>
                    <a:gs pos="0">
                      <a:srgbClr val="70AB9B">
                        <a:alpha val="0"/>
                      </a:srgbClr>
                    </a:gs>
                    <a:gs pos="100000">
                      <a:srgbClr val="70AB9B">
                        <a:alpha val="27000"/>
                      </a:srgbClr>
                    </a:gs>
                  </a:gsLst>
                  <a:lin ang="16200000" scaled="1"/>
                  <a:tileRect/>
                </a:gra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Arial Rounded MT Bold" panose="020F0704030504030204" pitchFamily="34" charset="0"/>
              </a:rPr>
              <a:t>03</a:t>
            </a:r>
            <a:endParaRPr lang="zh-CN" altLang="en-US" sz="41300" dirty="0">
              <a:gradFill flip="none" rotWithShape="1">
                <a:gsLst>
                  <a:gs pos="0">
                    <a:srgbClr val="70AB9B">
                      <a:alpha val="0"/>
                    </a:srgbClr>
                  </a:gs>
                  <a:gs pos="100000">
                    <a:srgbClr val="70AB9B">
                      <a:alpha val="27000"/>
                    </a:srgbClr>
                  </a:gs>
                </a:gsLst>
                <a:lin ang="16200000" scaled="1"/>
                <a:tileRect/>
              </a:gradFill>
              <a:effectLst>
                <a:glow rad="139700">
                  <a:schemeClr val="bg1">
                    <a:alpha val="40000"/>
                  </a:schemeClr>
                </a:glo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29F508C-C679-4241-54E3-462E763B8E7C}"/>
              </a:ext>
            </a:extLst>
          </p:cNvPr>
          <p:cNvSpPr/>
          <p:nvPr/>
        </p:nvSpPr>
        <p:spPr>
          <a:xfrm>
            <a:off x="4766397" y="2770630"/>
            <a:ext cx="26084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教学过程</a:t>
            </a:r>
          </a:p>
        </p:txBody>
      </p:sp>
      <p:sp>
        <p:nvSpPr>
          <p:cNvPr id="61" name="Freeform 5">
            <a:extLst>
              <a:ext uri="{FF2B5EF4-FFF2-40B4-BE49-F238E27FC236}">
                <a16:creationId xmlns:a16="http://schemas.microsoft.com/office/drawing/2014/main" id="{4699BD99-8DC5-6D9A-FB83-46AE25CFB71F}"/>
              </a:ext>
            </a:extLst>
          </p:cNvPr>
          <p:cNvSpPr>
            <a:spLocks/>
          </p:cNvSpPr>
          <p:nvPr/>
        </p:nvSpPr>
        <p:spPr bwMode="auto">
          <a:xfrm rot="10800000">
            <a:off x="5408909" y="1273024"/>
            <a:ext cx="1228574" cy="1228574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DB640A3-BF94-0FE2-A257-920027331DC4}"/>
              </a:ext>
            </a:extLst>
          </p:cNvPr>
          <p:cNvSpPr txBox="1"/>
          <p:nvPr/>
        </p:nvSpPr>
        <p:spPr>
          <a:xfrm>
            <a:off x="3456873" y="3601627"/>
            <a:ext cx="5278254" cy="88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3" name="Freeform 18">
            <a:extLst>
              <a:ext uri="{FF2B5EF4-FFF2-40B4-BE49-F238E27FC236}">
                <a16:creationId xmlns:a16="http://schemas.microsoft.com/office/drawing/2014/main" id="{DAC160E7-44B6-A015-8A62-487D46C1672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726103" y="1444477"/>
            <a:ext cx="594186" cy="712675"/>
          </a:xfrm>
          <a:custGeom>
            <a:avLst/>
            <a:gdLst>
              <a:gd name="T0" fmla="*/ 456 w 456"/>
              <a:gd name="T1" fmla="*/ 528 h 548"/>
              <a:gd name="T2" fmla="*/ 436 w 456"/>
              <a:gd name="T3" fmla="*/ 548 h 548"/>
              <a:gd name="T4" fmla="*/ 84 w 456"/>
              <a:gd name="T5" fmla="*/ 548 h 548"/>
              <a:gd name="T6" fmla="*/ 0 w 456"/>
              <a:gd name="T7" fmla="*/ 464 h 548"/>
              <a:gd name="T8" fmla="*/ 84 w 456"/>
              <a:gd name="T9" fmla="*/ 380 h 548"/>
              <a:gd name="T10" fmla="*/ 436 w 456"/>
              <a:gd name="T11" fmla="*/ 380 h 548"/>
              <a:gd name="T12" fmla="*/ 456 w 456"/>
              <a:gd name="T13" fmla="*/ 399 h 548"/>
              <a:gd name="T14" fmla="*/ 436 w 456"/>
              <a:gd name="T15" fmla="*/ 419 h 548"/>
              <a:gd name="T16" fmla="*/ 90 w 456"/>
              <a:gd name="T17" fmla="*/ 419 h 548"/>
              <a:gd name="T18" fmla="*/ 45 w 456"/>
              <a:gd name="T19" fmla="*/ 464 h 548"/>
              <a:gd name="T20" fmla="*/ 90 w 456"/>
              <a:gd name="T21" fmla="*/ 509 h 548"/>
              <a:gd name="T22" fmla="*/ 436 w 456"/>
              <a:gd name="T23" fmla="*/ 509 h 548"/>
              <a:gd name="T24" fmla="*/ 456 w 456"/>
              <a:gd name="T25" fmla="*/ 528 h 548"/>
              <a:gd name="T26" fmla="*/ 235 w 456"/>
              <a:gd name="T27" fmla="*/ 78 h 548"/>
              <a:gd name="T28" fmla="*/ 309 w 456"/>
              <a:gd name="T29" fmla="*/ 6 h 548"/>
              <a:gd name="T30" fmla="*/ 309 w 456"/>
              <a:gd name="T31" fmla="*/ 0 h 548"/>
              <a:gd name="T32" fmla="*/ 303 w 456"/>
              <a:gd name="T33" fmla="*/ 0 h 548"/>
              <a:gd name="T34" fmla="*/ 228 w 456"/>
              <a:gd name="T35" fmla="*/ 72 h 548"/>
              <a:gd name="T36" fmla="*/ 229 w 456"/>
              <a:gd name="T37" fmla="*/ 77 h 548"/>
              <a:gd name="T38" fmla="*/ 235 w 456"/>
              <a:gd name="T39" fmla="*/ 78 h 548"/>
              <a:gd name="T40" fmla="*/ 372 w 456"/>
              <a:gd name="T41" fmla="*/ 137 h 548"/>
              <a:gd name="T42" fmla="*/ 295 w 456"/>
              <a:gd name="T43" fmla="*/ 85 h 548"/>
              <a:gd name="T44" fmla="*/ 232 w 456"/>
              <a:gd name="T45" fmla="*/ 98 h 548"/>
              <a:gd name="T46" fmla="*/ 170 w 456"/>
              <a:gd name="T47" fmla="*/ 85 h 548"/>
              <a:gd name="T48" fmla="*/ 93 w 456"/>
              <a:gd name="T49" fmla="*/ 137 h 548"/>
              <a:gd name="T50" fmla="*/ 175 w 456"/>
              <a:gd name="T51" fmla="*/ 341 h 548"/>
              <a:gd name="T52" fmla="*/ 232 w 456"/>
              <a:gd name="T53" fmla="*/ 328 h 548"/>
              <a:gd name="T54" fmla="*/ 290 w 456"/>
              <a:gd name="T55" fmla="*/ 341 h 548"/>
              <a:gd name="T56" fmla="*/ 372 w 456"/>
              <a:gd name="T57" fmla="*/ 137 h 548"/>
              <a:gd name="T58" fmla="*/ 172 w 456"/>
              <a:gd name="T59" fmla="*/ 126 h 548"/>
              <a:gd name="T60" fmla="*/ 168 w 456"/>
              <a:gd name="T61" fmla="*/ 126 h 548"/>
              <a:gd name="T62" fmla="*/ 128 w 456"/>
              <a:gd name="T63" fmla="*/ 161 h 548"/>
              <a:gd name="T64" fmla="*/ 119 w 456"/>
              <a:gd name="T65" fmla="*/ 169 h 548"/>
              <a:gd name="T66" fmla="*/ 118 w 456"/>
              <a:gd name="T67" fmla="*/ 169 h 548"/>
              <a:gd name="T68" fmla="*/ 116 w 456"/>
              <a:gd name="T69" fmla="*/ 168 h 548"/>
              <a:gd name="T70" fmla="*/ 109 w 456"/>
              <a:gd name="T71" fmla="*/ 157 h 548"/>
              <a:gd name="T72" fmla="*/ 168 w 456"/>
              <a:gd name="T73" fmla="*/ 106 h 548"/>
              <a:gd name="T74" fmla="*/ 173 w 456"/>
              <a:gd name="T75" fmla="*/ 106 h 548"/>
              <a:gd name="T76" fmla="*/ 181 w 456"/>
              <a:gd name="T77" fmla="*/ 117 h 548"/>
              <a:gd name="T78" fmla="*/ 172 w 456"/>
              <a:gd name="T79" fmla="*/ 12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56" h="548">
                <a:moveTo>
                  <a:pt x="456" y="528"/>
                </a:moveTo>
                <a:cubicBezTo>
                  <a:pt x="456" y="539"/>
                  <a:pt x="447" y="548"/>
                  <a:pt x="436" y="548"/>
                </a:cubicBezTo>
                <a:cubicBezTo>
                  <a:pt x="84" y="548"/>
                  <a:pt x="84" y="548"/>
                  <a:pt x="84" y="548"/>
                </a:cubicBezTo>
                <a:cubicBezTo>
                  <a:pt x="38" y="548"/>
                  <a:pt x="0" y="510"/>
                  <a:pt x="0" y="464"/>
                </a:cubicBezTo>
                <a:cubicBezTo>
                  <a:pt x="0" y="417"/>
                  <a:pt x="38" y="380"/>
                  <a:pt x="84" y="380"/>
                </a:cubicBezTo>
                <a:cubicBezTo>
                  <a:pt x="436" y="380"/>
                  <a:pt x="436" y="380"/>
                  <a:pt x="436" y="380"/>
                </a:cubicBezTo>
                <a:cubicBezTo>
                  <a:pt x="447" y="380"/>
                  <a:pt x="456" y="389"/>
                  <a:pt x="456" y="399"/>
                </a:cubicBezTo>
                <a:cubicBezTo>
                  <a:pt x="456" y="410"/>
                  <a:pt x="447" y="419"/>
                  <a:pt x="436" y="419"/>
                </a:cubicBezTo>
                <a:cubicBezTo>
                  <a:pt x="90" y="419"/>
                  <a:pt x="90" y="419"/>
                  <a:pt x="90" y="419"/>
                </a:cubicBezTo>
                <a:cubicBezTo>
                  <a:pt x="65" y="419"/>
                  <a:pt x="45" y="439"/>
                  <a:pt x="45" y="464"/>
                </a:cubicBezTo>
                <a:cubicBezTo>
                  <a:pt x="45" y="488"/>
                  <a:pt x="65" y="509"/>
                  <a:pt x="90" y="509"/>
                </a:cubicBezTo>
                <a:cubicBezTo>
                  <a:pt x="436" y="509"/>
                  <a:pt x="436" y="509"/>
                  <a:pt x="436" y="509"/>
                </a:cubicBezTo>
                <a:cubicBezTo>
                  <a:pt x="447" y="509"/>
                  <a:pt x="456" y="518"/>
                  <a:pt x="456" y="528"/>
                </a:cubicBezTo>
                <a:close/>
                <a:moveTo>
                  <a:pt x="235" y="78"/>
                </a:moveTo>
                <a:cubicBezTo>
                  <a:pt x="276" y="78"/>
                  <a:pt x="309" y="45"/>
                  <a:pt x="309" y="6"/>
                </a:cubicBezTo>
                <a:cubicBezTo>
                  <a:pt x="309" y="4"/>
                  <a:pt x="309" y="2"/>
                  <a:pt x="309" y="0"/>
                </a:cubicBezTo>
                <a:cubicBezTo>
                  <a:pt x="307" y="0"/>
                  <a:pt x="305" y="0"/>
                  <a:pt x="303" y="0"/>
                </a:cubicBezTo>
                <a:cubicBezTo>
                  <a:pt x="262" y="0"/>
                  <a:pt x="228" y="32"/>
                  <a:pt x="228" y="72"/>
                </a:cubicBezTo>
                <a:cubicBezTo>
                  <a:pt x="228" y="74"/>
                  <a:pt x="228" y="76"/>
                  <a:pt x="229" y="77"/>
                </a:cubicBezTo>
                <a:cubicBezTo>
                  <a:pt x="231" y="78"/>
                  <a:pt x="233" y="78"/>
                  <a:pt x="235" y="78"/>
                </a:cubicBezTo>
                <a:close/>
                <a:moveTo>
                  <a:pt x="372" y="137"/>
                </a:moveTo>
                <a:cubicBezTo>
                  <a:pt x="357" y="102"/>
                  <a:pt x="321" y="85"/>
                  <a:pt x="295" y="85"/>
                </a:cubicBezTo>
                <a:cubicBezTo>
                  <a:pt x="263" y="85"/>
                  <a:pt x="257" y="98"/>
                  <a:pt x="232" y="98"/>
                </a:cubicBezTo>
                <a:cubicBezTo>
                  <a:pt x="208" y="98"/>
                  <a:pt x="202" y="85"/>
                  <a:pt x="170" y="85"/>
                </a:cubicBezTo>
                <a:cubicBezTo>
                  <a:pt x="143" y="85"/>
                  <a:pt x="108" y="102"/>
                  <a:pt x="93" y="137"/>
                </a:cubicBezTo>
                <a:cubicBezTo>
                  <a:pt x="62" y="207"/>
                  <a:pt x="114" y="341"/>
                  <a:pt x="175" y="341"/>
                </a:cubicBezTo>
                <a:cubicBezTo>
                  <a:pt x="199" y="341"/>
                  <a:pt x="210" y="328"/>
                  <a:pt x="232" y="328"/>
                </a:cubicBezTo>
                <a:cubicBezTo>
                  <a:pt x="255" y="328"/>
                  <a:pt x="265" y="341"/>
                  <a:pt x="290" y="341"/>
                </a:cubicBezTo>
                <a:cubicBezTo>
                  <a:pt x="351" y="341"/>
                  <a:pt x="403" y="207"/>
                  <a:pt x="372" y="137"/>
                </a:cubicBezTo>
                <a:close/>
                <a:moveTo>
                  <a:pt x="172" y="126"/>
                </a:moveTo>
                <a:cubicBezTo>
                  <a:pt x="170" y="126"/>
                  <a:pt x="169" y="126"/>
                  <a:pt x="168" y="126"/>
                </a:cubicBezTo>
                <a:cubicBezTo>
                  <a:pt x="154" y="126"/>
                  <a:pt x="132" y="138"/>
                  <a:pt x="128" y="161"/>
                </a:cubicBezTo>
                <a:cubicBezTo>
                  <a:pt x="127" y="165"/>
                  <a:pt x="123" y="169"/>
                  <a:pt x="119" y="169"/>
                </a:cubicBezTo>
                <a:cubicBezTo>
                  <a:pt x="118" y="169"/>
                  <a:pt x="118" y="169"/>
                  <a:pt x="118" y="169"/>
                </a:cubicBezTo>
                <a:cubicBezTo>
                  <a:pt x="118" y="169"/>
                  <a:pt x="117" y="169"/>
                  <a:pt x="116" y="168"/>
                </a:cubicBezTo>
                <a:cubicBezTo>
                  <a:pt x="111" y="167"/>
                  <a:pt x="108" y="162"/>
                  <a:pt x="109" y="157"/>
                </a:cubicBezTo>
                <a:cubicBezTo>
                  <a:pt x="115" y="125"/>
                  <a:pt x="144" y="106"/>
                  <a:pt x="168" y="106"/>
                </a:cubicBezTo>
                <a:cubicBezTo>
                  <a:pt x="170" y="106"/>
                  <a:pt x="171" y="106"/>
                  <a:pt x="173" y="106"/>
                </a:cubicBezTo>
                <a:cubicBezTo>
                  <a:pt x="178" y="107"/>
                  <a:pt x="182" y="112"/>
                  <a:pt x="181" y="117"/>
                </a:cubicBezTo>
                <a:cubicBezTo>
                  <a:pt x="181" y="122"/>
                  <a:pt x="177" y="126"/>
                  <a:pt x="172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17473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ABA685BD-A715-93AA-1CB7-E02AA08ADB59}"/>
              </a:ext>
            </a:extLst>
          </p:cNvPr>
          <p:cNvSpPr>
            <a:spLocks/>
          </p:cNvSpPr>
          <p:nvPr/>
        </p:nvSpPr>
        <p:spPr bwMode="auto">
          <a:xfrm rot="10800000">
            <a:off x="370771" y="245683"/>
            <a:ext cx="708729" cy="708729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Freeform 18">
            <a:extLst>
              <a:ext uri="{FF2B5EF4-FFF2-40B4-BE49-F238E27FC236}">
                <a16:creationId xmlns:a16="http://schemas.microsoft.com/office/drawing/2014/main" id="{AFA4D80E-A1F8-2454-AF17-674C384FA71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48631" y="366974"/>
            <a:ext cx="353008" cy="423403"/>
          </a:xfrm>
          <a:custGeom>
            <a:avLst/>
            <a:gdLst>
              <a:gd name="T0" fmla="*/ 456 w 456"/>
              <a:gd name="T1" fmla="*/ 528 h 548"/>
              <a:gd name="T2" fmla="*/ 436 w 456"/>
              <a:gd name="T3" fmla="*/ 548 h 548"/>
              <a:gd name="T4" fmla="*/ 84 w 456"/>
              <a:gd name="T5" fmla="*/ 548 h 548"/>
              <a:gd name="T6" fmla="*/ 0 w 456"/>
              <a:gd name="T7" fmla="*/ 464 h 548"/>
              <a:gd name="T8" fmla="*/ 84 w 456"/>
              <a:gd name="T9" fmla="*/ 380 h 548"/>
              <a:gd name="T10" fmla="*/ 436 w 456"/>
              <a:gd name="T11" fmla="*/ 380 h 548"/>
              <a:gd name="T12" fmla="*/ 456 w 456"/>
              <a:gd name="T13" fmla="*/ 399 h 548"/>
              <a:gd name="T14" fmla="*/ 436 w 456"/>
              <a:gd name="T15" fmla="*/ 419 h 548"/>
              <a:gd name="T16" fmla="*/ 90 w 456"/>
              <a:gd name="T17" fmla="*/ 419 h 548"/>
              <a:gd name="T18" fmla="*/ 45 w 456"/>
              <a:gd name="T19" fmla="*/ 464 h 548"/>
              <a:gd name="T20" fmla="*/ 90 w 456"/>
              <a:gd name="T21" fmla="*/ 509 h 548"/>
              <a:gd name="T22" fmla="*/ 436 w 456"/>
              <a:gd name="T23" fmla="*/ 509 h 548"/>
              <a:gd name="T24" fmla="*/ 456 w 456"/>
              <a:gd name="T25" fmla="*/ 528 h 548"/>
              <a:gd name="T26" fmla="*/ 235 w 456"/>
              <a:gd name="T27" fmla="*/ 78 h 548"/>
              <a:gd name="T28" fmla="*/ 309 w 456"/>
              <a:gd name="T29" fmla="*/ 6 h 548"/>
              <a:gd name="T30" fmla="*/ 309 w 456"/>
              <a:gd name="T31" fmla="*/ 0 h 548"/>
              <a:gd name="T32" fmla="*/ 303 w 456"/>
              <a:gd name="T33" fmla="*/ 0 h 548"/>
              <a:gd name="T34" fmla="*/ 228 w 456"/>
              <a:gd name="T35" fmla="*/ 72 h 548"/>
              <a:gd name="T36" fmla="*/ 229 w 456"/>
              <a:gd name="T37" fmla="*/ 77 h 548"/>
              <a:gd name="T38" fmla="*/ 235 w 456"/>
              <a:gd name="T39" fmla="*/ 78 h 548"/>
              <a:gd name="T40" fmla="*/ 372 w 456"/>
              <a:gd name="T41" fmla="*/ 137 h 548"/>
              <a:gd name="T42" fmla="*/ 295 w 456"/>
              <a:gd name="T43" fmla="*/ 85 h 548"/>
              <a:gd name="T44" fmla="*/ 232 w 456"/>
              <a:gd name="T45" fmla="*/ 98 h 548"/>
              <a:gd name="T46" fmla="*/ 170 w 456"/>
              <a:gd name="T47" fmla="*/ 85 h 548"/>
              <a:gd name="T48" fmla="*/ 93 w 456"/>
              <a:gd name="T49" fmla="*/ 137 h 548"/>
              <a:gd name="T50" fmla="*/ 175 w 456"/>
              <a:gd name="T51" fmla="*/ 341 h 548"/>
              <a:gd name="T52" fmla="*/ 232 w 456"/>
              <a:gd name="T53" fmla="*/ 328 h 548"/>
              <a:gd name="T54" fmla="*/ 290 w 456"/>
              <a:gd name="T55" fmla="*/ 341 h 548"/>
              <a:gd name="T56" fmla="*/ 372 w 456"/>
              <a:gd name="T57" fmla="*/ 137 h 548"/>
              <a:gd name="T58" fmla="*/ 172 w 456"/>
              <a:gd name="T59" fmla="*/ 126 h 548"/>
              <a:gd name="T60" fmla="*/ 168 w 456"/>
              <a:gd name="T61" fmla="*/ 126 h 548"/>
              <a:gd name="T62" fmla="*/ 128 w 456"/>
              <a:gd name="T63" fmla="*/ 161 h 548"/>
              <a:gd name="T64" fmla="*/ 119 w 456"/>
              <a:gd name="T65" fmla="*/ 169 h 548"/>
              <a:gd name="T66" fmla="*/ 118 w 456"/>
              <a:gd name="T67" fmla="*/ 169 h 548"/>
              <a:gd name="T68" fmla="*/ 116 w 456"/>
              <a:gd name="T69" fmla="*/ 168 h 548"/>
              <a:gd name="T70" fmla="*/ 109 w 456"/>
              <a:gd name="T71" fmla="*/ 157 h 548"/>
              <a:gd name="T72" fmla="*/ 168 w 456"/>
              <a:gd name="T73" fmla="*/ 106 h 548"/>
              <a:gd name="T74" fmla="*/ 173 w 456"/>
              <a:gd name="T75" fmla="*/ 106 h 548"/>
              <a:gd name="T76" fmla="*/ 181 w 456"/>
              <a:gd name="T77" fmla="*/ 117 h 548"/>
              <a:gd name="T78" fmla="*/ 172 w 456"/>
              <a:gd name="T79" fmla="*/ 12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56" h="548">
                <a:moveTo>
                  <a:pt x="456" y="528"/>
                </a:moveTo>
                <a:cubicBezTo>
                  <a:pt x="456" y="539"/>
                  <a:pt x="447" y="548"/>
                  <a:pt x="436" y="548"/>
                </a:cubicBezTo>
                <a:cubicBezTo>
                  <a:pt x="84" y="548"/>
                  <a:pt x="84" y="548"/>
                  <a:pt x="84" y="548"/>
                </a:cubicBezTo>
                <a:cubicBezTo>
                  <a:pt x="38" y="548"/>
                  <a:pt x="0" y="510"/>
                  <a:pt x="0" y="464"/>
                </a:cubicBezTo>
                <a:cubicBezTo>
                  <a:pt x="0" y="417"/>
                  <a:pt x="38" y="380"/>
                  <a:pt x="84" y="380"/>
                </a:cubicBezTo>
                <a:cubicBezTo>
                  <a:pt x="436" y="380"/>
                  <a:pt x="436" y="380"/>
                  <a:pt x="436" y="380"/>
                </a:cubicBezTo>
                <a:cubicBezTo>
                  <a:pt x="447" y="380"/>
                  <a:pt x="456" y="389"/>
                  <a:pt x="456" y="399"/>
                </a:cubicBezTo>
                <a:cubicBezTo>
                  <a:pt x="456" y="410"/>
                  <a:pt x="447" y="419"/>
                  <a:pt x="436" y="419"/>
                </a:cubicBezTo>
                <a:cubicBezTo>
                  <a:pt x="90" y="419"/>
                  <a:pt x="90" y="419"/>
                  <a:pt x="90" y="419"/>
                </a:cubicBezTo>
                <a:cubicBezTo>
                  <a:pt x="65" y="419"/>
                  <a:pt x="45" y="439"/>
                  <a:pt x="45" y="464"/>
                </a:cubicBezTo>
                <a:cubicBezTo>
                  <a:pt x="45" y="488"/>
                  <a:pt x="65" y="509"/>
                  <a:pt x="90" y="509"/>
                </a:cubicBezTo>
                <a:cubicBezTo>
                  <a:pt x="436" y="509"/>
                  <a:pt x="436" y="509"/>
                  <a:pt x="436" y="509"/>
                </a:cubicBezTo>
                <a:cubicBezTo>
                  <a:pt x="447" y="509"/>
                  <a:pt x="456" y="518"/>
                  <a:pt x="456" y="528"/>
                </a:cubicBezTo>
                <a:close/>
                <a:moveTo>
                  <a:pt x="235" y="78"/>
                </a:moveTo>
                <a:cubicBezTo>
                  <a:pt x="276" y="78"/>
                  <a:pt x="309" y="45"/>
                  <a:pt x="309" y="6"/>
                </a:cubicBezTo>
                <a:cubicBezTo>
                  <a:pt x="309" y="4"/>
                  <a:pt x="309" y="2"/>
                  <a:pt x="309" y="0"/>
                </a:cubicBezTo>
                <a:cubicBezTo>
                  <a:pt x="307" y="0"/>
                  <a:pt x="305" y="0"/>
                  <a:pt x="303" y="0"/>
                </a:cubicBezTo>
                <a:cubicBezTo>
                  <a:pt x="262" y="0"/>
                  <a:pt x="228" y="32"/>
                  <a:pt x="228" y="72"/>
                </a:cubicBezTo>
                <a:cubicBezTo>
                  <a:pt x="228" y="74"/>
                  <a:pt x="228" y="76"/>
                  <a:pt x="229" y="77"/>
                </a:cubicBezTo>
                <a:cubicBezTo>
                  <a:pt x="231" y="78"/>
                  <a:pt x="233" y="78"/>
                  <a:pt x="235" y="78"/>
                </a:cubicBezTo>
                <a:close/>
                <a:moveTo>
                  <a:pt x="372" y="137"/>
                </a:moveTo>
                <a:cubicBezTo>
                  <a:pt x="357" y="102"/>
                  <a:pt x="321" y="85"/>
                  <a:pt x="295" y="85"/>
                </a:cubicBezTo>
                <a:cubicBezTo>
                  <a:pt x="263" y="85"/>
                  <a:pt x="257" y="98"/>
                  <a:pt x="232" y="98"/>
                </a:cubicBezTo>
                <a:cubicBezTo>
                  <a:pt x="208" y="98"/>
                  <a:pt x="202" y="85"/>
                  <a:pt x="170" y="85"/>
                </a:cubicBezTo>
                <a:cubicBezTo>
                  <a:pt x="143" y="85"/>
                  <a:pt x="108" y="102"/>
                  <a:pt x="93" y="137"/>
                </a:cubicBezTo>
                <a:cubicBezTo>
                  <a:pt x="62" y="207"/>
                  <a:pt x="114" y="341"/>
                  <a:pt x="175" y="341"/>
                </a:cubicBezTo>
                <a:cubicBezTo>
                  <a:pt x="199" y="341"/>
                  <a:pt x="210" y="328"/>
                  <a:pt x="232" y="328"/>
                </a:cubicBezTo>
                <a:cubicBezTo>
                  <a:pt x="255" y="328"/>
                  <a:pt x="265" y="341"/>
                  <a:pt x="290" y="341"/>
                </a:cubicBezTo>
                <a:cubicBezTo>
                  <a:pt x="351" y="341"/>
                  <a:pt x="403" y="207"/>
                  <a:pt x="372" y="137"/>
                </a:cubicBezTo>
                <a:close/>
                <a:moveTo>
                  <a:pt x="172" y="126"/>
                </a:moveTo>
                <a:cubicBezTo>
                  <a:pt x="170" y="126"/>
                  <a:pt x="169" y="126"/>
                  <a:pt x="168" y="126"/>
                </a:cubicBezTo>
                <a:cubicBezTo>
                  <a:pt x="154" y="126"/>
                  <a:pt x="132" y="138"/>
                  <a:pt x="128" y="161"/>
                </a:cubicBezTo>
                <a:cubicBezTo>
                  <a:pt x="127" y="165"/>
                  <a:pt x="123" y="169"/>
                  <a:pt x="119" y="169"/>
                </a:cubicBezTo>
                <a:cubicBezTo>
                  <a:pt x="118" y="169"/>
                  <a:pt x="118" y="169"/>
                  <a:pt x="118" y="169"/>
                </a:cubicBezTo>
                <a:cubicBezTo>
                  <a:pt x="118" y="169"/>
                  <a:pt x="117" y="169"/>
                  <a:pt x="116" y="168"/>
                </a:cubicBezTo>
                <a:cubicBezTo>
                  <a:pt x="111" y="167"/>
                  <a:pt x="108" y="162"/>
                  <a:pt x="109" y="157"/>
                </a:cubicBezTo>
                <a:cubicBezTo>
                  <a:pt x="115" y="125"/>
                  <a:pt x="144" y="106"/>
                  <a:pt x="168" y="106"/>
                </a:cubicBezTo>
                <a:cubicBezTo>
                  <a:pt x="170" y="106"/>
                  <a:pt x="171" y="106"/>
                  <a:pt x="173" y="106"/>
                </a:cubicBezTo>
                <a:cubicBezTo>
                  <a:pt x="178" y="107"/>
                  <a:pt x="182" y="112"/>
                  <a:pt x="181" y="117"/>
                </a:cubicBezTo>
                <a:cubicBezTo>
                  <a:pt x="181" y="122"/>
                  <a:pt x="177" y="126"/>
                  <a:pt x="172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B0CFECE-E907-C4F5-CEE4-10B6DA916CA5}"/>
              </a:ext>
            </a:extLst>
          </p:cNvPr>
          <p:cNvGrpSpPr/>
          <p:nvPr/>
        </p:nvGrpSpPr>
        <p:grpSpPr>
          <a:xfrm>
            <a:off x="4193682" y="1424473"/>
            <a:ext cx="5358702" cy="992188"/>
            <a:chOff x="4192888" y="1772816"/>
            <a:chExt cx="5358702" cy="992188"/>
          </a:xfrm>
        </p:grpSpPr>
        <p:sp>
          <p:nvSpPr>
            <p:cNvPr id="31" name="任意多边形 11">
              <a:extLst>
                <a:ext uri="{FF2B5EF4-FFF2-40B4-BE49-F238E27FC236}">
                  <a16:creationId xmlns:a16="http://schemas.microsoft.com/office/drawing/2014/main" id="{B7D7370B-3609-948C-6F07-A406C02CE8C5}"/>
                </a:ext>
              </a:extLst>
            </p:cNvPr>
            <p:cNvSpPr/>
            <p:nvPr/>
          </p:nvSpPr>
          <p:spPr>
            <a:xfrm>
              <a:off x="4192888" y="1772816"/>
              <a:ext cx="5358702" cy="992188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rgbClr val="2E5C46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>
                <a:cs typeface="+mn-ea"/>
                <a:sym typeface="+mn-lt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>
                <a:cs typeface="+mn-ea"/>
                <a:sym typeface="+mn-lt"/>
              </a:endParaRPr>
            </a:p>
          </p:txBody>
        </p:sp>
        <p:sp>
          <p:nvSpPr>
            <p:cNvPr id="32" name="TextBox 10">
              <a:extLst>
                <a:ext uri="{FF2B5EF4-FFF2-40B4-BE49-F238E27FC236}">
                  <a16:creationId xmlns:a16="http://schemas.microsoft.com/office/drawing/2014/main" id="{6E2577EE-425C-82E2-2B25-4E19D3A8E49F}"/>
                </a:ext>
              </a:extLst>
            </p:cNvPr>
            <p:cNvSpPr txBox="1"/>
            <p:nvPr/>
          </p:nvSpPr>
          <p:spPr>
            <a:xfrm>
              <a:off x="4340506" y="1987129"/>
              <a:ext cx="5065053" cy="6196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7424EC5-31B0-1543-63E5-A17BAE735F4A}"/>
              </a:ext>
            </a:extLst>
          </p:cNvPr>
          <p:cNvGrpSpPr/>
          <p:nvPr/>
        </p:nvGrpSpPr>
        <p:grpSpPr>
          <a:xfrm>
            <a:off x="4193682" y="2800838"/>
            <a:ext cx="5358702" cy="992187"/>
            <a:chOff x="4192888" y="3149180"/>
            <a:chExt cx="5358702" cy="992187"/>
          </a:xfrm>
        </p:grpSpPr>
        <p:sp>
          <p:nvSpPr>
            <p:cNvPr id="34" name="任意多边形 13">
              <a:extLst>
                <a:ext uri="{FF2B5EF4-FFF2-40B4-BE49-F238E27FC236}">
                  <a16:creationId xmlns:a16="http://schemas.microsoft.com/office/drawing/2014/main" id="{8D35D690-2FEB-3683-2D87-53CA42DF8F02}"/>
                </a:ext>
              </a:extLst>
            </p:cNvPr>
            <p:cNvSpPr/>
            <p:nvPr/>
          </p:nvSpPr>
          <p:spPr>
            <a:xfrm>
              <a:off x="4192888" y="3149180"/>
              <a:ext cx="5358702" cy="992187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rgbClr val="70AB9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 dirty="0">
                <a:cs typeface="+mn-ea"/>
                <a:sym typeface="+mn-lt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 dirty="0">
                <a:cs typeface="+mn-ea"/>
                <a:sym typeface="+mn-lt"/>
              </a:endParaRPr>
            </a:p>
          </p:txBody>
        </p:sp>
        <p:sp>
          <p:nvSpPr>
            <p:cNvPr id="35" name="TextBox 10">
              <a:extLst>
                <a:ext uri="{FF2B5EF4-FFF2-40B4-BE49-F238E27FC236}">
                  <a16:creationId xmlns:a16="http://schemas.microsoft.com/office/drawing/2014/main" id="{8DD95CE6-FC30-61E5-701A-0956D601ACB3}"/>
                </a:ext>
              </a:extLst>
            </p:cNvPr>
            <p:cNvSpPr txBox="1"/>
            <p:nvPr/>
          </p:nvSpPr>
          <p:spPr>
            <a:xfrm>
              <a:off x="4340506" y="3376192"/>
              <a:ext cx="5065053" cy="6196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8CADF9B-6684-2CA8-8214-48C2A7B71393}"/>
              </a:ext>
            </a:extLst>
          </p:cNvPr>
          <p:cNvGrpSpPr/>
          <p:nvPr/>
        </p:nvGrpSpPr>
        <p:grpSpPr>
          <a:xfrm>
            <a:off x="4193682" y="4177200"/>
            <a:ext cx="5358702" cy="993775"/>
            <a:chOff x="4192888" y="4525542"/>
            <a:chExt cx="5358702" cy="993775"/>
          </a:xfrm>
        </p:grpSpPr>
        <p:sp>
          <p:nvSpPr>
            <p:cNvPr id="37" name="任意多边形 15">
              <a:extLst>
                <a:ext uri="{FF2B5EF4-FFF2-40B4-BE49-F238E27FC236}">
                  <a16:creationId xmlns:a16="http://schemas.microsoft.com/office/drawing/2014/main" id="{0082B4A6-874A-8E5A-B7F1-743BCCE74FE5}"/>
                </a:ext>
              </a:extLst>
            </p:cNvPr>
            <p:cNvSpPr/>
            <p:nvPr/>
          </p:nvSpPr>
          <p:spPr>
            <a:xfrm>
              <a:off x="4192888" y="4525542"/>
              <a:ext cx="5358702" cy="993775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rgbClr val="77B878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>
                <a:cs typeface="+mn-ea"/>
                <a:sym typeface="+mn-lt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>
                <a:cs typeface="+mn-ea"/>
                <a:sym typeface="+mn-lt"/>
              </a:endParaRPr>
            </a:p>
          </p:txBody>
        </p:sp>
        <p:sp>
          <p:nvSpPr>
            <p:cNvPr id="38" name="TextBox 10">
              <a:extLst>
                <a:ext uri="{FF2B5EF4-FFF2-40B4-BE49-F238E27FC236}">
                  <a16:creationId xmlns:a16="http://schemas.microsoft.com/office/drawing/2014/main" id="{F31A4F38-FD98-7E18-E31E-6EF6312E50FE}"/>
                </a:ext>
              </a:extLst>
            </p:cNvPr>
            <p:cNvSpPr txBox="1"/>
            <p:nvPr/>
          </p:nvSpPr>
          <p:spPr>
            <a:xfrm>
              <a:off x="4340506" y="4698579"/>
              <a:ext cx="5065053" cy="6196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43FA921-9FAB-6D53-4D75-C971559F12FB}"/>
              </a:ext>
            </a:extLst>
          </p:cNvPr>
          <p:cNvGrpSpPr/>
          <p:nvPr/>
        </p:nvGrpSpPr>
        <p:grpSpPr>
          <a:xfrm>
            <a:off x="3123846" y="1424475"/>
            <a:ext cx="1069836" cy="1527175"/>
            <a:chOff x="3123052" y="1772817"/>
            <a:chExt cx="1069836" cy="1527175"/>
          </a:xfrm>
        </p:grpSpPr>
        <p:sp>
          <p:nvSpPr>
            <p:cNvPr id="40" name="任意多边形 10">
              <a:extLst>
                <a:ext uri="{FF2B5EF4-FFF2-40B4-BE49-F238E27FC236}">
                  <a16:creationId xmlns:a16="http://schemas.microsoft.com/office/drawing/2014/main" id="{92F59BAE-72CB-EB7F-694B-30FBDB30A8F8}"/>
                </a:ext>
              </a:extLst>
            </p:cNvPr>
            <p:cNvSpPr/>
            <p:nvPr/>
          </p:nvSpPr>
          <p:spPr>
            <a:xfrm>
              <a:off x="3123052" y="1772817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rgbClr val="2E5C46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6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  <a:sym typeface="+mn-lt"/>
              </a:endParaRPr>
            </a:p>
          </p:txBody>
        </p:sp>
        <p:sp>
          <p:nvSpPr>
            <p:cNvPr id="41" name="文本框 19">
              <a:extLst>
                <a:ext uri="{FF2B5EF4-FFF2-40B4-BE49-F238E27FC236}">
                  <a16:creationId xmlns:a16="http://schemas.microsoft.com/office/drawing/2014/main" id="{6FE69F50-71A5-130D-3FE1-FEEA85267E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9400" y="24332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90D5456-ED44-D20D-37E0-03B3F50EFCBC}"/>
              </a:ext>
            </a:extLst>
          </p:cNvPr>
          <p:cNvGrpSpPr/>
          <p:nvPr/>
        </p:nvGrpSpPr>
        <p:grpSpPr>
          <a:xfrm>
            <a:off x="3123846" y="2800838"/>
            <a:ext cx="1069836" cy="1527175"/>
            <a:chOff x="3123052" y="3149180"/>
            <a:chExt cx="1069836" cy="1527175"/>
          </a:xfrm>
        </p:grpSpPr>
        <p:sp>
          <p:nvSpPr>
            <p:cNvPr id="43" name="任意多边形 12">
              <a:extLst>
                <a:ext uri="{FF2B5EF4-FFF2-40B4-BE49-F238E27FC236}">
                  <a16:creationId xmlns:a16="http://schemas.microsoft.com/office/drawing/2014/main" id="{971BD06C-3E8B-953E-7A3B-7CE34E036AB6}"/>
                </a:ext>
              </a:extLst>
            </p:cNvPr>
            <p:cNvSpPr/>
            <p:nvPr/>
          </p:nvSpPr>
          <p:spPr>
            <a:xfrm>
              <a:off x="3123052" y="3149180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rgbClr val="70AB9B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  <a:sym typeface="+mn-lt"/>
              </a:endParaRPr>
            </a:p>
          </p:txBody>
        </p:sp>
        <p:sp>
          <p:nvSpPr>
            <p:cNvPr id="44" name="文本框 20">
              <a:extLst>
                <a:ext uri="{FF2B5EF4-FFF2-40B4-BE49-F238E27FC236}">
                  <a16:creationId xmlns:a16="http://schemas.microsoft.com/office/drawing/2014/main" id="{7A04ABA7-4C9D-ACD7-D91D-E204DDB3B1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9400" y="3860379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EB997CD-D1E6-41B7-70DC-EB8190868DDE}"/>
              </a:ext>
            </a:extLst>
          </p:cNvPr>
          <p:cNvGrpSpPr/>
          <p:nvPr/>
        </p:nvGrpSpPr>
        <p:grpSpPr>
          <a:xfrm>
            <a:off x="3123846" y="4177200"/>
            <a:ext cx="1069836" cy="1528763"/>
            <a:chOff x="3123052" y="4525542"/>
            <a:chExt cx="1069836" cy="1528763"/>
          </a:xfrm>
        </p:grpSpPr>
        <p:sp>
          <p:nvSpPr>
            <p:cNvPr id="46" name="任意多边形 14">
              <a:extLst>
                <a:ext uri="{FF2B5EF4-FFF2-40B4-BE49-F238E27FC236}">
                  <a16:creationId xmlns:a16="http://schemas.microsoft.com/office/drawing/2014/main" id="{8673FE86-6EBD-E062-7703-DA1EBDC5B530}"/>
                </a:ext>
              </a:extLst>
            </p:cNvPr>
            <p:cNvSpPr/>
            <p:nvPr/>
          </p:nvSpPr>
          <p:spPr>
            <a:xfrm>
              <a:off x="3123052" y="4525542"/>
              <a:ext cx="1069836" cy="1528763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rgbClr val="77B878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  <a:sym typeface="+mn-lt"/>
              </a:endParaRPr>
            </a:p>
          </p:txBody>
        </p:sp>
        <p:sp>
          <p:nvSpPr>
            <p:cNvPr id="47" name="文本框 21">
              <a:extLst>
                <a:ext uri="{FF2B5EF4-FFF2-40B4-BE49-F238E27FC236}">
                  <a16:creationId xmlns:a16="http://schemas.microsoft.com/office/drawing/2014/main" id="{5C534E9A-B6D0-5D53-480A-F5CF28F678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9400" y="51891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03733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68" name="Freeform 5">
            <a:extLst>
              <a:ext uri="{FF2B5EF4-FFF2-40B4-BE49-F238E27FC236}">
                <a16:creationId xmlns:a16="http://schemas.microsoft.com/office/drawing/2014/main" id="{DB67990A-3520-EC64-0413-B5A12AF6A3D4}"/>
              </a:ext>
            </a:extLst>
          </p:cNvPr>
          <p:cNvSpPr>
            <a:spLocks/>
          </p:cNvSpPr>
          <p:nvPr/>
        </p:nvSpPr>
        <p:spPr bwMode="auto">
          <a:xfrm rot="10800000">
            <a:off x="370771" y="245683"/>
            <a:ext cx="708729" cy="708729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9" name="Freeform 18">
            <a:extLst>
              <a:ext uri="{FF2B5EF4-FFF2-40B4-BE49-F238E27FC236}">
                <a16:creationId xmlns:a16="http://schemas.microsoft.com/office/drawing/2014/main" id="{92457657-9D89-4A65-A06E-DD21F84E4D6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48631" y="366974"/>
            <a:ext cx="353008" cy="423403"/>
          </a:xfrm>
          <a:custGeom>
            <a:avLst/>
            <a:gdLst>
              <a:gd name="T0" fmla="*/ 456 w 456"/>
              <a:gd name="T1" fmla="*/ 528 h 548"/>
              <a:gd name="T2" fmla="*/ 436 w 456"/>
              <a:gd name="T3" fmla="*/ 548 h 548"/>
              <a:gd name="T4" fmla="*/ 84 w 456"/>
              <a:gd name="T5" fmla="*/ 548 h 548"/>
              <a:gd name="T6" fmla="*/ 0 w 456"/>
              <a:gd name="T7" fmla="*/ 464 h 548"/>
              <a:gd name="T8" fmla="*/ 84 w 456"/>
              <a:gd name="T9" fmla="*/ 380 h 548"/>
              <a:gd name="T10" fmla="*/ 436 w 456"/>
              <a:gd name="T11" fmla="*/ 380 h 548"/>
              <a:gd name="T12" fmla="*/ 456 w 456"/>
              <a:gd name="T13" fmla="*/ 399 h 548"/>
              <a:gd name="T14" fmla="*/ 436 w 456"/>
              <a:gd name="T15" fmla="*/ 419 h 548"/>
              <a:gd name="T16" fmla="*/ 90 w 456"/>
              <a:gd name="T17" fmla="*/ 419 h 548"/>
              <a:gd name="T18" fmla="*/ 45 w 456"/>
              <a:gd name="T19" fmla="*/ 464 h 548"/>
              <a:gd name="T20" fmla="*/ 90 w 456"/>
              <a:gd name="T21" fmla="*/ 509 h 548"/>
              <a:gd name="T22" fmla="*/ 436 w 456"/>
              <a:gd name="T23" fmla="*/ 509 h 548"/>
              <a:gd name="T24" fmla="*/ 456 w 456"/>
              <a:gd name="T25" fmla="*/ 528 h 548"/>
              <a:gd name="T26" fmla="*/ 235 w 456"/>
              <a:gd name="T27" fmla="*/ 78 h 548"/>
              <a:gd name="T28" fmla="*/ 309 w 456"/>
              <a:gd name="T29" fmla="*/ 6 h 548"/>
              <a:gd name="T30" fmla="*/ 309 w 456"/>
              <a:gd name="T31" fmla="*/ 0 h 548"/>
              <a:gd name="T32" fmla="*/ 303 w 456"/>
              <a:gd name="T33" fmla="*/ 0 h 548"/>
              <a:gd name="T34" fmla="*/ 228 w 456"/>
              <a:gd name="T35" fmla="*/ 72 h 548"/>
              <a:gd name="T36" fmla="*/ 229 w 456"/>
              <a:gd name="T37" fmla="*/ 77 h 548"/>
              <a:gd name="T38" fmla="*/ 235 w 456"/>
              <a:gd name="T39" fmla="*/ 78 h 548"/>
              <a:gd name="T40" fmla="*/ 372 w 456"/>
              <a:gd name="T41" fmla="*/ 137 h 548"/>
              <a:gd name="T42" fmla="*/ 295 w 456"/>
              <a:gd name="T43" fmla="*/ 85 h 548"/>
              <a:gd name="T44" fmla="*/ 232 w 456"/>
              <a:gd name="T45" fmla="*/ 98 h 548"/>
              <a:gd name="T46" fmla="*/ 170 w 456"/>
              <a:gd name="T47" fmla="*/ 85 h 548"/>
              <a:gd name="T48" fmla="*/ 93 w 456"/>
              <a:gd name="T49" fmla="*/ 137 h 548"/>
              <a:gd name="T50" fmla="*/ 175 w 456"/>
              <a:gd name="T51" fmla="*/ 341 h 548"/>
              <a:gd name="T52" fmla="*/ 232 w 456"/>
              <a:gd name="T53" fmla="*/ 328 h 548"/>
              <a:gd name="T54" fmla="*/ 290 w 456"/>
              <a:gd name="T55" fmla="*/ 341 h 548"/>
              <a:gd name="T56" fmla="*/ 372 w 456"/>
              <a:gd name="T57" fmla="*/ 137 h 548"/>
              <a:gd name="T58" fmla="*/ 172 w 456"/>
              <a:gd name="T59" fmla="*/ 126 h 548"/>
              <a:gd name="T60" fmla="*/ 168 w 456"/>
              <a:gd name="T61" fmla="*/ 126 h 548"/>
              <a:gd name="T62" fmla="*/ 128 w 456"/>
              <a:gd name="T63" fmla="*/ 161 h 548"/>
              <a:gd name="T64" fmla="*/ 119 w 456"/>
              <a:gd name="T65" fmla="*/ 169 h 548"/>
              <a:gd name="T66" fmla="*/ 118 w 456"/>
              <a:gd name="T67" fmla="*/ 169 h 548"/>
              <a:gd name="T68" fmla="*/ 116 w 456"/>
              <a:gd name="T69" fmla="*/ 168 h 548"/>
              <a:gd name="T70" fmla="*/ 109 w 456"/>
              <a:gd name="T71" fmla="*/ 157 h 548"/>
              <a:gd name="T72" fmla="*/ 168 w 456"/>
              <a:gd name="T73" fmla="*/ 106 h 548"/>
              <a:gd name="T74" fmla="*/ 173 w 456"/>
              <a:gd name="T75" fmla="*/ 106 h 548"/>
              <a:gd name="T76" fmla="*/ 181 w 456"/>
              <a:gd name="T77" fmla="*/ 117 h 548"/>
              <a:gd name="T78" fmla="*/ 172 w 456"/>
              <a:gd name="T79" fmla="*/ 12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56" h="548">
                <a:moveTo>
                  <a:pt x="456" y="528"/>
                </a:moveTo>
                <a:cubicBezTo>
                  <a:pt x="456" y="539"/>
                  <a:pt x="447" y="548"/>
                  <a:pt x="436" y="548"/>
                </a:cubicBezTo>
                <a:cubicBezTo>
                  <a:pt x="84" y="548"/>
                  <a:pt x="84" y="548"/>
                  <a:pt x="84" y="548"/>
                </a:cubicBezTo>
                <a:cubicBezTo>
                  <a:pt x="38" y="548"/>
                  <a:pt x="0" y="510"/>
                  <a:pt x="0" y="464"/>
                </a:cubicBezTo>
                <a:cubicBezTo>
                  <a:pt x="0" y="417"/>
                  <a:pt x="38" y="380"/>
                  <a:pt x="84" y="380"/>
                </a:cubicBezTo>
                <a:cubicBezTo>
                  <a:pt x="436" y="380"/>
                  <a:pt x="436" y="380"/>
                  <a:pt x="436" y="380"/>
                </a:cubicBezTo>
                <a:cubicBezTo>
                  <a:pt x="447" y="380"/>
                  <a:pt x="456" y="389"/>
                  <a:pt x="456" y="399"/>
                </a:cubicBezTo>
                <a:cubicBezTo>
                  <a:pt x="456" y="410"/>
                  <a:pt x="447" y="419"/>
                  <a:pt x="436" y="419"/>
                </a:cubicBezTo>
                <a:cubicBezTo>
                  <a:pt x="90" y="419"/>
                  <a:pt x="90" y="419"/>
                  <a:pt x="90" y="419"/>
                </a:cubicBezTo>
                <a:cubicBezTo>
                  <a:pt x="65" y="419"/>
                  <a:pt x="45" y="439"/>
                  <a:pt x="45" y="464"/>
                </a:cubicBezTo>
                <a:cubicBezTo>
                  <a:pt x="45" y="488"/>
                  <a:pt x="65" y="509"/>
                  <a:pt x="90" y="509"/>
                </a:cubicBezTo>
                <a:cubicBezTo>
                  <a:pt x="436" y="509"/>
                  <a:pt x="436" y="509"/>
                  <a:pt x="436" y="509"/>
                </a:cubicBezTo>
                <a:cubicBezTo>
                  <a:pt x="447" y="509"/>
                  <a:pt x="456" y="518"/>
                  <a:pt x="456" y="528"/>
                </a:cubicBezTo>
                <a:close/>
                <a:moveTo>
                  <a:pt x="235" y="78"/>
                </a:moveTo>
                <a:cubicBezTo>
                  <a:pt x="276" y="78"/>
                  <a:pt x="309" y="45"/>
                  <a:pt x="309" y="6"/>
                </a:cubicBezTo>
                <a:cubicBezTo>
                  <a:pt x="309" y="4"/>
                  <a:pt x="309" y="2"/>
                  <a:pt x="309" y="0"/>
                </a:cubicBezTo>
                <a:cubicBezTo>
                  <a:pt x="307" y="0"/>
                  <a:pt x="305" y="0"/>
                  <a:pt x="303" y="0"/>
                </a:cubicBezTo>
                <a:cubicBezTo>
                  <a:pt x="262" y="0"/>
                  <a:pt x="228" y="32"/>
                  <a:pt x="228" y="72"/>
                </a:cubicBezTo>
                <a:cubicBezTo>
                  <a:pt x="228" y="74"/>
                  <a:pt x="228" y="76"/>
                  <a:pt x="229" y="77"/>
                </a:cubicBezTo>
                <a:cubicBezTo>
                  <a:pt x="231" y="78"/>
                  <a:pt x="233" y="78"/>
                  <a:pt x="235" y="78"/>
                </a:cubicBezTo>
                <a:close/>
                <a:moveTo>
                  <a:pt x="372" y="137"/>
                </a:moveTo>
                <a:cubicBezTo>
                  <a:pt x="357" y="102"/>
                  <a:pt x="321" y="85"/>
                  <a:pt x="295" y="85"/>
                </a:cubicBezTo>
                <a:cubicBezTo>
                  <a:pt x="263" y="85"/>
                  <a:pt x="257" y="98"/>
                  <a:pt x="232" y="98"/>
                </a:cubicBezTo>
                <a:cubicBezTo>
                  <a:pt x="208" y="98"/>
                  <a:pt x="202" y="85"/>
                  <a:pt x="170" y="85"/>
                </a:cubicBezTo>
                <a:cubicBezTo>
                  <a:pt x="143" y="85"/>
                  <a:pt x="108" y="102"/>
                  <a:pt x="93" y="137"/>
                </a:cubicBezTo>
                <a:cubicBezTo>
                  <a:pt x="62" y="207"/>
                  <a:pt x="114" y="341"/>
                  <a:pt x="175" y="341"/>
                </a:cubicBezTo>
                <a:cubicBezTo>
                  <a:pt x="199" y="341"/>
                  <a:pt x="210" y="328"/>
                  <a:pt x="232" y="328"/>
                </a:cubicBezTo>
                <a:cubicBezTo>
                  <a:pt x="255" y="328"/>
                  <a:pt x="265" y="341"/>
                  <a:pt x="290" y="341"/>
                </a:cubicBezTo>
                <a:cubicBezTo>
                  <a:pt x="351" y="341"/>
                  <a:pt x="403" y="207"/>
                  <a:pt x="372" y="137"/>
                </a:cubicBezTo>
                <a:close/>
                <a:moveTo>
                  <a:pt x="172" y="126"/>
                </a:moveTo>
                <a:cubicBezTo>
                  <a:pt x="170" y="126"/>
                  <a:pt x="169" y="126"/>
                  <a:pt x="168" y="126"/>
                </a:cubicBezTo>
                <a:cubicBezTo>
                  <a:pt x="154" y="126"/>
                  <a:pt x="132" y="138"/>
                  <a:pt x="128" y="161"/>
                </a:cubicBezTo>
                <a:cubicBezTo>
                  <a:pt x="127" y="165"/>
                  <a:pt x="123" y="169"/>
                  <a:pt x="119" y="169"/>
                </a:cubicBezTo>
                <a:cubicBezTo>
                  <a:pt x="118" y="169"/>
                  <a:pt x="118" y="169"/>
                  <a:pt x="118" y="169"/>
                </a:cubicBezTo>
                <a:cubicBezTo>
                  <a:pt x="118" y="169"/>
                  <a:pt x="117" y="169"/>
                  <a:pt x="116" y="168"/>
                </a:cubicBezTo>
                <a:cubicBezTo>
                  <a:pt x="111" y="167"/>
                  <a:pt x="108" y="162"/>
                  <a:pt x="109" y="157"/>
                </a:cubicBezTo>
                <a:cubicBezTo>
                  <a:pt x="115" y="125"/>
                  <a:pt x="144" y="106"/>
                  <a:pt x="168" y="106"/>
                </a:cubicBezTo>
                <a:cubicBezTo>
                  <a:pt x="170" y="106"/>
                  <a:pt x="171" y="106"/>
                  <a:pt x="173" y="106"/>
                </a:cubicBezTo>
                <a:cubicBezTo>
                  <a:pt x="178" y="107"/>
                  <a:pt x="182" y="112"/>
                  <a:pt x="181" y="117"/>
                </a:cubicBezTo>
                <a:cubicBezTo>
                  <a:pt x="181" y="122"/>
                  <a:pt x="177" y="126"/>
                  <a:pt x="172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E1CEF13-53E3-817D-8EF2-4906A30688D1}"/>
              </a:ext>
            </a:extLst>
          </p:cNvPr>
          <p:cNvGrpSpPr/>
          <p:nvPr/>
        </p:nvGrpSpPr>
        <p:grpSpPr>
          <a:xfrm>
            <a:off x="1218074" y="2986657"/>
            <a:ext cx="9755852" cy="884686"/>
            <a:chOff x="1051218" y="3394076"/>
            <a:chExt cx="7219952" cy="654724"/>
          </a:xfrm>
        </p:grpSpPr>
        <p:sp>
          <p:nvSpPr>
            <p:cNvPr id="79" name="燕尾形 57">
              <a:extLst>
                <a:ext uri="{FF2B5EF4-FFF2-40B4-BE49-F238E27FC236}">
                  <a16:creationId xmlns:a16="http://schemas.microsoft.com/office/drawing/2014/main" id="{7EA1923A-1DF1-E32F-8E07-4A3F56242905}"/>
                </a:ext>
              </a:extLst>
            </p:cNvPr>
            <p:cNvSpPr/>
            <p:nvPr/>
          </p:nvSpPr>
          <p:spPr>
            <a:xfrm>
              <a:off x="6790447" y="3394076"/>
              <a:ext cx="1480723" cy="654724"/>
            </a:xfrm>
            <a:prstGeom prst="chevron">
              <a:avLst>
                <a:gd name="adj" fmla="val 20519"/>
              </a:avLst>
            </a:prstGeom>
            <a:solidFill>
              <a:srgbClr val="2E5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第五步</a:t>
              </a:r>
            </a:p>
          </p:txBody>
        </p:sp>
        <p:sp>
          <p:nvSpPr>
            <p:cNvPr id="80" name="燕尾形 56">
              <a:extLst>
                <a:ext uri="{FF2B5EF4-FFF2-40B4-BE49-F238E27FC236}">
                  <a16:creationId xmlns:a16="http://schemas.microsoft.com/office/drawing/2014/main" id="{8E355020-8028-A7EA-AFDB-17F292A60462}"/>
                </a:ext>
              </a:extLst>
            </p:cNvPr>
            <p:cNvSpPr/>
            <p:nvPr/>
          </p:nvSpPr>
          <p:spPr>
            <a:xfrm>
              <a:off x="5355640" y="3394076"/>
              <a:ext cx="1480723" cy="654724"/>
            </a:xfrm>
            <a:prstGeom prst="chevron">
              <a:avLst>
                <a:gd name="adj" fmla="val 20519"/>
              </a:avLst>
            </a:prstGeom>
            <a:solidFill>
              <a:srgbClr val="70A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第四步</a:t>
              </a:r>
            </a:p>
          </p:txBody>
        </p:sp>
        <p:sp>
          <p:nvSpPr>
            <p:cNvPr id="81" name="燕尾形 55">
              <a:extLst>
                <a:ext uri="{FF2B5EF4-FFF2-40B4-BE49-F238E27FC236}">
                  <a16:creationId xmlns:a16="http://schemas.microsoft.com/office/drawing/2014/main" id="{A1143255-F277-1AE8-2909-0020AE4A91C9}"/>
                </a:ext>
              </a:extLst>
            </p:cNvPr>
            <p:cNvSpPr/>
            <p:nvPr/>
          </p:nvSpPr>
          <p:spPr>
            <a:xfrm>
              <a:off x="3920833" y="3394076"/>
              <a:ext cx="1480723" cy="654724"/>
            </a:xfrm>
            <a:prstGeom prst="chevron">
              <a:avLst>
                <a:gd name="adj" fmla="val 20519"/>
              </a:avLst>
            </a:prstGeom>
            <a:solidFill>
              <a:srgbClr val="2E5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第三步</a:t>
              </a:r>
            </a:p>
          </p:txBody>
        </p:sp>
        <p:sp>
          <p:nvSpPr>
            <p:cNvPr id="82" name="燕尾形 54">
              <a:extLst>
                <a:ext uri="{FF2B5EF4-FFF2-40B4-BE49-F238E27FC236}">
                  <a16:creationId xmlns:a16="http://schemas.microsoft.com/office/drawing/2014/main" id="{CF8C95DA-0C7C-6994-CECB-73CF4FF16121}"/>
                </a:ext>
              </a:extLst>
            </p:cNvPr>
            <p:cNvSpPr/>
            <p:nvPr/>
          </p:nvSpPr>
          <p:spPr>
            <a:xfrm>
              <a:off x="2486026" y="3394076"/>
              <a:ext cx="1480723" cy="654724"/>
            </a:xfrm>
            <a:prstGeom prst="chevron">
              <a:avLst>
                <a:gd name="adj" fmla="val 20519"/>
              </a:avLst>
            </a:prstGeom>
            <a:solidFill>
              <a:srgbClr val="70A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第二步</a:t>
              </a:r>
            </a:p>
          </p:txBody>
        </p:sp>
        <p:sp>
          <p:nvSpPr>
            <p:cNvPr id="83" name="燕尾形 9">
              <a:extLst>
                <a:ext uri="{FF2B5EF4-FFF2-40B4-BE49-F238E27FC236}">
                  <a16:creationId xmlns:a16="http://schemas.microsoft.com/office/drawing/2014/main" id="{5C1918D3-DEF2-7AC6-F341-3070745450CA}"/>
                </a:ext>
              </a:extLst>
            </p:cNvPr>
            <p:cNvSpPr/>
            <p:nvPr/>
          </p:nvSpPr>
          <p:spPr>
            <a:xfrm>
              <a:off x="1051218" y="3394076"/>
              <a:ext cx="1480723" cy="654724"/>
            </a:xfrm>
            <a:prstGeom prst="chevron">
              <a:avLst>
                <a:gd name="adj" fmla="val 20519"/>
              </a:avLst>
            </a:prstGeom>
            <a:solidFill>
              <a:srgbClr val="2E5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600"/>
                </a:spcBef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第一步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E848DB15-7D3B-1EE2-A933-C8379D744B3B}"/>
              </a:ext>
            </a:extLst>
          </p:cNvPr>
          <p:cNvGrpSpPr/>
          <p:nvPr/>
        </p:nvGrpSpPr>
        <p:grpSpPr>
          <a:xfrm>
            <a:off x="1121126" y="1445261"/>
            <a:ext cx="2521960" cy="1206256"/>
            <a:chOff x="7170080" y="954604"/>
            <a:chExt cx="2521960" cy="1206256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E8383B47-AE18-B096-ABFA-387CAA8D0D7D}"/>
                </a:ext>
              </a:extLst>
            </p:cNvPr>
            <p:cNvSpPr/>
            <p:nvPr/>
          </p:nvSpPr>
          <p:spPr>
            <a:xfrm>
              <a:off x="7170080" y="1233439"/>
              <a:ext cx="2521960" cy="927421"/>
            </a:xfrm>
            <a:prstGeom prst="rect">
              <a:avLst/>
            </a:prstGeom>
          </p:spPr>
          <p:txBody>
            <a:bodyPr wrap="square" lIns="121908" tIns="60954" rIns="121908" bIns="60954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2ED8E63A-3476-AC14-1655-AFAE2D372101}"/>
                </a:ext>
              </a:extLst>
            </p:cNvPr>
            <p:cNvSpPr txBox="1"/>
            <p:nvPr/>
          </p:nvSpPr>
          <p:spPr>
            <a:xfrm>
              <a:off x="7213621" y="954604"/>
              <a:ext cx="21626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26DE325D-A08F-AD1A-4CBA-E979E395DB06}"/>
              </a:ext>
            </a:extLst>
          </p:cNvPr>
          <p:cNvGrpSpPr/>
          <p:nvPr/>
        </p:nvGrpSpPr>
        <p:grpSpPr>
          <a:xfrm>
            <a:off x="5095598" y="1445261"/>
            <a:ext cx="2521960" cy="1206256"/>
            <a:chOff x="7170080" y="954604"/>
            <a:chExt cx="2521960" cy="1206256"/>
          </a:xfrm>
        </p:grpSpPr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C5361564-18CA-58F8-8506-6596DE7A25EC}"/>
                </a:ext>
              </a:extLst>
            </p:cNvPr>
            <p:cNvSpPr/>
            <p:nvPr/>
          </p:nvSpPr>
          <p:spPr>
            <a:xfrm>
              <a:off x="7170080" y="1233439"/>
              <a:ext cx="2521960" cy="927421"/>
            </a:xfrm>
            <a:prstGeom prst="rect">
              <a:avLst/>
            </a:prstGeom>
          </p:spPr>
          <p:txBody>
            <a:bodyPr wrap="square" lIns="121908" tIns="60954" rIns="121908" bIns="60954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89C89D28-5899-598D-1A37-CA24DDBF1B64}"/>
                </a:ext>
              </a:extLst>
            </p:cNvPr>
            <p:cNvSpPr txBox="1"/>
            <p:nvPr/>
          </p:nvSpPr>
          <p:spPr>
            <a:xfrm>
              <a:off x="7213621" y="954604"/>
              <a:ext cx="21626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0FD5145A-B84A-E03F-96C4-1D4176F8F430}"/>
              </a:ext>
            </a:extLst>
          </p:cNvPr>
          <p:cNvGrpSpPr/>
          <p:nvPr/>
        </p:nvGrpSpPr>
        <p:grpSpPr>
          <a:xfrm>
            <a:off x="8712543" y="1445261"/>
            <a:ext cx="2521960" cy="1206256"/>
            <a:chOff x="7170080" y="954604"/>
            <a:chExt cx="2521960" cy="1206256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66F7C5D2-F42D-8178-66D8-FD69098D183E}"/>
                </a:ext>
              </a:extLst>
            </p:cNvPr>
            <p:cNvSpPr/>
            <p:nvPr/>
          </p:nvSpPr>
          <p:spPr>
            <a:xfrm>
              <a:off x="7170080" y="1233439"/>
              <a:ext cx="2521960" cy="927421"/>
            </a:xfrm>
            <a:prstGeom prst="rect">
              <a:avLst/>
            </a:prstGeom>
          </p:spPr>
          <p:txBody>
            <a:bodyPr wrap="square" lIns="121908" tIns="60954" rIns="121908" bIns="60954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83705D1-69D6-0B4F-E73E-166507C916CE}"/>
                </a:ext>
              </a:extLst>
            </p:cNvPr>
            <p:cNvSpPr txBox="1"/>
            <p:nvPr/>
          </p:nvSpPr>
          <p:spPr>
            <a:xfrm>
              <a:off x="7213621" y="954604"/>
              <a:ext cx="21626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75ED54AB-A433-54AA-CFE1-5D2415ECD57D}"/>
              </a:ext>
            </a:extLst>
          </p:cNvPr>
          <p:cNvGrpSpPr/>
          <p:nvPr/>
        </p:nvGrpSpPr>
        <p:grpSpPr>
          <a:xfrm>
            <a:off x="2896259" y="4163415"/>
            <a:ext cx="2521960" cy="1206256"/>
            <a:chOff x="7170080" y="954604"/>
            <a:chExt cx="2521960" cy="1206256"/>
          </a:xfrm>
        </p:grpSpPr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8E0D025B-34CF-86A9-A8C3-700275012255}"/>
                </a:ext>
              </a:extLst>
            </p:cNvPr>
            <p:cNvSpPr/>
            <p:nvPr/>
          </p:nvSpPr>
          <p:spPr>
            <a:xfrm>
              <a:off x="7170080" y="1233439"/>
              <a:ext cx="2521960" cy="927421"/>
            </a:xfrm>
            <a:prstGeom prst="rect">
              <a:avLst/>
            </a:prstGeom>
          </p:spPr>
          <p:txBody>
            <a:bodyPr wrap="square" lIns="121908" tIns="60954" rIns="121908" bIns="60954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63D88E4E-120F-3D64-5106-1ADAABD7FBAF}"/>
                </a:ext>
              </a:extLst>
            </p:cNvPr>
            <p:cNvSpPr txBox="1"/>
            <p:nvPr/>
          </p:nvSpPr>
          <p:spPr>
            <a:xfrm>
              <a:off x="7213621" y="954604"/>
              <a:ext cx="21626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38D5F5CE-D251-6F17-AE1B-6A59C9060815}"/>
              </a:ext>
            </a:extLst>
          </p:cNvPr>
          <p:cNvGrpSpPr/>
          <p:nvPr/>
        </p:nvGrpSpPr>
        <p:grpSpPr>
          <a:xfrm>
            <a:off x="6936294" y="4163415"/>
            <a:ext cx="2521960" cy="1206256"/>
            <a:chOff x="7170080" y="954604"/>
            <a:chExt cx="2521960" cy="1206256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489C3119-1024-326D-C8D5-23A02001FA41}"/>
                </a:ext>
              </a:extLst>
            </p:cNvPr>
            <p:cNvSpPr/>
            <p:nvPr/>
          </p:nvSpPr>
          <p:spPr>
            <a:xfrm>
              <a:off x="7170080" y="1233439"/>
              <a:ext cx="2521960" cy="927421"/>
            </a:xfrm>
            <a:prstGeom prst="rect">
              <a:avLst/>
            </a:prstGeom>
          </p:spPr>
          <p:txBody>
            <a:bodyPr wrap="square" lIns="121908" tIns="60954" rIns="121908" bIns="60954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9F555B1-270C-AD8D-D10D-9B267FF2EA83}"/>
                </a:ext>
              </a:extLst>
            </p:cNvPr>
            <p:cNvSpPr txBox="1"/>
            <p:nvPr/>
          </p:nvSpPr>
          <p:spPr>
            <a:xfrm>
              <a:off x="7213621" y="954604"/>
              <a:ext cx="21626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02478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34958847-8316-88A9-335E-4BC11D381806}"/>
              </a:ext>
            </a:extLst>
          </p:cNvPr>
          <p:cNvSpPr>
            <a:spLocks/>
          </p:cNvSpPr>
          <p:nvPr/>
        </p:nvSpPr>
        <p:spPr bwMode="auto">
          <a:xfrm rot="10800000">
            <a:off x="370771" y="245683"/>
            <a:ext cx="708729" cy="708729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Freeform 18">
            <a:extLst>
              <a:ext uri="{FF2B5EF4-FFF2-40B4-BE49-F238E27FC236}">
                <a16:creationId xmlns:a16="http://schemas.microsoft.com/office/drawing/2014/main" id="{3EF26418-6514-86CC-7FB9-B2B528D9E2E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48631" y="366974"/>
            <a:ext cx="353008" cy="423403"/>
          </a:xfrm>
          <a:custGeom>
            <a:avLst/>
            <a:gdLst>
              <a:gd name="T0" fmla="*/ 456 w 456"/>
              <a:gd name="T1" fmla="*/ 528 h 548"/>
              <a:gd name="T2" fmla="*/ 436 w 456"/>
              <a:gd name="T3" fmla="*/ 548 h 548"/>
              <a:gd name="T4" fmla="*/ 84 w 456"/>
              <a:gd name="T5" fmla="*/ 548 h 548"/>
              <a:gd name="T6" fmla="*/ 0 w 456"/>
              <a:gd name="T7" fmla="*/ 464 h 548"/>
              <a:gd name="T8" fmla="*/ 84 w 456"/>
              <a:gd name="T9" fmla="*/ 380 h 548"/>
              <a:gd name="T10" fmla="*/ 436 w 456"/>
              <a:gd name="T11" fmla="*/ 380 h 548"/>
              <a:gd name="T12" fmla="*/ 456 w 456"/>
              <a:gd name="T13" fmla="*/ 399 h 548"/>
              <a:gd name="T14" fmla="*/ 436 w 456"/>
              <a:gd name="T15" fmla="*/ 419 h 548"/>
              <a:gd name="T16" fmla="*/ 90 w 456"/>
              <a:gd name="T17" fmla="*/ 419 h 548"/>
              <a:gd name="T18" fmla="*/ 45 w 456"/>
              <a:gd name="T19" fmla="*/ 464 h 548"/>
              <a:gd name="T20" fmla="*/ 90 w 456"/>
              <a:gd name="T21" fmla="*/ 509 h 548"/>
              <a:gd name="T22" fmla="*/ 436 w 456"/>
              <a:gd name="T23" fmla="*/ 509 h 548"/>
              <a:gd name="T24" fmla="*/ 456 w 456"/>
              <a:gd name="T25" fmla="*/ 528 h 548"/>
              <a:gd name="T26" fmla="*/ 235 w 456"/>
              <a:gd name="T27" fmla="*/ 78 h 548"/>
              <a:gd name="T28" fmla="*/ 309 w 456"/>
              <a:gd name="T29" fmla="*/ 6 h 548"/>
              <a:gd name="T30" fmla="*/ 309 w 456"/>
              <a:gd name="T31" fmla="*/ 0 h 548"/>
              <a:gd name="T32" fmla="*/ 303 w 456"/>
              <a:gd name="T33" fmla="*/ 0 h 548"/>
              <a:gd name="T34" fmla="*/ 228 w 456"/>
              <a:gd name="T35" fmla="*/ 72 h 548"/>
              <a:gd name="T36" fmla="*/ 229 w 456"/>
              <a:gd name="T37" fmla="*/ 77 h 548"/>
              <a:gd name="T38" fmla="*/ 235 w 456"/>
              <a:gd name="T39" fmla="*/ 78 h 548"/>
              <a:gd name="T40" fmla="*/ 372 w 456"/>
              <a:gd name="T41" fmla="*/ 137 h 548"/>
              <a:gd name="T42" fmla="*/ 295 w 456"/>
              <a:gd name="T43" fmla="*/ 85 h 548"/>
              <a:gd name="T44" fmla="*/ 232 w 456"/>
              <a:gd name="T45" fmla="*/ 98 h 548"/>
              <a:gd name="T46" fmla="*/ 170 w 456"/>
              <a:gd name="T47" fmla="*/ 85 h 548"/>
              <a:gd name="T48" fmla="*/ 93 w 456"/>
              <a:gd name="T49" fmla="*/ 137 h 548"/>
              <a:gd name="T50" fmla="*/ 175 w 456"/>
              <a:gd name="T51" fmla="*/ 341 h 548"/>
              <a:gd name="T52" fmla="*/ 232 w 456"/>
              <a:gd name="T53" fmla="*/ 328 h 548"/>
              <a:gd name="T54" fmla="*/ 290 w 456"/>
              <a:gd name="T55" fmla="*/ 341 h 548"/>
              <a:gd name="T56" fmla="*/ 372 w 456"/>
              <a:gd name="T57" fmla="*/ 137 h 548"/>
              <a:gd name="T58" fmla="*/ 172 w 456"/>
              <a:gd name="T59" fmla="*/ 126 h 548"/>
              <a:gd name="T60" fmla="*/ 168 w 456"/>
              <a:gd name="T61" fmla="*/ 126 h 548"/>
              <a:gd name="T62" fmla="*/ 128 w 456"/>
              <a:gd name="T63" fmla="*/ 161 h 548"/>
              <a:gd name="T64" fmla="*/ 119 w 456"/>
              <a:gd name="T65" fmla="*/ 169 h 548"/>
              <a:gd name="T66" fmla="*/ 118 w 456"/>
              <a:gd name="T67" fmla="*/ 169 h 548"/>
              <a:gd name="T68" fmla="*/ 116 w 456"/>
              <a:gd name="T69" fmla="*/ 168 h 548"/>
              <a:gd name="T70" fmla="*/ 109 w 456"/>
              <a:gd name="T71" fmla="*/ 157 h 548"/>
              <a:gd name="T72" fmla="*/ 168 w 456"/>
              <a:gd name="T73" fmla="*/ 106 h 548"/>
              <a:gd name="T74" fmla="*/ 173 w 456"/>
              <a:gd name="T75" fmla="*/ 106 h 548"/>
              <a:gd name="T76" fmla="*/ 181 w 456"/>
              <a:gd name="T77" fmla="*/ 117 h 548"/>
              <a:gd name="T78" fmla="*/ 172 w 456"/>
              <a:gd name="T79" fmla="*/ 12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56" h="548">
                <a:moveTo>
                  <a:pt x="456" y="528"/>
                </a:moveTo>
                <a:cubicBezTo>
                  <a:pt x="456" y="539"/>
                  <a:pt x="447" y="548"/>
                  <a:pt x="436" y="548"/>
                </a:cubicBezTo>
                <a:cubicBezTo>
                  <a:pt x="84" y="548"/>
                  <a:pt x="84" y="548"/>
                  <a:pt x="84" y="548"/>
                </a:cubicBezTo>
                <a:cubicBezTo>
                  <a:pt x="38" y="548"/>
                  <a:pt x="0" y="510"/>
                  <a:pt x="0" y="464"/>
                </a:cubicBezTo>
                <a:cubicBezTo>
                  <a:pt x="0" y="417"/>
                  <a:pt x="38" y="380"/>
                  <a:pt x="84" y="380"/>
                </a:cubicBezTo>
                <a:cubicBezTo>
                  <a:pt x="436" y="380"/>
                  <a:pt x="436" y="380"/>
                  <a:pt x="436" y="380"/>
                </a:cubicBezTo>
                <a:cubicBezTo>
                  <a:pt x="447" y="380"/>
                  <a:pt x="456" y="389"/>
                  <a:pt x="456" y="399"/>
                </a:cubicBezTo>
                <a:cubicBezTo>
                  <a:pt x="456" y="410"/>
                  <a:pt x="447" y="419"/>
                  <a:pt x="436" y="419"/>
                </a:cubicBezTo>
                <a:cubicBezTo>
                  <a:pt x="90" y="419"/>
                  <a:pt x="90" y="419"/>
                  <a:pt x="90" y="419"/>
                </a:cubicBezTo>
                <a:cubicBezTo>
                  <a:pt x="65" y="419"/>
                  <a:pt x="45" y="439"/>
                  <a:pt x="45" y="464"/>
                </a:cubicBezTo>
                <a:cubicBezTo>
                  <a:pt x="45" y="488"/>
                  <a:pt x="65" y="509"/>
                  <a:pt x="90" y="509"/>
                </a:cubicBezTo>
                <a:cubicBezTo>
                  <a:pt x="436" y="509"/>
                  <a:pt x="436" y="509"/>
                  <a:pt x="436" y="509"/>
                </a:cubicBezTo>
                <a:cubicBezTo>
                  <a:pt x="447" y="509"/>
                  <a:pt x="456" y="518"/>
                  <a:pt x="456" y="528"/>
                </a:cubicBezTo>
                <a:close/>
                <a:moveTo>
                  <a:pt x="235" y="78"/>
                </a:moveTo>
                <a:cubicBezTo>
                  <a:pt x="276" y="78"/>
                  <a:pt x="309" y="45"/>
                  <a:pt x="309" y="6"/>
                </a:cubicBezTo>
                <a:cubicBezTo>
                  <a:pt x="309" y="4"/>
                  <a:pt x="309" y="2"/>
                  <a:pt x="309" y="0"/>
                </a:cubicBezTo>
                <a:cubicBezTo>
                  <a:pt x="307" y="0"/>
                  <a:pt x="305" y="0"/>
                  <a:pt x="303" y="0"/>
                </a:cubicBezTo>
                <a:cubicBezTo>
                  <a:pt x="262" y="0"/>
                  <a:pt x="228" y="32"/>
                  <a:pt x="228" y="72"/>
                </a:cubicBezTo>
                <a:cubicBezTo>
                  <a:pt x="228" y="74"/>
                  <a:pt x="228" y="76"/>
                  <a:pt x="229" y="77"/>
                </a:cubicBezTo>
                <a:cubicBezTo>
                  <a:pt x="231" y="78"/>
                  <a:pt x="233" y="78"/>
                  <a:pt x="235" y="78"/>
                </a:cubicBezTo>
                <a:close/>
                <a:moveTo>
                  <a:pt x="372" y="137"/>
                </a:moveTo>
                <a:cubicBezTo>
                  <a:pt x="357" y="102"/>
                  <a:pt x="321" y="85"/>
                  <a:pt x="295" y="85"/>
                </a:cubicBezTo>
                <a:cubicBezTo>
                  <a:pt x="263" y="85"/>
                  <a:pt x="257" y="98"/>
                  <a:pt x="232" y="98"/>
                </a:cubicBezTo>
                <a:cubicBezTo>
                  <a:pt x="208" y="98"/>
                  <a:pt x="202" y="85"/>
                  <a:pt x="170" y="85"/>
                </a:cubicBezTo>
                <a:cubicBezTo>
                  <a:pt x="143" y="85"/>
                  <a:pt x="108" y="102"/>
                  <a:pt x="93" y="137"/>
                </a:cubicBezTo>
                <a:cubicBezTo>
                  <a:pt x="62" y="207"/>
                  <a:pt x="114" y="341"/>
                  <a:pt x="175" y="341"/>
                </a:cubicBezTo>
                <a:cubicBezTo>
                  <a:pt x="199" y="341"/>
                  <a:pt x="210" y="328"/>
                  <a:pt x="232" y="328"/>
                </a:cubicBezTo>
                <a:cubicBezTo>
                  <a:pt x="255" y="328"/>
                  <a:pt x="265" y="341"/>
                  <a:pt x="290" y="341"/>
                </a:cubicBezTo>
                <a:cubicBezTo>
                  <a:pt x="351" y="341"/>
                  <a:pt x="403" y="207"/>
                  <a:pt x="372" y="137"/>
                </a:cubicBezTo>
                <a:close/>
                <a:moveTo>
                  <a:pt x="172" y="126"/>
                </a:moveTo>
                <a:cubicBezTo>
                  <a:pt x="170" y="126"/>
                  <a:pt x="169" y="126"/>
                  <a:pt x="168" y="126"/>
                </a:cubicBezTo>
                <a:cubicBezTo>
                  <a:pt x="154" y="126"/>
                  <a:pt x="132" y="138"/>
                  <a:pt x="128" y="161"/>
                </a:cubicBezTo>
                <a:cubicBezTo>
                  <a:pt x="127" y="165"/>
                  <a:pt x="123" y="169"/>
                  <a:pt x="119" y="169"/>
                </a:cubicBezTo>
                <a:cubicBezTo>
                  <a:pt x="118" y="169"/>
                  <a:pt x="118" y="169"/>
                  <a:pt x="118" y="169"/>
                </a:cubicBezTo>
                <a:cubicBezTo>
                  <a:pt x="118" y="169"/>
                  <a:pt x="117" y="169"/>
                  <a:pt x="116" y="168"/>
                </a:cubicBezTo>
                <a:cubicBezTo>
                  <a:pt x="111" y="167"/>
                  <a:pt x="108" y="162"/>
                  <a:pt x="109" y="157"/>
                </a:cubicBezTo>
                <a:cubicBezTo>
                  <a:pt x="115" y="125"/>
                  <a:pt x="144" y="106"/>
                  <a:pt x="168" y="106"/>
                </a:cubicBezTo>
                <a:cubicBezTo>
                  <a:pt x="170" y="106"/>
                  <a:pt x="171" y="106"/>
                  <a:pt x="173" y="106"/>
                </a:cubicBezTo>
                <a:cubicBezTo>
                  <a:pt x="178" y="107"/>
                  <a:pt x="182" y="112"/>
                  <a:pt x="181" y="117"/>
                </a:cubicBezTo>
                <a:cubicBezTo>
                  <a:pt x="181" y="122"/>
                  <a:pt x="177" y="126"/>
                  <a:pt x="172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Rectangle 7">
            <a:extLst>
              <a:ext uri="{FF2B5EF4-FFF2-40B4-BE49-F238E27FC236}">
                <a16:creationId xmlns:a16="http://schemas.microsoft.com/office/drawing/2014/main" id="{3EDD027E-7210-D1CA-9DAF-35D777A23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243" y="4969961"/>
            <a:ext cx="9052617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Line 43">
            <a:extLst>
              <a:ext uri="{FF2B5EF4-FFF2-40B4-BE49-F238E27FC236}">
                <a16:creationId xmlns:a16="http://schemas.microsoft.com/office/drawing/2014/main" id="{840A6D27-1831-B7D6-7EF8-F3440B3324AF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187479" y="3701978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7" name="Rectangle 6">
            <a:extLst>
              <a:ext uri="{FF2B5EF4-FFF2-40B4-BE49-F238E27FC236}">
                <a16:creationId xmlns:a16="http://schemas.microsoft.com/office/drawing/2014/main" id="{453AE3DC-8259-01E0-CEDB-AC61DDFBE5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4227" y="3128890"/>
            <a:ext cx="5851634" cy="844989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8" name="Line 43">
            <a:extLst>
              <a:ext uri="{FF2B5EF4-FFF2-40B4-BE49-F238E27FC236}">
                <a16:creationId xmlns:a16="http://schemas.microsoft.com/office/drawing/2014/main" id="{CE453B15-D898-CE67-4D3F-3A8EAD851136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6340295" y="1847594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2913504B-3125-CA45-8421-54A9A6DE33A0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784255" y="4273979"/>
            <a:ext cx="2325495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0" name="Line 44">
            <a:extLst>
              <a:ext uri="{FF2B5EF4-FFF2-40B4-BE49-F238E27FC236}">
                <a16:creationId xmlns:a16="http://schemas.microsoft.com/office/drawing/2014/main" id="{533CD19A-DD4B-25FD-512A-77830BE6B3E2}"/>
              </a:ext>
            </a:extLst>
          </p:cNvPr>
          <p:cNvSpPr>
            <a:spLocks noChangeShapeType="1"/>
          </p:cNvSpPr>
          <p:nvPr/>
        </p:nvSpPr>
        <p:spPr bwMode="auto">
          <a:xfrm>
            <a:off x="8964672" y="4256131"/>
            <a:ext cx="0" cy="402968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1" name="Rectangle 7">
            <a:extLst>
              <a:ext uri="{FF2B5EF4-FFF2-40B4-BE49-F238E27FC236}">
                <a16:creationId xmlns:a16="http://schemas.microsoft.com/office/drawing/2014/main" id="{928A0CA3-5B1D-8C80-9A60-6132BDC58C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4940" y="1357256"/>
            <a:ext cx="5370921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2" name="Line 43">
            <a:extLst>
              <a:ext uri="{FF2B5EF4-FFF2-40B4-BE49-F238E27FC236}">
                <a16:creationId xmlns:a16="http://schemas.microsoft.com/office/drawing/2014/main" id="{882F880C-FE8C-4D7E-D7E9-19E528C5B318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187479" y="89270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3" name="Rectangle 8">
            <a:extLst>
              <a:ext uri="{FF2B5EF4-FFF2-40B4-BE49-F238E27FC236}">
                <a16:creationId xmlns:a16="http://schemas.microsoft.com/office/drawing/2014/main" id="{4368A18C-754C-9BC3-D877-2C9D3DE2A78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304888" y="2244941"/>
            <a:ext cx="2616623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4" name="Line 42">
            <a:extLst>
              <a:ext uri="{FF2B5EF4-FFF2-40B4-BE49-F238E27FC236}">
                <a16:creationId xmlns:a16="http://schemas.microsoft.com/office/drawing/2014/main" id="{38E135AE-3830-4EF3-BD5A-4F71FB1F8305}"/>
              </a:ext>
            </a:extLst>
          </p:cNvPr>
          <p:cNvSpPr>
            <a:spLocks noChangeShapeType="1"/>
          </p:cNvSpPr>
          <p:nvPr/>
        </p:nvSpPr>
        <p:spPr bwMode="auto">
          <a:xfrm>
            <a:off x="3593754" y="2433867"/>
            <a:ext cx="0" cy="453415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5" name="Oval 38">
            <a:extLst>
              <a:ext uri="{FF2B5EF4-FFF2-40B4-BE49-F238E27FC236}">
                <a16:creationId xmlns:a16="http://schemas.microsoft.com/office/drawing/2014/main" id="{416F01E0-7492-CE05-EE98-4F0EAB44E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6944" y="1075704"/>
            <a:ext cx="1374464" cy="1358160"/>
          </a:xfrm>
          <a:prstGeom prst="ellipse">
            <a:avLst/>
          </a:prstGeom>
          <a:solidFill>
            <a:srgbClr val="2E5C46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6" name="Line 43">
            <a:extLst>
              <a:ext uri="{FF2B5EF4-FFF2-40B4-BE49-F238E27FC236}">
                <a16:creationId xmlns:a16="http://schemas.microsoft.com/office/drawing/2014/main" id="{F031232B-1E3E-9A54-830E-3D5EEAE65281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2591541" y="3701978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61905E3-A742-32F8-29C7-2DFF8EC1B767}"/>
              </a:ext>
            </a:extLst>
          </p:cNvPr>
          <p:cNvSpPr/>
          <p:nvPr/>
        </p:nvSpPr>
        <p:spPr>
          <a:xfrm>
            <a:off x="4528840" y="1360955"/>
            <a:ext cx="3550386" cy="427117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38" name="Oval 38">
            <a:extLst>
              <a:ext uri="{FF2B5EF4-FFF2-40B4-BE49-F238E27FC236}">
                <a16:creationId xmlns:a16="http://schemas.microsoft.com/office/drawing/2014/main" id="{BF9D217F-6193-DF24-2134-D4C62FF4B7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5962" y="1075704"/>
            <a:ext cx="1374464" cy="1358160"/>
          </a:xfrm>
          <a:prstGeom prst="ellipse">
            <a:avLst/>
          </a:prstGeom>
          <a:solidFill>
            <a:srgbClr val="70AB9B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D5DA9A7-8748-78C4-C3FA-32CAACD06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5962" y="2852776"/>
            <a:ext cx="1374464" cy="1358160"/>
          </a:xfrm>
          <a:prstGeom prst="ellipse">
            <a:avLst/>
          </a:prstGeom>
          <a:solidFill>
            <a:srgbClr val="70AB9B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485B4BBA-6F6A-C261-6CD6-B89F377396DC}"/>
              </a:ext>
            </a:extLst>
          </p:cNvPr>
          <p:cNvSpPr/>
          <p:nvPr/>
        </p:nvSpPr>
        <p:spPr>
          <a:xfrm>
            <a:off x="4528840" y="3091232"/>
            <a:ext cx="3550386" cy="427117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41" name="Oval 38">
            <a:extLst>
              <a:ext uri="{FF2B5EF4-FFF2-40B4-BE49-F238E27FC236}">
                <a16:creationId xmlns:a16="http://schemas.microsoft.com/office/drawing/2014/main" id="{99436449-84D2-D831-0950-DCA8D6EB2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7442" y="2852776"/>
            <a:ext cx="1374464" cy="1358160"/>
          </a:xfrm>
          <a:prstGeom prst="ellipse">
            <a:avLst/>
          </a:prstGeom>
          <a:solidFill>
            <a:srgbClr val="70AB9B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2" name="Oval 38">
            <a:extLst>
              <a:ext uri="{FF2B5EF4-FFF2-40B4-BE49-F238E27FC236}">
                <a16:creationId xmlns:a16="http://schemas.microsoft.com/office/drawing/2014/main" id="{AA011A66-4481-13CB-751A-96487DD88B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7442" y="4707160"/>
            <a:ext cx="1374464" cy="1358160"/>
          </a:xfrm>
          <a:prstGeom prst="ellipse">
            <a:avLst/>
          </a:prstGeom>
          <a:solidFill>
            <a:srgbClr val="70AB9B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9B1134D2-DCC0-ECF2-E323-C189D44004D5}"/>
              </a:ext>
            </a:extLst>
          </p:cNvPr>
          <p:cNvSpPr/>
          <p:nvPr/>
        </p:nvSpPr>
        <p:spPr>
          <a:xfrm>
            <a:off x="978453" y="4955175"/>
            <a:ext cx="6893295" cy="427117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27896706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34958847-8316-88A9-335E-4BC11D381806}"/>
              </a:ext>
            </a:extLst>
          </p:cNvPr>
          <p:cNvSpPr>
            <a:spLocks/>
          </p:cNvSpPr>
          <p:nvPr/>
        </p:nvSpPr>
        <p:spPr bwMode="auto">
          <a:xfrm rot="10800000">
            <a:off x="370771" y="245683"/>
            <a:ext cx="708729" cy="708729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Freeform 18">
            <a:extLst>
              <a:ext uri="{FF2B5EF4-FFF2-40B4-BE49-F238E27FC236}">
                <a16:creationId xmlns:a16="http://schemas.microsoft.com/office/drawing/2014/main" id="{3EF26418-6514-86CC-7FB9-B2B528D9E2E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48631" y="366974"/>
            <a:ext cx="353008" cy="423403"/>
          </a:xfrm>
          <a:custGeom>
            <a:avLst/>
            <a:gdLst>
              <a:gd name="T0" fmla="*/ 456 w 456"/>
              <a:gd name="T1" fmla="*/ 528 h 548"/>
              <a:gd name="T2" fmla="*/ 436 w 456"/>
              <a:gd name="T3" fmla="*/ 548 h 548"/>
              <a:gd name="T4" fmla="*/ 84 w 456"/>
              <a:gd name="T5" fmla="*/ 548 h 548"/>
              <a:gd name="T6" fmla="*/ 0 w 456"/>
              <a:gd name="T7" fmla="*/ 464 h 548"/>
              <a:gd name="T8" fmla="*/ 84 w 456"/>
              <a:gd name="T9" fmla="*/ 380 h 548"/>
              <a:gd name="T10" fmla="*/ 436 w 456"/>
              <a:gd name="T11" fmla="*/ 380 h 548"/>
              <a:gd name="T12" fmla="*/ 456 w 456"/>
              <a:gd name="T13" fmla="*/ 399 h 548"/>
              <a:gd name="T14" fmla="*/ 436 w 456"/>
              <a:gd name="T15" fmla="*/ 419 h 548"/>
              <a:gd name="T16" fmla="*/ 90 w 456"/>
              <a:gd name="T17" fmla="*/ 419 h 548"/>
              <a:gd name="T18" fmla="*/ 45 w 456"/>
              <a:gd name="T19" fmla="*/ 464 h 548"/>
              <a:gd name="T20" fmla="*/ 90 w 456"/>
              <a:gd name="T21" fmla="*/ 509 h 548"/>
              <a:gd name="T22" fmla="*/ 436 w 456"/>
              <a:gd name="T23" fmla="*/ 509 h 548"/>
              <a:gd name="T24" fmla="*/ 456 w 456"/>
              <a:gd name="T25" fmla="*/ 528 h 548"/>
              <a:gd name="T26" fmla="*/ 235 w 456"/>
              <a:gd name="T27" fmla="*/ 78 h 548"/>
              <a:gd name="T28" fmla="*/ 309 w 456"/>
              <a:gd name="T29" fmla="*/ 6 h 548"/>
              <a:gd name="T30" fmla="*/ 309 w 456"/>
              <a:gd name="T31" fmla="*/ 0 h 548"/>
              <a:gd name="T32" fmla="*/ 303 w 456"/>
              <a:gd name="T33" fmla="*/ 0 h 548"/>
              <a:gd name="T34" fmla="*/ 228 w 456"/>
              <a:gd name="T35" fmla="*/ 72 h 548"/>
              <a:gd name="T36" fmla="*/ 229 w 456"/>
              <a:gd name="T37" fmla="*/ 77 h 548"/>
              <a:gd name="T38" fmla="*/ 235 w 456"/>
              <a:gd name="T39" fmla="*/ 78 h 548"/>
              <a:gd name="T40" fmla="*/ 372 w 456"/>
              <a:gd name="T41" fmla="*/ 137 h 548"/>
              <a:gd name="T42" fmla="*/ 295 w 456"/>
              <a:gd name="T43" fmla="*/ 85 h 548"/>
              <a:gd name="T44" fmla="*/ 232 w 456"/>
              <a:gd name="T45" fmla="*/ 98 h 548"/>
              <a:gd name="T46" fmla="*/ 170 w 456"/>
              <a:gd name="T47" fmla="*/ 85 h 548"/>
              <a:gd name="T48" fmla="*/ 93 w 456"/>
              <a:gd name="T49" fmla="*/ 137 h 548"/>
              <a:gd name="T50" fmla="*/ 175 w 456"/>
              <a:gd name="T51" fmla="*/ 341 h 548"/>
              <a:gd name="T52" fmla="*/ 232 w 456"/>
              <a:gd name="T53" fmla="*/ 328 h 548"/>
              <a:gd name="T54" fmla="*/ 290 w 456"/>
              <a:gd name="T55" fmla="*/ 341 h 548"/>
              <a:gd name="T56" fmla="*/ 372 w 456"/>
              <a:gd name="T57" fmla="*/ 137 h 548"/>
              <a:gd name="T58" fmla="*/ 172 w 456"/>
              <a:gd name="T59" fmla="*/ 126 h 548"/>
              <a:gd name="T60" fmla="*/ 168 w 456"/>
              <a:gd name="T61" fmla="*/ 126 h 548"/>
              <a:gd name="T62" fmla="*/ 128 w 456"/>
              <a:gd name="T63" fmla="*/ 161 h 548"/>
              <a:gd name="T64" fmla="*/ 119 w 456"/>
              <a:gd name="T65" fmla="*/ 169 h 548"/>
              <a:gd name="T66" fmla="*/ 118 w 456"/>
              <a:gd name="T67" fmla="*/ 169 h 548"/>
              <a:gd name="T68" fmla="*/ 116 w 456"/>
              <a:gd name="T69" fmla="*/ 168 h 548"/>
              <a:gd name="T70" fmla="*/ 109 w 456"/>
              <a:gd name="T71" fmla="*/ 157 h 548"/>
              <a:gd name="T72" fmla="*/ 168 w 456"/>
              <a:gd name="T73" fmla="*/ 106 h 548"/>
              <a:gd name="T74" fmla="*/ 173 w 456"/>
              <a:gd name="T75" fmla="*/ 106 h 548"/>
              <a:gd name="T76" fmla="*/ 181 w 456"/>
              <a:gd name="T77" fmla="*/ 117 h 548"/>
              <a:gd name="T78" fmla="*/ 172 w 456"/>
              <a:gd name="T79" fmla="*/ 12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56" h="548">
                <a:moveTo>
                  <a:pt x="456" y="528"/>
                </a:moveTo>
                <a:cubicBezTo>
                  <a:pt x="456" y="539"/>
                  <a:pt x="447" y="548"/>
                  <a:pt x="436" y="548"/>
                </a:cubicBezTo>
                <a:cubicBezTo>
                  <a:pt x="84" y="548"/>
                  <a:pt x="84" y="548"/>
                  <a:pt x="84" y="548"/>
                </a:cubicBezTo>
                <a:cubicBezTo>
                  <a:pt x="38" y="548"/>
                  <a:pt x="0" y="510"/>
                  <a:pt x="0" y="464"/>
                </a:cubicBezTo>
                <a:cubicBezTo>
                  <a:pt x="0" y="417"/>
                  <a:pt x="38" y="380"/>
                  <a:pt x="84" y="380"/>
                </a:cubicBezTo>
                <a:cubicBezTo>
                  <a:pt x="436" y="380"/>
                  <a:pt x="436" y="380"/>
                  <a:pt x="436" y="380"/>
                </a:cubicBezTo>
                <a:cubicBezTo>
                  <a:pt x="447" y="380"/>
                  <a:pt x="456" y="389"/>
                  <a:pt x="456" y="399"/>
                </a:cubicBezTo>
                <a:cubicBezTo>
                  <a:pt x="456" y="410"/>
                  <a:pt x="447" y="419"/>
                  <a:pt x="436" y="419"/>
                </a:cubicBezTo>
                <a:cubicBezTo>
                  <a:pt x="90" y="419"/>
                  <a:pt x="90" y="419"/>
                  <a:pt x="90" y="419"/>
                </a:cubicBezTo>
                <a:cubicBezTo>
                  <a:pt x="65" y="419"/>
                  <a:pt x="45" y="439"/>
                  <a:pt x="45" y="464"/>
                </a:cubicBezTo>
                <a:cubicBezTo>
                  <a:pt x="45" y="488"/>
                  <a:pt x="65" y="509"/>
                  <a:pt x="90" y="509"/>
                </a:cubicBezTo>
                <a:cubicBezTo>
                  <a:pt x="436" y="509"/>
                  <a:pt x="436" y="509"/>
                  <a:pt x="436" y="509"/>
                </a:cubicBezTo>
                <a:cubicBezTo>
                  <a:pt x="447" y="509"/>
                  <a:pt x="456" y="518"/>
                  <a:pt x="456" y="528"/>
                </a:cubicBezTo>
                <a:close/>
                <a:moveTo>
                  <a:pt x="235" y="78"/>
                </a:moveTo>
                <a:cubicBezTo>
                  <a:pt x="276" y="78"/>
                  <a:pt x="309" y="45"/>
                  <a:pt x="309" y="6"/>
                </a:cubicBezTo>
                <a:cubicBezTo>
                  <a:pt x="309" y="4"/>
                  <a:pt x="309" y="2"/>
                  <a:pt x="309" y="0"/>
                </a:cubicBezTo>
                <a:cubicBezTo>
                  <a:pt x="307" y="0"/>
                  <a:pt x="305" y="0"/>
                  <a:pt x="303" y="0"/>
                </a:cubicBezTo>
                <a:cubicBezTo>
                  <a:pt x="262" y="0"/>
                  <a:pt x="228" y="32"/>
                  <a:pt x="228" y="72"/>
                </a:cubicBezTo>
                <a:cubicBezTo>
                  <a:pt x="228" y="74"/>
                  <a:pt x="228" y="76"/>
                  <a:pt x="229" y="77"/>
                </a:cubicBezTo>
                <a:cubicBezTo>
                  <a:pt x="231" y="78"/>
                  <a:pt x="233" y="78"/>
                  <a:pt x="235" y="78"/>
                </a:cubicBezTo>
                <a:close/>
                <a:moveTo>
                  <a:pt x="372" y="137"/>
                </a:moveTo>
                <a:cubicBezTo>
                  <a:pt x="357" y="102"/>
                  <a:pt x="321" y="85"/>
                  <a:pt x="295" y="85"/>
                </a:cubicBezTo>
                <a:cubicBezTo>
                  <a:pt x="263" y="85"/>
                  <a:pt x="257" y="98"/>
                  <a:pt x="232" y="98"/>
                </a:cubicBezTo>
                <a:cubicBezTo>
                  <a:pt x="208" y="98"/>
                  <a:pt x="202" y="85"/>
                  <a:pt x="170" y="85"/>
                </a:cubicBezTo>
                <a:cubicBezTo>
                  <a:pt x="143" y="85"/>
                  <a:pt x="108" y="102"/>
                  <a:pt x="93" y="137"/>
                </a:cubicBezTo>
                <a:cubicBezTo>
                  <a:pt x="62" y="207"/>
                  <a:pt x="114" y="341"/>
                  <a:pt x="175" y="341"/>
                </a:cubicBezTo>
                <a:cubicBezTo>
                  <a:pt x="199" y="341"/>
                  <a:pt x="210" y="328"/>
                  <a:pt x="232" y="328"/>
                </a:cubicBezTo>
                <a:cubicBezTo>
                  <a:pt x="255" y="328"/>
                  <a:pt x="265" y="341"/>
                  <a:pt x="290" y="341"/>
                </a:cubicBezTo>
                <a:cubicBezTo>
                  <a:pt x="351" y="341"/>
                  <a:pt x="403" y="207"/>
                  <a:pt x="372" y="137"/>
                </a:cubicBezTo>
                <a:close/>
                <a:moveTo>
                  <a:pt x="172" y="126"/>
                </a:moveTo>
                <a:cubicBezTo>
                  <a:pt x="170" y="126"/>
                  <a:pt x="169" y="126"/>
                  <a:pt x="168" y="126"/>
                </a:cubicBezTo>
                <a:cubicBezTo>
                  <a:pt x="154" y="126"/>
                  <a:pt x="132" y="138"/>
                  <a:pt x="128" y="161"/>
                </a:cubicBezTo>
                <a:cubicBezTo>
                  <a:pt x="127" y="165"/>
                  <a:pt x="123" y="169"/>
                  <a:pt x="119" y="169"/>
                </a:cubicBezTo>
                <a:cubicBezTo>
                  <a:pt x="118" y="169"/>
                  <a:pt x="118" y="169"/>
                  <a:pt x="118" y="169"/>
                </a:cubicBezTo>
                <a:cubicBezTo>
                  <a:pt x="118" y="169"/>
                  <a:pt x="117" y="169"/>
                  <a:pt x="116" y="168"/>
                </a:cubicBezTo>
                <a:cubicBezTo>
                  <a:pt x="111" y="167"/>
                  <a:pt x="108" y="162"/>
                  <a:pt x="109" y="157"/>
                </a:cubicBezTo>
                <a:cubicBezTo>
                  <a:pt x="115" y="125"/>
                  <a:pt x="144" y="106"/>
                  <a:pt x="168" y="106"/>
                </a:cubicBezTo>
                <a:cubicBezTo>
                  <a:pt x="170" y="106"/>
                  <a:pt x="171" y="106"/>
                  <a:pt x="173" y="106"/>
                </a:cubicBezTo>
                <a:cubicBezTo>
                  <a:pt x="178" y="107"/>
                  <a:pt x="182" y="112"/>
                  <a:pt x="181" y="117"/>
                </a:cubicBezTo>
                <a:cubicBezTo>
                  <a:pt x="181" y="122"/>
                  <a:pt x="177" y="126"/>
                  <a:pt x="172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9719DF8-23D6-4005-97EC-202DE8F8E88A}"/>
              </a:ext>
            </a:extLst>
          </p:cNvPr>
          <p:cNvGrpSpPr/>
          <p:nvPr/>
        </p:nvGrpSpPr>
        <p:grpSpPr>
          <a:xfrm>
            <a:off x="3816712" y="1521327"/>
            <a:ext cx="4440873" cy="4479948"/>
            <a:chOff x="2929892" y="860442"/>
            <a:chExt cx="3409739" cy="3409738"/>
          </a:xfrm>
        </p:grpSpPr>
        <p:sp>
          <p:nvSpPr>
            <p:cNvPr id="6" name="空心弧 5">
              <a:extLst>
                <a:ext uri="{FF2B5EF4-FFF2-40B4-BE49-F238E27FC236}">
                  <a16:creationId xmlns:a16="http://schemas.microsoft.com/office/drawing/2014/main" id="{1DFF8C9B-1FB7-2E67-D2B1-B0367D918E48}"/>
                </a:ext>
              </a:extLst>
            </p:cNvPr>
            <p:cNvSpPr/>
            <p:nvPr/>
          </p:nvSpPr>
          <p:spPr>
            <a:xfrm>
              <a:off x="2929892" y="860442"/>
              <a:ext cx="3409739" cy="3409738"/>
            </a:xfrm>
            <a:prstGeom prst="blockArc">
              <a:avLst>
                <a:gd name="adj1" fmla="val 1140662"/>
                <a:gd name="adj2" fmla="val 5047389"/>
                <a:gd name="adj3" fmla="val 26154"/>
              </a:avLst>
            </a:prstGeom>
            <a:gradFill flip="none" rotWithShape="1">
              <a:gsLst>
                <a:gs pos="100000">
                  <a:srgbClr val="C1C1C1"/>
                </a:gs>
                <a:gs pos="0">
                  <a:srgbClr val="D9D9D9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500716B-4EE0-7AB2-2514-1A8AA3D951D6}"/>
                </a:ext>
              </a:extLst>
            </p:cNvPr>
            <p:cNvSpPr txBox="1"/>
            <p:nvPr/>
          </p:nvSpPr>
          <p:spPr>
            <a:xfrm>
              <a:off x="4827430" y="355752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添加描述文本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BC381EB-C959-87A6-180F-1F8CAB434671}"/>
              </a:ext>
            </a:extLst>
          </p:cNvPr>
          <p:cNvGrpSpPr/>
          <p:nvPr/>
        </p:nvGrpSpPr>
        <p:grpSpPr>
          <a:xfrm>
            <a:off x="7971642" y="2834058"/>
            <a:ext cx="1674542" cy="1601472"/>
            <a:chOff x="6023394" y="2102380"/>
            <a:chExt cx="1175464" cy="1114366"/>
          </a:xfrm>
          <a:solidFill>
            <a:schemeClr val="accent2"/>
          </a:solidFill>
        </p:grpSpPr>
        <p:sp>
          <p:nvSpPr>
            <p:cNvPr id="9" name="右箭头 38">
              <a:extLst>
                <a:ext uri="{FF2B5EF4-FFF2-40B4-BE49-F238E27FC236}">
                  <a16:creationId xmlns:a16="http://schemas.microsoft.com/office/drawing/2014/main" id="{75AC9A7E-0D38-71B6-3B02-3FD9829B3DD0}"/>
                </a:ext>
              </a:extLst>
            </p:cNvPr>
            <p:cNvSpPr/>
            <p:nvPr/>
          </p:nvSpPr>
          <p:spPr>
            <a:xfrm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solidFill>
              <a:srgbClr val="70AB9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D004DE9-BD9A-BF14-AF71-D2ACDE0E3194}"/>
                </a:ext>
              </a:extLst>
            </p:cNvPr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8346E1A-D1C0-F96A-8E3D-AA9A96F1C4CE}"/>
              </a:ext>
            </a:extLst>
          </p:cNvPr>
          <p:cNvGrpSpPr/>
          <p:nvPr/>
        </p:nvGrpSpPr>
        <p:grpSpPr>
          <a:xfrm>
            <a:off x="2404710" y="2895903"/>
            <a:ext cx="1674542" cy="1601472"/>
            <a:chOff x="6023394" y="2102380"/>
            <a:chExt cx="1175464" cy="1114366"/>
          </a:xfrm>
          <a:solidFill>
            <a:schemeClr val="accent1"/>
          </a:solidFill>
        </p:grpSpPr>
        <p:sp>
          <p:nvSpPr>
            <p:cNvPr id="12" name="右箭头 36">
              <a:extLst>
                <a:ext uri="{FF2B5EF4-FFF2-40B4-BE49-F238E27FC236}">
                  <a16:creationId xmlns:a16="http://schemas.microsoft.com/office/drawing/2014/main" id="{DDC406DC-2852-6F19-E232-DAACC4151AC0}"/>
                </a:ext>
              </a:extLst>
            </p:cNvPr>
            <p:cNvSpPr/>
            <p:nvPr/>
          </p:nvSpPr>
          <p:spPr>
            <a:xfrm flipH="1"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solidFill>
              <a:srgbClr val="2E5C4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771BD37-76BA-D627-107E-CEC0E328B2D0}"/>
                </a:ext>
              </a:extLst>
            </p:cNvPr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0FDF023D-A687-CA23-5589-2A125EB0B44E}"/>
              </a:ext>
            </a:extLst>
          </p:cNvPr>
          <p:cNvSpPr txBox="1"/>
          <p:nvPr/>
        </p:nvSpPr>
        <p:spPr>
          <a:xfrm>
            <a:off x="5080120" y="3521859"/>
            <a:ext cx="1955361" cy="444815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添加描述文本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9B458C7-9145-9C3D-8210-D3FB045D0DB8}"/>
              </a:ext>
            </a:extLst>
          </p:cNvPr>
          <p:cNvGrpSpPr/>
          <p:nvPr/>
        </p:nvGrpSpPr>
        <p:grpSpPr>
          <a:xfrm>
            <a:off x="3664891" y="1164348"/>
            <a:ext cx="4848278" cy="5064582"/>
            <a:chOff x="2813324" y="588741"/>
            <a:chExt cx="3722548" cy="3854710"/>
          </a:xfrm>
        </p:grpSpPr>
        <p:sp>
          <p:nvSpPr>
            <p:cNvPr id="16" name="环形箭头 27">
              <a:extLst>
                <a:ext uri="{FF2B5EF4-FFF2-40B4-BE49-F238E27FC236}">
                  <a16:creationId xmlns:a16="http://schemas.microsoft.com/office/drawing/2014/main" id="{861F5CB1-77B1-7C16-9501-E4584D910D71}"/>
                </a:ext>
              </a:extLst>
            </p:cNvPr>
            <p:cNvSpPr/>
            <p:nvPr/>
          </p:nvSpPr>
          <p:spPr>
            <a:xfrm rot="3586347">
              <a:off x="2747243" y="654822"/>
              <a:ext cx="3854710" cy="3722548"/>
            </a:xfrm>
            <a:prstGeom prst="circularArrow">
              <a:avLst>
                <a:gd name="adj1" fmla="val 24453"/>
                <a:gd name="adj2" fmla="val 1294546"/>
                <a:gd name="adj3" fmla="val 20267486"/>
                <a:gd name="adj4" fmla="val 16014129"/>
                <a:gd name="adj5" fmla="val 17650"/>
              </a:avLst>
            </a:prstGeom>
            <a:solidFill>
              <a:srgbClr val="70AB9B"/>
            </a:solidFill>
            <a:ln>
              <a:noFill/>
            </a:ln>
            <a:effectLst>
              <a:outerShdw blurRad="50800" dist="25400" algn="l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6A27994-F782-3D41-5929-86D78AC39FDA}"/>
                </a:ext>
              </a:extLst>
            </p:cNvPr>
            <p:cNvSpPr txBox="1"/>
            <p:nvPr/>
          </p:nvSpPr>
          <p:spPr>
            <a:xfrm>
              <a:off x="5548972" y="2418426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2C6416C-7F28-F0A8-698A-C14AFAD5EDE9}"/>
              </a:ext>
            </a:extLst>
          </p:cNvPr>
          <p:cNvGrpSpPr/>
          <p:nvPr/>
        </p:nvGrpSpPr>
        <p:grpSpPr>
          <a:xfrm>
            <a:off x="3816709" y="1521326"/>
            <a:ext cx="4440873" cy="4479948"/>
            <a:chOff x="2929890" y="860441"/>
            <a:chExt cx="3409739" cy="3409738"/>
          </a:xfrm>
        </p:grpSpPr>
        <p:sp>
          <p:nvSpPr>
            <p:cNvPr id="19" name="空心弧 18">
              <a:extLst>
                <a:ext uri="{FF2B5EF4-FFF2-40B4-BE49-F238E27FC236}">
                  <a16:creationId xmlns:a16="http://schemas.microsoft.com/office/drawing/2014/main" id="{207ECEE1-CBAB-A682-E651-1B24CC489F13}"/>
                </a:ext>
              </a:extLst>
            </p:cNvPr>
            <p:cNvSpPr/>
            <p:nvPr/>
          </p:nvSpPr>
          <p:spPr>
            <a:xfrm>
              <a:off x="2929890" y="860441"/>
              <a:ext cx="3409739" cy="3409738"/>
            </a:xfrm>
            <a:prstGeom prst="blockArc">
              <a:avLst>
                <a:gd name="adj1" fmla="val 16010834"/>
                <a:gd name="adj2" fmla="val 19395561"/>
                <a:gd name="adj3" fmla="val 26154"/>
              </a:avLst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A13C748-F4BB-5F0F-DC16-58D6E0E4CC5A}"/>
                </a:ext>
              </a:extLst>
            </p:cNvPr>
            <p:cNvSpPr txBox="1"/>
            <p:nvPr/>
          </p:nvSpPr>
          <p:spPr>
            <a:xfrm>
              <a:off x="4831440" y="1218554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添加描述文本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DC62E3E-8852-61BB-B609-451B3FDE72DD}"/>
              </a:ext>
            </a:extLst>
          </p:cNvPr>
          <p:cNvGrpSpPr/>
          <p:nvPr/>
        </p:nvGrpSpPr>
        <p:grpSpPr>
          <a:xfrm>
            <a:off x="3816708" y="1521326"/>
            <a:ext cx="4440873" cy="4479948"/>
            <a:chOff x="2929889" y="860441"/>
            <a:chExt cx="3409739" cy="3409738"/>
          </a:xfrm>
        </p:grpSpPr>
        <p:sp>
          <p:nvSpPr>
            <p:cNvPr id="22" name="空心弧 21">
              <a:extLst>
                <a:ext uri="{FF2B5EF4-FFF2-40B4-BE49-F238E27FC236}">
                  <a16:creationId xmlns:a16="http://schemas.microsoft.com/office/drawing/2014/main" id="{D5F81E2C-7317-7DD4-1D7A-182F3347EE98}"/>
                </a:ext>
              </a:extLst>
            </p:cNvPr>
            <p:cNvSpPr/>
            <p:nvPr/>
          </p:nvSpPr>
          <p:spPr>
            <a:xfrm>
              <a:off x="2929889" y="860441"/>
              <a:ext cx="3409739" cy="3409738"/>
            </a:xfrm>
            <a:prstGeom prst="blockArc">
              <a:avLst>
                <a:gd name="adj1" fmla="val 12426747"/>
                <a:gd name="adj2" fmla="val 15847260"/>
                <a:gd name="adj3" fmla="val 26154"/>
              </a:avLst>
            </a:prstGeom>
            <a:gradFill flip="none" rotWithShape="1">
              <a:gsLst>
                <a:gs pos="100000">
                  <a:srgbClr val="C5C5C5"/>
                </a:gs>
                <a:gs pos="0">
                  <a:srgbClr val="D9D9D9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E55FD0B-BE85-F700-D7EA-66FF3637C41A}"/>
                </a:ext>
              </a:extLst>
            </p:cNvPr>
            <p:cNvSpPr txBox="1"/>
            <p:nvPr/>
          </p:nvSpPr>
          <p:spPr>
            <a:xfrm>
              <a:off x="3598480" y="135436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添加描述文本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56A340-AB14-3319-C045-BAD1F1C61D8C}"/>
              </a:ext>
            </a:extLst>
          </p:cNvPr>
          <p:cNvGrpSpPr/>
          <p:nvPr/>
        </p:nvGrpSpPr>
        <p:grpSpPr>
          <a:xfrm>
            <a:off x="3816707" y="1521323"/>
            <a:ext cx="4440873" cy="4479948"/>
            <a:chOff x="2929888" y="860439"/>
            <a:chExt cx="3409739" cy="3409738"/>
          </a:xfrm>
        </p:grpSpPr>
        <p:sp>
          <p:nvSpPr>
            <p:cNvPr id="27" name="空心弧 26">
              <a:extLst>
                <a:ext uri="{FF2B5EF4-FFF2-40B4-BE49-F238E27FC236}">
                  <a16:creationId xmlns:a16="http://schemas.microsoft.com/office/drawing/2014/main" id="{6D844FFD-D224-E9B2-ECAB-7B8F55A90A35}"/>
                </a:ext>
              </a:extLst>
            </p:cNvPr>
            <p:cNvSpPr/>
            <p:nvPr/>
          </p:nvSpPr>
          <p:spPr>
            <a:xfrm>
              <a:off x="2929888" y="860439"/>
              <a:ext cx="3409739" cy="3409738"/>
            </a:xfrm>
            <a:prstGeom prst="blockArc">
              <a:avLst>
                <a:gd name="adj1" fmla="val 8833634"/>
                <a:gd name="adj2" fmla="val 12267924"/>
                <a:gd name="adj3" fmla="val 25855"/>
              </a:avLst>
            </a:prstGeom>
            <a:gradFill flip="none" rotWithShape="1">
              <a:gsLst>
                <a:gs pos="100000">
                  <a:srgbClr val="BEBEBE"/>
                </a:gs>
                <a:gs pos="0">
                  <a:srgbClr val="D0D0D0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E3139F0-06F4-718E-DBE3-A24ECDD3F1A1}"/>
                </a:ext>
              </a:extLst>
            </p:cNvPr>
            <p:cNvSpPr txBox="1"/>
            <p:nvPr/>
          </p:nvSpPr>
          <p:spPr>
            <a:xfrm>
              <a:off x="3178757" y="2633412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添加描述文本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3BFE010-273A-AC89-90B6-37098EB73AB2}"/>
              </a:ext>
            </a:extLst>
          </p:cNvPr>
          <p:cNvGrpSpPr/>
          <p:nvPr/>
        </p:nvGrpSpPr>
        <p:grpSpPr>
          <a:xfrm>
            <a:off x="3816707" y="1521318"/>
            <a:ext cx="4440873" cy="4479948"/>
            <a:chOff x="2929888" y="860435"/>
            <a:chExt cx="3409739" cy="3409738"/>
          </a:xfrm>
        </p:grpSpPr>
        <p:sp>
          <p:nvSpPr>
            <p:cNvPr id="30" name="空心弧 29">
              <a:extLst>
                <a:ext uri="{FF2B5EF4-FFF2-40B4-BE49-F238E27FC236}">
                  <a16:creationId xmlns:a16="http://schemas.microsoft.com/office/drawing/2014/main" id="{5778AA95-E1D3-7C91-C1D5-BD19DCE16C67}"/>
                </a:ext>
              </a:extLst>
            </p:cNvPr>
            <p:cNvSpPr/>
            <p:nvPr/>
          </p:nvSpPr>
          <p:spPr>
            <a:xfrm>
              <a:off x="2929888" y="860435"/>
              <a:ext cx="3409739" cy="3409738"/>
            </a:xfrm>
            <a:prstGeom prst="blockArc">
              <a:avLst>
                <a:gd name="adj1" fmla="val 5202372"/>
                <a:gd name="adj2" fmla="val 8696403"/>
                <a:gd name="adj3" fmla="val 25709"/>
              </a:avLst>
            </a:prstGeom>
            <a:gradFill flip="none" rotWithShape="1">
              <a:gsLst>
                <a:gs pos="100000">
                  <a:srgbClr val="C0C0C0"/>
                </a:gs>
                <a:gs pos="0">
                  <a:srgbClr val="D5D5D5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BE98A30-DF55-F88F-C8D5-F1BECF104568}"/>
                </a:ext>
              </a:extLst>
            </p:cNvPr>
            <p:cNvSpPr txBox="1"/>
            <p:nvPr/>
          </p:nvSpPr>
          <p:spPr>
            <a:xfrm>
              <a:off x="3797418" y="3501895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添加描述文本</a:t>
              </a: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B4387FCB-A4D1-58F5-3EED-45847C4A6FA5}"/>
              </a:ext>
            </a:extLst>
          </p:cNvPr>
          <p:cNvSpPr/>
          <p:nvPr/>
        </p:nvSpPr>
        <p:spPr>
          <a:xfrm>
            <a:off x="4573905" y="6194993"/>
            <a:ext cx="3101419" cy="553518"/>
          </a:xfrm>
          <a:prstGeom prst="ellipse">
            <a:avLst/>
          </a:prstGeom>
          <a:gradFill flip="none" rotWithShape="1">
            <a:gsLst>
              <a:gs pos="100000">
                <a:srgbClr val="A3A3A3">
                  <a:alpha val="0"/>
                </a:srgbClr>
              </a:gs>
              <a:gs pos="0">
                <a:srgbClr val="A3A3A3">
                  <a:alpha val="7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466" tIns="59733" rIns="119466" bIns="59733" rtlCol="0" anchor="ctr"/>
          <a:lstStyle/>
          <a:p>
            <a:pPr algn="ctr"/>
            <a:endParaRPr lang="zh-CN" altLang="en-US" sz="2100"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B5B0C88-83D7-9318-CDBD-D6992EF5D69D}"/>
              </a:ext>
            </a:extLst>
          </p:cNvPr>
          <p:cNvSpPr txBox="1"/>
          <p:nvPr/>
        </p:nvSpPr>
        <p:spPr>
          <a:xfrm>
            <a:off x="1121126" y="1316043"/>
            <a:ext cx="3534876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A60530F-9D18-A693-0D78-A5897A36EA65}"/>
              </a:ext>
            </a:extLst>
          </p:cNvPr>
          <p:cNvSpPr txBox="1"/>
          <p:nvPr/>
        </p:nvSpPr>
        <p:spPr>
          <a:xfrm>
            <a:off x="8236647" y="4596619"/>
            <a:ext cx="3534876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110113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45666895-7BD7-6812-D079-364F801927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" y="1"/>
            <a:ext cx="11455400" cy="685800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07A964B7-1E4C-4001-A547-FDEA4B0B758E}"/>
              </a:ext>
            </a:extLst>
          </p:cNvPr>
          <p:cNvSpPr txBox="1"/>
          <p:nvPr/>
        </p:nvSpPr>
        <p:spPr>
          <a:xfrm>
            <a:off x="2856972" y="-261644"/>
            <a:ext cx="6478055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>
                <a:gradFill flip="none" rotWithShape="1">
                  <a:gsLst>
                    <a:gs pos="0">
                      <a:srgbClr val="70AB9B">
                        <a:alpha val="0"/>
                      </a:srgbClr>
                    </a:gs>
                    <a:gs pos="100000">
                      <a:srgbClr val="70AB9B">
                        <a:alpha val="27000"/>
                      </a:srgbClr>
                    </a:gs>
                  </a:gsLst>
                  <a:lin ang="16200000" scaled="1"/>
                  <a:tileRect/>
                </a:gra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Arial Rounded MT Bold" panose="020F0704030504030204" pitchFamily="34" charset="0"/>
              </a:rPr>
              <a:t>04</a:t>
            </a:r>
            <a:endParaRPr lang="zh-CN" altLang="en-US" sz="41300" dirty="0">
              <a:gradFill flip="none" rotWithShape="1">
                <a:gsLst>
                  <a:gs pos="0">
                    <a:srgbClr val="70AB9B">
                      <a:alpha val="0"/>
                    </a:srgbClr>
                  </a:gs>
                  <a:gs pos="100000">
                    <a:srgbClr val="70AB9B">
                      <a:alpha val="27000"/>
                    </a:srgbClr>
                  </a:gs>
                </a:gsLst>
                <a:lin ang="16200000" scaled="1"/>
                <a:tileRect/>
              </a:gradFill>
              <a:effectLst>
                <a:glow rad="139700">
                  <a:schemeClr val="bg1">
                    <a:alpha val="40000"/>
                  </a:schemeClr>
                </a:glo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29F508C-C679-4241-54E3-462E763B8E7C}"/>
              </a:ext>
            </a:extLst>
          </p:cNvPr>
          <p:cNvSpPr/>
          <p:nvPr/>
        </p:nvSpPr>
        <p:spPr>
          <a:xfrm>
            <a:off x="4766397" y="2770630"/>
            <a:ext cx="26084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教学效果</a:t>
            </a:r>
          </a:p>
        </p:txBody>
      </p:sp>
      <p:sp>
        <p:nvSpPr>
          <p:cNvPr id="61" name="Freeform 5">
            <a:extLst>
              <a:ext uri="{FF2B5EF4-FFF2-40B4-BE49-F238E27FC236}">
                <a16:creationId xmlns:a16="http://schemas.microsoft.com/office/drawing/2014/main" id="{4699BD99-8DC5-6D9A-FB83-46AE25CFB71F}"/>
              </a:ext>
            </a:extLst>
          </p:cNvPr>
          <p:cNvSpPr>
            <a:spLocks/>
          </p:cNvSpPr>
          <p:nvPr/>
        </p:nvSpPr>
        <p:spPr bwMode="auto">
          <a:xfrm rot="10800000">
            <a:off x="5408909" y="1273024"/>
            <a:ext cx="1228574" cy="1228574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DB640A3-BF94-0FE2-A257-920027331DC4}"/>
              </a:ext>
            </a:extLst>
          </p:cNvPr>
          <p:cNvSpPr txBox="1"/>
          <p:nvPr/>
        </p:nvSpPr>
        <p:spPr>
          <a:xfrm>
            <a:off x="3456873" y="3601627"/>
            <a:ext cx="5278254" cy="88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03A9F4E9-2753-3092-6A7E-1979B754A2F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22734" y="1603848"/>
            <a:ext cx="400923" cy="592899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2588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图片 88">
            <a:extLst>
              <a:ext uri="{FF2B5EF4-FFF2-40B4-BE49-F238E27FC236}">
                <a16:creationId xmlns:a16="http://schemas.microsoft.com/office/drawing/2014/main" id="{48A0194A-3472-DFE5-0615-D8D0292329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7953" y="2183107"/>
            <a:ext cx="2236488" cy="235406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628443E8-1947-7D33-FD83-B66DE460427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9174" y="2183107"/>
            <a:ext cx="2236488" cy="235406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FE7B80CF-5B19-26CE-4DCA-F94D59168B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6861" y="2183107"/>
            <a:ext cx="2236488" cy="235406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ECD08132-B1C2-A3FA-2482-855487CE31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4698" y="2183107"/>
            <a:ext cx="2236488" cy="2354066"/>
          </a:xfrm>
          <a:prstGeom prst="rect">
            <a:avLst/>
          </a:prstGeom>
        </p:spPr>
      </p:pic>
      <p:sp>
        <p:nvSpPr>
          <p:cNvPr id="7" name="PA_01"/>
          <p:cNvSpPr/>
          <p:nvPr>
            <p:custDataLst>
              <p:tags r:id="rId2"/>
            </p:custDataLst>
          </p:nvPr>
        </p:nvSpPr>
        <p:spPr>
          <a:xfrm>
            <a:off x="5311169" y="675309"/>
            <a:ext cx="1569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目录</a:t>
            </a:r>
            <a:endParaRPr lang="zh-CN" altLang="en-US" sz="5400" b="1" cap="none" spc="0" dirty="0">
              <a:ln w="0"/>
              <a:solidFill>
                <a:schemeClr val="tx1">
                  <a:lumMod val="75000"/>
                  <a:lumOff val="25000"/>
                </a:schemeClr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7A964B7-1E4C-4001-A547-FDEA4B0B758E}"/>
              </a:ext>
            </a:extLst>
          </p:cNvPr>
          <p:cNvSpPr txBox="1"/>
          <p:nvPr/>
        </p:nvSpPr>
        <p:spPr>
          <a:xfrm>
            <a:off x="4663556" y="247705"/>
            <a:ext cx="2786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 flip="none" rotWithShape="1">
                  <a:gsLst>
                    <a:gs pos="0">
                      <a:srgbClr val="70AB9B">
                        <a:alpha val="0"/>
                      </a:srgbClr>
                    </a:gs>
                    <a:gs pos="100000">
                      <a:srgbClr val="70AB9B"/>
                    </a:gs>
                  </a:gsLst>
                  <a:lin ang="16200000" scaled="1"/>
                  <a:tileRect/>
                </a:gra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Arial Rounded MT Bold" panose="020F0704030504030204" pitchFamily="34" charset="0"/>
              </a:rPr>
              <a:t>CONTENTS</a:t>
            </a:r>
            <a:endParaRPr lang="zh-CN" altLang="en-US" sz="3600" dirty="0">
              <a:gradFill flip="none" rotWithShape="1">
                <a:gsLst>
                  <a:gs pos="0">
                    <a:srgbClr val="70AB9B">
                      <a:alpha val="0"/>
                    </a:srgbClr>
                  </a:gs>
                  <a:gs pos="100000">
                    <a:srgbClr val="70AB9B"/>
                  </a:gs>
                </a:gsLst>
                <a:lin ang="16200000" scaled="1"/>
                <a:tileRect/>
              </a:gradFill>
              <a:effectLst>
                <a:glow rad="139700">
                  <a:schemeClr val="bg1">
                    <a:alpha val="40000"/>
                  </a:schemeClr>
                </a:glo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29F508C-C679-4241-54E3-462E763B8E7C}"/>
              </a:ext>
            </a:extLst>
          </p:cNvPr>
          <p:cNvSpPr/>
          <p:nvPr/>
        </p:nvSpPr>
        <p:spPr>
          <a:xfrm>
            <a:off x="1664585" y="4555826"/>
            <a:ext cx="1396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教学背景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E09D587-4FA8-12B7-297A-518339EF6DAE}"/>
              </a:ext>
            </a:extLst>
          </p:cNvPr>
          <p:cNvSpPr/>
          <p:nvPr/>
        </p:nvSpPr>
        <p:spPr>
          <a:xfrm>
            <a:off x="4152383" y="4559228"/>
            <a:ext cx="1396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教学分析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A948F93-FAC6-F874-C2BF-596498204B5F}"/>
              </a:ext>
            </a:extLst>
          </p:cNvPr>
          <p:cNvSpPr/>
          <p:nvPr/>
        </p:nvSpPr>
        <p:spPr>
          <a:xfrm>
            <a:off x="6667032" y="4559228"/>
            <a:ext cx="1396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教学过程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26DCE91-B607-9A38-D736-77704DF74158}"/>
              </a:ext>
            </a:extLst>
          </p:cNvPr>
          <p:cNvSpPr/>
          <p:nvPr/>
        </p:nvSpPr>
        <p:spPr>
          <a:xfrm>
            <a:off x="9160503" y="4559228"/>
            <a:ext cx="1396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教学效果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1F9761F-F1FE-7D29-E98B-A49B758D7238}"/>
              </a:ext>
            </a:extLst>
          </p:cNvPr>
          <p:cNvGrpSpPr/>
          <p:nvPr/>
        </p:nvGrpSpPr>
        <p:grpSpPr>
          <a:xfrm>
            <a:off x="1757890" y="2740975"/>
            <a:ext cx="1228574" cy="1228574"/>
            <a:chOff x="1161568" y="2606552"/>
            <a:chExt cx="1228574" cy="1228574"/>
          </a:xfrm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4699BD99-8DC5-6D9A-FB83-46AE25CFB71F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161568" y="2606552"/>
              <a:ext cx="1228574" cy="1228574"/>
            </a:xfrm>
            <a:prstGeom prst="ellipse">
              <a:avLst/>
            </a:prstGeom>
            <a:gradFill flip="none" rotWithShape="1">
              <a:gsLst>
                <a:gs pos="0">
                  <a:srgbClr val="2E715C"/>
                </a:gs>
                <a:gs pos="70000">
                  <a:srgbClr val="2E5C46"/>
                </a:gs>
              </a:gsLst>
              <a:lin ang="5400000" scaled="1"/>
              <a:tileRect/>
            </a:gra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7">
              <a:extLst>
                <a:ext uri="{FF2B5EF4-FFF2-40B4-BE49-F238E27FC236}">
                  <a16:creationId xmlns:a16="http://schemas.microsoft.com/office/drawing/2014/main" id="{303287EE-469F-98A6-34C6-AE57C6EE2E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813040DD-E33A-86C7-2242-945EB5321E92}"/>
              </a:ext>
            </a:extLst>
          </p:cNvPr>
          <p:cNvGrpSpPr/>
          <p:nvPr/>
        </p:nvGrpSpPr>
        <p:grpSpPr>
          <a:xfrm>
            <a:off x="4238352" y="2740975"/>
            <a:ext cx="1228574" cy="1228574"/>
            <a:chOff x="1161568" y="2606552"/>
            <a:chExt cx="1228574" cy="1228574"/>
          </a:xfrm>
        </p:grpSpPr>
        <p:sp>
          <p:nvSpPr>
            <p:cNvPr id="81" name="Freeform 5">
              <a:extLst>
                <a:ext uri="{FF2B5EF4-FFF2-40B4-BE49-F238E27FC236}">
                  <a16:creationId xmlns:a16="http://schemas.microsoft.com/office/drawing/2014/main" id="{F5D60CAF-E71A-E20E-B9F2-A5683ED348F6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161568" y="2606552"/>
              <a:ext cx="1228574" cy="1228574"/>
            </a:xfrm>
            <a:prstGeom prst="ellipse">
              <a:avLst/>
            </a:prstGeom>
            <a:gradFill flip="none" rotWithShape="1">
              <a:gsLst>
                <a:gs pos="0">
                  <a:srgbClr val="7CBFB7"/>
                </a:gs>
                <a:gs pos="70000">
                  <a:srgbClr val="70AB9B"/>
                </a:gs>
              </a:gsLst>
              <a:lin ang="5400000" scaled="1"/>
              <a:tileRect/>
            </a:gra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7">
              <a:extLst>
                <a:ext uri="{FF2B5EF4-FFF2-40B4-BE49-F238E27FC236}">
                  <a16:creationId xmlns:a16="http://schemas.microsoft.com/office/drawing/2014/main" id="{F501EDC9-9D0C-DA00-1FD9-60016D90AB8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32097" y="2962058"/>
              <a:ext cx="677075" cy="527319"/>
            </a:xfrm>
            <a:custGeom>
              <a:avLst/>
              <a:gdLst>
                <a:gd name="T0" fmla="*/ 2312 w 2608"/>
                <a:gd name="T1" fmla="*/ 1968 h 2034"/>
                <a:gd name="T2" fmla="*/ 2246 w 2608"/>
                <a:gd name="T3" fmla="*/ 2034 h 2034"/>
                <a:gd name="T4" fmla="*/ 2156 w 2608"/>
                <a:gd name="T5" fmla="*/ 2034 h 2034"/>
                <a:gd name="T6" fmla="*/ 1905 w 2608"/>
                <a:gd name="T7" fmla="*/ 2034 h 2034"/>
                <a:gd name="T8" fmla="*/ 228 w 2608"/>
                <a:gd name="T9" fmla="*/ 2034 h 2034"/>
                <a:gd name="T10" fmla="*/ 0 w 2608"/>
                <a:gd name="T11" fmla="*/ 1806 h 2034"/>
                <a:gd name="T12" fmla="*/ 0 w 2608"/>
                <a:gd name="T13" fmla="*/ 1537 h 2034"/>
                <a:gd name="T14" fmla="*/ 228 w 2608"/>
                <a:gd name="T15" fmla="*/ 1309 h 2034"/>
                <a:gd name="T16" fmla="*/ 1905 w 2608"/>
                <a:gd name="T17" fmla="*/ 1309 h 2034"/>
                <a:gd name="T18" fmla="*/ 2156 w 2608"/>
                <a:gd name="T19" fmla="*/ 1309 h 2034"/>
                <a:gd name="T20" fmla="*/ 2246 w 2608"/>
                <a:gd name="T21" fmla="*/ 1309 h 2034"/>
                <a:gd name="T22" fmla="*/ 2312 w 2608"/>
                <a:gd name="T23" fmla="*/ 1376 h 2034"/>
                <a:gd name="T24" fmla="*/ 2246 w 2608"/>
                <a:gd name="T25" fmla="*/ 1442 h 2034"/>
                <a:gd name="T26" fmla="*/ 2222 w 2608"/>
                <a:gd name="T27" fmla="*/ 1442 h 2034"/>
                <a:gd name="T28" fmla="*/ 2222 w 2608"/>
                <a:gd name="T29" fmla="*/ 1901 h 2034"/>
                <a:gd name="T30" fmla="*/ 2246 w 2608"/>
                <a:gd name="T31" fmla="*/ 1901 h 2034"/>
                <a:gd name="T32" fmla="*/ 2312 w 2608"/>
                <a:gd name="T33" fmla="*/ 1968 h 2034"/>
                <a:gd name="T34" fmla="*/ 2608 w 2608"/>
                <a:gd name="T35" fmla="*/ 1134 h 2034"/>
                <a:gd name="T36" fmla="*/ 2541 w 2608"/>
                <a:gd name="T37" fmla="*/ 1201 h 2034"/>
                <a:gd name="T38" fmla="*/ 2437 w 2608"/>
                <a:gd name="T39" fmla="*/ 1201 h 2034"/>
                <a:gd name="T40" fmla="*/ 2201 w 2608"/>
                <a:gd name="T41" fmla="*/ 1201 h 2034"/>
                <a:gd name="T42" fmla="*/ 809 w 2608"/>
                <a:gd name="T43" fmla="*/ 1201 h 2034"/>
                <a:gd name="T44" fmla="*/ 597 w 2608"/>
                <a:gd name="T45" fmla="*/ 989 h 2034"/>
                <a:gd name="T46" fmla="*/ 597 w 2608"/>
                <a:gd name="T47" fmla="*/ 795 h 2034"/>
                <a:gd name="T48" fmla="*/ 809 w 2608"/>
                <a:gd name="T49" fmla="*/ 583 h 2034"/>
                <a:gd name="T50" fmla="*/ 2201 w 2608"/>
                <a:gd name="T51" fmla="*/ 583 h 2034"/>
                <a:gd name="T52" fmla="*/ 2437 w 2608"/>
                <a:gd name="T53" fmla="*/ 583 h 2034"/>
                <a:gd name="T54" fmla="*/ 2541 w 2608"/>
                <a:gd name="T55" fmla="*/ 583 h 2034"/>
                <a:gd name="T56" fmla="*/ 2608 w 2608"/>
                <a:gd name="T57" fmla="*/ 650 h 2034"/>
                <a:gd name="T58" fmla="*/ 2541 w 2608"/>
                <a:gd name="T59" fmla="*/ 717 h 2034"/>
                <a:gd name="T60" fmla="*/ 2504 w 2608"/>
                <a:gd name="T61" fmla="*/ 717 h 2034"/>
                <a:gd name="T62" fmla="*/ 2504 w 2608"/>
                <a:gd name="T63" fmla="*/ 1068 h 2034"/>
                <a:gd name="T64" fmla="*/ 2541 w 2608"/>
                <a:gd name="T65" fmla="*/ 1068 h 2034"/>
                <a:gd name="T66" fmla="*/ 2608 w 2608"/>
                <a:gd name="T67" fmla="*/ 1134 h 2034"/>
                <a:gd name="T68" fmla="*/ 2201 w 2608"/>
                <a:gd name="T69" fmla="*/ 1068 h 2034"/>
                <a:gd name="T70" fmla="*/ 2371 w 2608"/>
                <a:gd name="T71" fmla="*/ 1068 h 2034"/>
                <a:gd name="T72" fmla="*/ 2371 w 2608"/>
                <a:gd name="T73" fmla="*/ 717 h 2034"/>
                <a:gd name="T74" fmla="*/ 2201 w 2608"/>
                <a:gd name="T75" fmla="*/ 717 h 2034"/>
                <a:gd name="T76" fmla="*/ 809 w 2608"/>
                <a:gd name="T77" fmla="*/ 717 h 2034"/>
                <a:gd name="T78" fmla="*/ 730 w 2608"/>
                <a:gd name="T79" fmla="*/ 795 h 2034"/>
                <a:gd name="T80" fmla="*/ 730 w 2608"/>
                <a:gd name="T81" fmla="*/ 989 h 2034"/>
                <a:gd name="T82" fmla="*/ 809 w 2608"/>
                <a:gd name="T83" fmla="*/ 1068 h 2034"/>
                <a:gd name="T84" fmla="*/ 2201 w 2608"/>
                <a:gd name="T85" fmla="*/ 1068 h 2034"/>
                <a:gd name="T86" fmla="*/ 2036 w 2608"/>
                <a:gd name="T87" fmla="*/ 0 h 2034"/>
                <a:gd name="T88" fmla="*/ 607 w 2608"/>
                <a:gd name="T89" fmla="*/ 0 h 2034"/>
                <a:gd name="T90" fmla="*/ 296 w 2608"/>
                <a:gd name="T91" fmla="*/ 0 h 2034"/>
                <a:gd name="T92" fmla="*/ 209 w 2608"/>
                <a:gd name="T93" fmla="*/ 0 h 2034"/>
                <a:gd name="T94" fmla="*/ 142 w 2608"/>
                <a:gd name="T95" fmla="*/ 66 h 2034"/>
                <a:gd name="T96" fmla="*/ 209 w 2608"/>
                <a:gd name="T97" fmla="*/ 133 h 2034"/>
                <a:gd name="T98" fmla="*/ 229 w 2608"/>
                <a:gd name="T99" fmla="*/ 133 h 2034"/>
                <a:gd name="T100" fmla="*/ 229 w 2608"/>
                <a:gd name="T101" fmla="*/ 362 h 2034"/>
                <a:gd name="T102" fmla="*/ 209 w 2608"/>
                <a:gd name="T103" fmla="*/ 362 h 2034"/>
                <a:gd name="T104" fmla="*/ 142 w 2608"/>
                <a:gd name="T105" fmla="*/ 429 h 2034"/>
                <a:gd name="T106" fmla="*/ 209 w 2608"/>
                <a:gd name="T107" fmla="*/ 495 h 2034"/>
                <a:gd name="T108" fmla="*/ 296 w 2608"/>
                <a:gd name="T109" fmla="*/ 495 h 2034"/>
                <a:gd name="T110" fmla="*/ 296 w 2608"/>
                <a:gd name="T111" fmla="*/ 495 h 2034"/>
                <a:gd name="T112" fmla="*/ 2036 w 2608"/>
                <a:gd name="T113" fmla="*/ 495 h 2034"/>
                <a:gd name="T114" fmla="*/ 2263 w 2608"/>
                <a:gd name="T115" fmla="*/ 268 h 2034"/>
                <a:gd name="T116" fmla="*/ 2263 w 2608"/>
                <a:gd name="T117" fmla="*/ 227 h 2034"/>
                <a:gd name="T118" fmla="*/ 2036 w 2608"/>
                <a:gd name="T119" fmla="*/ 0 h 2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08" h="2034">
                  <a:moveTo>
                    <a:pt x="2312" y="1968"/>
                  </a:moveTo>
                  <a:cubicBezTo>
                    <a:pt x="2312" y="2004"/>
                    <a:pt x="2283" y="2034"/>
                    <a:pt x="2246" y="2034"/>
                  </a:cubicBezTo>
                  <a:lnTo>
                    <a:pt x="2156" y="2034"/>
                  </a:lnTo>
                  <a:lnTo>
                    <a:pt x="1905" y="2034"/>
                  </a:lnTo>
                  <a:lnTo>
                    <a:pt x="228" y="2034"/>
                  </a:lnTo>
                  <a:cubicBezTo>
                    <a:pt x="102" y="2034"/>
                    <a:pt x="0" y="1932"/>
                    <a:pt x="0" y="1806"/>
                  </a:cubicBezTo>
                  <a:lnTo>
                    <a:pt x="0" y="1537"/>
                  </a:lnTo>
                  <a:cubicBezTo>
                    <a:pt x="0" y="1411"/>
                    <a:pt x="102" y="1309"/>
                    <a:pt x="228" y="1309"/>
                  </a:cubicBezTo>
                  <a:lnTo>
                    <a:pt x="1905" y="1309"/>
                  </a:lnTo>
                  <a:lnTo>
                    <a:pt x="2156" y="1309"/>
                  </a:lnTo>
                  <a:lnTo>
                    <a:pt x="2246" y="1309"/>
                  </a:lnTo>
                  <a:cubicBezTo>
                    <a:pt x="2283" y="1309"/>
                    <a:pt x="2312" y="1339"/>
                    <a:pt x="2312" y="1376"/>
                  </a:cubicBezTo>
                  <a:cubicBezTo>
                    <a:pt x="2312" y="1412"/>
                    <a:pt x="2283" y="1442"/>
                    <a:pt x="2246" y="1442"/>
                  </a:cubicBezTo>
                  <a:lnTo>
                    <a:pt x="2222" y="1442"/>
                  </a:lnTo>
                  <a:lnTo>
                    <a:pt x="2222" y="1901"/>
                  </a:lnTo>
                  <a:lnTo>
                    <a:pt x="2246" y="1901"/>
                  </a:lnTo>
                  <a:cubicBezTo>
                    <a:pt x="2283" y="1901"/>
                    <a:pt x="2312" y="1931"/>
                    <a:pt x="2312" y="1968"/>
                  </a:cubicBezTo>
                  <a:close/>
                  <a:moveTo>
                    <a:pt x="2608" y="1134"/>
                  </a:moveTo>
                  <a:cubicBezTo>
                    <a:pt x="2608" y="1171"/>
                    <a:pt x="2578" y="1201"/>
                    <a:pt x="2541" y="1201"/>
                  </a:cubicBezTo>
                  <a:lnTo>
                    <a:pt x="2437" y="1201"/>
                  </a:lnTo>
                  <a:lnTo>
                    <a:pt x="2201" y="1201"/>
                  </a:lnTo>
                  <a:lnTo>
                    <a:pt x="809" y="1201"/>
                  </a:lnTo>
                  <a:cubicBezTo>
                    <a:pt x="692" y="1201"/>
                    <a:pt x="597" y="1106"/>
                    <a:pt x="597" y="989"/>
                  </a:cubicBezTo>
                  <a:lnTo>
                    <a:pt x="597" y="795"/>
                  </a:lnTo>
                  <a:cubicBezTo>
                    <a:pt x="597" y="678"/>
                    <a:pt x="692" y="583"/>
                    <a:pt x="809" y="583"/>
                  </a:cubicBezTo>
                  <a:lnTo>
                    <a:pt x="2201" y="583"/>
                  </a:lnTo>
                  <a:lnTo>
                    <a:pt x="2437" y="583"/>
                  </a:lnTo>
                  <a:lnTo>
                    <a:pt x="2541" y="583"/>
                  </a:lnTo>
                  <a:cubicBezTo>
                    <a:pt x="2578" y="583"/>
                    <a:pt x="2608" y="613"/>
                    <a:pt x="2608" y="650"/>
                  </a:cubicBezTo>
                  <a:cubicBezTo>
                    <a:pt x="2608" y="687"/>
                    <a:pt x="2578" y="717"/>
                    <a:pt x="2541" y="717"/>
                  </a:cubicBezTo>
                  <a:lnTo>
                    <a:pt x="2504" y="717"/>
                  </a:lnTo>
                  <a:lnTo>
                    <a:pt x="2504" y="1068"/>
                  </a:lnTo>
                  <a:lnTo>
                    <a:pt x="2541" y="1068"/>
                  </a:lnTo>
                  <a:cubicBezTo>
                    <a:pt x="2578" y="1068"/>
                    <a:pt x="2608" y="1098"/>
                    <a:pt x="2608" y="1134"/>
                  </a:cubicBezTo>
                  <a:close/>
                  <a:moveTo>
                    <a:pt x="2201" y="1068"/>
                  </a:moveTo>
                  <a:lnTo>
                    <a:pt x="2371" y="1068"/>
                  </a:lnTo>
                  <a:lnTo>
                    <a:pt x="2371" y="717"/>
                  </a:lnTo>
                  <a:lnTo>
                    <a:pt x="2201" y="717"/>
                  </a:lnTo>
                  <a:lnTo>
                    <a:pt x="809" y="717"/>
                  </a:lnTo>
                  <a:cubicBezTo>
                    <a:pt x="765" y="717"/>
                    <a:pt x="730" y="752"/>
                    <a:pt x="730" y="795"/>
                  </a:cubicBezTo>
                  <a:lnTo>
                    <a:pt x="730" y="989"/>
                  </a:lnTo>
                  <a:cubicBezTo>
                    <a:pt x="730" y="1033"/>
                    <a:pt x="765" y="1068"/>
                    <a:pt x="809" y="1068"/>
                  </a:cubicBezTo>
                  <a:lnTo>
                    <a:pt x="2201" y="1068"/>
                  </a:lnTo>
                  <a:close/>
                  <a:moveTo>
                    <a:pt x="2036" y="0"/>
                  </a:moveTo>
                  <a:lnTo>
                    <a:pt x="607" y="0"/>
                  </a:lnTo>
                  <a:lnTo>
                    <a:pt x="296" y="0"/>
                  </a:lnTo>
                  <a:lnTo>
                    <a:pt x="209" y="0"/>
                  </a:lnTo>
                  <a:cubicBezTo>
                    <a:pt x="172" y="0"/>
                    <a:pt x="142" y="29"/>
                    <a:pt x="142" y="66"/>
                  </a:cubicBezTo>
                  <a:cubicBezTo>
                    <a:pt x="142" y="103"/>
                    <a:pt x="172" y="133"/>
                    <a:pt x="209" y="133"/>
                  </a:cubicBezTo>
                  <a:lnTo>
                    <a:pt x="229" y="133"/>
                  </a:lnTo>
                  <a:lnTo>
                    <a:pt x="229" y="362"/>
                  </a:lnTo>
                  <a:lnTo>
                    <a:pt x="209" y="362"/>
                  </a:lnTo>
                  <a:cubicBezTo>
                    <a:pt x="172" y="362"/>
                    <a:pt x="142" y="392"/>
                    <a:pt x="142" y="429"/>
                  </a:cubicBezTo>
                  <a:cubicBezTo>
                    <a:pt x="142" y="466"/>
                    <a:pt x="172" y="495"/>
                    <a:pt x="209" y="495"/>
                  </a:cubicBezTo>
                  <a:lnTo>
                    <a:pt x="296" y="495"/>
                  </a:lnTo>
                  <a:cubicBezTo>
                    <a:pt x="296" y="495"/>
                    <a:pt x="296" y="495"/>
                    <a:pt x="296" y="495"/>
                  </a:cubicBezTo>
                  <a:lnTo>
                    <a:pt x="2036" y="495"/>
                  </a:lnTo>
                  <a:cubicBezTo>
                    <a:pt x="2161" y="495"/>
                    <a:pt x="2263" y="393"/>
                    <a:pt x="2263" y="268"/>
                  </a:cubicBezTo>
                  <a:lnTo>
                    <a:pt x="2263" y="227"/>
                  </a:lnTo>
                  <a:cubicBezTo>
                    <a:pt x="2263" y="102"/>
                    <a:pt x="2161" y="0"/>
                    <a:pt x="20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1" name="Freeform 5">
            <a:extLst>
              <a:ext uri="{FF2B5EF4-FFF2-40B4-BE49-F238E27FC236}">
                <a16:creationId xmlns:a16="http://schemas.microsoft.com/office/drawing/2014/main" id="{743AB7AA-2975-B7E3-F1DE-49E9F26716B3}"/>
              </a:ext>
            </a:extLst>
          </p:cNvPr>
          <p:cNvSpPr>
            <a:spLocks/>
          </p:cNvSpPr>
          <p:nvPr/>
        </p:nvSpPr>
        <p:spPr bwMode="auto">
          <a:xfrm rot="10800000">
            <a:off x="6718814" y="2740975"/>
            <a:ext cx="1228574" cy="1228574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CE1346D2-B6CC-9967-5FB7-05990610360D}"/>
              </a:ext>
            </a:extLst>
          </p:cNvPr>
          <p:cNvGrpSpPr/>
          <p:nvPr/>
        </p:nvGrpSpPr>
        <p:grpSpPr>
          <a:xfrm>
            <a:off x="9173876" y="2740975"/>
            <a:ext cx="1228574" cy="1228574"/>
            <a:chOff x="1161568" y="2606552"/>
            <a:chExt cx="1228574" cy="1228574"/>
          </a:xfrm>
        </p:grpSpPr>
        <p:sp>
          <p:nvSpPr>
            <p:cNvPr id="87" name="Freeform 5">
              <a:extLst>
                <a:ext uri="{FF2B5EF4-FFF2-40B4-BE49-F238E27FC236}">
                  <a16:creationId xmlns:a16="http://schemas.microsoft.com/office/drawing/2014/main" id="{9E6052F2-F6C6-94E0-6AA2-94AC11A47EB2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161568" y="2606552"/>
              <a:ext cx="1228574" cy="1228574"/>
            </a:xfrm>
            <a:prstGeom prst="ellipse">
              <a:avLst/>
            </a:prstGeom>
            <a:gradFill flip="none" rotWithShape="1">
              <a:gsLst>
                <a:gs pos="0">
                  <a:srgbClr val="7CBFB7"/>
                </a:gs>
                <a:gs pos="70000">
                  <a:srgbClr val="70AB9B"/>
                </a:gs>
              </a:gsLst>
              <a:lin ang="5400000" scaled="1"/>
              <a:tileRect/>
            </a:gra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7">
              <a:extLst>
                <a:ext uri="{FF2B5EF4-FFF2-40B4-BE49-F238E27FC236}">
                  <a16:creationId xmlns:a16="http://schemas.microsoft.com/office/drawing/2014/main" id="{884A2CB2-39CC-3017-FE35-7CFBE7D423D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16791" y="2887181"/>
              <a:ext cx="507686" cy="677075"/>
            </a:xfrm>
            <a:custGeom>
              <a:avLst/>
              <a:gdLst>
                <a:gd name="connsiteX0" fmla="*/ 326365 w 454935"/>
                <a:gd name="connsiteY0" fmla="*/ 478293 h 606722"/>
                <a:gd name="connsiteX1" fmla="*/ 454935 w 454935"/>
                <a:gd name="connsiteY1" fmla="*/ 478293 h 606722"/>
                <a:gd name="connsiteX2" fmla="*/ 326365 w 454935"/>
                <a:gd name="connsiteY2" fmla="*/ 606722 h 606722"/>
                <a:gd name="connsiteX3" fmla="*/ 120788 w 454935"/>
                <a:gd name="connsiteY3" fmla="*/ 342509 h 606722"/>
                <a:gd name="connsiteX4" fmla="*/ 120788 w 454935"/>
                <a:gd name="connsiteY4" fmla="*/ 382056 h 606722"/>
                <a:gd name="connsiteX5" fmla="*/ 334058 w 454935"/>
                <a:gd name="connsiteY5" fmla="*/ 382056 h 606722"/>
                <a:gd name="connsiteX6" fmla="*/ 334058 w 454935"/>
                <a:gd name="connsiteY6" fmla="*/ 342509 h 606722"/>
                <a:gd name="connsiteX7" fmla="*/ 120788 w 454935"/>
                <a:gd name="connsiteY7" fmla="*/ 254526 h 606722"/>
                <a:gd name="connsiteX8" fmla="*/ 120788 w 454935"/>
                <a:gd name="connsiteY8" fmla="*/ 294074 h 606722"/>
                <a:gd name="connsiteX9" fmla="*/ 334058 w 454935"/>
                <a:gd name="connsiteY9" fmla="*/ 294074 h 606722"/>
                <a:gd name="connsiteX10" fmla="*/ 334058 w 454935"/>
                <a:gd name="connsiteY10" fmla="*/ 254526 h 606722"/>
                <a:gd name="connsiteX11" fmla="*/ 120788 w 454935"/>
                <a:gd name="connsiteY11" fmla="*/ 166633 h 606722"/>
                <a:gd name="connsiteX12" fmla="*/ 120788 w 454935"/>
                <a:gd name="connsiteY12" fmla="*/ 206180 h 606722"/>
                <a:gd name="connsiteX13" fmla="*/ 334058 w 454935"/>
                <a:gd name="connsiteY13" fmla="*/ 206180 h 606722"/>
                <a:gd name="connsiteX14" fmla="*/ 334058 w 454935"/>
                <a:gd name="connsiteY14" fmla="*/ 166633 h 606722"/>
                <a:gd name="connsiteX15" fmla="*/ 120788 w 454935"/>
                <a:gd name="connsiteY15" fmla="*/ 78651 h 606722"/>
                <a:gd name="connsiteX16" fmla="*/ 120788 w 454935"/>
                <a:gd name="connsiteY16" fmla="*/ 118287 h 606722"/>
                <a:gd name="connsiteX17" fmla="*/ 334058 w 454935"/>
                <a:gd name="connsiteY17" fmla="*/ 118287 h 606722"/>
                <a:gd name="connsiteX18" fmla="*/ 334058 w 454935"/>
                <a:gd name="connsiteY18" fmla="*/ 78651 h 606722"/>
                <a:gd name="connsiteX19" fmla="*/ 0 w 454935"/>
                <a:gd name="connsiteY19" fmla="*/ 0 h 606722"/>
                <a:gd name="connsiteX20" fmla="*/ 454935 w 454935"/>
                <a:gd name="connsiteY20" fmla="*/ 0 h 606722"/>
                <a:gd name="connsiteX21" fmla="*/ 454935 w 454935"/>
                <a:gd name="connsiteY21" fmla="*/ 438756 h 606722"/>
                <a:gd name="connsiteX22" fmla="*/ 286704 w 454935"/>
                <a:gd name="connsiteY22" fmla="*/ 438756 h 606722"/>
                <a:gd name="connsiteX23" fmla="*/ 286704 w 454935"/>
                <a:gd name="connsiteY23" fmla="*/ 606722 h 606722"/>
                <a:gd name="connsiteX24" fmla="*/ 0 w 454935"/>
                <a:gd name="connsiteY24" fmla="*/ 606722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4935" h="606722">
                  <a:moveTo>
                    <a:pt x="326365" y="478293"/>
                  </a:moveTo>
                  <a:lnTo>
                    <a:pt x="454935" y="478293"/>
                  </a:lnTo>
                  <a:lnTo>
                    <a:pt x="326365" y="606722"/>
                  </a:lnTo>
                  <a:close/>
                  <a:moveTo>
                    <a:pt x="120788" y="342509"/>
                  </a:moveTo>
                  <a:lnTo>
                    <a:pt x="120788" y="382056"/>
                  </a:lnTo>
                  <a:lnTo>
                    <a:pt x="334058" y="382056"/>
                  </a:lnTo>
                  <a:lnTo>
                    <a:pt x="334058" y="342509"/>
                  </a:lnTo>
                  <a:close/>
                  <a:moveTo>
                    <a:pt x="120788" y="254526"/>
                  </a:moveTo>
                  <a:lnTo>
                    <a:pt x="120788" y="294074"/>
                  </a:lnTo>
                  <a:lnTo>
                    <a:pt x="334058" y="294074"/>
                  </a:lnTo>
                  <a:lnTo>
                    <a:pt x="334058" y="254526"/>
                  </a:lnTo>
                  <a:close/>
                  <a:moveTo>
                    <a:pt x="120788" y="166633"/>
                  </a:moveTo>
                  <a:lnTo>
                    <a:pt x="120788" y="206180"/>
                  </a:lnTo>
                  <a:lnTo>
                    <a:pt x="334058" y="206180"/>
                  </a:lnTo>
                  <a:lnTo>
                    <a:pt x="334058" y="166633"/>
                  </a:lnTo>
                  <a:close/>
                  <a:moveTo>
                    <a:pt x="120788" y="78651"/>
                  </a:moveTo>
                  <a:lnTo>
                    <a:pt x="120788" y="118287"/>
                  </a:lnTo>
                  <a:lnTo>
                    <a:pt x="334058" y="118287"/>
                  </a:lnTo>
                  <a:lnTo>
                    <a:pt x="334058" y="78651"/>
                  </a:lnTo>
                  <a:close/>
                  <a:moveTo>
                    <a:pt x="0" y="0"/>
                  </a:moveTo>
                  <a:lnTo>
                    <a:pt x="454935" y="0"/>
                  </a:lnTo>
                  <a:lnTo>
                    <a:pt x="454935" y="438756"/>
                  </a:lnTo>
                  <a:lnTo>
                    <a:pt x="286704" y="438756"/>
                  </a:lnTo>
                  <a:lnTo>
                    <a:pt x="286704" y="606722"/>
                  </a:lnTo>
                  <a:lnTo>
                    <a:pt x="0" y="6067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3" name="Freeform 5">
            <a:extLst>
              <a:ext uri="{FF2B5EF4-FFF2-40B4-BE49-F238E27FC236}">
                <a16:creationId xmlns:a16="http://schemas.microsoft.com/office/drawing/2014/main" id="{D2AEB660-2E8B-CFAA-F997-1283C3BA78F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130651" y="3054790"/>
            <a:ext cx="400923" cy="592899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CBEAD9F-9261-E760-AC52-EBFD406D6E3B}"/>
              </a:ext>
            </a:extLst>
          </p:cNvPr>
          <p:cNvGrpSpPr/>
          <p:nvPr/>
        </p:nvGrpSpPr>
        <p:grpSpPr>
          <a:xfrm>
            <a:off x="2308859" y="-5309327"/>
            <a:ext cx="7316654" cy="7316654"/>
            <a:chOff x="2308859" y="-229327"/>
            <a:chExt cx="7316654" cy="7316654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F3FEE7A9-5A24-D778-BF42-A55A1AF7A920}"/>
                </a:ext>
              </a:extLst>
            </p:cNvPr>
            <p:cNvSpPr/>
            <p:nvPr/>
          </p:nvSpPr>
          <p:spPr>
            <a:xfrm rot="4638165">
              <a:off x="2633420" y="95235"/>
              <a:ext cx="6667532" cy="6667530"/>
            </a:xfrm>
            <a:custGeom>
              <a:avLst/>
              <a:gdLst>
                <a:gd name="connsiteX0" fmla="*/ 0 w 6667532"/>
                <a:gd name="connsiteY0" fmla="*/ 3333765 h 6667530"/>
                <a:gd name="connsiteX1" fmla="*/ 3333766 w 6667532"/>
                <a:gd name="connsiteY1" fmla="*/ 0 h 6667530"/>
                <a:gd name="connsiteX2" fmla="*/ 6667532 w 6667532"/>
                <a:gd name="connsiteY2" fmla="*/ 3333765 h 6667530"/>
                <a:gd name="connsiteX3" fmla="*/ 3333766 w 6667532"/>
                <a:gd name="connsiteY3" fmla="*/ 6667530 h 6667530"/>
                <a:gd name="connsiteX4" fmla="*/ 0 w 6667532"/>
                <a:gd name="connsiteY4" fmla="*/ 3333765 h 666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32" h="6667530" extrusionOk="0">
                  <a:moveTo>
                    <a:pt x="0" y="3333765"/>
                  </a:moveTo>
                  <a:cubicBezTo>
                    <a:pt x="-61852" y="1454425"/>
                    <a:pt x="1340066" y="57240"/>
                    <a:pt x="3333766" y="0"/>
                  </a:cubicBezTo>
                  <a:cubicBezTo>
                    <a:pt x="5370701" y="41209"/>
                    <a:pt x="6578134" y="1495420"/>
                    <a:pt x="6667532" y="3333765"/>
                  </a:cubicBezTo>
                  <a:cubicBezTo>
                    <a:pt x="6432372" y="5404599"/>
                    <a:pt x="5113441" y="7007532"/>
                    <a:pt x="3333766" y="6667530"/>
                  </a:cubicBezTo>
                  <a:cubicBezTo>
                    <a:pt x="1277864" y="6550055"/>
                    <a:pt x="260995" y="5299659"/>
                    <a:pt x="0" y="3333765"/>
                  </a:cubicBezTo>
                  <a:close/>
                </a:path>
              </a:pathLst>
            </a:custGeom>
            <a:noFill/>
            <a:ln w="38100" cap="flat" cmpd="sng" algn="ctr">
              <a:gradFill flip="none" rotWithShape="1">
                <a:gsLst>
                  <a:gs pos="0">
                    <a:srgbClr val="70AB9B">
                      <a:alpha val="0"/>
                    </a:srgbClr>
                  </a:gs>
                  <a:gs pos="100000">
                    <a:srgbClr val="70AB9B"/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4F573D04-1CF2-E326-4DBC-21B3145E8CF7}"/>
                </a:ext>
              </a:extLst>
            </p:cNvPr>
            <p:cNvSpPr/>
            <p:nvPr/>
          </p:nvSpPr>
          <p:spPr>
            <a:xfrm rot="2068410">
              <a:off x="2308859" y="-229327"/>
              <a:ext cx="7316654" cy="7316654"/>
            </a:xfrm>
            <a:custGeom>
              <a:avLst/>
              <a:gdLst>
                <a:gd name="connsiteX0" fmla="*/ 0 w 7316654"/>
                <a:gd name="connsiteY0" fmla="*/ 3658327 h 7316654"/>
                <a:gd name="connsiteX1" fmla="*/ 3658327 w 7316654"/>
                <a:gd name="connsiteY1" fmla="*/ 0 h 7316654"/>
                <a:gd name="connsiteX2" fmla="*/ 7316654 w 7316654"/>
                <a:gd name="connsiteY2" fmla="*/ 3658327 h 7316654"/>
                <a:gd name="connsiteX3" fmla="*/ 3658327 w 7316654"/>
                <a:gd name="connsiteY3" fmla="*/ 7316654 h 7316654"/>
                <a:gd name="connsiteX4" fmla="*/ 0 w 7316654"/>
                <a:gd name="connsiteY4" fmla="*/ 3658327 h 731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6654" h="7316654" extrusionOk="0">
                  <a:moveTo>
                    <a:pt x="0" y="3658327"/>
                  </a:moveTo>
                  <a:cubicBezTo>
                    <a:pt x="-312766" y="1444968"/>
                    <a:pt x="1484789" y="57461"/>
                    <a:pt x="3658327" y="0"/>
                  </a:cubicBezTo>
                  <a:cubicBezTo>
                    <a:pt x="6068129" y="81970"/>
                    <a:pt x="6988542" y="1648322"/>
                    <a:pt x="7316654" y="3658327"/>
                  </a:cubicBezTo>
                  <a:cubicBezTo>
                    <a:pt x="7194874" y="5797690"/>
                    <a:pt x="5620863" y="7636696"/>
                    <a:pt x="3658327" y="7316654"/>
                  </a:cubicBezTo>
                  <a:cubicBezTo>
                    <a:pt x="1392710" y="7182511"/>
                    <a:pt x="170557" y="5760259"/>
                    <a:pt x="0" y="3658327"/>
                  </a:cubicBezTo>
                  <a:close/>
                </a:path>
              </a:pathLst>
            </a:custGeom>
            <a:noFill/>
            <a:ln w="38100">
              <a:gradFill flip="none" rotWithShape="1">
                <a:gsLst>
                  <a:gs pos="0">
                    <a:srgbClr val="70AB9B">
                      <a:alpha val="0"/>
                    </a:srgbClr>
                  </a:gs>
                  <a:gs pos="100000">
                    <a:srgbClr val="70AB9B"/>
                  </a:gs>
                </a:gsLst>
                <a:lin ang="0" scaled="1"/>
                <a:tileRect/>
              </a:gra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BDB640A3-BF94-0FE2-A257-920027331DC4}"/>
              </a:ext>
            </a:extLst>
          </p:cNvPr>
          <p:cNvSpPr txBox="1"/>
          <p:nvPr/>
        </p:nvSpPr>
        <p:spPr>
          <a:xfrm>
            <a:off x="1244609" y="5017491"/>
            <a:ext cx="2236488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B242E04-6F2D-1197-0D17-5A5EBCA30FA4}"/>
              </a:ext>
            </a:extLst>
          </p:cNvPr>
          <p:cNvSpPr txBox="1"/>
          <p:nvPr/>
        </p:nvSpPr>
        <p:spPr>
          <a:xfrm>
            <a:off x="3736622" y="5017491"/>
            <a:ext cx="2236488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F8C99EC-9158-2FAE-0725-098DA9036E76}"/>
              </a:ext>
            </a:extLst>
          </p:cNvPr>
          <p:cNvSpPr txBox="1"/>
          <p:nvPr/>
        </p:nvSpPr>
        <p:spPr>
          <a:xfrm>
            <a:off x="6247056" y="5017491"/>
            <a:ext cx="2236488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0EF50A1-6495-A6CF-6E8E-128B75953CA6}"/>
              </a:ext>
            </a:extLst>
          </p:cNvPr>
          <p:cNvSpPr txBox="1"/>
          <p:nvPr/>
        </p:nvSpPr>
        <p:spPr>
          <a:xfrm>
            <a:off x="8735371" y="5017491"/>
            <a:ext cx="2236488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1319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ABA685BD-A715-93AA-1CB7-E02AA08ADB59}"/>
              </a:ext>
            </a:extLst>
          </p:cNvPr>
          <p:cNvSpPr>
            <a:spLocks/>
          </p:cNvSpPr>
          <p:nvPr/>
        </p:nvSpPr>
        <p:spPr bwMode="auto">
          <a:xfrm rot="10800000">
            <a:off x="370771" y="245683"/>
            <a:ext cx="708729" cy="708729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4E4E3C7C-ED02-FECC-1B85-ABD86581CB4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77060" y="392372"/>
            <a:ext cx="270665" cy="400269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ctangle 157">
            <a:extLst>
              <a:ext uri="{FF2B5EF4-FFF2-40B4-BE49-F238E27FC236}">
                <a16:creationId xmlns:a16="http://schemas.microsoft.com/office/drawing/2014/main" id="{7FE9F0EF-E4DE-9829-3C0F-DB316AB02FB3}"/>
              </a:ext>
            </a:extLst>
          </p:cNvPr>
          <p:cNvSpPr/>
          <p:nvPr/>
        </p:nvSpPr>
        <p:spPr>
          <a:xfrm>
            <a:off x="7739035" y="2061819"/>
            <a:ext cx="2583514" cy="450697"/>
          </a:xfrm>
          <a:prstGeom prst="rect">
            <a:avLst/>
          </a:prstGeom>
          <a:solidFill>
            <a:srgbClr val="2E5C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  <a:sym typeface="+mn-lt"/>
            </a:endParaRPr>
          </a:p>
        </p:txBody>
      </p:sp>
      <p:cxnSp>
        <p:nvCxnSpPr>
          <p:cNvPr id="25" name="Straight Connector 298">
            <a:extLst>
              <a:ext uri="{FF2B5EF4-FFF2-40B4-BE49-F238E27FC236}">
                <a16:creationId xmlns:a16="http://schemas.microsoft.com/office/drawing/2014/main" id="{B30D2D4C-D903-3652-21E9-7D3277CAE659}"/>
              </a:ext>
            </a:extLst>
          </p:cNvPr>
          <p:cNvCxnSpPr/>
          <p:nvPr/>
        </p:nvCxnSpPr>
        <p:spPr>
          <a:xfrm>
            <a:off x="4197599" y="3752778"/>
            <a:ext cx="3505673" cy="1600"/>
          </a:xfrm>
          <a:prstGeom prst="line">
            <a:avLst/>
          </a:prstGeom>
          <a:ln w="19050" cap="rnd">
            <a:solidFill>
              <a:srgbClr val="70AB9B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97">
            <a:extLst>
              <a:ext uri="{FF2B5EF4-FFF2-40B4-BE49-F238E27FC236}">
                <a16:creationId xmlns:a16="http://schemas.microsoft.com/office/drawing/2014/main" id="{BBDE2945-A48E-B642-9E30-4CBD63BEC61D}"/>
              </a:ext>
            </a:extLst>
          </p:cNvPr>
          <p:cNvCxnSpPr/>
          <p:nvPr/>
        </p:nvCxnSpPr>
        <p:spPr>
          <a:xfrm>
            <a:off x="4417015" y="4512702"/>
            <a:ext cx="3247763" cy="1599"/>
          </a:xfrm>
          <a:prstGeom prst="line">
            <a:avLst/>
          </a:prstGeom>
          <a:ln w="19050" cap="rnd">
            <a:solidFill>
              <a:srgbClr val="70AB9B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152">
            <a:extLst>
              <a:ext uri="{FF2B5EF4-FFF2-40B4-BE49-F238E27FC236}">
                <a16:creationId xmlns:a16="http://schemas.microsoft.com/office/drawing/2014/main" id="{C6AFEEE1-8F06-9A6F-F3A3-2CB7146C4492}"/>
              </a:ext>
            </a:extLst>
          </p:cNvPr>
          <p:cNvCxnSpPr/>
          <p:nvPr/>
        </p:nvCxnSpPr>
        <p:spPr>
          <a:xfrm flipH="1">
            <a:off x="1709866" y="1773363"/>
            <a:ext cx="1759075" cy="2542372"/>
          </a:xfrm>
          <a:prstGeom prst="line">
            <a:avLst/>
          </a:prstGeom>
          <a:ln w="12700">
            <a:solidFill>
              <a:schemeClr val="accent1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54">
            <a:extLst>
              <a:ext uri="{FF2B5EF4-FFF2-40B4-BE49-F238E27FC236}">
                <a16:creationId xmlns:a16="http://schemas.microsoft.com/office/drawing/2014/main" id="{EA2FCFF3-180E-E9CF-1ECE-65EFC1C9F5B8}"/>
              </a:ext>
            </a:extLst>
          </p:cNvPr>
          <p:cNvSpPr txBox="1">
            <a:spLocks noChangeArrowheads="1"/>
          </p:cNvSpPr>
          <p:nvPr/>
        </p:nvSpPr>
        <p:spPr bwMode="auto">
          <a:xfrm rot="18300000">
            <a:off x="818112" y="2765593"/>
            <a:ext cx="3282764" cy="369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单击此处添加描述文本</a:t>
            </a:r>
            <a:endParaRPr lang="en-GB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48" name="Group 162">
            <a:extLst>
              <a:ext uri="{FF2B5EF4-FFF2-40B4-BE49-F238E27FC236}">
                <a16:creationId xmlns:a16="http://schemas.microsoft.com/office/drawing/2014/main" id="{5D410BE6-4289-9DD2-E73F-0A6E3F7B1CFB}"/>
              </a:ext>
            </a:extLst>
          </p:cNvPr>
          <p:cNvGrpSpPr>
            <a:grpSpLocks noChangeAspect="1"/>
          </p:cNvGrpSpPr>
          <p:nvPr/>
        </p:nvGrpSpPr>
        <p:grpSpPr>
          <a:xfrm>
            <a:off x="1663123" y="1678191"/>
            <a:ext cx="3849578" cy="3501617"/>
            <a:chOff x="1457325" y="1144588"/>
            <a:chExt cx="4314825" cy="3924301"/>
          </a:xfrm>
          <a:solidFill>
            <a:srgbClr val="2E5C4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Freeform 6">
              <a:extLst>
                <a:ext uri="{FF2B5EF4-FFF2-40B4-BE49-F238E27FC236}">
                  <a16:creationId xmlns:a16="http://schemas.microsoft.com/office/drawing/2014/main" id="{91DEB306-D49B-988E-7EA0-1BEA566DA4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8388" y="1374776"/>
              <a:ext cx="1952625" cy="3524250"/>
            </a:xfrm>
            <a:custGeom>
              <a:avLst/>
              <a:gdLst/>
              <a:ahLst/>
              <a:cxnLst>
                <a:cxn ang="0">
                  <a:pos x="216" y="187"/>
                </a:cxn>
                <a:cxn ang="0">
                  <a:pos x="104" y="24"/>
                </a:cxn>
                <a:cxn ang="0">
                  <a:pos x="7379" y="10633"/>
                </a:cxn>
                <a:cxn ang="0">
                  <a:pos x="7267" y="10470"/>
                </a:cxn>
                <a:cxn ang="0">
                  <a:pos x="7156" y="10307"/>
                </a:cxn>
                <a:cxn ang="0">
                  <a:pos x="7044" y="10143"/>
                </a:cxn>
                <a:cxn ang="0">
                  <a:pos x="6932" y="9980"/>
                </a:cxn>
                <a:cxn ang="0">
                  <a:pos x="6819" y="9817"/>
                </a:cxn>
                <a:cxn ang="0">
                  <a:pos x="6707" y="9654"/>
                </a:cxn>
                <a:cxn ang="0">
                  <a:pos x="6596" y="9491"/>
                </a:cxn>
                <a:cxn ang="0">
                  <a:pos x="6484" y="9328"/>
                </a:cxn>
                <a:cxn ang="0">
                  <a:pos x="6372" y="9165"/>
                </a:cxn>
                <a:cxn ang="0">
                  <a:pos x="6260" y="9001"/>
                </a:cxn>
                <a:cxn ang="0">
                  <a:pos x="6148" y="8838"/>
                </a:cxn>
                <a:cxn ang="0">
                  <a:pos x="6036" y="8674"/>
                </a:cxn>
                <a:cxn ang="0">
                  <a:pos x="5924" y="8511"/>
                </a:cxn>
                <a:cxn ang="0">
                  <a:pos x="5476" y="7858"/>
                </a:cxn>
                <a:cxn ang="0">
                  <a:pos x="5365" y="7695"/>
                </a:cxn>
                <a:cxn ang="0">
                  <a:pos x="5253" y="7532"/>
                </a:cxn>
                <a:cxn ang="0">
                  <a:pos x="5141" y="7369"/>
                </a:cxn>
                <a:cxn ang="0">
                  <a:pos x="5029" y="7206"/>
                </a:cxn>
                <a:cxn ang="0">
                  <a:pos x="4916" y="7042"/>
                </a:cxn>
                <a:cxn ang="0">
                  <a:pos x="4804" y="6879"/>
                </a:cxn>
                <a:cxn ang="0">
                  <a:pos x="4693" y="6716"/>
                </a:cxn>
                <a:cxn ang="0">
                  <a:pos x="4581" y="6553"/>
                </a:cxn>
                <a:cxn ang="0">
                  <a:pos x="4469" y="6389"/>
                </a:cxn>
                <a:cxn ang="0">
                  <a:pos x="4357" y="6226"/>
                </a:cxn>
                <a:cxn ang="0">
                  <a:pos x="4245" y="6063"/>
                </a:cxn>
                <a:cxn ang="0">
                  <a:pos x="4134" y="5899"/>
                </a:cxn>
                <a:cxn ang="0">
                  <a:pos x="4022" y="5736"/>
                </a:cxn>
                <a:cxn ang="0">
                  <a:pos x="3573" y="5084"/>
                </a:cxn>
                <a:cxn ang="0">
                  <a:pos x="3462" y="4920"/>
                </a:cxn>
                <a:cxn ang="0">
                  <a:pos x="3350" y="4757"/>
                </a:cxn>
                <a:cxn ang="0">
                  <a:pos x="3238" y="4594"/>
                </a:cxn>
                <a:cxn ang="0">
                  <a:pos x="3126" y="4431"/>
                </a:cxn>
                <a:cxn ang="0">
                  <a:pos x="3014" y="4268"/>
                </a:cxn>
                <a:cxn ang="0">
                  <a:pos x="2901" y="4105"/>
                </a:cxn>
                <a:cxn ang="0">
                  <a:pos x="2790" y="3940"/>
                </a:cxn>
                <a:cxn ang="0">
                  <a:pos x="2678" y="3777"/>
                </a:cxn>
                <a:cxn ang="0">
                  <a:pos x="2566" y="3614"/>
                </a:cxn>
                <a:cxn ang="0">
                  <a:pos x="2454" y="3451"/>
                </a:cxn>
                <a:cxn ang="0">
                  <a:pos x="2342" y="3288"/>
                </a:cxn>
                <a:cxn ang="0">
                  <a:pos x="2231" y="3125"/>
                </a:cxn>
                <a:cxn ang="0">
                  <a:pos x="2119" y="2962"/>
                </a:cxn>
                <a:cxn ang="0">
                  <a:pos x="2006" y="2798"/>
                </a:cxn>
                <a:cxn ang="0">
                  <a:pos x="1670" y="2309"/>
                </a:cxn>
                <a:cxn ang="0">
                  <a:pos x="1559" y="2146"/>
                </a:cxn>
                <a:cxn ang="0">
                  <a:pos x="1447" y="1983"/>
                </a:cxn>
                <a:cxn ang="0">
                  <a:pos x="1335" y="1819"/>
                </a:cxn>
                <a:cxn ang="0">
                  <a:pos x="1223" y="1655"/>
                </a:cxn>
                <a:cxn ang="0">
                  <a:pos x="1111" y="1492"/>
                </a:cxn>
                <a:cxn ang="0">
                  <a:pos x="999" y="1329"/>
                </a:cxn>
                <a:cxn ang="0">
                  <a:pos x="887" y="1166"/>
                </a:cxn>
                <a:cxn ang="0">
                  <a:pos x="775" y="1003"/>
                </a:cxn>
                <a:cxn ang="0">
                  <a:pos x="663" y="839"/>
                </a:cxn>
                <a:cxn ang="0">
                  <a:pos x="551" y="676"/>
                </a:cxn>
                <a:cxn ang="0">
                  <a:pos x="439" y="513"/>
                </a:cxn>
                <a:cxn ang="0">
                  <a:pos x="328" y="350"/>
                </a:cxn>
              </a:cxnLst>
              <a:rect l="0" t="0" r="r" b="b"/>
              <a:pathLst>
                <a:path w="7379" h="13324">
                  <a:moveTo>
                    <a:pt x="216" y="187"/>
                  </a:moveTo>
                  <a:lnTo>
                    <a:pt x="0" y="265"/>
                  </a:lnTo>
                  <a:lnTo>
                    <a:pt x="0" y="237"/>
                  </a:lnTo>
                  <a:lnTo>
                    <a:pt x="199" y="163"/>
                  </a:lnTo>
                  <a:lnTo>
                    <a:pt x="216" y="187"/>
                  </a:lnTo>
                  <a:close/>
                  <a:moveTo>
                    <a:pt x="104" y="24"/>
                  </a:moveTo>
                  <a:lnTo>
                    <a:pt x="0" y="61"/>
                  </a:lnTo>
                  <a:lnTo>
                    <a:pt x="0" y="32"/>
                  </a:lnTo>
                  <a:lnTo>
                    <a:pt x="87" y="0"/>
                  </a:lnTo>
                  <a:lnTo>
                    <a:pt x="104" y="24"/>
                  </a:lnTo>
                  <a:close/>
                  <a:moveTo>
                    <a:pt x="7379" y="10633"/>
                  </a:moveTo>
                  <a:lnTo>
                    <a:pt x="0" y="13324"/>
                  </a:lnTo>
                  <a:lnTo>
                    <a:pt x="0" y="13294"/>
                  </a:lnTo>
                  <a:lnTo>
                    <a:pt x="7364" y="10610"/>
                  </a:lnTo>
                  <a:lnTo>
                    <a:pt x="7379" y="10633"/>
                  </a:lnTo>
                  <a:close/>
                  <a:moveTo>
                    <a:pt x="7267" y="10470"/>
                  </a:moveTo>
                  <a:lnTo>
                    <a:pt x="0" y="13119"/>
                  </a:lnTo>
                  <a:lnTo>
                    <a:pt x="0" y="13091"/>
                  </a:lnTo>
                  <a:lnTo>
                    <a:pt x="7252" y="10447"/>
                  </a:lnTo>
                  <a:lnTo>
                    <a:pt x="7267" y="10470"/>
                  </a:lnTo>
                  <a:close/>
                  <a:moveTo>
                    <a:pt x="7156" y="10307"/>
                  </a:moveTo>
                  <a:lnTo>
                    <a:pt x="0" y="12915"/>
                  </a:lnTo>
                  <a:lnTo>
                    <a:pt x="0" y="12887"/>
                  </a:lnTo>
                  <a:lnTo>
                    <a:pt x="7139" y="10284"/>
                  </a:lnTo>
                  <a:lnTo>
                    <a:pt x="7156" y="10307"/>
                  </a:lnTo>
                  <a:close/>
                  <a:moveTo>
                    <a:pt x="7044" y="10143"/>
                  </a:moveTo>
                  <a:lnTo>
                    <a:pt x="0" y="12711"/>
                  </a:lnTo>
                  <a:lnTo>
                    <a:pt x="0" y="12683"/>
                  </a:lnTo>
                  <a:lnTo>
                    <a:pt x="7027" y="10121"/>
                  </a:lnTo>
                  <a:lnTo>
                    <a:pt x="7044" y="10143"/>
                  </a:lnTo>
                  <a:close/>
                  <a:moveTo>
                    <a:pt x="6932" y="9980"/>
                  </a:moveTo>
                  <a:lnTo>
                    <a:pt x="0" y="12508"/>
                  </a:lnTo>
                  <a:lnTo>
                    <a:pt x="0" y="12478"/>
                  </a:lnTo>
                  <a:lnTo>
                    <a:pt x="6915" y="9958"/>
                  </a:lnTo>
                  <a:lnTo>
                    <a:pt x="6932" y="9980"/>
                  </a:lnTo>
                  <a:close/>
                  <a:moveTo>
                    <a:pt x="6819" y="9817"/>
                  </a:moveTo>
                  <a:lnTo>
                    <a:pt x="0" y="12304"/>
                  </a:lnTo>
                  <a:lnTo>
                    <a:pt x="0" y="12274"/>
                  </a:lnTo>
                  <a:lnTo>
                    <a:pt x="6804" y="9794"/>
                  </a:lnTo>
                  <a:lnTo>
                    <a:pt x="6819" y="9817"/>
                  </a:lnTo>
                  <a:close/>
                  <a:moveTo>
                    <a:pt x="6707" y="9654"/>
                  </a:moveTo>
                  <a:lnTo>
                    <a:pt x="0" y="12099"/>
                  </a:lnTo>
                  <a:lnTo>
                    <a:pt x="0" y="12070"/>
                  </a:lnTo>
                  <a:lnTo>
                    <a:pt x="6692" y="9630"/>
                  </a:lnTo>
                  <a:lnTo>
                    <a:pt x="6707" y="9654"/>
                  </a:lnTo>
                  <a:close/>
                  <a:moveTo>
                    <a:pt x="6596" y="9491"/>
                  </a:moveTo>
                  <a:lnTo>
                    <a:pt x="0" y="11895"/>
                  </a:lnTo>
                  <a:lnTo>
                    <a:pt x="0" y="11867"/>
                  </a:lnTo>
                  <a:lnTo>
                    <a:pt x="6580" y="9467"/>
                  </a:lnTo>
                  <a:lnTo>
                    <a:pt x="6596" y="9491"/>
                  </a:lnTo>
                  <a:close/>
                  <a:moveTo>
                    <a:pt x="6484" y="9328"/>
                  </a:moveTo>
                  <a:lnTo>
                    <a:pt x="0" y="11691"/>
                  </a:lnTo>
                  <a:lnTo>
                    <a:pt x="0" y="11663"/>
                  </a:lnTo>
                  <a:lnTo>
                    <a:pt x="6468" y="9304"/>
                  </a:lnTo>
                  <a:lnTo>
                    <a:pt x="6484" y="9328"/>
                  </a:lnTo>
                  <a:close/>
                  <a:moveTo>
                    <a:pt x="6372" y="9165"/>
                  </a:moveTo>
                  <a:lnTo>
                    <a:pt x="0" y="11487"/>
                  </a:lnTo>
                  <a:lnTo>
                    <a:pt x="0" y="11458"/>
                  </a:lnTo>
                  <a:lnTo>
                    <a:pt x="6356" y="9141"/>
                  </a:lnTo>
                  <a:lnTo>
                    <a:pt x="6372" y="9165"/>
                  </a:lnTo>
                  <a:close/>
                  <a:moveTo>
                    <a:pt x="6260" y="9001"/>
                  </a:moveTo>
                  <a:lnTo>
                    <a:pt x="0" y="11284"/>
                  </a:lnTo>
                  <a:lnTo>
                    <a:pt x="0" y="11254"/>
                  </a:lnTo>
                  <a:lnTo>
                    <a:pt x="6245" y="8978"/>
                  </a:lnTo>
                  <a:lnTo>
                    <a:pt x="6260" y="9001"/>
                  </a:lnTo>
                  <a:close/>
                  <a:moveTo>
                    <a:pt x="6148" y="8838"/>
                  </a:moveTo>
                  <a:lnTo>
                    <a:pt x="0" y="11079"/>
                  </a:lnTo>
                  <a:lnTo>
                    <a:pt x="0" y="11050"/>
                  </a:lnTo>
                  <a:lnTo>
                    <a:pt x="6132" y="8815"/>
                  </a:lnTo>
                  <a:lnTo>
                    <a:pt x="6148" y="8838"/>
                  </a:lnTo>
                  <a:close/>
                  <a:moveTo>
                    <a:pt x="6036" y="8674"/>
                  </a:moveTo>
                  <a:lnTo>
                    <a:pt x="0" y="10875"/>
                  </a:lnTo>
                  <a:lnTo>
                    <a:pt x="0" y="10846"/>
                  </a:lnTo>
                  <a:lnTo>
                    <a:pt x="6020" y="8651"/>
                  </a:lnTo>
                  <a:lnTo>
                    <a:pt x="6036" y="8674"/>
                  </a:lnTo>
                  <a:close/>
                  <a:moveTo>
                    <a:pt x="5924" y="8511"/>
                  </a:moveTo>
                  <a:lnTo>
                    <a:pt x="0" y="10671"/>
                  </a:lnTo>
                  <a:lnTo>
                    <a:pt x="0" y="10643"/>
                  </a:lnTo>
                  <a:lnTo>
                    <a:pt x="5908" y="8488"/>
                  </a:lnTo>
                  <a:lnTo>
                    <a:pt x="5924" y="8511"/>
                  </a:lnTo>
                  <a:close/>
                  <a:moveTo>
                    <a:pt x="5476" y="7858"/>
                  </a:moveTo>
                  <a:lnTo>
                    <a:pt x="0" y="9855"/>
                  </a:lnTo>
                  <a:lnTo>
                    <a:pt x="0" y="9826"/>
                  </a:lnTo>
                  <a:lnTo>
                    <a:pt x="5461" y="7836"/>
                  </a:lnTo>
                  <a:lnTo>
                    <a:pt x="5476" y="7858"/>
                  </a:lnTo>
                  <a:close/>
                  <a:moveTo>
                    <a:pt x="5365" y="7695"/>
                  </a:moveTo>
                  <a:lnTo>
                    <a:pt x="0" y="9651"/>
                  </a:lnTo>
                  <a:lnTo>
                    <a:pt x="0" y="9622"/>
                  </a:lnTo>
                  <a:lnTo>
                    <a:pt x="5349" y="7672"/>
                  </a:lnTo>
                  <a:lnTo>
                    <a:pt x="5365" y="7695"/>
                  </a:lnTo>
                  <a:close/>
                  <a:moveTo>
                    <a:pt x="5253" y="7532"/>
                  </a:moveTo>
                  <a:lnTo>
                    <a:pt x="0" y="9447"/>
                  </a:lnTo>
                  <a:lnTo>
                    <a:pt x="0" y="9418"/>
                  </a:lnTo>
                  <a:lnTo>
                    <a:pt x="5237" y="7509"/>
                  </a:lnTo>
                  <a:lnTo>
                    <a:pt x="5253" y="7532"/>
                  </a:lnTo>
                  <a:close/>
                  <a:moveTo>
                    <a:pt x="5141" y="7369"/>
                  </a:moveTo>
                  <a:lnTo>
                    <a:pt x="0" y="9243"/>
                  </a:lnTo>
                  <a:lnTo>
                    <a:pt x="0" y="9214"/>
                  </a:lnTo>
                  <a:lnTo>
                    <a:pt x="5124" y="7345"/>
                  </a:lnTo>
                  <a:lnTo>
                    <a:pt x="5141" y="7369"/>
                  </a:lnTo>
                  <a:close/>
                  <a:moveTo>
                    <a:pt x="5029" y="7206"/>
                  </a:moveTo>
                  <a:lnTo>
                    <a:pt x="0" y="9038"/>
                  </a:lnTo>
                  <a:lnTo>
                    <a:pt x="0" y="9010"/>
                  </a:lnTo>
                  <a:lnTo>
                    <a:pt x="5013" y="7182"/>
                  </a:lnTo>
                  <a:lnTo>
                    <a:pt x="5029" y="7206"/>
                  </a:lnTo>
                  <a:close/>
                  <a:moveTo>
                    <a:pt x="4916" y="7042"/>
                  </a:moveTo>
                  <a:lnTo>
                    <a:pt x="0" y="8834"/>
                  </a:lnTo>
                  <a:lnTo>
                    <a:pt x="0" y="8806"/>
                  </a:lnTo>
                  <a:lnTo>
                    <a:pt x="4901" y="7019"/>
                  </a:lnTo>
                  <a:lnTo>
                    <a:pt x="4916" y="7042"/>
                  </a:lnTo>
                  <a:close/>
                  <a:moveTo>
                    <a:pt x="4804" y="6879"/>
                  </a:moveTo>
                  <a:lnTo>
                    <a:pt x="0" y="8631"/>
                  </a:lnTo>
                  <a:lnTo>
                    <a:pt x="0" y="8602"/>
                  </a:lnTo>
                  <a:lnTo>
                    <a:pt x="4789" y="6856"/>
                  </a:lnTo>
                  <a:lnTo>
                    <a:pt x="4804" y="6879"/>
                  </a:lnTo>
                  <a:close/>
                  <a:moveTo>
                    <a:pt x="4693" y="6716"/>
                  </a:moveTo>
                  <a:lnTo>
                    <a:pt x="0" y="8427"/>
                  </a:lnTo>
                  <a:lnTo>
                    <a:pt x="0" y="8398"/>
                  </a:lnTo>
                  <a:lnTo>
                    <a:pt x="4677" y="6692"/>
                  </a:lnTo>
                  <a:lnTo>
                    <a:pt x="4693" y="6716"/>
                  </a:lnTo>
                  <a:close/>
                  <a:moveTo>
                    <a:pt x="4581" y="6553"/>
                  </a:moveTo>
                  <a:lnTo>
                    <a:pt x="0" y="8223"/>
                  </a:lnTo>
                  <a:lnTo>
                    <a:pt x="0" y="8193"/>
                  </a:lnTo>
                  <a:lnTo>
                    <a:pt x="4565" y="6529"/>
                  </a:lnTo>
                  <a:lnTo>
                    <a:pt x="4581" y="6553"/>
                  </a:lnTo>
                  <a:close/>
                  <a:moveTo>
                    <a:pt x="4469" y="6389"/>
                  </a:moveTo>
                  <a:lnTo>
                    <a:pt x="0" y="8018"/>
                  </a:lnTo>
                  <a:lnTo>
                    <a:pt x="0" y="7990"/>
                  </a:lnTo>
                  <a:lnTo>
                    <a:pt x="4453" y="6366"/>
                  </a:lnTo>
                  <a:lnTo>
                    <a:pt x="4469" y="6389"/>
                  </a:lnTo>
                  <a:close/>
                  <a:moveTo>
                    <a:pt x="4357" y="6226"/>
                  </a:moveTo>
                  <a:lnTo>
                    <a:pt x="0" y="7814"/>
                  </a:lnTo>
                  <a:lnTo>
                    <a:pt x="0" y="7786"/>
                  </a:lnTo>
                  <a:lnTo>
                    <a:pt x="4342" y="6203"/>
                  </a:lnTo>
                  <a:lnTo>
                    <a:pt x="4357" y="6226"/>
                  </a:lnTo>
                  <a:close/>
                  <a:moveTo>
                    <a:pt x="4245" y="6063"/>
                  </a:moveTo>
                  <a:lnTo>
                    <a:pt x="0" y="7610"/>
                  </a:lnTo>
                  <a:lnTo>
                    <a:pt x="0" y="7582"/>
                  </a:lnTo>
                  <a:lnTo>
                    <a:pt x="4229" y="6040"/>
                  </a:lnTo>
                  <a:lnTo>
                    <a:pt x="4245" y="6063"/>
                  </a:lnTo>
                  <a:close/>
                  <a:moveTo>
                    <a:pt x="4134" y="5899"/>
                  </a:moveTo>
                  <a:lnTo>
                    <a:pt x="0" y="7407"/>
                  </a:lnTo>
                  <a:lnTo>
                    <a:pt x="0" y="7378"/>
                  </a:lnTo>
                  <a:lnTo>
                    <a:pt x="4117" y="5877"/>
                  </a:lnTo>
                  <a:lnTo>
                    <a:pt x="4134" y="5899"/>
                  </a:lnTo>
                  <a:close/>
                  <a:moveTo>
                    <a:pt x="4022" y="5736"/>
                  </a:moveTo>
                  <a:lnTo>
                    <a:pt x="0" y="7203"/>
                  </a:lnTo>
                  <a:lnTo>
                    <a:pt x="0" y="7173"/>
                  </a:lnTo>
                  <a:lnTo>
                    <a:pt x="4005" y="5714"/>
                  </a:lnTo>
                  <a:lnTo>
                    <a:pt x="4022" y="5736"/>
                  </a:lnTo>
                  <a:close/>
                  <a:moveTo>
                    <a:pt x="3573" y="5084"/>
                  </a:moveTo>
                  <a:lnTo>
                    <a:pt x="0" y="6386"/>
                  </a:lnTo>
                  <a:lnTo>
                    <a:pt x="0" y="6358"/>
                  </a:lnTo>
                  <a:lnTo>
                    <a:pt x="3558" y="5061"/>
                  </a:lnTo>
                  <a:lnTo>
                    <a:pt x="3573" y="5084"/>
                  </a:lnTo>
                  <a:close/>
                  <a:moveTo>
                    <a:pt x="3462" y="4920"/>
                  </a:moveTo>
                  <a:lnTo>
                    <a:pt x="0" y="6183"/>
                  </a:lnTo>
                  <a:lnTo>
                    <a:pt x="0" y="6153"/>
                  </a:lnTo>
                  <a:lnTo>
                    <a:pt x="3446" y="4897"/>
                  </a:lnTo>
                  <a:lnTo>
                    <a:pt x="3462" y="4920"/>
                  </a:lnTo>
                  <a:close/>
                  <a:moveTo>
                    <a:pt x="3350" y="4757"/>
                  </a:moveTo>
                  <a:lnTo>
                    <a:pt x="0" y="5979"/>
                  </a:lnTo>
                  <a:lnTo>
                    <a:pt x="0" y="5949"/>
                  </a:lnTo>
                  <a:lnTo>
                    <a:pt x="3334" y="4734"/>
                  </a:lnTo>
                  <a:lnTo>
                    <a:pt x="3350" y="4757"/>
                  </a:lnTo>
                  <a:close/>
                  <a:moveTo>
                    <a:pt x="3238" y="4594"/>
                  </a:moveTo>
                  <a:lnTo>
                    <a:pt x="0" y="5774"/>
                  </a:lnTo>
                  <a:lnTo>
                    <a:pt x="0" y="5745"/>
                  </a:lnTo>
                  <a:lnTo>
                    <a:pt x="3221" y="4570"/>
                  </a:lnTo>
                  <a:lnTo>
                    <a:pt x="3238" y="4594"/>
                  </a:lnTo>
                  <a:close/>
                  <a:moveTo>
                    <a:pt x="3126" y="4431"/>
                  </a:moveTo>
                  <a:lnTo>
                    <a:pt x="0" y="5570"/>
                  </a:lnTo>
                  <a:lnTo>
                    <a:pt x="0" y="5542"/>
                  </a:lnTo>
                  <a:lnTo>
                    <a:pt x="3110" y="4407"/>
                  </a:lnTo>
                  <a:lnTo>
                    <a:pt x="3126" y="4431"/>
                  </a:lnTo>
                  <a:close/>
                  <a:moveTo>
                    <a:pt x="3014" y="4268"/>
                  </a:moveTo>
                  <a:lnTo>
                    <a:pt x="0" y="5366"/>
                  </a:lnTo>
                  <a:lnTo>
                    <a:pt x="0" y="5338"/>
                  </a:lnTo>
                  <a:lnTo>
                    <a:pt x="2998" y="4244"/>
                  </a:lnTo>
                  <a:lnTo>
                    <a:pt x="3014" y="4268"/>
                  </a:lnTo>
                  <a:close/>
                  <a:moveTo>
                    <a:pt x="2901" y="4105"/>
                  </a:moveTo>
                  <a:lnTo>
                    <a:pt x="0" y="5162"/>
                  </a:lnTo>
                  <a:lnTo>
                    <a:pt x="0" y="5133"/>
                  </a:lnTo>
                  <a:lnTo>
                    <a:pt x="2886" y="4081"/>
                  </a:lnTo>
                  <a:lnTo>
                    <a:pt x="2901" y="4105"/>
                  </a:lnTo>
                  <a:close/>
                  <a:moveTo>
                    <a:pt x="2790" y="3940"/>
                  </a:moveTo>
                  <a:lnTo>
                    <a:pt x="0" y="4959"/>
                  </a:lnTo>
                  <a:lnTo>
                    <a:pt x="0" y="4929"/>
                  </a:lnTo>
                  <a:lnTo>
                    <a:pt x="2774" y="3918"/>
                  </a:lnTo>
                  <a:lnTo>
                    <a:pt x="2790" y="3940"/>
                  </a:lnTo>
                  <a:close/>
                  <a:moveTo>
                    <a:pt x="2678" y="3777"/>
                  </a:moveTo>
                  <a:lnTo>
                    <a:pt x="0" y="4754"/>
                  </a:lnTo>
                  <a:lnTo>
                    <a:pt x="0" y="4725"/>
                  </a:lnTo>
                  <a:lnTo>
                    <a:pt x="2662" y="3755"/>
                  </a:lnTo>
                  <a:lnTo>
                    <a:pt x="2678" y="3777"/>
                  </a:lnTo>
                  <a:close/>
                  <a:moveTo>
                    <a:pt x="2566" y="3614"/>
                  </a:moveTo>
                  <a:lnTo>
                    <a:pt x="0" y="4550"/>
                  </a:lnTo>
                  <a:lnTo>
                    <a:pt x="0" y="4521"/>
                  </a:lnTo>
                  <a:lnTo>
                    <a:pt x="2550" y="3591"/>
                  </a:lnTo>
                  <a:lnTo>
                    <a:pt x="2566" y="3614"/>
                  </a:lnTo>
                  <a:close/>
                  <a:moveTo>
                    <a:pt x="2454" y="3451"/>
                  </a:moveTo>
                  <a:lnTo>
                    <a:pt x="0" y="4346"/>
                  </a:lnTo>
                  <a:lnTo>
                    <a:pt x="0" y="4318"/>
                  </a:lnTo>
                  <a:lnTo>
                    <a:pt x="2439" y="3428"/>
                  </a:lnTo>
                  <a:lnTo>
                    <a:pt x="2454" y="3451"/>
                  </a:lnTo>
                  <a:close/>
                  <a:moveTo>
                    <a:pt x="2342" y="3288"/>
                  </a:moveTo>
                  <a:lnTo>
                    <a:pt x="0" y="4142"/>
                  </a:lnTo>
                  <a:lnTo>
                    <a:pt x="0" y="4113"/>
                  </a:lnTo>
                  <a:lnTo>
                    <a:pt x="2327" y="3265"/>
                  </a:lnTo>
                  <a:lnTo>
                    <a:pt x="2342" y="3288"/>
                  </a:lnTo>
                  <a:close/>
                  <a:moveTo>
                    <a:pt x="2231" y="3125"/>
                  </a:moveTo>
                  <a:lnTo>
                    <a:pt x="0" y="3938"/>
                  </a:lnTo>
                  <a:lnTo>
                    <a:pt x="0" y="3909"/>
                  </a:lnTo>
                  <a:lnTo>
                    <a:pt x="2214" y="3102"/>
                  </a:lnTo>
                  <a:lnTo>
                    <a:pt x="2231" y="3125"/>
                  </a:lnTo>
                  <a:close/>
                  <a:moveTo>
                    <a:pt x="2119" y="2962"/>
                  </a:moveTo>
                  <a:lnTo>
                    <a:pt x="0" y="3734"/>
                  </a:lnTo>
                  <a:lnTo>
                    <a:pt x="0" y="3705"/>
                  </a:lnTo>
                  <a:lnTo>
                    <a:pt x="2102" y="2939"/>
                  </a:lnTo>
                  <a:lnTo>
                    <a:pt x="2119" y="2962"/>
                  </a:lnTo>
                  <a:close/>
                  <a:moveTo>
                    <a:pt x="2006" y="2798"/>
                  </a:moveTo>
                  <a:lnTo>
                    <a:pt x="0" y="3530"/>
                  </a:lnTo>
                  <a:lnTo>
                    <a:pt x="0" y="3501"/>
                  </a:lnTo>
                  <a:lnTo>
                    <a:pt x="1990" y="2776"/>
                  </a:lnTo>
                  <a:lnTo>
                    <a:pt x="2006" y="2798"/>
                  </a:lnTo>
                  <a:close/>
                  <a:moveTo>
                    <a:pt x="1670" y="2309"/>
                  </a:moveTo>
                  <a:lnTo>
                    <a:pt x="0" y="2918"/>
                  </a:lnTo>
                  <a:lnTo>
                    <a:pt x="0" y="2889"/>
                  </a:lnTo>
                  <a:lnTo>
                    <a:pt x="1655" y="2285"/>
                  </a:lnTo>
                  <a:lnTo>
                    <a:pt x="1670" y="2309"/>
                  </a:lnTo>
                  <a:close/>
                  <a:moveTo>
                    <a:pt x="1559" y="2146"/>
                  </a:moveTo>
                  <a:lnTo>
                    <a:pt x="0" y="2713"/>
                  </a:lnTo>
                  <a:lnTo>
                    <a:pt x="0" y="2685"/>
                  </a:lnTo>
                  <a:lnTo>
                    <a:pt x="1543" y="2122"/>
                  </a:lnTo>
                  <a:lnTo>
                    <a:pt x="1559" y="2146"/>
                  </a:lnTo>
                  <a:close/>
                  <a:moveTo>
                    <a:pt x="1447" y="1983"/>
                  </a:moveTo>
                  <a:lnTo>
                    <a:pt x="0" y="2510"/>
                  </a:lnTo>
                  <a:lnTo>
                    <a:pt x="0" y="2481"/>
                  </a:lnTo>
                  <a:lnTo>
                    <a:pt x="1431" y="1959"/>
                  </a:lnTo>
                  <a:lnTo>
                    <a:pt x="1447" y="1983"/>
                  </a:lnTo>
                  <a:close/>
                  <a:moveTo>
                    <a:pt x="1335" y="1819"/>
                  </a:moveTo>
                  <a:lnTo>
                    <a:pt x="0" y="2306"/>
                  </a:lnTo>
                  <a:lnTo>
                    <a:pt x="0" y="2277"/>
                  </a:lnTo>
                  <a:lnTo>
                    <a:pt x="1319" y="1796"/>
                  </a:lnTo>
                  <a:lnTo>
                    <a:pt x="1335" y="1819"/>
                  </a:lnTo>
                  <a:close/>
                  <a:moveTo>
                    <a:pt x="1223" y="1655"/>
                  </a:moveTo>
                  <a:lnTo>
                    <a:pt x="0" y="2102"/>
                  </a:lnTo>
                  <a:lnTo>
                    <a:pt x="0" y="2072"/>
                  </a:lnTo>
                  <a:lnTo>
                    <a:pt x="1207" y="1633"/>
                  </a:lnTo>
                  <a:lnTo>
                    <a:pt x="1223" y="1655"/>
                  </a:lnTo>
                  <a:close/>
                  <a:moveTo>
                    <a:pt x="1111" y="1492"/>
                  </a:moveTo>
                  <a:lnTo>
                    <a:pt x="0" y="1898"/>
                  </a:lnTo>
                  <a:lnTo>
                    <a:pt x="0" y="1868"/>
                  </a:lnTo>
                  <a:lnTo>
                    <a:pt x="1095" y="1469"/>
                  </a:lnTo>
                  <a:lnTo>
                    <a:pt x="1111" y="1492"/>
                  </a:lnTo>
                  <a:close/>
                  <a:moveTo>
                    <a:pt x="999" y="1329"/>
                  </a:moveTo>
                  <a:lnTo>
                    <a:pt x="0" y="1693"/>
                  </a:lnTo>
                  <a:lnTo>
                    <a:pt x="0" y="1665"/>
                  </a:lnTo>
                  <a:lnTo>
                    <a:pt x="983" y="1306"/>
                  </a:lnTo>
                  <a:lnTo>
                    <a:pt x="999" y="1329"/>
                  </a:lnTo>
                  <a:close/>
                  <a:moveTo>
                    <a:pt x="887" y="1166"/>
                  </a:moveTo>
                  <a:lnTo>
                    <a:pt x="0" y="1489"/>
                  </a:lnTo>
                  <a:lnTo>
                    <a:pt x="0" y="1461"/>
                  </a:lnTo>
                  <a:lnTo>
                    <a:pt x="871" y="1143"/>
                  </a:lnTo>
                  <a:lnTo>
                    <a:pt x="887" y="1166"/>
                  </a:lnTo>
                  <a:close/>
                  <a:moveTo>
                    <a:pt x="775" y="1003"/>
                  </a:moveTo>
                  <a:lnTo>
                    <a:pt x="0" y="1285"/>
                  </a:lnTo>
                  <a:lnTo>
                    <a:pt x="0" y="1257"/>
                  </a:lnTo>
                  <a:lnTo>
                    <a:pt x="759" y="980"/>
                  </a:lnTo>
                  <a:lnTo>
                    <a:pt x="775" y="1003"/>
                  </a:lnTo>
                  <a:close/>
                  <a:moveTo>
                    <a:pt x="663" y="839"/>
                  </a:moveTo>
                  <a:lnTo>
                    <a:pt x="0" y="1082"/>
                  </a:lnTo>
                  <a:lnTo>
                    <a:pt x="0" y="1052"/>
                  </a:lnTo>
                  <a:lnTo>
                    <a:pt x="648" y="817"/>
                  </a:lnTo>
                  <a:lnTo>
                    <a:pt x="663" y="839"/>
                  </a:lnTo>
                  <a:close/>
                  <a:moveTo>
                    <a:pt x="551" y="676"/>
                  </a:moveTo>
                  <a:lnTo>
                    <a:pt x="0" y="878"/>
                  </a:lnTo>
                  <a:lnTo>
                    <a:pt x="0" y="848"/>
                  </a:lnTo>
                  <a:lnTo>
                    <a:pt x="536" y="654"/>
                  </a:lnTo>
                  <a:lnTo>
                    <a:pt x="551" y="676"/>
                  </a:lnTo>
                  <a:close/>
                  <a:moveTo>
                    <a:pt x="439" y="513"/>
                  </a:moveTo>
                  <a:lnTo>
                    <a:pt x="0" y="673"/>
                  </a:lnTo>
                  <a:lnTo>
                    <a:pt x="0" y="644"/>
                  </a:lnTo>
                  <a:lnTo>
                    <a:pt x="424" y="490"/>
                  </a:lnTo>
                  <a:lnTo>
                    <a:pt x="439" y="513"/>
                  </a:lnTo>
                  <a:close/>
                  <a:moveTo>
                    <a:pt x="328" y="350"/>
                  </a:moveTo>
                  <a:lnTo>
                    <a:pt x="0" y="469"/>
                  </a:lnTo>
                  <a:lnTo>
                    <a:pt x="0" y="441"/>
                  </a:lnTo>
                  <a:lnTo>
                    <a:pt x="311" y="326"/>
                  </a:lnTo>
                  <a:lnTo>
                    <a:pt x="328" y="3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35617B4B-CEB8-B7DF-A9A6-8F457BF9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8388" y="2841626"/>
              <a:ext cx="1035050" cy="384175"/>
            </a:xfrm>
            <a:custGeom>
              <a:avLst/>
              <a:gdLst/>
              <a:ahLst/>
              <a:cxnLst>
                <a:cxn ang="0">
                  <a:pos x="3909" y="23"/>
                </a:cxn>
                <a:cxn ang="0">
                  <a:pos x="0" y="1448"/>
                </a:cxn>
                <a:cxn ang="0">
                  <a:pos x="0" y="1419"/>
                </a:cxn>
                <a:cxn ang="0">
                  <a:pos x="3893" y="0"/>
                </a:cxn>
                <a:cxn ang="0">
                  <a:pos x="3909" y="23"/>
                </a:cxn>
              </a:cxnLst>
              <a:rect l="0" t="0" r="r" b="b"/>
              <a:pathLst>
                <a:path w="3909" h="1448">
                  <a:moveTo>
                    <a:pt x="3909" y="23"/>
                  </a:moveTo>
                  <a:lnTo>
                    <a:pt x="0" y="1448"/>
                  </a:lnTo>
                  <a:lnTo>
                    <a:pt x="0" y="1419"/>
                  </a:lnTo>
                  <a:lnTo>
                    <a:pt x="3893" y="0"/>
                  </a:lnTo>
                  <a:lnTo>
                    <a:pt x="3909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B669E63D-BE69-0167-15A4-5A1F7F3A5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013" y="1163638"/>
              <a:ext cx="596900" cy="858838"/>
            </a:xfrm>
            <a:custGeom>
              <a:avLst/>
              <a:gdLst/>
              <a:ahLst/>
              <a:cxnLst>
                <a:cxn ang="0">
                  <a:pos x="2257" y="39"/>
                </a:cxn>
                <a:cxn ang="0">
                  <a:pos x="56" y="3249"/>
                </a:cxn>
                <a:cxn ang="0">
                  <a:pos x="0" y="3211"/>
                </a:cxn>
                <a:cxn ang="0">
                  <a:pos x="2201" y="0"/>
                </a:cxn>
                <a:cxn ang="0">
                  <a:pos x="2257" y="39"/>
                </a:cxn>
              </a:cxnLst>
              <a:rect l="0" t="0" r="r" b="b"/>
              <a:pathLst>
                <a:path w="2257" h="3249">
                  <a:moveTo>
                    <a:pt x="2257" y="39"/>
                  </a:moveTo>
                  <a:lnTo>
                    <a:pt x="56" y="3249"/>
                  </a:lnTo>
                  <a:lnTo>
                    <a:pt x="0" y="3211"/>
                  </a:lnTo>
                  <a:lnTo>
                    <a:pt x="2201" y="0"/>
                  </a:lnTo>
                  <a:lnTo>
                    <a:pt x="2257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Freeform 9">
              <a:extLst>
                <a:ext uri="{FF2B5EF4-FFF2-40B4-BE49-F238E27FC236}">
                  <a16:creationId xmlns:a16="http://schemas.microsoft.com/office/drawing/2014/main" id="{76019DBC-7772-9AF3-D948-D24977737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0488" y="2063751"/>
              <a:ext cx="496888" cy="712788"/>
            </a:xfrm>
            <a:custGeom>
              <a:avLst/>
              <a:gdLst/>
              <a:ahLst/>
              <a:cxnLst>
                <a:cxn ang="0">
                  <a:pos x="1877" y="38"/>
                </a:cxn>
                <a:cxn ang="0">
                  <a:pos x="56" y="2694"/>
                </a:cxn>
                <a:cxn ang="0">
                  <a:pos x="0" y="2655"/>
                </a:cxn>
                <a:cxn ang="0">
                  <a:pos x="1821" y="0"/>
                </a:cxn>
                <a:cxn ang="0">
                  <a:pos x="1877" y="38"/>
                </a:cxn>
              </a:cxnLst>
              <a:rect l="0" t="0" r="r" b="b"/>
              <a:pathLst>
                <a:path w="1877" h="2694">
                  <a:moveTo>
                    <a:pt x="1877" y="38"/>
                  </a:moveTo>
                  <a:lnTo>
                    <a:pt x="56" y="2694"/>
                  </a:lnTo>
                  <a:lnTo>
                    <a:pt x="0" y="2655"/>
                  </a:lnTo>
                  <a:lnTo>
                    <a:pt x="1821" y="0"/>
                  </a:lnTo>
                  <a:lnTo>
                    <a:pt x="1877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10">
              <a:extLst>
                <a:ext uri="{FF2B5EF4-FFF2-40B4-BE49-F238E27FC236}">
                  <a16:creationId xmlns:a16="http://schemas.microsoft.com/office/drawing/2014/main" id="{9DE7190E-376E-71B1-74E8-DAD440001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4075" y="2811463"/>
              <a:ext cx="492125" cy="706438"/>
            </a:xfrm>
            <a:custGeom>
              <a:avLst/>
              <a:gdLst/>
              <a:ahLst/>
              <a:cxnLst>
                <a:cxn ang="0">
                  <a:pos x="1861" y="39"/>
                </a:cxn>
                <a:cxn ang="0">
                  <a:pos x="56" y="2672"/>
                </a:cxn>
                <a:cxn ang="0">
                  <a:pos x="0" y="2633"/>
                </a:cxn>
                <a:cxn ang="0">
                  <a:pos x="1805" y="0"/>
                </a:cxn>
                <a:cxn ang="0">
                  <a:pos x="1861" y="39"/>
                </a:cxn>
              </a:cxnLst>
              <a:rect l="0" t="0" r="r" b="b"/>
              <a:pathLst>
                <a:path w="1861" h="2672">
                  <a:moveTo>
                    <a:pt x="1861" y="39"/>
                  </a:moveTo>
                  <a:lnTo>
                    <a:pt x="56" y="2672"/>
                  </a:lnTo>
                  <a:lnTo>
                    <a:pt x="0" y="2633"/>
                  </a:lnTo>
                  <a:lnTo>
                    <a:pt x="1805" y="0"/>
                  </a:lnTo>
                  <a:lnTo>
                    <a:pt x="1861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11">
              <a:extLst>
                <a:ext uri="{FF2B5EF4-FFF2-40B4-BE49-F238E27FC236}">
                  <a16:creationId xmlns:a16="http://schemas.microsoft.com/office/drawing/2014/main" id="{D3461A94-77C0-E05D-5CB9-97A7FFB99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9713" y="3563938"/>
              <a:ext cx="588963" cy="849313"/>
            </a:xfrm>
            <a:custGeom>
              <a:avLst/>
              <a:gdLst/>
              <a:ahLst/>
              <a:cxnLst>
                <a:cxn ang="0">
                  <a:pos x="2229" y="38"/>
                </a:cxn>
                <a:cxn ang="0">
                  <a:pos x="56" y="3207"/>
                </a:cxn>
                <a:cxn ang="0">
                  <a:pos x="0" y="3169"/>
                </a:cxn>
                <a:cxn ang="0">
                  <a:pos x="2173" y="0"/>
                </a:cxn>
                <a:cxn ang="0">
                  <a:pos x="2229" y="38"/>
                </a:cxn>
              </a:cxnLst>
              <a:rect l="0" t="0" r="r" b="b"/>
              <a:pathLst>
                <a:path w="2229" h="3207">
                  <a:moveTo>
                    <a:pt x="2229" y="38"/>
                  </a:moveTo>
                  <a:lnTo>
                    <a:pt x="56" y="3207"/>
                  </a:lnTo>
                  <a:lnTo>
                    <a:pt x="0" y="3169"/>
                  </a:lnTo>
                  <a:lnTo>
                    <a:pt x="2173" y="0"/>
                  </a:lnTo>
                  <a:lnTo>
                    <a:pt x="2229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12">
              <a:extLst>
                <a:ext uri="{FF2B5EF4-FFF2-40B4-BE49-F238E27FC236}">
                  <a16:creationId xmlns:a16="http://schemas.microsoft.com/office/drawing/2014/main" id="{BC924AF0-CF70-8086-DE7B-AA578A430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3" y="3563938"/>
              <a:ext cx="590550" cy="84931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30" y="3171"/>
                </a:cxn>
                <a:cxn ang="0">
                  <a:pos x="2174" y="320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2230" h="3209">
                  <a:moveTo>
                    <a:pt x="56" y="0"/>
                  </a:moveTo>
                  <a:lnTo>
                    <a:pt x="2230" y="3171"/>
                  </a:lnTo>
                  <a:lnTo>
                    <a:pt x="2174" y="320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Freeform 13">
              <a:extLst>
                <a:ext uri="{FF2B5EF4-FFF2-40B4-BE49-F238E27FC236}">
                  <a16:creationId xmlns:a16="http://schemas.microsoft.com/office/drawing/2014/main" id="{B117763D-F40E-2F54-28F0-5DE70C0FC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6450" y="2814638"/>
              <a:ext cx="492125" cy="70643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58" y="2627"/>
                </a:cxn>
                <a:cxn ang="0">
                  <a:pos x="1802" y="2666"/>
                </a:cxn>
                <a:cxn ang="0">
                  <a:pos x="0" y="37"/>
                </a:cxn>
                <a:cxn ang="0">
                  <a:pos x="56" y="0"/>
                </a:cxn>
              </a:cxnLst>
              <a:rect l="0" t="0" r="r" b="b"/>
              <a:pathLst>
                <a:path w="1858" h="2666">
                  <a:moveTo>
                    <a:pt x="56" y="0"/>
                  </a:moveTo>
                  <a:lnTo>
                    <a:pt x="1858" y="2627"/>
                  </a:lnTo>
                  <a:lnTo>
                    <a:pt x="1802" y="2666"/>
                  </a:lnTo>
                  <a:lnTo>
                    <a:pt x="0" y="37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14">
              <a:extLst>
                <a:ext uri="{FF2B5EF4-FFF2-40B4-BE49-F238E27FC236}">
                  <a16:creationId xmlns:a16="http://schemas.microsoft.com/office/drawing/2014/main" id="{CE50366D-9235-C749-6294-1F10C8252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2100" y="2065338"/>
              <a:ext cx="485775" cy="69532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32" y="2591"/>
                </a:cxn>
                <a:cxn ang="0">
                  <a:pos x="1776" y="262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1832" h="2629">
                  <a:moveTo>
                    <a:pt x="56" y="0"/>
                  </a:moveTo>
                  <a:lnTo>
                    <a:pt x="1832" y="2591"/>
                  </a:lnTo>
                  <a:lnTo>
                    <a:pt x="1776" y="262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15">
              <a:extLst>
                <a:ext uri="{FF2B5EF4-FFF2-40B4-BE49-F238E27FC236}">
                  <a16:creationId xmlns:a16="http://schemas.microsoft.com/office/drawing/2014/main" id="{654C7321-9982-B4E3-40F4-26006974D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4563" y="1163638"/>
              <a:ext cx="587375" cy="8445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20" y="3157"/>
                </a:cxn>
                <a:cxn ang="0">
                  <a:pos x="2164" y="3194"/>
                </a:cxn>
                <a:cxn ang="0">
                  <a:pos x="0" y="39"/>
                </a:cxn>
                <a:cxn ang="0">
                  <a:pos x="56" y="0"/>
                </a:cxn>
              </a:cxnLst>
              <a:rect l="0" t="0" r="r" b="b"/>
              <a:pathLst>
                <a:path w="2220" h="3194">
                  <a:moveTo>
                    <a:pt x="56" y="0"/>
                  </a:moveTo>
                  <a:lnTo>
                    <a:pt x="2220" y="3157"/>
                  </a:lnTo>
                  <a:lnTo>
                    <a:pt x="2164" y="3194"/>
                  </a:lnTo>
                  <a:lnTo>
                    <a:pt x="0" y="39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16">
              <a:extLst>
                <a:ext uri="{FF2B5EF4-FFF2-40B4-BE49-F238E27FC236}">
                  <a16:creationId xmlns:a16="http://schemas.microsoft.com/office/drawing/2014/main" id="{4C180BA5-679E-B284-6537-77C0DA37F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325" y="4152901"/>
              <a:ext cx="2339975" cy="8683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8846" y="3216"/>
                </a:cxn>
                <a:cxn ang="0">
                  <a:pos x="8823" y="3281"/>
                </a:cxn>
                <a:cxn ang="0">
                  <a:pos x="0" y="64"/>
                </a:cxn>
                <a:cxn ang="0">
                  <a:pos x="23" y="0"/>
                </a:cxn>
              </a:cxnLst>
              <a:rect l="0" t="0" r="r" b="b"/>
              <a:pathLst>
                <a:path w="8846" h="3281">
                  <a:moveTo>
                    <a:pt x="23" y="0"/>
                  </a:moveTo>
                  <a:lnTo>
                    <a:pt x="8846" y="3216"/>
                  </a:lnTo>
                  <a:lnTo>
                    <a:pt x="8823" y="3281"/>
                  </a:lnTo>
                  <a:lnTo>
                    <a:pt x="0" y="64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17">
              <a:extLst>
                <a:ext uri="{FF2B5EF4-FFF2-40B4-BE49-F238E27FC236}">
                  <a16:creationId xmlns:a16="http://schemas.microsoft.com/office/drawing/2014/main" id="{B4B694D8-3BBB-7C78-0346-63A91E8AD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2175" y="4152901"/>
              <a:ext cx="2339975" cy="868363"/>
            </a:xfrm>
            <a:custGeom>
              <a:avLst/>
              <a:gdLst/>
              <a:ahLst/>
              <a:cxnLst>
                <a:cxn ang="0">
                  <a:pos x="8846" y="64"/>
                </a:cxn>
                <a:cxn ang="0">
                  <a:pos x="23" y="3281"/>
                </a:cxn>
                <a:cxn ang="0">
                  <a:pos x="0" y="3216"/>
                </a:cxn>
                <a:cxn ang="0">
                  <a:pos x="8823" y="0"/>
                </a:cxn>
                <a:cxn ang="0">
                  <a:pos x="8846" y="64"/>
                </a:cxn>
              </a:cxnLst>
              <a:rect l="0" t="0" r="r" b="b"/>
              <a:pathLst>
                <a:path w="8846" h="3281">
                  <a:moveTo>
                    <a:pt x="8846" y="64"/>
                  </a:moveTo>
                  <a:lnTo>
                    <a:pt x="23" y="3281"/>
                  </a:lnTo>
                  <a:lnTo>
                    <a:pt x="0" y="3216"/>
                  </a:lnTo>
                  <a:lnTo>
                    <a:pt x="8823" y="0"/>
                  </a:lnTo>
                  <a:lnTo>
                    <a:pt x="8846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18">
              <a:extLst>
                <a:ext uri="{FF2B5EF4-FFF2-40B4-BE49-F238E27FC236}">
                  <a16:creationId xmlns:a16="http://schemas.microsoft.com/office/drawing/2014/main" id="{BBD11A93-BE9D-0947-C923-4E93A3523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975" y="2071688"/>
              <a:ext cx="571500" cy="222250"/>
            </a:xfrm>
            <a:custGeom>
              <a:avLst/>
              <a:gdLst/>
              <a:ahLst/>
              <a:cxnLst>
                <a:cxn ang="0">
                  <a:pos x="2159" y="64"/>
                </a:cxn>
                <a:cxn ang="0">
                  <a:pos x="23" y="843"/>
                </a:cxn>
                <a:cxn ang="0">
                  <a:pos x="0" y="779"/>
                </a:cxn>
                <a:cxn ang="0">
                  <a:pos x="2137" y="0"/>
                </a:cxn>
                <a:cxn ang="0">
                  <a:pos x="2159" y="64"/>
                </a:cxn>
              </a:cxnLst>
              <a:rect l="0" t="0" r="r" b="b"/>
              <a:pathLst>
                <a:path w="2159" h="843">
                  <a:moveTo>
                    <a:pt x="2159" y="64"/>
                  </a:moveTo>
                  <a:lnTo>
                    <a:pt x="23" y="843"/>
                  </a:lnTo>
                  <a:lnTo>
                    <a:pt x="0" y="779"/>
                  </a:lnTo>
                  <a:lnTo>
                    <a:pt x="2137" y="0"/>
                  </a:lnTo>
                  <a:lnTo>
                    <a:pt x="2159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19">
              <a:extLst>
                <a:ext uri="{FF2B5EF4-FFF2-40B4-BE49-F238E27FC236}">
                  <a16:creationId xmlns:a16="http://schemas.microsoft.com/office/drawing/2014/main" id="{82B88512-B995-9A22-9F90-7DB26E3E6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6800" y="1958976"/>
              <a:ext cx="488950" cy="192088"/>
            </a:xfrm>
            <a:custGeom>
              <a:avLst/>
              <a:gdLst/>
              <a:ahLst/>
              <a:cxnLst>
                <a:cxn ang="0">
                  <a:pos x="1848" y="63"/>
                </a:cxn>
                <a:cxn ang="0">
                  <a:pos x="24" y="729"/>
                </a:cxn>
                <a:cxn ang="0">
                  <a:pos x="0" y="664"/>
                </a:cxn>
                <a:cxn ang="0">
                  <a:pos x="1825" y="0"/>
                </a:cxn>
                <a:cxn ang="0">
                  <a:pos x="1848" y="63"/>
                </a:cxn>
              </a:cxnLst>
              <a:rect l="0" t="0" r="r" b="b"/>
              <a:pathLst>
                <a:path w="1848" h="729">
                  <a:moveTo>
                    <a:pt x="1848" y="63"/>
                  </a:moveTo>
                  <a:lnTo>
                    <a:pt x="24" y="729"/>
                  </a:lnTo>
                  <a:lnTo>
                    <a:pt x="0" y="664"/>
                  </a:lnTo>
                  <a:lnTo>
                    <a:pt x="1825" y="0"/>
                  </a:lnTo>
                  <a:lnTo>
                    <a:pt x="1848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Freeform 20">
              <a:extLst>
                <a:ext uri="{FF2B5EF4-FFF2-40B4-BE49-F238E27FC236}">
                  <a16:creationId xmlns:a16="http://schemas.microsoft.com/office/drawing/2014/main" id="{2274690F-D9CD-442F-250C-8934D9860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738" y="3451226"/>
              <a:ext cx="1528763" cy="5715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774" y="2096"/>
                </a:cxn>
                <a:cxn ang="0">
                  <a:pos x="5751" y="2161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5774" h="2161">
                  <a:moveTo>
                    <a:pt x="24" y="0"/>
                  </a:moveTo>
                  <a:lnTo>
                    <a:pt x="5774" y="2096"/>
                  </a:lnTo>
                  <a:lnTo>
                    <a:pt x="5751" y="2161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Freeform 21">
              <a:extLst>
                <a:ext uri="{FF2B5EF4-FFF2-40B4-BE49-F238E27FC236}">
                  <a16:creationId xmlns:a16="http://schemas.microsoft.com/office/drawing/2014/main" id="{9E585908-7C9D-4639-9AF2-350EB1A75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150" y="3451226"/>
              <a:ext cx="1527175" cy="571500"/>
            </a:xfrm>
            <a:custGeom>
              <a:avLst/>
              <a:gdLst/>
              <a:ahLst/>
              <a:cxnLst>
                <a:cxn ang="0">
                  <a:pos x="5774" y="64"/>
                </a:cxn>
                <a:cxn ang="0">
                  <a:pos x="23" y="2161"/>
                </a:cxn>
                <a:cxn ang="0">
                  <a:pos x="0" y="2096"/>
                </a:cxn>
                <a:cxn ang="0">
                  <a:pos x="5750" y="0"/>
                </a:cxn>
                <a:cxn ang="0">
                  <a:pos x="5774" y="64"/>
                </a:cxn>
              </a:cxnLst>
              <a:rect l="0" t="0" r="r" b="b"/>
              <a:pathLst>
                <a:path w="5774" h="2161">
                  <a:moveTo>
                    <a:pt x="5774" y="64"/>
                  </a:moveTo>
                  <a:lnTo>
                    <a:pt x="23" y="2161"/>
                  </a:lnTo>
                  <a:lnTo>
                    <a:pt x="0" y="2096"/>
                  </a:lnTo>
                  <a:lnTo>
                    <a:pt x="5750" y="0"/>
                  </a:lnTo>
                  <a:lnTo>
                    <a:pt x="577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22">
              <a:extLst>
                <a:ext uri="{FF2B5EF4-FFF2-40B4-BE49-F238E27FC236}">
                  <a16:creationId xmlns:a16="http://schemas.microsoft.com/office/drawing/2014/main" id="{EC1CD296-487E-4764-CF06-29A4911E6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413" y="2822576"/>
              <a:ext cx="1077913" cy="4079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73" y="1477"/>
                </a:cxn>
                <a:cxn ang="0">
                  <a:pos x="4050" y="1540"/>
                </a:cxn>
                <a:cxn ang="0">
                  <a:pos x="0" y="65"/>
                </a:cxn>
                <a:cxn ang="0">
                  <a:pos x="24" y="0"/>
                </a:cxn>
              </a:cxnLst>
              <a:rect l="0" t="0" r="r" b="b"/>
              <a:pathLst>
                <a:path w="4073" h="1540">
                  <a:moveTo>
                    <a:pt x="24" y="0"/>
                  </a:moveTo>
                  <a:lnTo>
                    <a:pt x="4073" y="1477"/>
                  </a:lnTo>
                  <a:lnTo>
                    <a:pt x="4050" y="1540"/>
                  </a:lnTo>
                  <a:lnTo>
                    <a:pt x="0" y="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Freeform 23">
              <a:extLst>
                <a:ext uri="{FF2B5EF4-FFF2-40B4-BE49-F238E27FC236}">
                  <a16:creationId xmlns:a16="http://schemas.microsoft.com/office/drawing/2014/main" id="{DD0E1C60-82F7-3589-F94D-A328A1E57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975" y="2822576"/>
              <a:ext cx="1077913" cy="407988"/>
            </a:xfrm>
            <a:custGeom>
              <a:avLst/>
              <a:gdLst/>
              <a:ahLst/>
              <a:cxnLst>
                <a:cxn ang="0">
                  <a:pos x="4073" y="65"/>
                </a:cxn>
                <a:cxn ang="0">
                  <a:pos x="23" y="1540"/>
                </a:cxn>
                <a:cxn ang="0">
                  <a:pos x="0" y="1477"/>
                </a:cxn>
                <a:cxn ang="0">
                  <a:pos x="4050" y="0"/>
                </a:cxn>
                <a:cxn ang="0">
                  <a:pos x="4073" y="65"/>
                </a:cxn>
              </a:cxnLst>
              <a:rect l="0" t="0" r="r" b="b"/>
              <a:pathLst>
                <a:path w="4073" h="1540">
                  <a:moveTo>
                    <a:pt x="4073" y="65"/>
                  </a:moveTo>
                  <a:lnTo>
                    <a:pt x="23" y="1540"/>
                  </a:lnTo>
                  <a:lnTo>
                    <a:pt x="0" y="1477"/>
                  </a:lnTo>
                  <a:lnTo>
                    <a:pt x="4050" y="0"/>
                  </a:lnTo>
                  <a:lnTo>
                    <a:pt x="4073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24">
              <a:extLst>
                <a:ext uri="{FF2B5EF4-FFF2-40B4-BE49-F238E27FC236}">
                  <a16:creationId xmlns:a16="http://schemas.microsoft.com/office/drawing/2014/main" id="{88BDABD6-3B3E-574E-9B39-A1BCAA067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788" y="2708276"/>
              <a:ext cx="998538" cy="3778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769" y="1366"/>
                </a:cxn>
                <a:cxn ang="0">
                  <a:pos x="3746" y="1429"/>
                </a:cxn>
                <a:cxn ang="0">
                  <a:pos x="0" y="63"/>
                </a:cxn>
                <a:cxn ang="0">
                  <a:pos x="23" y="0"/>
                </a:cxn>
              </a:cxnLst>
              <a:rect l="0" t="0" r="r" b="b"/>
              <a:pathLst>
                <a:path w="3769" h="1429">
                  <a:moveTo>
                    <a:pt x="23" y="0"/>
                  </a:moveTo>
                  <a:lnTo>
                    <a:pt x="3769" y="1366"/>
                  </a:lnTo>
                  <a:lnTo>
                    <a:pt x="3746" y="1429"/>
                  </a:lnTo>
                  <a:lnTo>
                    <a:pt x="0" y="6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Freeform 25">
              <a:extLst>
                <a:ext uri="{FF2B5EF4-FFF2-40B4-BE49-F238E27FC236}">
                  <a16:creationId xmlns:a16="http://schemas.microsoft.com/office/drawing/2014/main" id="{2193D2F7-B8E6-A9DE-2589-EAF5AB573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6325" y="2708276"/>
              <a:ext cx="996950" cy="377825"/>
            </a:xfrm>
            <a:custGeom>
              <a:avLst/>
              <a:gdLst/>
              <a:ahLst/>
              <a:cxnLst>
                <a:cxn ang="0">
                  <a:pos x="3769" y="63"/>
                </a:cxn>
                <a:cxn ang="0">
                  <a:pos x="24" y="1429"/>
                </a:cxn>
                <a:cxn ang="0">
                  <a:pos x="0" y="1366"/>
                </a:cxn>
                <a:cxn ang="0">
                  <a:pos x="3746" y="0"/>
                </a:cxn>
                <a:cxn ang="0">
                  <a:pos x="3769" y="63"/>
                </a:cxn>
              </a:cxnLst>
              <a:rect l="0" t="0" r="r" b="b"/>
              <a:pathLst>
                <a:path w="3769" h="1429">
                  <a:moveTo>
                    <a:pt x="3769" y="63"/>
                  </a:moveTo>
                  <a:lnTo>
                    <a:pt x="24" y="1429"/>
                  </a:lnTo>
                  <a:lnTo>
                    <a:pt x="0" y="1366"/>
                  </a:lnTo>
                  <a:lnTo>
                    <a:pt x="3746" y="0"/>
                  </a:lnTo>
                  <a:lnTo>
                    <a:pt x="3769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26">
              <a:extLst>
                <a:ext uri="{FF2B5EF4-FFF2-40B4-BE49-F238E27FC236}">
                  <a16:creationId xmlns:a16="http://schemas.microsoft.com/office/drawing/2014/main" id="{E6135766-64AE-CAF3-6D82-1CC5C12A5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2071688"/>
              <a:ext cx="571500" cy="2222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60" y="779"/>
                </a:cxn>
                <a:cxn ang="0">
                  <a:pos x="2137" y="843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2160" h="843">
                  <a:moveTo>
                    <a:pt x="24" y="0"/>
                  </a:moveTo>
                  <a:lnTo>
                    <a:pt x="2160" y="779"/>
                  </a:lnTo>
                  <a:lnTo>
                    <a:pt x="2137" y="843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27">
              <a:extLst>
                <a:ext uri="{FF2B5EF4-FFF2-40B4-BE49-F238E27FC236}">
                  <a16:creationId xmlns:a16="http://schemas.microsoft.com/office/drawing/2014/main" id="{9FF94795-76B8-F555-4919-E71C413FF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0550" y="1958976"/>
              <a:ext cx="488950" cy="1920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848" y="664"/>
                </a:cxn>
                <a:cxn ang="0">
                  <a:pos x="1825" y="729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1848" h="729">
                  <a:moveTo>
                    <a:pt x="24" y="0"/>
                  </a:moveTo>
                  <a:lnTo>
                    <a:pt x="1848" y="664"/>
                  </a:lnTo>
                  <a:lnTo>
                    <a:pt x="1825" y="729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28">
              <a:extLst>
                <a:ext uri="{FF2B5EF4-FFF2-40B4-BE49-F238E27FC236}">
                  <a16:creationId xmlns:a16="http://schemas.microsoft.com/office/drawing/2014/main" id="{FAAA947B-4EC9-A762-272C-669EA99BE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600" y="3565526"/>
              <a:ext cx="1609725" cy="60007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6082" y="2209"/>
                </a:cxn>
                <a:cxn ang="0">
                  <a:pos x="6059" y="2273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6082" h="2273">
                  <a:moveTo>
                    <a:pt x="24" y="0"/>
                  </a:moveTo>
                  <a:lnTo>
                    <a:pt x="6082" y="2209"/>
                  </a:lnTo>
                  <a:lnTo>
                    <a:pt x="6059" y="2273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29">
              <a:extLst>
                <a:ext uri="{FF2B5EF4-FFF2-40B4-BE49-F238E27FC236}">
                  <a16:creationId xmlns:a16="http://schemas.microsoft.com/office/drawing/2014/main" id="{E49ED50B-0AF8-5071-A398-786EE51A4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6325" y="3565526"/>
              <a:ext cx="1608138" cy="600075"/>
            </a:xfrm>
            <a:custGeom>
              <a:avLst/>
              <a:gdLst/>
              <a:ahLst/>
              <a:cxnLst>
                <a:cxn ang="0">
                  <a:pos x="6082" y="63"/>
                </a:cxn>
                <a:cxn ang="0">
                  <a:pos x="24" y="2273"/>
                </a:cxn>
                <a:cxn ang="0">
                  <a:pos x="0" y="2209"/>
                </a:cxn>
                <a:cxn ang="0">
                  <a:pos x="6058" y="0"/>
                </a:cxn>
                <a:cxn ang="0">
                  <a:pos x="6082" y="63"/>
                </a:cxn>
              </a:cxnLst>
              <a:rect l="0" t="0" r="r" b="b"/>
              <a:pathLst>
                <a:path w="6082" h="2273">
                  <a:moveTo>
                    <a:pt x="6082" y="63"/>
                  </a:moveTo>
                  <a:lnTo>
                    <a:pt x="24" y="2273"/>
                  </a:lnTo>
                  <a:lnTo>
                    <a:pt x="0" y="2209"/>
                  </a:lnTo>
                  <a:lnTo>
                    <a:pt x="6058" y="0"/>
                  </a:lnTo>
                  <a:lnTo>
                    <a:pt x="6082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30">
              <a:extLst>
                <a:ext uri="{FF2B5EF4-FFF2-40B4-BE49-F238E27FC236}">
                  <a16:creationId xmlns:a16="http://schemas.microsoft.com/office/drawing/2014/main" id="{349A7D0F-A621-937F-9731-EB87B369E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2288" y="3819526"/>
              <a:ext cx="36513" cy="23813"/>
            </a:xfrm>
            <a:custGeom>
              <a:avLst/>
              <a:gdLst/>
              <a:ahLst/>
              <a:cxnLst>
                <a:cxn ang="0">
                  <a:pos x="132" y="67"/>
                </a:cxn>
                <a:cxn ang="0">
                  <a:pos x="118" y="59"/>
                </a:cxn>
                <a:cxn ang="0">
                  <a:pos x="98" y="47"/>
                </a:cxn>
                <a:cxn ang="0">
                  <a:pos x="77" y="35"/>
                </a:cxn>
                <a:cxn ang="0">
                  <a:pos x="56" y="24"/>
                </a:cxn>
                <a:cxn ang="0">
                  <a:pos x="35" y="11"/>
                </a:cxn>
                <a:cxn ang="0">
                  <a:pos x="13" y="0"/>
                </a:cxn>
                <a:cxn ang="0">
                  <a:pos x="0" y="25"/>
                </a:cxn>
                <a:cxn ang="0">
                  <a:pos x="21" y="36"/>
                </a:cxn>
                <a:cxn ang="0">
                  <a:pos x="43" y="47"/>
                </a:cxn>
                <a:cxn ang="0">
                  <a:pos x="63" y="59"/>
                </a:cxn>
                <a:cxn ang="0">
                  <a:pos x="85" y="70"/>
                </a:cxn>
                <a:cxn ang="0">
                  <a:pos x="105" y="83"/>
                </a:cxn>
                <a:cxn ang="0">
                  <a:pos x="118" y="91"/>
                </a:cxn>
                <a:cxn ang="0">
                  <a:pos x="132" y="67"/>
                </a:cxn>
              </a:cxnLst>
              <a:rect l="0" t="0" r="r" b="b"/>
              <a:pathLst>
                <a:path w="132" h="91">
                  <a:moveTo>
                    <a:pt x="132" y="67"/>
                  </a:moveTo>
                  <a:lnTo>
                    <a:pt x="118" y="59"/>
                  </a:lnTo>
                  <a:lnTo>
                    <a:pt x="98" y="47"/>
                  </a:lnTo>
                  <a:lnTo>
                    <a:pt x="77" y="35"/>
                  </a:lnTo>
                  <a:lnTo>
                    <a:pt x="56" y="24"/>
                  </a:lnTo>
                  <a:lnTo>
                    <a:pt x="35" y="11"/>
                  </a:lnTo>
                  <a:lnTo>
                    <a:pt x="13" y="0"/>
                  </a:lnTo>
                  <a:lnTo>
                    <a:pt x="0" y="25"/>
                  </a:lnTo>
                  <a:lnTo>
                    <a:pt x="21" y="36"/>
                  </a:lnTo>
                  <a:lnTo>
                    <a:pt x="43" y="47"/>
                  </a:lnTo>
                  <a:lnTo>
                    <a:pt x="63" y="59"/>
                  </a:lnTo>
                  <a:lnTo>
                    <a:pt x="85" y="70"/>
                  </a:lnTo>
                  <a:lnTo>
                    <a:pt x="105" y="83"/>
                  </a:lnTo>
                  <a:lnTo>
                    <a:pt x="118" y="91"/>
                  </a:lnTo>
                  <a:lnTo>
                    <a:pt x="132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Freeform 31">
              <a:extLst>
                <a:ext uri="{FF2B5EF4-FFF2-40B4-BE49-F238E27FC236}">
                  <a16:creationId xmlns:a16="http://schemas.microsoft.com/office/drawing/2014/main" id="{7376DE61-9B4B-600F-9CF2-258E9CD83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3088" y="3848101"/>
              <a:ext cx="33338" cy="26988"/>
            </a:xfrm>
            <a:custGeom>
              <a:avLst/>
              <a:gdLst/>
              <a:ahLst/>
              <a:cxnLst>
                <a:cxn ang="0">
                  <a:pos x="127" y="77"/>
                </a:cxn>
                <a:cxn ang="0">
                  <a:pos x="125" y="75"/>
                </a:cxn>
                <a:cxn ang="0">
                  <a:pos x="107" y="62"/>
                </a:cxn>
                <a:cxn ang="0">
                  <a:pos x="87" y="49"/>
                </a:cxn>
                <a:cxn ang="0">
                  <a:pos x="69" y="36"/>
                </a:cxn>
                <a:cxn ang="0">
                  <a:pos x="49" y="24"/>
                </a:cxn>
                <a:cxn ang="0">
                  <a:pos x="30" y="10"/>
                </a:cxn>
                <a:cxn ang="0">
                  <a:pos x="14" y="0"/>
                </a:cxn>
                <a:cxn ang="0">
                  <a:pos x="0" y="23"/>
                </a:cxn>
                <a:cxn ang="0">
                  <a:pos x="16" y="34"/>
                </a:cxn>
                <a:cxn ang="0">
                  <a:pos x="34" y="46"/>
                </a:cxn>
                <a:cxn ang="0">
                  <a:pos x="54" y="58"/>
                </a:cxn>
                <a:cxn ang="0">
                  <a:pos x="72" y="72"/>
                </a:cxn>
                <a:cxn ang="0">
                  <a:pos x="90" y="84"/>
                </a:cxn>
                <a:cxn ang="0">
                  <a:pos x="109" y="97"/>
                </a:cxn>
                <a:cxn ang="0">
                  <a:pos x="111" y="99"/>
                </a:cxn>
                <a:cxn ang="0">
                  <a:pos x="127" y="77"/>
                </a:cxn>
              </a:cxnLst>
              <a:rect l="0" t="0" r="r" b="b"/>
              <a:pathLst>
                <a:path w="127" h="99">
                  <a:moveTo>
                    <a:pt x="127" y="77"/>
                  </a:moveTo>
                  <a:lnTo>
                    <a:pt x="125" y="75"/>
                  </a:lnTo>
                  <a:lnTo>
                    <a:pt x="107" y="62"/>
                  </a:lnTo>
                  <a:lnTo>
                    <a:pt x="87" y="49"/>
                  </a:lnTo>
                  <a:lnTo>
                    <a:pt x="69" y="36"/>
                  </a:lnTo>
                  <a:lnTo>
                    <a:pt x="49" y="24"/>
                  </a:lnTo>
                  <a:lnTo>
                    <a:pt x="30" y="10"/>
                  </a:lnTo>
                  <a:lnTo>
                    <a:pt x="14" y="0"/>
                  </a:lnTo>
                  <a:lnTo>
                    <a:pt x="0" y="23"/>
                  </a:lnTo>
                  <a:lnTo>
                    <a:pt x="16" y="34"/>
                  </a:lnTo>
                  <a:lnTo>
                    <a:pt x="34" y="46"/>
                  </a:lnTo>
                  <a:lnTo>
                    <a:pt x="54" y="58"/>
                  </a:lnTo>
                  <a:lnTo>
                    <a:pt x="72" y="72"/>
                  </a:lnTo>
                  <a:lnTo>
                    <a:pt x="90" y="84"/>
                  </a:lnTo>
                  <a:lnTo>
                    <a:pt x="109" y="97"/>
                  </a:lnTo>
                  <a:lnTo>
                    <a:pt x="111" y="99"/>
                  </a:lnTo>
                  <a:lnTo>
                    <a:pt x="127" y="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32">
              <a:extLst>
                <a:ext uri="{FF2B5EF4-FFF2-40B4-BE49-F238E27FC236}">
                  <a16:creationId xmlns:a16="http://schemas.microsoft.com/office/drawing/2014/main" id="{C43CBE3B-8E4F-2FBB-FF75-F8286D12F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125" y="3881438"/>
              <a:ext cx="31750" cy="28575"/>
            </a:xfrm>
            <a:custGeom>
              <a:avLst/>
              <a:gdLst/>
              <a:ahLst/>
              <a:cxnLst>
                <a:cxn ang="0">
                  <a:pos x="121" y="88"/>
                </a:cxn>
                <a:cxn ang="0">
                  <a:pos x="119" y="86"/>
                </a:cxn>
                <a:cxn ang="0">
                  <a:pos x="103" y="72"/>
                </a:cxn>
                <a:cxn ang="0">
                  <a:pos x="86" y="58"/>
                </a:cxn>
                <a:cxn ang="0">
                  <a:pos x="70" y="43"/>
                </a:cxn>
                <a:cxn ang="0">
                  <a:pos x="54" y="29"/>
                </a:cxn>
                <a:cxn ang="0">
                  <a:pos x="37" y="16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0" y="21"/>
                </a:cxn>
                <a:cxn ang="0">
                  <a:pos x="3" y="23"/>
                </a:cxn>
                <a:cxn ang="0">
                  <a:pos x="19" y="36"/>
                </a:cxn>
                <a:cxn ang="0">
                  <a:pos x="37" y="51"/>
                </a:cxn>
                <a:cxn ang="0">
                  <a:pos x="53" y="64"/>
                </a:cxn>
                <a:cxn ang="0">
                  <a:pos x="69" y="78"/>
                </a:cxn>
                <a:cxn ang="0">
                  <a:pos x="84" y="92"/>
                </a:cxn>
                <a:cxn ang="0">
                  <a:pos x="101" y="107"/>
                </a:cxn>
                <a:cxn ang="0">
                  <a:pos x="103" y="109"/>
                </a:cxn>
                <a:cxn ang="0">
                  <a:pos x="121" y="88"/>
                </a:cxn>
              </a:cxnLst>
              <a:rect l="0" t="0" r="r" b="b"/>
              <a:pathLst>
                <a:path w="121" h="109">
                  <a:moveTo>
                    <a:pt x="121" y="88"/>
                  </a:moveTo>
                  <a:lnTo>
                    <a:pt x="119" y="86"/>
                  </a:lnTo>
                  <a:lnTo>
                    <a:pt x="103" y="72"/>
                  </a:lnTo>
                  <a:lnTo>
                    <a:pt x="86" y="58"/>
                  </a:lnTo>
                  <a:lnTo>
                    <a:pt x="70" y="43"/>
                  </a:lnTo>
                  <a:lnTo>
                    <a:pt x="54" y="29"/>
                  </a:lnTo>
                  <a:lnTo>
                    <a:pt x="37" y="16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0" y="21"/>
                  </a:lnTo>
                  <a:lnTo>
                    <a:pt x="3" y="23"/>
                  </a:lnTo>
                  <a:lnTo>
                    <a:pt x="19" y="36"/>
                  </a:lnTo>
                  <a:lnTo>
                    <a:pt x="37" y="51"/>
                  </a:lnTo>
                  <a:lnTo>
                    <a:pt x="53" y="64"/>
                  </a:lnTo>
                  <a:lnTo>
                    <a:pt x="69" y="78"/>
                  </a:lnTo>
                  <a:lnTo>
                    <a:pt x="84" y="92"/>
                  </a:lnTo>
                  <a:lnTo>
                    <a:pt x="101" y="107"/>
                  </a:lnTo>
                  <a:lnTo>
                    <a:pt x="103" y="109"/>
                  </a:lnTo>
                  <a:lnTo>
                    <a:pt x="121" y="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33">
              <a:extLst>
                <a:ext uri="{FF2B5EF4-FFF2-40B4-BE49-F238E27FC236}">
                  <a16:creationId xmlns:a16="http://schemas.microsoft.com/office/drawing/2014/main" id="{8E00FC12-7BF0-FBC3-3988-3843B04A8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3919538"/>
              <a:ext cx="30163" cy="31750"/>
            </a:xfrm>
            <a:custGeom>
              <a:avLst/>
              <a:gdLst/>
              <a:ahLst/>
              <a:cxnLst>
                <a:cxn ang="0">
                  <a:pos x="112" y="100"/>
                </a:cxn>
                <a:cxn ang="0">
                  <a:pos x="104" y="91"/>
                </a:cxn>
                <a:cxn ang="0">
                  <a:pos x="90" y="75"/>
                </a:cxn>
                <a:cxn ang="0">
                  <a:pos x="76" y="59"/>
                </a:cxn>
                <a:cxn ang="0">
                  <a:pos x="62" y="44"/>
                </a:cxn>
                <a:cxn ang="0">
                  <a:pos x="48" y="30"/>
                </a:cxn>
                <a:cxn ang="0">
                  <a:pos x="34" y="15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3" y="33"/>
                </a:cxn>
                <a:cxn ang="0">
                  <a:pos x="27" y="48"/>
                </a:cxn>
                <a:cxn ang="0">
                  <a:pos x="42" y="64"/>
                </a:cxn>
                <a:cxn ang="0">
                  <a:pos x="56" y="78"/>
                </a:cxn>
                <a:cxn ang="0">
                  <a:pos x="69" y="93"/>
                </a:cxn>
                <a:cxn ang="0">
                  <a:pos x="82" y="108"/>
                </a:cxn>
                <a:cxn ang="0">
                  <a:pos x="91" y="119"/>
                </a:cxn>
                <a:cxn ang="0">
                  <a:pos x="112" y="100"/>
                </a:cxn>
              </a:cxnLst>
              <a:rect l="0" t="0" r="r" b="b"/>
              <a:pathLst>
                <a:path w="112" h="119">
                  <a:moveTo>
                    <a:pt x="112" y="100"/>
                  </a:moveTo>
                  <a:lnTo>
                    <a:pt x="104" y="91"/>
                  </a:lnTo>
                  <a:lnTo>
                    <a:pt x="90" y="75"/>
                  </a:lnTo>
                  <a:lnTo>
                    <a:pt x="76" y="59"/>
                  </a:lnTo>
                  <a:lnTo>
                    <a:pt x="62" y="44"/>
                  </a:lnTo>
                  <a:lnTo>
                    <a:pt x="48" y="30"/>
                  </a:lnTo>
                  <a:lnTo>
                    <a:pt x="34" y="15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3" y="33"/>
                  </a:lnTo>
                  <a:lnTo>
                    <a:pt x="27" y="48"/>
                  </a:lnTo>
                  <a:lnTo>
                    <a:pt x="42" y="64"/>
                  </a:lnTo>
                  <a:lnTo>
                    <a:pt x="56" y="78"/>
                  </a:lnTo>
                  <a:lnTo>
                    <a:pt x="69" y="93"/>
                  </a:lnTo>
                  <a:lnTo>
                    <a:pt x="82" y="108"/>
                  </a:lnTo>
                  <a:lnTo>
                    <a:pt x="91" y="119"/>
                  </a:lnTo>
                  <a:lnTo>
                    <a:pt x="112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34">
              <a:extLst>
                <a:ext uri="{FF2B5EF4-FFF2-40B4-BE49-F238E27FC236}">
                  <a16:creationId xmlns:a16="http://schemas.microsoft.com/office/drawing/2014/main" id="{20F7BFD1-8553-EAF3-543A-7C908F0DA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0088" y="3963988"/>
              <a:ext cx="26988" cy="33338"/>
            </a:xfrm>
            <a:custGeom>
              <a:avLst/>
              <a:gdLst/>
              <a:ahLst/>
              <a:cxnLst>
                <a:cxn ang="0">
                  <a:pos x="100" y="113"/>
                </a:cxn>
                <a:cxn ang="0">
                  <a:pos x="95" y="105"/>
                </a:cxn>
                <a:cxn ang="0">
                  <a:pos x="84" y="88"/>
                </a:cxn>
                <a:cxn ang="0">
                  <a:pos x="73" y="72"/>
                </a:cxn>
                <a:cxn ang="0">
                  <a:pos x="62" y="55"/>
                </a:cxn>
                <a:cxn ang="0">
                  <a:pos x="50" y="38"/>
                </a:cxn>
                <a:cxn ang="0">
                  <a:pos x="38" y="22"/>
                </a:cxn>
                <a:cxn ang="0">
                  <a:pos x="26" y="6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4" y="23"/>
                </a:cxn>
                <a:cxn ang="0">
                  <a:pos x="16" y="38"/>
                </a:cxn>
                <a:cxn ang="0">
                  <a:pos x="28" y="54"/>
                </a:cxn>
                <a:cxn ang="0">
                  <a:pos x="39" y="71"/>
                </a:cxn>
                <a:cxn ang="0">
                  <a:pos x="51" y="87"/>
                </a:cxn>
                <a:cxn ang="0">
                  <a:pos x="62" y="103"/>
                </a:cxn>
                <a:cxn ang="0">
                  <a:pos x="72" y="120"/>
                </a:cxn>
                <a:cxn ang="0">
                  <a:pos x="77" y="128"/>
                </a:cxn>
                <a:cxn ang="0">
                  <a:pos x="100" y="113"/>
                </a:cxn>
              </a:cxnLst>
              <a:rect l="0" t="0" r="r" b="b"/>
              <a:pathLst>
                <a:path w="100" h="128">
                  <a:moveTo>
                    <a:pt x="100" y="113"/>
                  </a:moveTo>
                  <a:lnTo>
                    <a:pt x="95" y="105"/>
                  </a:lnTo>
                  <a:lnTo>
                    <a:pt x="84" y="88"/>
                  </a:lnTo>
                  <a:lnTo>
                    <a:pt x="73" y="72"/>
                  </a:lnTo>
                  <a:lnTo>
                    <a:pt x="62" y="55"/>
                  </a:lnTo>
                  <a:lnTo>
                    <a:pt x="50" y="38"/>
                  </a:lnTo>
                  <a:lnTo>
                    <a:pt x="38" y="22"/>
                  </a:lnTo>
                  <a:lnTo>
                    <a:pt x="26" y="6"/>
                  </a:lnTo>
                  <a:lnTo>
                    <a:pt x="21" y="0"/>
                  </a:lnTo>
                  <a:lnTo>
                    <a:pt x="0" y="17"/>
                  </a:lnTo>
                  <a:lnTo>
                    <a:pt x="4" y="23"/>
                  </a:lnTo>
                  <a:lnTo>
                    <a:pt x="16" y="38"/>
                  </a:lnTo>
                  <a:lnTo>
                    <a:pt x="28" y="54"/>
                  </a:lnTo>
                  <a:lnTo>
                    <a:pt x="39" y="71"/>
                  </a:lnTo>
                  <a:lnTo>
                    <a:pt x="51" y="87"/>
                  </a:lnTo>
                  <a:lnTo>
                    <a:pt x="62" y="103"/>
                  </a:lnTo>
                  <a:lnTo>
                    <a:pt x="72" y="120"/>
                  </a:lnTo>
                  <a:lnTo>
                    <a:pt x="77" y="128"/>
                  </a:lnTo>
                  <a:lnTo>
                    <a:pt x="100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35">
              <a:extLst>
                <a:ext uri="{FF2B5EF4-FFF2-40B4-BE49-F238E27FC236}">
                  <a16:creationId xmlns:a16="http://schemas.microsoft.com/office/drawing/2014/main" id="{52F92319-A6CE-7118-C5D6-8D250148D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4011613"/>
              <a:ext cx="22225" cy="36513"/>
            </a:xfrm>
            <a:custGeom>
              <a:avLst/>
              <a:gdLst/>
              <a:ahLst/>
              <a:cxnLst>
                <a:cxn ang="0">
                  <a:pos x="84" y="122"/>
                </a:cxn>
                <a:cxn ang="0">
                  <a:pos x="80" y="114"/>
                </a:cxn>
                <a:cxn ang="0">
                  <a:pos x="72" y="96"/>
                </a:cxn>
                <a:cxn ang="0">
                  <a:pos x="64" y="77"/>
                </a:cxn>
                <a:cxn ang="0">
                  <a:pos x="55" y="60"/>
                </a:cxn>
                <a:cxn ang="0">
                  <a:pos x="46" y="42"/>
                </a:cxn>
                <a:cxn ang="0">
                  <a:pos x="37" y="24"/>
                </a:cxn>
                <a:cxn ang="0">
                  <a:pos x="27" y="7"/>
                </a:cxn>
                <a:cxn ang="0">
                  <a:pos x="23" y="0"/>
                </a:cxn>
                <a:cxn ang="0">
                  <a:pos x="0" y="13"/>
                </a:cxn>
                <a:cxn ang="0">
                  <a:pos x="4" y="20"/>
                </a:cxn>
                <a:cxn ang="0">
                  <a:pos x="13" y="38"/>
                </a:cxn>
                <a:cxn ang="0">
                  <a:pos x="22" y="55"/>
                </a:cxn>
                <a:cxn ang="0">
                  <a:pos x="30" y="72"/>
                </a:cxn>
                <a:cxn ang="0">
                  <a:pos x="40" y="90"/>
                </a:cxn>
                <a:cxn ang="0">
                  <a:pos x="48" y="107"/>
                </a:cxn>
                <a:cxn ang="0">
                  <a:pos x="56" y="125"/>
                </a:cxn>
                <a:cxn ang="0">
                  <a:pos x="60" y="133"/>
                </a:cxn>
                <a:cxn ang="0">
                  <a:pos x="84" y="122"/>
                </a:cxn>
              </a:cxnLst>
              <a:rect l="0" t="0" r="r" b="b"/>
              <a:pathLst>
                <a:path w="84" h="133">
                  <a:moveTo>
                    <a:pt x="84" y="122"/>
                  </a:moveTo>
                  <a:lnTo>
                    <a:pt x="80" y="114"/>
                  </a:lnTo>
                  <a:lnTo>
                    <a:pt x="72" y="96"/>
                  </a:lnTo>
                  <a:lnTo>
                    <a:pt x="64" y="77"/>
                  </a:lnTo>
                  <a:lnTo>
                    <a:pt x="55" y="60"/>
                  </a:lnTo>
                  <a:lnTo>
                    <a:pt x="46" y="42"/>
                  </a:lnTo>
                  <a:lnTo>
                    <a:pt x="37" y="24"/>
                  </a:lnTo>
                  <a:lnTo>
                    <a:pt x="27" y="7"/>
                  </a:lnTo>
                  <a:lnTo>
                    <a:pt x="23" y="0"/>
                  </a:lnTo>
                  <a:lnTo>
                    <a:pt x="0" y="13"/>
                  </a:lnTo>
                  <a:lnTo>
                    <a:pt x="4" y="20"/>
                  </a:lnTo>
                  <a:lnTo>
                    <a:pt x="13" y="38"/>
                  </a:lnTo>
                  <a:lnTo>
                    <a:pt x="22" y="55"/>
                  </a:lnTo>
                  <a:lnTo>
                    <a:pt x="30" y="72"/>
                  </a:lnTo>
                  <a:lnTo>
                    <a:pt x="40" y="90"/>
                  </a:lnTo>
                  <a:lnTo>
                    <a:pt x="48" y="107"/>
                  </a:lnTo>
                  <a:lnTo>
                    <a:pt x="56" y="125"/>
                  </a:lnTo>
                  <a:lnTo>
                    <a:pt x="60" y="133"/>
                  </a:lnTo>
                  <a:lnTo>
                    <a:pt x="84" y="1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Freeform 36">
              <a:extLst>
                <a:ext uri="{FF2B5EF4-FFF2-40B4-BE49-F238E27FC236}">
                  <a16:creationId xmlns:a16="http://schemas.microsoft.com/office/drawing/2014/main" id="{B05D0CF6-AE4C-7B37-939C-F17BA08ED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650" y="4064001"/>
              <a:ext cx="17463" cy="36513"/>
            </a:xfrm>
            <a:custGeom>
              <a:avLst/>
              <a:gdLst/>
              <a:ahLst/>
              <a:cxnLst>
                <a:cxn ang="0">
                  <a:pos x="68" y="130"/>
                </a:cxn>
                <a:cxn ang="0">
                  <a:pos x="65" y="122"/>
                </a:cxn>
                <a:cxn ang="0">
                  <a:pos x="60" y="103"/>
                </a:cxn>
                <a:cxn ang="0">
                  <a:pos x="54" y="83"/>
                </a:cxn>
                <a:cxn ang="0">
                  <a:pos x="47" y="64"/>
                </a:cxn>
                <a:cxn ang="0">
                  <a:pos x="41" y="44"/>
                </a:cxn>
                <a:cxn ang="0">
                  <a:pos x="34" y="26"/>
                </a:cxn>
                <a:cxn ang="0">
                  <a:pos x="28" y="7"/>
                </a:cxn>
                <a:cxn ang="0">
                  <a:pos x="25" y="0"/>
                </a:cxn>
                <a:cxn ang="0">
                  <a:pos x="0" y="10"/>
                </a:cxn>
                <a:cxn ang="0">
                  <a:pos x="3" y="16"/>
                </a:cxn>
                <a:cxn ang="0">
                  <a:pos x="9" y="35"/>
                </a:cxn>
                <a:cxn ang="0">
                  <a:pos x="16" y="54"/>
                </a:cxn>
                <a:cxn ang="0">
                  <a:pos x="22" y="72"/>
                </a:cxn>
                <a:cxn ang="0">
                  <a:pos x="28" y="91"/>
                </a:cxn>
                <a:cxn ang="0">
                  <a:pos x="33" y="110"/>
                </a:cxn>
                <a:cxn ang="0">
                  <a:pos x="39" y="129"/>
                </a:cxn>
                <a:cxn ang="0">
                  <a:pos x="41" y="137"/>
                </a:cxn>
                <a:cxn ang="0">
                  <a:pos x="68" y="130"/>
                </a:cxn>
              </a:cxnLst>
              <a:rect l="0" t="0" r="r" b="b"/>
              <a:pathLst>
                <a:path w="68" h="137">
                  <a:moveTo>
                    <a:pt x="68" y="130"/>
                  </a:moveTo>
                  <a:lnTo>
                    <a:pt x="65" y="122"/>
                  </a:lnTo>
                  <a:lnTo>
                    <a:pt x="60" y="103"/>
                  </a:lnTo>
                  <a:lnTo>
                    <a:pt x="54" y="83"/>
                  </a:lnTo>
                  <a:lnTo>
                    <a:pt x="47" y="64"/>
                  </a:lnTo>
                  <a:lnTo>
                    <a:pt x="41" y="44"/>
                  </a:lnTo>
                  <a:lnTo>
                    <a:pt x="34" y="26"/>
                  </a:lnTo>
                  <a:lnTo>
                    <a:pt x="28" y="7"/>
                  </a:lnTo>
                  <a:lnTo>
                    <a:pt x="25" y="0"/>
                  </a:lnTo>
                  <a:lnTo>
                    <a:pt x="0" y="10"/>
                  </a:lnTo>
                  <a:lnTo>
                    <a:pt x="3" y="16"/>
                  </a:lnTo>
                  <a:lnTo>
                    <a:pt x="9" y="35"/>
                  </a:lnTo>
                  <a:lnTo>
                    <a:pt x="16" y="54"/>
                  </a:lnTo>
                  <a:lnTo>
                    <a:pt x="22" y="72"/>
                  </a:lnTo>
                  <a:lnTo>
                    <a:pt x="28" y="91"/>
                  </a:lnTo>
                  <a:lnTo>
                    <a:pt x="33" y="110"/>
                  </a:lnTo>
                  <a:lnTo>
                    <a:pt x="39" y="129"/>
                  </a:lnTo>
                  <a:lnTo>
                    <a:pt x="41" y="137"/>
                  </a:lnTo>
                  <a:lnTo>
                    <a:pt x="68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Freeform 37">
              <a:extLst>
                <a:ext uri="{FF2B5EF4-FFF2-40B4-BE49-F238E27FC236}">
                  <a16:creationId xmlns:a16="http://schemas.microsoft.com/office/drawing/2014/main" id="{E943B280-1DCB-3BB1-27E5-2C3D9E703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4119563"/>
              <a:ext cx="12700" cy="38100"/>
            </a:xfrm>
            <a:custGeom>
              <a:avLst/>
              <a:gdLst/>
              <a:ahLst/>
              <a:cxnLst>
                <a:cxn ang="0">
                  <a:pos x="51" y="135"/>
                </a:cxn>
                <a:cxn ang="0">
                  <a:pos x="50" y="132"/>
                </a:cxn>
                <a:cxn ang="0">
                  <a:pos x="48" y="112"/>
                </a:cxn>
                <a:cxn ang="0">
                  <a:pos x="44" y="91"/>
                </a:cxn>
                <a:cxn ang="0">
                  <a:pos x="40" y="71"/>
                </a:cxn>
                <a:cxn ang="0">
                  <a:pos x="36" y="51"/>
                </a:cxn>
                <a:cxn ang="0">
                  <a:pos x="33" y="30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0" y="6"/>
                </a:cxn>
                <a:cxn ang="0">
                  <a:pos x="2" y="16"/>
                </a:cxn>
                <a:cxn ang="0">
                  <a:pos x="6" y="35"/>
                </a:cxn>
                <a:cxn ang="0">
                  <a:pos x="10" y="56"/>
                </a:cxn>
                <a:cxn ang="0">
                  <a:pos x="14" y="76"/>
                </a:cxn>
                <a:cxn ang="0">
                  <a:pos x="17" y="95"/>
                </a:cxn>
                <a:cxn ang="0">
                  <a:pos x="20" y="116"/>
                </a:cxn>
                <a:cxn ang="0">
                  <a:pos x="23" y="136"/>
                </a:cxn>
                <a:cxn ang="0">
                  <a:pos x="23" y="138"/>
                </a:cxn>
                <a:cxn ang="0">
                  <a:pos x="51" y="135"/>
                </a:cxn>
              </a:cxnLst>
              <a:rect l="0" t="0" r="r" b="b"/>
              <a:pathLst>
                <a:path w="51" h="138">
                  <a:moveTo>
                    <a:pt x="51" y="135"/>
                  </a:moveTo>
                  <a:lnTo>
                    <a:pt x="50" y="132"/>
                  </a:lnTo>
                  <a:lnTo>
                    <a:pt x="48" y="112"/>
                  </a:lnTo>
                  <a:lnTo>
                    <a:pt x="44" y="91"/>
                  </a:lnTo>
                  <a:lnTo>
                    <a:pt x="40" y="71"/>
                  </a:lnTo>
                  <a:lnTo>
                    <a:pt x="36" y="51"/>
                  </a:lnTo>
                  <a:lnTo>
                    <a:pt x="33" y="30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0" y="6"/>
                  </a:lnTo>
                  <a:lnTo>
                    <a:pt x="2" y="16"/>
                  </a:lnTo>
                  <a:lnTo>
                    <a:pt x="6" y="35"/>
                  </a:lnTo>
                  <a:lnTo>
                    <a:pt x="10" y="56"/>
                  </a:lnTo>
                  <a:lnTo>
                    <a:pt x="14" y="76"/>
                  </a:lnTo>
                  <a:lnTo>
                    <a:pt x="17" y="95"/>
                  </a:lnTo>
                  <a:lnTo>
                    <a:pt x="20" y="116"/>
                  </a:lnTo>
                  <a:lnTo>
                    <a:pt x="23" y="136"/>
                  </a:lnTo>
                  <a:lnTo>
                    <a:pt x="23" y="138"/>
                  </a:lnTo>
                  <a:lnTo>
                    <a:pt x="51" y="1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Freeform 38">
              <a:extLst>
                <a:ext uri="{FF2B5EF4-FFF2-40B4-BE49-F238E27FC236}">
                  <a16:creationId xmlns:a16="http://schemas.microsoft.com/office/drawing/2014/main" id="{DF6ACAF8-460D-2BD3-7310-7969477FD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9463" y="4178301"/>
              <a:ext cx="9525" cy="36513"/>
            </a:xfrm>
            <a:custGeom>
              <a:avLst/>
              <a:gdLst/>
              <a:ahLst/>
              <a:cxnLst>
                <a:cxn ang="0">
                  <a:pos x="34" y="136"/>
                </a:cxn>
                <a:cxn ang="0">
                  <a:pos x="34" y="129"/>
                </a:cxn>
                <a:cxn ang="0">
                  <a:pos x="34" y="107"/>
                </a:cxn>
                <a:cxn ang="0">
                  <a:pos x="33" y="85"/>
                </a:cxn>
                <a:cxn ang="0">
                  <a:pos x="32" y="64"/>
                </a:cxn>
                <a:cxn ang="0">
                  <a:pos x="31" y="42"/>
                </a:cxn>
                <a:cxn ang="0">
                  <a:pos x="29" y="21"/>
                </a:cxn>
                <a:cxn ang="0">
                  <a:pos x="28" y="0"/>
                </a:cxn>
                <a:cxn ang="0">
                  <a:pos x="0" y="2"/>
                </a:cxn>
                <a:cxn ang="0">
                  <a:pos x="2" y="23"/>
                </a:cxn>
                <a:cxn ang="0">
                  <a:pos x="3" y="43"/>
                </a:cxn>
                <a:cxn ang="0">
                  <a:pos x="4" y="65"/>
                </a:cxn>
                <a:cxn ang="0">
                  <a:pos x="5" y="86"/>
                </a:cxn>
                <a:cxn ang="0">
                  <a:pos x="6" y="108"/>
                </a:cxn>
                <a:cxn ang="0">
                  <a:pos x="7" y="129"/>
                </a:cxn>
                <a:cxn ang="0">
                  <a:pos x="7" y="137"/>
                </a:cxn>
                <a:cxn ang="0">
                  <a:pos x="34" y="136"/>
                </a:cxn>
              </a:cxnLst>
              <a:rect l="0" t="0" r="r" b="b"/>
              <a:pathLst>
                <a:path w="34" h="137">
                  <a:moveTo>
                    <a:pt x="34" y="136"/>
                  </a:moveTo>
                  <a:lnTo>
                    <a:pt x="34" y="129"/>
                  </a:lnTo>
                  <a:lnTo>
                    <a:pt x="34" y="107"/>
                  </a:lnTo>
                  <a:lnTo>
                    <a:pt x="33" y="85"/>
                  </a:lnTo>
                  <a:lnTo>
                    <a:pt x="32" y="64"/>
                  </a:lnTo>
                  <a:lnTo>
                    <a:pt x="31" y="42"/>
                  </a:lnTo>
                  <a:lnTo>
                    <a:pt x="29" y="21"/>
                  </a:lnTo>
                  <a:lnTo>
                    <a:pt x="28" y="0"/>
                  </a:lnTo>
                  <a:lnTo>
                    <a:pt x="0" y="2"/>
                  </a:lnTo>
                  <a:lnTo>
                    <a:pt x="2" y="23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5" y="86"/>
                  </a:lnTo>
                  <a:lnTo>
                    <a:pt x="6" y="108"/>
                  </a:lnTo>
                  <a:lnTo>
                    <a:pt x="7" y="129"/>
                  </a:lnTo>
                  <a:lnTo>
                    <a:pt x="7" y="137"/>
                  </a:lnTo>
                  <a:lnTo>
                    <a:pt x="34" y="1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Freeform 39">
              <a:extLst>
                <a:ext uri="{FF2B5EF4-FFF2-40B4-BE49-F238E27FC236}">
                  <a16:creationId xmlns:a16="http://schemas.microsoft.com/office/drawing/2014/main" id="{5AEC4538-23DF-1FDA-EE43-67FB04B02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9463" y="4235451"/>
              <a:ext cx="9525" cy="36513"/>
            </a:xfrm>
            <a:custGeom>
              <a:avLst/>
              <a:gdLst/>
              <a:ahLst/>
              <a:cxnLst>
                <a:cxn ang="0">
                  <a:pos x="27" y="137"/>
                </a:cxn>
                <a:cxn ang="0">
                  <a:pos x="27" y="135"/>
                </a:cxn>
                <a:cxn ang="0">
                  <a:pos x="29" y="113"/>
                </a:cxn>
                <a:cxn ang="0">
                  <a:pos x="31" y="89"/>
                </a:cxn>
                <a:cxn ang="0">
                  <a:pos x="32" y="67"/>
                </a:cxn>
                <a:cxn ang="0">
                  <a:pos x="33" y="45"/>
                </a:cxn>
                <a:cxn ang="0">
                  <a:pos x="34" y="22"/>
                </a:cxn>
                <a:cxn ang="0">
                  <a:pos x="35" y="1"/>
                </a:cxn>
                <a:cxn ang="0">
                  <a:pos x="7" y="0"/>
                </a:cxn>
                <a:cxn ang="0">
                  <a:pos x="7" y="21"/>
                </a:cxn>
                <a:cxn ang="0">
                  <a:pos x="6" y="43"/>
                </a:cxn>
                <a:cxn ang="0">
                  <a:pos x="5" y="65"/>
                </a:cxn>
                <a:cxn ang="0">
                  <a:pos x="3" y="87"/>
                </a:cxn>
                <a:cxn ang="0">
                  <a:pos x="2" y="111"/>
                </a:cxn>
                <a:cxn ang="0">
                  <a:pos x="0" y="133"/>
                </a:cxn>
                <a:cxn ang="0">
                  <a:pos x="0" y="135"/>
                </a:cxn>
                <a:cxn ang="0">
                  <a:pos x="27" y="137"/>
                </a:cxn>
              </a:cxnLst>
              <a:rect l="0" t="0" r="r" b="b"/>
              <a:pathLst>
                <a:path w="35" h="137">
                  <a:moveTo>
                    <a:pt x="27" y="137"/>
                  </a:moveTo>
                  <a:lnTo>
                    <a:pt x="27" y="135"/>
                  </a:lnTo>
                  <a:lnTo>
                    <a:pt x="29" y="113"/>
                  </a:lnTo>
                  <a:lnTo>
                    <a:pt x="31" y="89"/>
                  </a:lnTo>
                  <a:lnTo>
                    <a:pt x="32" y="67"/>
                  </a:lnTo>
                  <a:lnTo>
                    <a:pt x="33" y="45"/>
                  </a:lnTo>
                  <a:lnTo>
                    <a:pt x="34" y="22"/>
                  </a:lnTo>
                  <a:lnTo>
                    <a:pt x="35" y="1"/>
                  </a:lnTo>
                  <a:lnTo>
                    <a:pt x="7" y="0"/>
                  </a:lnTo>
                  <a:lnTo>
                    <a:pt x="7" y="21"/>
                  </a:lnTo>
                  <a:lnTo>
                    <a:pt x="6" y="43"/>
                  </a:lnTo>
                  <a:lnTo>
                    <a:pt x="5" y="65"/>
                  </a:lnTo>
                  <a:lnTo>
                    <a:pt x="3" y="87"/>
                  </a:lnTo>
                  <a:lnTo>
                    <a:pt x="2" y="111"/>
                  </a:lnTo>
                  <a:lnTo>
                    <a:pt x="0" y="133"/>
                  </a:lnTo>
                  <a:lnTo>
                    <a:pt x="0" y="135"/>
                  </a:lnTo>
                  <a:lnTo>
                    <a:pt x="27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Freeform 40">
              <a:extLst>
                <a:ext uri="{FF2B5EF4-FFF2-40B4-BE49-F238E27FC236}">
                  <a16:creationId xmlns:a16="http://schemas.microsoft.com/office/drawing/2014/main" id="{8D823B82-D914-19C0-0F45-35E4C400A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4292601"/>
              <a:ext cx="12700" cy="36513"/>
            </a:xfrm>
            <a:custGeom>
              <a:avLst/>
              <a:gdLst/>
              <a:ahLst/>
              <a:cxnLst>
                <a:cxn ang="0">
                  <a:pos x="27" y="138"/>
                </a:cxn>
                <a:cxn ang="0">
                  <a:pos x="28" y="132"/>
                </a:cxn>
                <a:cxn ang="0">
                  <a:pos x="32" y="108"/>
                </a:cxn>
                <a:cxn ang="0">
                  <a:pos x="36" y="84"/>
                </a:cxn>
                <a:cxn ang="0">
                  <a:pos x="39" y="60"/>
                </a:cxn>
                <a:cxn ang="0">
                  <a:pos x="43" y="36"/>
                </a:cxn>
                <a:cxn ang="0">
                  <a:pos x="46" y="13"/>
                </a:cxn>
                <a:cxn ang="0">
                  <a:pos x="48" y="3"/>
                </a:cxn>
                <a:cxn ang="0">
                  <a:pos x="20" y="0"/>
                </a:cxn>
                <a:cxn ang="0">
                  <a:pos x="19" y="9"/>
                </a:cxn>
                <a:cxn ang="0">
                  <a:pos x="16" y="32"/>
                </a:cxn>
                <a:cxn ang="0">
                  <a:pos x="13" y="56"/>
                </a:cxn>
                <a:cxn ang="0">
                  <a:pos x="9" y="79"/>
                </a:cxn>
                <a:cxn ang="0">
                  <a:pos x="5" y="104"/>
                </a:cxn>
                <a:cxn ang="0">
                  <a:pos x="1" y="127"/>
                </a:cxn>
                <a:cxn ang="0">
                  <a:pos x="0" y="133"/>
                </a:cxn>
                <a:cxn ang="0">
                  <a:pos x="27" y="138"/>
                </a:cxn>
              </a:cxnLst>
              <a:rect l="0" t="0" r="r" b="b"/>
              <a:pathLst>
                <a:path w="48" h="138">
                  <a:moveTo>
                    <a:pt x="27" y="138"/>
                  </a:moveTo>
                  <a:lnTo>
                    <a:pt x="28" y="132"/>
                  </a:lnTo>
                  <a:lnTo>
                    <a:pt x="32" y="108"/>
                  </a:lnTo>
                  <a:lnTo>
                    <a:pt x="36" y="84"/>
                  </a:lnTo>
                  <a:lnTo>
                    <a:pt x="39" y="60"/>
                  </a:lnTo>
                  <a:lnTo>
                    <a:pt x="43" y="36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20" y="0"/>
                  </a:lnTo>
                  <a:lnTo>
                    <a:pt x="19" y="9"/>
                  </a:lnTo>
                  <a:lnTo>
                    <a:pt x="16" y="32"/>
                  </a:lnTo>
                  <a:lnTo>
                    <a:pt x="13" y="56"/>
                  </a:lnTo>
                  <a:lnTo>
                    <a:pt x="9" y="79"/>
                  </a:lnTo>
                  <a:lnTo>
                    <a:pt x="5" y="104"/>
                  </a:lnTo>
                  <a:lnTo>
                    <a:pt x="1" y="127"/>
                  </a:lnTo>
                  <a:lnTo>
                    <a:pt x="0" y="133"/>
                  </a:lnTo>
                  <a:lnTo>
                    <a:pt x="27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Freeform 41">
              <a:extLst>
                <a:ext uri="{FF2B5EF4-FFF2-40B4-BE49-F238E27FC236}">
                  <a16:creationId xmlns:a16="http://schemas.microsoft.com/office/drawing/2014/main" id="{AB438053-AAA8-4694-E002-9FD6C35C3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0413" y="4348163"/>
              <a:ext cx="14288" cy="38100"/>
            </a:xfrm>
            <a:custGeom>
              <a:avLst/>
              <a:gdLst/>
              <a:ahLst/>
              <a:cxnLst>
                <a:cxn ang="0">
                  <a:pos x="26" y="138"/>
                </a:cxn>
                <a:cxn ang="0">
                  <a:pos x="32" y="116"/>
                </a:cxn>
                <a:cxn ang="0">
                  <a:pos x="39" y="91"/>
                </a:cxn>
                <a:cxn ang="0">
                  <a:pos x="44" y="66"/>
                </a:cxn>
                <a:cxn ang="0">
                  <a:pos x="50" y="41"/>
                </a:cxn>
                <a:cxn ang="0">
                  <a:pos x="55" y="16"/>
                </a:cxn>
                <a:cxn ang="0">
                  <a:pos x="57" y="6"/>
                </a:cxn>
                <a:cxn ang="0">
                  <a:pos x="30" y="0"/>
                </a:cxn>
                <a:cxn ang="0">
                  <a:pos x="28" y="11"/>
                </a:cxn>
                <a:cxn ang="0">
                  <a:pos x="23" y="35"/>
                </a:cxn>
                <a:cxn ang="0">
                  <a:pos x="17" y="60"/>
                </a:cxn>
                <a:cxn ang="0">
                  <a:pos x="12" y="84"/>
                </a:cxn>
                <a:cxn ang="0">
                  <a:pos x="6" y="109"/>
                </a:cxn>
                <a:cxn ang="0">
                  <a:pos x="0" y="132"/>
                </a:cxn>
                <a:cxn ang="0">
                  <a:pos x="26" y="138"/>
                </a:cxn>
              </a:cxnLst>
              <a:rect l="0" t="0" r="r" b="b"/>
              <a:pathLst>
                <a:path w="57" h="138">
                  <a:moveTo>
                    <a:pt x="26" y="138"/>
                  </a:moveTo>
                  <a:lnTo>
                    <a:pt x="32" y="116"/>
                  </a:lnTo>
                  <a:lnTo>
                    <a:pt x="39" y="91"/>
                  </a:lnTo>
                  <a:lnTo>
                    <a:pt x="44" y="66"/>
                  </a:lnTo>
                  <a:lnTo>
                    <a:pt x="50" y="41"/>
                  </a:lnTo>
                  <a:lnTo>
                    <a:pt x="55" y="16"/>
                  </a:lnTo>
                  <a:lnTo>
                    <a:pt x="57" y="6"/>
                  </a:lnTo>
                  <a:lnTo>
                    <a:pt x="30" y="0"/>
                  </a:lnTo>
                  <a:lnTo>
                    <a:pt x="28" y="11"/>
                  </a:lnTo>
                  <a:lnTo>
                    <a:pt x="23" y="35"/>
                  </a:lnTo>
                  <a:lnTo>
                    <a:pt x="17" y="60"/>
                  </a:lnTo>
                  <a:lnTo>
                    <a:pt x="12" y="84"/>
                  </a:lnTo>
                  <a:lnTo>
                    <a:pt x="6" y="109"/>
                  </a:lnTo>
                  <a:lnTo>
                    <a:pt x="0" y="132"/>
                  </a:lnTo>
                  <a:lnTo>
                    <a:pt x="26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Freeform 42">
              <a:extLst>
                <a:ext uri="{FF2B5EF4-FFF2-40B4-BE49-F238E27FC236}">
                  <a16:creationId xmlns:a16="http://schemas.microsoft.com/office/drawing/2014/main" id="{6556C615-9A30-A986-EF79-F51B1DBB12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4538" y="4405313"/>
              <a:ext cx="15875" cy="36513"/>
            </a:xfrm>
            <a:custGeom>
              <a:avLst/>
              <a:gdLst/>
              <a:ahLst/>
              <a:cxnLst>
                <a:cxn ang="0">
                  <a:pos x="25" y="137"/>
                </a:cxn>
                <a:cxn ang="0">
                  <a:pos x="26" y="135"/>
                </a:cxn>
                <a:cxn ang="0">
                  <a:pos x="34" y="109"/>
                </a:cxn>
                <a:cxn ang="0">
                  <a:pos x="43" y="83"/>
                </a:cxn>
                <a:cxn ang="0">
                  <a:pos x="51" y="57"/>
                </a:cxn>
                <a:cxn ang="0">
                  <a:pos x="58" y="31"/>
                </a:cxn>
                <a:cxn ang="0">
                  <a:pos x="65" y="7"/>
                </a:cxn>
                <a:cxn ang="0">
                  <a:pos x="38" y="0"/>
                </a:cxn>
                <a:cxn ang="0">
                  <a:pos x="32" y="24"/>
                </a:cxn>
                <a:cxn ang="0">
                  <a:pos x="24" y="50"/>
                </a:cxn>
                <a:cxn ang="0">
                  <a:pos x="17" y="75"/>
                </a:cxn>
                <a:cxn ang="0">
                  <a:pos x="9" y="101"/>
                </a:cxn>
                <a:cxn ang="0">
                  <a:pos x="1" y="127"/>
                </a:cxn>
                <a:cxn ang="0">
                  <a:pos x="0" y="129"/>
                </a:cxn>
                <a:cxn ang="0">
                  <a:pos x="25" y="137"/>
                </a:cxn>
              </a:cxnLst>
              <a:rect l="0" t="0" r="r" b="b"/>
              <a:pathLst>
                <a:path w="65" h="137">
                  <a:moveTo>
                    <a:pt x="25" y="137"/>
                  </a:moveTo>
                  <a:lnTo>
                    <a:pt x="26" y="135"/>
                  </a:lnTo>
                  <a:lnTo>
                    <a:pt x="34" y="109"/>
                  </a:lnTo>
                  <a:lnTo>
                    <a:pt x="43" y="83"/>
                  </a:lnTo>
                  <a:lnTo>
                    <a:pt x="51" y="57"/>
                  </a:lnTo>
                  <a:lnTo>
                    <a:pt x="58" y="31"/>
                  </a:lnTo>
                  <a:lnTo>
                    <a:pt x="65" y="7"/>
                  </a:lnTo>
                  <a:lnTo>
                    <a:pt x="38" y="0"/>
                  </a:lnTo>
                  <a:lnTo>
                    <a:pt x="32" y="24"/>
                  </a:lnTo>
                  <a:lnTo>
                    <a:pt x="24" y="50"/>
                  </a:lnTo>
                  <a:lnTo>
                    <a:pt x="17" y="75"/>
                  </a:lnTo>
                  <a:lnTo>
                    <a:pt x="9" y="101"/>
                  </a:lnTo>
                  <a:lnTo>
                    <a:pt x="1" y="127"/>
                  </a:lnTo>
                  <a:lnTo>
                    <a:pt x="0" y="129"/>
                  </a:lnTo>
                  <a:lnTo>
                    <a:pt x="25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Rectangle 43">
              <a:extLst>
                <a:ext uri="{FF2B5EF4-FFF2-40B4-BE49-F238E27FC236}">
                  <a16:creationId xmlns:a16="http://schemas.microsoft.com/office/drawing/2014/main" id="{42E6DB47-FAE3-1283-2FC1-E77F6900EC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5213" y="1144588"/>
              <a:ext cx="19050" cy="10017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Rectangle 44">
              <a:extLst>
                <a:ext uri="{FF2B5EF4-FFF2-40B4-BE49-F238E27FC236}">
                  <a16:creationId xmlns:a16="http://schemas.microsoft.com/office/drawing/2014/main" id="{2F71FE29-7DF4-BB00-F6E9-C8F5DB415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5213" y="2284413"/>
              <a:ext cx="19050" cy="8016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Rectangle 45">
              <a:extLst>
                <a:ext uri="{FF2B5EF4-FFF2-40B4-BE49-F238E27FC236}">
                  <a16:creationId xmlns:a16="http://schemas.microsoft.com/office/drawing/2014/main" id="{742CD273-D2B3-BF0A-3B43-0A9318676C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5213" y="3219451"/>
              <a:ext cx="19050" cy="792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Rectangle 46">
              <a:extLst>
                <a:ext uri="{FF2B5EF4-FFF2-40B4-BE49-F238E27FC236}">
                  <a16:creationId xmlns:a16="http://schemas.microsoft.com/office/drawing/2014/main" id="{7C466C2D-4DC4-6892-9CCC-29255B529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5213" y="4156076"/>
              <a:ext cx="19050" cy="912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Freeform 47">
              <a:extLst>
                <a:ext uri="{FF2B5EF4-FFF2-40B4-BE49-F238E27FC236}">
                  <a16:creationId xmlns:a16="http://schemas.microsoft.com/office/drawing/2014/main" id="{47F54296-1C2C-7659-A538-DF043B54A9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1213" y="3579813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Freeform 48">
              <a:extLst>
                <a:ext uri="{FF2B5EF4-FFF2-40B4-BE49-F238E27FC236}">
                  <a16:creationId xmlns:a16="http://schemas.microsoft.com/office/drawing/2014/main" id="{D895B773-9D99-DCFC-A246-249F86C15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650" y="35687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Freeform 49">
              <a:extLst>
                <a:ext uri="{FF2B5EF4-FFF2-40B4-BE49-F238E27FC236}">
                  <a16:creationId xmlns:a16="http://schemas.microsoft.com/office/drawing/2014/main" id="{DFACB257-9FAD-D17C-C8FA-D899F9A17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500" y="35560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4">
                  <a:moveTo>
                    <a:pt x="168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Freeform 50">
              <a:extLst>
                <a:ext uri="{FF2B5EF4-FFF2-40B4-BE49-F238E27FC236}">
                  <a16:creationId xmlns:a16="http://schemas.microsoft.com/office/drawing/2014/main" id="{C5CFA6AB-E3A0-D3DC-042B-7B09AFB49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3938" y="35433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Freeform 51">
              <a:extLst>
                <a:ext uri="{FF2B5EF4-FFF2-40B4-BE49-F238E27FC236}">
                  <a16:creationId xmlns:a16="http://schemas.microsoft.com/office/drawing/2014/main" id="{09339535-5A67-30E0-79BC-95F621442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5375" y="35306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Freeform 52">
              <a:extLst>
                <a:ext uri="{FF2B5EF4-FFF2-40B4-BE49-F238E27FC236}">
                  <a16:creationId xmlns:a16="http://schemas.microsoft.com/office/drawing/2014/main" id="{2DBD872D-7869-FD10-585E-10788BCF9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225" y="35179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6" name="Freeform 53">
              <a:extLst>
                <a:ext uri="{FF2B5EF4-FFF2-40B4-BE49-F238E27FC236}">
                  <a16:creationId xmlns:a16="http://schemas.microsoft.com/office/drawing/2014/main" id="{581A2547-80E5-ACDB-7323-7528D3A54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6663" y="35052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8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8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7" name="Freeform 54">
              <a:extLst>
                <a:ext uri="{FF2B5EF4-FFF2-40B4-BE49-F238E27FC236}">
                  <a16:creationId xmlns:a16="http://schemas.microsoft.com/office/drawing/2014/main" id="{B8185555-1AC6-7B85-5B15-66ECFDF39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8100" y="34940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8" name="Freeform 55">
              <a:extLst>
                <a:ext uri="{FF2B5EF4-FFF2-40B4-BE49-F238E27FC236}">
                  <a16:creationId xmlns:a16="http://schemas.microsoft.com/office/drawing/2014/main" id="{3101F3A2-B954-5C20-EFAA-DC1B8D056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9538" y="3481388"/>
              <a:ext cx="44450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9" name="Freeform 56">
              <a:extLst>
                <a:ext uri="{FF2B5EF4-FFF2-40B4-BE49-F238E27FC236}">
                  <a16:creationId xmlns:a16="http://schemas.microsoft.com/office/drawing/2014/main" id="{9C95A170-64A1-DB4A-EC03-386127447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388" y="34686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5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00" name="Freeform 57">
              <a:extLst>
                <a:ext uri="{FF2B5EF4-FFF2-40B4-BE49-F238E27FC236}">
                  <a16:creationId xmlns:a16="http://schemas.microsoft.com/office/drawing/2014/main" id="{0E3170BC-680A-FF74-45DC-FCD3121F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825" y="34559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01" name="Freeform 58">
              <a:extLst>
                <a:ext uri="{FF2B5EF4-FFF2-40B4-BE49-F238E27FC236}">
                  <a16:creationId xmlns:a16="http://schemas.microsoft.com/office/drawing/2014/main" id="{E8123903-6A3A-D795-1B1E-6C04C7CDB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263" y="3443288"/>
              <a:ext cx="44450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4"/>
                </a:cxn>
                <a:cxn ang="0">
                  <a:pos x="5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4" h="64">
                  <a:moveTo>
                    <a:pt x="167" y="0"/>
                  </a:moveTo>
                  <a:lnTo>
                    <a:pt x="174" y="34"/>
                  </a:lnTo>
                  <a:lnTo>
                    <a:pt x="5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02" name="Freeform 59">
              <a:extLst>
                <a:ext uri="{FF2B5EF4-FFF2-40B4-BE49-F238E27FC236}">
                  <a16:creationId xmlns:a16="http://schemas.microsoft.com/office/drawing/2014/main" id="{0BAA4B23-2449-108C-3F94-A4D6E0E2E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2113" y="34305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4" h="63">
                  <a:moveTo>
                    <a:pt x="167" y="0"/>
                  </a:moveTo>
                  <a:lnTo>
                    <a:pt x="174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" name="Freeform 60">
              <a:extLst>
                <a:ext uri="{FF2B5EF4-FFF2-40B4-BE49-F238E27FC236}">
                  <a16:creationId xmlns:a16="http://schemas.microsoft.com/office/drawing/2014/main" id="{719EFB08-19F6-721D-471D-304F4DB89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50" y="34194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5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5" h="63">
                  <a:moveTo>
                    <a:pt x="169" y="0"/>
                  </a:moveTo>
                  <a:lnTo>
                    <a:pt x="175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04" name="Freeform 61">
              <a:extLst>
                <a:ext uri="{FF2B5EF4-FFF2-40B4-BE49-F238E27FC236}">
                  <a16:creationId xmlns:a16="http://schemas.microsoft.com/office/drawing/2014/main" id="{C77DAF0C-D78F-81B6-9199-5756A68B7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3400" y="34067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3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3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05" name="Freeform 62">
              <a:extLst>
                <a:ext uri="{FF2B5EF4-FFF2-40B4-BE49-F238E27FC236}">
                  <a16:creationId xmlns:a16="http://schemas.microsoft.com/office/drawing/2014/main" id="{EA6CB58C-0E6C-EA53-F902-FF4A7FA6C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838" y="3394076"/>
              <a:ext cx="46038" cy="17463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4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4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06" name="Freeform 63">
              <a:extLst>
                <a:ext uri="{FF2B5EF4-FFF2-40B4-BE49-F238E27FC236}">
                  <a16:creationId xmlns:a16="http://schemas.microsoft.com/office/drawing/2014/main" id="{99BD345A-F43D-6003-F22B-8F7AF1A2C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275" y="33813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07" name="Freeform 64">
              <a:extLst>
                <a:ext uri="{FF2B5EF4-FFF2-40B4-BE49-F238E27FC236}">
                  <a16:creationId xmlns:a16="http://schemas.microsoft.com/office/drawing/2014/main" id="{EC811509-F25C-048C-82E9-1B080E94C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25" y="33686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08" name="Freeform 65">
              <a:extLst>
                <a:ext uri="{FF2B5EF4-FFF2-40B4-BE49-F238E27FC236}">
                  <a16:creationId xmlns:a16="http://schemas.microsoft.com/office/drawing/2014/main" id="{43865CE3-9CAE-D1CD-3B9A-8E5A0B7AA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7563" y="3357563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09" name="Freeform 66">
              <a:extLst>
                <a:ext uri="{FF2B5EF4-FFF2-40B4-BE49-F238E27FC236}">
                  <a16:creationId xmlns:a16="http://schemas.microsoft.com/office/drawing/2014/main" id="{EE6E0AAC-1CB3-BF16-B76C-BF06D09CE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000" y="33448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3" h="64">
                  <a:moveTo>
                    <a:pt x="167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0" name="Freeform 67">
              <a:extLst>
                <a:ext uri="{FF2B5EF4-FFF2-40B4-BE49-F238E27FC236}">
                  <a16:creationId xmlns:a16="http://schemas.microsoft.com/office/drawing/2014/main" id="{92C888E8-388F-BEAC-BC4C-580471152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850" y="33321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1" name="Freeform 68">
              <a:extLst>
                <a:ext uri="{FF2B5EF4-FFF2-40B4-BE49-F238E27FC236}">
                  <a16:creationId xmlns:a16="http://schemas.microsoft.com/office/drawing/2014/main" id="{F4F417A3-908F-F69D-147B-532038B2E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0288" y="33194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2" name="Freeform 69">
              <a:extLst>
                <a:ext uri="{FF2B5EF4-FFF2-40B4-BE49-F238E27FC236}">
                  <a16:creationId xmlns:a16="http://schemas.microsoft.com/office/drawing/2014/main" id="{C2F90BC6-589B-3D5E-6C3F-B5A612475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725" y="3317876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3" name="Freeform 70">
              <a:extLst>
                <a:ext uri="{FF2B5EF4-FFF2-40B4-BE49-F238E27FC236}">
                  <a16:creationId xmlns:a16="http://schemas.microsoft.com/office/drawing/2014/main" id="{56ADE2F3-2630-C8D5-AF4B-7ACBA93A1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5" y="33305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4" name="Freeform 71">
              <a:extLst>
                <a:ext uri="{FF2B5EF4-FFF2-40B4-BE49-F238E27FC236}">
                  <a16:creationId xmlns:a16="http://schemas.microsoft.com/office/drawing/2014/main" id="{B9D8539A-BEFA-29F2-A50B-33AAAB891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013" y="33432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5" name="Freeform 72">
              <a:extLst>
                <a:ext uri="{FF2B5EF4-FFF2-40B4-BE49-F238E27FC236}">
                  <a16:creationId xmlns:a16="http://schemas.microsoft.com/office/drawing/2014/main" id="{5DC901EB-6093-00D0-8586-C288B1327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450" y="33559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6" name="Freeform 73">
              <a:extLst>
                <a:ext uri="{FF2B5EF4-FFF2-40B4-BE49-F238E27FC236}">
                  <a16:creationId xmlns:a16="http://schemas.microsoft.com/office/drawing/2014/main" id="{E3B6228B-9F76-A3AC-4382-872B026D2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5888" y="3367088"/>
              <a:ext cx="44450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7" name="Freeform 74">
              <a:extLst>
                <a:ext uri="{FF2B5EF4-FFF2-40B4-BE49-F238E27FC236}">
                  <a16:creationId xmlns:a16="http://schemas.microsoft.com/office/drawing/2014/main" id="{6A05E1C7-1E77-2225-E197-EBB12CCDE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5738" y="3379788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5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5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8" name="Freeform 75">
              <a:extLst>
                <a:ext uri="{FF2B5EF4-FFF2-40B4-BE49-F238E27FC236}">
                  <a16:creationId xmlns:a16="http://schemas.microsoft.com/office/drawing/2014/main" id="{3337A1D2-044C-CFE7-1054-4107D69B3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175" y="3392488"/>
              <a:ext cx="46038" cy="17463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19" name="Freeform 76">
              <a:extLst>
                <a:ext uri="{FF2B5EF4-FFF2-40B4-BE49-F238E27FC236}">
                  <a16:creationId xmlns:a16="http://schemas.microsoft.com/office/drawing/2014/main" id="{19795A54-DE34-7729-67A8-0B1FE5B79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8613" y="3405188"/>
              <a:ext cx="44450" cy="15875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0" name="Freeform 77">
              <a:extLst>
                <a:ext uri="{FF2B5EF4-FFF2-40B4-BE49-F238E27FC236}">
                  <a16:creationId xmlns:a16="http://schemas.microsoft.com/office/drawing/2014/main" id="{79DAD621-E516-6C38-831A-0836B65C9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8463" y="3417888"/>
              <a:ext cx="46038" cy="15875"/>
            </a:xfrm>
            <a:custGeom>
              <a:avLst/>
              <a:gdLst/>
              <a:ahLst/>
              <a:cxnLst>
                <a:cxn ang="0">
                  <a:pos x="175" y="29"/>
                </a:cxn>
                <a:cxn ang="0">
                  <a:pos x="169" y="6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29"/>
                </a:cxn>
              </a:cxnLst>
              <a:rect l="0" t="0" r="r" b="b"/>
              <a:pathLst>
                <a:path w="175" h="63">
                  <a:moveTo>
                    <a:pt x="175" y="29"/>
                  </a:moveTo>
                  <a:lnTo>
                    <a:pt x="169" y="6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1" name="Freeform 78">
              <a:extLst>
                <a:ext uri="{FF2B5EF4-FFF2-40B4-BE49-F238E27FC236}">
                  <a16:creationId xmlns:a16="http://schemas.microsoft.com/office/drawing/2014/main" id="{A1FC21E4-E2E4-9A5F-D160-DA7CB6808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9900" y="3429001"/>
              <a:ext cx="46038" cy="17463"/>
            </a:xfrm>
            <a:custGeom>
              <a:avLst/>
              <a:gdLst/>
              <a:ahLst/>
              <a:cxnLst>
                <a:cxn ang="0">
                  <a:pos x="175" y="30"/>
                </a:cxn>
                <a:cxn ang="0">
                  <a:pos x="169" y="64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0"/>
                </a:cxn>
              </a:cxnLst>
              <a:rect l="0" t="0" r="r" b="b"/>
              <a:pathLst>
                <a:path w="175" h="64">
                  <a:moveTo>
                    <a:pt x="175" y="30"/>
                  </a:moveTo>
                  <a:lnTo>
                    <a:pt x="169" y="64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2" name="Freeform 79">
              <a:extLst>
                <a:ext uri="{FF2B5EF4-FFF2-40B4-BE49-F238E27FC236}">
                  <a16:creationId xmlns:a16="http://schemas.microsoft.com/office/drawing/2014/main" id="{5C3EA2AC-29CA-64FF-54FC-2DB4214AF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750" y="34417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8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3" name="Freeform 80">
              <a:extLst>
                <a:ext uri="{FF2B5EF4-FFF2-40B4-BE49-F238E27FC236}">
                  <a16:creationId xmlns:a16="http://schemas.microsoft.com/office/drawing/2014/main" id="{63B6B2B9-A34E-B309-1C1E-F37490DF3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188" y="34544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4" name="Freeform 81">
              <a:extLst>
                <a:ext uri="{FF2B5EF4-FFF2-40B4-BE49-F238E27FC236}">
                  <a16:creationId xmlns:a16="http://schemas.microsoft.com/office/drawing/2014/main" id="{A4B05B32-2DDD-B09B-652C-9D1A1FAC6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2625" y="34671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5" name="Freeform 82">
              <a:extLst>
                <a:ext uri="{FF2B5EF4-FFF2-40B4-BE49-F238E27FC236}">
                  <a16:creationId xmlns:a16="http://schemas.microsoft.com/office/drawing/2014/main" id="{73ADBF63-A843-BDA6-E660-01727A5B8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475" y="34798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6" name="Freeform 83">
              <a:extLst>
                <a:ext uri="{FF2B5EF4-FFF2-40B4-BE49-F238E27FC236}">
                  <a16:creationId xmlns:a16="http://schemas.microsoft.com/office/drawing/2014/main" id="{E3D3AA54-97C4-9FC4-7683-D94429313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34909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7" name="Freeform 84">
              <a:extLst>
                <a:ext uri="{FF2B5EF4-FFF2-40B4-BE49-F238E27FC236}">
                  <a16:creationId xmlns:a16="http://schemas.microsoft.com/office/drawing/2014/main" id="{BD2EA887-ECDB-4CC8-4367-E78219E68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5350" y="35036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8" name="Freeform 85">
              <a:extLst>
                <a:ext uri="{FF2B5EF4-FFF2-40B4-BE49-F238E27FC236}">
                  <a16:creationId xmlns:a16="http://schemas.microsoft.com/office/drawing/2014/main" id="{2CD38831-8E85-0269-2FA5-9B4E82B79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5200" y="35163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9" name="Freeform 86">
              <a:extLst>
                <a:ext uri="{FF2B5EF4-FFF2-40B4-BE49-F238E27FC236}">
                  <a16:creationId xmlns:a16="http://schemas.microsoft.com/office/drawing/2014/main" id="{E638CA39-A56F-FB8F-EE23-DA03A2152A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6638" y="35290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30" name="Freeform 87">
              <a:extLst>
                <a:ext uri="{FF2B5EF4-FFF2-40B4-BE49-F238E27FC236}">
                  <a16:creationId xmlns:a16="http://schemas.microsoft.com/office/drawing/2014/main" id="{2E1459F6-71AA-8099-85F4-C73621C9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075" y="3541713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7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31" name="Freeform 88">
              <a:extLst>
                <a:ext uri="{FF2B5EF4-FFF2-40B4-BE49-F238E27FC236}">
                  <a16:creationId xmlns:a16="http://schemas.microsoft.com/office/drawing/2014/main" id="{BFBB8F44-A8BA-B322-7146-B9B12059A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554413"/>
              <a:ext cx="44450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32" name="Freeform 89">
              <a:extLst>
                <a:ext uri="{FF2B5EF4-FFF2-40B4-BE49-F238E27FC236}">
                  <a16:creationId xmlns:a16="http://schemas.microsoft.com/office/drawing/2014/main" id="{6CD6DDFB-835E-BC7F-516C-8C7A53D50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363" y="35671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33" name="Freeform 90">
              <a:extLst>
                <a:ext uri="{FF2B5EF4-FFF2-40B4-BE49-F238E27FC236}">
                  <a16:creationId xmlns:a16="http://schemas.microsoft.com/office/drawing/2014/main" id="{E56D4D0A-0FA1-C4A1-017B-0E4D46747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800" y="3578226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34" name="Freeform 91">
              <a:extLst>
                <a:ext uri="{FF2B5EF4-FFF2-40B4-BE49-F238E27FC236}">
                  <a16:creationId xmlns:a16="http://schemas.microsoft.com/office/drawing/2014/main" id="{8C8F0C92-2070-08EE-6045-A76934889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213" y="28305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7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4"/>
                  </a:lnTo>
                  <a:lnTo>
                    <a:pt x="6" y="67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35" name="Freeform 92">
              <a:extLst>
                <a:ext uri="{FF2B5EF4-FFF2-40B4-BE49-F238E27FC236}">
                  <a16:creationId xmlns:a16="http://schemas.microsoft.com/office/drawing/2014/main" id="{980CDA5D-61E9-B1C4-9EDF-B07A1CD2E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9063" y="2816226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36" name="Freeform 93">
              <a:extLst>
                <a:ext uri="{FF2B5EF4-FFF2-40B4-BE49-F238E27FC236}">
                  <a16:creationId xmlns:a16="http://schemas.microsoft.com/office/drawing/2014/main" id="{6B009971-7EE5-3F43-8E8C-3381800FC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0500" y="2801938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6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37" name="Freeform 94">
              <a:extLst>
                <a:ext uri="{FF2B5EF4-FFF2-40B4-BE49-F238E27FC236}">
                  <a16:creationId xmlns:a16="http://schemas.microsoft.com/office/drawing/2014/main" id="{A3AB3CD1-5C2E-BF43-F961-094E0D880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2787651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38" name="Freeform 95">
              <a:extLst>
                <a:ext uri="{FF2B5EF4-FFF2-40B4-BE49-F238E27FC236}">
                  <a16:creationId xmlns:a16="http://schemas.microsoft.com/office/drawing/2014/main" id="{CD5629F2-17D8-5FC4-7C5E-CE0984C8E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0200" y="2773363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4" h="67">
                  <a:moveTo>
                    <a:pt x="167" y="0"/>
                  </a:moveTo>
                  <a:lnTo>
                    <a:pt x="174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39" name="Freeform 96">
              <a:extLst>
                <a:ext uri="{FF2B5EF4-FFF2-40B4-BE49-F238E27FC236}">
                  <a16:creationId xmlns:a16="http://schemas.microsoft.com/office/drawing/2014/main" id="{2C47A9A0-A491-FC5F-7FEA-F3A02DD3C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1638" y="27590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0" name="Freeform 97">
              <a:extLst>
                <a:ext uri="{FF2B5EF4-FFF2-40B4-BE49-F238E27FC236}">
                  <a16:creationId xmlns:a16="http://schemas.microsoft.com/office/drawing/2014/main" id="{E6E6CF89-671E-1D0F-BBBF-715AC79B7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488" y="2743201"/>
              <a:ext cx="46038" cy="19050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1" name="Freeform 98">
              <a:extLst>
                <a:ext uri="{FF2B5EF4-FFF2-40B4-BE49-F238E27FC236}">
                  <a16:creationId xmlns:a16="http://schemas.microsoft.com/office/drawing/2014/main" id="{089CF426-BDFE-2C8B-3354-DD3015A37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2925" y="27289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2" name="Freeform 99">
              <a:extLst>
                <a:ext uri="{FF2B5EF4-FFF2-40B4-BE49-F238E27FC236}">
                  <a16:creationId xmlns:a16="http://schemas.microsoft.com/office/drawing/2014/main" id="{71F1D0C2-2329-682D-76BE-187430400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2775" y="2714626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8">
                  <a:moveTo>
                    <a:pt x="167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3" name="Freeform 100">
              <a:extLst>
                <a:ext uri="{FF2B5EF4-FFF2-40B4-BE49-F238E27FC236}">
                  <a16:creationId xmlns:a16="http://schemas.microsoft.com/office/drawing/2014/main" id="{AFC148AD-71F1-787B-1587-752AF336A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4213" y="2700338"/>
              <a:ext cx="44450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4" name="Freeform 101">
              <a:extLst>
                <a:ext uri="{FF2B5EF4-FFF2-40B4-BE49-F238E27FC236}">
                  <a16:creationId xmlns:a16="http://schemas.microsoft.com/office/drawing/2014/main" id="{887BAD48-517B-6252-41DA-7056A076A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4063" y="268605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5" name="Freeform 102">
              <a:extLst>
                <a:ext uri="{FF2B5EF4-FFF2-40B4-BE49-F238E27FC236}">
                  <a16:creationId xmlns:a16="http://schemas.microsoft.com/office/drawing/2014/main" id="{9814C6A7-5935-7195-7E4B-C347C8D3A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3913" y="2671763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6" name="Freeform 103">
              <a:extLst>
                <a:ext uri="{FF2B5EF4-FFF2-40B4-BE49-F238E27FC236}">
                  <a16:creationId xmlns:a16="http://schemas.microsoft.com/office/drawing/2014/main" id="{EDD51F73-2151-2233-3223-B69D4ECB7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350" y="26574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7" name="Freeform 104">
              <a:extLst>
                <a:ext uri="{FF2B5EF4-FFF2-40B4-BE49-F238E27FC236}">
                  <a16:creationId xmlns:a16="http://schemas.microsoft.com/office/drawing/2014/main" id="{02278097-C402-9FD7-A340-95C4FCC22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200" y="264160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4"/>
                  </a:lnTo>
                  <a:lnTo>
                    <a:pt x="6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8" name="Freeform 105">
              <a:extLst>
                <a:ext uri="{FF2B5EF4-FFF2-40B4-BE49-F238E27FC236}">
                  <a16:creationId xmlns:a16="http://schemas.microsoft.com/office/drawing/2014/main" id="{4B3FD8C4-2017-2EBD-9558-F7F6D4D3F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638" y="2628901"/>
              <a:ext cx="39688" cy="17463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29"/>
                </a:cxn>
                <a:cxn ang="0">
                  <a:pos x="7" y="63"/>
                </a:cxn>
                <a:cxn ang="0">
                  <a:pos x="150" y="33"/>
                </a:cxn>
                <a:cxn ang="0">
                  <a:pos x="150" y="0"/>
                </a:cxn>
                <a:cxn ang="0">
                  <a:pos x="143" y="0"/>
                </a:cxn>
              </a:cxnLst>
              <a:rect l="0" t="0" r="r" b="b"/>
              <a:pathLst>
                <a:path w="150" h="63">
                  <a:moveTo>
                    <a:pt x="143" y="0"/>
                  </a:moveTo>
                  <a:lnTo>
                    <a:pt x="0" y="29"/>
                  </a:lnTo>
                  <a:lnTo>
                    <a:pt x="7" y="63"/>
                  </a:lnTo>
                  <a:lnTo>
                    <a:pt x="150" y="33"/>
                  </a:lnTo>
                  <a:lnTo>
                    <a:pt x="150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9" name="Freeform 106">
              <a:extLst>
                <a:ext uri="{FF2B5EF4-FFF2-40B4-BE49-F238E27FC236}">
                  <a16:creationId xmlns:a16="http://schemas.microsoft.com/office/drawing/2014/main" id="{F73DD07D-DED7-BF90-6F7B-049D8B81D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150" y="2628901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0" y="1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lnTo>
                    <a:pt x="3" y="0"/>
                  </a:lnTo>
                  <a:lnTo>
                    <a:pt x="7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50" name="Freeform 107">
              <a:extLst>
                <a:ext uri="{FF2B5EF4-FFF2-40B4-BE49-F238E27FC236}">
                  <a16:creationId xmlns:a16="http://schemas.microsoft.com/office/drawing/2014/main" id="{E6EE0198-B8A9-6982-17DE-B90122C13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150" y="2628901"/>
              <a:ext cx="7938" cy="11113"/>
            </a:xfrm>
            <a:custGeom>
              <a:avLst/>
              <a:gdLst/>
              <a:ahLst/>
              <a:cxnLst>
                <a:cxn ang="0">
                  <a:pos x="31" y="5"/>
                </a:cxn>
                <a:cxn ang="0">
                  <a:pos x="23" y="3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31" y="5"/>
                </a:cxn>
              </a:cxnLst>
              <a:rect l="0" t="0" r="r" b="b"/>
              <a:pathLst>
                <a:path w="31" h="38">
                  <a:moveTo>
                    <a:pt x="31" y="5"/>
                  </a:moveTo>
                  <a:lnTo>
                    <a:pt x="23" y="3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51" name="Freeform 108">
              <a:extLst>
                <a:ext uri="{FF2B5EF4-FFF2-40B4-BE49-F238E27FC236}">
                  <a16:creationId xmlns:a16="http://schemas.microsoft.com/office/drawing/2014/main" id="{B0DDB431-5E21-022D-ED02-924AA86D8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488" y="2635251"/>
              <a:ext cx="46038" cy="19050"/>
            </a:xfrm>
            <a:custGeom>
              <a:avLst/>
              <a:gdLst/>
              <a:ahLst/>
              <a:cxnLst>
                <a:cxn ang="0">
                  <a:pos x="175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5"/>
                </a:cxn>
              </a:cxnLst>
              <a:rect l="0" t="0" r="r" b="b"/>
              <a:pathLst>
                <a:path w="175" h="67">
                  <a:moveTo>
                    <a:pt x="175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52" name="Freeform 109">
              <a:extLst>
                <a:ext uri="{FF2B5EF4-FFF2-40B4-BE49-F238E27FC236}">
                  <a16:creationId xmlns:a16="http://schemas.microsoft.com/office/drawing/2014/main" id="{048941C6-46F7-CC43-1908-3A31BC542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265112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6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6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53" name="Freeform 110">
              <a:extLst>
                <a:ext uri="{FF2B5EF4-FFF2-40B4-BE49-F238E27FC236}">
                  <a16:creationId xmlns:a16="http://schemas.microsoft.com/office/drawing/2014/main" id="{64088CA9-1AA1-6B76-BEAE-06E0DE625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775" y="2665413"/>
              <a:ext cx="46038" cy="17463"/>
            </a:xfrm>
            <a:custGeom>
              <a:avLst/>
              <a:gdLst/>
              <a:ahLst/>
              <a:cxnLst>
                <a:cxn ang="0">
                  <a:pos x="175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34"/>
                </a:cxn>
              </a:cxnLst>
              <a:rect l="0" t="0" r="r" b="b"/>
              <a:pathLst>
                <a:path w="175" h="67">
                  <a:moveTo>
                    <a:pt x="175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54" name="Freeform 111">
              <a:extLst>
                <a:ext uri="{FF2B5EF4-FFF2-40B4-BE49-F238E27FC236}">
                  <a16:creationId xmlns:a16="http://schemas.microsoft.com/office/drawing/2014/main" id="{51EEB9E8-09A8-AF3D-7734-8E5C5343A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7625" y="2679701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7">
                  <a:moveTo>
                    <a:pt x="174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55" name="Freeform 112">
              <a:extLst>
                <a:ext uri="{FF2B5EF4-FFF2-40B4-BE49-F238E27FC236}">
                  <a16:creationId xmlns:a16="http://schemas.microsoft.com/office/drawing/2014/main" id="{E3D7687A-F672-668A-8247-77588E783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063" y="2693988"/>
              <a:ext cx="44450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8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8">
                  <a:moveTo>
                    <a:pt x="174" y="35"/>
                  </a:moveTo>
                  <a:lnTo>
                    <a:pt x="168" y="68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56" name="Freeform 113">
              <a:extLst>
                <a:ext uri="{FF2B5EF4-FFF2-40B4-BE49-F238E27FC236}">
                  <a16:creationId xmlns:a16="http://schemas.microsoft.com/office/drawing/2014/main" id="{171953A4-F888-B20F-0497-E43A0B7AF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8913" y="270827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57" name="Freeform 114">
              <a:extLst>
                <a:ext uri="{FF2B5EF4-FFF2-40B4-BE49-F238E27FC236}">
                  <a16:creationId xmlns:a16="http://schemas.microsoft.com/office/drawing/2014/main" id="{99FBD5AD-68C4-B47D-5DE1-C1153E773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763" y="2722563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7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8" y="67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58" name="Freeform 115">
              <a:extLst>
                <a:ext uri="{FF2B5EF4-FFF2-40B4-BE49-F238E27FC236}">
                  <a16:creationId xmlns:a16="http://schemas.microsoft.com/office/drawing/2014/main" id="{312F4E9A-03A4-F163-6665-AF6860F7A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0" y="2736851"/>
              <a:ext cx="46038" cy="19050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59" name="Freeform 116">
              <a:extLst>
                <a:ext uri="{FF2B5EF4-FFF2-40B4-BE49-F238E27FC236}">
                  <a16:creationId xmlns:a16="http://schemas.microsoft.com/office/drawing/2014/main" id="{4B1F0F8A-26E4-6504-C275-F83996E3E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050" y="2752726"/>
              <a:ext cx="46038" cy="17463"/>
            </a:xfrm>
            <a:custGeom>
              <a:avLst/>
              <a:gdLst/>
              <a:ahLst/>
              <a:cxnLst>
                <a:cxn ang="0">
                  <a:pos x="173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4"/>
                </a:cxn>
              </a:cxnLst>
              <a:rect l="0" t="0" r="r" b="b"/>
              <a:pathLst>
                <a:path w="173" h="68">
                  <a:moveTo>
                    <a:pt x="173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60" name="Freeform 117">
              <a:extLst>
                <a:ext uri="{FF2B5EF4-FFF2-40B4-BE49-F238E27FC236}">
                  <a16:creationId xmlns:a16="http://schemas.microsoft.com/office/drawing/2014/main" id="{70D75EF6-AFB4-E694-4319-810A1E5EB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488" y="2767013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61" name="Freeform 118">
              <a:extLst>
                <a:ext uri="{FF2B5EF4-FFF2-40B4-BE49-F238E27FC236}">
                  <a16:creationId xmlns:a16="http://schemas.microsoft.com/office/drawing/2014/main" id="{7B472381-D80D-2F72-1C60-7D6FB1B5E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1338" y="2781301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62" name="Freeform 119">
              <a:extLst>
                <a:ext uri="{FF2B5EF4-FFF2-40B4-BE49-F238E27FC236}">
                  <a16:creationId xmlns:a16="http://schemas.microsoft.com/office/drawing/2014/main" id="{C324D711-6DC9-549B-D785-EE47C05AD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2795588"/>
              <a:ext cx="44450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63" name="Freeform 120">
              <a:extLst>
                <a:ext uri="{FF2B5EF4-FFF2-40B4-BE49-F238E27FC236}">
                  <a16:creationId xmlns:a16="http://schemas.microsoft.com/office/drawing/2014/main" id="{0E863420-9564-C963-61DF-90BCAD268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2625" y="2809876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64" name="Freeform 121">
              <a:extLst>
                <a:ext uri="{FF2B5EF4-FFF2-40B4-BE49-F238E27FC236}">
                  <a16:creationId xmlns:a16="http://schemas.microsoft.com/office/drawing/2014/main" id="{849F6E9A-3E12-A6E0-4032-109939A76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475" y="2824163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65" name="Freeform 122">
              <a:extLst>
                <a:ext uri="{FF2B5EF4-FFF2-40B4-BE49-F238E27FC236}">
                  <a16:creationId xmlns:a16="http://schemas.microsoft.com/office/drawing/2014/main" id="{F8FBA47D-F0EC-CBFC-AD25-FD941DDAB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2838451"/>
              <a:ext cx="6350" cy="1111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7" y="0"/>
                </a:cxn>
                <a:cxn ang="0">
                  <a:pos x="0" y="33"/>
                </a:cxn>
                <a:cxn ang="0">
                  <a:pos x="18" y="37"/>
                </a:cxn>
                <a:cxn ang="0">
                  <a:pos x="25" y="4"/>
                </a:cxn>
              </a:cxnLst>
              <a:rect l="0" t="0" r="r" b="b"/>
              <a:pathLst>
                <a:path w="25" h="37">
                  <a:moveTo>
                    <a:pt x="25" y="4"/>
                  </a:moveTo>
                  <a:lnTo>
                    <a:pt x="7" y="0"/>
                  </a:lnTo>
                  <a:lnTo>
                    <a:pt x="0" y="33"/>
                  </a:lnTo>
                  <a:lnTo>
                    <a:pt x="18" y="3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66" name="Freeform 123">
              <a:extLst>
                <a:ext uri="{FF2B5EF4-FFF2-40B4-BE49-F238E27FC236}">
                  <a16:creationId xmlns:a16="http://schemas.microsoft.com/office/drawing/2014/main" id="{056A255C-C0E1-452B-6E4D-B9B93E60C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450" y="20843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67" name="Freeform 124">
              <a:extLst>
                <a:ext uri="{FF2B5EF4-FFF2-40B4-BE49-F238E27FC236}">
                  <a16:creationId xmlns:a16="http://schemas.microsoft.com/office/drawing/2014/main" id="{2DB64833-64C8-F63B-6C49-993A75A94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2300" y="206692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7" y="72"/>
                </a:cxn>
                <a:cxn ang="0">
                  <a:pos x="0" y="38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7" y="72"/>
                  </a:lnTo>
                  <a:lnTo>
                    <a:pt x="0" y="38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68" name="Freeform 125">
              <a:extLst>
                <a:ext uri="{FF2B5EF4-FFF2-40B4-BE49-F238E27FC236}">
                  <a16:creationId xmlns:a16="http://schemas.microsoft.com/office/drawing/2014/main" id="{A4D536A5-B14B-892A-039E-7598969DC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150" y="20510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39"/>
                </a:cxn>
                <a:cxn ang="0">
                  <a:pos x="166" y="0"/>
                </a:cxn>
              </a:cxnLst>
              <a:rect l="0" t="0" r="r" b="b"/>
              <a:pathLst>
                <a:path w="173" h="73">
                  <a:moveTo>
                    <a:pt x="166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39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69" name="Freeform 126">
              <a:extLst>
                <a:ext uri="{FF2B5EF4-FFF2-40B4-BE49-F238E27FC236}">
                  <a16:creationId xmlns:a16="http://schemas.microsoft.com/office/drawing/2014/main" id="{5E020D3D-2A18-A742-C2A2-231D5A8A3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000" y="20335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3">
                  <a:moveTo>
                    <a:pt x="165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0" name="Freeform 127">
              <a:extLst>
                <a:ext uri="{FF2B5EF4-FFF2-40B4-BE49-F238E27FC236}">
                  <a16:creationId xmlns:a16="http://schemas.microsoft.com/office/drawing/2014/main" id="{FF63E003-6ABD-39E9-A4C5-8A6E1621A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850" y="2017713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7" y="72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3"/>
                  </a:lnTo>
                  <a:lnTo>
                    <a:pt x="7" y="72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1" name="Freeform 128">
              <a:extLst>
                <a:ext uri="{FF2B5EF4-FFF2-40B4-BE49-F238E27FC236}">
                  <a16:creationId xmlns:a16="http://schemas.microsoft.com/office/drawing/2014/main" id="{190571F3-A8CB-058E-E6CF-635107CD4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1700" y="20002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40"/>
                </a:cxn>
                <a:cxn ang="0">
                  <a:pos x="166" y="0"/>
                </a:cxn>
              </a:cxnLst>
              <a:rect l="0" t="0" r="r" b="b"/>
              <a:pathLst>
                <a:path w="173" h="72">
                  <a:moveTo>
                    <a:pt x="166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4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2" name="Freeform 129">
              <a:extLst>
                <a:ext uri="{FF2B5EF4-FFF2-40B4-BE49-F238E27FC236}">
                  <a16:creationId xmlns:a16="http://schemas.microsoft.com/office/drawing/2014/main" id="{05974F1B-69E8-8906-9E67-489168CEC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550" y="198437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3" name="Freeform 130">
              <a:extLst>
                <a:ext uri="{FF2B5EF4-FFF2-40B4-BE49-F238E27FC236}">
                  <a16:creationId xmlns:a16="http://schemas.microsoft.com/office/drawing/2014/main" id="{D7549FA5-0529-3BF8-D80F-0174D1000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1970088"/>
              <a:ext cx="33338" cy="15875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0" y="28"/>
                </a:cxn>
                <a:cxn ang="0">
                  <a:pos x="7" y="61"/>
                </a:cxn>
                <a:cxn ang="0">
                  <a:pos x="125" y="33"/>
                </a:cxn>
                <a:cxn ang="0">
                  <a:pos x="125" y="0"/>
                </a:cxn>
                <a:cxn ang="0">
                  <a:pos x="117" y="0"/>
                </a:cxn>
              </a:cxnLst>
              <a:rect l="0" t="0" r="r" b="b"/>
              <a:pathLst>
                <a:path w="125" h="61">
                  <a:moveTo>
                    <a:pt x="117" y="0"/>
                  </a:moveTo>
                  <a:lnTo>
                    <a:pt x="0" y="28"/>
                  </a:lnTo>
                  <a:lnTo>
                    <a:pt x="7" y="61"/>
                  </a:lnTo>
                  <a:lnTo>
                    <a:pt x="125" y="33"/>
                  </a:lnTo>
                  <a:lnTo>
                    <a:pt x="125" y="0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4" name="Freeform 131">
              <a:extLst>
                <a:ext uri="{FF2B5EF4-FFF2-40B4-BE49-F238E27FC236}">
                  <a16:creationId xmlns:a16="http://schemas.microsoft.com/office/drawing/2014/main" id="{40BC1D6A-CBC6-030F-7642-F5EBE3324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150" y="1970088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0"/>
                </a:cxn>
                <a:cxn ang="0">
                  <a:pos x="8" y="1"/>
                </a:cxn>
                <a:cxn ang="0">
                  <a:pos x="0" y="1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5" name="Freeform 132">
              <a:extLst>
                <a:ext uri="{FF2B5EF4-FFF2-40B4-BE49-F238E27FC236}">
                  <a16:creationId xmlns:a16="http://schemas.microsoft.com/office/drawing/2014/main" id="{5622FC87-A3EC-612A-B6D5-8F31B7F9C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150" y="1970088"/>
              <a:ext cx="14288" cy="11113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48" y="45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56" y="11"/>
                </a:cxn>
              </a:cxnLst>
              <a:rect l="0" t="0" r="r" b="b"/>
              <a:pathLst>
                <a:path w="56" h="45">
                  <a:moveTo>
                    <a:pt x="56" y="11"/>
                  </a:moveTo>
                  <a:lnTo>
                    <a:pt x="48" y="45"/>
                  </a:lnTo>
                  <a:lnTo>
                    <a:pt x="0" y="33"/>
                  </a:lnTo>
                  <a:lnTo>
                    <a:pt x="8" y="0"/>
                  </a:lnTo>
                  <a:lnTo>
                    <a:pt x="56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6" name="Freeform 133">
              <a:extLst>
                <a:ext uri="{FF2B5EF4-FFF2-40B4-BE49-F238E27FC236}">
                  <a16:creationId xmlns:a16="http://schemas.microsoft.com/office/drawing/2014/main" id="{727A4479-32A9-8B27-D9EF-14C373591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838" y="1979613"/>
              <a:ext cx="44450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4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4">
                  <a:moveTo>
                    <a:pt x="173" y="40"/>
                  </a:moveTo>
                  <a:lnTo>
                    <a:pt x="166" y="74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7" name="Freeform 134">
              <a:extLst>
                <a:ext uri="{FF2B5EF4-FFF2-40B4-BE49-F238E27FC236}">
                  <a16:creationId xmlns:a16="http://schemas.microsoft.com/office/drawing/2014/main" id="{6CD87A48-CC2C-C054-7EBD-B2A0941AD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688" y="1995488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8" name="Freeform 135">
              <a:extLst>
                <a:ext uri="{FF2B5EF4-FFF2-40B4-BE49-F238E27FC236}">
                  <a16:creationId xmlns:a16="http://schemas.microsoft.com/office/drawing/2014/main" id="{3C01A7F9-0D08-16CB-41F3-C7B5F5B31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538" y="2012951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9" name="Freeform 136">
              <a:extLst>
                <a:ext uri="{FF2B5EF4-FFF2-40B4-BE49-F238E27FC236}">
                  <a16:creationId xmlns:a16="http://schemas.microsoft.com/office/drawing/2014/main" id="{F62F0C07-BB4E-C801-2FE7-B734ACA02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20288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6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80" name="Freeform 137">
              <a:extLst>
                <a:ext uri="{FF2B5EF4-FFF2-40B4-BE49-F238E27FC236}">
                  <a16:creationId xmlns:a16="http://schemas.microsoft.com/office/drawing/2014/main" id="{9C256A65-59DF-A971-695C-9BBE301C6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2238" y="2046288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5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81" name="Freeform 138">
              <a:extLst>
                <a:ext uri="{FF2B5EF4-FFF2-40B4-BE49-F238E27FC236}">
                  <a16:creationId xmlns:a16="http://schemas.microsoft.com/office/drawing/2014/main" id="{CC96B3B1-B4B7-880D-D414-86130BD63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2088" y="2062163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5" y="7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82" name="Freeform 139">
              <a:extLst>
                <a:ext uri="{FF2B5EF4-FFF2-40B4-BE49-F238E27FC236}">
                  <a16:creationId xmlns:a16="http://schemas.microsoft.com/office/drawing/2014/main" id="{52BDA294-8DA0-4CA2-2DC2-6B65F6C6C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938" y="20796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3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6" y="73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cxnSp>
        <p:nvCxnSpPr>
          <p:cNvPr id="183" name="Straight Connector 299">
            <a:extLst>
              <a:ext uri="{FF2B5EF4-FFF2-40B4-BE49-F238E27FC236}">
                <a16:creationId xmlns:a16="http://schemas.microsoft.com/office/drawing/2014/main" id="{12641248-2011-45A2-0F79-A5B7A137A98F}"/>
              </a:ext>
            </a:extLst>
          </p:cNvPr>
          <p:cNvCxnSpPr/>
          <p:nvPr/>
        </p:nvCxnSpPr>
        <p:spPr>
          <a:xfrm>
            <a:off x="3833900" y="2334708"/>
            <a:ext cx="3871276" cy="1"/>
          </a:xfrm>
          <a:prstGeom prst="line">
            <a:avLst/>
          </a:prstGeom>
          <a:ln w="19050" cap="rnd">
            <a:solidFill>
              <a:srgbClr val="70AB9B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300">
            <a:extLst>
              <a:ext uri="{FF2B5EF4-FFF2-40B4-BE49-F238E27FC236}">
                <a16:creationId xmlns:a16="http://schemas.microsoft.com/office/drawing/2014/main" id="{A758CE77-5D31-DC68-9F0C-15ED306741D6}"/>
              </a:ext>
            </a:extLst>
          </p:cNvPr>
          <p:cNvCxnSpPr/>
          <p:nvPr/>
        </p:nvCxnSpPr>
        <p:spPr>
          <a:xfrm>
            <a:off x="4046670" y="3049713"/>
            <a:ext cx="3674838" cy="1"/>
          </a:xfrm>
          <a:prstGeom prst="line">
            <a:avLst/>
          </a:prstGeom>
          <a:ln w="19050" cap="rnd">
            <a:solidFill>
              <a:srgbClr val="70AB9B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5" name="TextBox 197">
            <a:extLst>
              <a:ext uri="{FF2B5EF4-FFF2-40B4-BE49-F238E27FC236}">
                <a16:creationId xmlns:a16="http://schemas.microsoft.com/office/drawing/2014/main" id="{EFCF145A-F1EE-2B87-2BCB-EEA8DE3FF912}"/>
              </a:ext>
            </a:extLst>
          </p:cNvPr>
          <p:cNvSpPr txBox="1"/>
          <p:nvPr/>
        </p:nvSpPr>
        <p:spPr>
          <a:xfrm>
            <a:off x="8096447" y="2097359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点击添加文字内容</a:t>
            </a:r>
          </a:p>
        </p:txBody>
      </p:sp>
      <p:sp>
        <p:nvSpPr>
          <p:cNvPr id="186" name="Rectangle 157">
            <a:extLst>
              <a:ext uri="{FF2B5EF4-FFF2-40B4-BE49-F238E27FC236}">
                <a16:creationId xmlns:a16="http://schemas.microsoft.com/office/drawing/2014/main" id="{9A4A101E-E722-EF9F-CB38-F425333D3EE2}"/>
              </a:ext>
            </a:extLst>
          </p:cNvPr>
          <p:cNvSpPr/>
          <p:nvPr/>
        </p:nvSpPr>
        <p:spPr>
          <a:xfrm>
            <a:off x="7739035" y="4299445"/>
            <a:ext cx="2583514" cy="450697"/>
          </a:xfrm>
          <a:prstGeom prst="rect">
            <a:avLst/>
          </a:prstGeom>
          <a:solidFill>
            <a:srgbClr val="70AB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  <a:sym typeface="+mn-lt"/>
            </a:endParaRPr>
          </a:p>
        </p:txBody>
      </p:sp>
      <p:sp>
        <p:nvSpPr>
          <p:cNvPr id="187" name="Rectangle 157">
            <a:extLst>
              <a:ext uri="{FF2B5EF4-FFF2-40B4-BE49-F238E27FC236}">
                <a16:creationId xmlns:a16="http://schemas.microsoft.com/office/drawing/2014/main" id="{34219653-1E8B-1EF5-1D9B-223C59224CD8}"/>
              </a:ext>
            </a:extLst>
          </p:cNvPr>
          <p:cNvSpPr/>
          <p:nvPr/>
        </p:nvSpPr>
        <p:spPr>
          <a:xfrm>
            <a:off x="7739035" y="3553571"/>
            <a:ext cx="2583514" cy="450697"/>
          </a:xfrm>
          <a:prstGeom prst="rect">
            <a:avLst/>
          </a:prstGeom>
          <a:solidFill>
            <a:srgbClr val="2E5C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  <a:sym typeface="+mn-lt"/>
            </a:endParaRPr>
          </a:p>
        </p:txBody>
      </p:sp>
      <p:sp>
        <p:nvSpPr>
          <p:cNvPr id="188" name="Rectangle 157">
            <a:extLst>
              <a:ext uri="{FF2B5EF4-FFF2-40B4-BE49-F238E27FC236}">
                <a16:creationId xmlns:a16="http://schemas.microsoft.com/office/drawing/2014/main" id="{A84B134B-31F6-3A37-5A1E-6BB00B716865}"/>
              </a:ext>
            </a:extLst>
          </p:cNvPr>
          <p:cNvSpPr/>
          <p:nvPr/>
        </p:nvSpPr>
        <p:spPr>
          <a:xfrm>
            <a:off x="7739035" y="2807695"/>
            <a:ext cx="2583514" cy="450697"/>
          </a:xfrm>
          <a:prstGeom prst="rect">
            <a:avLst/>
          </a:prstGeom>
          <a:solidFill>
            <a:srgbClr val="70AB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  <a:sym typeface="+mn-lt"/>
            </a:endParaRPr>
          </a:p>
        </p:txBody>
      </p:sp>
      <p:sp>
        <p:nvSpPr>
          <p:cNvPr id="189" name="TextBox 201">
            <a:extLst>
              <a:ext uri="{FF2B5EF4-FFF2-40B4-BE49-F238E27FC236}">
                <a16:creationId xmlns:a16="http://schemas.microsoft.com/office/drawing/2014/main" id="{FE84F598-EBD8-FBD2-1189-DD93E7AFBFBD}"/>
              </a:ext>
            </a:extLst>
          </p:cNvPr>
          <p:cNvSpPr txBox="1"/>
          <p:nvPr/>
        </p:nvSpPr>
        <p:spPr>
          <a:xfrm>
            <a:off x="8096447" y="2846292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点击添加文字内容</a:t>
            </a:r>
          </a:p>
        </p:txBody>
      </p:sp>
      <p:sp>
        <p:nvSpPr>
          <p:cNvPr id="190" name="TextBox 202">
            <a:extLst>
              <a:ext uri="{FF2B5EF4-FFF2-40B4-BE49-F238E27FC236}">
                <a16:creationId xmlns:a16="http://schemas.microsoft.com/office/drawing/2014/main" id="{02E00076-4C6A-2BD8-F405-F7EE4492F501}"/>
              </a:ext>
            </a:extLst>
          </p:cNvPr>
          <p:cNvSpPr txBox="1"/>
          <p:nvPr/>
        </p:nvSpPr>
        <p:spPr>
          <a:xfrm>
            <a:off x="8096447" y="3584295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点击添加文字内容</a:t>
            </a:r>
          </a:p>
        </p:txBody>
      </p:sp>
      <p:sp>
        <p:nvSpPr>
          <p:cNvPr id="191" name="TextBox 203">
            <a:extLst>
              <a:ext uri="{FF2B5EF4-FFF2-40B4-BE49-F238E27FC236}">
                <a16:creationId xmlns:a16="http://schemas.microsoft.com/office/drawing/2014/main" id="{58D4C272-ACF6-72CF-8A16-5C75DAC7F65A}"/>
              </a:ext>
            </a:extLst>
          </p:cNvPr>
          <p:cNvSpPr txBox="1"/>
          <p:nvPr/>
        </p:nvSpPr>
        <p:spPr>
          <a:xfrm>
            <a:off x="8096447" y="4356243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点击添加文字内容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3153564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ABA685BD-A715-93AA-1CB7-E02AA08ADB59}"/>
              </a:ext>
            </a:extLst>
          </p:cNvPr>
          <p:cNvSpPr>
            <a:spLocks/>
          </p:cNvSpPr>
          <p:nvPr/>
        </p:nvSpPr>
        <p:spPr bwMode="auto">
          <a:xfrm rot="10800000">
            <a:off x="370771" y="245683"/>
            <a:ext cx="708729" cy="708729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4E4E3C7C-ED02-FECC-1B85-ABD86581CB4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77060" y="392372"/>
            <a:ext cx="270665" cy="400269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2F0E96A-CF90-1DFD-E840-4C042EFC7419}"/>
              </a:ext>
            </a:extLst>
          </p:cNvPr>
          <p:cNvSpPr/>
          <p:nvPr/>
        </p:nvSpPr>
        <p:spPr>
          <a:xfrm>
            <a:off x="5146968" y="1935770"/>
            <a:ext cx="6674262" cy="32482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1" name="Freeform 17">
            <a:extLst>
              <a:ext uri="{FF2B5EF4-FFF2-40B4-BE49-F238E27FC236}">
                <a16:creationId xmlns:a16="http://schemas.microsoft.com/office/drawing/2014/main" id="{65C15FF4-9BA5-CC99-9CF6-D4F88E8248FF}"/>
              </a:ext>
            </a:extLst>
          </p:cNvPr>
          <p:cNvSpPr>
            <a:spLocks/>
          </p:cNvSpPr>
          <p:nvPr/>
        </p:nvSpPr>
        <p:spPr bwMode="auto">
          <a:xfrm>
            <a:off x="7391543" y="1198562"/>
            <a:ext cx="3593833" cy="889912"/>
          </a:xfrm>
          <a:custGeom>
            <a:avLst/>
            <a:gdLst>
              <a:gd name="T0" fmla="*/ 0 w 843"/>
              <a:gd name="T1" fmla="*/ 0 h 171"/>
              <a:gd name="T2" fmla="*/ 507 w 843"/>
              <a:gd name="T3" fmla="*/ 0 h 171"/>
              <a:gd name="T4" fmla="*/ 761 w 843"/>
              <a:gd name="T5" fmla="*/ 0 h 171"/>
              <a:gd name="T6" fmla="*/ 824 w 843"/>
              <a:gd name="T7" fmla="*/ 0 h 171"/>
              <a:gd name="T8" fmla="*/ 838 w 843"/>
              <a:gd name="T9" fmla="*/ 6 h 171"/>
              <a:gd name="T10" fmla="*/ 842 w 843"/>
              <a:gd name="T11" fmla="*/ 14 h 171"/>
              <a:gd name="T12" fmla="*/ 842 w 843"/>
              <a:gd name="T13" fmla="*/ 22 h 171"/>
              <a:gd name="T14" fmla="*/ 842 w 843"/>
              <a:gd name="T15" fmla="*/ 53 h 171"/>
              <a:gd name="T16" fmla="*/ 842 w 843"/>
              <a:gd name="T17" fmla="*/ 117 h 171"/>
              <a:gd name="T18" fmla="*/ 842 w 843"/>
              <a:gd name="T19" fmla="*/ 148 h 171"/>
              <a:gd name="T20" fmla="*/ 842 w 843"/>
              <a:gd name="T21" fmla="*/ 156 h 171"/>
              <a:gd name="T22" fmla="*/ 839 w 843"/>
              <a:gd name="T23" fmla="*/ 164 h 171"/>
              <a:gd name="T24" fmla="*/ 824 w 843"/>
              <a:gd name="T25" fmla="*/ 170 h 171"/>
              <a:gd name="T26" fmla="*/ 838 w 843"/>
              <a:gd name="T27" fmla="*/ 163 h 171"/>
              <a:gd name="T28" fmla="*/ 841 w 843"/>
              <a:gd name="T29" fmla="*/ 156 h 171"/>
              <a:gd name="T30" fmla="*/ 841 w 843"/>
              <a:gd name="T31" fmla="*/ 148 h 171"/>
              <a:gd name="T32" fmla="*/ 841 w 843"/>
              <a:gd name="T33" fmla="*/ 117 h 171"/>
              <a:gd name="T34" fmla="*/ 841 w 843"/>
              <a:gd name="T35" fmla="*/ 53 h 171"/>
              <a:gd name="T36" fmla="*/ 841 w 843"/>
              <a:gd name="T37" fmla="*/ 22 h 171"/>
              <a:gd name="T38" fmla="*/ 841 w 843"/>
              <a:gd name="T39" fmla="*/ 14 h 171"/>
              <a:gd name="T40" fmla="*/ 837 w 843"/>
              <a:gd name="T41" fmla="*/ 7 h 171"/>
              <a:gd name="T42" fmla="*/ 824 w 843"/>
              <a:gd name="T43" fmla="*/ 1 h 171"/>
              <a:gd name="T44" fmla="*/ 761 w 843"/>
              <a:gd name="T45" fmla="*/ 1 h 171"/>
              <a:gd name="T46" fmla="*/ 507 w 843"/>
              <a:gd name="T47" fmla="*/ 1 h 171"/>
              <a:gd name="T48" fmla="*/ 0 w 843"/>
              <a:gd name="T49" fmla="*/ 1 h 171"/>
              <a:gd name="T50" fmla="*/ 0 w 843"/>
              <a:gd name="T51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43" h="171">
                <a:moveTo>
                  <a:pt x="0" y="0"/>
                </a:moveTo>
                <a:cubicBezTo>
                  <a:pt x="507" y="0"/>
                  <a:pt x="507" y="0"/>
                  <a:pt x="507" y="0"/>
                </a:cubicBezTo>
                <a:cubicBezTo>
                  <a:pt x="761" y="0"/>
                  <a:pt x="761" y="0"/>
                  <a:pt x="761" y="0"/>
                </a:cubicBezTo>
                <a:cubicBezTo>
                  <a:pt x="824" y="0"/>
                  <a:pt x="824" y="0"/>
                  <a:pt x="824" y="0"/>
                </a:cubicBezTo>
                <a:cubicBezTo>
                  <a:pt x="829" y="0"/>
                  <a:pt x="835" y="2"/>
                  <a:pt x="838" y="6"/>
                </a:cubicBezTo>
                <a:cubicBezTo>
                  <a:pt x="840" y="9"/>
                  <a:pt x="841" y="11"/>
                  <a:pt x="842" y="14"/>
                </a:cubicBezTo>
                <a:cubicBezTo>
                  <a:pt x="843" y="16"/>
                  <a:pt x="842" y="19"/>
                  <a:pt x="842" y="22"/>
                </a:cubicBezTo>
                <a:cubicBezTo>
                  <a:pt x="842" y="53"/>
                  <a:pt x="842" y="53"/>
                  <a:pt x="842" y="53"/>
                </a:cubicBezTo>
                <a:cubicBezTo>
                  <a:pt x="842" y="117"/>
                  <a:pt x="842" y="117"/>
                  <a:pt x="842" y="117"/>
                </a:cubicBezTo>
                <a:cubicBezTo>
                  <a:pt x="842" y="148"/>
                  <a:pt x="842" y="148"/>
                  <a:pt x="842" y="148"/>
                </a:cubicBezTo>
                <a:cubicBezTo>
                  <a:pt x="842" y="151"/>
                  <a:pt x="843" y="154"/>
                  <a:pt x="842" y="156"/>
                </a:cubicBezTo>
                <a:cubicBezTo>
                  <a:pt x="841" y="159"/>
                  <a:pt x="840" y="162"/>
                  <a:pt x="839" y="164"/>
                </a:cubicBezTo>
                <a:cubicBezTo>
                  <a:pt x="835" y="168"/>
                  <a:pt x="830" y="171"/>
                  <a:pt x="824" y="170"/>
                </a:cubicBezTo>
                <a:cubicBezTo>
                  <a:pt x="830" y="170"/>
                  <a:pt x="835" y="167"/>
                  <a:pt x="838" y="163"/>
                </a:cubicBezTo>
                <a:cubicBezTo>
                  <a:pt x="839" y="161"/>
                  <a:pt x="840" y="159"/>
                  <a:pt x="841" y="156"/>
                </a:cubicBezTo>
                <a:cubicBezTo>
                  <a:pt x="842" y="154"/>
                  <a:pt x="841" y="151"/>
                  <a:pt x="841" y="148"/>
                </a:cubicBezTo>
                <a:cubicBezTo>
                  <a:pt x="841" y="117"/>
                  <a:pt x="841" y="117"/>
                  <a:pt x="841" y="117"/>
                </a:cubicBezTo>
                <a:cubicBezTo>
                  <a:pt x="841" y="53"/>
                  <a:pt x="841" y="53"/>
                  <a:pt x="841" y="53"/>
                </a:cubicBezTo>
                <a:cubicBezTo>
                  <a:pt x="841" y="22"/>
                  <a:pt x="841" y="22"/>
                  <a:pt x="841" y="22"/>
                </a:cubicBezTo>
                <a:cubicBezTo>
                  <a:pt x="841" y="19"/>
                  <a:pt x="842" y="16"/>
                  <a:pt x="841" y="14"/>
                </a:cubicBezTo>
                <a:cubicBezTo>
                  <a:pt x="840" y="11"/>
                  <a:pt x="839" y="9"/>
                  <a:pt x="837" y="7"/>
                </a:cubicBezTo>
                <a:cubicBezTo>
                  <a:pt x="834" y="3"/>
                  <a:pt x="829" y="1"/>
                  <a:pt x="824" y="1"/>
                </a:cubicBezTo>
                <a:cubicBezTo>
                  <a:pt x="761" y="1"/>
                  <a:pt x="761" y="1"/>
                  <a:pt x="761" y="1"/>
                </a:cubicBezTo>
                <a:cubicBezTo>
                  <a:pt x="507" y="1"/>
                  <a:pt x="507" y="1"/>
                  <a:pt x="507" y="1"/>
                </a:cubicBez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9596" tIns="34798" rIns="69596" bIns="34798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7" name="Freeform 12">
            <a:extLst>
              <a:ext uri="{FF2B5EF4-FFF2-40B4-BE49-F238E27FC236}">
                <a16:creationId xmlns:a16="http://schemas.microsoft.com/office/drawing/2014/main" id="{38A8D494-CF64-7DF8-936C-19A486917BA5}"/>
              </a:ext>
            </a:extLst>
          </p:cNvPr>
          <p:cNvSpPr>
            <a:spLocks/>
          </p:cNvSpPr>
          <p:nvPr/>
        </p:nvSpPr>
        <p:spPr bwMode="auto">
          <a:xfrm>
            <a:off x="7391543" y="1206445"/>
            <a:ext cx="3593833" cy="888221"/>
          </a:xfrm>
          <a:custGeom>
            <a:avLst/>
            <a:gdLst>
              <a:gd name="T0" fmla="*/ 469 w 487"/>
              <a:gd name="T1" fmla="*/ 0 h 170"/>
              <a:gd name="T2" fmla="*/ 0 w 487"/>
              <a:gd name="T3" fmla="*/ 0 h 170"/>
              <a:gd name="T4" fmla="*/ 0 w 487"/>
              <a:gd name="T5" fmla="*/ 170 h 170"/>
              <a:gd name="T6" fmla="*/ 469 w 487"/>
              <a:gd name="T7" fmla="*/ 170 h 170"/>
              <a:gd name="T8" fmla="*/ 487 w 487"/>
              <a:gd name="T9" fmla="*/ 153 h 170"/>
              <a:gd name="T10" fmla="*/ 487 w 487"/>
              <a:gd name="T11" fmla="*/ 18 h 170"/>
              <a:gd name="T12" fmla="*/ 469 w 487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" h="170">
                <a:moveTo>
                  <a:pt x="46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70"/>
                  <a:pt x="0" y="170"/>
                  <a:pt x="0" y="170"/>
                </a:cubicBezTo>
                <a:cubicBezTo>
                  <a:pt x="469" y="170"/>
                  <a:pt x="469" y="170"/>
                  <a:pt x="469" y="170"/>
                </a:cubicBezTo>
                <a:cubicBezTo>
                  <a:pt x="479" y="170"/>
                  <a:pt x="487" y="162"/>
                  <a:pt x="487" y="153"/>
                </a:cubicBezTo>
                <a:cubicBezTo>
                  <a:pt x="487" y="18"/>
                  <a:pt x="487" y="18"/>
                  <a:pt x="487" y="18"/>
                </a:cubicBezTo>
                <a:cubicBezTo>
                  <a:pt x="487" y="8"/>
                  <a:pt x="479" y="0"/>
                  <a:pt x="469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C6CDD1"/>
              </a:gs>
              <a:gs pos="24000">
                <a:srgbClr val="EAEBEC"/>
              </a:gs>
              <a:gs pos="0">
                <a:schemeClr val="bg1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69596" tIns="34798" rIns="69596" bIns="34798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ECC80A3-FA76-D9D3-4B32-6A662921D028}"/>
              </a:ext>
            </a:extLst>
          </p:cNvPr>
          <p:cNvSpPr>
            <a:spLocks noChangeAspect="1"/>
          </p:cNvSpPr>
          <p:nvPr/>
        </p:nvSpPr>
        <p:spPr>
          <a:xfrm>
            <a:off x="4724464" y="1206445"/>
            <a:ext cx="2667079" cy="889912"/>
          </a:xfrm>
          <a:prstGeom prst="rect">
            <a:avLst/>
          </a:prstGeom>
          <a:solidFill>
            <a:srgbClr val="2E5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F4B6260E-9715-C6D4-C65C-BB9E885DC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3811" y="1453106"/>
            <a:ext cx="545165" cy="4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141">
            <a:extLst>
              <a:ext uri="{FF2B5EF4-FFF2-40B4-BE49-F238E27FC236}">
                <a16:creationId xmlns:a16="http://schemas.microsoft.com/office/drawing/2014/main" id="{7BB55A18-E677-2100-D78D-9AB7FEC73DED}"/>
              </a:ext>
            </a:extLst>
          </p:cNvPr>
          <p:cNvSpPr txBox="1"/>
          <p:nvPr/>
        </p:nvSpPr>
        <p:spPr>
          <a:xfrm>
            <a:off x="7427920" y="1295133"/>
            <a:ext cx="3509268" cy="619657"/>
          </a:xfrm>
          <a:prstGeom prst="rect">
            <a:avLst/>
          </a:prstGeom>
          <a:noFill/>
          <a:ln cmpd="dbl">
            <a:noFill/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9" name="TextBox 146">
            <a:extLst>
              <a:ext uri="{FF2B5EF4-FFF2-40B4-BE49-F238E27FC236}">
                <a16:creationId xmlns:a16="http://schemas.microsoft.com/office/drawing/2014/main" id="{4D661822-9D34-B1AE-83F2-BB944200B172}"/>
              </a:ext>
            </a:extLst>
          </p:cNvPr>
          <p:cNvSpPr txBox="1"/>
          <p:nvPr/>
        </p:nvSpPr>
        <p:spPr>
          <a:xfrm>
            <a:off x="4873360" y="146800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EFB23A37-E454-2EAF-E006-5B6AB69AC0B1}"/>
              </a:ext>
            </a:extLst>
          </p:cNvPr>
          <p:cNvSpPr/>
          <p:nvPr/>
        </p:nvSpPr>
        <p:spPr>
          <a:xfrm>
            <a:off x="5146968" y="3105127"/>
            <a:ext cx="6674262" cy="32482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7" name="Freeform 17">
            <a:extLst>
              <a:ext uri="{FF2B5EF4-FFF2-40B4-BE49-F238E27FC236}">
                <a16:creationId xmlns:a16="http://schemas.microsoft.com/office/drawing/2014/main" id="{5C7212D3-0A34-CF23-810E-860C236CD019}"/>
              </a:ext>
            </a:extLst>
          </p:cNvPr>
          <p:cNvSpPr>
            <a:spLocks/>
          </p:cNvSpPr>
          <p:nvPr/>
        </p:nvSpPr>
        <p:spPr bwMode="auto">
          <a:xfrm>
            <a:off x="7391543" y="2367919"/>
            <a:ext cx="3593833" cy="889912"/>
          </a:xfrm>
          <a:custGeom>
            <a:avLst/>
            <a:gdLst>
              <a:gd name="T0" fmla="*/ 0 w 843"/>
              <a:gd name="T1" fmla="*/ 0 h 171"/>
              <a:gd name="T2" fmla="*/ 507 w 843"/>
              <a:gd name="T3" fmla="*/ 0 h 171"/>
              <a:gd name="T4" fmla="*/ 761 w 843"/>
              <a:gd name="T5" fmla="*/ 0 h 171"/>
              <a:gd name="T6" fmla="*/ 824 w 843"/>
              <a:gd name="T7" fmla="*/ 0 h 171"/>
              <a:gd name="T8" fmla="*/ 838 w 843"/>
              <a:gd name="T9" fmla="*/ 6 h 171"/>
              <a:gd name="T10" fmla="*/ 842 w 843"/>
              <a:gd name="T11" fmla="*/ 14 h 171"/>
              <a:gd name="T12" fmla="*/ 842 w 843"/>
              <a:gd name="T13" fmla="*/ 22 h 171"/>
              <a:gd name="T14" fmla="*/ 842 w 843"/>
              <a:gd name="T15" fmla="*/ 53 h 171"/>
              <a:gd name="T16" fmla="*/ 842 w 843"/>
              <a:gd name="T17" fmla="*/ 117 h 171"/>
              <a:gd name="T18" fmla="*/ 842 w 843"/>
              <a:gd name="T19" fmla="*/ 148 h 171"/>
              <a:gd name="T20" fmla="*/ 842 w 843"/>
              <a:gd name="T21" fmla="*/ 156 h 171"/>
              <a:gd name="T22" fmla="*/ 839 w 843"/>
              <a:gd name="T23" fmla="*/ 164 h 171"/>
              <a:gd name="T24" fmla="*/ 824 w 843"/>
              <a:gd name="T25" fmla="*/ 170 h 171"/>
              <a:gd name="T26" fmla="*/ 838 w 843"/>
              <a:gd name="T27" fmla="*/ 163 h 171"/>
              <a:gd name="T28" fmla="*/ 841 w 843"/>
              <a:gd name="T29" fmla="*/ 156 h 171"/>
              <a:gd name="T30" fmla="*/ 841 w 843"/>
              <a:gd name="T31" fmla="*/ 148 h 171"/>
              <a:gd name="T32" fmla="*/ 841 w 843"/>
              <a:gd name="T33" fmla="*/ 117 h 171"/>
              <a:gd name="T34" fmla="*/ 841 w 843"/>
              <a:gd name="T35" fmla="*/ 53 h 171"/>
              <a:gd name="T36" fmla="*/ 841 w 843"/>
              <a:gd name="T37" fmla="*/ 22 h 171"/>
              <a:gd name="T38" fmla="*/ 841 w 843"/>
              <a:gd name="T39" fmla="*/ 14 h 171"/>
              <a:gd name="T40" fmla="*/ 837 w 843"/>
              <a:gd name="T41" fmla="*/ 7 h 171"/>
              <a:gd name="T42" fmla="*/ 824 w 843"/>
              <a:gd name="T43" fmla="*/ 1 h 171"/>
              <a:gd name="T44" fmla="*/ 761 w 843"/>
              <a:gd name="T45" fmla="*/ 1 h 171"/>
              <a:gd name="T46" fmla="*/ 507 w 843"/>
              <a:gd name="T47" fmla="*/ 1 h 171"/>
              <a:gd name="T48" fmla="*/ 0 w 843"/>
              <a:gd name="T49" fmla="*/ 1 h 171"/>
              <a:gd name="T50" fmla="*/ 0 w 843"/>
              <a:gd name="T51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43" h="171">
                <a:moveTo>
                  <a:pt x="0" y="0"/>
                </a:moveTo>
                <a:cubicBezTo>
                  <a:pt x="507" y="0"/>
                  <a:pt x="507" y="0"/>
                  <a:pt x="507" y="0"/>
                </a:cubicBezTo>
                <a:cubicBezTo>
                  <a:pt x="761" y="0"/>
                  <a:pt x="761" y="0"/>
                  <a:pt x="761" y="0"/>
                </a:cubicBezTo>
                <a:cubicBezTo>
                  <a:pt x="824" y="0"/>
                  <a:pt x="824" y="0"/>
                  <a:pt x="824" y="0"/>
                </a:cubicBezTo>
                <a:cubicBezTo>
                  <a:pt x="829" y="0"/>
                  <a:pt x="835" y="2"/>
                  <a:pt x="838" y="6"/>
                </a:cubicBezTo>
                <a:cubicBezTo>
                  <a:pt x="840" y="9"/>
                  <a:pt x="841" y="11"/>
                  <a:pt x="842" y="14"/>
                </a:cubicBezTo>
                <a:cubicBezTo>
                  <a:pt x="843" y="16"/>
                  <a:pt x="842" y="19"/>
                  <a:pt x="842" y="22"/>
                </a:cubicBezTo>
                <a:cubicBezTo>
                  <a:pt x="842" y="53"/>
                  <a:pt x="842" y="53"/>
                  <a:pt x="842" y="53"/>
                </a:cubicBezTo>
                <a:cubicBezTo>
                  <a:pt x="842" y="117"/>
                  <a:pt x="842" y="117"/>
                  <a:pt x="842" y="117"/>
                </a:cubicBezTo>
                <a:cubicBezTo>
                  <a:pt x="842" y="148"/>
                  <a:pt x="842" y="148"/>
                  <a:pt x="842" y="148"/>
                </a:cubicBezTo>
                <a:cubicBezTo>
                  <a:pt x="842" y="151"/>
                  <a:pt x="843" y="154"/>
                  <a:pt x="842" y="156"/>
                </a:cubicBezTo>
                <a:cubicBezTo>
                  <a:pt x="841" y="159"/>
                  <a:pt x="840" y="162"/>
                  <a:pt x="839" y="164"/>
                </a:cubicBezTo>
                <a:cubicBezTo>
                  <a:pt x="835" y="168"/>
                  <a:pt x="830" y="171"/>
                  <a:pt x="824" y="170"/>
                </a:cubicBezTo>
                <a:cubicBezTo>
                  <a:pt x="830" y="170"/>
                  <a:pt x="835" y="167"/>
                  <a:pt x="838" y="163"/>
                </a:cubicBezTo>
                <a:cubicBezTo>
                  <a:pt x="839" y="161"/>
                  <a:pt x="840" y="159"/>
                  <a:pt x="841" y="156"/>
                </a:cubicBezTo>
                <a:cubicBezTo>
                  <a:pt x="842" y="154"/>
                  <a:pt x="841" y="151"/>
                  <a:pt x="841" y="148"/>
                </a:cubicBezTo>
                <a:cubicBezTo>
                  <a:pt x="841" y="117"/>
                  <a:pt x="841" y="117"/>
                  <a:pt x="841" y="117"/>
                </a:cubicBezTo>
                <a:cubicBezTo>
                  <a:pt x="841" y="53"/>
                  <a:pt x="841" y="53"/>
                  <a:pt x="841" y="53"/>
                </a:cubicBezTo>
                <a:cubicBezTo>
                  <a:pt x="841" y="22"/>
                  <a:pt x="841" y="22"/>
                  <a:pt x="841" y="22"/>
                </a:cubicBezTo>
                <a:cubicBezTo>
                  <a:pt x="841" y="19"/>
                  <a:pt x="842" y="16"/>
                  <a:pt x="841" y="14"/>
                </a:cubicBezTo>
                <a:cubicBezTo>
                  <a:pt x="840" y="11"/>
                  <a:pt x="839" y="9"/>
                  <a:pt x="837" y="7"/>
                </a:cubicBezTo>
                <a:cubicBezTo>
                  <a:pt x="834" y="3"/>
                  <a:pt x="829" y="1"/>
                  <a:pt x="824" y="1"/>
                </a:cubicBezTo>
                <a:cubicBezTo>
                  <a:pt x="761" y="1"/>
                  <a:pt x="761" y="1"/>
                  <a:pt x="761" y="1"/>
                </a:cubicBezTo>
                <a:cubicBezTo>
                  <a:pt x="507" y="1"/>
                  <a:pt x="507" y="1"/>
                  <a:pt x="507" y="1"/>
                </a:cubicBez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9596" tIns="34798" rIns="69596" bIns="34798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2" name="Freeform 12">
            <a:extLst>
              <a:ext uri="{FF2B5EF4-FFF2-40B4-BE49-F238E27FC236}">
                <a16:creationId xmlns:a16="http://schemas.microsoft.com/office/drawing/2014/main" id="{D6FC75EA-14BE-AE1D-7C86-E6EE4A1388AB}"/>
              </a:ext>
            </a:extLst>
          </p:cNvPr>
          <p:cNvSpPr>
            <a:spLocks/>
          </p:cNvSpPr>
          <p:nvPr/>
        </p:nvSpPr>
        <p:spPr bwMode="auto">
          <a:xfrm>
            <a:off x="7391543" y="2375802"/>
            <a:ext cx="3593833" cy="888221"/>
          </a:xfrm>
          <a:custGeom>
            <a:avLst/>
            <a:gdLst>
              <a:gd name="T0" fmla="*/ 469 w 487"/>
              <a:gd name="T1" fmla="*/ 0 h 170"/>
              <a:gd name="T2" fmla="*/ 0 w 487"/>
              <a:gd name="T3" fmla="*/ 0 h 170"/>
              <a:gd name="T4" fmla="*/ 0 w 487"/>
              <a:gd name="T5" fmla="*/ 170 h 170"/>
              <a:gd name="T6" fmla="*/ 469 w 487"/>
              <a:gd name="T7" fmla="*/ 170 h 170"/>
              <a:gd name="T8" fmla="*/ 487 w 487"/>
              <a:gd name="T9" fmla="*/ 153 h 170"/>
              <a:gd name="T10" fmla="*/ 487 w 487"/>
              <a:gd name="T11" fmla="*/ 18 h 170"/>
              <a:gd name="T12" fmla="*/ 469 w 487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" h="170">
                <a:moveTo>
                  <a:pt x="46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70"/>
                  <a:pt x="0" y="170"/>
                  <a:pt x="0" y="170"/>
                </a:cubicBezTo>
                <a:cubicBezTo>
                  <a:pt x="469" y="170"/>
                  <a:pt x="469" y="170"/>
                  <a:pt x="469" y="170"/>
                </a:cubicBezTo>
                <a:cubicBezTo>
                  <a:pt x="479" y="170"/>
                  <a:pt x="487" y="162"/>
                  <a:pt x="487" y="153"/>
                </a:cubicBezTo>
                <a:cubicBezTo>
                  <a:pt x="487" y="18"/>
                  <a:pt x="487" y="18"/>
                  <a:pt x="487" y="18"/>
                </a:cubicBezTo>
                <a:cubicBezTo>
                  <a:pt x="487" y="8"/>
                  <a:pt x="479" y="0"/>
                  <a:pt x="469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C6CDD1"/>
              </a:gs>
              <a:gs pos="24000">
                <a:srgbClr val="EAEBEC"/>
              </a:gs>
              <a:gs pos="0">
                <a:schemeClr val="bg1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69596" tIns="34798" rIns="69596" bIns="34798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0C57CAFB-E93F-19B6-CDFB-A46AE877FE5E}"/>
              </a:ext>
            </a:extLst>
          </p:cNvPr>
          <p:cNvSpPr>
            <a:spLocks noChangeAspect="1"/>
          </p:cNvSpPr>
          <p:nvPr/>
        </p:nvSpPr>
        <p:spPr>
          <a:xfrm>
            <a:off x="4724464" y="2375802"/>
            <a:ext cx="2667079" cy="889912"/>
          </a:xfrm>
          <a:prstGeom prst="rect">
            <a:avLst/>
          </a:prstGeom>
          <a:solidFill>
            <a:srgbClr val="70A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pic>
        <p:nvPicPr>
          <p:cNvPr id="43" name="Picture 4">
            <a:extLst>
              <a:ext uri="{FF2B5EF4-FFF2-40B4-BE49-F238E27FC236}">
                <a16:creationId xmlns:a16="http://schemas.microsoft.com/office/drawing/2014/main" id="{C80AD070-098F-94A4-C124-C03C91DC0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3612" y="2643287"/>
            <a:ext cx="525563" cy="4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TextBox 142">
            <a:extLst>
              <a:ext uri="{FF2B5EF4-FFF2-40B4-BE49-F238E27FC236}">
                <a16:creationId xmlns:a16="http://schemas.microsoft.com/office/drawing/2014/main" id="{D4350987-ECE4-EBAD-4DB7-7A34FB0995CF}"/>
              </a:ext>
            </a:extLst>
          </p:cNvPr>
          <p:cNvSpPr txBox="1"/>
          <p:nvPr/>
        </p:nvSpPr>
        <p:spPr>
          <a:xfrm>
            <a:off x="7409944" y="2469612"/>
            <a:ext cx="3509268" cy="619657"/>
          </a:xfrm>
          <a:prstGeom prst="rect">
            <a:avLst/>
          </a:prstGeom>
          <a:noFill/>
          <a:ln cmpd="dbl">
            <a:noFill/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5" name="TextBox 147">
            <a:extLst>
              <a:ext uri="{FF2B5EF4-FFF2-40B4-BE49-F238E27FC236}">
                <a16:creationId xmlns:a16="http://schemas.microsoft.com/office/drawing/2014/main" id="{D8D93CE9-CBCA-8E12-AF29-46307F59F6B5}"/>
              </a:ext>
            </a:extLst>
          </p:cNvPr>
          <p:cNvSpPr txBox="1"/>
          <p:nvPr/>
        </p:nvSpPr>
        <p:spPr>
          <a:xfrm>
            <a:off x="4892319" y="26576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959C71E7-05B2-4D7B-16A6-74B9F669F393}"/>
              </a:ext>
            </a:extLst>
          </p:cNvPr>
          <p:cNvSpPr/>
          <p:nvPr/>
        </p:nvSpPr>
        <p:spPr>
          <a:xfrm>
            <a:off x="5146968" y="4274485"/>
            <a:ext cx="6674262" cy="32482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81" name="Freeform 17">
            <a:extLst>
              <a:ext uri="{FF2B5EF4-FFF2-40B4-BE49-F238E27FC236}">
                <a16:creationId xmlns:a16="http://schemas.microsoft.com/office/drawing/2014/main" id="{B9B06D8D-92D9-E4ED-85B6-D4462CDE58DE}"/>
              </a:ext>
            </a:extLst>
          </p:cNvPr>
          <p:cNvSpPr>
            <a:spLocks/>
          </p:cNvSpPr>
          <p:nvPr/>
        </p:nvSpPr>
        <p:spPr bwMode="auto">
          <a:xfrm>
            <a:off x="7391543" y="3537277"/>
            <a:ext cx="3593833" cy="889911"/>
          </a:xfrm>
          <a:custGeom>
            <a:avLst/>
            <a:gdLst>
              <a:gd name="T0" fmla="*/ 0 w 843"/>
              <a:gd name="T1" fmla="*/ 0 h 171"/>
              <a:gd name="T2" fmla="*/ 507 w 843"/>
              <a:gd name="T3" fmla="*/ 0 h 171"/>
              <a:gd name="T4" fmla="*/ 761 w 843"/>
              <a:gd name="T5" fmla="*/ 0 h 171"/>
              <a:gd name="T6" fmla="*/ 824 w 843"/>
              <a:gd name="T7" fmla="*/ 0 h 171"/>
              <a:gd name="T8" fmla="*/ 838 w 843"/>
              <a:gd name="T9" fmla="*/ 6 h 171"/>
              <a:gd name="T10" fmla="*/ 842 w 843"/>
              <a:gd name="T11" fmla="*/ 14 h 171"/>
              <a:gd name="T12" fmla="*/ 842 w 843"/>
              <a:gd name="T13" fmla="*/ 22 h 171"/>
              <a:gd name="T14" fmla="*/ 842 w 843"/>
              <a:gd name="T15" fmla="*/ 53 h 171"/>
              <a:gd name="T16" fmla="*/ 842 w 843"/>
              <a:gd name="T17" fmla="*/ 117 h 171"/>
              <a:gd name="T18" fmla="*/ 842 w 843"/>
              <a:gd name="T19" fmla="*/ 148 h 171"/>
              <a:gd name="T20" fmla="*/ 842 w 843"/>
              <a:gd name="T21" fmla="*/ 156 h 171"/>
              <a:gd name="T22" fmla="*/ 839 w 843"/>
              <a:gd name="T23" fmla="*/ 164 h 171"/>
              <a:gd name="T24" fmla="*/ 824 w 843"/>
              <a:gd name="T25" fmla="*/ 170 h 171"/>
              <a:gd name="T26" fmla="*/ 838 w 843"/>
              <a:gd name="T27" fmla="*/ 163 h 171"/>
              <a:gd name="T28" fmla="*/ 841 w 843"/>
              <a:gd name="T29" fmla="*/ 156 h 171"/>
              <a:gd name="T30" fmla="*/ 841 w 843"/>
              <a:gd name="T31" fmla="*/ 148 h 171"/>
              <a:gd name="T32" fmla="*/ 841 w 843"/>
              <a:gd name="T33" fmla="*/ 117 h 171"/>
              <a:gd name="T34" fmla="*/ 841 w 843"/>
              <a:gd name="T35" fmla="*/ 53 h 171"/>
              <a:gd name="T36" fmla="*/ 841 w 843"/>
              <a:gd name="T37" fmla="*/ 22 h 171"/>
              <a:gd name="T38" fmla="*/ 841 w 843"/>
              <a:gd name="T39" fmla="*/ 14 h 171"/>
              <a:gd name="T40" fmla="*/ 837 w 843"/>
              <a:gd name="T41" fmla="*/ 7 h 171"/>
              <a:gd name="T42" fmla="*/ 824 w 843"/>
              <a:gd name="T43" fmla="*/ 1 h 171"/>
              <a:gd name="T44" fmla="*/ 761 w 843"/>
              <a:gd name="T45" fmla="*/ 1 h 171"/>
              <a:gd name="T46" fmla="*/ 507 w 843"/>
              <a:gd name="T47" fmla="*/ 1 h 171"/>
              <a:gd name="T48" fmla="*/ 0 w 843"/>
              <a:gd name="T49" fmla="*/ 1 h 171"/>
              <a:gd name="T50" fmla="*/ 0 w 843"/>
              <a:gd name="T51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43" h="171">
                <a:moveTo>
                  <a:pt x="0" y="0"/>
                </a:moveTo>
                <a:cubicBezTo>
                  <a:pt x="507" y="0"/>
                  <a:pt x="507" y="0"/>
                  <a:pt x="507" y="0"/>
                </a:cubicBezTo>
                <a:cubicBezTo>
                  <a:pt x="761" y="0"/>
                  <a:pt x="761" y="0"/>
                  <a:pt x="761" y="0"/>
                </a:cubicBezTo>
                <a:cubicBezTo>
                  <a:pt x="824" y="0"/>
                  <a:pt x="824" y="0"/>
                  <a:pt x="824" y="0"/>
                </a:cubicBezTo>
                <a:cubicBezTo>
                  <a:pt x="829" y="0"/>
                  <a:pt x="835" y="2"/>
                  <a:pt x="838" y="6"/>
                </a:cubicBezTo>
                <a:cubicBezTo>
                  <a:pt x="840" y="9"/>
                  <a:pt x="841" y="11"/>
                  <a:pt x="842" y="14"/>
                </a:cubicBezTo>
                <a:cubicBezTo>
                  <a:pt x="843" y="16"/>
                  <a:pt x="842" y="19"/>
                  <a:pt x="842" y="22"/>
                </a:cubicBezTo>
                <a:cubicBezTo>
                  <a:pt x="842" y="53"/>
                  <a:pt x="842" y="53"/>
                  <a:pt x="842" y="53"/>
                </a:cubicBezTo>
                <a:cubicBezTo>
                  <a:pt x="842" y="117"/>
                  <a:pt x="842" y="117"/>
                  <a:pt x="842" y="117"/>
                </a:cubicBezTo>
                <a:cubicBezTo>
                  <a:pt x="842" y="148"/>
                  <a:pt x="842" y="148"/>
                  <a:pt x="842" y="148"/>
                </a:cubicBezTo>
                <a:cubicBezTo>
                  <a:pt x="842" y="151"/>
                  <a:pt x="843" y="154"/>
                  <a:pt x="842" y="156"/>
                </a:cubicBezTo>
                <a:cubicBezTo>
                  <a:pt x="841" y="159"/>
                  <a:pt x="840" y="162"/>
                  <a:pt x="839" y="164"/>
                </a:cubicBezTo>
                <a:cubicBezTo>
                  <a:pt x="835" y="168"/>
                  <a:pt x="830" y="171"/>
                  <a:pt x="824" y="170"/>
                </a:cubicBezTo>
                <a:cubicBezTo>
                  <a:pt x="830" y="170"/>
                  <a:pt x="835" y="167"/>
                  <a:pt x="838" y="163"/>
                </a:cubicBezTo>
                <a:cubicBezTo>
                  <a:pt x="839" y="161"/>
                  <a:pt x="840" y="159"/>
                  <a:pt x="841" y="156"/>
                </a:cubicBezTo>
                <a:cubicBezTo>
                  <a:pt x="842" y="154"/>
                  <a:pt x="841" y="151"/>
                  <a:pt x="841" y="148"/>
                </a:cubicBezTo>
                <a:cubicBezTo>
                  <a:pt x="841" y="117"/>
                  <a:pt x="841" y="117"/>
                  <a:pt x="841" y="117"/>
                </a:cubicBezTo>
                <a:cubicBezTo>
                  <a:pt x="841" y="53"/>
                  <a:pt x="841" y="53"/>
                  <a:pt x="841" y="53"/>
                </a:cubicBezTo>
                <a:cubicBezTo>
                  <a:pt x="841" y="22"/>
                  <a:pt x="841" y="22"/>
                  <a:pt x="841" y="22"/>
                </a:cubicBezTo>
                <a:cubicBezTo>
                  <a:pt x="841" y="19"/>
                  <a:pt x="842" y="16"/>
                  <a:pt x="841" y="14"/>
                </a:cubicBezTo>
                <a:cubicBezTo>
                  <a:pt x="840" y="11"/>
                  <a:pt x="839" y="9"/>
                  <a:pt x="837" y="7"/>
                </a:cubicBezTo>
                <a:cubicBezTo>
                  <a:pt x="834" y="3"/>
                  <a:pt x="829" y="1"/>
                  <a:pt x="824" y="1"/>
                </a:cubicBezTo>
                <a:cubicBezTo>
                  <a:pt x="761" y="1"/>
                  <a:pt x="761" y="1"/>
                  <a:pt x="761" y="1"/>
                </a:cubicBezTo>
                <a:cubicBezTo>
                  <a:pt x="507" y="1"/>
                  <a:pt x="507" y="1"/>
                  <a:pt x="507" y="1"/>
                </a:cubicBez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9596" tIns="34798" rIns="69596" bIns="34798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86" name="Freeform 12">
            <a:extLst>
              <a:ext uri="{FF2B5EF4-FFF2-40B4-BE49-F238E27FC236}">
                <a16:creationId xmlns:a16="http://schemas.microsoft.com/office/drawing/2014/main" id="{7D6FAB38-054A-072A-A5BB-FBF832DA6A0A}"/>
              </a:ext>
            </a:extLst>
          </p:cNvPr>
          <p:cNvSpPr>
            <a:spLocks/>
          </p:cNvSpPr>
          <p:nvPr/>
        </p:nvSpPr>
        <p:spPr bwMode="auto">
          <a:xfrm>
            <a:off x="7391543" y="3545160"/>
            <a:ext cx="3593833" cy="888220"/>
          </a:xfrm>
          <a:custGeom>
            <a:avLst/>
            <a:gdLst>
              <a:gd name="T0" fmla="*/ 469 w 487"/>
              <a:gd name="T1" fmla="*/ 0 h 170"/>
              <a:gd name="T2" fmla="*/ 0 w 487"/>
              <a:gd name="T3" fmla="*/ 0 h 170"/>
              <a:gd name="T4" fmla="*/ 0 w 487"/>
              <a:gd name="T5" fmla="*/ 170 h 170"/>
              <a:gd name="T6" fmla="*/ 469 w 487"/>
              <a:gd name="T7" fmla="*/ 170 h 170"/>
              <a:gd name="T8" fmla="*/ 487 w 487"/>
              <a:gd name="T9" fmla="*/ 153 h 170"/>
              <a:gd name="T10" fmla="*/ 487 w 487"/>
              <a:gd name="T11" fmla="*/ 18 h 170"/>
              <a:gd name="T12" fmla="*/ 469 w 487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" h="170">
                <a:moveTo>
                  <a:pt x="46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70"/>
                  <a:pt x="0" y="170"/>
                  <a:pt x="0" y="170"/>
                </a:cubicBezTo>
                <a:cubicBezTo>
                  <a:pt x="469" y="170"/>
                  <a:pt x="469" y="170"/>
                  <a:pt x="469" y="170"/>
                </a:cubicBezTo>
                <a:cubicBezTo>
                  <a:pt x="479" y="170"/>
                  <a:pt x="487" y="162"/>
                  <a:pt x="487" y="153"/>
                </a:cubicBezTo>
                <a:cubicBezTo>
                  <a:pt x="487" y="18"/>
                  <a:pt x="487" y="18"/>
                  <a:pt x="487" y="18"/>
                </a:cubicBezTo>
                <a:cubicBezTo>
                  <a:pt x="487" y="8"/>
                  <a:pt x="479" y="0"/>
                  <a:pt x="469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C6CDD1"/>
              </a:gs>
              <a:gs pos="24000">
                <a:srgbClr val="EAEBEC"/>
              </a:gs>
              <a:gs pos="0">
                <a:schemeClr val="bg1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69596" tIns="34798" rIns="69596" bIns="34798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261FD097-4933-5C9F-44A3-7966A896C246}"/>
              </a:ext>
            </a:extLst>
          </p:cNvPr>
          <p:cNvSpPr>
            <a:spLocks noChangeAspect="1"/>
          </p:cNvSpPr>
          <p:nvPr/>
        </p:nvSpPr>
        <p:spPr>
          <a:xfrm>
            <a:off x="4724464" y="3545160"/>
            <a:ext cx="2667079" cy="889911"/>
          </a:xfrm>
          <a:prstGeom prst="rect">
            <a:avLst/>
          </a:prstGeom>
          <a:solidFill>
            <a:srgbClr val="2E5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pic>
        <p:nvPicPr>
          <p:cNvPr id="77" name="Picture 5">
            <a:extLst>
              <a:ext uri="{FF2B5EF4-FFF2-40B4-BE49-F238E27FC236}">
                <a16:creationId xmlns:a16="http://schemas.microsoft.com/office/drawing/2014/main" id="{3796D48B-267A-CAA7-EB8B-1D0B7F335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7268" y="3805336"/>
            <a:ext cx="518250" cy="4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8" name="TextBox 143">
            <a:extLst>
              <a:ext uri="{FF2B5EF4-FFF2-40B4-BE49-F238E27FC236}">
                <a16:creationId xmlns:a16="http://schemas.microsoft.com/office/drawing/2014/main" id="{0E964C57-D013-F7EE-EFC2-AB7D92773317}"/>
              </a:ext>
            </a:extLst>
          </p:cNvPr>
          <p:cNvSpPr txBox="1"/>
          <p:nvPr/>
        </p:nvSpPr>
        <p:spPr>
          <a:xfrm>
            <a:off x="7409944" y="3635390"/>
            <a:ext cx="3509268" cy="619657"/>
          </a:xfrm>
          <a:prstGeom prst="rect">
            <a:avLst/>
          </a:prstGeom>
          <a:noFill/>
          <a:ln cmpd="dbl">
            <a:noFill/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9" name="TextBox 148">
            <a:extLst>
              <a:ext uri="{FF2B5EF4-FFF2-40B4-BE49-F238E27FC236}">
                <a16:creationId xmlns:a16="http://schemas.microsoft.com/office/drawing/2014/main" id="{05F58F34-B5B2-9526-86F1-E63FD0F0C6E4}"/>
              </a:ext>
            </a:extLst>
          </p:cNvPr>
          <p:cNvSpPr txBox="1"/>
          <p:nvPr/>
        </p:nvSpPr>
        <p:spPr>
          <a:xfrm>
            <a:off x="4947608" y="3811150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5D5B09A5-138E-3003-8A38-5DAB2C47D459}"/>
              </a:ext>
            </a:extLst>
          </p:cNvPr>
          <p:cNvSpPr/>
          <p:nvPr/>
        </p:nvSpPr>
        <p:spPr>
          <a:xfrm>
            <a:off x="5146968" y="5508804"/>
            <a:ext cx="6674262" cy="32482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15" name="Freeform 17">
            <a:extLst>
              <a:ext uri="{FF2B5EF4-FFF2-40B4-BE49-F238E27FC236}">
                <a16:creationId xmlns:a16="http://schemas.microsoft.com/office/drawing/2014/main" id="{7EB6EF80-C600-9D55-271E-E132DC8C046F}"/>
              </a:ext>
            </a:extLst>
          </p:cNvPr>
          <p:cNvSpPr>
            <a:spLocks/>
          </p:cNvSpPr>
          <p:nvPr/>
        </p:nvSpPr>
        <p:spPr bwMode="auto">
          <a:xfrm>
            <a:off x="7391543" y="4771596"/>
            <a:ext cx="3593833" cy="889912"/>
          </a:xfrm>
          <a:custGeom>
            <a:avLst/>
            <a:gdLst>
              <a:gd name="T0" fmla="*/ 0 w 843"/>
              <a:gd name="T1" fmla="*/ 0 h 171"/>
              <a:gd name="T2" fmla="*/ 507 w 843"/>
              <a:gd name="T3" fmla="*/ 0 h 171"/>
              <a:gd name="T4" fmla="*/ 761 w 843"/>
              <a:gd name="T5" fmla="*/ 0 h 171"/>
              <a:gd name="T6" fmla="*/ 824 w 843"/>
              <a:gd name="T7" fmla="*/ 0 h 171"/>
              <a:gd name="T8" fmla="*/ 838 w 843"/>
              <a:gd name="T9" fmla="*/ 6 h 171"/>
              <a:gd name="T10" fmla="*/ 842 w 843"/>
              <a:gd name="T11" fmla="*/ 14 h 171"/>
              <a:gd name="T12" fmla="*/ 842 w 843"/>
              <a:gd name="T13" fmla="*/ 22 h 171"/>
              <a:gd name="T14" fmla="*/ 842 w 843"/>
              <a:gd name="T15" fmla="*/ 53 h 171"/>
              <a:gd name="T16" fmla="*/ 842 w 843"/>
              <a:gd name="T17" fmla="*/ 117 h 171"/>
              <a:gd name="T18" fmla="*/ 842 w 843"/>
              <a:gd name="T19" fmla="*/ 148 h 171"/>
              <a:gd name="T20" fmla="*/ 842 w 843"/>
              <a:gd name="T21" fmla="*/ 156 h 171"/>
              <a:gd name="T22" fmla="*/ 839 w 843"/>
              <a:gd name="T23" fmla="*/ 164 h 171"/>
              <a:gd name="T24" fmla="*/ 824 w 843"/>
              <a:gd name="T25" fmla="*/ 170 h 171"/>
              <a:gd name="T26" fmla="*/ 838 w 843"/>
              <a:gd name="T27" fmla="*/ 163 h 171"/>
              <a:gd name="T28" fmla="*/ 841 w 843"/>
              <a:gd name="T29" fmla="*/ 156 h 171"/>
              <a:gd name="T30" fmla="*/ 841 w 843"/>
              <a:gd name="T31" fmla="*/ 148 h 171"/>
              <a:gd name="T32" fmla="*/ 841 w 843"/>
              <a:gd name="T33" fmla="*/ 117 h 171"/>
              <a:gd name="T34" fmla="*/ 841 w 843"/>
              <a:gd name="T35" fmla="*/ 53 h 171"/>
              <a:gd name="T36" fmla="*/ 841 w 843"/>
              <a:gd name="T37" fmla="*/ 22 h 171"/>
              <a:gd name="T38" fmla="*/ 841 w 843"/>
              <a:gd name="T39" fmla="*/ 14 h 171"/>
              <a:gd name="T40" fmla="*/ 837 w 843"/>
              <a:gd name="T41" fmla="*/ 7 h 171"/>
              <a:gd name="T42" fmla="*/ 824 w 843"/>
              <a:gd name="T43" fmla="*/ 1 h 171"/>
              <a:gd name="T44" fmla="*/ 761 w 843"/>
              <a:gd name="T45" fmla="*/ 1 h 171"/>
              <a:gd name="T46" fmla="*/ 507 w 843"/>
              <a:gd name="T47" fmla="*/ 1 h 171"/>
              <a:gd name="T48" fmla="*/ 0 w 843"/>
              <a:gd name="T49" fmla="*/ 1 h 171"/>
              <a:gd name="T50" fmla="*/ 0 w 843"/>
              <a:gd name="T51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43" h="171">
                <a:moveTo>
                  <a:pt x="0" y="0"/>
                </a:moveTo>
                <a:cubicBezTo>
                  <a:pt x="507" y="0"/>
                  <a:pt x="507" y="0"/>
                  <a:pt x="507" y="0"/>
                </a:cubicBezTo>
                <a:cubicBezTo>
                  <a:pt x="761" y="0"/>
                  <a:pt x="761" y="0"/>
                  <a:pt x="761" y="0"/>
                </a:cubicBezTo>
                <a:cubicBezTo>
                  <a:pt x="824" y="0"/>
                  <a:pt x="824" y="0"/>
                  <a:pt x="824" y="0"/>
                </a:cubicBezTo>
                <a:cubicBezTo>
                  <a:pt x="829" y="0"/>
                  <a:pt x="835" y="2"/>
                  <a:pt x="838" y="6"/>
                </a:cubicBezTo>
                <a:cubicBezTo>
                  <a:pt x="840" y="9"/>
                  <a:pt x="841" y="11"/>
                  <a:pt x="842" y="14"/>
                </a:cubicBezTo>
                <a:cubicBezTo>
                  <a:pt x="843" y="16"/>
                  <a:pt x="842" y="19"/>
                  <a:pt x="842" y="22"/>
                </a:cubicBezTo>
                <a:cubicBezTo>
                  <a:pt x="842" y="53"/>
                  <a:pt x="842" y="53"/>
                  <a:pt x="842" y="53"/>
                </a:cubicBezTo>
                <a:cubicBezTo>
                  <a:pt x="842" y="117"/>
                  <a:pt x="842" y="117"/>
                  <a:pt x="842" y="117"/>
                </a:cubicBezTo>
                <a:cubicBezTo>
                  <a:pt x="842" y="148"/>
                  <a:pt x="842" y="148"/>
                  <a:pt x="842" y="148"/>
                </a:cubicBezTo>
                <a:cubicBezTo>
                  <a:pt x="842" y="151"/>
                  <a:pt x="843" y="154"/>
                  <a:pt x="842" y="156"/>
                </a:cubicBezTo>
                <a:cubicBezTo>
                  <a:pt x="841" y="159"/>
                  <a:pt x="840" y="162"/>
                  <a:pt x="839" y="164"/>
                </a:cubicBezTo>
                <a:cubicBezTo>
                  <a:pt x="835" y="168"/>
                  <a:pt x="830" y="171"/>
                  <a:pt x="824" y="170"/>
                </a:cubicBezTo>
                <a:cubicBezTo>
                  <a:pt x="830" y="170"/>
                  <a:pt x="835" y="167"/>
                  <a:pt x="838" y="163"/>
                </a:cubicBezTo>
                <a:cubicBezTo>
                  <a:pt x="839" y="161"/>
                  <a:pt x="840" y="159"/>
                  <a:pt x="841" y="156"/>
                </a:cubicBezTo>
                <a:cubicBezTo>
                  <a:pt x="842" y="154"/>
                  <a:pt x="841" y="151"/>
                  <a:pt x="841" y="148"/>
                </a:cubicBezTo>
                <a:cubicBezTo>
                  <a:pt x="841" y="117"/>
                  <a:pt x="841" y="117"/>
                  <a:pt x="841" y="117"/>
                </a:cubicBezTo>
                <a:cubicBezTo>
                  <a:pt x="841" y="53"/>
                  <a:pt x="841" y="53"/>
                  <a:pt x="841" y="53"/>
                </a:cubicBezTo>
                <a:cubicBezTo>
                  <a:pt x="841" y="22"/>
                  <a:pt x="841" y="22"/>
                  <a:pt x="841" y="22"/>
                </a:cubicBezTo>
                <a:cubicBezTo>
                  <a:pt x="841" y="19"/>
                  <a:pt x="842" y="16"/>
                  <a:pt x="841" y="14"/>
                </a:cubicBezTo>
                <a:cubicBezTo>
                  <a:pt x="840" y="11"/>
                  <a:pt x="839" y="9"/>
                  <a:pt x="837" y="7"/>
                </a:cubicBezTo>
                <a:cubicBezTo>
                  <a:pt x="834" y="3"/>
                  <a:pt x="829" y="1"/>
                  <a:pt x="824" y="1"/>
                </a:cubicBezTo>
                <a:cubicBezTo>
                  <a:pt x="761" y="1"/>
                  <a:pt x="761" y="1"/>
                  <a:pt x="761" y="1"/>
                </a:cubicBezTo>
                <a:cubicBezTo>
                  <a:pt x="507" y="1"/>
                  <a:pt x="507" y="1"/>
                  <a:pt x="507" y="1"/>
                </a:cubicBez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9596" tIns="34798" rIns="69596" bIns="34798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20" name="Freeform 12">
            <a:extLst>
              <a:ext uri="{FF2B5EF4-FFF2-40B4-BE49-F238E27FC236}">
                <a16:creationId xmlns:a16="http://schemas.microsoft.com/office/drawing/2014/main" id="{63CDE6D1-9498-2B21-6BD5-280B44EED840}"/>
              </a:ext>
            </a:extLst>
          </p:cNvPr>
          <p:cNvSpPr>
            <a:spLocks/>
          </p:cNvSpPr>
          <p:nvPr/>
        </p:nvSpPr>
        <p:spPr bwMode="auto">
          <a:xfrm>
            <a:off x="7391543" y="4779479"/>
            <a:ext cx="3593833" cy="888221"/>
          </a:xfrm>
          <a:custGeom>
            <a:avLst/>
            <a:gdLst>
              <a:gd name="T0" fmla="*/ 469 w 487"/>
              <a:gd name="T1" fmla="*/ 0 h 170"/>
              <a:gd name="T2" fmla="*/ 0 w 487"/>
              <a:gd name="T3" fmla="*/ 0 h 170"/>
              <a:gd name="T4" fmla="*/ 0 w 487"/>
              <a:gd name="T5" fmla="*/ 170 h 170"/>
              <a:gd name="T6" fmla="*/ 469 w 487"/>
              <a:gd name="T7" fmla="*/ 170 h 170"/>
              <a:gd name="T8" fmla="*/ 487 w 487"/>
              <a:gd name="T9" fmla="*/ 153 h 170"/>
              <a:gd name="T10" fmla="*/ 487 w 487"/>
              <a:gd name="T11" fmla="*/ 18 h 170"/>
              <a:gd name="T12" fmla="*/ 469 w 487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" h="170">
                <a:moveTo>
                  <a:pt x="46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70"/>
                  <a:pt x="0" y="170"/>
                  <a:pt x="0" y="170"/>
                </a:cubicBezTo>
                <a:cubicBezTo>
                  <a:pt x="469" y="170"/>
                  <a:pt x="469" y="170"/>
                  <a:pt x="469" y="170"/>
                </a:cubicBezTo>
                <a:cubicBezTo>
                  <a:pt x="479" y="170"/>
                  <a:pt x="487" y="162"/>
                  <a:pt x="487" y="153"/>
                </a:cubicBezTo>
                <a:cubicBezTo>
                  <a:pt x="487" y="18"/>
                  <a:pt x="487" y="18"/>
                  <a:pt x="487" y="18"/>
                </a:cubicBezTo>
                <a:cubicBezTo>
                  <a:pt x="487" y="8"/>
                  <a:pt x="479" y="0"/>
                  <a:pt x="469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C6CDD1"/>
              </a:gs>
              <a:gs pos="24000">
                <a:srgbClr val="EAEBEC"/>
              </a:gs>
              <a:gs pos="0">
                <a:schemeClr val="bg1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69596" tIns="34798" rIns="69596" bIns="34798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05FDBF8C-ADD5-1262-A51B-0EBA03AE31C6}"/>
              </a:ext>
            </a:extLst>
          </p:cNvPr>
          <p:cNvSpPr>
            <a:spLocks noChangeAspect="1"/>
          </p:cNvSpPr>
          <p:nvPr/>
        </p:nvSpPr>
        <p:spPr>
          <a:xfrm>
            <a:off x="4724464" y="4779479"/>
            <a:ext cx="2667079" cy="889912"/>
          </a:xfrm>
          <a:prstGeom prst="rect">
            <a:avLst/>
          </a:prstGeom>
          <a:solidFill>
            <a:srgbClr val="70A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pic>
        <p:nvPicPr>
          <p:cNvPr id="111" name="Picture 6">
            <a:extLst>
              <a:ext uri="{FF2B5EF4-FFF2-40B4-BE49-F238E27FC236}">
                <a16:creationId xmlns:a16="http://schemas.microsoft.com/office/drawing/2014/main" id="{4BA9D27A-B310-B489-1DE2-B3C0D3591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2892" y="5023652"/>
            <a:ext cx="367002" cy="4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" name="TextBox 144">
            <a:extLst>
              <a:ext uri="{FF2B5EF4-FFF2-40B4-BE49-F238E27FC236}">
                <a16:creationId xmlns:a16="http://schemas.microsoft.com/office/drawing/2014/main" id="{0E439D00-315A-D356-5C5C-19EBFE3CCCE6}"/>
              </a:ext>
            </a:extLst>
          </p:cNvPr>
          <p:cNvSpPr txBox="1"/>
          <p:nvPr/>
        </p:nvSpPr>
        <p:spPr>
          <a:xfrm>
            <a:off x="7409944" y="4859523"/>
            <a:ext cx="3509268" cy="619657"/>
          </a:xfrm>
          <a:prstGeom prst="rect">
            <a:avLst/>
          </a:prstGeom>
          <a:noFill/>
          <a:ln cmpd="dbl">
            <a:noFill/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3" name="TextBox 149">
            <a:extLst>
              <a:ext uri="{FF2B5EF4-FFF2-40B4-BE49-F238E27FC236}">
                <a16:creationId xmlns:a16="http://schemas.microsoft.com/office/drawing/2014/main" id="{298F8D28-D25D-0C95-7708-BADFA7CF3F17}"/>
              </a:ext>
            </a:extLst>
          </p:cNvPr>
          <p:cNvSpPr txBox="1"/>
          <p:nvPr/>
        </p:nvSpPr>
        <p:spPr>
          <a:xfrm>
            <a:off x="4910087" y="504546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7" name="Freeform 20">
            <a:extLst>
              <a:ext uri="{FF2B5EF4-FFF2-40B4-BE49-F238E27FC236}">
                <a16:creationId xmlns:a16="http://schemas.microsoft.com/office/drawing/2014/main" id="{C4B083AA-9820-6EDA-D779-1C16B44EF1D3}"/>
              </a:ext>
            </a:extLst>
          </p:cNvPr>
          <p:cNvSpPr>
            <a:spLocks/>
          </p:cNvSpPr>
          <p:nvPr/>
        </p:nvSpPr>
        <p:spPr bwMode="auto">
          <a:xfrm>
            <a:off x="1235074" y="1198561"/>
            <a:ext cx="3181012" cy="4470831"/>
          </a:xfrm>
          <a:custGeom>
            <a:avLst/>
            <a:gdLst>
              <a:gd name="T0" fmla="*/ 1201 w 1201"/>
              <a:gd name="T1" fmla="*/ 1184 h 1184"/>
              <a:gd name="T2" fmla="*/ 0 w 1201"/>
              <a:gd name="T3" fmla="*/ 1184 h 1184"/>
              <a:gd name="T4" fmla="*/ 0 w 1201"/>
              <a:gd name="T5" fmla="*/ 0 h 1184"/>
              <a:gd name="T6" fmla="*/ 1201 w 1201"/>
              <a:gd name="T7" fmla="*/ 0 h 1184"/>
              <a:gd name="T8" fmla="*/ 1201 w 1201"/>
              <a:gd name="T9" fmla="*/ 1184 h 1184"/>
              <a:gd name="T10" fmla="*/ 1201 w 1201"/>
              <a:gd name="T11" fmla="*/ 1184 h 1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1" h="1184">
                <a:moveTo>
                  <a:pt x="1201" y="1184"/>
                </a:moveTo>
                <a:lnTo>
                  <a:pt x="0" y="1184"/>
                </a:lnTo>
                <a:lnTo>
                  <a:pt x="0" y="0"/>
                </a:lnTo>
                <a:lnTo>
                  <a:pt x="1201" y="0"/>
                </a:lnTo>
                <a:lnTo>
                  <a:pt x="1201" y="1184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18485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ABA685BD-A715-93AA-1CB7-E02AA08ADB59}"/>
              </a:ext>
            </a:extLst>
          </p:cNvPr>
          <p:cNvSpPr>
            <a:spLocks/>
          </p:cNvSpPr>
          <p:nvPr/>
        </p:nvSpPr>
        <p:spPr bwMode="auto">
          <a:xfrm rot="10800000">
            <a:off x="370771" y="245683"/>
            <a:ext cx="708729" cy="708729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4E4E3C7C-ED02-FECC-1B85-ABD86581CB4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77060" y="392372"/>
            <a:ext cx="270665" cy="400269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A6F05BE-9849-D1AD-CA00-57934829C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1243447"/>
              </p:ext>
            </p:extLst>
          </p:nvPr>
        </p:nvGraphicFramePr>
        <p:xfrm>
          <a:off x="839416" y="1683757"/>
          <a:ext cx="6357982" cy="3690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7">
            <a:extLst>
              <a:ext uri="{FF2B5EF4-FFF2-40B4-BE49-F238E27FC236}">
                <a16:creationId xmlns:a16="http://schemas.microsoft.com/office/drawing/2014/main" id="{F934CE0C-551E-28FA-B3C8-117734A7C2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2908" y="1983343"/>
            <a:ext cx="5145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86%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BAA33215-A422-4494-5DE8-C1374CABD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169" y="3161975"/>
            <a:ext cx="5145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97DAB661-D25A-965D-1CD4-6102B4B84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1708" y="2486017"/>
            <a:ext cx="5145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72%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433FB2BA-8993-4930-B461-50B0B506B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0563" y="1849279"/>
            <a:ext cx="5145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91%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9C590AD4-9E87-D59F-D9F1-76BCFD4CF3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3717" y="3265806"/>
            <a:ext cx="5145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47%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47369511-E90B-CA2A-5EB6-43953EF23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1231" y="1929589"/>
            <a:ext cx="5145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9">
            <a:extLst>
              <a:ext uri="{FF2B5EF4-FFF2-40B4-BE49-F238E27FC236}">
                <a16:creationId xmlns:a16="http://schemas.microsoft.com/office/drawing/2014/main" id="{297F6D11-C22B-D99F-52DA-A7FADC569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2517" y="3525329"/>
            <a:ext cx="5145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9">
            <a:extLst>
              <a:ext uri="{FF2B5EF4-FFF2-40B4-BE49-F238E27FC236}">
                <a16:creationId xmlns:a16="http://schemas.microsoft.com/office/drawing/2014/main" id="{FCF34B71-C71C-4246-97B4-C34C3A87C1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2831" y="2912346"/>
            <a:ext cx="5145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57%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94E8D5D-56F6-E9C8-789C-590DE21D10DD}"/>
              </a:ext>
            </a:extLst>
          </p:cNvPr>
          <p:cNvGrpSpPr/>
          <p:nvPr/>
        </p:nvGrpSpPr>
        <p:grpSpPr>
          <a:xfrm>
            <a:off x="7667219" y="1706090"/>
            <a:ext cx="3289706" cy="929257"/>
            <a:chOff x="7170080" y="954604"/>
            <a:chExt cx="3289706" cy="929257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9B1E783-1054-D5DF-0384-7D3A2A15F017}"/>
                </a:ext>
              </a:extLst>
            </p:cNvPr>
            <p:cNvSpPr/>
            <p:nvPr/>
          </p:nvSpPr>
          <p:spPr>
            <a:xfrm>
              <a:off x="7170080" y="1233439"/>
              <a:ext cx="3289706" cy="650422"/>
            </a:xfrm>
            <a:prstGeom prst="rect">
              <a:avLst/>
            </a:prstGeom>
          </p:spPr>
          <p:txBody>
            <a:bodyPr wrap="square" lIns="121908" tIns="60954" rIns="121908" bIns="60954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F6E8F76-D55D-BA9A-2E77-EFD3CDCBA48C}"/>
                </a:ext>
              </a:extLst>
            </p:cNvPr>
            <p:cNvSpPr txBox="1"/>
            <p:nvPr/>
          </p:nvSpPr>
          <p:spPr>
            <a:xfrm>
              <a:off x="7213621" y="954604"/>
              <a:ext cx="21626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3CBF6CD1-AD8A-E59E-9975-A4BD545BEC8E}"/>
              </a:ext>
            </a:extLst>
          </p:cNvPr>
          <p:cNvSpPr/>
          <p:nvPr/>
        </p:nvSpPr>
        <p:spPr>
          <a:xfrm>
            <a:off x="7510789" y="2793794"/>
            <a:ext cx="3659709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30B47CB-69B3-9D8E-CF74-5E44C95F270C}"/>
              </a:ext>
            </a:extLst>
          </p:cNvPr>
          <p:cNvSpPr/>
          <p:nvPr/>
        </p:nvSpPr>
        <p:spPr>
          <a:xfrm>
            <a:off x="7510789" y="3444216"/>
            <a:ext cx="3659709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F3E9158-10EB-F528-8E44-7D49707E8A50}"/>
              </a:ext>
            </a:extLst>
          </p:cNvPr>
          <p:cNvSpPr/>
          <p:nvPr/>
        </p:nvSpPr>
        <p:spPr>
          <a:xfrm>
            <a:off x="7510789" y="4094638"/>
            <a:ext cx="3659709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D48F76B-84F4-97B9-5B59-91E950FA3430}"/>
              </a:ext>
            </a:extLst>
          </p:cNvPr>
          <p:cNvSpPr/>
          <p:nvPr/>
        </p:nvSpPr>
        <p:spPr>
          <a:xfrm>
            <a:off x="7510789" y="4745060"/>
            <a:ext cx="3659709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21995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ABA685BD-A715-93AA-1CB7-E02AA08ADB59}"/>
              </a:ext>
            </a:extLst>
          </p:cNvPr>
          <p:cNvSpPr>
            <a:spLocks/>
          </p:cNvSpPr>
          <p:nvPr/>
        </p:nvSpPr>
        <p:spPr bwMode="auto">
          <a:xfrm rot="10800000">
            <a:off x="370771" y="245683"/>
            <a:ext cx="708729" cy="708729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4E4E3C7C-ED02-FECC-1B85-ABD86581CB4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77060" y="392372"/>
            <a:ext cx="270665" cy="400269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633698A-E649-5A55-834F-D30F3B6E9C38}"/>
              </a:ext>
            </a:extLst>
          </p:cNvPr>
          <p:cNvGrpSpPr/>
          <p:nvPr/>
        </p:nvGrpSpPr>
        <p:grpSpPr>
          <a:xfrm>
            <a:off x="7384917" y="1669820"/>
            <a:ext cx="3727616" cy="3780675"/>
            <a:chOff x="1331640" y="1707654"/>
            <a:chExt cx="2796076" cy="283550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63A8681B-1B9E-E19E-DFFF-0A9F2CDF3D1E}"/>
                </a:ext>
              </a:extLst>
            </p:cNvPr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70A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等腰三角形 5">
              <a:extLst>
                <a:ext uri="{FF2B5EF4-FFF2-40B4-BE49-F238E27FC236}">
                  <a16:creationId xmlns:a16="http://schemas.microsoft.com/office/drawing/2014/main" id="{03CE6BF1-3561-D541-CD3D-B74634A278CB}"/>
                </a:ext>
              </a:extLst>
            </p:cNvPr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2E5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等腰三角形 5">
              <a:extLst>
                <a:ext uri="{FF2B5EF4-FFF2-40B4-BE49-F238E27FC236}">
                  <a16:creationId xmlns:a16="http://schemas.microsoft.com/office/drawing/2014/main" id="{6D44C50B-81B8-F99F-C285-C1826CA63378}"/>
                </a:ext>
              </a:extLst>
            </p:cNvPr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70A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等腰三角形 5">
              <a:extLst>
                <a:ext uri="{FF2B5EF4-FFF2-40B4-BE49-F238E27FC236}">
                  <a16:creationId xmlns:a16="http://schemas.microsoft.com/office/drawing/2014/main" id="{95F31745-01C9-0FFC-3AA0-625AA0175F89}"/>
                </a:ext>
              </a:extLst>
            </p:cNvPr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70A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圆角矩形 11">
              <a:extLst>
                <a:ext uri="{FF2B5EF4-FFF2-40B4-BE49-F238E27FC236}">
                  <a16:creationId xmlns:a16="http://schemas.microsoft.com/office/drawing/2014/main" id="{988BBF87-7219-D69E-DAC0-F5E78FB4CB65}"/>
                </a:ext>
              </a:extLst>
            </p:cNvPr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rgbClr val="2E5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空心弧 15">
              <a:extLst>
                <a:ext uri="{FF2B5EF4-FFF2-40B4-BE49-F238E27FC236}">
                  <a16:creationId xmlns:a16="http://schemas.microsoft.com/office/drawing/2014/main" id="{9AD80901-D126-99C5-FEC0-4A0F0903736A}"/>
                </a:ext>
              </a:extLst>
            </p:cNvPr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rgbClr val="2E5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A841CBC-34CC-A5F4-42EA-381A4206EF16}"/>
              </a:ext>
            </a:extLst>
          </p:cNvPr>
          <p:cNvCxnSpPr/>
          <p:nvPr/>
        </p:nvCxnSpPr>
        <p:spPr>
          <a:xfrm flipH="1">
            <a:off x="6216629" y="2151395"/>
            <a:ext cx="1055979" cy="0"/>
          </a:xfrm>
          <a:prstGeom prst="line">
            <a:avLst/>
          </a:prstGeom>
          <a:ln w="6350">
            <a:solidFill>
              <a:schemeClr val="bg1">
                <a:lumMod val="65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8A77D4B-EE31-1CE0-FC2F-DD316E6AA7FD}"/>
              </a:ext>
            </a:extLst>
          </p:cNvPr>
          <p:cNvCxnSpPr/>
          <p:nvPr/>
        </p:nvCxnSpPr>
        <p:spPr>
          <a:xfrm flipH="1">
            <a:off x="6216629" y="3120744"/>
            <a:ext cx="1055979" cy="0"/>
          </a:xfrm>
          <a:prstGeom prst="line">
            <a:avLst/>
          </a:prstGeom>
          <a:ln w="6350">
            <a:solidFill>
              <a:schemeClr val="bg1">
                <a:lumMod val="65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98DAFA3-8DED-90AF-7740-F44D1F854DAD}"/>
              </a:ext>
            </a:extLst>
          </p:cNvPr>
          <p:cNvCxnSpPr/>
          <p:nvPr/>
        </p:nvCxnSpPr>
        <p:spPr>
          <a:xfrm flipH="1">
            <a:off x="6216629" y="4090093"/>
            <a:ext cx="1055979" cy="0"/>
          </a:xfrm>
          <a:prstGeom prst="line">
            <a:avLst/>
          </a:prstGeom>
          <a:ln w="6350">
            <a:solidFill>
              <a:schemeClr val="bg1">
                <a:lumMod val="65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4950295-3098-5E2F-EDA7-C09C4D87A4BA}"/>
              </a:ext>
            </a:extLst>
          </p:cNvPr>
          <p:cNvCxnSpPr/>
          <p:nvPr/>
        </p:nvCxnSpPr>
        <p:spPr>
          <a:xfrm flipH="1">
            <a:off x="6216629" y="5059444"/>
            <a:ext cx="1055979" cy="0"/>
          </a:xfrm>
          <a:prstGeom prst="line">
            <a:avLst/>
          </a:prstGeom>
          <a:ln w="6350">
            <a:solidFill>
              <a:schemeClr val="bg1">
                <a:lumMod val="65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A6BAE4DB-0D05-D69B-EFE6-D9515527FC04}"/>
              </a:ext>
            </a:extLst>
          </p:cNvPr>
          <p:cNvSpPr/>
          <p:nvPr/>
        </p:nvSpPr>
        <p:spPr>
          <a:xfrm>
            <a:off x="1121126" y="1864692"/>
            <a:ext cx="4613614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A043C97-5BCC-6C2F-FE7E-53EFD862C283}"/>
              </a:ext>
            </a:extLst>
          </p:cNvPr>
          <p:cNvSpPr/>
          <p:nvPr/>
        </p:nvSpPr>
        <p:spPr>
          <a:xfrm>
            <a:off x="1121126" y="2846809"/>
            <a:ext cx="4613614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99A0B1D-6482-5A97-4D3F-CC0BAA5F1E62}"/>
              </a:ext>
            </a:extLst>
          </p:cNvPr>
          <p:cNvSpPr/>
          <p:nvPr/>
        </p:nvSpPr>
        <p:spPr>
          <a:xfrm>
            <a:off x="1121126" y="3764882"/>
            <a:ext cx="4613614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168E2F1-854A-D2CE-D635-4BE0F5140BFB}"/>
              </a:ext>
            </a:extLst>
          </p:cNvPr>
          <p:cNvSpPr/>
          <p:nvPr/>
        </p:nvSpPr>
        <p:spPr>
          <a:xfrm>
            <a:off x="1121126" y="4734233"/>
            <a:ext cx="4613614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12024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AEBE607-E43F-780C-D252-C17FEAA03B9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" y="0"/>
            <a:ext cx="11455400" cy="6858000"/>
          </a:xfrm>
          <a:prstGeom prst="rect">
            <a:avLst/>
          </a:pr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EE56F6DA-36AF-2EC1-51F8-52C7870EDF16}"/>
              </a:ext>
            </a:extLst>
          </p:cNvPr>
          <p:cNvSpPr/>
          <p:nvPr/>
        </p:nvSpPr>
        <p:spPr>
          <a:xfrm>
            <a:off x="3555999" y="3494769"/>
            <a:ext cx="5080002" cy="557933"/>
          </a:xfrm>
          <a:prstGeom prst="roundRect">
            <a:avLst>
              <a:gd name="adj" fmla="val 10393"/>
            </a:avLst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678385"/>
                      <a:gd name="connsiteY0" fmla="*/ 222841 h 445681"/>
                      <a:gd name="connsiteX1" fmla="*/ 222841 w 4678385"/>
                      <a:gd name="connsiteY1" fmla="*/ 0 h 445681"/>
                      <a:gd name="connsiteX2" fmla="*/ 4455545 w 4678385"/>
                      <a:gd name="connsiteY2" fmla="*/ 0 h 445681"/>
                      <a:gd name="connsiteX3" fmla="*/ 4678386 w 4678385"/>
                      <a:gd name="connsiteY3" fmla="*/ 222841 h 445681"/>
                      <a:gd name="connsiteX4" fmla="*/ 4678385 w 4678385"/>
                      <a:gd name="connsiteY4" fmla="*/ 222841 h 445681"/>
                      <a:gd name="connsiteX5" fmla="*/ 4455544 w 4678385"/>
                      <a:gd name="connsiteY5" fmla="*/ 445682 h 445681"/>
                      <a:gd name="connsiteX6" fmla="*/ 222841 w 4678385"/>
                      <a:gd name="connsiteY6" fmla="*/ 445681 h 445681"/>
                      <a:gd name="connsiteX7" fmla="*/ 0 w 4678385"/>
                      <a:gd name="connsiteY7" fmla="*/ 222840 h 445681"/>
                      <a:gd name="connsiteX8" fmla="*/ 0 w 4678385"/>
                      <a:gd name="connsiteY8" fmla="*/ 222841 h 445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678385" h="445681" fill="none" extrusionOk="0">
                        <a:moveTo>
                          <a:pt x="0" y="222841"/>
                        </a:moveTo>
                        <a:cubicBezTo>
                          <a:pt x="-656" y="93513"/>
                          <a:pt x="97486" y="3173"/>
                          <a:pt x="222841" y="0"/>
                        </a:cubicBezTo>
                        <a:cubicBezTo>
                          <a:pt x="1126181" y="-38581"/>
                          <a:pt x="3245245" y="63341"/>
                          <a:pt x="4455545" y="0"/>
                        </a:cubicBezTo>
                        <a:cubicBezTo>
                          <a:pt x="4576991" y="-263"/>
                          <a:pt x="4691177" y="110230"/>
                          <a:pt x="4678386" y="222841"/>
                        </a:cubicBezTo>
                        <a:lnTo>
                          <a:pt x="4678385" y="222841"/>
                        </a:lnTo>
                        <a:cubicBezTo>
                          <a:pt x="4690984" y="364668"/>
                          <a:pt x="4579187" y="451601"/>
                          <a:pt x="4455544" y="445682"/>
                        </a:cubicBezTo>
                        <a:cubicBezTo>
                          <a:pt x="3008785" y="526664"/>
                          <a:pt x="1567094" y="517936"/>
                          <a:pt x="222841" y="445681"/>
                        </a:cubicBezTo>
                        <a:cubicBezTo>
                          <a:pt x="117353" y="430285"/>
                          <a:pt x="1951" y="336734"/>
                          <a:pt x="0" y="222840"/>
                        </a:cubicBezTo>
                        <a:lnTo>
                          <a:pt x="0" y="222841"/>
                        </a:lnTo>
                        <a:close/>
                      </a:path>
                      <a:path w="4678385" h="445681" stroke="0" extrusionOk="0">
                        <a:moveTo>
                          <a:pt x="0" y="222841"/>
                        </a:moveTo>
                        <a:cubicBezTo>
                          <a:pt x="-4932" y="96727"/>
                          <a:pt x="79877" y="7466"/>
                          <a:pt x="222841" y="0"/>
                        </a:cubicBezTo>
                        <a:cubicBezTo>
                          <a:pt x="914523" y="132882"/>
                          <a:pt x="3276622" y="-84951"/>
                          <a:pt x="4455545" y="0"/>
                        </a:cubicBezTo>
                        <a:cubicBezTo>
                          <a:pt x="4565027" y="13271"/>
                          <a:pt x="4675665" y="114809"/>
                          <a:pt x="4678386" y="222841"/>
                        </a:cubicBezTo>
                        <a:lnTo>
                          <a:pt x="4678385" y="222841"/>
                        </a:lnTo>
                        <a:cubicBezTo>
                          <a:pt x="4668334" y="340414"/>
                          <a:pt x="4591995" y="452075"/>
                          <a:pt x="4455544" y="445682"/>
                        </a:cubicBezTo>
                        <a:cubicBezTo>
                          <a:pt x="3488924" y="495215"/>
                          <a:pt x="1474805" y="460490"/>
                          <a:pt x="222841" y="445681"/>
                        </a:cubicBezTo>
                        <a:cubicBezTo>
                          <a:pt x="87827" y="443852"/>
                          <a:pt x="-15675" y="360670"/>
                          <a:pt x="0" y="222840"/>
                        </a:cubicBezTo>
                        <a:lnTo>
                          <a:pt x="0" y="222841"/>
                        </a:ln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0370864-D50C-E13C-DC08-CA42CFB6AD19}"/>
              </a:ext>
            </a:extLst>
          </p:cNvPr>
          <p:cNvSpPr/>
          <p:nvPr/>
        </p:nvSpPr>
        <p:spPr>
          <a:xfrm rot="2068410">
            <a:off x="2633420" y="95235"/>
            <a:ext cx="6667532" cy="6667530"/>
          </a:xfrm>
          <a:custGeom>
            <a:avLst/>
            <a:gdLst>
              <a:gd name="connsiteX0" fmla="*/ 0 w 6667532"/>
              <a:gd name="connsiteY0" fmla="*/ 3333765 h 6667530"/>
              <a:gd name="connsiteX1" fmla="*/ 3333766 w 6667532"/>
              <a:gd name="connsiteY1" fmla="*/ 0 h 6667530"/>
              <a:gd name="connsiteX2" fmla="*/ 6667532 w 6667532"/>
              <a:gd name="connsiteY2" fmla="*/ 3333765 h 6667530"/>
              <a:gd name="connsiteX3" fmla="*/ 3333766 w 6667532"/>
              <a:gd name="connsiteY3" fmla="*/ 6667530 h 6667530"/>
              <a:gd name="connsiteX4" fmla="*/ 0 w 6667532"/>
              <a:gd name="connsiteY4" fmla="*/ 3333765 h 6667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32" h="6667530" extrusionOk="0">
                <a:moveTo>
                  <a:pt x="0" y="3333765"/>
                </a:moveTo>
                <a:cubicBezTo>
                  <a:pt x="-61852" y="1454425"/>
                  <a:pt x="1340066" y="57240"/>
                  <a:pt x="3333766" y="0"/>
                </a:cubicBezTo>
                <a:cubicBezTo>
                  <a:pt x="5370701" y="41209"/>
                  <a:pt x="6578134" y="1495420"/>
                  <a:pt x="6667532" y="3333765"/>
                </a:cubicBezTo>
                <a:cubicBezTo>
                  <a:pt x="6432372" y="5404599"/>
                  <a:pt x="5113441" y="7007532"/>
                  <a:pt x="3333766" y="6667530"/>
                </a:cubicBezTo>
                <a:cubicBezTo>
                  <a:pt x="1277864" y="6550055"/>
                  <a:pt x="260995" y="5299659"/>
                  <a:pt x="0" y="3333765"/>
                </a:cubicBezTo>
                <a:close/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70AB9B">
                    <a:alpha val="0"/>
                  </a:srgbClr>
                </a:gs>
                <a:gs pos="100000">
                  <a:srgbClr val="70AB9B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8BABF0B-B2F7-8D39-2E00-FF74F5B90D5A}"/>
              </a:ext>
            </a:extLst>
          </p:cNvPr>
          <p:cNvSpPr/>
          <p:nvPr/>
        </p:nvSpPr>
        <p:spPr>
          <a:xfrm rot="2068410">
            <a:off x="2308859" y="-229327"/>
            <a:ext cx="7316654" cy="7316654"/>
          </a:xfrm>
          <a:custGeom>
            <a:avLst/>
            <a:gdLst>
              <a:gd name="connsiteX0" fmla="*/ 0 w 7316654"/>
              <a:gd name="connsiteY0" fmla="*/ 3658327 h 7316654"/>
              <a:gd name="connsiteX1" fmla="*/ 3658327 w 7316654"/>
              <a:gd name="connsiteY1" fmla="*/ 0 h 7316654"/>
              <a:gd name="connsiteX2" fmla="*/ 7316654 w 7316654"/>
              <a:gd name="connsiteY2" fmla="*/ 3658327 h 7316654"/>
              <a:gd name="connsiteX3" fmla="*/ 3658327 w 7316654"/>
              <a:gd name="connsiteY3" fmla="*/ 7316654 h 7316654"/>
              <a:gd name="connsiteX4" fmla="*/ 0 w 7316654"/>
              <a:gd name="connsiteY4" fmla="*/ 3658327 h 731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6654" h="7316654" extrusionOk="0">
                <a:moveTo>
                  <a:pt x="0" y="3658327"/>
                </a:moveTo>
                <a:cubicBezTo>
                  <a:pt x="-312766" y="1444968"/>
                  <a:pt x="1484789" y="57461"/>
                  <a:pt x="3658327" y="0"/>
                </a:cubicBezTo>
                <a:cubicBezTo>
                  <a:pt x="6068129" y="81970"/>
                  <a:pt x="6988542" y="1648322"/>
                  <a:pt x="7316654" y="3658327"/>
                </a:cubicBezTo>
                <a:cubicBezTo>
                  <a:pt x="7194874" y="5797690"/>
                  <a:pt x="5620863" y="7636696"/>
                  <a:pt x="3658327" y="7316654"/>
                </a:cubicBezTo>
                <a:cubicBezTo>
                  <a:pt x="1392710" y="7182511"/>
                  <a:pt x="170557" y="5760259"/>
                  <a:pt x="0" y="3658327"/>
                </a:cubicBez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70AB9B">
                    <a:alpha val="0"/>
                  </a:srgbClr>
                </a:gs>
                <a:gs pos="100000">
                  <a:srgbClr val="70AB9B"/>
                </a:gs>
              </a:gsLst>
              <a:lin ang="0" scaled="1"/>
              <a:tileRect/>
            </a:gra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01"/>
          <p:cNvSpPr/>
          <p:nvPr>
            <p:custDataLst>
              <p:tags r:id="rId1"/>
            </p:custDataLst>
          </p:nvPr>
        </p:nvSpPr>
        <p:spPr>
          <a:xfrm>
            <a:off x="3154330" y="2355457"/>
            <a:ext cx="58833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演示完毕 谢谢观看</a:t>
            </a:r>
          </a:p>
        </p:txBody>
      </p:sp>
      <p:sp>
        <p:nvSpPr>
          <p:cNvPr id="8" name="PA_01"/>
          <p:cNvSpPr/>
          <p:nvPr>
            <p:custDataLst>
              <p:tags r:id="rId2"/>
            </p:custDataLst>
          </p:nvPr>
        </p:nvSpPr>
        <p:spPr>
          <a:xfrm>
            <a:off x="4128153" y="3599749"/>
            <a:ext cx="3935693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教师汇报 </a:t>
            </a:r>
            <a:r>
              <a:rPr lang="en-US" altLang="zh-CN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通用说课</a:t>
            </a:r>
            <a:r>
              <a:rPr lang="en-US" altLang="zh-CN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 / </a:t>
            </a:r>
            <a:r>
              <a:rPr lang="zh-CN" altLang="en-US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学校演讲 </a:t>
            </a:r>
            <a:r>
              <a:rPr lang="en-US" altLang="zh-CN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600" dirty="0">
                <a:ln w="0"/>
                <a:solidFill>
                  <a:schemeClr val="bg1"/>
                </a:solidFill>
                <a:cs typeface="+mn-ea"/>
                <a:sym typeface="+mn-lt"/>
              </a:rPr>
              <a:t>学术交流</a:t>
            </a:r>
            <a:endParaRPr lang="zh-CN" altLang="en-US" sz="16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AD0CBD9-5AA7-7962-1FEF-FAC03E4FA8E5}"/>
              </a:ext>
            </a:extLst>
          </p:cNvPr>
          <p:cNvGrpSpPr/>
          <p:nvPr/>
        </p:nvGrpSpPr>
        <p:grpSpPr>
          <a:xfrm>
            <a:off x="4344397" y="5371734"/>
            <a:ext cx="3503204" cy="307777"/>
            <a:chOff x="4998831" y="5574934"/>
            <a:chExt cx="3503204" cy="307777"/>
          </a:xfrm>
        </p:grpSpPr>
        <p:sp>
          <p:nvSpPr>
            <p:cNvPr id="9" name="PA_01"/>
            <p:cNvSpPr/>
            <p:nvPr>
              <p:custDataLst>
                <p:tags r:id="rId3"/>
              </p:custDataLst>
            </p:nvPr>
          </p:nvSpPr>
          <p:spPr>
            <a:xfrm>
              <a:off x="4998831" y="5574934"/>
              <a:ext cx="2143536" cy="30777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40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演讲老师：</a:t>
              </a:r>
              <a:r>
                <a:rPr lang="en-US" altLang="zh-CN" sz="140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模板网</a:t>
              </a:r>
              <a:endParaRPr lang="zh-CN" altLang="en-US" sz="1400" b="0" cap="none" spc="0" dirty="0">
                <a:ln w="0"/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PA_01"/>
            <p:cNvSpPr/>
            <p:nvPr>
              <p:custDataLst>
                <p:tags r:id="rId4"/>
              </p:custDataLst>
            </p:nvPr>
          </p:nvSpPr>
          <p:spPr>
            <a:xfrm>
              <a:off x="7142367" y="5574934"/>
              <a:ext cx="1359668" cy="30777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40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40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2022.06</a:t>
              </a:r>
              <a:endParaRPr lang="zh-CN" altLang="en-US" sz="1400" dirty="0">
                <a:ln w="0"/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07A964B7-1E4C-4001-A547-FDEA4B0B758E}"/>
              </a:ext>
            </a:extLst>
          </p:cNvPr>
          <p:cNvSpPr txBox="1"/>
          <p:nvPr/>
        </p:nvSpPr>
        <p:spPr>
          <a:xfrm>
            <a:off x="4663556" y="948566"/>
            <a:ext cx="28648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 flip="none" rotWithShape="1">
                  <a:gsLst>
                    <a:gs pos="0">
                      <a:srgbClr val="70AB9B">
                        <a:alpha val="0"/>
                      </a:srgbClr>
                    </a:gs>
                    <a:gs pos="100000">
                      <a:srgbClr val="70AB9B"/>
                    </a:gs>
                  </a:gsLst>
                  <a:lin ang="16200000" scaled="1"/>
                  <a:tileRect/>
                </a:gradFill>
                <a:latin typeface="Arial Rounded MT Bold" panose="020F0704030504030204" pitchFamily="34" charset="0"/>
              </a:rPr>
              <a:t>2022</a:t>
            </a:r>
            <a:endParaRPr lang="zh-CN" altLang="en-US" sz="8800" dirty="0">
              <a:gradFill flip="none" rotWithShape="1">
                <a:gsLst>
                  <a:gs pos="0">
                    <a:srgbClr val="70AB9B">
                      <a:alpha val="0"/>
                    </a:srgbClr>
                  </a:gs>
                  <a:gs pos="100000">
                    <a:srgbClr val="70AB9B"/>
                  </a:gs>
                </a:gsLst>
                <a:lin ang="16200000" scaled="1"/>
                <a:tileRect/>
              </a:gradFill>
              <a:latin typeface="Arial Rounded MT Bold" panose="020F070403050403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70C3752-F335-4B0E-B5CA-2465E4DFC95A}"/>
              </a:ext>
            </a:extLst>
          </p:cNvPr>
          <p:cNvSpPr txBox="1"/>
          <p:nvPr/>
        </p:nvSpPr>
        <p:spPr>
          <a:xfrm>
            <a:off x="3555999" y="4286526"/>
            <a:ext cx="5080002" cy="69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326601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CD31E5-BF6A-0B1F-7FFC-DD66ECFCF1F2}"/>
              </a:ext>
            </a:extLst>
          </p:cNvPr>
          <p:cNvSpPr txBox="1"/>
          <p:nvPr/>
        </p:nvSpPr>
        <p:spPr>
          <a:xfrm>
            <a:off x="1127125" y="3355716"/>
            <a:ext cx="50963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作品归属  </a:t>
            </a:r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</a:t>
            </a:r>
          </a:p>
        </p:txBody>
      </p:sp>
    </p:spTree>
    <p:extLst>
      <p:ext uri="{BB962C8B-B14F-4D97-AF65-F5344CB8AC3E}">
        <p14:creationId xmlns:p14="http://schemas.microsoft.com/office/powerpoint/2010/main" val="3699526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07A964B7-1E4C-4001-A547-FDEA4B0B758E}"/>
              </a:ext>
            </a:extLst>
          </p:cNvPr>
          <p:cNvSpPr txBox="1"/>
          <p:nvPr/>
        </p:nvSpPr>
        <p:spPr>
          <a:xfrm>
            <a:off x="2856972" y="-261644"/>
            <a:ext cx="6478055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>
                <a:gradFill flip="none" rotWithShape="1">
                  <a:gsLst>
                    <a:gs pos="0">
                      <a:srgbClr val="70AB9B">
                        <a:alpha val="0"/>
                      </a:srgbClr>
                    </a:gs>
                    <a:gs pos="100000">
                      <a:srgbClr val="70AB9B">
                        <a:alpha val="27000"/>
                      </a:srgbClr>
                    </a:gs>
                  </a:gsLst>
                  <a:lin ang="16200000" scaled="1"/>
                  <a:tileRect/>
                </a:gra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Arial Rounded MT Bold" panose="020F0704030504030204" pitchFamily="34" charset="0"/>
              </a:rPr>
              <a:t>01</a:t>
            </a:r>
            <a:endParaRPr lang="zh-CN" altLang="en-US" sz="41300" dirty="0">
              <a:gradFill flip="none" rotWithShape="1">
                <a:gsLst>
                  <a:gs pos="0">
                    <a:srgbClr val="70AB9B">
                      <a:alpha val="0"/>
                    </a:srgbClr>
                  </a:gs>
                  <a:gs pos="100000">
                    <a:srgbClr val="70AB9B">
                      <a:alpha val="27000"/>
                    </a:srgbClr>
                  </a:gs>
                </a:gsLst>
                <a:lin ang="16200000" scaled="1"/>
                <a:tileRect/>
              </a:gradFill>
              <a:effectLst>
                <a:glow rad="139700">
                  <a:schemeClr val="bg1">
                    <a:alpha val="40000"/>
                  </a:schemeClr>
                </a:glow>
              </a:effectLst>
              <a:latin typeface="Arial Rounded MT Bold" panose="020F0704030504030204" pitchFamily="34" charset="0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45666895-7BD7-6812-D079-364F801927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" y="1"/>
            <a:ext cx="114554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B29F508C-C679-4241-54E3-462E763B8E7C}"/>
              </a:ext>
            </a:extLst>
          </p:cNvPr>
          <p:cNvSpPr/>
          <p:nvPr/>
        </p:nvSpPr>
        <p:spPr>
          <a:xfrm>
            <a:off x="4766397" y="2770630"/>
            <a:ext cx="26084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教学背景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1F9761F-F1FE-7D29-E98B-A49B758D7238}"/>
              </a:ext>
            </a:extLst>
          </p:cNvPr>
          <p:cNvGrpSpPr/>
          <p:nvPr/>
        </p:nvGrpSpPr>
        <p:grpSpPr>
          <a:xfrm>
            <a:off x="5408909" y="1273024"/>
            <a:ext cx="1228574" cy="1228574"/>
            <a:chOff x="1161568" y="2606552"/>
            <a:chExt cx="1228574" cy="1228574"/>
          </a:xfrm>
        </p:grpSpPr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id="{4699BD99-8DC5-6D9A-FB83-46AE25CFB71F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161568" y="2606552"/>
              <a:ext cx="1228574" cy="1228574"/>
            </a:xfrm>
            <a:prstGeom prst="ellipse">
              <a:avLst/>
            </a:prstGeom>
            <a:gradFill flip="none" rotWithShape="1">
              <a:gsLst>
                <a:gs pos="0">
                  <a:srgbClr val="2E715C"/>
                </a:gs>
                <a:gs pos="70000">
                  <a:srgbClr val="2E5C46"/>
                </a:gs>
              </a:gsLst>
              <a:lin ang="5400000" scaled="1"/>
              <a:tileRect/>
            </a:gra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7">
              <a:extLst>
                <a:ext uri="{FF2B5EF4-FFF2-40B4-BE49-F238E27FC236}">
                  <a16:creationId xmlns:a16="http://schemas.microsoft.com/office/drawing/2014/main" id="{303287EE-469F-98A6-34C6-AE57C6EE2E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BDB640A3-BF94-0FE2-A257-920027331DC4}"/>
              </a:ext>
            </a:extLst>
          </p:cNvPr>
          <p:cNvSpPr txBox="1"/>
          <p:nvPr/>
        </p:nvSpPr>
        <p:spPr>
          <a:xfrm>
            <a:off x="3456873" y="3601627"/>
            <a:ext cx="5278254" cy="88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93416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环形箭头 204"/>
          <p:cNvSpPr/>
          <p:nvPr/>
        </p:nvSpPr>
        <p:spPr>
          <a:xfrm rot="5821583">
            <a:off x="2102953" y="1320728"/>
            <a:ext cx="1897225" cy="1896978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4790682"/>
              <a:gd name="adj5" fmla="val 10014"/>
            </a:avLst>
          </a:prstGeom>
          <a:solidFill>
            <a:srgbClr val="70A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6" name="环形箭头 205"/>
          <p:cNvSpPr/>
          <p:nvPr/>
        </p:nvSpPr>
        <p:spPr>
          <a:xfrm rot="15407819" flipH="1">
            <a:off x="1520808" y="2446243"/>
            <a:ext cx="1897227" cy="1896980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7214319"/>
              <a:gd name="adj5" fmla="val 10014"/>
            </a:avLst>
          </a:prstGeom>
          <a:solidFill>
            <a:srgbClr val="2E5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7" name="同心圆 4"/>
          <p:cNvSpPr/>
          <p:nvPr/>
        </p:nvSpPr>
        <p:spPr>
          <a:xfrm>
            <a:off x="2213585" y="3676111"/>
            <a:ext cx="1705337" cy="1747029"/>
          </a:xfrm>
          <a:custGeom>
            <a:avLst/>
            <a:gdLst/>
            <a:ahLst/>
            <a:cxnLst/>
            <a:rect l="l" t="t" r="r" b="b"/>
            <a:pathLst>
              <a:path w="1505802" h="1542416">
                <a:moveTo>
                  <a:pt x="752901" y="0"/>
                </a:moveTo>
                <a:cubicBezTo>
                  <a:pt x="1168717" y="0"/>
                  <a:pt x="1505802" y="345282"/>
                  <a:pt x="1505802" y="771208"/>
                </a:cubicBezTo>
                <a:cubicBezTo>
                  <a:pt x="1505802" y="1197134"/>
                  <a:pt x="1168717" y="1542416"/>
                  <a:pt x="752901" y="1542416"/>
                </a:cubicBezTo>
                <a:cubicBezTo>
                  <a:pt x="337085" y="1542416"/>
                  <a:pt x="0" y="1197134"/>
                  <a:pt x="0" y="771208"/>
                </a:cubicBezTo>
                <a:lnTo>
                  <a:pt x="939" y="752159"/>
                </a:lnTo>
                <a:lnTo>
                  <a:pt x="192314" y="752159"/>
                </a:lnTo>
                <a:lnTo>
                  <a:pt x="190454" y="771208"/>
                </a:lnTo>
                <a:cubicBezTo>
                  <a:pt x="190454" y="1091950"/>
                  <a:pt x="442270" y="1351962"/>
                  <a:pt x="752901" y="1351962"/>
                </a:cubicBezTo>
                <a:cubicBezTo>
                  <a:pt x="1063532" y="1351962"/>
                  <a:pt x="1315348" y="1091950"/>
                  <a:pt x="1315348" y="771208"/>
                </a:cubicBezTo>
                <a:cubicBezTo>
                  <a:pt x="1315348" y="450466"/>
                  <a:pt x="1063532" y="190454"/>
                  <a:pt x="752901" y="190454"/>
                </a:cubicBezTo>
                <a:cubicBezTo>
                  <a:pt x="618068" y="190454"/>
                  <a:pt x="494315" y="239443"/>
                  <a:pt x="399119" y="323129"/>
                </a:cubicBezTo>
                <a:lnTo>
                  <a:pt x="237651" y="211403"/>
                </a:lnTo>
                <a:cubicBezTo>
                  <a:pt x="371203" y="79840"/>
                  <a:pt x="552949" y="0"/>
                  <a:pt x="752901" y="0"/>
                </a:cubicBezTo>
                <a:close/>
              </a:path>
            </a:pathLst>
          </a:custGeom>
          <a:solidFill>
            <a:srgbClr val="70A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2718614" y="1867090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2085621" y="3022002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2684844" y="4186124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5000315" y="2861883"/>
            <a:ext cx="491003" cy="491067"/>
          </a:xfrm>
          <a:prstGeom prst="rect">
            <a:avLst/>
          </a:prstGeom>
          <a:solidFill>
            <a:srgbClr val="70A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5000286" y="2887792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5000315" y="3749407"/>
            <a:ext cx="491003" cy="491067"/>
          </a:xfrm>
          <a:prstGeom prst="rect">
            <a:avLst/>
          </a:prstGeom>
          <a:solidFill>
            <a:srgbClr val="2E5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4990127" y="3775316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5000315" y="4643503"/>
            <a:ext cx="491003" cy="491067"/>
          </a:xfrm>
          <a:prstGeom prst="rect">
            <a:avLst/>
          </a:prstGeom>
          <a:solidFill>
            <a:srgbClr val="70A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4990127" y="4669412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8" name="直接连接符 217"/>
          <p:cNvCxnSpPr/>
          <p:nvPr/>
        </p:nvCxnSpPr>
        <p:spPr>
          <a:xfrm flipV="1">
            <a:off x="4983778" y="4280582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/>
          <p:nvPr/>
        </p:nvCxnSpPr>
        <p:spPr>
          <a:xfrm flipV="1">
            <a:off x="5000314" y="3393450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矩形 219"/>
          <p:cNvSpPr/>
          <p:nvPr/>
        </p:nvSpPr>
        <p:spPr>
          <a:xfrm>
            <a:off x="4983777" y="1711692"/>
            <a:ext cx="5187670" cy="811379"/>
          </a:xfrm>
          <a:prstGeom prst="rect">
            <a:avLst/>
          </a:prstGeom>
          <a:solidFill>
            <a:srgbClr val="70A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5507784" y="2852383"/>
            <a:ext cx="4660867" cy="523208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5273192" y="1932715"/>
            <a:ext cx="2522461" cy="400097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A804444-8D33-9B58-5BEE-6962DA5BDA07}"/>
              </a:ext>
            </a:extLst>
          </p:cNvPr>
          <p:cNvGrpSpPr/>
          <p:nvPr/>
        </p:nvGrpSpPr>
        <p:grpSpPr>
          <a:xfrm>
            <a:off x="370771" y="245683"/>
            <a:ext cx="708729" cy="708729"/>
            <a:chOff x="1161568" y="2606552"/>
            <a:chExt cx="1228574" cy="1228574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0A8D63A4-B85A-F212-1E85-E21E3CE3601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161568" y="2606552"/>
              <a:ext cx="1228574" cy="1228574"/>
            </a:xfrm>
            <a:prstGeom prst="ellipse">
              <a:avLst/>
            </a:prstGeom>
            <a:gradFill flip="none" rotWithShape="1">
              <a:gsLst>
                <a:gs pos="0">
                  <a:srgbClr val="2E715C"/>
                </a:gs>
                <a:gs pos="70000">
                  <a:srgbClr val="2E5C46"/>
                </a:gs>
              </a:gsLst>
              <a:lin ang="5400000" scaled="1"/>
              <a:tileRect/>
            </a:gra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2D6DF1B1-1682-8583-4CE6-8E407707556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556" name="TextBox 220">
            <a:extLst>
              <a:ext uri="{FF2B5EF4-FFF2-40B4-BE49-F238E27FC236}">
                <a16:creationId xmlns:a16="http://schemas.microsoft.com/office/drawing/2014/main" id="{458F4D01-AF4F-4129-B414-BFCBDB324EFD}"/>
              </a:ext>
            </a:extLst>
          </p:cNvPr>
          <p:cNvSpPr txBox="1"/>
          <p:nvPr/>
        </p:nvSpPr>
        <p:spPr>
          <a:xfrm>
            <a:off x="5507784" y="3741936"/>
            <a:ext cx="4660867" cy="523208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557" name="TextBox 220">
            <a:extLst>
              <a:ext uri="{FF2B5EF4-FFF2-40B4-BE49-F238E27FC236}">
                <a16:creationId xmlns:a16="http://schemas.microsoft.com/office/drawing/2014/main" id="{51262603-F037-8427-4918-E8C859019F58}"/>
              </a:ext>
            </a:extLst>
          </p:cNvPr>
          <p:cNvSpPr txBox="1"/>
          <p:nvPr/>
        </p:nvSpPr>
        <p:spPr>
          <a:xfrm>
            <a:off x="5507784" y="4630743"/>
            <a:ext cx="4660867" cy="523208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1010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20"/>
          <p:cNvSpPr>
            <a:spLocks/>
          </p:cNvSpPr>
          <p:nvPr/>
        </p:nvSpPr>
        <p:spPr bwMode="auto">
          <a:xfrm>
            <a:off x="6290282" y="2743221"/>
            <a:ext cx="4666643" cy="2806284"/>
          </a:xfrm>
          <a:custGeom>
            <a:avLst/>
            <a:gdLst>
              <a:gd name="T0" fmla="*/ 1201 w 1201"/>
              <a:gd name="T1" fmla="*/ 1184 h 1184"/>
              <a:gd name="T2" fmla="*/ 0 w 1201"/>
              <a:gd name="T3" fmla="*/ 1184 h 1184"/>
              <a:gd name="T4" fmla="*/ 0 w 1201"/>
              <a:gd name="T5" fmla="*/ 0 h 1184"/>
              <a:gd name="T6" fmla="*/ 1201 w 1201"/>
              <a:gd name="T7" fmla="*/ 0 h 1184"/>
              <a:gd name="T8" fmla="*/ 1201 w 1201"/>
              <a:gd name="T9" fmla="*/ 1184 h 1184"/>
              <a:gd name="T10" fmla="*/ 1201 w 1201"/>
              <a:gd name="T11" fmla="*/ 1184 h 1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1" h="1184">
                <a:moveTo>
                  <a:pt x="1201" y="1184"/>
                </a:moveTo>
                <a:lnTo>
                  <a:pt x="0" y="1184"/>
                </a:lnTo>
                <a:lnTo>
                  <a:pt x="0" y="0"/>
                </a:lnTo>
                <a:lnTo>
                  <a:pt x="1201" y="0"/>
                </a:lnTo>
                <a:lnTo>
                  <a:pt x="1201" y="1184"/>
                </a:lnTo>
                <a:close/>
              </a:path>
            </a:pathLst>
          </a:custGeom>
          <a:solidFill>
            <a:srgbClr val="70AB9B"/>
          </a:solidFill>
          <a:ln>
            <a:noFill/>
          </a:ln>
        </p:spPr>
        <p:txBody>
          <a:bodyPr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5904B7F-2495-5DCB-E1C9-D5EAAB760694}"/>
              </a:ext>
            </a:extLst>
          </p:cNvPr>
          <p:cNvGrpSpPr/>
          <p:nvPr/>
        </p:nvGrpSpPr>
        <p:grpSpPr>
          <a:xfrm>
            <a:off x="370771" y="245683"/>
            <a:ext cx="708729" cy="708729"/>
            <a:chOff x="1161568" y="2606552"/>
            <a:chExt cx="1228574" cy="1228574"/>
          </a:xfrm>
        </p:grpSpPr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48907BE3-F399-0662-EA37-22B04902EB54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161568" y="2606552"/>
              <a:ext cx="1228574" cy="1228574"/>
            </a:xfrm>
            <a:prstGeom prst="ellipse">
              <a:avLst/>
            </a:prstGeom>
            <a:gradFill flip="none" rotWithShape="1">
              <a:gsLst>
                <a:gs pos="0">
                  <a:srgbClr val="2E715C"/>
                </a:gs>
                <a:gs pos="70000">
                  <a:srgbClr val="2E5C46"/>
                </a:gs>
              </a:gsLst>
              <a:lin ang="5400000" scaled="1"/>
              <a:tileRect/>
            </a:gra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7">
              <a:extLst>
                <a:ext uri="{FF2B5EF4-FFF2-40B4-BE49-F238E27FC236}">
                  <a16:creationId xmlns:a16="http://schemas.microsoft.com/office/drawing/2014/main" id="{21FD1A48-BA93-C9EC-1CF0-7E2E027BBDD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Freeform 11"/>
          <p:cNvSpPr>
            <a:spLocks/>
          </p:cNvSpPr>
          <p:nvPr/>
        </p:nvSpPr>
        <p:spPr bwMode="auto">
          <a:xfrm>
            <a:off x="1235075" y="4051300"/>
            <a:ext cx="2372486" cy="1512426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70AB9B"/>
          </a:solidFill>
          <a:ln>
            <a:noFill/>
          </a:ln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3" name="Freeform 11">
            <a:extLst>
              <a:ext uri="{FF2B5EF4-FFF2-40B4-BE49-F238E27FC236}">
                <a16:creationId xmlns:a16="http://schemas.microsoft.com/office/drawing/2014/main" id="{DE4A7F6D-600C-C7EA-1A27-955C9982C6BF}"/>
              </a:ext>
            </a:extLst>
          </p:cNvPr>
          <p:cNvSpPr>
            <a:spLocks/>
          </p:cNvSpPr>
          <p:nvPr/>
        </p:nvSpPr>
        <p:spPr bwMode="auto">
          <a:xfrm>
            <a:off x="3723514" y="4051300"/>
            <a:ext cx="2372486" cy="1512426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3" name="Freeform 11">
            <a:extLst>
              <a:ext uri="{FF2B5EF4-FFF2-40B4-BE49-F238E27FC236}">
                <a16:creationId xmlns:a16="http://schemas.microsoft.com/office/drawing/2014/main" id="{535D26BC-5AAA-51BB-82E5-BF198BD16C00}"/>
              </a:ext>
            </a:extLst>
          </p:cNvPr>
          <p:cNvSpPr>
            <a:spLocks/>
          </p:cNvSpPr>
          <p:nvPr/>
        </p:nvSpPr>
        <p:spPr bwMode="auto">
          <a:xfrm>
            <a:off x="6290282" y="1135819"/>
            <a:ext cx="2277662" cy="1512426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2E5C46"/>
          </a:solidFill>
          <a:ln>
            <a:noFill/>
          </a:ln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4" name="Freeform 11">
            <a:extLst>
              <a:ext uri="{FF2B5EF4-FFF2-40B4-BE49-F238E27FC236}">
                <a16:creationId xmlns:a16="http://schemas.microsoft.com/office/drawing/2014/main" id="{23AE23A3-B31D-3C55-3CD5-A011086E69B4}"/>
              </a:ext>
            </a:extLst>
          </p:cNvPr>
          <p:cNvSpPr>
            <a:spLocks/>
          </p:cNvSpPr>
          <p:nvPr/>
        </p:nvSpPr>
        <p:spPr bwMode="auto">
          <a:xfrm>
            <a:off x="8679264" y="1135819"/>
            <a:ext cx="2277662" cy="1512426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70AB9B"/>
          </a:solidFill>
          <a:ln>
            <a:noFill/>
          </a:ln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5" name="Freeform 20">
            <a:extLst>
              <a:ext uri="{FF2B5EF4-FFF2-40B4-BE49-F238E27FC236}">
                <a16:creationId xmlns:a16="http://schemas.microsoft.com/office/drawing/2014/main" id="{1FC23A28-0115-D398-B03E-4C53DB486FD4}"/>
              </a:ext>
            </a:extLst>
          </p:cNvPr>
          <p:cNvSpPr>
            <a:spLocks/>
          </p:cNvSpPr>
          <p:nvPr/>
        </p:nvSpPr>
        <p:spPr bwMode="auto">
          <a:xfrm>
            <a:off x="1235074" y="1135819"/>
            <a:ext cx="4860926" cy="2806284"/>
          </a:xfrm>
          <a:custGeom>
            <a:avLst/>
            <a:gdLst>
              <a:gd name="T0" fmla="*/ 1201 w 1201"/>
              <a:gd name="T1" fmla="*/ 1184 h 1184"/>
              <a:gd name="T2" fmla="*/ 0 w 1201"/>
              <a:gd name="T3" fmla="*/ 1184 h 1184"/>
              <a:gd name="T4" fmla="*/ 0 w 1201"/>
              <a:gd name="T5" fmla="*/ 0 h 1184"/>
              <a:gd name="T6" fmla="*/ 1201 w 1201"/>
              <a:gd name="T7" fmla="*/ 0 h 1184"/>
              <a:gd name="T8" fmla="*/ 1201 w 1201"/>
              <a:gd name="T9" fmla="*/ 1184 h 1184"/>
              <a:gd name="T10" fmla="*/ 1201 w 1201"/>
              <a:gd name="T11" fmla="*/ 1184 h 1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1" h="1184">
                <a:moveTo>
                  <a:pt x="1201" y="1184"/>
                </a:moveTo>
                <a:lnTo>
                  <a:pt x="0" y="1184"/>
                </a:lnTo>
                <a:lnTo>
                  <a:pt x="0" y="0"/>
                </a:lnTo>
                <a:lnTo>
                  <a:pt x="1201" y="0"/>
                </a:lnTo>
                <a:lnTo>
                  <a:pt x="1201" y="1184"/>
                </a:ln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txBody>
          <a:bodyPr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8" name="Freeform 7">
            <a:extLst>
              <a:ext uri="{FF2B5EF4-FFF2-40B4-BE49-F238E27FC236}">
                <a16:creationId xmlns:a16="http://schemas.microsoft.com/office/drawing/2014/main" id="{B304F8CA-C629-2858-DD1F-70C78F9588C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130651" y="1553494"/>
            <a:ext cx="507686" cy="677075"/>
          </a:xfrm>
          <a:custGeom>
            <a:avLst/>
            <a:gdLst>
              <a:gd name="connsiteX0" fmla="*/ 326365 w 454935"/>
              <a:gd name="connsiteY0" fmla="*/ 478293 h 606722"/>
              <a:gd name="connsiteX1" fmla="*/ 454935 w 454935"/>
              <a:gd name="connsiteY1" fmla="*/ 478293 h 606722"/>
              <a:gd name="connsiteX2" fmla="*/ 326365 w 454935"/>
              <a:gd name="connsiteY2" fmla="*/ 606722 h 606722"/>
              <a:gd name="connsiteX3" fmla="*/ 120788 w 454935"/>
              <a:gd name="connsiteY3" fmla="*/ 342509 h 606722"/>
              <a:gd name="connsiteX4" fmla="*/ 120788 w 454935"/>
              <a:gd name="connsiteY4" fmla="*/ 382056 h 606722"/>
              <a:gd name="connsiteX5" fmla="*/ 334058 w 454935"/>
              <a:gd name="connsiteY5" fmla="*/ 382056 h 606722"/>
              <a:gd name="connsiteX6" fmla="*/ 334058 w 454935"/>
              <a:gd name="connsiteY6" fmla="*/ 342509 h 606722"/>
              <a:gd name="connsiteX7" fmla="*/ 120788 w 454935"/>
              <a:gd name="connsiteY7" fmla="*/ 254526 h 606722"/>
              <a:gd name="connsiteX8" fmla="*/ 120788 w 454935"/>
              <a:gd name="connsiteY8" fmla="*/ 294074 h 606722"/>
              <a:gd name="connsiteX9" fmla="*/ 334058 w 454935"/>
              <a:gd name="connsiteY9" fmla="*/ 294074 h 606722"/>
              <a:gd name="connsiteX10" fmla="*/ 334058 w 454935"/>
              <a:gd name="connsiteY10" fmla="*/ 254526 h 606722"/>
              <a:gd name="connsiteX11" fmla="*/ 120788 w 454935"/>
              <a:gd name="connsiteY11" fmla="*/ 166633 h 606722"/>
              <a:gd name="connsiteX12" fmla="*/ 120788 w 454935"/>
              <a:gd name="connsiteY12" fmla="*/ 206180 h 606722"/>
              <a:gd name="connsiteX13" fmla="*/ 334058 w 454935"/>
              <a:gd name="connsiteY13" fmla="*/ 206180 h 606722"/>
              <a:gd name="connsiteX14" fmla="*/ 334058 w 454935"/>
              <a:gd name="connsiteY14" fmla="*/ 166633 h 606722"/>
              <a:gd name="connsiteX15" fmla="*/ 120788 w 454935"/>
              <a:gd name="connsiteY15" fmla="*/ 78651 h 606722"/>
              <a:gd name="connsiteX16" fmla="*/ 120788 w 454935"/>
              <a:gd name="connsiteY16" fmla="*/ 118287 h 606722"/>
              <a:gd name="connsiteX17" fmla="*/ 334058 w 454935"/>
              <a:gd name="connsiteY17" fmla="*/ 118287 h 606722"/>
              <a:gd name="connsiteX18" fmla="*/ 334058 w 454935"/>
              <a:gd name="connsiteY18" fmla="*/ 78651 h 606722"/>
              <a:gd name="connsiteX19" fmla="*/ 0 w 454935"/>
              <a:gd name="connsiteY19" fmla="*/ 0 h 606722"/>
              <a:gd name="connsiteX20" fmla="*/ 454935 w 454935"/>
              <a:gd name="connsiteY20" fmla="*/ 0 h 606722"/>
              <a:gd name="connsiteX21" fmla="*/ 454935 w 454935"/>
              <a:gd name="connsiteY21" fmla="*/ 438756 h 606722"/>
              <a:gd name="connsiteX22" fmla="*/ 286704 w 454935"/>
              <a:gd name="connsiteY22" fmla="*/ 438756 h 606722"/>
              <a:gd name="connsiteX23" fmla="*/ 286704 w 454935"/>
              <a:gd name="connsiteY23" fmla="*/ 606722 h 606722"/>
              <a:gd name="connsiteX24" fmla="*/ 0 w 454935"/>
              <a:gd name="connsiteY24" fmla="*/ 606722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4935" h="606722">
                <a:moveTo>
                  <a:pt x="326365" y="478293"/>
                </a:moveTo>
                <a:lnTo>
                  <a:pt x="454935" y="478293"/>
                </a:lnTo>
                <a:lnTo>
                  <a:pt x="326365" y="606722"/>
                </a:lnTo>
                <a:close/>
                <a:moveTo>
                  <a:pt x="120788" y="342509"/>
                </a:moveTo>
                <a:lnTo>
                  <a:pt x="120788" y="382056"/>
                </a:lnTo>
                <a:lnTo>
                  <a:pt x="334058" y="382056"/>
                </a:lnTo>
                <a:lnTo>
                  <a:pt x="334058" y="342509"/>
                </a:lnTo>
                <a:close/>
                <a:moveTo>
                  <a:pt x="120788" y="254526"/>
                </a:moveTo>
                <a:lnTo>
                  <a:pt x="120788" y="294074"/>
                </a:lnTo>
                <a:lnTo>
                  <a:pt x="334058" y="294074"/>
                </a:lnTo>
                <a:lnTo>
                  <a:pt x="334058" y="254526"/>
                </a:lnTo>
                <a:close/>
                <a:moveTo>
                  <a:pt x="120788" y="166633"/>
                </a:moveTo>
                <a:lnTo>
                  <a:pt x="120788" y="206180"/>
                </a:lnTo>
                <a:lnTo>
                  <a:pt x="334058" y="206180"/>
                </a:lnTo>
                <a:lnTo>
                  <a:pt x="334058" y="166633"/>
                </a:lnTo>
                <a:close/>
                <a:moveTo>
                  <a:pt x="120788" y="78651"/>
                </a:moveTo>
                <a:lnTo>
                  <a:pt x="120788" y="118287"/>
                </a:lnTo>
                <a:lnTo>
                  <a:pt x="334058" y="118287"/>
                </a:lnTo>
                <a:lnTo>
                  <a:pt x="334058" y="78651"/>
                </a:lnTo>
                <a:close/>
                <a:moveTo>
                  <a:pt x="0" y="0"/>
                </a:moveTo>
                <a:lnTo>
                  <a:pt x="454935" y="0"/>
                </a:lnTo>
                <a:lnTo>
                  <a:pt x="454935" y="438756"/>
                </a:lnTo>
                <a:lnTo>
                  <a:pt x="286704" y="438756"/>
                </a:lnTo>
                <a:lnTo>
                  <a:pt x="286704" y="606722"/>
                </a:lnTo>
                <a:lnTo>
                  <a:pt x="0" y="6067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9" name="Freeform 5">
            <a:extLst>
              <a:ext uri="{FF2B5EF4-FFF2-40B4-BE49-F238E27FC236}">
                <a16:creationId xmlns:a16="http://schemas.microsoft.com/office/drawing/2014/main" id="{3B04C51E-7B4E-DC54-65C1-1599EBFE8E2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220856" y="4511063"/>
            <a:ext cx="400923" cy="592899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555C01FA-C22B-B508-4633-5F6BA73E5AD0}"/>
              </a:ext>
            </a:extLst>
          </p:cNvPr>
          <p:cNvSpPr txBox="1"/>
          <p:nvPr/>
        </p:nvSpPr>
        <p:spPr>
          <a:xfrm>
            <a:off x="8834937" y="1305203"/>
            <a:ext cx="1966316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DBFD0EFD-F9A3-CB32-67C1-B23F64D82CAD}"/>
              </a:ext>
            </a:extLst>
          </p:cNvPr>
          <p:cNvSpPr txBox="1"/>
          <p:nvPr/>
        </p:nvSpPr>
        <p:spPr>
          <a:xfrm>
            <a:off x="6717114" y="3495357"/>
            <a:ext cx="3924300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81064ACD-5D13-4DAA-514D-AA68354E0E9D}"/>
              </a:ext>
            </a:extLst>
          </p:cNvPr>
          <p:cNvSpPr txBox="1"/>
          <p:nvPr/>
        </p:nvSpPr>
        <p:spPr>
          <a:xfrm>
            <a:off x="6717114" y="3068748"/>
            <a:ext cx="28713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223593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数据 5"/>
          <p:cNvSpPr/>
          <p:nvPr/>
        </p:nvSpPr>
        <p:spPr>
          <a:xfrm>
            <a:off x="2232612" y="1834954"/>
            <a:ext cx="2539184" cy="1371792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3871"/>
              <a:gd name="connsiteY0" fmla="*/ 10000 h 10000"/>
              <a:gd name="connsiteX1" fmla="*/ 2000 w 13871"/>
              <a:gd name="connsiteY1" fmla="*/ 0 h 10000"/>
              <a:gd name="connsiteX2" fmla="*/ 13871 w 13871"/>
              <a:gd name="connsiteY2" fmla="*/ 2910 h 10000"/>
              <a:gd name="connsiteX3" fmla="*/ 8000 w 13871"/>
              <a:gd name="connsiteY3" fmla="*/ 10000 h 10000"/>
              <a:gd name="connsiteX4" fmla="*/ 0 w 13871"/>
              <a:gd name="connsiteY4" fmla="*/ 10000 h 10000"/>
              <a:gd name="connsiteX0" fmla="*/ 0 w 13871"/>
              <a:gd name="connsiteY0" fmla="*/ 8360 h 8360"/>
              <a:gd name="connsiteX1" fmla="*/ 11153 w 13871"/>
              <a:gd name="connsiteY1" fmla="*/ 0 h 8360"/>
              <a:gd name="connsiteX2" fmla="*/ 13871 w 13871"/>
              <a:gd name="connsiteY2" fmla="*/ 1270 h 8360"/>
              <a:gd name="connsiteX3" fmla="*/ 8000 w 13871"/>
              <a:gd name="connsiteY3" fmla="*/ 8360 h 8360"/>
              <a:gd name="connsiteX4" fmla="*/ 0 w 13871"/>
              <a:gd name="connsiteY4" fmla="*/ 8360 h 8360"/>
              <a:gd name="connsiteX0" fmla="*/ 0 w 16221"/>
              <a:gd name="connsiteY0" fmla="*/ 5063 h 10000"/>
              <a:gd name="connsiteX1" fmla="*/ 14262 w 16221"/>
              <a:gd name="connsiteY1" fmla="*/ 0 h 10000"/>
              <a:gd name="connsiteX2" fmla="*/ 16221 w 16221"/>
              <a:gd name="connsiteY2" fmla="*/ 1519 h 10000"/>
              <a:gd name="connsiteX3" fmla="*/ 11988 w 16221"/>
              <a:gd name="connsiteY3" fmla="*/ 10000 h 10000"/>
              <a:gd name="connsiteX4" fmla="*/ 0 w 16221"/>
              <a:gd name="connsiteY4" fmla="*/ 5063 h 10000"/>
              <a:gd name="connsiteX0" fmla="*/ 0 w 16221"/>
              <a:gd name="connsiteY0" fmla="*/ 7246 h 12183"/>
              <a:gd name="connsiteX1" fmla="*/ 10250 w 16221"/>
              <a:gd name="connsiteY1" fmla="*/ 0 h 12183"/>
              <a:gd name="connsiteX2" fmla="*/ 16221 w 16221"/>
              <a:gd name="connsiteY2" fmla="*/ 3702 h 12183"/>
              <a:gd name="connsiteX3" fmla="*/ 11988 w 16221"/>
              <a:gd name="connsiteY3" fmla="*/ 12183 h 12183"/>
              <a:gd name="connsiteX4" fmla="*/ 0 w 16221"/>
              <a:gd name="connsiteY4" fmla="*/ 7246 h 12183"/>
              <a:gd name="connsiteX0" fmla="*/ 0 w 16221"/>
              <a:gd name="connsiteY0" fmla="*/ 7246 h 13132"/>
              <a:gd name="connsiteX1" fmla="*/ 10250 w 16221"/>
              <a:gd name="connsiteY1" fmla="*/ 0 h 13132"/>
              <a:gd name="connsiteX2" fmla="*/ 16221 w 16221"/>
              <a:gd name="connsiteY2" fmla="*/ 3702 h 13132"/>
              <a:gd name="connsiteX3" fmla="*/ 3412 w 16221"/>
              <a:gd name="connsiteY3" fmla="*/ 13132 h 13132"/>
              <a:gd name="connsiteX4" fmla="*/ 0 w 16221"/>
              <a:gd name="connsiteY4" fmla="*/ 7246 h 13132"/>
              <a:gd name="connsiteX0" fmla="*/ 0 w 16279"/>
              <a:gd name="connsiteY0" fmla="*/ 7246 h 13132"/>
              <a:gd name="connsiteX1" fmla="*/ 10250 w 16279"/>
              <a:gd name="connsiteY1" fmla="*/ 0 h 13132"/>
              <a:gd name="connsiteX2" fmla="*/ 16279 w 16279"/>
              <a:gd name="connsiteY2" fmla="*/ 3765 h 13132"/>
              <a:gd name="connsiteX3" fmla="*/ 3412 w 16279"/>
              <a:gd name="connsiteY3" fmla="*/ 13132 h 13132"/>
              <a:gd name="connsiteX4" fmla="*/ 0 w 16279"/>
              <a:gd name="connsiteY4" fmla="*/ 7246 h 13132"/>
              <a:gd name="connsiteX0" fmla="*/ 0 w 16301"/>
              <a:gd name="connsiteY0" fmla="*/ 7246 h 13132"/>
              <a:gd name="connsiteX1" fmla="*/ 10250 w 16301"/>
              <a:gd name="connsiteY1" fmla="*/ 0 h 13132"/>
              <a:gd name="connsiteX2" fmla="*/ 16301 w 16301"/>
              <a:gd name="connsiteY2" fmla="*/ 3812 h 13132"/>
              <a:gd name="connsiteX3" fmla="*/ 3412 w 16301"/>
              <a:gd name="connsiteY3" fmla="*/ 13132 h 13132"/>
              <a:gd name="connsiteX4" fmla="*/ 0 w 16301"/>
              <a:gd name="connsiteY4" fmla="*/ 7246 h 13132"/>
              <a:gd name="connsiteX0" fmla="*/ 0 w 16366"/>
              <a:gd name="connsiteY0" fmla="*/ 7246 h 13132"/>
              <a:gd name="connsiteX1" fmla="*/ 10250 w 16366"/>
              <a:gd name="connsiteY1" fmla="*/ 0 h 13132"/>
              <a:gd name="connsiteX2" fmla="*/ 16366 w 16366"/>
              <a:gd name="connsiteY2" fmla="*/ 3836 h 13132"/>
              <a:gd name="connsiteX3" fmla="*/ 3412 w 16366"/>
              <a:gd name="connsiteY3" fmla="*/ 13132 h 13132"/>
              <a:gd name="connsiteX4" fmla="*/ 0 w 16366"/>
              <a:gd name="connsiteY4" fmla="*/ 7246 h 1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流程图: 数据 5"/>
          <p:cNvSpPr/>
          <p:nvPr/>
        </p:nvSpPr>
        <p:spPr>
          <a:xfrm>
            <a:off x="3239217" y="2943728"/>
            <a:ext cx="2539184" cy="1371791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3871"/>
              <a:gd name="connsiteY0" fmla="*/ 10000 h 10000"/>
              <a:gd name="connsiteX1" fmla="*/ 2000 w 13871"/>
              <a:gd name="connsiteY1" fmla="*/ 0 h 10000"/>
              <a:gd name="connsiteX2" fmla="*/ 13871 w 13871"/>
              <a:gd name="connsiteY2" fmla="*/ 2910 h 10000"/>
              <a:gd name="connsiteX3" fmla="*/ 8000 w 13871"/>
              <a:gd name="connsiteY3" fmla="*/ 10000 h 10000"/>
              <a:gd name="connsiteX4" fmla="*/ 0 w 13871"/>
              <a:gd name="connsiteY4" fmla="*/ 10000 h 10000"/>
              <a:gd name="connsiteX0" fmla="*/ 0 w 13871"/>
              <a:gd name="connsiteY0" fmla="*/ 8360 h 8360"/>
              <a:gd name="connsiteX1" fmla="*/ 11153 w 13871"/>
              <a:gd name="connsiteY1" fmla="*/ 0 h 8360"/>
              <a:gd name="connsiteX2" fmla="*/ 13871 w 13871"/>
              <a:gd name="connsiteY2" fmla="*/ 1270 h 8360"/>
              <a:gd name="connsiteX3" fmla="*/ 8000 w 13871"/>
              <a:gd name="connsiteY3" fmla="*/ 8360 h 8360"/>
              <a:gd name="connsiteX4" fmla="*/ 0 w 13871"/>
              <a:gd name="connsiteY4" fmla="*/ 8360 h 8360"/>
              <a:gd name="connsiteX0" fmla="*/ 0 w 16221"/>
              <a:gd name="connsiteY0" fmla="*/ 5063 h 10000"/>
              <a:gd name="connsiteX1" fmla="*/ 14262 w 16221"/>
              <a:gd name="connsiteY1" fmla="*/ 0 h 10000"/>
              <a:gd name="connsiteX2" fmla="*/ 16221 w 16221"/>
              <a:gd name="connsiteY2" fmla="*/ 1519 h 10000"/>
              <a:gd name="connsiteX3" fmla="*/ 11988 w 16221"/>
              <a:gd name="connsiteY3" fmla="*/ 10000 h 10000"/>
              <a:gd name="connsiteX4" fmla="*/ 0 w 16221"/>
              <a:gd name="connsiteY4" fmla="*/ 5063 h 10000"/>
              <a:gd name="connsiteX0" fmla="*/ 0 w 16221"/>
              <a:gd name="connsiteY0" fmla="*/ 7246 h 12183"/>
              <a:gd name="connsiteX1" fmla="*/ 10250 w 16221"/>
              <a:gd name="connsiteY1" fmla="*/ 0 h 12183"/>
              <a:gd name="connsiteX2" fmla="*/ 16221 w 16221"/>
              <a:gd name="connsiteY2" fmla="*/ 3702 h 12183"/>
              <a:gd name="connsiteX3" fmla="*/ 11988 w 16221"/>
              <a:gd name="connsiteY3" fmla="*/ 12183 h 12183"/>
              <a:gd name="connsiteX4" fmla="*/ 0 w 16221"/>
              <a:gd name="connsiteY4" fmla="*/ 7246 h 12183"/>
              <a:gd name="connsiteX0" fmla="*/ 0 w 16221"/>
              <a:gd name="connsiteY0" fmla="*/ 7246 h 13132"/>
              <a:gd name="connsiteX1" fmla="*/ 10250 w 16221"/>
              <a:gd name="connsiteY1" fmla="*/ 0 h 13132"/>
              <a:gd name="connsiteX2" fmla="*/ 16221 w 16221"/>
              <a:gd name="connsiteY2" fmla="*/ 3702 h 13132"/>
              <a:gd name="connsiteX3" fmla="*/ 3412 w 16221"/>
              <a:gd name="connsiteY3" fmla="*/ 13132 h 13132"/>
              <a:gd name="connsiteX4" fmla="*/ 0 w 16221"/>
              <a:gd name="connsiteY4" fmla="*/ 7246 h 13132"/>
              <a:gd name="connsiteX0" fmla="*/ 0 w 16279"/>
              <a:gd name="connsiteY0" fmla="*/ 7246 h 13132"/>
              <a:gd name="connsiteX1" fmla="*/ 10250 w 16279"/>
              <a:gd name="connsiteY1" fmla="*/ 0 h 13132"/>
              <a:gd name="connsiteX2" fmla="*/ 16279 w 16279"/>
              <a:gd name="connsiteY2" fmla="*/ 3765 h 13132"/>
              <a:gd name="connsiteX3" fmla="*/ 3412 w 16279"/>
              <a:gd name="connsiteY3" fmla="*/ 13132 h 13132"/>
              <a:gd name="connsiteX4" fmla="*/ 0 w 16279"/>
              <a:gd name="connsiteY4" fmla="*/ 7246 h 13132"/>
              <a:gd name="connsiteX0" fmla="*/ 0 w 16301"/>
              <a:gd name="connsiteY0" fmla="*/ 7246 h 13132"/>
              <a:gd name="connsiteX1" fmla="*/ 10250 w 16301"/>
              <a:gd name="connsiteY1" fmla="*/ 0 h 13132"/>
              <a:gd name="connsiteX2" fmla="*/ 16301 w 16301"/>
              <a:gd name="connsiteY2" fmla="*/ 3812 h 13132"/>
              <a:gd name="connsiteX3" fmla="*/ 3412 w 16301"/>
              <a:gd name="connsiteY3" fmla="*/ 13132 h 13132"/>
              <a:gd name="connsiteX4" fmla="*/ 0 w 16301"/>
              <a:gd name="connsiteY4" fmla="*/ 7246 h 13132"/>
              <a:gd name="connsiteX0" fmla="*/ 0 w 16366"/>
              <a:gd name="connsiteY0" fmla="*/ 7246 h 13132"/>
              <a:gd name="connsiteX1" fmla="*/ 10250 w 16366"/>
              <a:gd name="connsiteY1" fmla="*/ 0 h 13132"/>
              <a:gd name="connsiteX2" fmla="*/ 16366 w 16366"/>
              <a:gd name="connsiteY2" fmla="*/ 3836 h 13132"/>
              <a:gd name="connsiteX3" fmla="*/ 3412 w 16366"/>
              <a:gd name="connsiteY3" fmla="*/ 13132 h 13132"/>
              <a:gd name="connsiteX4" fmla="*/ 0 w 16366"/>
              <a:gd name="connsiteY4" fmla="*/ 7246 h 1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流程图: 数据 5"/>
          <p:cNvSpPr/>
          <p:nvPr/>
        </p:nvSpPr>
        <p:spPr>
          <a:xfrm>
            <a:off x="4236753" y="4050229"/>
            <a:ext cx="2539184" cy="137405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3871"/>
              <a:gd name="connsiteY0" fmla="*/ 10000 h 10000"/>
              <a:gd name="connsiteX1" fmla="*/ 2000 w 13871"/>
              <a:gd name="connsiteY1" fmla="*/ 0 h 10000"/>
              <a:gd name="connsiteX2" fmla="*/ 13871 w 13871"/>
              <a:gd name="connsiteY2" fmla="*/ 2910 h 10000"/>
              <a:gd name="connsiteX3" fmla="*/ 8000 w 13871"/>
              <a:gd name="connsiteY3" fmla="*/ 10000 h 10000"/>
              <a:gd name="connsiteX4" fmla="*/ 0 w 13871"/>
              <a:gd name="connsiteY4" fmla="*/ 10000 h 10000"/>
              <a:gd name="connsiteX0" fmla="*/ 0 w 13871"/>
              <a:gd name="connsiteY0" fmla="*/ 8360 h 8360"/>
              <a:gd name="connsiteX1" fmla="*/ 11153 w 13871"/>
              <a:gd name="connsiteY1" fmla="*/ 0 h 8360"/>
              <a:gd name="connsiteX2" fmla="*/ 13871 w 13871"/>
              <a:gd name="connsiteY2" fmla="*/ 1270 h 8360"/>
              <a:gd name="connsiteX3" fmla="*/ 8000 w 13871"/>
              <a:gd name="connsiteY3" fmla="*/ 8360 h 8360"/>
              <a:gd name="connsiteX4" fmla="*/ 0 w 13871"/>
              <a:gd name="connsiteY4" fmla="*/ 8360 h 8360"/>
              <a:gd name="connsiteX0" fmla="*/ 0 w 16221"/>
              <a:gd name="connsiteY0" fmla="*/ 5063 h 10000"/>
              <a:gd name="connsiteX1" fmla="*/ 14262 w 16221"/>
              <a:gd name="connsiteY1" fmla="*/ 0 h 10000"/>
              <a:gd name="connsiteX2" fmla="*/ 16221 w 16221"/>
              <a:gd name="connsiteY2" fmla="*/ 1519 h 10000"/>
              <a:gd name="connsiteX3" fmla="*/ 11988 w 16221"/>
              <a:gd name="connsiteY3" fmla="*/ 10000 h 10000"/>
              <a:gd name="connsiteX4" fmla="*/ 0 w 16221"/>
              <a:gd name="connsiteY4" fmla="*/ 5063 h 10000"/>
              <a:gd name="connsiteX0" fmla="*/ 0 w 16221"/>
              <a:gd name="connsiteY0" fmla="*/ 7246 h 12183"/>
              <a:gd name="connsiteX1" fmla="*/ 10250 w 16221"/>
              <a:gd name="connsiteY1" fmla="*/ 0 h 12183"/>
              <a:gd name="connsiteX2" fmla="*/ 16221 w 16221"/>
              <a:gd name="connsiteY2" fmla="*/ 3702 h 12183"/>
              <a:gd name="connsiteX3" fmla="*/ 11988 w 16221"/>
              <a:gd name="connsiteY3" fmla="*/ 12183 h 12183"/>
              <a:gd name="connsiteX4" fmla="*/ 0 w 16221"/>
              <a:gd name="connsiteY4" fmla="*/ 7246 h 12183"/>
              <a:gd name="connsiteX0" fmla="*/ 0 w 16221"/>
              <a:gd name="connsiteY0" fmla="*/ 7246 h 13132"/>
              <a:gd name="connsiteX1" fmla="*/ 10250 w 16221"/>
              <a:gd name="connsiteY1" fmla="*/ 0 h 13132"/>
              <a:gd name="connsiteX2" fmla="*/ 16221 w 16221"/>
              <a:gd name="connsiteY2" fmla="*/ 3702 h 13132"/>
              <a:gd name="connsiteX3" fmla="*/ 3412 w 16221"/>
              <a:gd name="connsiteY3" fmla="*/ 13132 h 13132"/>
              <a:gd name="connsiteX4" fmla="*/ 0 w 16221"/>
              <a:gd name="connsiteY4" fmla="*/ 7246 h 13132"/>
              <a:gd name="connsiteX0" fmla="*/ 0 w 16279"/>
              <a:gd name="connsiteY0" fmla="*/ 7246 h 13132"/>
              <a:gd name="connsiteX1" fmla="*/ 10250 w 16279"/>
              <a:gd name="connsiteY1" fmla="*/ 0 h 13132"/>
              <a:gd name="connsiteX2" fmla="*/ 16279 w 16279"/>
              <a:gd name="connsiteY2" fmla="*/ 3765 h 13132"/>
              <a:gd name="connsiteX3" fmla="*/ 3412 w 16279"/>
              <a:gd name="connsiteY3" fmla="*/ 13132 h 13132"/>
              <a:gd name="connsiteX4" fmla="*/ 0 w 16279"/>
              <a:gd name="connsiteY4" fmla="*/ 7246 h 13132"/>
              <a:gd name="connsiteX0" fmla="*/ 0 w 16301"/>
              <a:gd name="connsiteY0" fmla="*/ 7246 h 13132"/>
              <a:gd name="connsiteX1" fmla="*/ 10250 w 16301"/>
              <a:gd name="connsiteY1" fmla="*/ 0 h 13132"/>
              <a:gd name="connsiteX2" fmla="*/ 16301 w 16301"/>
              <a:gd name="connsiteY2" fmla="*/ 3812 h 13132"/>
              <a:gd name="connsiteX3" fmla="*/ 3412 w 16301"/>
              <a:gd name="connsiteY3" fmla="*/ 13132 h 13132"/>
              <a:gd name="connsiteX4" fmla="*/ 0 w 16301"/>
              <a:gd name="connsiteY4" fmla="*/ 7246 h 13132"/>
              <a:gd name="connsiteX0" fmla="*/ 0 w 16366"/>
              <a:gd name="connsiteY0" fmla="*/ 7246 h 13132"/>
              <a:gd name="connsiteX1" fmla="*/ 10250 w 16366"/>
              <a:gd name="connsiteY1" fmla="*/ 0 h 13132"/>
              <a:gd name="connsiteX2" fmla="*/ 16366 w 16366"/>
              <a:gd name="connsiteY2" fmla="*/ 3836 h 13132"/>
              <a:gd name="connsiteX3" fmla="*/ 3412 w 16366"/>
              <a:gd name="connsiteY3" fmla="*/ 13132 h 13132"/>
              <a:gd name="connsiteX4" fmla="*/ 0 w 16366"/>
              <a:gd name="connsiteY4" fmla="*/ 7246 h 1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4236753" y="4807549"/>
            <a:ext cx="3536721" cy="755051"/>
          </a:xfrm>
          <a:prstGeom prst="rect">
            <a:avLst/>
          </a:prstGeom>
          <a:solidFill>
            <a:srgbClr val="70A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7" name="矩形 6"/>
          <p:cNvSpPr/>
          <p:nvPr/>
        </p:nvSpPr>
        <p:spPr>
          <a:xfrm flipH="1">
            <a:off x="3239218" y="3701046"/>
            <a:ext cx="3536721" cy="752785"/>
          </a:xfrm>
          <a:prstGeom prst="rect">
            <a:avLst/>
          </a:prstGeom>
          <a:solidFill>
            <a:srgbClr val="2E5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2241681" y="2592276"/>
            <a:ext cx="3536721" cy="755053"/>
          </a:xfrm>
          <a:prstGeom prst="rect">
            <a:avLst/>
          </a:prstGeom>
          <a:solidFill>
            <a:srgbClr val="70A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矩形 8"/>
          <p:cNvSpPr/>
          <p:nvPr/>
        </p:nvSpPr>
        <p:spPr>
          <a:xfrm flipH="1">
            <a:off x="1235076" y="1483506"/>
            <a:ext cx="3536721" cy="755051"/>
          </a:xfrm>
          <a:prstGeom prst="rect">
            <a:avLst/>
          </a:prstGeom>
          <a:solidFill>
            <a:srgbClr val="2E5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4927746" y="1526420"/>
            <a:ext cx="4486399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170AC5-B85B-822B-2BD4-6582CCB46FC8}"/>
              </a:ext>
            </a:extLst>
          </p:cNvPr>
          <p:cNvGrpSpPr/>
          <p:nvPr/>
        </p:nvGrpSpPr>
        <p:grpSpPr>
          <a:xfrm>
            <a:off x="370771" y="245683"/>
            <a:ext cx="708729" cy="708729"/>
            <a:chOff x="1161568" y="2606552"/>
            <a:chExt cx="1228574" cy="1228574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587180C1-4E8F-A784-2A37-CD31FC220B5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161568" y="2606552"/>
              <a:ext cx="1228574" cy="1228574"/>
            </a:xfrm>
            <a:prstGeom prst="ellipse">
              <a:avLst/>
            </a:prstGeom>
            <a:gradFill flip="none" rotWithShape="1">
              <a:gsLst>
                <a:gs pos="0">
                  <a:srgbClr val="2E715C"/>
                </a:gs>
                <a:gs pos="70000">
                  <a:srgbClr val="2E5C46"/>
                </a:gs>
              </a:gsLst>
              <a:lin ang="5400000" scaled="1"/>
              <a:tileRect/>
            </a:gra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84B8FB57-EDA8-5529-E8F9-C08529BC2E9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2CFB8FA6-A9F9-0D8F-873B-5B5541B062A0}"/>
              </a:ext>
            </a:extLst>
          </p:cNvPr>
          <p:cNvSpPr/>
          <p:nvPr/>
        </p:nvSpPr>
        <p:spPr>
          <a:xfrm>
            <a:off x="6005113" y="2638643"/>
            <a:ext cx="4486399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014CDA1-0557-DB04-17D2-C8274B118BAB}"/>
              </a:ext>
            </a:extLst>
          </p:cNvPr>
          <p:cNvSpPr/>
          <p:nvPr/>
        </p:nvSpPr>
        <p:spPr>
          <a:xfrm>
            <a:off x="6854368" y="3705349"/>
            <a:ext cx="4486399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75A1140-4E2F-DEB4-5356-ADEDC23D0EA8}"/>
              </a:ext>
            </a:extLst>
          </p:cNvPr>
          <p:cNvSpPr/>
          <p:nvPr/>
        </p:nvSpPr>
        <p:spPr>
          <a:xfrm>
            <a:off x="7921169" y="4837037"/>
            <a:ext cx="3267532" cy="65042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5857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5"/>
          <p:cNvGrpSpPr>
            <a:grpSpLocks/>
          </p:cNvGrpSpPr>
          <p:nvPr/>
        </p:nvGrpSpPr>
        <p:grpSpPr bwMode="auto">
          <a:xfrm>
            <a:off x="1454843" y="1753951"/>
            <a:ext cx="4405301" cy="4075319"/>
            <a:chOff x="815" y="894"/>
            <a:chExt cx="1989" cy="1813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1505" y="1855"/>
              <a:ext cx="617" cy="85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fontAlgn="base" hangingPunct="1">
                <a:lnSpc>
                  <a:spcPct val="120000"/>
                </a:lnSpc>
                <a:buClrTx/>
                <a:buSzTx/>
                <a:defRPr/>
              </a:pPr>
              <a:endParaRPr lang="en-US" sz="1600" kern="0" dirty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815" y="967"/>
              <a:ext cx="1989" cy="1638"/>
            </a:xfrm>
            <a:custGeom>
              <a:avLst/>
              <a:gdLst>
                <a:gd name="T0" fmla="*/ 0 w 1291"/>
                <a:gd name="T1" fmla="*/ 0 h 951"/>
                <a:gd name="T2" fmla="*/ 446 w 1291"/>
                <a:gd name="T3" fmla="*/ 947 h 951"/>
                <a:gd name="T4" fmla="*/ 844 w 1291"/>
                <a:gd name="T5" fmla="*/ 950 h 951"/>
                <a:gd name="T6" fmla="*/ 1290 w 1291"/>
                <a:gd name="T7" fmla="*/ 3 h 951"/>
                <a:gd name="T8" fmla="*/ 0 w 1291"/>
                <a:gd name="T9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1" h="951">
                  <a:moveTo>
                    <a:pt x="0" y="0"/>
                  </a:moveTo>
                  <a:lnTo>
                    <a:pt x="446" y="947"/>
                  </a:lnTo>
                  <a:lnTo>
                    <a:pt x="844" y="950"/>
                  </a:lnTo>
                  <a:lnTo>
                    <a:pt x="1290" y="3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7" name="Oval 20"/>
            <p:cNvSpPr>
              <a:spLocks noChangeArrowheads="1"/>
            </p:cNvSpPr>
            <p:nvPr/>
          </p:nvSpPr>
          <p:spPr bwMode="auto">
            <a:xfrm>
              <a:off x="827" y="894"/>
              <a:ext cx="1977" cy="142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22"/>
            <p:cNvSpPr>
              <a:spLocks noChangeArrowheads="1"/>
            </p:cNvSpPr>
            <p:nvPr/>
          </p:nvSpPr>
          <p:spPr bwMode="auto">
            <a:xfrm>
              <a:off x="1062" y="1431"/>
              <a:ext cx="1504" cy="19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9" name="Oval 23"/>
            <p:cNvSpPr>
              <a:spLocks noChangeArrowheads="1"/>
            </p:cNvSpPr>
            <p:nvPr/>
          </p:nvSpPr>
          <p:spPr bwMode="auto">
            <a:xfrm>
              <a:off x="1282" y="1986"/>
              <a:ext cx="1044" cy="196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AutoShape 24"/>
          <p:cNvSpPr>
            <a:spLocks noChangeArrowheads="1"/>
          </p:cNvSpPr>
          <p:nvPr/>
        </p:nvSpPr>
        <p:spPr bwMode="auto">
          <a:xfrm rot="16200000" flipH="1">
            <a:off x="2734408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1" name="Freeform 25"/>
          <p:cNvSpPr>
            <a:spLocks/>
          </p:cNvSpPr>
          <p:nvPr/>
        </p:nvSpPr>
        <p:spPr bwMode="auto">
          <a:xfrm>
            <a:off x="4832462" y="2702534"/>
            <a:ext cx="1069765" cy="701323"/>
          </a:xfrm>
          <a:custGeom>
            <a:avLst/>
            <a:gdLst>
              <a:gd name="T0" fmla="*/ 884378 w 314"/>
              <a:gd name="T1" fmla="*/ 151756 h 182"/>
              <a:gd name="T2" fmla="*/ 887212 w 314"/>
              <a:gd name="T3" fmla="*/ 553279 h 182"/>
              <a:gd name="T4" fmla="*/ 479038 w 314"/>
              <a:gd name="T5" fmla="*/ 572248 h 182"/>
              <a:gd name="T6" fmla="*/ 586751 w 314"/>
              <a:gd name="T7" fmla="*/ 458431 h 182"/>
              <a:gd name="T8" fmla="*/ 402505 w 314"/>
              <a:gd name="T9" fmla="*/ 265574 h 182"/>
              <a:gd name="T10" fmla="*/ 359987 w 314"/>
              <a:gd name="T11" fmla="*/ 246604 h 182"/>
              <a:gd name="T12" fmla="*/ 314634 w 314"/>
              <a:gd name="T13" fmla="*/ 252927 h 182"/>
              <a:gd name="T14" fmla="*/ 260778 w 314"/>
              <a:gd name="T15" fmla="*/ 278220 h 182"/>
              <a:gd name="T16" fmla="*/ 198418 w 314"/>
              <a:gd name="T17" fmla="*/ 331967 h 182"/>
              <a:gd name="T18" fmla="*/ 141727 w 314"/>
              <a:gd name="T19" fmla="*/ 392038 h 182"/>
              <a:gd name="T20" fmla="*/ 0 w 314"/>
              <a:gd name="T21" fmla="*/ 243443 h 182"/>
              <a:gd name="T22" fmla="*/ 96375 w 314"/>
              <a:gd name="T23" fmla="*/ 145433 h 182"/>
              <a:gd name="T24" fmla="*/ 136058 w 314"/>
              <a:gd name="T25" fmla="*/ 113817 h 182"/>
              <a:gd name="T26" fmla="*/ 189914 w 314"/>
              <a:gd name="T27" fmla="*/ 75878 h 182"/>
              <a:gd name="T28" fmla="*/ 232433 w 314"/>
              <a:gd name="T29" fmla="*/ 53747 h 182"/>
              <a:gd name="T30" fmla="*/ 272116 w 314"/>
              <a:gd name="T31" fmla="*/ 28454 h 182"/>
              <a:gd name="T32" fmla="*/ 317469 w 314"/>
              <a:gd name="T33" fmla="*/ 9485 h 182"/>
              <a:gd name="T34" fmla="*/ 365656 w 314"/>
              <a:gd name="T35" fmla="*/ 0 h 182"/>
              <a:gd name="T36" fmla="*/ 419513 w 314"/>
              <a:gd name="T37" fmla="*/ 0 h 182"/>
              <a:gd name="T38" fmla="*/ 464865 w 314"/>
              <a:gd name="T39" fmla="*/ 3162 h 182"/>
              <a:gd name="T40" fmla="*/ 513053 w 314"/>
              <a:gd name="T41" fmla="*/ 15808 h 182"/>
              <a:gd name="T42" fmla="*/ 561240 w 314"/>
              <a:gd name="T43" fmla="*/ 41101 h 182"/>
              <a:gd name="T44" fmla="*/ 589585 w 314"/>
              <a:gd name="T45" fmla="*/ 72717 h 182"/>
              <a:gd name="T46" fmla="*/ 779500 w 314"/>
              <a:gd name="T47" fmla="*/ 259251 h 182"/>
              <a:gd name="T48" fmla="*/ 884378 w 314"/>
              <a:gd name="T49" fmla="*/ 151756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2"/>
              <a:gd name="T77" fmla="*/ 314 w 314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2">
                <a:moveTo>
                  <a:pt x="312" y="48"/>
                </a:moveTo>
                <a:lnTo>
                  <a:pt x="313" y="175"/>
                </a:lnTo>
                <a:lnTo>
                  <a:pt x="169" y="181"/>
                </a:lnTo>
                <a:lnTo>
                  <a:pt x="207" y="145"/>
                </a:lnTo>
                <a:lnTo>
                  <a:pt x="142" y="84"/>
                </a:lnTo>
                <a:lnTo>
                  <a:pt x="127" y="78"/>
                </a:lnTo>
                <a:lnTo>
                  <a:pt x="111" y="80"/>
                </a:lnTo>
                <a:lnTo>
                  <a:pt x="92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auto">
          <a:xfrm>
            <a:off x="4298686" y="4042242"/>
            <a:ext cx="1074193" cy="705820"/>
          </a:xfrm>
          <a:custGeom>
            <a:avLst/>
            <a:gdLst>
              <a:gd name="T0" fmla="*/ 886487 w 315"/>
              <a:gd name="T1" fmla="*/ 152428 h 182"/>
              <a:gd name="T2" fmla="*/ 889319 w 315"/>
              <a:gd name="T3" fmla="*/ 555727 h 182"/>
              <a:gd name="T4" fmla="*/ 481478 w 315"/>
              <a:gd name="T5" fmla="*/ 574780 h 182"/>
              <a:gd name="T6" fmla="*/ 589103 w 315"/>
              <a:gd name="T7" fmla="*/ 460459 h 182"/>
              <a:gd name="T8" fmla="*/ 405008 w 315"/>
              <a:gd name="T9" fmla="*/ 266749 h 182"/>
              <a:gd name="T10" fmla="*/ 359693 w 315"/>
              <a:gd name="T11" fmla="*/ 247695 h 182"/>
              <a:gd name="T12" fmla="*/ 314377 w 315"/>
              <a:gd name="T13" fmla="*/ 254047 h 182"/>
              <a:gd name="T14" fmla="*/ 263397 w 315"/>
              <a:gd name="T15" fmla="*/ 279451 h 182"/>
              <a:gd name="T16" fmla="*/ 198256 w 315"/>
              <a:gd name="T17" fmla="*/ 333436 h 182"/>
              <a:gd name="T18" fmla="*/ 141611 w 315"/>
              <a:gd name="T19" fmla="*/ 393772 h 182"/>
              <a:gd name="T20" fmla="*/ 0 w 315"/>
              <a:gd name="T21" fmla="*/ 244520 h 182"/>
              <a:gd name="T22" fmla="*/ 96296 w 315"/>
              <a:gd name="T23" fmla="*/ 146077 h 182"/>
              <a:gd name="T24" fmla="*/ 135947 w 315"/>
              <a:gd name="T25" fmla="*/ 114321 h 182"/>
              <a:gd name="T26" fmla="*/ 189759 w 315"/>
              <a:gd name="T27" fmla="*/ 76214 h 182"/>
              <a:gd name="T28" fmla="*/ 232242 w 315"/>
              <a:gd name="T29" fmla="*/ 53985 h 182"/>
              <a:gd name="T30" fmla="*/ 271894 w 315"/>
              <a:gd name="T31" fmla="*/ 28580 h 182"/>
              <a:gd name="T32" fmla="*/ 317209 w 315"/>
              <a:gd name="T33" fmla="*/ 9527 h 182"/>
              <a:gd name="T34" fmla="*/ 365357 w 315"/>
              <a:gd name="T35" fmla="*/ 0 h 182"/>
              <a:gd name="T36" fmla="*/ 422002 w 315"/>
              <a:gd name="T37" fmla="*/ 0 h 182"/>
              <a:gd name="T38" fmla="*/ 467317 w 315"/>
              <a:gd name="T39" fmla="*/ 3176 h 182"/>
              <a:gd name="T40" fmla="*/ 515465 w 315"/>
              <a:gd name="T41" fmla="*/ 15878 h 182"/>
              <a:gd name="T42" fmla="*/ 563613 w 315"/>
              <a:gd name="T43" fmla="*/ 41283 h 182"/>
              <a:gd name="T44" fmla="*/ 591935 w 315"/>
              <a:gd name="T45" fmla="*/ 73038 h 182"/>
              <a:gd name="T46" fmla="*/ 781694 w 315"/>
              <a:gd name="T47" fmla="*/ 260398 h 182"/>
              <a:gd name="T48" fmla="*/ 886487 w 315"/>
              <a:gd name="T49" fmla="*/ 152428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5"/>
              <a:gd name="T76" fmla="*/ 0 h 182"/>
              <a:gd name="T77" fmla="*/ 315 w 315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5" h="182">
                <a:moveTo>
                  <a:pt x="313" y="48"/>
                </a:moveTo>
                <a:lnTo>
                  <a:pt x="314" y="175"/>
                </a:lnTo>
                <a:lnTo>
                  <a:pt x="170" y="181"/>
                </a:lnTo>
                <a:lnTo>
                  <a:pt x="208" y="145"/>
                </a:lnTo>
                <a:lnTo>
                  <a:pt x="143" y="84"/>
                </a:lnTo>
                <a:lnTo>
                  <a:pt x="127" y="78"/>
                </a:lnTo>
                <a:lnTo>
                  <a:pt x="111" y="80"/>
                </a:lnTo>
                <a:lnTo>
                  <a:pt x="93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9" y="0"/>
                </a:lnTo>
                <a:lnTo>
                  <a:pt x="165" y="1"/>
                </a:lnTo>
                <a:lnTo>
                  <a:pt x="182" y="5"/>
                </a:lnTo>
                <a:lnTo>
                  <a:pt x="199" y="13"/>
                </a:lnTo>
                <a:lnTo>
                  <a:pt x="209" y="23"/>
                </a:lnTo>
                <a:lnTo>
                  <a:pt x="276" y="82"/>
                </a:lnTo>
                <a:lnTo>
                  <a:pt x="313" y="48"/>
                </a:lnTo>
              </a:path>
            </a:pathLst>
          </a:cu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3" name="Freeform 27"/>
          <p:cNvSpPr>
            <a:spLocks/>
          </p:cNvSpPr>
          <p:nvPr/>
        </p:nvSpPr>
        <p:spPr bwMode="auto">
          <a:xfrm>
            <a:off x="5065019" y="1358332"/>
            <a:ext cx="1069763" cy="710315"/>
          </a:xfrm>
          <a:custGeom>
            <a:avLst/>
            <a:gdLst>
              <a:gd name="T0" fmla="*/ 884378 w 314"/>
              <a:gd name="T1" fmla="*/ 152263 h 183"/>
              <a:gd name="T2" fmla="*/ 887212 w 314"/>
              <a:gd name="T3" fmla="*/ 558297 h 183"/>
              <a:gd name="T4" fmla="*/ 479038 w 314"/>
              <a:gd name="T5" fmla="*/ 577330 h 183"/>
              <a:gd name="T6" fmla="*/ 586751 w 314"/>
              <a:gd name="T7" fmla="*/ 463133 h 183"/>
              <a:gd name="T8" fmla="*/ 402505 w 314"/>
              <a:gd name="T9" fmla="*/ 269632 h 183"/>
              <a:gd name="T10" fmla="*/ 359987 w 314"/>
              <a:gd name="T11" fmla="*/ 247427 h 183"/>
              <a:gd name="T12" fmla="*/ 314634 w 314"/>
              <a:gd name="T13" fmla="*/ 256944 h 183"/>
              <a:gd name="T14" fmla="*/ 260778 w 314"/>
              <a:gd name="T15" fmla="*/ 282321 h 183"/>
              <a:gd name="T16" fmla="*/ 198418 w 314"/>
              <a:gd name="T17" fmla="*/ 333075 h 183"/>
              <a:gd name="T18" fmla="*/ 141727 w 314"/>
              <a:gd name="T19" fmla="*/ 396518 h 183"/>
              <a:gd name="T20" fmla="*/ 0 w 314"/>
              <a:gd name="T21" fmla="*/ 247427 h 183"/>
              <a:gd name="T22" fmla="*/ 96375 w 314"/>
              <a:gd name="T23" fmla="*/ 149091 h 183"/>
              <a:gd name="T24" fmla="*/ 136058 w 314"/>
              <a:gd name="T25" fmla="*/ 114197 h 183"/>
              <a:gd name="T26" fmla="*/ 189914 w 314"/>
              <a:gd name="T27" fmla="*/ 76131 h 183"/>
              <a:gd name="T28" fmla="*/ 232433 w 314"/>
              <a:gd name="T29" fmla="*/ 53926 h 183"/>
              <a:gd name="T30" fmla="*/ 272116 w 314"/>
              <a:gd name="T31" fmla="*/ 28549 h 183"/>
              <a:gd name="T32" fmla="*/ 317469 w 314"/>
              <a:gd name="T33" fmla="*/ 9516 h 183"/>
              <a:gd name="T34" fmla="*/ 365656 w 314"/>
              <a:gd name="T35" fmla="*/ 0 h 183"/>
              <a:gd name="T36" fmla="*/ 419513 w 314"/>
              <a:gd name="T37" fmla="*/ 0 h 183"/>
              <a:gd name="T38" fmla="*/ 464865 w 314"/>
              <a:gd name="T39" fmla="*/ 3172 h 183"/>
              <a:gd name="T40" fmla="*/ 513053 w 314"/>
              <a:gd name="T41" fmla="*/ 15861 h 183"/>
              <a:gd name="T42" fmla="*/ 561240 w 314"/>
              <a:gd name="T43" fmla="*/ 41238 h 183"/>
              <a:gd name="T44" fmla="*/ 589585 w 314"/>
              <a:gd name="T45" fmla="*/ 72959 h 183"/>
              <a:gd name="T46" fmla="*/ 779500 w 314"/>
              <a:gd name="T47" fmla="*/ 260116 h 183"/>
              <a:gd name="T48" fmla="*/ 884378 w 314"/>
              <a:gd name="T49" fmla="*/ 152263 h 18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3"/>
              <a:gd name="T77" fmla="*/ 314 w 314"/>
              <a:gd name="T78" fmla="*/ 183 h 18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3">
                <a:moveTo>
                  <a:pt x="312" y="48"/>
                </a:moveTo>
                <a:lnTo>
                  <a:pt x="313" y="176"/>
                </a:lnTo>
                <a:lnTo>
                  <a:pt x="169" y="182"/>
                </a:lnTo>
                <a:lnTo>
                  <a:pt x="207" y="146"/>
                </a:lnTo>
                <a:lnTo>
                  <a:pt x="142" y="85"/>
                </a:lnTo>
                <a:lnTo>
                  <a:pt x="127" y="78"/>
                </a:lnTo>
                <a:lnTo>
                  <a:pt x="111" y="81"/>
                </a:lnTo>
                <a:lnTo>
                  <a:pt x="92" y="89"/>
                </a:lnTo>
                <a:lnTo>
                  <a:pt x="70" y="105"/>
                </a:lnTo>
                <a:lnTo>
                  <a:pt x="50" y="125"/>
                </a:lnTo>
                <a:lnTo>
                  <a:pt x="0" y="78"/>
                </a:lnTo>
                <a:lnTo>
                  <a:pt x="34" y="47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2766021" y="1230207"/>
            <a:ext cx="316720" cy="762015"/>
          </a:xfrm>
          <a:prstGeom prst="rect">
            <a:avLst/>
          </a:pr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" name="AutoShape 29"/>
          <p:cNvSpPr>
            <a:spLocks noChangeArrowheads="1"/>
          </p:cNvSpPr>
          <p:nvPr/>
        </p:nvSpPr>
        <p:spPr bwMode="auto">
          <a:xfrm rot="16200000" flipH="1">
            <a:off x="3505171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3536784" y="1230207"/>
            <a:ext cx="318936" cy="762015"/>
          </a:xfrm>
          <a:prstGeom prst="rect">
            <a:avLst/>
          </a:pr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7" name="AutoShape 31"/>
          <p:cNvSpPr>
            <a:spLocks noChangeArrowheads="1"/>
          </p:cNvSpPr>
          <p:nvPr/>
        </p:nvSpPr>
        <p:spPr bwMode="auto">
          <a:xfrm rot="16200000" flipH="1">
            <a:off x="4263752" y="1939951"/>
            <a:ext cx="384380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4294256" y="1230207"/>
            <a:ext cx="321150" cy="762015"/>
          </a:xfrm>
          <a:prstGeom prst="rect">
            <a:avLst/>
          </a:pr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9" name="AutoShape 33"/>
          <p:cNvSpPr>
            <a:spLocks noChangeArrowheads="1"/>
          </p:cNvSpPr>
          <p:nvPr/>
        </p:nvSpPr>
        <p:spPr bwMode="auto">
          <a:xfrm rot="16200000" flipH="1">
            <a:off x="3011228" y="3242616"/>
            <a:ext cx="388875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3049521" y="2563172"/>
            <a:ext cx="314506" cy="759767"/>
          </a:xfrm>
          <a:prstGeom prst="rect">
            <a:avLst/>
          </a:pr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1" name="AutoShape 35"/>
          <p:cNvSpPr>
            <a:spLocks noChangeArrowheads="1"/>
          </p:cNvSpPr>
          <p:nvPr/>
        </p:nvSpPr>
        <p:spPr bwMode="auto">
          <a:xfrm rot="16200000" flipH="1">
            <a:off x="3775330" y="3242603"/>
            <a:ext cx="391124" cy="682169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3811424" y="2563172"/>
            <a:ext cx="318936" cy="759767"/>
          </a:xfrm>
          <a:prstGeom prst="rect">
            <a:avLst/>
          </a:pr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3" name="AutoShape 37"/>
          <p:cNvSpPr>
            <a:spLocks noChangeArrowheads="1"/>
          </p:cNvSpPr>
          <p:nvPr/>
        </p:nvSpPr>
        <p:spPr bwMode="auto">
          <a:xfrm rot="16200000" flipH="1">
            <a:off x="3393288" y="4515964"/>
            <a:ext cx="388875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4" name="Rectangle 38"/>
          <p:cNvSpPr>
            <a:spLocks noChangeArrowheads="1"/>
          </p:cNvSpPr>
          <p:nvPr/>
        </p:nvSpPr>
        <p:spPr bwMode="auto">
          <a:xfrm>
            <a:off x="3430472" y="3830950"/>
            <a:ext cx="318936" cy="762015"/>
          </a:xfrm>
          <a:prstGeom prst="rect">
            <a:avLst/>
          </a:pr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9" name="AutoShape 21"/>
          <p:cNvSpPr>
            <a:spLocks noChangeArrowheads="1"/>
          </p:cNvSpPr>
          <p:nvPr/>
        </p:nvSpPr>
        <p:spPr bwMode="auto">
          <a:xfrm rot="16200000" flipH="1">
            <a:off x="1843468" y="1258724"/>
            <a:ext cx="613659" cy="660021"/>
          </a:xfrm>
          <a:prstGeom prst="rightArrow">
            <a:avLst>
              <a:gd name="adj1" fmla="val 50000"/>
              <a:gd name="adj2" fmla="val 29014"/>
            </a:avLst>
          </a:prstGeom>
          <a:solidFill>
            <a:srgbClr val="70AB9B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5282219-33C4-6E5A-90DB-2276AABA1FED}"/>
              </a:ext>
            </a:extLst>
          </p:cNvPr>
          <p:cNvGrpSpPr/>
          <p:nvPr/>
        </p:nvGrpSpPr>
        <p:grpSpPr>
          <a:xfrm>
            <a:off x="370771" y="245683"/>
            <a:ext cx="708729" cy="708729"/>
            <a:chOff x="1161568" y="2606552"/>
            <a:chExt cx="1228574" cy="1228574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C9340185-5922-4651-C7E2-5B9D9644371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161568" y="2606552"/>
              <a:ext cx="1228574" cy="1228574"/>
            </a:xfrm>
            <a:prstGeom prst="ellipse">
              <a:avLst/>
            </a:prstGeom>
            <a:gradFill flip="none" rotWithShape="1">
              <a:gsLst>
                <a:gs pos="0">
                  <a:srgbClr val="2E715C"/>
                </a:gs>
                <a:gs pos="70000">
                  <a:srgbClr val="2E5C46"/>
                </a:gs>
              </a:gsLst>
              <a:lin ang="5400000" scaled="1"/>
              <a:tileRect/>
            </a:gra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9500DE2F-54FC-568C-36CD-24C139079F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DD17C981-29EB-CF2F-1C77-DA5601CFABC5}"/>
              </a:ext>
            </a:extLst>
          </p:cNvPr>
          <p:cNvSpPr txBox="1"/>
          <p:nvPr/>
        </p:nvSpPr>
        <p:spPr>
          <a:xfrm>
            <a:off x="6579991" y="1569285"/>
            <a:ext cx="28305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0F9FD10-9838-BAC0-1664-E8CE7C276B0C}"/>
              </a:ext>
            </a:extLst>
          </p:cNvPr>
          <p:cNvSpPr txBox="1"/>
          <p:nvPr/>
        </p:nvSpPr>
        <p:spPr>
          <a:xfrm>
            <a:off x="6579990" y="1933734"/>
            <a:ext cx="4405301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8EE2DBA-201F-7F33-747A-118F0FBC0C3C}"/>
              </a:ext>
            </a:extLst>
          </p:cNvPr>
          <p:cNvSpPr txBox="1"/>
          <p:nvPr/>
        </p:nvSpPr>
        <p:spPr>
          <a:xfrm>
            <a:off x="6579991" y="3492088"/>
            <a:ext cx="28305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E1DFEB4-7474-6B39-5F27-A26D123B21BA}"/>
              </a:ext>
            </a:extLst>
          </p:cNvPr>
          <p:cNvSpPr txBox="1"/>
          <p:nvPr/>
        </p:nvSpPr>
        <p:spPr>
          <a:xfrm>
            <a:off x="6579990" y="3856537"/>
            <a:ext cx="4405301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618041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1955563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1955563" y="2478546"/>
            <a:ext cx="313143" cy="59192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77B878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2357934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2758622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3155943" y="1141236"/>
            <a:ext cx="314824" cy="1929235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2357934" y="2075499"/>
            <a:ext cx="313143" cy="994972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E5C46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2758622" y="1658956"/>
            <a:ext cx="314824" cy="1411512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70AB9B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3155943" y="1385763"/>
            <a:ext cx="314824" cy="1684708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92D4D8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113886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4514575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4916947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5319318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113886" y="2783784"/>
            <a:ext cx="313143" cy="286687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77B878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4514575" y="2083928"/>
            <a:ext cx="314824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E5C46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4916947" y="1385763"/>
            <a:ext cx="314824" cy="1684708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70AB9B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5319318" y="2330146"/>
            <a:ext cx="314824" cy="740327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92D4D8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626211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6664482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7066850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746754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7467540" y="1377327"/>
            <a:ext cx="314824" cy="1693140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92D4D8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7066850" y="1691002"/>
            <a:ext cx="313143" cy="1379471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70AB9B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6664482" y="2083928"/>
            <a:ext cx="313143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E5C46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6262110" y="2492039"/>
            <a:ext cx="314824" cy="578433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77B878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852650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8923821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9326190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9728561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34"/>
          <p:cNvSpPr>
            <a:spLocks/>
          </p:cNvSpPr>
          <p:nvPr/>
        </p:nvSpPr>
        <p:spPr bwMode="auto">
          <a:xfrm>
            <a:off x="9728561" y="1395882"/>
            <a:ext cx="313143" cy="1674591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92D4D8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35"/>
          <p:cNvSpPr>
            <a:spLocks/>
          </p:cNvSpPr>
          <p:nvPr/>
        </p:nvSpPr>
        <p:spPr bwMode="auto">
          <a:xfrm>
            <a:off x="9326190" y="1542596"/>
            <a:ext cx="313143" cy="1527872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70AB9B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36"/>
          <p:cNvSpPr>
            <a:spLocks/>
          </p:cNvSpPr>
          <p:nvPr/>
        </p:nvSpPr>
        <p:spPr bwMode="auto">
          <a:xfrm>
            <a:off x="8923821" y="2658988"/>
            <a:ext cx="314824" cy="41148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E5C46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37"/>
          <p:cNvSpPr>
            <a:spLocks/>
          </p:cNvSpPr>
          <p:nvPr/>
        </p:nvSpPr>
        <p:spPr bwMode="auto">
          <a:xfrm>
            <a:off x="8526500" y="1895053"/>
            <a:ext cx="314824" cy="1175417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77B878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Oval 38"/>
          <p:cNvSpPr>
            <a:spLocks noChangeArrowheads="1"/>
          </p:cNvSpPr>
          <p:nvPr/>
        </p:nvSpPr>
        <p:spPr bwMode="auto">
          <a:xfrm>
            <a:off x="2305743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2E5C46"/>
            </a:solidFill>
            <a:prstDash val="solid"/>
            <a:miter lim="800000"/>
            <a:headEnd/>
            <a:tailEnd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2494849" y="3577621"/>
            <a:ext cx="421481" cy="427569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2E5C46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>
            <a:off x="4473613" y="3392069"/>
            <a:ext cx="797326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70AB9B"/>
            </a:solidFill>
            <a:prstDash val="solid"/>
            <a:miter lim="800000"/>
            <a:headEnd/>
            <a:tailEnd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6630810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2E5C46"/>
            </a:solidFill>
            <a:prstDash val="solid"/>
            <a:miter lim="800000"/>
            <a:headEnd/>
            <a:tailEnd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Oval 42"/>
          <p:cNvSpPr>
            <a:spLocks noChangeArrowheads="1"/>
          </p:cNvSpPr>
          <p:nvPr/>
        </p:nvSpPr>
        <p:spPr bwMode="auto">
          <a:xfrm>
            <a:off x="8869523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70AB9B"/>
            </a:solidFill>
            <a:prstDash val="solid"/>
            <a:miter lim="800000"/>
            <a:headEnd/>
            <a:tailEnd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6860501" y="3658290"/>
            <a:ext cx="330205" cy="26622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2E5C46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4643243" y="3593252"/>
            <a:ext cx="456383" cy="397989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70AB9B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9097712" y="3600635"/>
            <a:ext cx="338261" cy="376475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70AB9B"/>
          </a:solidFill>
          <a:ln>
            <a:noFill/>
          </a:ln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82166FC-4E8D-F49E-7A10-5A8232184C66}"/>
              </a:ext>
            </a:extLst>
          </p:cNvPr>
          <p:cNvGrpSpPr/>
          <p:nvPr/>
        </p:nvGrpSpPr>
        <p:grpSpPr>
          <a:xfrm>
            <a:off x="370771" y="245683"/>
            <a:ext cx="708729" cy="708729"/>
            <a:chOff x="1161568" y="2606552"/>
            <a:chExt cx="1228574" cy="1228574"/>
          </a:xfrm>
        </p:grpSpPr>
        <p:sp>
          <p:nvSpPr>
            <p:cNvPr id="53" name="Freeform 5">
              <a:extLst>
                <a:ext uri="{FF2B5EF4-FFF2-40B4-BE49-F238E27FC236}">
                  <a16:creationId xmlns:a16="http://schemas.microsoft.com/office/drawing/2014/main" id="{C997C329-6932-1DEF-DBF4-633880C4A51E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161568" y="2606552"/>
              <a:ext cx="1228574" cy="1228574"/>
            </a:xfrm>
            <a:prstGeom prst="ellipse">
              <a:avLst/>
            </a:prstGeom>
            <a:gradFill flip="none" rotWithShape="1">
              <a:gsLst>
                <a:gs pos="0">
                  <a:srgbClr val="2E715C"/>
                </a:gs>
                <a:gs pos="70000">
                  <a:srgbClr val="2E5C46"/>
                </a:gs>
              </a:gsLst>
              <a:lin ang="5400000" scaled="1"/>
              <a:tileRect/>
            </a:gra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8BE108AB-3595-A7B9-2E20-C3C1BC344DF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E640D53-7AF2-F5CA-2EAF-2ECEBBB6FE9D}"/>
              </a:ext>
            </a:extLst>
          </p:cNvPr>
          <p:cNvGrpSpPr/>
          <p:nvPr/>
        </p:nvGrpSpPr>
        <p:grpSpPr>
          <a:xfrm>
            <a:off x="1833998" y="4376288"/>
            <a:ext cx="1849248" cy="1271084"/>
            <a:chOff x="1833998" y="4376288"/>
            <a:chExt cx="1849248" cy="1271084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94340B8-3683-422A-4FCE-168E4A75A4B4}"/>
                </a:ext>
              </a:extLst>
            </p:cNvPr>
            <p:cNvSpPr txBox="1"/>
            <p:nvPr/>
          </p:nvSpPr>
          <p:spPr>
            <a:xfrm>
              <a:off x="1884037" y="4376288"/>
              <a:ext cx="17491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43BEBB9-DFDE-EA0A-1A5A-0443A0BBEAA2}"/>
                </a:ext>
              </a:extLst>
            </p:cNvPr>
            <p:cNvSpPr txBox="1"/>
            <p:nvPr/>
          </p:nvSpPr>
          <p:spPr>
            <a:xfrm>
              <a:off x="1833998" y="4750716"/>
              <a:ext cx="1849248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2F25325-0ACB-A156-2A8D-2DCD86E270E8}"/>
              </a:ext>
            </a:extLst>
          </p:cNvPr>
          <p:cNvGrpSpPr/>
          <p:nvPr/>
        </p:nvGrpSpPr>
        <p:grpSpPr>
          <a:xfrm>
            <a:off x="3946810" y="4376288"/>
            <a:ext cx="1849248" cy="1271084"/>
            <a:chOff x="1833998" y="4376288"/>
            <a:chExt cx="1849248" cy="1271084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7FF9DE8-0396-7854-BB85-6DF4F1E50D97}"/>
                </a:ext>
              </a:extLst>
            </p:cNvPr>
            <p:cNvSpPr txBox="1"/>
            <p:nvPr/>
          </p:nvSpPr>
          <p:spPr>
            <a:xfrm>
              <a:off x="1884037" y="4376288"/>
              <a:ext cx="17491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0A7A5B1-2C55-92F3-FA97-1759EB54E254}"/>
                </a:ext>
              </a:extLst>
            </p:cNvPr>
            <p:cNvSpPr txBox="1"/>
            <p:nvPr/>
          </p:nvSpPr>
          <p:spPr>
            <a:xfrm>
              <a:off x="1833998" y="4750716"/>
              <a:ext cx="1849248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FFE212C-53D0-6D22-F6A2-B58F07607174}"/>
              </a:ext>
            </a:extLst>
          </p:cNvPr>
          <p:cNvGrpSpPr/>
          <p:nvPr/>
        </p:nvGrpSpPr>
        <p:grpSpPr>
          <a:xfrm>
            <a:off x="6142226" y="4376288"/>
            <a:ext cx="1849248" cy="1271084"/>
            <a:chOff x="1833998" y="4376288"/>
            <a:chExt cx="1849248" cy="1271084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E14B2D5-B773-9235-4955-C21A3AF0AC95}"/>
                </a:ext>
              </a:extLst>
            </p:cNvPr>
            <p:cNvSpPr txBox="1"/>
            <p:nvPr/>
          </p:nvSpPr>
          <p:spPr>
            <a:xfrm>
              <a:off x="1884037" y="4376288"/>
              <a:ext cx="17491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AF1C61C-8F35-34BA-7A81-DB0551BD878D}"/>
                </a:ext>
              </a:extLst>
            </p:cNvPr>
            <p:cNvSpPr txBox="1"/>
            <p:nvPr/>
          </p:nvSpPr>
          <p:spPr>
            <a:xfrm>
              <a:off x="1833998" y="4750716"/>
              <a:ext cx="1849248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6BBE1CA-8203-2AE0-5F88-7AB17418C836}"/>
              </a:ext>
            </a:extLst>
          </p:cNvPr>
          <p:cNvGrpSpPr/>
          <p:nvPr/>
        </p:nvGrpSpPr>
        <p:grpSpPr>
          <a:xfrm>
            <a:off x="8314021" y="4376288"/>
            <a:ext cx="1849248" cy="1271084"/>
            <a:chOff x="1833998" y="4376288"/>
            <a:chExt cx="1849248" cy="1271084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BAC9B36-7161-FE85-611C-EE413FADDB49}"/>
                </a:ext>
              </a:extLst>
            </p:cNvPr>
            <p:cNvSpPr txBox="1"/>
            <p:nvPr/>
          </p:nvSpPr>
          <p:spPr>
            <a:xfrm>
              <a:off x="1884037" y="4376288"/>
              <a:ext cx="17491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2B0F6DF-369E-F0B3-6A73-B1C10C2DC32D}"/>
                </a:ext>
              </a:extLst>
            </p:cNvPr>
            <p:cNvSpPr txBox="1"/>
            <p:nvPr/>
          </p:nvSpPr>
          <p:spPr>
            <a:xfrm>
              <a:off x="1833998" y="4750716"/>
              <a:ext cx="1849248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6190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45666895-7BD7-6812-D079-364F801927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" y="1"/>
            <a:ext cx="11455400" cy="685800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07A964B7-1E4C-4001-A547-FDEA4B0B758E}"/>
              </a:ext>
            </a:extLst>
          </p:cNvPr>
          <p:cNvSpPr txBox="1"/>
          <p:nvPr/>
        </p:nvSpPr>
        <p:spPr>
          <a:xfrm>
            <a:off x="2856972" y="-261644"/>
            <a:ext cx="6478055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>
                <a:gradFill flip="none" rotWithShape="1">
                  <a:gsLst>
                    <a:gs pos="0">
                      <a:srgbClr val="70AB9B">
                        <a:alpha val="0"/>
                      </a:srgbClr>
                    </a:gs>
                    <a:gs pos="100000">
                      <a:srgbClr val="70AB9B">
                        <a:alpha val="27000"/>
                      </a:srgbClr>
                    </a:gs>
                  </a:gsLst>
                  <a:lin ang="16200000" scaled="1"/>
                  <a:tileRect/>
                </a:gra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Arial Rounded MT Bold" panose="020F0704030504030204" pitchFamily="34" charset="0"/>
              </a:rPr>
              <a:t>02</a:t>
            </a:r>
            <a:endParaRPr lang="zh-CN" altLang="en-US" sz="41300" dirty="0">
              <a:gradFill flip="none" rotWithShape="1">
                <a:gsLst>
                  <a:gs pos="0">
                    <a:srgbClr val="70AB9B">
                      <a:alpha val="0"/>
                    </a:srgbClr>
                  </a:gs>
                  <a:gs pos="100000">
                    <a:srgbClr val="70AB9B">
                      <a:alpha val="27000"/>
                    </a:srgbClr>
                  </a:gs>
                </a:gsLst>
                <a:lin ang="16200000" scaled="1"/>
                <a:tileRect/>
              </a:gradFill>
              <a:effectLst>
                <a:glow rad="139700">
                  <a:schemeClr val="bg1">
                    <a:alpha val="40000"/>
                  </a:schemeClr>
                </a:glo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29F508C-C679-4241-54E3-462E763B8E7C}"/>
              </a:ext>
            </a:extLst>
          </p:cNvPr>
          <p:cNvSpPr/>
          <p:nvPr/>
        </p:nvSpPr>
        <p:spPr>
          <a:xfrm>
            <a:off x="4766397" y="2770630"/>
            <a:ext cx="26084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教学分析</a:t>
            </a:r>
          </a:p>
        </p:txBody>
      </p:sp>
      <p:sp>
        <p:nvSpPr>
          <p:cNvPr id="61" name="Freeform 5">
            <a:extLst>
              <a:ext uri="{FF2B5EF4-FFF2-40B4-BE49-F238E27FC236}">
                <a16:creationId xmlns:a16="http://schemas.microsoft.com/office/drawing/2014/main" id="{4699BD99-8DC5-6D9A-FB83-46AE25CFB71F}"/>
              </a:ext>
            </a:extLst>
          </p:cNvPr>
          <p:cNvSpPr>
            <a:spLocks/>
          </p:cNvSpPr>
          <p:nvPr/>
        </p:nvSpPr>
        <p:spPr bwMode="auto">
          <a:xfrm rot="10800000">
            <a:off x="5408909" y="1273024"/>
            <a:ext cx="1228574" cy="1228574"/>
          </a:xfrm>
          <a:prstGeom prst="ellipse">
            <a:avLst/>
          </a:prstGeom>
          <a:gradFill flip="none" rotWithShape="1">
            <a:gsLst>
              <a:gs pos="0">
                <a:srgbClr val="2E715C"/>
              </a:gs>
              <a:gs pos="70000">
                <a:srgbClr val="2E5C46"/>
              </a:gs>
            </a:gsLst>
            <a:lin ang="5400000" scaled="1"/>
            <a:tileRect/>
          </a:gradFill>
          <a:ln w="25400">
            <a:noFill/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DB640A3-BF94-0FE2-A257-920027331DC4}"/>
              </a:ext>
            </a:extLst>
          </p:cNvPr>
          <p:cNvSpPr txBox="1"/>
          <p:nvPr/>
        </p:nvSpPr>
        <p:spPr>
          <a:xfrm>
            <a:off x="3456873" y="3601627"/>
            <a:ext cx="5278254" cy="88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6B3A6E1-94CB-27ED-3DFE-82AC63443236}"/>
              </a:ext>
            </a:extLst>
          </p:cNvPr>
          <p:cNvGrpSpPr>
            <a:grpSpLocks noChangeAspect="1"/>
          </p:cNvGrpSpPr>
          <p:nvPr/>
        </p:nvGrpSpPr>
        <p:grpSpPr>
          <a:xfrm>
            <a:off x="5732974" y="1657697"/>
            <a:ext cx="675251" cy="459226"/>
            <a:chOff x="3897313" y="2016126"/>
            <a:chExt cx="749300" cy="509588"/>
          </a:xfrm>
          <a:solidFill>
            <a:schemeClr val="bg1"/>
          </a:solidFill>
        </p:grpSpPr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BD7215B2-92D8-2769-53C4-0C04EEE99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7313" y="2016126"/>
              <a:ext cx="749300" cy="509588"/>
            </a:xfrm>
            <a:custGeom>
              <a:avLst/>
              <a:gdLst>
                <a:gd name="T0" fmla="*/ 627 w 631"/>
                <a:gd name="T1" fmla="*/ 44 h 429"/>
                <a:gd name="T2" fmla="*/ 469 w 631"/>
                <a:gd name="T3" fmla="*/ 0 h 429"/>
                <a:gd name="T4" fmla="*/ 315 w 631"/>
                <a:gd name="T5" fmla="*/ 41 h 429"/>
                <a:gd name="T6" fmla="*/ 168 w 631"/>
                <a:gd name="T7" fmla="*/ 0 h 429"/>
                <a:gd name="T8" fmla="*/ 3 w 631"/>
                <a:gd name="T9" fmla="*/ 44 h 429"/>
                <a:gd name="T10" fmla="*/ 0 w 631"/>
                <a:gd name="T11" fmla="*/ 52 h 429"/>
                <a:gd name="T12" fmla="*/ 0 w 631"/>
                <a:gd name="T13" fmla="*/ 412 h 429"/>
                <a:gd name="T14" fmla="*/ 23 w 631"/>
                <a:gd name="T15" fmla="*/ 429 h 429"/>
                <a:gd name="T16" fmla="*/ 313 w 631"/>
                <a:gd name="T17" fmla="*/ 429 h 429"/>
                <a:gd name="T18" fmla="*/ 608 w 631"/>
                <a:gd name="T19" fmla="*/ 429 h 429"/>
                <a:gd name="T20" fmla="*/ 631 w 631"/>
                <a:gd name="T21" fmla="*/ 413 h 429"/>
                <a:gd name="T22" fmla="*/ 631 w 631"/>
                <a:gd name="T23" fmla="*/ 52 h 429"/>
                <a:gd name="T24" fmla="*/ 627 w 631"/>
                <a:gd name="T25" fmla="*/ 44 h 429"/>
                <a:gd name="T26" fmla="*/ 304 w 631"/>
                <a:gd name="T27" fmla="*/ 60 h 429"/>
                <a:gd name="T28" fmla="*/ 304 w 631"/>
                <a:gd name="T29" fmla="*/ 393 h 429"/>
                <a:gd name="T30" fmla="*/ 167 w 631"/>
                <a:gd name="T31" fmla="*/ 355 h 429"/>
                <a:gd name="T32" fmla="*/ 40 w 631"/>
                <a:gd name="T33" fmla="*/ 380 h 429"/>
                <a:gd name="T34" fmla="*/ 40 w 631"/>
                <a:gd name="T35" fmla="*/ 46 h 429"/>
                <a:gd name="T36" fmla="*/ 169 w 631"/>
                <a:gd name="T37" fmla="*/ 21 h 429"/>
                <a:gd name="T38" fmla="*/ 304 w 631"/>
                <a:gd name="T39" fmla="*/ 60 h 429"/>
                <a:gd name="T40" fmla="*/ 590 w 631"/>
                <a:gd name="T41" fmla="*/ 45 h 429"/>
                <a:gd name="T42" fmla="*/ 590 w 631"/>
                <a:gd name="T43" fmla="*/ 381 h 429"/>
                <a:gd name="T44" fmla="*/ 462 w 631"/>
                <a:gd name="T45" fmla="*/ 359 h 429"/>
                <a:gd name="T46" fmla="*/ 323 w 631"/>
                <a:gd name="T47" fmla="*/ 394 h 429"/>
                <a:gd name="T48" fmla="*/ 323 w 631"/>
                <a:gd name="T49" fmla="*/ 61 h 429"/>
                <a:gd name="T50" fmla="*/ 469 w 631"/>
                <a:gd name="T51" fmla="*/ 21 h 429"/>
                <a:gd name="T52" fmla="*/ 590 w 631"/>
                <a:gd name="T53" fmla="*/ 4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1" h="429">
                  <a:moveTo>
                    <a:pt x="627" y="44"/>
                  </a:moveTo>
                  <a:cubicBezTo>
                    <a:pt x="593" y="16"/>
                    <a:pt x="534" y="0"/>
                    <a:pt x="469" y="0"/>
                  </a:cubicBezTo>
                  <a:cubicBezTo>
                    <a:pt x="407" y="0"/>
                    <a:pt x="350" y="15"/>
                    <a:pt x="315" y="41"/>
                  </a:cubicBezTo>
                  <a:cubicBezTo>
                    <a:pt x="288" y="15"/>
                    <a:pt x="234" y="0"/>
                    <a:pt x="168" y="0"/>
                  </a:cubicBezTo>
                  <a:cubicBezTo>
                    <a:pt x="100" y="0"/>
                    <a:pt x="37" y="17"/>
                    <a:pt x="3" y="44"/>
                  </a:cubicBezTo>
                  <a:cubicBezTo>
                    <a:pt x="1" y="46"/>
                    <a:pt x="0" y="49"/>
                    <a:pt x="0" y="52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19"/>
                    <a:pt x="9" y="429"/>
                    <a:pt x="23" y="429"/>
                  </a:cubicBezTo>
                  <a:cubicBezTo>
                    <a:pt x="313" y="429"/>
                    <a:pt x="313" y="429"/>
                    <a:pt x="313" y="429"/>
                  </a:cubicBezTo>
                  <a:cubicBezTo>
                    <a:pt x="314" y="429"/>
                    <a:pt x="608" y="429"/>
                    <a:pt x="608" y="429"/>
                  </a:cubicBezTo>
                  <a:cubicBezTo>
                    <a:pt x="618" y="429"/>
                    <a:pt x="631" y="424"/>
                    <a:pt x="631" y="413"/>
                  </a:cubicBezTo>
                  <a:cubicBezTo>
                    <a:pt x="631" y="52"/>
                    <a:pt x="631" y="52"/>
                    <a:pt x="631" y="52"/>
                  </a:cubicBezTo>
                  <a:cubicBezTo>
                    <a:pt x="631" y="49"/>
                    <a:pt x="630" y="46"/>
                    <a:pt x="627" y="44"/>
                  </a:cubicBezTo>
                  <a:close/>
                  <a:moveTo>
                    <a:pt x="304" y="60"/>
                  </a:moveTo>
                  <a:cubicBezTo>
                    <a:pt x="304" y="66"/>
                    <a:pt x="304" y="393"/>
                    <a:pt x="304" y="393"/>
                  </a:cubicBezTo>
                  <a:cubicBezTo>
                    <a:pt x="275" y="369"/>
                    <a:pt x="227" y="355"/>
                    <a:pt x="167" y="355"/>
                  </a:cubicBezTo>
                  <a:cubicBezTo>
                    <a:pt x="120" y="355"/>
                    <a:pt x="75" y="364"/>
                    <a:pt x="40" y="38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85" y="21"/>
                    <a:pt x="169" y="21"/>
                  </a:cubicBezTo>
                  <a:cubicBezTo>
                    <a:pt x="266" y="21"/>
                    <a:pt x="304" y="58"/>
                    <a:pt x="304" y="60"/>
                  </a:cubicBezTo>
                  <a:close/>
                  <a:moveTo>
                    <a:pt x="590" y="45"/>
                  </a:moveTo>
                  <a:cubicBezTo>
                    <a:pt x="590" y="381"/>
                    <a:pt x="590" y="381"/>
                    <a:pt x="590" y="381"/>
                  </a:cubicBezTo>
                  <a:cubicBezTo>
                    <a:pt x="554" y="366"/>
                    <a:pt x="505" y="359"/>
                    <a:pt x="462" y="359"/>
                  </a:cubicBezTo>
                  <a:cubicBezTo>
                    <a:pt x="401" y="359"/>
                    <a:pt x="352" y="371"/>
                    <a:pt x="323" y="394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68" y="21"/>
                    <a:pt x="469" y="21"/>
                  </a:cubicBezTo>
                  <a:cubicBezTo>
                    <a:pt x="547" y="21"/>
                    <a:pt x="590" y="45"/>
                    <a:pt x="59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59E95A0B-353A-6656-1A16-5B8386B42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085976"/>
              <a:ext cx="228600" cy="52388"/>
            </a:xfrm>
            <a:custGeom>
              <a:avLst/>
              <a:gdLst>
                <a:gd name="T0" fmla="*/ 184 w 192"/>
                <a:gd name="T1" fmla="*/ 44 h 44"/>
                <a:gd name="T2" fmla="*/ 180 w 192"/>
                <a:gd name="T3" fmla="*/ 43 h 44"/>
                <a:gd name="T4" fmla="*/ 10 w 192"/>
                <a:gd name="T5" fmla="*/ 32 h 44"/>
                <a:gd name="T6" fmla="*/ 1 w 192"/>
                <a:gd name="T7" fmla="*/ 27 h 44"/>
                <a:gd name="T8" fmla="*/ 6 w 192"/>
                <a:gd name="T9" fmla="*/ 19 h 44"/>
                <a:gd name="T10" fmla="*/ 188 w 192"/>
                <a:gd name="T11" fmla="*/ 31 h 44"/>
                <a:gd name="T12" fmla="*/ 190 w 192"/>
                <a:gd name="T13" fmla="*/ 41 h 44"/>
                <a:gd name="T14" fmla="*/ 184 w 192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4">
                  <a:moveTo>
                    <a:pt x="184" y="44"/>
                  </a:moveTo>
                  <a:cubicBezTo>
                    <a:pt x="183" y="44"/>
                    <a:pt x="181" y="44"/>
                    <a:pt x="180" y="43"/>
                  </a:cubicBezTo>
                  <a:cubicBezTo>
                    <a:pt x="150" y="23"/>
                    <a:pt x="83" y="12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5"/>
                    <a:pt x="188" y="31"/>
                  </a:cubicBezTo>
                  <a:cubicBezTo>
                    <a:pt x="191" y="33"/>
                    <a:pt x="192" y="38"/>
                    <a:pt x="190" y="41"/>
                  </a:cubicBezTo>
                  <a:cubicBezTo>
                    <a:pt x="189" y="43"/>
                    <a:pt x="186" y="44"/>
                    <a:pt x="184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5">
              <a:extLst>
                <a:ext uri="{FF2B5EF4-FFF2-40B4-BE49-F238E27FC236}">
                  <a16:creationId xmlns:a16="http://schemas.microsoft.com/office/drawing/2014/main" id="{6959FD81-E368-C8DB-B2F1-FE304BD89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151063"/>
              <a:ext cx="228600" cy="50800"/>
            </a:xfrm>
            <a:custGeom>
              <a:avLst/>
              <a:gdLst>
                <a:gd name="T0" fmla="*/ 184 w 192"/>
                <a:gd name="T1" fmla="*/ 43 h 43"/>
                <a:gd name="T2" fmla="*/ 180 w 192"/>
                <a:gd name="T3" fmla="*/ 42 h 43"/>
                <a:gd name="T4" fmla="*/ 10 w 192"/>
                <a:gd name="T5" fmla="*/ 32 h 43"/>
                <a:gd name="T6" fmla="*/ 1 w 192"/>
                <a:gd name="T7" fmla="*/ 27 h 43"/>
                <a:gd name="T8" fmla="*/ 6 w 192"/>
                <a:gd name="T9" fmla="*/ 19 h 43"/>
                <a:gd name="T10" fmla="*/ 188 w 192"/>
                <a:gd name="T11" fmla="*/ 30 h 43"/>
                <a:gd name="T12" fmla="*/ 190 w 192"/>
                <a:gd name="T13" fmla="*/ 40 h 43"/>
                <a:gd name="T14" fmla="*/ 184 w 192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3">
                  <a:moveTo>
                    <a:pt x="184" y="43"/>
                  </a:moveTo>
                  <a:cubicBezTo>
                    <a:pt x="183" y="43"/>
                    <a:pt x="181" y="43"/>
                    <a:pt x="180" y="42"/>
                  </a:cubicBezTo>
                  <a:cubicBezTo>
                    <a:pt x="150" y="23"/>
                    <a:pt x="84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4"/>
                    <a:pt x="188" y="30"/>
                  </a:cubicBezTo>
                  <a:cubicBezTo>
                    <a:pt x="191" y="32"/>
                    <a:pt x="192" y="37"/>
                    <a:pt x="190" y="40"/>
                  </a:cubicBezTo>
                  <a:cubicBezTo>
                    <a:pt x="188" y="42"/>
                    <a:pt x="186" y="43"/>
                    <a:pt x="18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6">
              <a:extLst>
                <a:ext uri="{FF2B5EF4-FFF2-40B4-BE49-F238E27FC236}">
                  <a16:creationId xmlns:a16="http://schemas.microsoft.com/office/drawing/2014/main" id="{8AEBCD0F-526E-2C86-C3CF-6F8F9D04C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214563"/>
              <a:ext cx="230187" cy="50800"/>
            </a:xfrm>
            <a:custGeom>
              <a:avLst/>
              <a:gdLst>
                <a:gd name="T0" fmla="*/ 185 w 193"/>
                <a:gd name="T1" fmla="*/ 43 h 43"/>
                <a:gd name="T2" fmla="*/ 181 w 193"/>
                <a:gd name="T3" fmla="*/ 42 h 43"/>
                <a:gd name="T4" fmla="*/ 10 w 193"/>
                <a:gd name="T5" fmla="*/ 32 h 43"/>
                <a:gd name="T6" fmla="*/ 1 w 193"/>
                <a:gd name="T7" fmla="*/ 27 h 43"/>
                <a:gd name="T8" fmla="*/ 6 w 193"/>
                <a:gd name="T9" fmla="*/ 18 h 43"/>
                <a:gd name="T10" fmla="*/ 189 w 193"/>
                <a:gd name="T11" fmla="*/ 30 h 43"/>
                <a:gd name="T12" fmla="*/ 191 w 193"/>
                <a:gd name="T13" fmla="*/ 40 h 43"/>
                <a:gd name="T14" fmla="*/ 185 w 19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43">
                  <a:moveTo>
                    <a:pt x="185" y="43"/>
                  </a:moveTo>
                  <a:cubicBezTo>
                    <a:pt x="184" y="43"/>
                    <a:pt x="182" y="43"/>
                    <a:pt x="181" y="42"/>
                  </a:cubicBezTo>
                  <a:cubicBezTo>
                    <a:pt x="151" y="22"/>
                    <a:pt x="85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8"/>
                  </a:cubicBezTo>
                  <a:cubicBezTo>
                    <a:pt x="74" y="0"/>
                    <a:pt x="149" y="4"/>
                    <a:pt x="189" y="30"/>
                  </a:cubicBezTo>
                  <a:cubicBezTo>
                    <a:pt x="192" y="32"/>
                    <a:pt x="193" y="37"/>
                    <a:pt x="191" y="40"/>
                  </a:cubicBezTo>
                  <a:cubicBezTo>
                    <a:pt x="190" y="42"/>
                    <a:pt x="187" y="43"/>
                    <a:pt x="185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27">
              <a:extLst>
                <a:ext uri="{FF2B5EF4-FFF2-40B4-BE49-F238E27FC236}">
                  <a16:creationId xmlns:a16="http://schemas.microsoft.com/office/drawing/2014/main" id="{47CF3208-440C-7EA4-BC9E-22CF1343E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278063"/>
              <a:ext cx="230187" cy="52388"/>
            </a:xfrm>
            <a:custGeom>
              <a:avLst/>
              <a:gdLst>
                <a:gd name="T0" fmla="*/ 186 w 194"/>
                <a:gd name="T1" fmla="*/ 44 h 44"/>
                <a:gd name="T2" fmla="*/ 182 w 194"/>
                <a:gd name="T3" fmla="*/ 43 h 44"/>
                <a:gd name="T4" fmla="*/ 10 w 194"/>
                <a:gd name="T5" fmla="*/ 34 h 44"/>
                <a:gd name="T6" fmla="*/ 1 w 194"/>
                <a:gd name="T7" fmla="*/ 30 h 44"/>
                <a:gd name="T8" fmla="*/ 6 w 194"/>
                <a:gd name="T9" fmla="*/ 21 h 44"/>
                <a:gd name="T10" fmla="*/ 190 w 194"/>
                <a:gd name="T11" fmla="*/ 31 h 44"/>
                <a:gd name="T12" fmla="*/ 192 w 194"/>
                <a:gd name="T13" fmla="*/ 41 h 44"/>
                <a:gd name="T14" fmla="*/ 186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186" y="44"/>
                  </a:moveTo>
                  <a:cubicBezTo>
                    <a:pt x="185" y="44"/>
                    <a:pt x="183" y="44"/>
                    <a:pt x="182" y="43"/>
                  </a:cubicBezTo>
                  <a:cubicBezTo>
                    <a:pt x="144" y="19"/>
                    <a:pt x="78" y="15"/>
                    <a:pt x="10" y="34"/>
                  </a:cubicBezTo>
                  <a:cubicBezTo>
                    <a:pt x="6" y="35"/>
                    <a:pt x="2" y="33"/>
                    <a:pt x="1" y="30"/>
                  </a:cubicBezTo>
                  <a:cubicBezTo>
                    <a:pt x="0" y="26"/>
                    <a:pt x="2" y="22"/>
                    <a:pt x="6" y="21"/>
                  </a:cubicBezTo>
                  <a:cubicBezTo>
                    <a:pt x="79" y="0"/>
                    <a:pt x="148" y="4"/>
                    <a:pt x="190" y="31"/>
                  </a:cubicBezTo>
                  <a:cubicBezTo>
                    <a:pt x="193" y="34"/>
                    <a:pt x="194" y="38"/>
                    <a:pt x="192" y="41"/>
                  </a:cubicBezTo>
                  <a:cubicBezTo>
                    <a:pt x="191" y="43"/>
                    <a:pt x="188" y="44"/>
                    <a:pt x="18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28">
              <a:extLst>
                <a:ext uri="{FF2B5EF4-FFF2-40B4-BE49-F238E27FC236}">
                  <a16:creationId xmlns:a16="http://schemas.microsoft.com/office/drawing/2014/main" id="{E3461507-B02A-B587-BA9D-D679646F5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2339976"/>
              <a:ext cx="230187" cy="55563"/>
            </a:xfrm>
            <a:custGeom>
              <a:avLst/>
              <a:gdLst>
                <a:gd name="T0" fmla="*/ 186 w 194"/>
                <a:gd name="T1" fmla="*/ 47 h 47"/>
                <a:gd name="T2" fmla="*/ 182 w 194"/>
                <a:gd name="T3" fmla="*/ 46 h 47"/>
                <a:gd name="T4" fmla="*/ 10 w 194"/>
                <a:gd name="T5" fmla="*/ 38 h 47"/>
                <a:gd name="T6" fmla="*/ 1 w 194"/>
                <a:gd name="T7" fmla="*/ 34 h 47"/>
                <a:gd name="T8" fmla="*/ 5 w 194"/>
                <a:gd name="T9" fmla="*/ 25 h 47"/>
                <a:gd name="T10" fmla="*/ 190 w 194"/>
                <a:gd name="T11" fmla="*/ 34 h 47"/>
                <a:gd name="T12" fmla="*/ 192 w 194"/>
                <a:gd name="T13" fmla="*/ 44 h 47"/>
                <a:gd name="T14" fmla="*/ 186 w 194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7">
                  <a:moveTo>
                    <a:pt x="186" y="47"/>
                  </a:moveTo>
                  <a:cubicBezTo>
                    <a:pt x="185" y="47"/>
                    <a:pt x="183" y="46"/>
                    <a:pt x="182" y="46"/>
                  </a:cubicBezTo>
                  <a:cubicBezTo>
                    <a:pt x="148" y="23"/>
                    <a:pt x="67" y="15"/>
                    <a:pt x="10" y="38"/>
                  </a:cubicBezTo>
                  <a:cubicBezTo>
                    <a:pt x="7" y="39"/>
                    <a:pt x="3" y="37"/>
                    <a:pt x="1" y="34"/>
                  </a:cubicBezTo>
                  <a:cubicBezTo>
                    <a:pt x="0" y="30"/>
                    <a:pt x="1" y="26"/>
                    <a:pt x="5" y="25"/>
                  </a:cubicBezTo>
                  <a:cubicBezTo>
                    <a:pt x="67" y="0"/>
                    <a:pt x="152" y="10"/>
                    <a:pt x="190" y="34"/>
                  </a:cubicBezTo>
                  <a:cubicBezTo>
                    <a:pt x="193" y="36"/>
                    <a:pt x="194" y="40"/>
                    <a:pt x="192" y="44"/>
                  </a:cubicBezTo>
                  <a:cubicBezTo>
                    <a:pt x="190" y="46"/>
                    <a:pt x="188" y="47"/>
                    <a:pt x="186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9">
              <a:extLst>
                <a:ext uri="{FF2B5EF4-FFF2-40B4-BE49-F238E27FC236}">
                  <a16:creationId xmlns:a16="http://schemas.microsoft.com/office/drawing/2014/main" id="{1A644945-762A-23E5-F2E8-E3032CFDB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085976"/>
              <a:ext cx="230187" cy="52388"/>
            </a:xfrm>
            <a:custGeom>
              <a:avLst/>
              <a:gdLst>
                <a:gd name="T0" fmla="*/ 8 w 194"/>
                <a:gd name="T1" fmla="*/ 44 h 44"/>
                <a:gd name="T2" fmla="*/ 2 w 194"/>
                <a:gd name="T3" fmla="*/ 41 h 44"/>
                <a:gd name="T4" fmla="*/ 4 w 194"/>
                <a:gd name="T5" fmla="*/ 31 h 44"/>
                <a:gd name="T6" fmla="*/ 188 w 194"/>
                <a:gd name="T7" fmla="*/ 19 h 44"/>
                <a:gd name="T8" fmla="*/ 193 w 194"/>
                <a:gd name="T9" fmla="*/ 27 h 44"/>
                <a:gd name="T10" fmla="*/ 185 w 194"/>
                <a:gd name="T11" fmla="*/ 32 h 44"/>
                <a:gd name="T12" fmla="*/ 12 w 194"/>
                <a:gd name="T13" fmla="*/ 43 h 44"/>
                <a:gd name="T14" fmla="*/ 8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8" y="44"/>
                  </a:moveTo>
                  <a:cubicBezTo>
                    <a:pt x="6" y="44"/>
                    <a:pt x="4" y="43"/>
                    <a:pt x="2" y="41"/>
                  </a:cubicBezTo>
                  <a:cubicBezTo>
                    <a:pt x="0" y="38"/>
                    <a:pt x="1" y="33"/>
                    <a:pt x="4" y="31"/>
                  </a:cubicBezTo>
                  <a:cubicBezTo>
                    <a:pt x="45" y="5"/>
                    <a:pt x="121" y="0"/>
                    <a:pt x="188" y="19"/>
                  </a:cubicBezTo>
                  <a:cubicBezTo>
                    <a:pt x="192" y="20"/>
                    <a:pt x="194" y="23"/>
                    <a:pt x="193" y="27"/>
                  </a:cubicBezTo>
                  <a:cubicBezTo>
                    <a:pt x="192" y="31"/>
                    <a:pt x="188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4"/>
                    <a:pt x="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858693E4-1597-7131-2D35-96C2DAFB4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149476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5 w 194"/>
                <a:gd name="T5" fmla="*/ 32 h 45"/>
                <a:gd name="T6" fmla="*/ 189 w 194"/>
                <a:gd name="T7" fmla="*/ 19 h 45"/>
                <a:gd name="T8" fmla="*/ 193 w 194"/>
                <a:gd name="T9" fmla="*/ 28 h 45"/>
                <a:gd name="T10" fmla="*/ 185 w 194"/>
                <a:gd name="T11" fmla="*/ 33 h 45"/>
                <a:gd name="T12" fmla="*/ 12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6" y="45"/>
                    <a:pt x="4" y="44"/>
                    <a:pt x="2" y="42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6"/>
                    <a:pt x="121" y="0"/>
                    <a:pt x="189" y="19"/>
                  </a:cubicBezTo>
                  <a:cubicBezTo>
                    <a:pt x="192" y="20"/>
                    <a:pt x="194" y="24"/>
                    <a:pt x="193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13" y="13"/>
                    <a:pt x="44" y="23"/>
                    <a:pt x="12" y="44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31">
              <a:extLst>
                <a:ext uri="{FF2B5EF4-FFF2-40B4-BE49-F238E27FC236}">
                  <a16:creationId xmlns:a16="http://schemas.microsoft.com/office/drawing/2014/main" id="{86C70D07-B3F9-FC48-C2F9-F3C33ABDC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214563"/>
              <a:ext cx="230187" cy="53975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1 h 45"/>
                <a:gd name="T4" fmla="*/ 5 w 195"/>
                <a:gd name="T5" fmla="*/ 32 h 45"/>
                <a:gd name="T6" fmla="*/ 189 w 195"/>
                <a:gd name="T7" fmla="*/ 19 h 45"/>
                <a:gd name="T8" fmla="*/ 193 w 195"/>
                <a:gd name="T9" fmla="*/ 28 h 45"/>
                <a:gd name="T10" fmla="*/ 185 w 195"/>
                <a:gd name="T11" fmla="*/ 32 h 45"/>
                <a:gd name="T12" fmla="*/ 12 w 195"/>
                <a:gd name="T13" fmla="*/ 43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3"/>
                    <a:pt x="3" y="41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5"/>
                    <a:pt x="121" y="0"/>
                    <a:pt x="189" y="19"/>
                  </a:cubicBezTo>
                  <a:cubicBezTo>
                    <a:pt x="192" y="20"/>
                    <a:pt x="195" y="24"/>
                    <a:pt x="193" y="28"/>
                  </a:cubicBezTo>
                  <a:cubicBezTo>
                    <a:pt x="192" y="31"/>
                    <a:pt x="189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32">
              <a:extLst>
                <a:ext uri="{FF2B5EF4-FFF2-40B4-BE49-F238E27FC236}">
                  <a16:creationId xmlns:a16="http://schemas.microsoft.com/office/drawing/2014/main" id="{148F9FCF-A0C8-5B96-6351-571649BFC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278063"/>
              <a:ext cx="230187" cy="52388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2 h 45"/>
                <a:gd name="T4" fmla="*/ 5 w 195"/>
                <a:gd name="T5" fmla="*/ 32 h 45"/>
                <a:gd name="T6" fmla="*/ 189 w 195"/>
                <a:gd name="T7" fmla="*/ 20 h 45"/>
                <a:gd name="T8" fmla="*/ 194 w 195"/>
                <a:gd name="T9" fmla="*/ 28 h 45"/>
                <a:gd name="T10" fmla="*/ 185 w 195"/>
                <a:gd name="T11" fmla="*/ 33 h 45"/>
                <a:gd name="T12" fmla="*/ 12 w 195"/>
                <a:gd name="T13" fmla="*/ 44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4"/>
                    <a:pt x="3" y="42"/>
                  </a:cubicBezTo>
                  <a:cubicBezTo>
                    <a:pt x="0" y="39"/>
                    <a:pt x="1" y="34"/>
                    <a:pt x="5" y="32"/>
                  </a:cubicBezTo>
                  <a:cubicBezTo>
                    <a:pt x="38" y="11"/>
                    <a:pt x="118" y="0"/>
                    <a:pt x="189" y="20"/>
                  </a:cubicBezTo>
                  <a:cubicBezTo>
                    <a:pt x="192" y="21"/>
                    <a:pt x="195" y="25"/>
                    <a:pt x="194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20" y="15"/>
                    <a:pt x="43" y="24"/>
                    <a:pt x="12" y="44"/>
                  </a:cubicBezTo>
                  <a:cubicBezTo>
                    <a:pt x="11" y="45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id="{B8F361AD-59C1-450A-897B-80D0D3294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2343151"/>
              <a:ext cx="230187" cy="5397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4 w 194"/>
                <a:gd name="T5" fmla="*/ 32 h 45"/>
                <a:gd name="T6" fmla="*/ 188 w 194"/>
                <a:gd name="T7" fmla="*/ 19 h 45"/>
                <a:gd name="T8" fmla="*/ 193 w 194"/>
                <a:gd name="T9" fmla="*/ 28 h 45"/>
                <a:gd name="T10" fmla="*/ 184 w 194"/>
                <a:gd name="T11" fmla="*/ 33 h 45"/>
                <a:gd name="T12" fmla="*/ 11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5" y="45"/>
                    <a:pt x="3" y="44"/>
                    <a:pt x="2" y="42"/>
                  </a:cubicBezTo>
                  <a:cubicBezTo>
                    <a:pt x="0" y="38"/>
                    <a:pt x="0" y="34"/>
                    <a:pt x="4" y="32"/>
                  </a:cubicBezTo>
                  <a:cubicBezTo>
                    <a:pt x="44" y="6"/>
                    <a:pt x="120" y="0"/>
                    <a:pt x="188" y="19"/>
                  </a:cubicBezTo>
                  <a:cubicBezTo>
                    <a:pt x="191" y="20"/>
                    <a:pt x="194" y="24"/>
                    <a:pt x="193" y="28"/>
                  </a:cubicBezTo>
                  <a:cubicBezTo>
                    <a:pt x="192" y="32"/>
                    <a:pt x="188" y="34"/>
                    <a:pt x="184" y="33"/>
                  </a:cubicBezTo>
                  <a:cubicBezTo>
                    <a:pt x="113" y="13"/>
                    <a:pt x="43" y="23"/>
                    <a:pt x="11" y="44"/>
                  </a:cubicBezTo>
                  <a:cubicBezTo>
                    <a:pt x="10" y="45"/>
                    <a:pt x="9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6513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879;#105902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879;#105902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879;#105902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879;#105902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879;#105902;"/>
</p:tagLst>
</file>

<file path=ppt/theme/theme1.xml><?xml version="1.0" encoding="utf-8"?>
<a:theme xmlns:a="http://schemas.openxmlformats.org/drawingml/2006/main" name="51PPT模板网  www.51pptmoban.com">
  <a:themeElements>
    <a:clrScheme name="自定义 967">
      <a:dk1>
        <a:srgbClr val="000000"/>
      </a:dk1>
      <a:lt1>
        <a:srgbClr val="FFFFFF"/>
      </a:lt1>
      <a:dk2>
        <a:srgbClr val="67A400"/>
      </a:dk2>
      <a:lt2>
        <a:srgbClr val="F8F8F8"/>
      </a:lt2>
      <a:accent1>
        <a:srgbClr val="538C2E"/>
      </a:accent1>
      <a:accent2>
        <a:srgbClr val="6D9E38"/>
      </a:accent2>
      <a:accent3>
        <a:srgbClr val="7FB344"/>
      </a:accent3>
      <a:accent4>
        <a:srgbClr val="67A400"/>
      </a:accent4>
      <a:accent5>
        <a:srgbClr val="9ECF61"/>
      </a:accent5>
      <a:accent6>
        <a:srgbClr val="67A400"/>
      </a:accent6>
      <a:hlink>
        <a:srgbClr val="00B050"/>
      </a:hlink>
      <a:folHlink>
        <a:srgbClr val="8BC24A"/>
      </a:folHlink>
    </a:clrScheme>
    <a:fontScheme name="u34kcpua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自定义 2">
      <a:dk1>
        <a:sysClr val="windowText" lastClr="000000"/>
      </a:dk1>
      <a:lt1>
        <a:sysClr val="window" lastClr="FFFFFF"/>
      </a:lt1>
      <a:dk2>
        <a:srgbClr val="00487E"/>
      </a:dk2>
      <a:lt2>
        <a:srgbClr val="007EAE"/>
      </a:lt2>
      <a:accent1>
        <a:srgbClr val="189CFF"/>
      </a:accent1>
      <a:accent2>
        <a:srgbClr val="0081E2"/>
      </a:accent2>
      <a:accent3>
        <a:srgbClr val="5DD3FF"/>
      </a:accent3>
      <a:accent4>
        <a:srgbClr val="5DD3FF"/>
      </a:accent4>
      <a:accent5>
        <a:srgbClr val="2FA6FF"/>
      </a:accent5>
      <a:accent6>
        <a:srgbClr val="0084B4"/>
      </a:accent6>
      <a:hlink>
        <a:srgbClr val="005390"/>
      </a:hlink>
      <a:folHlink>
        <a:srgbClr val="2DC7FF"/>
      </a:folHlink>
    </a:clrScheme>
    <a:fontScheme name="u34kcpua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2176</Words>
  <Application>Microsoft Office PowerPoint</Application>
  <PresentationFormat>宽屏</PresentationFormat>
  <Paragraphs>228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思源黑体 CN Heavy</vt:lpstr>
      <vt:lpstr>Arial</vt:lpstr>
      <vt:lpstr>Arial Rounded MT Bold</vt:lpstr>
      <vt:lpstr>Calibri</vt:lpstr>
      <vt:lpstr>Wingdings</vt:lpstr>
      <vt:lpstr>51PPT模板网  www.51pptmoban.com</vt:lpstr>
      <vt:lpstr>1_Custom Design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水彩叶子绿色简约清新教师说课ppt模板</dc:title>
  <dc:creator>51PPT模板网</dc:creator>
  <cp:keywords>www.51pptmoban.com</cp:keywords>
  <dc:description>www.51pptmoban.com</dc:description>
  <cp:lastModifiedBy>Win user</cp:lastModifiedBy>
  <cp:revision>98</cp:revision>
  <dcterms:created xsi:type="dcterms:W3CDTF">2015-05-05T08:02:14Z</dcterms:created>
  <dcterms:modified xsi:type="dcterms:W3CDTF">2022-06-26T15:24:52Z</dcterms:modified>
</cp:coreProperties>
</file>