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6" r:id="rId3"/>
    <p:sldId id="257" r:id="rId4"/>
    <p:sldId id="258" r:id="rId5"/>
    <p:sldId id="259" r:id="rId6"/>
    <p:sldId id="260" r:id="rId7"/>
    <p:sldId id="261" r:id="rId8"/>
    <p:sldId id="263" r:id="rId9"/>
    <p:sldId id="264" r:id="rId10"/>
    <p:sldId id="265" r:id="rId11"/>
    <p:sldId id="262" r:id="rId12"/>
    <p:sldId id="267"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7E68CBD-A57A-4A39-B731-385677FB7A61}">
          <p14:sldIdLst>
            <p14:sldId id="266"/>
            <p14:sldId id="256"/>
            <p14:sldId id="257"/>
            <p14:sldId id="258"/>
            <p14:sldId id="259"/>
            <p14:sldId id="260"/>
            <p14:sldId id="261"/>
            <p14:sldId id="263"/>
            <p14:sldId id="264"/>
            <p14:sldId id="265"/>
            <p14:sldId id="262"/>
          </p14:sldIdLst>
        </p14:section>
        <p14:section name="作者信息" id="{85F3BB02-45A3-43FB-A2CB-E81047C27BAC}">
          <p14:sldIdLst>
            <p14:sldId id="267"/>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222"/>
    <a:srgbClr val="FF385C"/>
    <a:srgbClr val="F61B9F"/>
    <a:srgbClr val="6ED603"/>
    <a:srgbClr val="FBBC0D"/>
    <a:srgbClr val="8F3302"/>
    <a:srgbClr val="E10E07"/>
    <a:srgbClr val="8D19F6"/>
    <a:srgbClr val="37E1E1"/>
    <a:srgbClr val="F95B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39" autoAdjust="0"/>
    <p:restoredTop sz="94660"/>
  </p:normalViewPr>
  <p:slideViewPr>
    <p:cSldViewPr snapToGrid="0" showGuides="1">
      <p:cViewPr>
        <p:scale>
          <a:sx n="100" d="100"/>
          <a:sy n="100" d="100"/>
        </p:scale>
        <p:origin x="72" y="90"/>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1403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06FF3559-02E5-C83E-E1A0-F0686717EC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65970723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B68C4BB-17F7-04B5-BE33-682ED830E8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95762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45E502E-6CDF-26F9-D295-C7BD98DDB4DA}"/>
              </a:ext>
            </a:extLst>
          </p:cNvPr>
          <p:cNvSpPr/>
          <p:nvPr/>
        </p:nvSpPr>
        <p:spPr>
          <a:xfrm>
            <a:off x="4064000" y="0"/>
            <a:ext cx="4064000" cy="6859286"/>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a:extLst>
              <a:ext uri="{FF2B5EF4-FFF2-40B4-BE49-F238E27FC236}">
                <a16:creationId xmlns:a16="http://schemas.microsoft.com/office/drawing/2014/main" id="{8CC90BCD-0CCA-DE3B-10D8-9FD6E349CE68}"/>
              </a:ext>
            </a:extLst>
          </p:cNvPr>
          <p:cNvGrpSpPr/>
          <p:nvPr/>
        </p:nvGrpSpPr>
        <p:grpSpPr>
          <a:xfrm>
            <a:off x="4438204" y="822960"/>
            <a:ext cx="3315592" cy="5212080"/>
            <a:chOff x="1390204" y="1245117"/>
            <a:chExt cx="3315592" cy="5212080"/>
          </a:xfrm>
        </p:grpSpPr>
        <p:sp>
          <p:nvSpPr>
            <p:cNvPr id="110" name="矩形: 圆角 109">
              <a:extLst>
                <a:ext uri="{FF2B5EF4-FFF2-40B4-BE49-F238E27FC236}">
                  <a16:creationId xmlns:a16="http://schemas.microsoft.com/office/drawing/2014/main" id="{06A3760D-C28E-D0F9-6D3A-DC448BEEDCCA}"/>
                </a:ext>
              </a:extLst>
            </p:cNvPr>
            <p:cNvSpPr/>
            <p:nvPr/>
          </p:nvSpPr>
          <p:spPr>
            <a:xfrm>
              <a:off x="1390204" y="1245117"/>
              <a:ext cx="3315592" cy="5212080"/>
            </a:xfrm>
            <a:prstGeom prst="roundRect">
              <a:avLst>
                <a:gd name="adj" fmla="val 7940"/>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圆角 110">
              <a:extLst>
                <a:ext uri="{FF2B5EF4-FFF2-40B4-BE49-F238E27FC236}">
                  <a16:creationId xmlns:a16="http://schemas.microsoft.com/office/drawing/2014/main" id="{E74ABE28-9C6A-D52F-7A10-3F8607556B9C}"/>
                </a:ext>
              </a:extLst>
            </p:cNvPr>
            <p:cNvSpPr/>
            <p:nvPr/>
          </p:nvSpPr>
          <p:spPr>
            <a:xfrm>
              <a:off x="1495124" y="1355119"/>
              <a:ext cx="3105752" cy="4992076"/>
            </a:xfrm>
            <a:prstGeom prst="roundRect">
              <a:avLst>
                <a:gd name="adj" fmla="val 7940"/>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圆角 111">
              <a:extLst>
                <a:ext uri="{FF2B5EF4-FFF2-40B4-BE49-F238E27FC236}">
                  <a16:creationId xmlns:a16="http://schemas.microsoft.com/office/drawing/2014/main" id="{417F46FF-6D66-021C-B33E-B29A64861682}"/>
                </a:ext>
              </a:extLst>
            </p:cNvPr>
            <p:cNvSpPr/>
            <p:nvPr/>
          </p:nvSpPr>
          <p:spPr>
            <a:xfrm>
              <a:off x="1598960" y="1432316"/>
              <a:ext cx="2898080" cy="4837682"/>
            </a:xfrm>
            <a:prstGeom prst="roundRect">
              <a:avLst>
                <a:gd name="adj" fmla="val 7940"/>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圆角 112">
              <a:extLst>
                <a:ext uri="{FF2B5EF4-FFF2-40B4-BE49-F238E27FC236}">
                  <a16:creationId xmlns:a16="http://schemas.microsoft.com/office/drawing/2014/main" id="{EE8BBC51-DF92-C8A5-C2C3-9C87C2134661}"/>
                </a:ext>
              </a:extLst>
            </p:cNvPr>
            <p:cNvSpPr/>
            <p:nvPr/>
          </p:nvSpPr>
          <p:spPr>
            <a:xfrm>
              <a:off x="1694378" y="1527191"/>
              <a:ext cx="2707244" cy="4647932"/>
            </a:xfrm>
            <a:prstGeom prst="roundRect">
              <a:avLst>
                <a:gd name="adj" fmla="val 7940"/>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圆角 113">
              <a:extLst>
                <a:ext uri="{FF2B5EF4-FFF2-40B4-BE49-F238E27FC236}">
                  <a16:creationId xmlns:a16="http://schemas.microsoft.com/office/drawing/2014/main" id="{506084C5-F3ED-A63F-73CD-365A2990BC14}"/>
                </a:ext>
              </a:extLst>
            </p:cNvPr>
            <p:cNvSpPr/>
            <p:nvPr/>
          </p:nvSpPr>
          <p:spPr>
            <a:xfrm>
              <a:off x="1810398" y="1658988"/>
              <a:ext cx="2475204" cy="4384339"/>
            </a:xfrm>
            <a:prstGeom prst="roundRect">
              <a:avLst>
                <a:gd name="adj" fmla="val 7940"/>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圆角 114">
              <a:extLst>
                <a:ext uri="{FF2B5EF4-FFF2-40B4-BE49-F238E27FC236}">
                  <a16:creationId xmlns:a16="http://schemas.microsoft.com/office/drawing/2014/main" id="{C6D57CB8-65BA-01FE-3B60-05AEF59F08ED}"/>
                </a:ext>
              </a:extLst>
            </p:cNvPr>
            <p:cNvSpPr/>
            <p:nvPr/>
          </p:nvSpPr>
          <p:spPr>
            <a:xfrm>
              <a:off x="1904531" y="1758240"/>
              <a:ext cx="2286938" cy="4185834"/>
            </a:xfrm>
            <a:prstGeom prst="roundRect">
              <a:avLst>
                <a:gd name="adj" fmla="val 7940"/>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id="{4599A017-B938-A5A9-4009-2C3704CD69E8}"/>
              </a:ext>
            </a:extLst>
          </p:cNvPr>
          <p:cNvSpPr/>
          <p:nvPr/>
        </p:nvSpPr>
        <p:spPr>
          <a:xfrm>
            <a:off x="0" y="0"/>
            <a:ext cx="4064000" cy="6859286"/>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DA1D1C1-1BE5-230C-EF50-9D1C95FBE123}"/>
              </a:ext>
            </a:extLst>
          </p:cNvPr>
          <p:cNvSpPr/>
          <p:nvPr/>
        </p:nvSpPr>
        <p:spPr>
          <a:xfrm>
            <a:off x="8128000" y="0"/>
            <a:ext cx="4064000" cy="6859286"/>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76E1AE3C-BCE3-1112-580E-8ED36FB27C90}"/>
              </a:ext>
            </a:extLst>
          </p:cNvPr>
          <p:cNvGrpSpPr/>
          <p:nvPr/>
        </p:nvGrpSpPr>
        <p:grpSpPr>
          <a:xfrm>
            <a:off x="283441" y="1681084"/>
            <a:ext cx="3497118" cy="3497118"/>
            <a:chOff x="4102100" y="1435100"/>
            <a:chExt cx="3987800" cy="3987800"/>
          </a:xfrm>
        </p:grpSpPr>
        <p:grpSp>
          <p:nvGrpSpPr>
            <p:cNvPr id="57" name="组合 56">
              <a:extLst>
                <a:ext uri="{FF2B5EF4-FFF2-40B4-BE49-F238E27FC236}">
                  <a16:creationId xmlns:a16="http://schemas.microsoft.com/office/drawing/2014/main" id="{B0401AC8-2977-7460-AE3D-D6FA04A76B87}"/>
                </a:ext>
              </a:extLst>
            </p:cNvPr>
            <p:cNvGrpSpPr/>
            <p:nvPr/>
          </p:nvGrpSpPr>
          <p:grpSpPr>
            <a:xfrm>
              <a:off x="4102100" y="1435100"/>
              <a:ext cx="3987800" cy="3987800"/>
              <a:chOff x="4666827" y="2073487"/>
              <a:chExt cx="3020906" cy="3020906"/>
            </a:xfrm>
          </p:grpSpPr>
          <p:sp>
            <p:nvSpPr>
              <p:cNvPr id="91" name="椭圆 90">
                <a:extLst>
                  <a:ext uri="{FF2B5EF4-FFF2-40B4-BE49-F238E27FC236}">
                    <a16:creationId xmlns:a16="http://schemas.microsoft.com/office/drawing/2014/main" id="{736BC3DE-F2D2-476B-472B-23CBC26D3E2E}"/>
                  </a:ext>
                </a:extLst>
              </p:cNvPr>
              <p:cNvSpPr/>
              <p:nvPr/>
            </p:nvSpPr>
            <p:spPr>
              <a:xfrm>
                <a:off x="4666827" y="2073487"/>
                <a:ext cx="3020906" cy="3020906"/>
              </a:xfrm>
              <a:prstGeom prst="ellipse">
                <a:avLst/>
              </a:prstGeom>
              <a:solidFill>
                <a:srgbClr val="F61B9F"/>
              </a:solidFill>
              <a:ln w="1143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81175BEF-A327-7710-258F-2A05AF478A49}"/>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2026A86A-2D0E-D78E-E4F3-092FDB4F159B}"/>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FE64DFB9-5775-204F-9FC9-4191C52C11D1}"/>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B38A069-04B7-0CF4-0582-53716E2D1127}"/>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2F824EC8-51BC-4DBC-1F72-7194CDAE50BC}"/>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694E437F-3D9D-569C-8682-A45A3C02F6AB}"/>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0A8E03D9-F1FF-39EE-44A1-3656EDFEFD01}"/>
                </a:ext>
              </a:extLst>
            </p:cNvPr>
            <p:cNvGrpSpPr/>
            <p:nvPr/>
          </p:nvGrpSpPr>
          <p:grpSpPr>
            <a:xfrm>
              <a:off x="6573989" y="1604002"/>
              <a:ext cx="1122728" cy="389834"/>
              <a:chOff x="6525077" y="1572531"/>
              <a:chExt cx="1122728" cy="389834"/>
            </a:xfrm>
            <a:solidFill>
              <a:schemeClr val="bg1">
                <a:alpha val="40000"/>
              </a:schemeClr>
            </a:solidFill>
          </p:grpSpPr>
          <p:sp>
            <p:nvSpPr>
              <p:cNvPr id="89" name="椭圆 18">
                <a:extLst>
                  <a:ext uri="{FF2B5EF4-FFF2-40B4-BE49-F238E27FC236}">
                    <a16:creationId xmlns:a16="http://schemas.microsoft.com/office/drawing/2014/main" id="{EFDEBD32-6146-7CF4-F507-76285EC39B54}"/>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18">
                <a:extLst>
                  <a:ext uri="{FF2B5EF4-FFF2-40B4-BE49-F238E27FC236}">
                    <a16:creationId xmlns:a16="http://schemas.microsoft.com/office/drawing/2014/main" id="{717298B5-63AF-9EED-4F1A-29202A042273}"/>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1F97B7A6-E458-D3F9-C9C8-1F9E047FA8BD}"/>
                </a:ext>
              </a:extLst>
            </p:cNvPr>
            <p:cNvGrpSpPr/>
            <p:nvPr/>
          </p:nvGrpSpPr>
          <p:grpSpPr>
            <a:xfrm>
              <a:off x="6516855" y="1832868"/>
              <a:ext cx="1019805" cy="354098"/>
              <a:chOff x="6525077" y="1572531"/>
              <a:chExt cx="1122728" cy="389834"/>
            </a:xfrm>
            <a:solidFill>
              <a:schemeClr val="bg1">
                <a:alpha val="40000"/>
              </a:schemeClr>
            </a:solidFill>
          </p:grpSpPr>
          <p:sp>
            <p:nvSpPr>
              <p:cNvPr id="87" name="椭圆 18">
                <a:extLst>
                  <a:ext uri="{FF2B5EF4-FFF2-40B4-BE49-F238E27FC236}">
                    <a16:creationId xmlns:a16="http://schemas.microsoft.com/office/drawing/2014/main" id="{587BD308-11C5-0E56-0437-0918F07A981B}"/>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18">
                <a:extLst>
                  <a:ext uri="{FF2B5EF4-FFF2-40B4-BE49-F238E27FC236}">
                    <a16:creationId xmlns:a16="http://schemas.microsoft.com/office/drawing/2014/main" id="{968992A7-E929-178B-77AA-C4B339D8845C}"/>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DF304FAB-1BD5-5BFD-23C4-54A41A46BDA2}"/>
                </a:ext>
              </a:extLst>
            </p:cNvPr>
            <p:cNvGrpSpPr/>
            <p:nvPr/>
          </p:nvGrpSpPr>
          <p:grpSpPr>
            <a:xfrm rot="340532">
              <a:off x="6568350" y="2103578"/>
              <a:ext cx="709489" cy="246349"/>
              <a:chOff x="6525077" y="1572531"/>
              <a:chExt cx="1122728" cy="389834"/>
            </a:xfrm>
            <a:solidFill>
              <a:schemeClr val="bg1">
                <a:alpha val="40000"/>
              </a:schemeClr>
            </a:solidFill>
          </p:grpSpPr>
          <p:sp>
            <p:nvSpPr>
              <p:cNvPr id="85" name="椭圆 18">
                <a:extLst>
                  <a:ext uri="{FF2B5EF4-FFF2-40B4-BE49-F238E27FC236}">
                    <a16:creationId xmlns:a16="http://schemas.microsoft.com/office/drawing/2014/main" id="{9B5D992B-DA90-F882-12AF-6300DAD737CE}"/>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18">
                <a:extLst>
                  <a:ext uri="{FF2B5EF4-FFF2-40B4-BE49-F238E27FC236}">
                    <a16:creationId xmlns:a16="http://schemas.microsoft.com/office/drawing/2014/main" id="{967F1FA7-7977-85E0-4861-74CBC1311B7B}"/>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241323F5-7626-5522-6B4B-08C9CC0E2F1E}"/>
                </a:ext>
              </a:extLst>
            </p:cNvPr>
            <p:cNvGrpSpPr/>
            <p:nvPr/>
          </p:nvGrpSpPr>
          <p:grpSpPr>
            <a:xfrm rot="698207">
              <a:off x="6527297" y="2368048"/>
              <a:ext cx="709489" cy="246349"/>
              <a:chOff x="6525077" y="1572531"/>
              <a:chExt cx="1122728" cy="389834"/>
            </a:xfrm>
            <a:solidFill>
              <a:schemeClr val="bg1">
                <a:alpha val="40000"/>
              </a:schemeClr>
            </a:solidFill>
          </p:grpSpPr>
          <p:sp>
            <p:nvSpPr>
              <p:cNvPr id="83" name="椭圆 18">
                <a:extLst>
                  <a:ext uri="{FF2B5EF4-FFF2-40B4-BE49-F238E27FC236}">
                    <a16:creationId xmlns:a16="http://schemas.microsoft.com/office/drawing/2014/main" id="{620DE021-4CC7-FD60-B088-22D1743FCAF4}"/>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18">
                <a:extLst>
                  <a:ext uri="{FF2B5EF4-FFF2-40B4-BE49-F238E27FC236}">
                    <a16:creationId xmlns:a16="http://schemas.microsoft.com/office/drawing/2014/main" id="{0D51582E-E006-33CD-A02A-5B1BC691CAD1}"/>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1F9E083E-A848-6D4B-7512-42B46B807E54}"/>
                </a:ext>
              </a:extLst>
            </p:cNvPr>
            <p:cNvGrpSpPr/>
            <p:nvPr/>
          </p:nvGrpSpPr>
          <p:grpSpPr>
            <a:xfrm rot="1051812">
              <a:off x="6550467" y="2653903"/>
              <a:ext cx="602144" cy="209077"/>
              <a:chOff x="6525077" y="1572531"/>
              <a:chExt cx="1122728" cy="389834"/>
            </a:xfrm>
            <a:solidFill>
              <a:schemeClr val="bg1">
                <a:alpha val="40000"/>
              </a:schemeClr>
            </a:solidFill>
          </p:grpSpPr>
          <p:sp>
            <p:nvSpPr>
              <p:cNvPr id="81" name="椭圆 18">
                <a:extLst>
                  <a:ext uri="{FF2B5EF4-FFF2-40B4-BE49-F238E27FC236}">
                    <a16:creationId xmlns:a16="http://schemas.microsoft.com/office/drawing/2014/main" id="{73EF2E12-2A4A-05A2-1EAB-37AEC07D4529}"/>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18">
                <a:extLst>
                  <a:ext uri="{FF2B5EF4-FFF2-40B4-BE49-F238E27FC236}">
                    <a16:creationId xmlns:a16="http://schemas.microsoft.com/office/drawing/2014/main" id="{0E114CC7-94D7-7E54-F21D-B1EF5EE7FA88}"/>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272A6A60-AF3E-BD15-037F-4BDAFBD61C33}"/>
                </a:ext>
              </a:extLst>
            </p:cNvPr>
            <p:cNvGrpSpPr/>
            <p:nvPr/>
          </p:nvGrpSpPr>
          <p:grpSpPr>
            <a:xfrm>
              <a:off x="6489540" y="2826378"/>
              <a:ext cx="322263" cy="523352"/>
              <a:chOff x="6489540" y="2826378"/>
              <a:chExt cx="322263" cy="523352"/>
            </a:xfrm>
          </p:grpSpPr>
          <p:sp>
            <p:nvSpPr>
              <p:cNvPr id="79" name="椭圆 18">
                <a:extLst>
                  <a:ext uri="{FF2B5EF4-FFF2-40B4-BE49-F238E27FC236}">
                    <a16:creationId xmlns:a16="http://schemas.microsoft.com/office/drawing/2014/main" id="{3166E650-15DC-C002-AC20-C6BBDE4D8703}"/>
                  </a:ext>
                </a:extLst>
              </p:cNvPr>
              <p:cNvSpPr/>
              <p:nvPr/>
            </p:nvSpPr>
            <p:spPr>
              <a:xfrm rot="19667785">
                <a:off x="6701265" y="2831086"/>
                <a:ext cx="110538" cy="518644"/>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18">
                <a:extLst>
                  <a:ext uri="{FF2B5EF4-FFF2-40B4-BE49-F238E27FC236}">
                    <a16:creationId xmlns:a16="http://schemas.microsoft.com/office/drawing/2014/main" id="{49F94433-A9F6-9C08-8A3E-2158A1A0F96C}"/>
                  </a:ext>
                </a:extLst>
              </p:cNvPr>
              <p:cNvSpPr/>
              <p:nvPr/>
            </p:nvSpPr>
            <p:spPr>
              <a:xfrm rot="2498760">
                <a:off x="6489540" y="2826378"/>
                <a:ext cx="74823" cy="3935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A9AC38AA-CB0E-AA53-0A04-C06866B0F1EB}"/>
                </a:ext>
              </a:extLst>
            </p:cNvPr>
            <p:cNvGrpSpPr/>
            <p:nvPr/>
          </p:nvGrpSpPr>
          <p:grpSpPr>
            <a:xfrm rot="11533879">
              <a:off x="4222505" y="4646489"/>
              <a:ext cx="1122728" cy="389834"/>
              <a:chOff x="6525077" y="1572531"/>
              <a:chExt cx="1122728" cy="389834"/>
            </a:xfrm>
            <a:solidFill>
              <a:schemeClr val="bg1">
                <a:alpha val="40000"/>
              </a:schemeClr>
            </a:solidFill>
          </p:grpSpPr>
          <p:sp>
            <p:nvSpPr>
              <p:cNvPr id="77" name="椭圆 18">
                <a:extLst>
                  <a:ext uri="{FF2B5EF4-FFF2-40B4-BE49-F238E27FC236}">
                    <a16:creationId xmlns:a16="http://schemas.microsoft.com/office/drawing/2014/main" id="{11A645A9-7134-E625-ADEE-D880AC7FDF8C}"/>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18">
                <a:extLst>
                  <a:ext uri="{FF2B5EF4-FFF2-40B4-BE49-F238E27FC236}">
                    <a16:creationId xmlns:a16="http://schemas.microsoft.com/office/drawing/2014/main" id="{B96AA51B-F5C6-E9C6-AA17-20F144AE6B89}"/>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0A335673-C15B-9748-2B46-ECD9F8602B81}"/>
                </a:ext>
              </a:extLst>
            </p:cNvPr>
            <p:cNvGrpSpPr/>
            <p:nvPr/>
          </p:nvGrpSpPr>
          <p:grpSpPr>
            <a:xfrm>
              <a:off x="4587417" y="4601298"/>
              <a:ext cx="874379" cy="381609"/>
              <a:chOff x="4587417" y="4601298"/>
              <a:chExt cx="874379" cy="381609"/>
            </a:xfrm>
          </p:grpSpPr>
          <p:sp>
            <p:nvSpPr>
              <p:cNvPr id="75" name="椭圆 18">
                <a:extLst>
                  <a:ext uri="{FF2B5EF4-FFF2-40B4-BE49-F238E27FC236}">
                    <a16:creationId xmlns:a16="http://schemas.microsoft.com/office/drawing/2014/main" id="{2482E867-197B-2017-457C-FE4D5D9D694F}"/>
                  </a:ext>
                </a:extLst>
              </p:cNvPr>
              <p:cNvSpPr/>
              <p:nvPr/>
            </p:nvSpPr>
            <p:spPr>
              <a:xfrm rot="7907252">
                <a:off x="4931290" y="4257425"/>
                <a:ext cx="155806" cy="84355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18">
                <a:extLst>
                  <a:ext uri="{FF2B5EF4-FFF2-40B4-BE49-F238E27FC236}">
                    <a16:creationId xmlns:a16="http://schemas.microsoft.com/office/drawing/2014/main" id="{7B46B8F6-FCD4-742D-1B46-E3BD33584DBE}"/>
                  </a:ext>
                </a:extLst>
              </p:cNvPr>
              <p:cNvSpPr/>
              <p:nvPr/>
            </p:nvSpPr>
            <p:spPr>
              <a:xfrm rot="12338227">
                <a:off x="5368473" y="4933820"/>
                <a:ext cx="93323" cy="4908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BF80766D-8674-07D6-A079-5BC08677F464}"/>
                </a:ext>
              </a:extLst>
            </p:cNvPr>
            <p:cNvGrpSpPr/>
            <p:nvPr/>
          </p:nvGrpSpPr>
          <p:grpSpPr>
            <a:xfrm>
              <a:off x="4946184" y="4555397"/>
              <a:ext cx="849632" cy="282527"/>
              <a:chOff x="4946184" y="4555397"/>
              <a:chExt cx="849632" cy="282527"/>
            </a:xfrm>
          </p:grpSpPr>
          <p:sp>
            <p:nvSpPr>
              <p:cNvPr id="73" name="椭圆 18">
                <a:extLst>
                  <a:ext uri="{FF2B5EF4-FFF2-40B4-BE49-F238E27FC236}">
                    <a16:creationId xmlns:a16="http://schemas.microsoft.com/office/drawing/2014/main" id="{F6FEB930-44E1-D687-9344-10B0D6D880A7}"/>
                  </a:ext>
                </a:extLst>
              </p:cNvPr>
              <p:cNvSpPr/>
              <p:nvPr/>
            </p:nvSpPr>
            <p:spPr>
              <a:xfrm rot="7429474">
                <a:off x="5251971" y="4249610"/>
                <a:ext cx="151028" cy="762601"/>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18">
                <a:extLst>
                  <a:ext uri="{FF2B5EF4-FFF2-40B4-BE49-F238E27FC236}">
                    <a16:creationId xmlns:a16="http://schemas.microsoft.com/office/drawing/2014/main" id="{E2E0E9F8-9812-979E-7DDF-F5B76EC7271E}"/>
                  </a:ext>
                </a:extLst>
              </p:cNvPr>
              <p:cNvSpPr/>
              <p:nvPr/>
            </p:nvSpPr>
            <p:spPr>
              <a:xfrm rot="11860449">
                <a:off x="5706505" y="4790947"/>
                <a:ext cx="89311" cy="4697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id="{0742C43D-4722-5A9E-E58F-71C9241A4AD0}"/>
                </a:ext>
              </a:extLst>
            </p:cNvPr>
            <p:cNvGrpSpPr/>
            <p:nvPr/>
          </p:nvGrpSpPr>
          <p:grpSpPr>
            <a:xfrm>
              <a:off x="5162314" y="4438383"/>
              <a:ext cx="853124" cy="221349"/>
              <a:chOff x="5162314" y="4438383"/>
              <a:chExt cx="853124" cy="221349"/>
            </a:xfrm>
          </p:grpSpPr>
          <p:sp>
            <p:nvSpPr>
              <p:cNvPr id="71" name="椭圆 18">
                <a:extLst>
                  <a:ext uri="{FF2B5EF4-FFF2-40B4-BE49-F238E27FC236}">
                    <a16:creationId xmlns:a16="http://schemas.microsoft.com/office/drawing/2014/main" id="{76C8B843-B5C9-8D9E-956D-2E9D26C5FACF}"/>
                  </a:ext>
                </a:extLst>
              </p:cNvPr>
              <p:cNvSpPr/>
              <p:nvPr/>
            </p:nvSpPr>
            <p:spPr>
              <a:xfrm rot="6872517">
                <a:off x="5470052" y="4130645"/>
                <a:ext cx="142052" cy="757527"/>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18">
                <a:extLst>
                  <a:ext uri="{FF2B5EF4-FFF2-40B4-BE49-F238E27FC236}">
                    <a16:creationId xmlns:a16="http://schemas.microsoft.com/office/drawing/2014/main" id="{EF6BBCD3-838F-F06C-49AE-79AB6740AA22}"/>
                  </a:ext>
                </a:extLst>
              </p:cNvPr>
              <p:cNvSpPr/>
              <p:nvPr/>
            </p:nvSpPr>
            <p:spPr>
              <a:xfrm rot="11303492">
                <a:off x="5925897" y="4612634"/>
                <a:ext cx="89541" cy="4709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1A02A137-B54D-03BA-7DF7-AB09AB22F6FC}"/>
                </a:ext>
              </a:extLst>
            </p:cNvPr>
            <p:cNvGrpSpPr/>
            <p:nvPr/>
          </p:nvGrpSpPr>
          <p:grpSpPr>
            <a:xfrm rot="21403991">
              <a:off x="5569824" y="4299044"/>
              <a:ext cx="580009" cy="134087"/>
              <a:chOff x="5415391" y="4252507"/>
              <a:chExt cx="737379" cy="170468"/>
            </a:xfrm>
          </p:grpSpPr>
          <p:sp>
            <p:nvSpPr>
              <p:cNvPr id="69" name="椭圆 18">
                <a:extLst>
                  <a:ext uri="{FF2B5EF4-FFF2-40B4-BE49-F238E27FC236}">
                    <a16:creationId xmlns:a16="http://schemas.microsoft.com/office/drawing/2014/main" id="{D23F95A8-B5B9-017D-13B4-D0E7F79CC0BE}"/>
                  </a:ext>
                </a:extLst>
              </p:cNvPr>
              <p:cNvSpPr/>
              <p:nvPr/>
            </p:nvSpPr>
            <p:spPr>
              <a:xfrm rot="6684472">
                <a:off x="5671748" y="3996150"/>
                <a:ext cx="130347" cy="64306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18">
                <a:extLst>
                  <a:ext uri="{FF2B5EF4-FFF2-40B4-BE49-F238E27FC236}">
                    <a16:creationId xmlns:a16="http://schemas.microsoft.com/office/drawing/2014/main" id="{E06D195F-C67F-4099-DF21-AA929C9AC5B0}"/>
                  </a:ext>
                </a:extLst>
              </p:cNvPr>
              <p:cNvSpPr/>
              <p:nvPr/>
            </p:nvSpPr>
            <p:spPr>
              <a:xfrm rot="11115447">
                <a:off x="6081879" y="4370583"/>
                <a:ext cx="70891" cy="5239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8" name="文本框 97">
            <a:extLst>
              <a:ext uri="{FF2B5EF4-FFF2-40B4-BE49-F238E27FC236}">
                <a16:creationId xmlns:a16="http://schemas.microsoft.com/office/drawing/2014/main" id="{C1641F98-319E-50B3-F6A0-62CD6C4C3719}"/>
              </a:ext>
            </a:extLst>
          </p:cNvPr>
          <p:cNvSpPr txBox="1"/>
          <p:nvPr/>
        </p:nvSpPr>
        <p:spPr>
          <a:xfrm>
            <a:off x="456225" y="2459504"/>
            <a:ext cx="3151551" cy="1938992"/>
          </a:xfrm>
          <a:prstGeom prst="rect">
            <a:avLst/>
          </a:prstGeom>
          <a:noFill/>
        </p:spPr>
        <p:txBody>
          <a:bodyPr wrap="square" rtlCol="0">
            <a:spAutoFit/>
          </a:bodyPr>
          <a:lstStyle/>
          <a:p>
            <a:pPr algn="ctr"/>
            <a:r>
              <a:rPr lang="en-US" altLang="zh-CN" sz="4000">
                <a:solidFill>
                  <a:schemeClr val="bg1"/>
                </a:solidFill>
                <a:latin typeface="Jumble" panose="02000503000000020004" pitchFamily="2" charset="0"/>
              </a:rPr>
              <a:t>Power</a:t>
            </a:r>
          </a:p>
          <a:p>
            <a:pPr algn="ctr"/>
            <a:r>
              <a:rPr lang="en-US" altLang="zh-CN" sz="4000">
                <a:solidFill>
                  <a:schemeClr val="bg1"/>
                </a:solidFill>
                <a:latin typeface="Jumble" panose="02000503000000020004" pitchFamily="2" charset="0"/>
              </a:rPr>
              <a:t>Point</a:t>
            </a:r>
          </a:p>
          <a:p>
            <a:pPr algn="ctr"/>
            <a:r>
              <a:rPr lang="en-US" altLang="zh-CN" sz="4000">
                <a:solidFill>
                  <a:schemeClr val="bg1"/>
                </a:solidFill>
                <a:latin typeface="Jumble" panose="02000503000000020004" pitchFamily="2" charset="0"/>
              </a:rPr>
              <a:t>Templet. </a:t>
            </a:r>
            <a:endParaRPr lang="zh-CN" altLang="en-US" sz="4000">
              <a:solidFill>
                <a:schemeClr val="bg1"/>
              </a:solidFill>
              <a:latin typeface="Jumble" panose="02000503000000020004" pitchFamily="2" charset="0"/>
            </a:endParaRPr>
          </a:p>
        </p:txBody>
      </p:sp>
      <p:sp>
        <p:nvSpPr>
          <p:cNvPr id="99" name="星形: 四角 98">
            <a:extLst>
              <a:ext uri="{FF2B5EF4-FFF2-40B4-BE49-F238E27FC236}">
                <a16:creationId xmlns:a16="http://schemas.microsoft.com/office/drawing/2014/main" id="{7C60331B-C3EF-28CB-5F28-6B31FCE570DF}"/>
              </a:ext>
            </a:extLst>
          </p:cNvPr>
          <p:cNvSpPr/>
          <p:nvPr/>
        </p:nvSpPr>
        <p:spPr>
          <a:xfrm>
            <a:off x="678726" y="4875596"/>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星形: 四角 99">
            <a:extLst>
              <a:ext uri="{FF2B5EF4-FFF2-40B4-BE49-F238E27FC236}">
                <a16:creationId xmlns:a16="http://schemas.microsoft.com/office/drawing/2014/main" id="{AD1B851B-01AE-E76C-00FA-1D1F9E92F3CE}"/>
              </a:ext>
            </a:extLst>
          </p:cNvPr>
          <p:cNvSpPr/>
          <p:nvPr/>
        </p:nvSpPr>
        <p:spPr>
          <a:xfrm>
            <a:off x="757606" y="1188021"/>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星形: 四角 100">
            <a:extLst>
              <a:ext uri="{FF2B5EF4-FFF2-40B4-BE49-F238E27FC236}">
                <a16:creationId xmlns:a16="http://schemas.microsoft.com/office/drawing/2014/main" id="{B56EDABA-97D1-FD81-7F62-932DFAAF87E9}"/>
              </a:ext>
            </a:extLst>
          </p:cNvPr>
          <p:cNvSpPr/>
          <p:nvPr/>
        </p:nvSpPr>
        <p:spPr>
          <a:xfrm>
            <a:off x="2096621" y="5475010"/>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星形: 四角 101">
            <a:extLst>
              <a:ext uri="{FF2B5EF4-FFF2-40B4-BE49-F238E27FC236}">
                <a16:creationId xmlns:a16="http://schemas.microsoft.com/office/drawing/2014/main" id="{E3C7DDE6-E8D4-8ECA-FA01-F504C704124F}"/>
              </a:ext>
            </a:extLst>
          </p:cNvPr>
          <p:cNvSpPr/>
          <p:nvPr/>
        </p:nvSpPr>
        <p:spPr>
          <a:xfrm>
            <a:off x="1717206" y="5999122"/>
            <a:ext cx="600524" cy="600520"/>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星形: 四角 102">
            <a:extLst>
              <a:ext uri="{FF2B5EF4-FFF2-40B4-BE49-F238E27FC236}">
                <a16:creationId xmlns:a16="http://schemas.microsoft.com/office/drawing/2014/main" id="{9681D1E7-684A-EF81-CC7E-73703E60750E}"/>
              </a:ext>
            </a:extLst>
          </p:cNvPr>
          <p:cNvSpPr/>
          <p:nvPr/>
        </p:nvSpPr>
        <p:spPr>
          <a:xfrm>
            <a:off x="2993133" y="553269"/>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星形: 四角 103">
            <a:extLst>
              <a:ext uri="{FF2B5EF4-FFF2-40B4-BE49-F238E27FC236}">
                <a16:creationId xmlns:a16="http://schemas.microsoft.com/office/drawing/2014/main" id="{9B6967A3-7FB3-0E3E-99DE-B95347674483}"/>
              </a:ext>
            </a:extLst>
          </p:cNvPr>
          <p:cNvSpPr/>
          <p:nvPr/>
        </p:nvSpPr>
        <p:spPr>
          <a:xfrm>
            <a:off x="2177482" y="1306918"/>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星形: 四角 104">
            <a:extLst>
              <a:ext uri="{FF2B5EF4-FFF2-40B4-BE49-F238E27FC236}">
                <a16:creationId xmlns:a16="http://schemas.microsoft.com/office/drawing/2014/main" id="{785DE2E5-19EB-4D61-981C-40DC9BA0ED3D}"/>
              </a:ext>
            </a:extLst>
          </p:cNvPr>
          <p:cNvSpPr/>
          <p:nvPr/>
        </p:nvSpPr>
        <p:spPr>
          <a:xfrm>
            <a:off x="2663943" y="2124715"/>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片 106" descr="娃娃放在一起&#10;&#10;描述已自动生成">
            <a:extLst>
              <a:ext uri="{FF2B5EF4-FFF2-40B4-BE49-F238E27FC236}">
                <a16:creationId xmlns:a16="http://schemas.microsoft.com/office/drawing/2014/main" id="{0BCE4F4E-EB72-9CA2-BEC3-E0937913F3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8530" y="1780885"/>
            <a:ext cx="4126984" cy="5790476"/>
          </a:xfrm>
          <a:prstGeom prst="rect">
            <a:avLst/>
          </a:prstGeom>
        </p:spPr>
      </p:pic>
      <p:sp>
        <p:nvSpPr>
          <p:cNvPr id="108" name="任意多边形: 形状 107">
            <a:extLst>
              <a:ext uri="{FF2B5EF4-FFF2-40B4-BE49-F238E27FC236}">
                <a16:creationId xmlns:a16="http://schemas.microsoft.com/office/drawing/2014/main" id="{084CA13D-53FC-8A52-CE80-2F2387E3BDBF}"/>
              </a:ext>
            </a:extLst>
          </p:cNvPr>
          <p:cNvSpPr/>
          <p:nvPr/>
        </p:nvSpPr>
        <p:spPr>
          <a:xfrm rot="20976426">
            <a:off x="6317166" y="1022267"/>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形状 108">
            <a:extLst>
              <a:ext uri="{FF2B5EF4-FFF2-40B4-BE49-F238E27FC236}">
                <a16:creationId xmlns:a16="http://schemas.microsoft.com/office/drawing/2014/main" id="{2625BE41-0EDE-AEBE-CB75-5F337D8C0169}"/>
              </a:ext>
            </a:extLst>
          </p:cNvPr>
          <p:cNvSpPr/>
          <p:nvPr/>
        </p:nvSpPr>
        <p:spPr>
          <a:xfrm rot="614980">
            <a:off x="6824882" y="1732800"/>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id="{B5663E79-2474-7FF2-8555-FDDA10DF7DB1}"/>
              </a:ext>
            </a:extLst>
          </p:cNvPr>
          <p:cNvSpPr txBox="1"/>
          <p:nvPr/>
        </p:nvSpPr>
        <p:spPr>
          <a:xfrm>
            <a:off x="8913565" y="1314575"/>
            <a:ext cx="2492870" cy="4228850"/>
          </a:xfrm>
          <a:prstGeom prst="rect">
            <a:avLst/>
          </a:prstGeom>
          <a:noFill/>
        </p:spPr>
        <p:txBody>
          <a:bodyPr wrap="square" rtlCol="0">
            <a:spAutoFit/>
          </a:bodyPr>
          <a:lstStyle/>
          <a:p>
            <a:pPr algn="ctr">
              <a:lnSpc>
                <a:spcPct val="120000"/>
              </a:lnSpc>
            </a:pPr>
            <a:r>
              <a:rPr lang="fr-FR" altLang="zh-CN" sz="1400">
                <a:solidFill>
                  <a:schemeClr val="bg1"/>
                </a:solidFill>
                <a:latin typeface="Jumble" panose="02000503000000020004" pitchFamily="2" charset="0"/>
              </a:rPr>
              <a:t>porttitor congue massa. Fusce posuere, magna sed pulvinar ultricies, purus lectus malesuada libero, sit amet commodo magna eros quis urna. Nunc viverra imperdiet enim.</a:t>
            </a:r>
          </a:p>
          <a:p>
            <a:pPr algn="ctr">
              <a:lnSpc>
                <a:spcPct val="120000"/>
              </a:lnSpc>
            </a:pPr>
            <a:endParaRPr lang="fr-FR" altLang="zh-CN" sz="1400">
              <a:solidFill>
                <a:schemeClr val="bg1"/>
              </a:solidFill>
              <a:latin typeface="Jumble" panose="02000503000000020004" pitchFamily="2" charset="0"/>
            </a:endParaRPr>
          </a:p>
          <a:p>
            <a:pPr algn="ctr">
              <a:lnSpc>
                <a:spcPct val="120000"/>
              </a:lnSpc>
            </a:pPr>
            <a:r>
              <a:rPr lang="fr-FR" altLang="zh-CN" sz="1400">
                <a:solidFill>
                  <a:schemeClr val="bg1"/>
                </a:solidFill>
                <a:latin typeface="Jumble" panose="02000503000000020004" pitchFamily="2" charset="0"/>
              </a:rPr>
              <a:t>Fusce est. Vivamus a tellus. Pellentesque habitant morbi tristique senectus et netus et malesuada fames </a:t>
            </a:r>
          </a:p>
          <a:p>
            <a:pPr algn="ctr">
              <a:lnSpc>
                <a:spcPct val="120000"/>
              </a:lnSpc>
            </a:pPr>
            <a:endParaRPr lang="fr-FR" altLang="zh-CN" sz="1400">
              <a:solidFill>
                <a:schemeClr val="bg1"/>
              </a:solidFill>
              <a:latin typeface="Jumble" panose="02000503000000020004" pitchFamily="2" charset="0"/>
            </a:endParaRPr>
          </a:p>
          <a:p>
            <a:pPr algn="ctr">
              <a:lnSpc>
                <a:spcPct val="120000"/>
              </a:lnSpc>
            </a:pPr>
            <a:r>
              <a:rPr lang="fr-FR" altLang="zh-CN" sz="1400">
                <a:solidFill>
                  <a:schemeClr val="bg1"/>
                </a:solidFill>
                <a:latin typeface="Jumble" panose="02000503000000020004" pitchFamily="2" charset="0"/>
              </a:rPr>
              <a:t>ac turpis egestas. Proin pharetra nonummy pede.</a:t>
            </a:r>
          </a:p>
        </p:txBody>
      </p:sp>
      <p:grpSp>
        <p:nvGrpSpPr>
          <p:cNvPr id="134" name="组合 133">
            <a:extLst>
              <a:ext uri="{FF2B5EF4-FFF2-40B4-BE49-F238E27FC236}">
                <a16:creationId xmlns:a16="http://schemas.microsoft.com/office/drawing/2014/main" id="{A8630363-32FA-A551-0E5B-B9B99F9A09B6}"/>
              </a:ext>
            </a:extLst>
          </p:cNvPr>
          <p:cNvGrpSpPr/>
          <p:nvPr/>
        </p:nvGrpSpPr>
        <p:grpSpPr>
          <a:xfrm>
            <a:off x="8126541" y="1"/>
            <a:ext cx="4065459" cy="159476"/>
            <a:chOff x="7397750" y="1157761"/>
            <a:chExt cx="3614720" cy="1350457"/>
          </a:xfrm>
        </p:grpSpPr>
        <p:sp>
          <p:nvSpPr>
            <p:cNvPr id="135" name="矩形 134">
              <a:extLst>
                <a:ext uri="{FF2B5EF4-FFF2-40B4-BE49-F238E27FC236}">
                  <a16:creationId xmlns:a16="http://schemas.microsoft.com/office/drawing/2014/main" id="{E4EC180A-17CC-23ED-C9FE-C4E2AD98B9D0}"/>
                </a:ext>
              </a:extLst>
            </p:cNvPr>
            <p:cNvSpPr/>
            <p:nvPr/>
          </p:nvSpPr>
          <p:spPr>
            <a:xfrm>
              <a:off x="7397750" y="1157761"/>
              <a:ext cx="451840" cy="1350457"/>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a:extLst>
                <a:ext uri="{FF2B5EF4-FFF2-40B4-BE49-F238E27FC236}">
                  <a16:creationId xmlns:a16="http://schemas.microsoft.com/office/drawing/2014/main" id="{B78F056D-C4DB-209B-32C7-A1D53FFA03F6}"/>
                </a:ext>
              </a:extLst>
            </p:cNvPr>
            <p:cNvSpPr/>
            <p:nvPr/>
          </p:nvSpPr>
          <p:spPr>
            <a:xfrm>
              <a:off x="7849590" y="1157761"/>
              <a:ext cx="451840" cy="1350457"/>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a:extLst>
                <a:ext uri="{FF2B5EF4-FFF2-40B4-BE49-F238E27FC236}">
                  <a16:creationId xmlns:a16="http://schemas.microsoft.com/office/drawing/2014/main" id="{0232F93E-62AE-0741-898C-6412CF682294}"/>
                </a:ext>
              </a:extLst>
            </p:cNvPr>
            <p:cNvSpPr/>
            <p:nvPr/>
          </p:nvSpPr>
          <p:spPr>
            <a:xfrm>
              <a:off x="8301430" y="1157761"/>
              <a:ext cx="451840" cy="1350457"/>
            </a:xfrm>
            <a:prstGeom prst="rect">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14095E68-261F-D50E-4CE8-22AB9AD379E0}"/>
                </a:ext>
              </a:extLst>
            </p:cNvPr>
            <p:cNvSpPr/>
            <p:nvPr/>
          </p:nvSpPr>
          <p:spPr>
            <a:xfrm>
              <a:off x="8753270" y="1157761"/>
              <a:ext cx="451840" cy="1350457"/>
            </a:xfrm>
            <a:prstGeom prst="rect">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138">
              <a:extLst>
                <a:ext uri="{FF2B5EF4-FFF2-40B4-BE49-F238E27FC236}">
                  <a16:creationId xmlns:a16="http://schemas.microsoft.com/office/drawing/2014/main" id="{AB155D85-A761-80AB-8A93-650F5785FDEC}"/>
                </a:ext>
              </a:extLst>
            </p:cNvPr>
            <p:cNvSpPr/>
            <p:nvPr/>
          </p:nvSpPr>
          <p:spPr>
            <a:xfrm>
              <a:off x="9205110" y="1157761"/>
              <a:ext cx="451840" cy="1350457"/>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a:extLst>
                <a:ext uri="{FF2B5EF4-FFF2-40B4-BE49-F238E27FC236}">
                  <a16:creationId xmlns:a16="http://schemas.microsoft.com/office/drawing/2014/main" id="{D864735A-0254-FF13-EED9-8E2898909240}"/>
                </a:ext>
              </a:extLst>
            </p:cNvPr>
            <p:cNvSpPr/>
            <p:nvPr/>
          </p:nvSpPr>
          <p:spPr>
            <a:xfrm>
              <a:off x="9656950" y="1157761"/>
              <a:ext cx="451840" cy="1350457"/>
            </a:xfrm>
            <a:prstGeom prst="rect">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140">
              <a:extLst>
                <a:ext uri="{FF2B5EF4-FFF2-40B4-BE49-F238E27FC236}">
                  <a16:creationId xmlns:a16="http://schemas.microsoft.com/office/drawing/2014/main" id="{3B9FDBE5-C206-ACFF-14D9-AFE5ABBF9412}"/>
                </a:ext>
              </a:extLst>
            </p:cNvPr>
            <p:cNvSpPr/>
            <p:nvPr/>
          </p:nvSpPr>
          <p:spPr>
            <a:xfrm>
              <a:off x="10108790" y="1157761"/>
              <a:ext cx="451840" cy="1350457"/>
            </a:xfrm>
            <a:prstGeom prst="rect">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矩形 141">
              <a:extLst>
                <a:ext uri="{FF2B5EF4-FFF2-40B4-BE49-F238E27FC236}">
                  <a16:creationId xmlns:a16="http://schemas.microsoft.com/office/drawing/2014/main" id="{5428F966-2F14-3B71-8548-9453D74086E7}"/>
                </a:ext>
              </a:extLst>
            </p:cNvPr>
            <p:cNvSpPr/>
            <p:nvPr/>
          </p:nvSpPr>
          <p:spPr>
            <a:xfrm>
              <a:off x="10560630" y="1157761"/>
              <a:ext cx="451840" cy="1350457"/>
            </a:xfrm>
            <a:prstGeom prst="rect">
              <a:avLst/>
            </a:prstGeom>
            <a:solidFill>
              <a:srgbClr val="8F3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a:extLst>
              <a:ext uri="{FF2B5EF4-FFF2-40B4-BE49-F238E27FC236}">
                <a16:creationId xmlns:a16="http://schemas.microsoft.com/office/drawing/2014/main" id="{1899E5C6-3E81-78C7-9C89-692A2983E0E1}"/>
              </a:ext>
            </a:extLst>
          </p:cNvPr>
          <p:cNvGrpSpPr/>
          <p:nvPr/>
        </p:nvGrpSpPr>
        <p:grpSpPr>
          <a:xfrm>
            <a:off x="8126541" y="6698524"/>
            <a:ext cx="4065459" cy="159476"/>
            <a:chOff x="7397750" y="1157761"/>
            <a:chExt cx="3614720" cy="1350457"/>
          </a:xfrm>
        </p:grpSpPr>
        <p:sp>
          <p:nvSpPr>
            <p:cNvPr id="153" name="矩形 152">
              <a:extLst>
                <a:ext uri="{FF2B5EF4-FFF2-40B4-BE49-F238E27FC236}">
                  <a16:creationId xmlns:a16="http://schemas.microsoft.com/office/drawing/2014/main" id="{E59289C4-3B45-3D65-6BE6-40E35DF94F17}"/>
                </a:ext>
              </a:extLst>
            </p:cNvPr>
            <p:cNvSpPr/>
            <p:nvPr/>
          </p:nvSpPr>
          <p:spPr>
            <a:xfrm>
              <a:off x="7397750" y="1157761"/>
              <a:ext cx="451840" cy="1350457"/>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a:extLst>
                <a:ext uri="{FF2B5EF4-FFF2-40B4-BE49-F238E27FC236}">
                  <a16:creationId xmlns:a16="http://schemas.microsoft.com/office/drawing/2014/main" id="{52C9FC4D-3812-3D13-52D8-3B12A8E02791}"/>
                </a:ext>
              </a:extLst>
            </p:cNvPr>
            <p:cNvSpPr/>
            <p:nvPr/>
          </p:nvSpPr>
          <p:spPr>
            <a:xfrm>
              <a:off x="7849590" y="1157761"/>
              <a:ext cx="451840" cy="1350457"/>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矩形 154">
              <a:extLst>
                <a:ext uri="{FF2B5EF4-FFF2-40B4-BE49-F238E27FC236}">
                  <a16:creationId xmlns:a16="http://schemas.microsoft.com/office/drawing/2014/main" id="{12C5503E-F01C-8655-9E4E-24BADEB0B3DD}"/>
                </a:ext>
              </a:extLst>
            </p:cNvPr>
            <p:cNvSpPr/>
            <p:nvPr/>
          </p:nvSpPr>
          <p:spPr>
            <a:xfrm>
              <a:off x="8301430" y="1157761"/>
              <a:ext cx="451840" cy="1350457"/>
            </a:xfrm>
            <a:prstGeom prst="rect">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a:extLst>
                <a:ext uri="{FF2B5EF4-FFF2-40B4-BE49-F238E27FC236}">
                  <a16:creationId xmlns:a16="http://schemas.microsoft.com/office/drawing/2014/main" id="{EFAC0085-FEAA-4F7B-3645-86DE3C710309}"/>
                </a:ext>
              </a:extLst>
            </p:cNvPr>
            <p:cNvSpPr/>
            <p:nvPr/>
          </p:nvSpPr>
          <p:spPr>
            <a:xfrm>
              <a:off x="8753270" y="1157761"/>
              <a:ext cx="451840" cy="1350457"/>
            </a:xfrm>
            <a:prstGeom prst="rect">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a:extLst>
                <a:ext uri="{FF2B5EF4-FFF2-40B4-BE49-F238E27FC236}">
                  <a16:creationId xmlns:a16="http://schemas.microsoft.com/office/drawing/2014/main" id="{2E6554E4-8003-6DAB-9335-FA69BD02089A}"/>
                </a:ext>
              </a:extLst>
            </p:cNvPr>
            <p:cNvSpPr/>
            <p:nvPr/>
          </p:nvSpPr>
          <p:spPr>
            <a:xfrm>
              <a:off x="9205110" y="1157761"/>
              <a:ext cx="451840" cy="1350457"/>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a:extLst>
                <a:ext uri="{FF2B5EF4-FFF2-40B4-BE49-F238E27FC236}">
                  <a16:creationId xmlns:a16="http://schemas.microsoft.com/office/drawing/2014/main" id="{1406A4E9-CA8A-8C42-6655-04EF0D0C4697}"/>
                </a:ext>
              </a:extLst>
            </p:cNvPr>
            <p:cNvSpPr/>
            <p:nvPr/>
          </p:nvSpPr>
          <p:spPr>
            <a:xfrm>
              <a:off x="9656950" y="1157761"/>
              <a:ext cx="451840" cy="1350457"/>
            </a:xfrm>
            <a:prstGeom prst="rect">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158">
              <a:extLst>
                <a:ext uri="{FF2B5EF4-FFF2-40B4-BE49-F238E27FC236}">
                  <a16:creationId xmlns:a16="http://schemas.microsoft.com/office/drawing/2014/main" id="{257C8D7D-3EB3-6AF7-BDFD-03F2A823D094}"/>
                </a:ext>
              </a:extLst>
            </p:cNvPr>
            <p:cNvSpPr/>
            <p:nvPr/>
          </p:nvSpPr>
          <p:spPr>
            <a:xfrm>
              <a:off x="10108790" y="1157761"/>
              <a:ext cx="451840" cy="1350457"/>
            </a:xfrm>
            <a:prstGeom prst="rect">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a:extLst>
                <a:ext uri="{FF2B5EF4-FFF2-40B4-BE49-F238E27FC236}">
                  <a16:creationId xmlns:a16="http://schemas.microsoft.com/office/drawing/2014/main" id="{46615CCF-88EF-E673-A5EF-EE3847B5768B}"/>
                </a:ext>
              </a:extLst>
            </p:cNvPr>
            <p:cNvSpPr/>
            <p:nvPr/>
          </p:nvSpPr>
          <p:spPr>
            <a:xfrm>
              <a:off x="10560630" y="1157761"/>
              <a:ext cx="451840" cy="1350457"/>
            </a:xfrm>
            <a:prstGeom prst="rect">
              <a:avLst/>
            </a:prstGeom>
            <a:solidFill>
              <a:srgbClr val="8F3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10201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385C"/>
        </a:solidFill>
        <a:effectLst/>
      </p:bgPr>
    </p:bg>
    <p:spTree>
      <p:nvGrpSpPr>
        <p:cNvPr id="1" name=""/>
        <p:cNvGrpSpPr/>
        <p:nvPr/>
      </p:nvGrpSpPr>
      <p:grpSpPr>
        <a:xfrm>
          <a:off x="0" y="0"/>
          <a:ext cx="0" cy="0"/>
          <a:chOff x="0" y="0"/>
          <a:chExt cx="0" cy="0"/>
        </a:xfrm>
      </p:grpSpPr>
      <p:sp>
        <p:nvSpPr>
          <p:cNvPr id="63" name="矩形 62">
            <a:extLst>
              <a:ext uri="{FF2B5EF4-FFF2-40B4-BE49-F238E27FC236}">
                <a16:creationId xmlns:a16="http://schemas.microsoft.com/office/drawing/2014/main" id="{63C6EE32-EAF4-80B9-2841-56038A7D7789}"/>
              </a:ext>
            </a:extLst>
          </p:cNvPr>
          <p:cNvSpPr/>
          <p:nvPr/>
        </p:nvSpPr>
        <p:spPr>
          <a:xfrm>
            <a:off x="0" y="0"/>
            <a:ext cx="12192000" cy="6858000"/>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a16="http://schemas.microsoft.com/office/drawing/2014/main" id="{4CFC6EC9-0C3E-5818-ACB4-674DD8398EF8}"/>
              </a:ext>
            </a:extLst>
          </p:cNvPr>
          <p:cNvGrpSpPr/>
          <p:nvPr/>
        </p:nvGrpSpPr>
        <p:grpSpPr>
          <a:xfrm>
            <a:off x="3373582" y="706582"/>
            <a:ext cx="5444836" cy="5444836"/>
            <a:chOff x="4102100" y="1435100"/>
            <a:chExt cx="3987800" cy="3987800"/>
          </a:xfrm>
        </p:grpSpPr>
        <p:grpSp>
          <p:nvGrpSpPr>
            <p:cNvPr id="15" name="组合 14">
              <a:extLst>
                <a:ext uri="{FF2B5EF4-FFF2-40B4-BE49-F238E27FC236}">
                  <a16:creationId xmlns:a16="http://schemas.microsoft.com/office/drawing/2014/main" id="{62157540-B139-C714-4726-F11A9E2CD273}"/>
                </a:ext>
              </a:extLst>
            </p:cNvPr>
            <p:cNvGrpSpPr/>
            <p:nvPr/>
          </p:nvGrpSpPr>
          <p:grpSpPr>
            <a:xfrm>
              <a:off x="4102100" y="1435100"/>
              <a:ext cx="3987800" cy="3987800"/>
              <a:chOff x="4666827" y="2073487"/>
              <a:chExt cx="3020906" cy="3020906"/>
            </a:xfrm>
          </p:grpSpPr>
          <p:sp>
            <p:nvSpPr>
              <p:cNvPr id="12" name="椭圆 11">
                <a:extLst>
                  <a:ext uri="{FF2B5EF4-FFF2-40B4-BE49-F238E27FC236}">
                    <a16:creationId xmlns:a16="http://schemas.microsoft.com/office/drawing/2014/main" id="{E6C5EC42-7464-9096-AF2B-4F8DEF2496D4}"/>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2FF91B0-1E18-97EC-CD95-B91863381228}"/>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8D156AF-B3B2-45EB-B367-660FC13342CF}"/>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96B8AD13-C2E4-ADD6-D60D-54D5C06EE215}"/>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AA2BF5E-8655-88FB-01FD-F3521FDD104C}"/>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641DA1B-DD94-C8AE-65F1-EA94F9472E6E}"/>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37A57C30-B4CF-8BE0-37C0-E3B156BFEE1D}"/>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FB43658B-3688-CA5D-D585-E9DF5D9AD250}"/>
                </a:ext>
              </a:extLst>
            </p:cNvPr>
            <p:cNvGrpSpPr/>
            <p:nvPr/>
          </p:nvGrpSpPr>
          <p:grpSpPr>
            <a:xfrm>
              <a:off x="6573989" y="1604002"/>
              <a:ext cx="1122728" cy="389834"/>
              <a:chOff x="6525077" y="1572531"/>
              <a:chExt cx="1122728" cy="389834"/>
            </a:xfrm>
            <a:solidFill>
              <a:schemeClr val="bg1">
                <a:alpha val="40000"/>
              </a:schemeClr>
            </a:solidFill>
          </p:grpSpPr>
          <p:sp>
            <p:nvSpPr>
              <p:cNvPr id="19" name="椭圆 18">
                <a:extLst>
                  <a:ext uri="{FF2B5EF4-FFF2-40B4-BE49-F238E27FC236}">
                    <a16:creationId xmlns:a16="http://schemas.microsoft.com/office/drawing/2014/main" id="{9671C854-49C2-6479-EA35-F35B6044C19E}"/>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8">
                <a:extLst>
                  <a:ext uri="{FF2B5EF4-FFF2-40B4-BE49-F238E27FC236}">
                    <a16:creationId xmlns:a16="http://schemas.microsoft.com/office/drawing/2014/main" id="{6FA502AC-8D6A-7C10-205C-4E961A24542E}"/>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1C3C3389-627A-9041-9E5F-C4D0DA6AEF0C}"/>
                </a:ext>
              </a:extLst>
            </p:cNvPr>
            <p:cNvGrpSpPr/>
            <p:nvPr/>
          </p:nvGrpSpPr>
          <p:grpSpPr>
            <a:xfrm>
              <a:off x="6516855" y="1832868"/>
              <a:ext cx="1019805" cy="354098"/>
              <a:chOff x="6525077" y="1572531"/>
              <a:chExt cx="1122728" cy="389834"/>
            </a:xfrm>
            <a:solidFill>
              <a:schemeClr val="bg1">
                <a:alpha val="40000"/>
              </a:schemeClr>
            </a:solidFill>
          </p:grpSpPr>
          <p:sp>
            <p:nvSpPr>
              <p:cNvPr id="23" name="椭圆 18">
                <a:extLst>
                  <a:ext uri="{FF2B5EF4-FFF2-40B4-BE49-F238E27FC236}">
                    <a16:creationId xmlns:a16="http://schemas.microsoft.com/office/drawing/2014/main" id="{39A1358A-2E43-C80B-A1C1-C24F31B26FE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18">
                <a:extLst>
                  <a:ext uri="{FF2B5EF4-FFF2-40B4-BE49-F238E27FC236}">
                    <a16:creationId xmlns:a16="http://schemas.microsoft.com/office/drawing/2014/main" id="{36C55D27-1F20-935D-0487-4D9E6ECECD5D}"/>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847894A2-457E-7A23-2407-E9340CAFDF13}"/>
                </a:ext>
              </a:extLst>
            </p:cNvPr>
            <p:cNvGrpSpPr/>
            <p:nvPr/>
          </p:nvGrpSpPr>
          <p:grpSpPr>
            <a:xfrm rot="340532">
              <a:off x="6568350" y="2103578"/>
              <a:ext cx="709489" cy="246349"/>
              <a:chOff x="6525077" y="1572531"/>
              <a:chExt cx="1122728" cy="389834"/>
            </a:xfrm>
            <a:solidFill>
              <a:schemeClr val="bg1">
                <a:alpha val="40000"/>
              </a:schemeClr>
            </a:solidFill>
          </p:grpSpPr>
          <p:sp>
            <p:nvSpPr>
              <p:cNvPr id="26" name="椭圆 18">
                <a:extLst>
                  <a:ext uri="{FF2B5EF4-FFF2-40B4-BE49-F238E27FC236}">
                    <a16:creationId xmlns:a16="http://schemas.microsoft.com/office/drawing/2014/main" id="{ABF26668-AEAE-D1D8-1569-B7AD38569B0E}"/>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18">
                <a:extLst>
                  <a:ext uri="{FF2B5EF4-FFF2-40B4-BE49-F238E27FC236}">
                    <a16:creationId xmlns:a16="http://schemas.microsoft.com/office/drawing/2014/main" id="{54C7EB85-A417-72F8-AFFD-571A2BCCDE0C}"/>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A8957F6A-2A28-F4B0-FE5D-7334D6E07797}"/>
                </a:ext>
              </a:extLst>
            </p:cNvPr>
            <p:cNvGrpSpPr/>
            <p:nvPr/>
          </p:nvGrpSpPr>
          <p:grpSpPr>
            <a:xfrm rot="698207">
              <a:off x="6527297" y="2368048"/>
              <a:ext cx="709489" cy="246349"/>
              <a:chOff x="6525077" y="1572531"/>
              <a:chExt cx="1122728" cy="389834"/>
            </a:xfrm>
            <a:solidFill>
              <a:schemeClr val="bg1">
                <a:alpha val="40000"/>
              </a:schemeClr>
            </a:solidFill>
          </p:grpSpPr>
          <p:sp>
            <p:nvSpPr>
              <p:cNvPr id="29" name="椭圆 18">
                <a:extLst>
                  <a:ext uri="{FF2B5EF4-FFF2-40B4-BE49-F238E27FC236}">
                    <a16:creationId xmlns:a16="http://schemas.microsoft.com/office/drawing/2014/main" id="{B737E739-0BCE-B110-CB3A-2639052ACDF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18">
                <a:extLst>
                  <a:ext uri="{FF2B5EF4-FFF2-40B4-BE49-F238E27FC236}">
                    <a16:creationId xmlns:a16="http://schemas.microsoft.com/office/drawing/2014/main" id="{67CA0A9B-CA47-D467-1285-30719F9EA123}"/>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FB61FBFF-FA5D-74E8-EF77-D7F6BB3568C5}"/>
                </a:ext>
              </a:extLst>
            </p:cNvPr>
            <p:cNvGrpSpPr/>
            <p:nvPr/>
          </p:nvGrpSpPr>
          <p:grpSpPr>
            <a:xfrm rot="1051812">
              <a:off x="6550467" y="2653903"/>
              <a:ext cx="602144" cy="209077"/>
              <a:chOff x="6525077" y="1572531"/>
              <a:chExt cx="1122728" cy="389834"/>
            </a:xfrm>
            <a:solidFill>
              <a:schemeClr val="bg1">
                <a:alpha val="40000"/>
              </a:schemeClr>
            </a:solidFill>
          </p:grpSpPr>
          <p:sp>
            <p:nvSpPr>
              <p:cNvPr id="32" name="椭圆 18">
                <a:extLst>
                  <a:ext uri="{FF2B5EF4-FFF2-40B4-BE49-F238E27FC236}">
                    <a16:creationId xmlns:a16="http://schemas.microsoft.com/office/drawing/2014/main" id="{5BD9DD1D-E456-E2CD-CCCB-6A25F13E26DA}"/>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18">
                <a:extLst>
                  <a:ext uri="{FF2B5EF4-FFF2-40B4-BE49-F238E27FC236}">
                    <a16:creationId xmlns:a16="http://schemas.microsoft.com/office/drawing/2014/main" id="{B5ACC482-FFB5-A2A6-81CC-64582F99A746}"/>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36C3CF7C-E33F-9811-9EC5-DF4317ED7983}"/>
                </a:ext>
              </a:extLst>
            </p:cNvPr>
            <p:cNvGrpSpPr/>
            <p:nvPr/>
          </p:nvGrpSpPr>
          <p:grpSpPr>
            <a:xfrm>
              <a:off x="6489540" y="2826378"/>
              <a:ext cx="322263" cy="523352"/>
              <a:chOff x="6489540" y="2826378"/>
              <a:chExt cx="322263" cy="523352"/>
            </a:xfrm>
          </p:grpSpPr>
          <p:sp>
            <p:nvSpPr>
              <p:cNvPr id="35" name="椭圆 18">
                <a:extLst>
                  <a:ext uri="{FF2B5EF4-FFF2-40B4-BE49-F238E27FC236}">
                    <a16:creationId xmlns:a16="http://schemas.microsoft.com/office/drawing/2014/main" id="{2FEC2A1B-41AE-2272-36A1-281360541383}"/>
                  </a:ext>
                </a:extLst>
              </p:cNvPr>
              <p:cNvSpPr/>
              <p:nvPr/>
            </p:nvSpPr>
            <p:spPr>
              <a:xfrm rot="19667785">
                <a:off x="6701265" y="2831086"/>
                <a:ext cx="110538" cy="518644"/>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18">
                <a:extLst>
                  <a:ext uri="{FF2B5EF4-FFF2-40B4-BE49-F238E27FC236}">
                    <a16:creationId xmlns:a16="http://schemas.microsoft.com/office/drawing/2014/main" id="{20806942-5916-C665-0A37-26A0324BBC82}"/>
                  </a:ext>
                </a:extLst>
              </p:cNvPr>
              <p:cNvSpPr/>
              <p:nvPr/>
            </p:nvSpPr>
            <p:spPr>
              <a:xfrm rot="2498760">
                <a:off x="6489540" y="2826378"/>
                <a:ext cx="74823" cy="3935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7C0CC40F-1555-F921-D399-002574C888DC}"/>
                </a:ext>
              </a:extLst>
            </p:cNvPr>
            <p:cNvGrpSpPr/>
            <p:nvPr/>
          </p:nvGrpSpPr>
          <p:grpSpPr>
            <a:xfrm rot="11533879">
              <a:off x="4222505" y="4646489"/>
              <a:ext cx="1122728" cy="389834"/>
              <a:chOff x="6525077" y="1572531"/>
              <a:chExt cx="1122728" cy="389834"/>
            </a:xfrm>
            <a:solidFill>
              <a:schemeClr val="bg1">
                <a:alpha val="40000"/>
              </a:schemeClr>
            </a:solidFill>
          </p:grpSpPr>
          <p:sp>
            <p:nvSpPr>
              <p:cNvPr id="38" name="椭圆 18">
                <a:extLst>
                  <a:ext uri="{FF2B5EF4-FFF2-40B4-BE49-F238E27FC236}">
                    <a16:creationId xmlns:a16="http://schemas.microsoft.com/office/drawing/2014/main" id="{CA36F2B4-6DF2-29E3-0744-00CB4A981DFD}"/>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18">
                <a:extLst>
                  <a:ext uri="{FF2B5EF4-FFF2-40B4-BE49-F238E27FC236}">
                    <a16:creationId xmlns:a16="http://schemas.microsoft.com/office/drawing/2014/main" id="{587971BF-58EE-E7A6-C0E5-A25687469330}"/>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id="{925C571B-33F0-8149-379F-417719F76EAD}"/>
                </a:ext>
              </a:extLst>
            </p:cNvPr>
            <p:cNvGrpSpPr/>
            <p:nvPr/>
          </p:nvGrpSpPr>
          <p:grpSpPr>
            <a:xfrm>
              <a:off x="4587417" y="4601298"/>
              <a:ext cx="874379" cy="381609"/>
              <a:chOff x="4587417" y="4601298"/>
              <a:chExt cx="874379" cy="381609"/>
            </a:xfrm>
          </p:grpSpPr>
          <p:sp>
            <p:nvSpPr>
              <p:cNvPr id="41" name="椭圆 18">
                <a:extLst>
                  <a:ext uri="{FF2B5EF4-FFF2-40B4-BE49-F238E27FC236}">
                    <a16:creationId xmlns:a16="http://schemas.microsoft.com/office/drawing/2014/main" id="{88CCCE82-5AE9-C1FC-4DE4-1E4A1B156BA9}"/>
                  </a:ext>
                </a:extLst>
              </p:cNvPr>
              <p:cNvSpPr/>
              <p:nvPr/>
            </p:nvSpPr>
            <p:spPr>
              <a:xfrm rot="7907252">
                <a:off x="4931290" y="4257425"/>
                <a:ext cx="155806" cy="84355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18">
                <a:extLst>
                  <a:ext uri="{FF2B5EF4-FFF2-40B4-BE49-F238E27FC236}">
                    <a16:creationId xmlns:a16="http://schemas.microsoft.com/office/drawing/2014/main" id="{7C2E0197-E3D5-EF7C-6AD3-1718D0BAB64A}"/>
                  </a:ext>
                </a:extLst>
              </p:cNvPr>
              <p:cNvSpPr/>
              <p:nvPr/>
            </p:nvSpPr>
            <p:spPr>
              <a:xfrm rot="12338227">
                <a:off x="5368473" y="4933820"/>
                <a:ext cx="93323" cy="4908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B28730EF-892A-932C-33E1-298AB83340F4}"/>
                </a:ext>
              </a:extLst>
            </p:cNvPr>
            <p:cNvGrpSpPr/>
            <p:nvPr/>
          </p:nvGrpSpPr>
          <p:grpSpPr>
            <a:xfrm>
              <a:off x="4946184" y="4555397"/>
              <a:ext cx="849632" cy="282527"/>
              <a:chOff x="4946184" y="4555397"/>
              <a:chExt cx="849632" cy="282527"/>
            </a:xfrm>
          </p:grpSpPr>
          <p:sp>
            <p:nvSpPr>
              <p:cNvPr id="44" name="椭圆 18">
                <a:extLst>
                  <a:ext uri="{FF2B5EF4-FFF2-40B4-BE49-F238E27FC236}">
                    <a16:creationId xmlns:a16="http://schemas.microsoft.com/office/drawing/2014/main" id="{07B974EF-71BA-54A6-8470-1012879A7865}"/>
                  </a:ext>
                </a:extLst>
              </p:cNvPr>
              <p:cNvSpPr/>
              <p:nvPr/>
            </p:nvSpPr>
            <p:spPr>
              <a:xfrm rot="7429474">
                <a:off x="5251971" y="4249610"/>
                <a:ext cx="151028" cy="762601"/>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18">
                <a:extLst>
                  <a:ext uri="{FF2B5EF4-FFF2-40B4-BE49-F238E27FC236}">
                    <a16:creationId xmlns:a16="http://schemas.microsoft.com/office/drawing/2014/main" id="{7D16CEB3-3D55-4760-9652-D3D5EEFAF290}"/>
                  </a:ext>
                </a:extLst>
              </p:cNvPr>
              <p:cNvSpPr/>
              <p:nvPr/>
            </p:nvSpPr>
            <p:spPr>
              <a:xfrm rot="11860449">
                <a:off x="5706505" y="4790947"/>
                <a:ext cx="89311" cy="4697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C2612997-9E62-C735-F154-98DDF256694D}"/>
                </a:ext>
              </a:extLst>
            </p:cNvPr>
            <p:cNvGrpSpPr/>
            <p:nvPr/>
          </p:nvGrpSpPr>
          <p:grpSpPr>
            <a:xfrm>
              <a:off x="5162314" y="4438383"/>
              <a:ext cx="853124" cy="221349"/>
              <a:chOff x="5162314" y="4438383"/>
              <a:chExt cx="853124" cy="221349"/>
            </a:xfrm>
          </p:grpSpPr>
          <p:sp>
            <p:nvSpPr>
              <p:cNvPr id="47" name="椭圆 18">
                <a:extLst>
                  <a:ext uri="{FF2B5EF4-FFF2-40B4-BE49-F238E27FC236}">
                    <a16:creationId xmlns:a16="http://schemas.microsoft.com/office/drawing/2014/main" id="{65380551-0A4A-95D1-88E3-F8D76B2A7EBE}"/>
                  </a:ext>
                </a:extLst>
              </p:cNvPr>
              <p:cNvSpPr/>
              <p:nvPr/>
            </p:nvSpPr>
            <p:spPr>
              <a:xfrm rot="6872517">
                <a:off x="5470052" y="4130645"/>
                <a:ext cx="142052" cy="757527"/>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18">
                <a:extLst>
                  <a:ext uri="{FF2B5EF4-FFF2-40B4-BE49-F238E27FC236}">
                    <a16:creationId xmlns:a16="http://schemas.microsoft.com/office/drawing/2014/main" id="{DF8BF005-1986-F838-A210-B360F6F53023}"/>
                  </a:ext>
                </a:extLst>
              </p:cNvPr>
              <p:cNvSpPr/>
              <p:nvPr/>
            </p:nvSpPr>
            <p:spPr>
              <a:xfrm rot="11303492">
                <a:off x="5925897" y="4612634"/>
                <a:ext cx="89541" cy="4709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2CA8EB29-7109-38C6-A85B-8BEA5AD6D5C7}"/>
                </a:ext>
              </a:extLst>
            </p:cNvPr>
            <p:cNvGrpSpPr/>
            <p:nvPr/>
          </p:nvGrpSpPr>
          <p:grpSpPr>
            <a:xfrm rot="21403991">
              <a:off x="5569824" y="4299044"/>
              <a:ext cx="580009" cy="134087"/>
              <a:chOff x="5415391" y="4252507"/>
              <a:chExt cx="737379" cy="170468"/>
            </a:xfrm>
          </p:grpSpPr>
          <p:sp>
            <p:nvSpPr>
              <p:cNvPr id="50" name="椭圆 18">
                <a:extLst>
                  <a:ext uri="{FF2B5EF4-FFF2-40B4-BE49-F238E27FC236}">
                    <a16:creationId xmlns:a16="http://schemas.microsoft.com/office/drawing/2014/main" id="{1BBDE859-CC4E-308B-E3FA-F202A0F4DD3A}"/>
                  </a:ext>
                </a:extLst>
              </p:cNvPr>
              <p:cNvSpPr/>
              <p:nvPr/>
            </p:nvSpPr>
            <p:spPr>
              <a:xfrm rot="6684472">
                <a:off x="5671748" y="3996150"/>
                <a:ext cx="130347" cy="64306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18">
                <a:extLst>
                  <a:ext uri="{FF2B5EF4-FFF2-40B4-BE49-F238E27FC236}">
                    <a16:creationId xmlns:a16="http://schemas.microsoft.com/office/drawing/2014/main" id="{08F343FF-5A43-7917-1976-31F4ED7E6A37}"/>
                  </a:ext>
                </a:extLst>
              </p:cNvPr>
              <p:cNvSpPr/>
              <p:nvPr/>
            </p:nvSpPr>
            <p:spPr>
              <a:xfrm rot="11115447">
                <a:off x="6081879" y="4370583"/>
                <a:ext cx="70891" cy="5239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文本框 70">
            <a:extLst>
              <a:ext uri="{FF2B5EF4-FFF2-40B4-BE49-F238E27FC236}">
                <a16:creationId xmlns:a16="http://schemas.microsoft.com/office/drawing/2014/main" id="{DCD64EA0-19E9-29AA-DFB4-6F2B9D3B0B99}"/>
              </a:ext>
            </a:extLst>
          </p:cNvPr>
          <p:cNvSpPr txBox="1"/>
          <p:nvPr/>
        </p:nvSpPr>
        <p:spPr>
          <a:xfrm>
            <a:off x="934192" y="2828836"/>
            <a:ext cx="10323616" cy="1200329"/>
          </a:xfrm>
          <a:prstGeom prst="rect">
            <a:avLst/>
          </a:prstGeom>
          <a:noFill/>
        </p:spPr>
        <p:txBody>
          <a:bodyPr wrap="square" rtlCol="0">
            <a:spAutoFit/>
          </a:bodyPr>
          <a:lstStyle/>
          <a:p>
            <a:pPr algn="ctr"/>
            <a:r>
              <a:rPr lang="en-US" altLang="zh-CN" sz="7200">
                <a:solidFill>
                  <a:schemeClr val="bg1"/>
                </a:solidFill>
                <a:latin typeface="Jumble" panose="02000503000000020004" pitchFamily="2" charset="0"/>
              </a:rPr>
              <a:t>Power. Point. Templet </a:t>
            </a:r>
            <a:endParaRPr lang="zh-CN" altLang="en-US" sz="7200">
              <a:solidFill>
                <a:schemeClr val="bg1"/>
              </a:solidFill>
              <a:latin typeface="Jumble" panose="02000503000000020004" pitchFamily="2" charset="0"/>
            </a:endParaRPr>
          </a:p>
        </p:txBody>
      </p:sp>
      <p:sp>
        <p:nvSpPr>
          <p:cNvPr id="75" name="星形: 四角 74">
            <a:extLst>
              <a:ext uri="{FF2B5EF4-FFF2-40B4-BE49-F238E27FC236}">
                <a16:creationId xmlns:a16="http://schemas.microsoft.com/office/drawing/2014/main" id="{05A221E7-8579-E765-8BF4-EA7426152559}"/>
              </a:ext>
            </a:extLst>
          </p:cNvPr>
          <p:cNvSpPr/>
          <p:nvPr/>
        </p:nvSpPr>
        <p:spPr>
          <a:xfrm>
            <a:off x="3443391" y="325679"/>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星形: 四角 75">
            <a:extLst>
              <a:ext uri="{FF2B5EF4-FFF2-40B4-BE49-F238E27FC236}">
                <a16:creationId xmlns:a16="http://schemas.microsoft.com/office/drawing/2014/main" id="{3B31FC2F-1BAC-551A-F18E-598A3993093F}"/>
              </a:ext>
            </a:extLst>
          </p:cNvPr>
          <p:cNvSpPr/>
          <p:nvPr/>
        </p:nvSpPr>
        <p:spPr>
          <a:xfrm>
            <a:off x="5480864" y="334226"/>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星形: 四角 76">
            <a:extLst>
              <a:ext uri="{FF2B5EF4-FFF2-40B4-BE49-F238E27FC236}">
                <a16:creationId xmlns:a16="http://schemas.microsoft.com/office/drawing/2014/main" id="{7E9EDF3D-B49D-9FF5-4130-09DD5F4EFE4A}"/>
              </a:ext>
            </a:extLst>
          </p:cNvPr>
          <p:cNvSpPr/>
          <p:nvPr/>
        </p:nvSpPr>
        <p:spPr>
          <a:xfrm>
            <a:off x="4533915" y="922506"/>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星形: 四角 77">
            <a:extLst>
              <a:ext uri="{FF2B5EF4-FFF2-40B4-BE49-F238E27FC236}">
                <a16:creationId xmlns:a16="http://schemas.microsoft.com/office/drawing/2014/main" id="{7C54C66C-953B-D5D0-0DC1-7C9FB5D60FD1}"/>
              </a:ext>
            </a:extLst>
          </p:cNvPr>
          <p:cNvSpPr/>
          <p:nvPr/>
        </p:nvSpPr>
        <p:spPr>
          <a:xfrm>
            <a:off x="4863169" y="1603016"/>
            <a:ext cx="600524" cy="600520"/>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星形: 四角 78">
            <a:extLst>
              <a:ext uri="{FF2B5EF4-FFF2-40B4-BE49-F238E27FC236}">
                <a16:creationId xmlns:a16="http://schemas.microsoft.com/office/drawing/2014/main" id="{8D7AB82B-199F-0360-F68E-E3CA0F5A9F69}"/>
              </a:ext>
            </a:extLst>
          </p:cNvPr>
          <p:cNvSpPr/>
          <p:nvPr/>
        </p:nvSpPr>
        <p:spPr>
          <a:xfrm>
            <a:off x="8620828" y="2064724"/>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星形: 四角 79">
            <a:extLst>
              <a:ext uri="{FF2B5EF4-FFF2-40B4-BE49-F238E27FC236}">
                <a16:creationId xmlns:a16="http://schemas.microsoft.com/office/drawing/2014/main" id="{AB95BEF9-B215-4C4F-9B98-ED3D4517089A}"/>
              </a:ext>
            </a:extLst>
          </p:cNvPr>
          <p:cNvSpPr/>
          <p:nvPr/>
        </p:nvSpPr>
        <p:spPr>
          <a:xfrm>
            <a:off x="7862926" y="2761418"/>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星形: 四角 80">
            <a:extLst>
              <a:ext uri="{FF2B5EF4-FFF2-40B4-BE49-F238E27FC236}">
                <a16:creationId xmlns:a16="http://schemas.microsoft.com/office/drawing/2014/main" id="{AFB7D84A-DF14-BAE7-768E-21DE7C5F44E4}"/>
              </a:ext>
            </a:extLst>
          </p:cNvPr>
          <p:cNvSpPr/>
          <p:nvPr/>
        </p:nvSpPr>
        <p:spPr>
          <a:xfrm>
            <a:off x="8291638" y="3636170"/>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星形: 四角 81">
            <a:extLst>
              <a:ext uri="{FF2B5EF4-FFF2-40B4-BE49-F238E27FC236}">
                <a16:creationId xmlns:a16="http://schemas.microsoft.com/office/drawing/2014/main" id="{6DB72C1B-520B-8753-474A-C588B35468B5}"/>
              </a:ext>
            </a:extLst>
          </p:cNvPr>
          <p:cNvSpPr/>
          <p:nvPr/>
        </p:nvSpPr>
        <p:spPr>
          <a:xfrm>
            <a:off x="9090435" y="5004604"/>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星形: 四角 83">
            <a:extLst>
              <a:ext uri="{FF2B5EF4-FFF2-40B4-BE49-F238E27FC236}">
                <a16:creationId xmlns:a16="http://schemas.microsoft.com/office/drawing/2014/main" id="{33678F18-094F-1BC1-2F30-8E2355031621}"/>
              </a:ext>
            </a:extLst>
          </p:cNvPr>
          <p:cNvSpPr/>
          <p:nvPr/>
        </p:nvSpPr>
        <p:spPr>
          <a:xfrm>
            <a:off x="10387078" y="6412978"/>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1B5B3F7B-718D-00B4-39AB-BC50953BE6C1}"/>
              </a:ext>
            </a:extLst>
          </p:cNvPr>
          <p:cNvSpPr/>
          <p:nvPr/>
        </p:nvSpPr>
        <p:spPr>
          <a:xfrm>
            <a:off x="6549616" y="573962"/>
            <a:ext cx="701109" cy="1264916"/>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04BE052E-575E-E4EA-00FD-5ED5344618F1}"/>
              </a:ext>
            </a:extLst>
          </p:cNvPr>
          <p:cNvSpPr/>
          <p:nvPr/>
        </p:nvSpPr>
        <p:spPr>
          <a:xfrm rot="614980">
            <a:off x="7795206" y="1539022"/>
            <a:ext cx="418994" cy="66510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id="{FD8ED872-BC35-3DC1-D0F4-3E124878767E}"/>
              </a:ext>
            </a:extLst>
          </p:cNvPr>
          <p:cNvSpPr/>
          <p:nvPr/>
        </p:nvSpPr>
        <p:spPr>
          <a:xfrm rot="11047191">
            <a:off x="2521589" y="4045362"/>
            <a:ext cx="627822" cy="113269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E6397BBA-E87E-B4D5-E49E-6A7F8528213D}"/>
              </a:ext>
            </a:extLst>
          </p:cNvPr>
          <p:cNvSpPr/>
          <p:nvPr/>
        </p:nvSpPr>
        <p:spPr>
          <a:xfrm rot="10800000">
            <a:off x="3023851" y="5403417"/>
            <a:ext cx="380294" cy="686113"/>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B39B6944-3BAA-BFA2-7331-3CECD2DA8D7F}"/>
              </a:ext>
            </a:extLst>
          </p:cNvPr>
          <p:cNvSpPr/>
          <p:nvPr/>
        </p:nvSpPr>
        <p:spPr>
          <a:xfrm rot="11079362">
            <a:off x="101103" y="5483083"/>
            <a:ext cx="1894073" cy="3417219"/>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星形: 四角 89">
            <a:extLst>
              <a:ext uri="{FF2B5EF4-FFF2-40B4-BE49-F238E27FC236}">
                <a16:creationId xmlns:a16="http://schemas.microsoft.com/office/drawing/2014/main" id="{AF731B0C-9F2B-DC71-DF51-17181A0B8DA9}"/>
              </a:ext>
            </a:extLst>
          </p:cNvPr>
          <p:cNvSpPr/>
          <p:nvPr/>
        </p:nvSpPr>
        <p:spPr>
          <a:xfrm>
            <a:off x="936495" y="1500273"/>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id="{CB94F5F3-7331-D123-F3DA-5916199DA47C}"/>
              </a:ext>
            </a:extLst>
          </p:cNvPr>
          <p:cNvSpPr txBox="1"/>
          <p:nvPr/>
        </p:nvSpPr>
        <p:spPr>
          <a:xfrm>
            <a:off x="7613674" y="5296519"/>
            <a:ext cx="3644134" cy="584775"/>
          </a:xfrm>
          <a:prstGeom prst="rect">
            <a:avLst/>
          </a:prstGeom>
          <a:noFill/>
        </p:spPr>
        <p:txBody>
          <a:bodyPr wrap="square" rtlCol="0">
            <a:spAutoFit/>
          </a:bodyPr>
          <a:lstStyle/>
          <a:p>
            <a:pPr algn="r"/>
            <a:r>
              <a:rPr lang="fr-FR" altLang="zh-CN" sz="1600">
                <a:solidFill>
                  <a:schemeClr val="bg1"/>
                </a:solidFill>
                <a:latin typeface="Jumble" panose="02000503000000020004" pitchFamily="2" charset="0"/>
              </a:rPr>
              <a:t>tristique senectus et netus et malesuada fames ac turpis egestas</a:t>
            </a:r>
            <a:endParaRPr lang="zh-CN" altLang="en-US" sz="1600">
              <a:solidFill>
                <a:schemeClr val="bg1"/>
              </a:solidFill>
              <a:latin typeface="Jumble" panose="02000503000000020004" pitchFamily="2" charset="0"/>
            </a:endParaRPr>
          </a:p>
        </p:txBody>
      </p:sp>
      <p:sp>
        <p:nvSpPr>
          <p:cNvPr id="96" name="任意多边形: 形状 95">
            <a:extLst>
              <a:ext uri="{FF2B5EF4-FFF2-40B4-BE49-F238E27FC236}">
                <a16:creationId xmlns:a16="http://schemas.microsoft.com/office/drawing/2014/main" id="{CFD67D12-86B8-B931-7805-FA9C9C2A1989}"/>
              </a:ext>
            </a:extLst>
          </p:cNvPr>
          <p:cNvSpPr/>
          <p:nvPr/>
        </p:nvSpPr>
        <p:spPr>
          <a:xfrm rot="536603">
            <a:off x="10232855" y="-1762160"/>
            <a:ext cx="1894073" cy="3417219"/>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星形: 四角 96">
            <a:extLst>
              <a:ext uri="{FF2B5EF4-FFF2-40B4-BE49-F238E27FC236}">
                <a16:creationId xmlns:a16="http://schemas.microsoft.com/office/drawing/2014/main" id="{BD456051-D06E-90A9-4871-7D667FE2FA82}"/>
              </a:ext>
            </a:extLst>
          </p:cNvPr>
          <p:cNvSpPr/>
          <p:nvPr/>
        </p:nvSpPr>
        <p:spPr>
          <a:xfrm>
            <a:off x="11449481" y="922506"/>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250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697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F98E2DD-87C0-C75E-231E-0742CBA5B604}"/>
              </a:ext>
            </a:extLst>
          </p:cNvPr>
          <p:cNvSpPr txBox="1"/>
          <p:nvPr/>
        </p:nvSpPr>
        <p:spPr>
          <a:xfrm>
            <a:off x="3048000" y="3244334"/>
            <a:ext cx="6096000" cy="923330"/>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46280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385C"/>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8F2C856-FD4A-2970-675A-101604F45454}"/>
              </a:ext>
            </a:extLst>
          </p:cNvPr>
          <p:cNvSpPr/>
          <p:nvPr/>
        </p:nvSpPr>
        <p:spPr>
          <a:xfrm>
            <a:off x="0" y="0"/>
            <a:ext cx="12192000" cy="6858000"/>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a16="http://schemas.microsoft.com/office/drawing/2014/main" id="{4CFC6EC9-0C3E-5818-ACB4-674DD8398EF8}"/>
              </a:ext>
            </a:extLst>
          </p:cNvPr>
          <p:cNvGrpSpPr/>
          <p:nvPr/>
        </p:nvGrpSpPr>
        <p:grpSpPr>
          <a:xfrm>
            <a:off x="3373582" y="706582"/>
            <a:ext cx="5444836" cy="5444836"/>
            <a:chOff x="4102100" y="1435100"/>
            <a:chExt cx="3987800" cy="3987800"/>
          </a:xfrm>
        </p:grpSpPr>
        <p:grpSp>
          <p:nvGrpSpPr>
            <p:cNvPr id="15" name="组合 14">
              <a:extLst>
                <a:ext uri="{FF2B5EF4-FFF2-40B4-BE49-F238E27FC236}">
                  <a16:creationId xmlns:a16="http://schemas.microsoft.com/office/drawing/2014/main" id="{62157540-B139-C714-4726-F11A9E2CD273}"/>
                </a:ext>
              </a:extLst>
            </p:cNvPr>
            <p:cNvGrpSpPr/>
            <p:nvPr/>
          </p:nvGrpSpPr>
          <p:grpSpPr>
            <a:xfrm>
              <a:off x="4102100" y="1435100"/>
              <a:ext cx="3987800" cy="3987800"/>
              <a:chOff x="4666827" y="2073487"/>
              <a:chExt cx="3020906" cy="3020906"/>
            </a:xfrm>
          </p:grpSpPr>
          <p:sp>
            <p:nvSpPr>
              <p:cNvPr id="12" name="椭圆 11">
                <a:extLst>
                  <a:ext uri="{FF2B5EF4-FFF2-40B4-BE49-F238E27FC236}">
                    <a16:creationId xmlns:a16="http://schemas.microsoft.com/office/drawing/2014/main" id="{E6C5EC42-7464-9096-AF2B-4F8DEF2496D4}"/>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2FF91B0-1E18-97EC-CD95-B91863381228}"/>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8D156AF-B3B2-45EB-B367-660FC13342CF}"/>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96B8AD13-C2E4-ADD6-D60D-54D5C06EE215}"/>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AA2BF5E-8655-88FB-01FD-F3521FDD104C}"/>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641DA1B-DD94-C8AE-65F1-EA94F9472E6E}"/>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37A57C30-B4CF-8BE0-37C0-E3B156BFEE1D}"/>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FB43658B-3688-CA5D-D585-E9DF5D9AD250}"/>
                </a:ext>
              </a:extLst>
            </p:cNvPr>
            <p:cNvGrpSpPr/>
            <p:nvPr/>
          </p:nvGrpSpPr>
          <p:grpSpPr>
            <a:xfrm>
              <a:off x="6573989" y="1604002"/>
              <a:ext cx="1122728" cy="389834"/>
              <a:chOff x="6525077" y="1572531"/>
              <a:chExt cx="1122728" cy="389834"/>
            </a:xfrm>
            <a:solidFill>
              <a:schemeClr val="bg1">
                <a:alpha val="40000"/>
              </a:schemeClr>
            </a:solidFill>
          </p:grpSpPr>
          <p:sp>
            <p:nvSpPr>
              <p:cNvPr id="19" name="椭圆 18">
                <a:extLst>
                  <a:ext uri="{FF2B5EF4-FFF2-40B4-BE49-F238E27FC236}">
                    <a16:creationId xmlns:a16="http://schemas.microsoft.com/office/drawing/2014/main" id="{9671C854-49C2-6479-EA35-F35B6044C19E}"/>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8">
                <a:extLst>
                  <a:ext uri="{FF2B5EF4-FFF2-40B4-BE49-F238E27FC236}">
                    <a16:creationId xmlns:a16="http://schemas.microsoft.com/office/drawing/2014/main" id="{6FA502AC-8D6A-7C10-205C-4E961A24542E}"/>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1C3C3389-627A-9041-9E5F-C4D0DA6AEF0C}"/>
                </a:ext>
              </a:extLst>
            </p:cNvPr>
            <p:cNvGrpSpPr/>
            <p:nvPr/>
          </p:nvGrpSpPr>
          <p:grpSpPr>
            <a:xfrm>
              <a:off x="6516855" y="1832868"/>
              <a:ext cx="1019805" cy="354098"/>
              <a:chOff x="6525077" y="1572531"/>
              <a:chExt cx="1122728" cy="389834"/>
            </a:xfrm>
            <a:solidFill>
              <a:schemeClr val="bg1">
                <a:alpha val="40000"/>
              </a:schemeClr>
            </a:solidFill>
          </p:grpSpPr>
          <p:sp>
            <p:nvSpPr>
              <p:cNvPr id="23" name="椭圆 18">
                <a:extLst>
                  <a:ext uri="{FF2B5EF4-FFF2-40B4-BE49-F238E27FC236}">
                    <a16:creationId xmlns:a16="http://schemas.microsoft.com/office/drawing/2014/main" id="{39A1358A-2E43-C80B-A1C1-C24F31B26FE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18">
                <a:extLst>
                  <a:ext uri="{FF2B5EF4-FFF2-40B4-BE49-F238E27FC236}">
                    <a16:creationId xmlns:a16="http://schemas.microsoft.com/office/drawing/2014/main" id="{36C55D27-1F20-935D-0487-4D9E6ECECD5D}"/>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847894A2-457E-7A23-2407-E9340CAFDF13}"/>
                </a:ext>
              </a:extLst>
            </p:cNvPr>
            <p:cNvGrpSpPr/>
            <p:nvPr/>
          </p:nvGrpSpPr>
          <p:grpSpPr>
            <a:xfrm rot="340532">
              <a:off x="6568350" y="2103578"/>
              <a:ext cx="709489" cy="246349"/>
              <a:chOff x="6525077" y="1572531"/>
              <a:chExt cx="1122728" cy="389834"/>
            </a:xfrm>
            <a:solidFill>
              <a:schemeClr val="bg1">
                <a:alpha val="40000"/>
              </a:schemeClr>
            </a:solidFill>
          </p:grpSpPr>
          <p:sp>
            <p:nvSpPr>
              <p:cNvPr id="26" name="椭圆 18">
                <a:extLst>
                  <a:ext uri="{FF2B5EF4-FFF2-40B4-BE49-F238E27FC236}">
                    <a16:creationId xmlns:a16="http://schemas.microsoft.com/office/drawing/2014/main" id="{ABF26668-AEAE-D1D8-1569-B7AD38569B0E}"/>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18">
                <a:extLst>
                  <a:ext uri="{FF2B5EF4-FFF2-40B4-BE49-F238E27FC236}">
                    <a16:creationId xmlns:a16="http://schemas.microsoft.com/office/drawing/2014/main" id="{54C7EB85-A417-72F8-AFFD-571A2BCCDE0C}"/>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A8957F6A-2A28-F4B0-FE5D-7334D6E07797}"/>
                </a:ext>
              </a:extLst>
            </p:cNvPr>
            <p:cNvGrpSpPr/>
            <p:nvPr/>
          </p:nvGrpSpPr>
          <p:grpSpPr>
            <a:xfrm rot="698207">
              <a:off x="6527297" y="2368048"/>
              <a:ext cx="709489" cy="246349"/>
              <a:chOff x="6525077" y="1572531"/>
              <a:chExt cx="1122728" cy="389834"/>
            </a:xfrm>
            <a:solidFill>
              <a:schemeClr val="bg1">
                <a:alpha val="40000"/>
              </a:schemeClr>
            </a:solidFill>
          </p:grpSpPr>
          <p:sp>
            <p:nvSpPr>
              <p:cNvPr id="29" name="椭圆 18">
                <a:extLst>
                  <a:ext uri="{FF2B5EF4-FFF2-40B4-BE49-F238E27FC236}">
                    <a16:creationId xmlns:a16="http://schemas.microsoft.com/office/drawing/2014/main" id="{B737E739-0BCE-B110-CB3A-2639052ACDF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18">
                <a:extLst>
                  <a:ext uri="{FF2B5EF4-FFF2-40B4-BE49-F238E27FC236}">
                    <a16:creationId xmlns:a16="http://schemas.microsoft.com/office/drawing/2014/main" id="{67CA0A9B-CA47-D467-1285-30719F9EA123}"/>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FB61FBFF-FA5D-74E8-EF77-D7F6BB3568C5}"/>
                </a:ext>
              </a:extLst>
            </p:cNvPr>
            <p:cNvGrpSpPr/>
            <p:nvPr/>
          </p:nvGrpSpPr>
          <p:grpSpPr>
            <a:xfrm rot="1051812">
              <a:off x="6550467" y="2653903"/>
              <a:ext cx="602144" cy="209077"/>
              <a:chOff x="6525077" y="1572531"/>
              <a:chExt cx="1122728" cy="389834"/>
            </a:xfrm>
            <a:solidFill>
              <a:schemeClr val="bg1">
                <a:alpha val="40000"/>
              </a:schemeClr>
            </a:solidFill>
          </p:grpSpPr>
          <p:sp>
            <p:nvSpPr>
              <p:cNvPr id="32" name="椭圆 18">
                <a:extLst>
                  <a:ext uri="{FF2B5EF4-FFF2-40B4-BE49-F238E27FC236}">
                    <a16:creationId xmlns:a16="http://schemas.microsoft.com/office/drawing/2014/main" id="{5BD9DD1D-E456-E2CD-CCCB-6A25F13E26DA}"/>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18">
                <a:extLst>
                  <a:ext uri="{FF2B5EF4-FFF2-40B4-BE49-F238E27FC236}">
                    <a16:creationId xmlns:a16="http://schemas.microsoft.com/office/drawing/2014/main" id="{B5ACC482-FFB5-A2A6-81CC-64582F99A746}"/>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36C3CF7C-E33F-9811-9EC5-DF4317ED7983}"/>
                </a:ext>
              </a:extLst>
            </p:cNvPr>
            <p:cNvGrpSpPr/>
            <p:nvPr/>
          </p:nvGrpSpPr>
          <p:grpSpPr>
            <a:xfrm>
              <a:off x="6489540" y="2826378"/>
              <a:ext cx="322263" cy="523352"/>
              <a:chOff x="6489540" y="2826378"/>
              <a:chExt cx="322263" cy="523352"/>
            </a:xfrm>
          </p:grpSpPr>
          <p:sp>
            <p:nvSpPr>
              <p:cNvPr id="35" name="椭圆 18">
                <a:extLst>
                  <a:ext uri="{FF2B5EF4-FFF2-40B4-BE49-F238E27FC236}">
                    <a16:creationId xmlns:a16="http://schemas.microsoft.com/office/drawing/2014/main" id="{2FEC2A1B-41AE-2272-36A1-281360541383}"/>
                  </a:ext>
                </a:extLst>
              </p:cNvPr>
              <p:cNvSpPr/>
              <p:nvPr/>
            </p:nvSpPr>
            <p:spPr>
              <a:xfrm rot="19667785">
                <a:off x="6701265" y="2831086"/>
                <a:ext cx="110538" cy="518644"/>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18">
                <a:extLst>
                  <a:ext uri="{FF2B5EF4-FFF2-40B4-BE49-F238E27FC236}">
                    <a16:creationId xmlns:a16="http://schemas.microsoft.com/office/drawing/2014/main" id="{20806942-5916-C665-0A37-26A0324BBC82}"/>
                  </a:ext>
                </a:extLst>
              </p:cNvPr>
              <p:cNvSpPr/>
              <p:nvPr/>
            </p:nvSpPr>
            <p:spPr>
              <a:xfrm rot="2498760">
                <a:off x="6489540" y="2826378"/>
                <a:ext cx="74823" cy="3935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7C0CC40F-1555-F921-D399-002574C888DC}"/>
                </a:ext>
              </a:extLst>
            </p:cNvPr>
            <p:cNvGrpSpPr/>
            <p:nvPr/>
          </p:nvGrpSpPr>
          <p:grpSpPr>
            <a:xfrm rot="11533879">
              <a:off x="4222505" y="4646489"/>
              <a:ext cx="1122728" cy="389834"/>
              <a:chOff x="6525077" y="1572531"/>
              <a:chExt cx="1122728" cy="389834"/>
            </a:xfrm>
            <a:solidFill>
              <a:schemeClr val="bg1">
                <a:alpha val="40000"/>
              </a:schemeClr>
            </a:solidFill>
          </p:grpSpPr>
          <p:sp>
            <p:nvSpPr>
              <p:cNvPr id="38" name="椭圆 18">
                <a:extLst>
                  <a:ext uri="{FF2B5EF4-FFF2-40B4-BE49-F238E27FC236}">
                    <a16:creationId xmlns:a16="http://schemas.microsoft.com/office/drawing/2014/main" id="{CA36F2B4-6DF2-29E3-0744-00CB4A981DFD}"/>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18">
                <a:extLst>
                  <a:ext uri="{FF2B5EF4-FFF2-40B4-BE49-F238E27FC236}">
                    <a16:creationId xmlns:a16="http://schemas.microsoft.com/office/drawing/2014/main" id="{587971BF-58EE-E7A6-C0E5-A25687469330}"/>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id="{925C571B-33F0-8149-379F-417719F76EAD}"/>
                </a:ext>
              </a:extLst>
            </p:cNvPr>
            <p:cNvGrpSpPr/>
            <p:nvPr/>
          </p:nvGrpSpPr>
          <p:grpSpPr>
            <a:xfrm>
              <a:off x="4587417" y="4601298"/>
              <a:ext cx="874379" cy="381609"/>
              <a:chOff x="4587417" y="4601298"/>
              <a:chExt cx="874379" cy="381609"/>
            </a:xfrm>
          </p:grpSpPr>
          <p:sp>
            <p:nvSpPr>
              <p:cNvPr id="41" name="椭圆 18">
                <a:extLst>
                  <a:ext uri="{FF2B5EF4-FFF2-40B4-BE49-F238E27FC236}">
                    <a16:creationId xmlns:a16="http://schemas.microsoft.com/office/drawing/2014/main" id="{88CCCE82-5AE9-C1FC-4DE4-1E4A1B156BA9}"/>
                  </a:ext>
                </a:extLst>
              </p:cNvPr>
              <p:cNvSpPr/>
              <p:nvPr/>
            </p:nvSpPr>
            <p:spPr>
              <a:xfrm rot="7907252">
                <a:off x="4931290" y="4257425"/>
                <a:ext cx="155806" cy="84355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18">
                <a:extLst>
                  <a:ext uri="{FF2B5EF4-FFF2-40B4-BE49-F238E27FC236}">
                    <a16:creationId xmlns:a16="http://schemas.microsoft.com/office/drawing/2014/main" id="{7C2E0197-E3D5-EF7C-6AD3-1718D0BAB64A}"/>
                  </a:ext>
                </a:extLst>
              </p:cNvPr>
              <p:cNvSpPr/>
              <p:nvPr/>
            </p:nvSpPr>
            <p:spPr>
              <a:xfrm rot="12338227">
                <a:off x="5368473" y="4933820"/>
                <a:ext cx="93323" cy="4908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B28730EF-892A-932C-33E1-298AB83340F4}"/>
                </a:ext>
              </a:extLst>
            </p:cNvPr>
            <p:cNvGrpSpPr/>
            <p:nvPr/>
          </p:nvGrpSpPr>
          <p:grpSpPr>
            <a:xfrm>
              <a:off x="4946184" y="4555397"/>
              <a:ext cx="849632" cy="282527"/>
              <a:chOff x="4946184" y="4555397"/>
              <a:chExt cx="849632" cy="282527"/>
            </a:xfrm>
          </p:grpSpPr>
          <p:sp>
            <p:nvSpPr>
              <p:cNvPr id="44" name="椭圆 18">
                <a:extLst>
                  <a:ext uri="{FF2B5EF4-FFF2-40B4-BE49-F238E27FC236}">
                    <a16:creationId xmlns:a16="http://schemas.microsoft.com/office/drawing/2014/main" id="{07B974EF-71BA-54A6-8470-1012879A7865}"/>
                  </a:ext>
                </a:extLst>
              </p:cNvPr>
              <p:cNvSpPr/>
              <p:nvPr/>
            </p:nvSpPr>
            <p:spPr>
              <a:xfrm rot="7429474">
                <a:off x="5251971" y="4249610"/>
                <a:ext cx="151028" cy="762601"/>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18">
                <a:extLst>
                  <a:ext uri="{FF2B5EF4-FFF2-40B4-BE49-F238E27FC236}">
                    <a16:creationId xmlns:a16="http://schemas.microsoft.com/office/drawing/2014/main" id="{7D16CEB3-3D55-4760-9652-D3D5EEFAF290}"/>
                  </a:ext>
                </a:extLst>
              </p:cNvPr>
              <p:cNvSpPr/>
              <p:nvPr/>
            </p:nvSpPr>
            <p:spPr>
              <a:xfrm rot="11860449">
                <a:off x="5706505" y="4790947"/>
                <a:ext cx="89311" cy="4697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C2612997-9E62-C735-F154-98DDF256694D}"/>
                </a:ext>
              </a:extLst>
            </p:cNvPr>
            <p:cNvGrpSpPr/>
            <p:nvPr/>
          </p:nvGrpSpPr>
          <p:grpSpPr>
            <a:xfrm>
              <a:off x="5162314" y="4438383"/>
              <a:ext cx="853124" cy="221349"/>
              <a:chOff x="5162314" y="4438383"/>
              <a:chExt cx="853124" cy="221349"/>
            </a:xfrm>
          </p:grpSpPr>
          <p:sp>
            <p:nvSpPr>
              <p:cNvPr id="47" name="椭圆 18">
                <a:extLst>
                  <a:ext uri="{FF2B5EF4-FFF2-40B4-BE49-F238E27FC236}">
                    <a16:creationId xmlns:a16="http://schemas.microsoft.com/office/drawing/2014/main" id="{65380551-0A4A-95D1-88E3-F8D76B2A7EBE}"/>
                  </a:ext>
                </a:extLst>
              </p:cNvPr>
              <p:cNvSpPr/>
              <p:nvPr/>
            </p:nvSpPr>
            <p:spPr>
              <a:xfrm rot="6872517">
                <a:off x="5470052" y="4130645"/>
                <a:ext cx="142052" cy="757527"/>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18">
                <a:extLst>
                  <a:ext uri="{FF2B5EF4-FFF2-40B4-BE49-F238E27FC236}">
                    <a16:creationId xmlns:a16="http://schemas.microsoft.com/office/drawing/2014/main" id="{DF8BF005-1986-F838-A210-B360F6F53023}"/>
                  </a:ext>
                </a:extLst>
              </p:cNvPr>
              <p:cNvSpPr/>
              <p:nvPr/>
            </p:nvSpPr>
            <p:spPr>
              <a:xfrm rot="11303492">
                <a:off x="5925897" y="4612634"/>
                <a:ext cx="89541" cy="4709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2CA8EB29-7109-38C6-A85B-8BEA5AD6D5C7}"/>
                </a:ext>
              </a:extLst>
            </p:cNvPr>
            <p:cNvGrpSpPr/>
            <p:nvPr/>
          </p:nvGrpSpPr>
          <p:grpSpPr>
            <a:xfrm rot="21403991">
              <a:off x="5569824" y="4299044"/>
              <a:ext cx="580009" cy="134087"/>
              <a:chOff x="5415391" y="4252507"/>
              <a:chExt cx="737379" cy="170468"/>
            </a:xfrm>
          </p:grpSpPr>
          <p:sp>
            <p:nvSpPr>
              <p:cNvPr id="50" name="椭圆 18">
                <a:extLst>
                  <a:ext uri="{FF2B5EF4-FFF2-40B4-BE49-F238E27FC236}">
                    <a16:creationId xmlns:a16="http://schemas.microsoft.com/office/drawing/2014/main" id="{1BBDE859-CC4E-308B-E3FA-F202A0F4DD3A}"/>
                  </a:ext>
                </a:extLst>
              </p:cNvPr>
              <p:cNvSpPr/>
              <p:nvPr/>
            </p:nvSpPr>
            <p:spPr>
              <a:xfrm rot="6684472">
                <a:off x="5671748" y="3996150"/>
                <a:ext cx="130347" cy="64306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18">
                <a:extLst>
                  <a:ext uri="{FF2B5EF4-FFF2-40B4-BE49-F238E27FC236}">
                    <a16:creationId xmlns:a16="http://schemas.microsoft.com/office/drawing/2014/main" id="{08F343FF-5A43-7917-1976-31F4ED7E6A37}"/>
                  </a:ext>
                </a:extLst>
              </p:cNvPr>
              <p:cNvSpPr/>
              <p:nvPr/>
            </p:nvSpPr>
            <p:spPr>
              <a:xfrm rot="11115447">
                <a:off x="6081879" y="4370583"/>
                <a:ext cx="70891" cy="5239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文本框 70">
            <a:extLst>
              <a:ext uri="{FF2B5EF4-FFF2-40B4-BE49-F238E27FC236}">
                <a16:creationId xmlns:a16="http://schemas.microsoft.com/office/drawing/2014/main" id="{DCD64EA0-19E9-29AA-DFB4-6F2B9D3B0B99}"/>
              </a:ext>
            </a:extLst>
          </p:cNvPr>
          <p:cNvSpPr txBox="1"/>
          <p:nvPr/>
        </p:nvSpPr>
        <p:spPr>
          <a:xfrm>
            <a:off x="934192" y="2828836"/>
            <a:ext cx="10323616" cy="1200329"/>
          </a:xfrm>
          <a:prstGeom prst="rect">
            <a:avLst/>
          </a:prstGeom>
          <a:noFill/>
        </p:spPr>
        <p:txBody>
          <a:bodyPr wrap="square" rtlCol="0">
            <a:spAutoFit/>
          </a:bodyPr>
          <a:lstStyle/>
          <a:p>
            <a:pPr algn="ctr"/>
            <a:r>
              <a:rPr lang="en-US" altLang="zh-CN" sz="7200">
                <a:solidFill>
                  <a:schemeClr val="bg1"/>
                </a:solidFill>
                <a:latin typeface="Jumble" panose="02000503000000020004" pitchFamily="2" charset="0"/>
              </a:rPr>
              <a:t>Power. Point. Templet </a:t>
            </a:r>
            <a:endParaRPr lang="zh-CN" altLang="en-US" sz="7200">
              <a:solidFill>
                <a:schemeClr val="bg1"/>
              </a:solidFill>
              <a:latin typeface="Jumble" panose="02000503000000020004" pitchFamily="2" charset="0"/>
            </a:endParaRPr>
          </a:p>
        </p:txBody>
      </p:sp>
      <p:sp>
        <p:nvSpPr>
          <p:cNvPr id="75" name="星形: 四角 74">
            <a:extLst>
              <a:ext uri="{FF2B5EF4-FFF2-40B4-BE49-F238E27FC236}">
                <a16:creationId xmlns:a16="http://schemas.microsoft.com/office/drawing/2014/main" id="{05A221E7-8579-E765-8BF4-EA7426152559}"/>
              </a:ext>
            </a:extLst>
          </p:cNvPr>
          <p:cNvSpPr/>
          <p:nvPr/>
        </p:nvSpPr>
        <p:spPr>
          <a:xfrm>
            <a:off x="3443391" y="325679"/>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星形: 四角 75">
            <a:extLst>
              <a:ext uri="{FF2B5EF4-FFF2-40B4-BE49-F238E27FC236}">
                <a16:creationId xmlns:a16="http://schemas.microsoft.com/office/drawing/2014/main" id="{3B31FC2F-1BAC-551A-F18E-598A3993093F}"/>
              </a:ext>
            </a:extLst>
          </p:cNvPr>
          <p:cNvSpPr/>
          <p:nvPr/>
        </p:nvSpPr>
        <p:spPr>
          <a:xfrm>
            <a:off x="5480864" y="334226"/>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星形: 四角 76">
            <a:extLst>
              <a:ext uri="{FF2B5EF4-FFF2-40B4-BE49-F238E27FC236}">
                <a16:creationId xmlns:a16="http://schemas.microsoft.com/office/drawing/2014/main" id="{7E9EDF3D-B49D-9FF5-4130-09DD5F4EFE4A}"/>
              </a:ext>
            </a:extLst>
          </p:cNvPr>
          <p:cNvSpPr/>
          <p:nvPr/>
        </p:nvSpPr>
        <p:spPr>
          <a:xfrm>
            <a:off x="4533915" y="922506"/>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星形: 四角 77">
            <a:extLst>
              <a:ext uri="{FF2B5EF4-FFF2-40B4-BE49-F238E27FC236}">
                <a16:creationId xmlns:a16="http://schemas.microsoft.com/office/drawing/2014/main" id="{7C54C66C-953B-D5D0-0DC1-7C9FB5D60FD1}"/>
              </a:ext>
            </a:extLst>
          </p:cNvPr>
          <p:cNvSpPr/>
          <p:nvPr/>
        </p:nvSpPr>
        <p:spPr>
          <a:xfrm>
            <a:off x="4863169" y="1603016"/>
            <a:ext cx="600524" cy="600520"/>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星形: 四角 78">
            <a:extLst>
              <a:ext uri="{FF2B5EF4-FFF2-40B4-BE49-F238E27FC236}">
                <a16:creationId xmlns:a16="http://schemas.microsoft.com/office/drawing/2014/main" id="{8D7AB82B-199F-0360-F68E-E3CA0F5A9F69}"/>
              </a:ext>
            </a:extLst>
          </p:cNvPr>
          <p:cNvSpPr/>
          <p:nvPr/>
        </p:nvSpPr>
        <p:spPr>
          <a:xfrm>
            <a:off x="8620828" y="2064724"/>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星形: 四角 79">
            <a:extLst>
              <a:ext uri="{FF2B5EF4-FFF2-40B4-BE49-F238E27FC236}">
                <a16:creationId xmlns:a16="http://schemas.microsoft.com/office/drawing/2014/main" id="{AB95BEF9-B215-4C4F-9B98-ED3D4517089A}"/>
              </a:ext>
            </a:extLst>
          </p:cNvPr>
          <p:cNvSpPr/>
          <p:nvPr/>
        </p:nvSpPr>
        <p:spPr>
          <a:xfrm>
            <a:off x="7862926" y="2761418"/>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星形: 四角 80">
            <a:extLst>
              <a:ext uri="{FF2B5EF4-FFF2-40B4-BE49-F238E27FC236}">
                <a16:creationId xmlns:a16="http://schemas.microsoft.com/office/drawing/2014/main" id="{AFB7D84A-DF14-BAE7-768E-21DE7C5F44E4}"/>
              </a:ext>
            </a:extLst>
          </p:cNvPr>
          <p:cNvSpPr/>
          <p:nvPr/>
        </p:nvSpPr>
        <p:spPr>
          <a:xfrm>
            <a:off x="8291638" y="3636170"/>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星形: 四角 81">
            <a:extLst>
              <a:ext uri="{FF2B5EF4-FFF2-40B4-BE49-F238E27FC236}">
                <a16:creationId xmlns:a16="http://schemas.microsoft.com/office/drawing/2014/main" id="{6DB72C1B-520B-8753-474A-C588B35468B5}"/>
              </a:ext>
            </a:extLst>
          </p:cNvPr>
          <p:cNvSpPr/>
          <p:nvPr/>
        </p:nvSpPr>
        <p:spPr>
          <a:xfrm>
            <a:off x="9090435" y="5004604"/>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星形: 四角 83">
            <a:extLst>
              <a:ext uri="{FF2B5EF4-FFF2-40B4-BE49-F238E27FC236}">
                <a16:creationId xmlns:a16="http://schemas.microsoft.com/office/drawing/2014/main" id="{33678F18-094F-1BC1-2F30-8E2355031621}"/>
              </a:ext>
            </a:extLst>
          </p:cNvPr>
          <p:cNvSpPr/>
          <p:nvPr/>
        </p:nvSpPr>
        <p:spPr>
          <a:xfrm>
            <a:off x="10387078" y="6412978"/>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1B5B3F7B-718D-00B4-39AB-BC50953BE6C1}"/>
              </a:ext>
            </a:extLst>
          </p:cNvPr>
          <p:cNvSpPr/>
          <p:nvPr/>
        </p:nvSpPr>
        <p:spPr>
          <a:xfrm>
            <a:off x="6549616" y="573962"/>
            <a:ext cx="701109" cy="1264916"/>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04BE052E-575E-E4EA-00FD-5ED5344618F1}"/>
              </a:ext>
            </a:extLst>
          </p:cNvPr>
          <p:cNvSpPr/>
          <p:nvPr/>
        </p:nvSpPr>
        <p:spPr>
          <a:xfrm rot="614980">
            <a:off x="7795206" y="1539022"/>
            <a:ext cx="418994" cy="66510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id="{FD8ED872-BC35-3DC1-D0F4-3E124878767E}"/>
              </a:ext>
            </a:extLst>
          </p:cNvPr>
          <p:cNvSpPr/>
          <p:nvPr/>
        </p:nvSpPr>
        <p:spPr>
          <a:xfrm rot="11047191">
            <a:off x="2521589" y="4045362"/>
            <a:ext cx="627822" cy="113269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E6397BBA-E87E-B4D5-E49E-6A7F8528213D}"/>
              </a:ext>
            </a:extLst>
          </p:cNvPr>
          <p:cNvSpPr/>
          <p:nvPr/>
        </p:nvSpPr>
        <p:spPr>
          <a:xfrm rot="10800000">
            <a:off x="3023851" y="5403417"/>
            <a:ext cx="380294" cy="686113"/>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B39B6944-3BAA-BFA2-7331-3CECD2DA8D7F}"/>
              </a:ext>
            </a:extLst>
          </p:cNvPr>
          <p:cNvSpPr/>
          <p:nvPr/>
        </p:nvSpPr>
        <p:spPr>
          <a:xfrm rot="11079362">
            <a:off x="101103" y="5483083"/>
            <a:ext cx="1894073" cy="3417219"/>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星形: 四角 89">
            <a:extLst>
              <a:ext uri="{FF2B5EF4-FFF2-40B4-BE49-F238E27FC236}">
                <a16:creationId xmlns:a16="http://schemas.microsoft.com/office/drawing/2014/main" id="{AF731B0C-9F2B-DC71-DF51-17181A0B8DA9}"/>
              </a:ext>
            </a:extLst>
          </p:cNvPr>
          <p:cNvSpPr/>
          <p:nvPr/>
        </p:nvSpPr>
        <p:spPr>
          <a:xfrm>
            <a:off x="936495" y="1500273"/>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id="{CB94F5F3-7331-D123-F3DA-5916199DA47C}"/>
              </a:ext>
            </a:extLst>
          </p:cNvPr>
          <p:cNvSpPr txBox="1"/>
          <p:nvPr/>
        </p:nvSpPr>
        <p:spPr>
          <a:xfrm>
            <a:off x="7613674" y="5296519"/>
            <a:ext cx="3644134" cy="584775"/>
          </a:xfrm>
          <a:prstGeom prst="rect">
            <a:avLst/>
          </a:prstGeom>
          <a:noFill/>
        </p:spPr>
        <p:txBody>
          <a:bodyPr wrap="square" rtlCol="0">
            <a:spAutoFit/>
          </a:bodyPr>
          <a:lstStyle/>
          <a:p>
            <a:pPr algn="r"/>
            <a:r>
              <a:rPr lang="fr-FR" altLang="zh-CN" sz="1600">
                <a:solidFill>
                  <a:schemeClr val="bg1"/>
                </a:solidFill>
                <a:latin typeface="Jumble" panose="02000503000000020004" pitchFamily="2" charset="0"/>
              </a:rPr>
              <a:t>tristique senectus et netus et malesuada fames ac turpis egestas</a:t>
            </a:r>
            <a:endParaRPr lang="zh-CN" altLang="en-US" sz="1600">
              <a:solidFill>
                <a:schemeClr val="bg1"/>
              </a:solidFill>
              <a:latin typeface="Jumble" panose="02000503000000020004" pitchFamily="2" charset="0"/>
            </a:endParaRPr>
          </a:p>
        </p:txBody>
      </p:sp>
      <p:sp>
        <p:nvSpPr>
          <p:cNvPr id="96" name="任意多边形: 形状 95">
            <a:extLst>
              <a:ext uri="{FF2B5EF4-FFF2-40B4-BE49-F238E27FC236}">
                <a16:creationId xmlns:a16="http://schemas.microsoft.com/office/drawing/2014/main" id="{CFD67D12-86B8-B931-7805-FA9C9C2A1989}"/>
              </a:ext>
            </a:extLst>
          </p:cNvPr>
          <p:cNvSpPr/>
          <p:nvPr/>
        </p:nvSpPr>
        <p:spPr>
          <a:xfrm rot="536603">
            <a:off x="10232855" y="-1762160"/>
            <a:ext cx="1894073" cy="3417219"/>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星形: 四角 96">
            <a:extLst>
              <a:ext uri="{FF2B5EF4-FFF2-40B4-BE49-F238E27FC236}">
                <a16:creationId xmlns:a16="http://schemas.microsoft.com/office/drawing/2014/main" id="{BD456051-D06E-90A9-4871-7D667FE2FA82}"/>
              </a:ext>
            </a:extLst>
          </p:cNvPr>
          <p:cNvSpPr/>
          <p:nvPr/>
        </p:nvSpPr>
        <p:spPr>
          <a:xfrm>
            <a:off x="11449481" y="922506"/>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0332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F6D34AC-623B-D362-5865-815E467391E3}"/>
              </a:ext>
            </a:extLst>
          </p:cNvPr>
          <p:cNvSpPr/>
          <p:nvPr/>
        </p:nvSpPr>
        <p:spPr>
          <a:xfrm>
            <a:off x="0" y="0"/>
            <a:ext cx="6096000" cy="685800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491B1C5F-0C08-DCD3-BEC8-53C71953D8E3}"/>
              </a:ext>
            </a:extLst>
          </p:cNvPr>
          <p:cNvSpPr/>
          <p:nvPr/>
        </p:nvSpPr>
        <p:spPr>
          <a:xfrm>
            <a:off x="6096000" y="0"/>
            <a:ext cx="6096000" cy="6858000"/>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56E17A8F-BCA7-E46B-5477-6768387141E3}"/>
              </a:ext>
            </a:extLst>
          </p:cNvPr>
          <p:cNvSpPr/>
          <p:nvPr/>
        </p:nvSpPr>
        <p:spPr>
          <a:xfrm>
            <a:off x="7397750" y="1157761"/>
            <a:ext cx="3492500" cy="5397500"/>
          </a:xfrm>
          <a:prstGeom prst="roundRect">
            <a:avLst>
              <a:gd name="adj" fmla="val 7940"/>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1F05B0D-9148-C6FC-5101-763D35717841}"/>
              </a:ext>
            </a:extLst>
          </p:cNvPr>
          <p:cNvGrpSpPr/>
          <p:nvPr/>
        </p:nvGrpSpPr>
        <p:grpSpPr>
          <a:xfrm>
            <a:off x="7475146" y="1389412"/>
            <a:ext cx="3337708" cy="3337708"/>
            <a:chOff x="4666827" y="2073487"/>
            <a:chExt cx="3020906" cy="3020906"/>
          </a:xfrm>
        </p:grpSpPr>
        <p:sp>
          <p:nvSpPr>
            <p:cNvPr id="42" name="椭圆 41">
              <a:extLst>
                <a:ext uri="{FF2B5EF4-FFF2-40B4-BE49-F238E27FC236}">
                  <a16:creationId xmlns:a16="http://schemas.microsoft.com/office/drawing/2014/main" id="{D2F671A0-28F1-DE78-AAA4-919EF954BFA4}"/>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00F80C87-3A71-FC83-8B36-C364E48AC725}"/>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24941C35-7181-A90F-9B39-E78B56BB23EA}"/>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CDEE8654-60D8-D38B-0DA0-FA7EF7DB8FA4}"/>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CB588ACC-4C7A-C6AA-2399-7EA35B3BF916}"/>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71A7319F-8D07-914B-B0F7-9B6B3D1E91B0}"/>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40B301D6-EA3A-E29C-A774-C23F06C5437E}"/>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0" name="图片 49" descr="娃娃放在一起&#10;&#10;中度可信度描述已自动生成">
            <a:extLst>
              <a:ext uri="{FF2B5EF4-FFF2-40B4-BE49-F238E27FC236}">
                <a16:creationId xmlns:a16="http://schemas.microsoft.com/office/drawing/2014/main" id="{D738D525-8C6B-EB7A-4B79-D8A56C07EF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8331" y="2383606"/>
            <a:ext cx="4535297" cy="4419008"/>
          </a:xfrm>
          <a:prstGeom prst="rect">
            <a:avLst/>
          </a:prstGeom>
        </p:spPr>
      </p:pic>
      <p:sp>
        <p:nvSpPr>
          <p:cNvPr id="69" name="矩形: 圆角 68">
            <a:extLst>
              <a:ext uri="{FF2B5EF4-FFF2-40B4-BE49-F238E27FC236}">
                <a16:creationId xmlns:a16="http://schemas.microsoft.com/office/drawing/2014/main" id="{F54C0241-A746-5970-DA7D-2E0F981ADDD3}"/>
              </a:ext>
            </a:extLst>
          </p:cNvPr>
          <p:cNvSpPr/>
          <p:nvPr/>
        </p:nvSpPr>
        <p:spPr>
          <a:xfrm>
            <a:off x="1390204" y="1245117"/>
            <a:ext cx="3315592" cy="5212080"/>
          </a:xfrm>
          <a:prstGeom prst="roundRect">
            <a:avLst>
              <a:gd name="adj" fmla="val 7940"/>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id="{AB380100-E610-350F-21B9-6D64FC9299BC}"/>
              </a:ext>
            </a:extLst>
          </p:cNvPr>
          <p:cNvSpPr/>
          <p:nvPr/>
        </p:nvSpPr>
        <p:spPr>
          <a:xfrm>
            <a:off x="1495124" y="1355119"/>
            <a:ext cx="3105752" cy="4992076"/>
          </a:xfrm>
          <a:prstGeom prst="roundRect">
            <a:avLst>
              <a:gd name="adj" fmla="val 7940"/>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圆角 78">
            <a:extLst>
              <a:ext uri="{FF2B5EF4-FFF2-40B4-BE49-F238E27FC236}">
                <a16:creationId xmlns:a16="http://schemas.microsoft.com/office/drawing/2014/main" id="{88D7BA15-52D9-CE41-1A80-DEB046B62CCB}"/>
              </a:ext>
            </a:extLst>
          </p:cNvPr>
          <p:cNvSpPr/>
          <p:nvPr/>
        </p:nvSpPr>
        <p:spPr>
          <a:xfrm>
            <a:off x="1598960" y="1432316"/>
            <a:ext cx="2898080" cy="4837682"/>
          </a:xfrm>
          <a:prstGeom prst="roundRect">
            <a:avLst>
              <a:gd name="adj" fmla="val 7940"/>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圆角 79">
            <a:extLst>
              <a:ext uri="{FF2B5EF4-FFF2-40B4-BE49-F238E27FC236}">
                <a16:creationId xmlns:a16="http://schemas.microsoft.com/office/drawing/2014/main" id="{D939D1AE-74F8-5B7D-F428-15C22D8FED77}"/>
              </a:ext>
            </a:extLst>
          </p:cNvPr>
          <p:cNvSpPr/>
          <p:nvPr/>
        </p:nvSpPr>
        <p:spPr>
          <a:xfrm>
            <a:off x="1694378" y="1527191"/>
            <a:ext cx="2707244" cy="4647932"/>
          </a:xfrm>
          <a:prstGeom prst="roundRect">
            <a:avLst>
              <a:gd name="adj" fmla="val 7940"/>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a:extLst>
              <a:ext uri="{FF2B5EF4-FFF2-40B4-BE49-F238E27FC236}">
                <a16:creationId xmlns:a16="http://schemas.microsoft.com/office/drawing/2014/main" id="{F2924085-2ADB-05AE-3B16-A5099E7ED09E}"/>
              </a:ext>
            </a:extLst>
          </p:cNvPr>
          <p:cNvSpPr/>
          <p:nvPr/>
        </p:nvSpPr>
        <p:spPr>
          <a:xfrm>
            <a:off x="1810398" y="1658988"/>
            <a:ext cx="2475204" cy="4384339"/>
          </a:xfrm>
          <a:prstGeom prst="roundRect">
            <a:avLst>
              <a:gd name="adj" fmla="val 7940"/>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id="{3EA25A85-11D6-2D7C-06CA-791D8075A6C0}"/>
              </a:ext>
            </a:extLst>
          </p:cNvPr>
          <p:cNvSpPr/>
          <p:nvPr/>
        </p:nvSpPr>
        <p:spPr>
          <a:xfrm>
            <a:off x="1904531" y="1758240"/>
            <a:ext cx="2286938" cy="4185834"/>
          </a:xfrm>
          <a:prstGeom prst="roundRect">
            <a:avLst>
              <a:gd name="adj" fmla="val 7940"/>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9501736C-8D55-2E4C-E766-88D07F9FC2BF}"/>
              </a:ext>
            </a:extLst>
          </p:cNvPr>
          <p:cNvSpPr/>
          <p:nvPr/>
        </p:nvSpPr>
        <p:spPr>
          <a:xfrm rot="20976426">
            <a:off x="3811979" y="1488885"/>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CE17C509-2F68-59B7-1AD5-B41ED7B08AFD}"/>
              </a:ext>
            </a:extLst>
          </p:cNvPr>
          <p:cNvSpPr/>
          <p:nvPr/>
        </p:nvSpPr>
        <p:spPr>
          <a:xfrm rot="614980">
            <a:off x="4319695" y="2199418"/>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id="{3108490B-BA25-0FFC-5C60-3E359D584E7C}"/>
              </a:ext>
            </a:extLst>
          </p:cNvPr>
          <p:cNvSpPr/>
          <p:nvPr/>
        </p:nvSpPr>
        <p:spPr>
          <a:xfrm rot="161971">
            <a:off x="4185101" y="1245312"/>
            <a:ext cx="512318" cy="995483"/>
          </a:xfrm>
          <a:custGeom>
            <a:avLst/>
            <a:gdLst>
              <a:gd name="connsiteX0" fmla="*/ 177753 w 512318"/>
              <a:gd name="connsiteY0" fmla="*/ 2950 h 995483"/>
              <a:gd name="connsiteX1" fmla="*/ 233984 w 512318"/>
              <a:gd name="connsiteY1" fmla="*/ 298 h 995483"/>
              <a:gd name="connsiteX2" fmla="*/ 509349 w 512318"/>
              <a:gd name="connsiteY2" fmla="*/ 250865 h 995483"/>
              <a:gd name="connsiteX3" fmla="*/ 512318 w 512318"/>
              <a:gd name="connsiteY3" fmla="*/ 313847 h 995483"/>
              <a:gd name="connsiteX4" fmla="*/ 503446 w 512318"/>
              <a:gd name="connsiteY4" fmla="*/ 331465 h 995483"/>
              <a:gd name="connsiteX5" fmla="*/ 91044 w 512318"/>
              <a:gd name="connsiteY5" fmla="*/ 969711 h 995483"/>
              <a:gd name="connsiteX6" fmla="*/ 17120 w 512318"/>
              <a:gd name="connsiteY6" fmla="*/ 682307 h 995483"/>
              <a:gd name="connsiteX7" fmla="*/ 173268 w 512318"/>
              <a:gd name="connsiteY7" fmla="*/ 17828 h 99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318" h="995483">
                <a:moveTo>
                  <a:pt x="177753" y="2950"/>
                </a:moveTo>
                <a:lnTo>
                  <a:pt x="233984" y="298"/>
                </a:lnTo>
                <a:cubicBezTo>
                  <a:pt x="379216" y="-6549"/>
                  <a:pt x="502501" y="105634"/>
                  <a:pt x="509349" y="250865"/>
                </a:cubicBezTo>
                <a:lnTo>
                  <a:pt x="512318" y="313847"/>
                </a:lnTo>
                <a:lnTo>
                  <a:pt x="503446" y="331465"/>
                </a:lnTo>
                <a:cubicBezTo>
                  <a:pt x="373399" y="577644"/>
                  <a:pt x="164739" y="900030"/>
                  <a:pt x="91044" y="969711"/>
                </a:cubicBezTo>
                <a:cubicBezTo>
                  <a:pt x="-5210" y="1060721"/>
                  <a:pt x="-16376" y="897860"/>
                  <a:pt x="17120" y="682307"/>
                </a:cubicBezTo>
                <a:cubicBezTo>
                  <a:pt x="38056" y="547587"/>
                  <a:pt x="104111" y="259435"/>
                  <a:pt x="173268" y="178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id="{E70741C2-DCCE-CD29-ED57-CA3EB812373F}"/>
              </a:ext>
            </a:extLst>
          </p:cNvPr>
          <p:cNvSpPr/>
          <p:nvPr/>
        </p:nvSpPr>
        <p:spPr>
          <a:xfrm rot="10097539">
            <a:off x="2128552" y="5453724"/>
            <a:ext cx="270264" cy="63619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DDEFD151-DF7D-1105-D32D-2EBFC880D0F2}"/>
              </a:ext>
            </a:extLst>
          </p:cNvPr>
          <p:cNvSpPr/>
          <p:nvPr/>
        </p:nvSpPr>
        <p:spPr>
          <a:xfrm rot="11462860">
            <a:off x="2099405" y="5071939"/>
            <a:ext cx="177554" cy="3573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E4414689-3375-9EF4-A81E-37FEE57A404A}"/>
              </a:ext>
            </a:extLst>
          </p:cNvPr>
          <p:cNvSpPr/>
          <p:nvPr/>
        </p:nvSpPr>
        <p:spPr>
          <a:xfrm rot="11462860">
            <a:off x="1430334" y="5509333"/>
            <a:ext cx="597221" cy="958572"/>
          </a:xfrm>
          <a:custGeom>
            <a:avLst/>
            <a:gdLst>
              <a:gd name="connsiteX0" fmla="*/ 68650 w 597221"/>
              <a:gd name="connsiteY0" fmla="*/ 955252 h 958572"/>
              <a:gd name="connsiteX1" fmla="*/ 19968 w 597221"/>
              <a:gd name="connsiteY1" fmla="*/ 628616 h 958572"/>
              <a:gd name="connsiteX2" fmla="*/ 143040 w 597221"/>
              <a:gd name="connsiteY2" fmla="*/ 125349 h 958572"/>
              <a:gd name="connsiteX3" fmla="*/ 172715 w 597221"/>
              <a:gd name="connsiteY3" fmla="*/ 26442 h 958572"/>
              <a:gd name="connsiteX4" fmla="*/ 282903 w 597221"/>
              <a:gd name="connsiteY4" fmla="*/ 4929 h 958572"/>
              <a:gd name="connsiteX5" fmla="*/ 591729 w 597221"/>
              <a:gd name="connsiteY5" fmla="*/ 212861 h 958572"/>
              <a:gd name="connsiteX6" fmla="*/ 597221 w 597221"/>
              <a:gd name="connsiteY6" fmla="*/ 240993 h 958572"/>
              <a:gd name="connsiteX7" fmla="*/ 587197 w 597221"/>
              <a:gd name="connsiteY7" fmla="*/ 258974 h 958572"/>
              <a:gd name="connsiteX8" fmla="*/ 106190 w 597221"/>
              <a:gd name="connsiteY8" fmla="*/ 931418 h 958572"/>
              <a:gd name="connsiteX9" fmla="*/ 68650 w 597221"/>
              <a:gd name="connsiteY9" fmla="*/ 955252 h 95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7221" h="958572">
                <a:moveTo>
                  <a:pt x="68650" y="955252"/>
                </a:moveTo>
                <a:cubicBezTo>
                  <a:pt x="-8519" y="983542"/>
                  <a:pt x="-14217" y="827330"/>
                  <a:pt x="19968" y="628616"/>
                </a:cubicBezTo>
                <a:cubicBezTo>
                  <a:pt x="38281" y="522162"/>
                  <a:pt x="86197" y="324778"/>
                  <a:pt x="143040" y="125349"/>
                </a:cubicBezTo>
                <a:lnTo>
                  <a:pt x="172715" y="26442"/>
                </a:lnTo>
                <a:lnTo>
                  <a:pt x="282903" y="4929"/>
                </a:lnTo>
                <a:cubicBezTo>
                  <a:pt x="425601" y="-22932"/>
                  <a:pt x="563868" y="70163"/>
                  <a:pt x="591729" y="212861"/>
                </a:cubicBezTo>
                <a:lnTo>
                  <a:pt x="597221" y="240993"/>
                </a:lnTo>
                <a:lnTo>
                  <a:pt x="587197" y="258974"/>
                </a:lnTo>
                <a:cubicBezTo>
                  <a:pt x="435515" y="518345"/>
                  <a:pt x="192145" y="858005"/>
                  <a:pt x="106190" y="931418"/>
                </a:cubicBezTo>
                <a:cubicBezTo>
                  <a:pt x="92156" y="943404"/>
                  <a:pt x="79674" y="951211"/>
                  <a:pt x="68650" y="9552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a:extLst>
              <a:ext uri="{FF2B5EF4-FFF2-40B4-BE49-F238E27FC236}">
                <a16:creationId xmlns:a16="http://schemas.microsoft.com/office/drawing/2014/main" id="{9F519FF1-B37F-515A-9B46-39646DED5011}"/>
              </a:ext>
            </a:extLst>
          </p:cNvPr>
          <p:cNvSpPr txBox="1"/>
          <p:nvPr/>
        </p:nvSpPr>
        <p:spPr>
          <a:xfrm>
            <a:off x="1934058" y="2776216"/>
            <a:ext cx="2227884" cy="2160591"/>
          </a:xfrm>
          <a:prstGeom prst="rect">
            <a:avLst/>
          </a:prstGeom>
          <a:noFill/>
        </p:spPr>
        <p:txBody>
          <a:bodyPr wrap="square" rtlCol="0">
            <a:spAutoFit/>
          </a:bodyPr>
          <a:lstStyle/>
          <a:p>
            <a:pPr algn="ctr">
              <a:lnSpc>
                <a:spcPct val="120000"/>
              </a:lnSpc>
            </a:pPr>
            <a:r>
              <a:rPr lang="fr-FR" altLang="zh-CN" sz="1600">
                <a:solidFill>
                  <a:schemeClr val="bg1"/>
                </a:solidFill>
                <a:latin typeface="Jumble" panose="02000503000000020004" pitchFamily="2" charset="0"/>
              </a:rPr>
              <a:t>PELLENTESQUE HABITANT MORBI TRISTIQUE SENECTUS ET NETUS ET MALESUADA FAMES AC TURPIS EGESTAS</a:t>
            </a:r>
            <a:endParaRPr lang="zh-CN" altLang="en-US" sz="1600">
              <a:solidFill>
                <a:schemeClr val="bg1"/>
              </a:solidFill>
              <a:latin typeface="Jumble" panose="02000503000000020004" pitchFamily="2" charset="0"/>
            </a:endParaRPr>
          </a:p>
        </p:txBody>
      </p:sp>
      <p:sp>
        <p:nvSpPr>
          <p:cNvPr id="90" name="文本框 89">
            <a:extLst>
              <a:ext uri="{FF2B5EF4-FFF2-40B4-BE49-F238E27FC236}">
                <a16:creationId xmlns:a16="http://schemas.microsoft.com/office/drawing/2014/main" id="{6D181C34-AF91-42D3-22B9-7D55B3E09783}"/>
              </a:ext>
            </a:extLst>
          </p:cNvPr>
          <p:cNvSpPr txBox="1"/>
          <p:nvPr/>
        </p:nvSpPr>
        <p:spPr>
          <a:xfrm>
            <a:off x="934192" y="301635"/>
            <a:ext cx="10323616" cy="769441"/>
          </a:xfrm>
          <a:prstGeom prst="rect">
            <a:avLst/>
          </a:prstGeom>
          <a:noFill/>
        </p:spPr>
        <p:txBody>
          <a:bodyPr wrap="square" rtlCol="0">
            <a:spAutoFit/>
          </a:bodyPr>
          <a:lstStyle/>
          <a:p>
            <a:pPr algn="ctr"/>
            <a:r>
              <a:rPr lang="en-US" altLang="zh-CN" sz="4400">
                <a:solidFill>
                  <a:schemeClr val="bg1"/>
                </a:solidFill>
                <a:latin typeface="Jumble" panose="02000503000000020004" pitchFamily="2" charset="0"/>
              </a:rPr>
              <a:t>Power. Point. Templet </a:t>
            </a:r>
            <a:endParaRPr lang="zh-CN" altLang="en-US" sz="4400">
              <a:solidFill>
                <a:schemeClr val="bg1"/>
              </a:solidFill>
              <a:latin typeface="Jumble" panose="02000503000000020004" pitchFamily="2" charset="0"/>
            </a:endParaRPr>
          </a:p>
        </p:txBody>
      </p:sp>
      <p:sp>
        <p:nvSpPr>
          <p:cNvPr id="91" name="星形: 四角 90">
            <a:extLst>
              <a:ext uri="{FF2B5EF4-FFF2-40B4-BE49-F238E27FC236}">
                <a16:creationId xmlns:a16="http://schemas.microsoft.com/office/drawing/2014/main" id="{AAB29221-A0C5-5C19-8B44-CA6DDCAA95BB}"/>
              </a:ext>
            </a:extLst>
          </p:cNvPr>
          <p:cNvSpPr/>
          <p:nvPr/>
        </p:nvSpPr>
        <p:spPr>
          <a:xfrm>
            <a:off x="3185132" y="2218298"/>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星形: 四角 91">
            <a:extLst>
              <a:ext uri="{FF2B5EF4-FFF2-40B4-BE49-F238E27FC236}">
                <a16:creationId xmlns:a16="http://schemas.microsoft.com/office/drawing/2014/main" id="{26332363-2F80-0D8A-AA9E-ECE27BDD2C04}"/>
              </a:ext>
            </a:extLst>
          </p:cNvPr>
          <p:cNvSpPr/>
          <p:nvPr/>
        </p:nvSpPr>
        <p:spPr>
          <a:xfrm>
            <a:off x="4920413" y="1953690"/>
            <a:ext cx="368173" cy="368173"/>
          </a:xfrm>
          <a:prstGeom prst="star4">
            <a:avLst>
              <a:gd name="adj" fmla="val 14445"/>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星形: 四角 92">
            <a:extLst>
              <a:ext uri="{FF2B5EF4-FFF2-40B4-BE49-F238E27FC236}">
                <a16:creationId xmlns:a16="http://schemas.microsoft.com/office/drawing/2014/main" id="{81851305-0910-209A-DCCE-79223E7439AB}"/>
              </a:ext>
            </a:extLst>
          </p:cNvPr>
          <p:cNvSpPr/>
          <p:nvPr/>
        </p:nvSpPr>
        <p:spPr>
          <a:xfrm>
            <a:off x="4807240" y="5507701"/>
            <a:ext cx="264118" cy="264118"/>
          </a:xfrm>
          <a:prstGeom prst="star4">
            <a:avLst>
              <a:gd name="adj" fmla="val 14445"/>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星形: 四角 93">
            <a:extLst>
              <a:ext uri="{FF2B5EF4-FFF2-40B4-BE49-F238E27FC236}">
                <a16:creationId xmlns:a16="http://schemas.microsoft.com/office/drawing/2014/main" id="{BD9223BB-A3EE-12B7-8DCA-A81FBD17C490}"/>
              </a:ext>
            </a:extLst>
          </p:cNvPr>
          <p:cNvSpPr/>
          <p:nvPr/>
        </p:nvSpPr>
        <p:spPr>
          <a:xfrm>
            <a:off x="5307682" y="4292850"/>
            <a:ext cx="600524" cy="600520"/>
          </a:xfrm>
          <a:prstGeom prst="star4">
            <a:avLst>
              <a:gd name="adj" fmla="val 14445"/>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星形: 四角 94">
            <a:extLst>
              <a:ext uri="{FF2B5EF4-FFF2-40B4-BE49-F238E27FC236}">
                <a16:creationId xmlns:a16="http://schemas.microsoft.com/office/drawing/2014/main" id="{0D4CE562-0A5A-94A0-B066-315F11D19C8C}"/>
              </a:ext>
            </a:extLst>
          </p:cNvPr>
          <p:cNvSpPr/>
          <p:nvPr/>
        </p:nvSpPr>
        <p:spPr>
          <a:xfrm>
            <a:off x="6827125" y="4002369"/>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星形: 四角 95">
            <a:extLst>
              <a:ext uri="{FF2B5EF4-FFF2-40B4-BE49-F238E27FC236}">
                <a16:creationId xmlns:a16="http://schemas.microsoft.com/office/drawing/2014/main" id="{75472AAB-7537-90E4-BE42-958412BC18FB}"/>
              </a:ext>
            </a:extLst>
          </p:cNvPr>
          <p:cNvSpPr/>
          <p:nvPr/>
        </p:nvSpPr>
        <p:spPr>
          <a:xfrm>
            <a:off x="8073924" y="2612156"/>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星形: 四角 96">
            <a:extLst>
              <a:ext uri="{FF2B5EF4-FFF2-40B4-BE49-F238E27FC236}">
                <a16:creationId xmlns:a16="http://schemas.microsoft.com/office/drawing/2014/main" id="{5FD83F14-73B3-3146-E7AF-0A17A893C418}"/>
              </a:ext>
            </a:extLst>
          </p:cNvPr>
          <p:cNvSpPr/>
          <p:nvPr/>
        </p:nvSpPr>
        <p:spPr>
          <a:xfrm>
            <a:off x="10840919" y="3807461"/>
            <a:ext cx="562488" cy="562476"/>
          </a:xfrm>
          <a:prstGeom prst="star4">
            <a:avLst>
              <a:gd name="adj" fmla="val 14445"/>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星形: 四角 97">
            <a:extLst>
              <a:ext uri="{FF2B5EF4-FFF2-40B4-BE49-F238E27FC236}">
                <a16:creationId xmlns:a16="http://schemas.microsoft.com/office/drawing/2014/main" id="{6CF4C5B4-0DA3-3558-C338-8A1D670DF049}"/>
              </a:ext>
            </a:extLst>
          </p:cNvPr>
          <p:cNvSpPr/>
          <p:nvPr/>
        </p:nvSpPr>
        <p:spPr>
          <a:xfrm>
            <a:off x="10494294" y="1432316"/>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星形: 四角 98">
            <a:extLst>
              <a:ext uri="{FF2B5EF4-FFF2-40B4-BE49-F238E27FC236}">
                <a16:creationId xmlns:a16="http://schemas.microsoft.com/office/drawing/2014/main" id="{62A21183-D4FF-81BA-1A11-2B2F09E034E7}"/>
              </a:ext>
            </a:extLst>
          </p:cNvPr>
          <p:cNvSpPr/>
          <p:nvPr/>
        </p:nvSpPr>
        <p:spPr>
          <a:xfrm>
            <a:off x="10387078" y="8503035"/>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星形: 四角 99">
            <a:extLst>
              <a:ext uri="{FF2B5EF4-FFF2-40B4-BE49-F238E27FC236}">
                <a16:creationId xmlns:a16="http://schemas.microsoft.com/office/drawing/2014/main" id="{C341CB29-B731-443D-00C2-B93B7605D4DD}"/>
              </a:ext>
            </a:extLst>
          </p:cNvPr>
          <p:cNvSpPr/>
          <p:nvPr/>
        </p:nvSpPr>
        <p:spPr>
          <a:xfrm>
            <a:off x="316471" y="3435055"/>
            <a:ext cx="562488" cy="562476"/>
          </a:xfrm>
          <a:prstGeom prst="star4">
            <a:avLst>
              <a:gd name="adj" fmla="val 14445"/>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星形: 四角 100">
            <a:extLst>
              <a:ext uri="{FF2B5EF4-FFF2-40B4-BE49-F238E27FC236}">
                <a16:creationId xmlns:a16="http://schemas.microsoft.com/office/drawing/2014/main" id="{9E3FFD70-F5EC-2368-9650-1E77CF7B9FF8}"/>
              </a:ext>
            </a:extLst>
          </p:cNvPr>
          <p:cNvSpPr/>
          <p:nvPr/>
        </p:nvSpPr>
        <p:spPr>
          <a:xfrm>
            <a:off x="11449481" y="3012563"/>
            <a:ext cx="264118" cy="264118"/>
          </a:xfrm>
          <a:prstGeom prst="star4">
            <a:avLst>
              <a:gd name="adj" fmla="val 14445"/>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007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0F93948-0B84-3551-852B-63E6A0DDDB28}"/>
              </a:ext>
            </a:extLst>
          </p:cNvPr>
          <p:cNvSpPr/>
          <p:nvPr/>
        </p:nvSpPr>
        <p:spPr>
          <a:xfrm>
            <a:off x="0" y="0"/>
            <a:ext cx="6096000" cy="685800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B884CD5E-54A4-3C2D-4F17-C9E11EA0C57C}"/>
              </a:ext>
            </a:extLst>
          </p:cNvPr>
          <p:cNvSpPr/>
          <p:nvPr/>
        </p:nvSpPr>
        <p:spPr>
          <a:xfrm>
            <a:off x="6096000" y="0"/>
            <a:ext cx="6096000" cy="6858000"/>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530D50D-957F-675C-477A-80326278E76B}"/>
              </a:ext>
            </a:extLst>
          </p:cNvPr>
          <p:cNvSpPr txBox="1"/>
          <p:nvPr/>
        </p:nvSpPr>
        <p:spPr>
          <a:xfrm>
            <a:off x="934192" y="301635"/>
            <a:ext cx="10323616" cy="769441"/>
          </a:xfrm>
          <a:prstGeom prst="rect">
            <a:avLst/>
          </a:prstGeom>
          <a:noFill/>
        </p:spPr>
        <p:txBody>
          <a:bodyPr wrap="square" rtlCol="0">
            <a:spAutoFit/>
          </a:bodyPr>
          <a:lstStyle/>
          <a:p>
            <a:pPr algn="ctr"/>
            <a:r>
              <a:rPr lang="en-US" altLang="zh-CN" sz="4400">
                <a:solidFill>
                  <a:schemeClr val="bg1"/>
                </a:solidFill>
                <a:latin typeface="Jumble" panose="02000503000000020004" pitchFamily="2" charset="0"/>
              </a:rPr>
              <a:t>Power. Point. Templet </a:t>
            </a:r>
            <a:endParaRPr lang="zh-CN" altLang="en-US" sz="4400">
              <a:solidFill>
                <a:schemeClr val="bg1"/>
              </a:solidFill>
              <a:latin typeface="Jumble" panose="02000503000000020004" pitchFamily="2" charset="0"/>
            </a:endParaRPr>
          </a:p>
        </p:txBody>
      </p:sp>
      <p:sp>
        <p:nvSpPr>
          <p:cNvPr id="5" name="矩形: 圆角 4">
            <a:extLst>
              <a:ext uri="{FF2B5EF4-FFF2-40B4-BE49-F238E27FC236}">
                <a16:creationId xmlns:a16="http://schemas.microsoft.com/office/drawing/2014/main" id="{29AD2F71-8956-53DD-4FD0-01A53687DC7B}"/>
              </a:ext>
            </a:extLst>
          </p:cNvPr>
          <p:cNvSpPr/>
          <p:nvPr/>
        </p:nvSpPr>
        <p:spPr>
          <a:xfrm>
            <a:off x="1301750" y="1157761"/>
            <a:ext cx="3492500" cy="5397500"/>
          </a:xfrm>
          <a:prstGeom prst="roundRect">
            <a:avLst>
              <a:gd name="adj" fmla="val 7940"/>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466D7FB7-5BCF-723F-6849-31193B386533}"/>
              </a:ext>
            </a:extLst>
          </p:cNvPr>
          <p:cNvGrpSpPr/>
          <p:nvPr/>
        </p:nvGrpSpPr>
        <p:grpSpPr>
          <a:xfrm>
            <a:off x="1379146" y="1389412"/>
            <a:ext cx="3337708" cy="3337708"/>
            <a:chOff x="4666827" y="2073487"/>
            <a:chExt cx="3020906" cy="3020906"/>
          </a:xfrm>
        </p:grpSpPr>
        <p:sp>
          <p:nvSpPr>
            <p:cNvPr id="8" name="椭圆 7">
              <a:extLst>
                <a:ext uri="{FF2B5EF4-FFF2-40B4-BE49-F238E27FC236}">
                  <a16:creationId xmlns:a16="http://schemas.microsoft.com/office/drawing/2014/main" id="{F4B1E7A9-8F79-83D1-4029-E55CAC9D1DDB}"/>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98D2F06B-5319-8D26-D06A-EF4FB503E7E3}"/>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072A9D1D-4304-7E50-C229-DB186FA5D218}"/>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1313D4F3-FB0E-9FC6-4DC8-FAAAA85E4B98}"/>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4200507D-EE72-EB87-9353-7C0EE62FEEAE}"/>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394952B2-62E2-3EF8-253E-4EC1E6132972}"/>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55E6C44-FA7F-13B5-3F48-F7C459800579}"/>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descr="卡通人物&#10;&#10;描述已自动生成">
            <a:extLst>
              <a:ext uri="{FF2B5EF4-FFF2-40B4-BE49-F238E27FC236}">
                <a16:creationId xmlns:a16="http://schemas.microsoft.com/office/drawing/2014/main" id="{D2483524-FB15-5C2B-7B4C-25E0C9B2E1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759" y="2601796"/>
            <a:ext cx="4788483" cy="4066198"/>
          </a:xfrm>
          <a:prstGeom prst="rect">
            <a:avLst/>
          </a:prstGeom>
        </p:spPr>
      </p:pic>
      <p:sp>
        <p:nvSpPr>
          <p:cNvPr id="18" name="矩形 17">
            <a:extLst>
              <a:ext uri="{FF2B5EF4-FFF2-40B4-BE49-F238E27FC236}">
                <a16:creationId xmlns:a16="http://schemas.microsoft.com/office/drawing/2014/main" id="{F3073192-D27A-3BB2-E1B2-F9E22BD08388}"/>
              </a:ext>
            </a:extLst>
          </p:cNvPr>
          <p:cNvSpPr/>
          <p:nvPr/>
        </p:nvSpPr>
        <p:spPr>
          <a:xfrm>
            <a:off x="7397750" y="1157761"/>
            <a:ext cx="3492500" cy="5397500"/>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EFEC5294-7875-A2FC-5129-13B08198AB95}"/>
              </a:ext>
            </a:extLst>
          </p:cNvPr>
          <p:cNvGrpSpPr/>
          <p:nvPr/>
        </p:nvGrpSpPr>
        <p:grpSpPr>
          <a:xfrm>
            <a:off x="7426941" y="1143502"/>
            <a:ext cx="3455122" cy="5471999"/>
            <a:chOff x="7426941" y="1143502"/>
            <a:chExt cx="3455122" cy="5471999"/>
          </a:xfrm>
        </p:grpSpPr>
        <p:sp>
          <p:nvSpPr>
            <p:cNvPr id="68" name="任意多边形: 形状 67">
              <a:extLst>
                <a:ext uri="{FF2B5EF4-FFF2-40B4-BE49-F238E27FC236}">
                  <a16:creationId xmlns:a16="http://schemas.microsoft.com/office/drawing/2014/main" id="{FC2C6693-A848-230A-E4DE-6CF3427E54A0}"/>
                </a:ext>
              </a:extLst>
            </p:cNvPr>
            <p:cNvSpPr/>
            <p:nvPr/>
          </p:nvSpPr>
          <p:spPr>
            <a:xfrm rot="20976426">
              <a:off x="9892103" y="1488788"/>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C21E10EC-71AB-A016-5930-4A1C4895ABFF}"/>
                </a:ext>
              </a:extLst>
            </p:cNvPr>
            <p:cNvSpPr/>
            <p:nvPr/>
          </p:nvSpPr>
          <p:spPr>
            <a:xfrm rot="614980">
              <a:off x="10399819" y="2199321"/>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8D5318EF-3E98-9A64-CACD-24F4B661F67F}"/>
                </a:ext>
              </a:extLst>
            </p:cNvPr>
            <p:cNvSpPr/>
            <p:nvPr/>
          </p:nvSpPr>
          <p:spPr>
            <a:xfrm rot="161971">
              <a:off x="10267622" y="1143502"/>
              <a:ext cx="614441" cy="1099661"/>
            </a:xfrm>
            <a:custGeom>
              <a:avLst/>
              <a:gdLst>
                <a:gd name="connsiteX0" fmla="*/ 152869 w 614441"/>
                <a:gd name="connsiteY0" fmla="*/ 20943 h 1099661"/>
                <a:gd name="connsiteX1" fmla="*/ 597053 w 614441"/>
                <a:gd name="connsiteY1" fmla="*/ 0 h 1099661"/>
                <a:gd name="connsiteX2" fmla="*/ 614441 w 614441"/>
                <a:gd name="connsiteY2" fmla="*/ 368767 h 1099661"/>
                <a:gd name="connsiteX3" fmla="*/ 524881 w 614441"/>
                <a:gd name="connsiteY3" fmla="*/ 516816 h 1099661"/>
                <a:gd name="connsiteX4" fmla="*/ 142545 w 614441"/>
                <a:gd name="connsiteY4" fmla="*/ 1059310 h 1099661"/>
                <a:gd name="connsiteX5" fmla="*/ 26804 w 614441"/>
                <a:gd name="connsiteY5" fmla="*/ 609326 h 1099661"/>
                <a:gd name="connsiteX6" fmla="*/ 120731 w 614441"/>
                <a:gd name="connsiteY6" fmla="*/ 151900 h 109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441" h="1099661">
                  <a:moveTo>
                    <a:pt x="152869" y="20943"/>
                  </a:moveTo>
                  <a:lnTo>
                    <a:pt x="597053" y="0"/>
                  </a:lnTo>
                  <a:lnTo>
                    <a:pt x="614441" y="368767"/>
                  </a:lnTo>
                  <a:lnTo>
                    <a:pt x="524881" y="516816"/>
                  </a:lnTo>
                  <a:cubicBezTo>
                    <a:pt x="369318" y="768384"/>
                    <a:pt x="214660" y="991124"/>
                    <a:pt x="142545" y="1059310"/>
                  </a:cubicBezTo>
                  <a:cubicBezTo>
                    <a:pt x="-8159" y="1201803"/>
                    <a:pt x="-25640" y="946814"/>
                    <a:pt x="26804" y="609326"/>
                  </a:cubicBezTo>
                  <a:cubicBezTo>
                    <a:pt x="43194" y="503861"/>
                    <a:pt x="77244" y="338340"/>
                    <a:pt x="120731" y="151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任意多边形: 形状 70">
              <a:extLst>
                <a:ext uri="{FF2B5EF4-FFF2-40B4-BE49-F238E27FC236}">
                  <a16:creationId xmlns:a16="http://schemas.microsoft.com/office/drawing/2014/main" id="{01A30141-31C9-38A4-DE44-8C90715FD907}"/>
                </a:ext>
              </a:extLst>
            </p:cNvPr>
            <p:cNvSpPr/>
            <p:nvPr/>
          </p:nvSpPr>
          <p:spPr>
            <a:xfrm rot="10097539">
              <a:off x="8208676" y="5453627"/>
              <a:ext cx="270264" cy="63619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F823E921-9890-7B75-BBEE-EA5AEC75C3A5}"/>
                </a:ext>
              </a:extLst>
            </p:cNvPr>
            <p:cNvSpPr/>
            <p:nvPr/>
          </p:nvSpPr>
          <p:spPr>
            <a:xfrm rot="11462860">
              <a:off x="8179529" y="5071842"/>
              <a:ext cx="177554" cy="3573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id="{EF4D559A-DBF9-7ADA-FA5D-B9E49F9E1966}"/>
                </a:ext>
              </a:extLst>
            </p:cNvPr>
            <p:cNvSpPr/>
            <p:nvPr/>
          </p:nvSpPr>
          <p:spPr>
            <a:xfrm rot="11462860">
              <a:off x="7426941" y="5501159"/>
              <a:ext cx="666455" cy="1114342"/>
            </a:xfrm>
            <a:custGeom>
              <a:avLst/>
              <a:gdLst>
                <a:gd name="connsiteX0" fmla="*/ 92040 w 666455"/>
                <a:gd name="connsiteY0" fmla="*/ 1109891 h 1114342"/>
                <a:gd name="connsiteX1" fmla="*/ 26771 w 666455"/>
                <a:gd name="connsiteY1" fmla="*/ 671966 h 1114342"/>
                <a:gd name="connsiteX2" fmla="*/ 137295 w 666455"/>
                <a:gd name="connsiteY2" fmla="*/ 195386 h 1114342"/>
                <a:gd name="connsiteX3" fmla="*/ 168171 w 666455"/>
                <a:gd name="connsiteY3" fmla="*/ 83083 h 1114342"/>
                <a:gd name="connsiteX4" fmla="*/ 593704 w 666455"/>
                <a:gd name="connsiteY4" fmla="*/ 0 h 1114342"/>
                <a:gd name="connsiteX5" fmla="*/ 666455 w 666455"/>
                <a:gd name="connsiteY5" fmla="*/ 372613 h 1114342"/>
                <a:gd name="connsiteX6" fmla="*/ 616911 w 666455"/>
                <a:gd name="connsiteY6" fmla="*/ 450113 h 1114342"/>
                <a:gd name="connsiteX7" fmla="*/ 142370 w 666455"/>
                <a:gd name="connsiteY7" fmla="*/ 1077936 h 1114342"/>
                <a:gd name="connsiteX8" fmla="*/ 92040 w 666455"/>
                <a:gd name="connsiteY8" fmla="*/ 1109891 h 111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455" h="1114342">
                  <a:moveTo>
                    <a:pt x="92040" y="1109891"/>
                  </a:moveTo>
                  <a:cubicBezTo>
                    <a:pt x="-11422" y="1147819"/>
                    <a:pt x="-19061" y="938384"/>
                    <a:pt x="26771" y="671966"/>
                  </a:cubicBezTo>
                  <a:cubicBezTo>
                    <a:pt x="45185" y="564922"/>
                    <a:pt x="85925" y="389305"/>
                    <a:pt x="137295" y="195386"/>
                  </a:cubicBezTo>
                  <a:lnTo>
                    <a:pt x="168171" y="83083"/>
                  </a:lnTo>
                  <a:lnTo>
                    <a:pt x="593704" y="0"/>
                  </a:lnTo>
                  <a:lnTo>
                    <a:pt x="666455" y="372613"/>
                  </a:lnTo>
                  <a:lnTo>
                    <a:pt x="616911" y="450113"/>
                  </a:lnTo>
                  <a:cubicBezTo>
                    <a:pt x="433947" y="729507"/>
                    <a:pt x="228801" y="1004117"/>
                    <a:pt x="142370" y="1077936"/>
                  </a:cubicBezTo>
                  <a:cubicBezTo>
                    <a:pt x="123555" y="1094006"/>
                    <a:pt x="106820" y="1104473"/>
                    <a:pt x="92040" y="11098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7" name="组合 26">
            <a:extLst>
              <a:ext uri="{FF2B5EF4-FFF2-40B4-BE49-F238E27FC236}">
                <a16:creationId xmlns:a16="http://schemas.microsoft.com/office/drawing/2014/main" id="{25ADFADB-BD7F-BAB3-1D8E-565D7A6E5C39}"/>
              </a:ext>
            </a:extLst>
          </p:cNvPr>
          <p:cNvGrpSpPr/>
          <p:nvPr/>
        </p:nvGrpSpPr>
        <p:grpSpPr>
          <a:xfrm>
            <a:off x="7397750" y="1157761"/>
            <a:ext cx="3492500" cy="231651"/>
            <a:chOff x="7397750" y="1157761"/>
            <a:chExt cx="3614720" cy="1350457"/>
          </a:xfrm>
        </p:grpSpPr>
        <p:sp>
          <p:nvSpPr>
            <p:cNvPr id="19" name="矩形 18">
              <a:extLst>
                <a:ext uri="{FF2B5EF4-FFF2-40B4-BE49-F238E27FC236}">
                  <a16:creationId xmlns:a16="http://schemas.microsoft.com/office/drawing/2014/main" id="{A09D2C65-390A-EC7A-C683-4717597A9E32}"/>
                </a:ext>
              </a:extLst>
            </p:cNvPr>
            <p:cNvSpPr/>
            <p:nvPr/>
          </p:nvSpPr>
          <p:spPr>
            <a:xfrm>
              <a:off x="7397750" y="1157761"/>
              <a:ext cx="451840" cy="1350457"/>
            </a:xfrm>
            <a:prstGeom prst="rect">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31DDA8B9-D917-0979-C164-E95723EC2613}"/>
                </a:ext>
              </a:extLst>
            </p:cNvPr>
            <p:cNvSpPr/>
            <p:nvPr/>
          </p:nvSpPr>
          <p:spPr>
            <a:xfrm>
              <a:off x="7849590" y="1157761"/>
              <a:ext cx="451840" cy="1350457"/>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4780FF04-1C9F-3D7F-E5C4-2142C13138DC}"/>
                </a:ext>
              </a:extLst>
            </p:cNvPr>
            <p:cNvSpPr/>
            <p:nvPr/>
          </p:nvSpPr>
          <p:spPr>
            <a:xfrm>
              <a:off x="8301430" y="1157761"/>
              <a:ext cx="451840" cy="1350457"/>
            </a:xfrm>
            <a:prstGeom prst="rect">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F42E5BBC-7646-4C8C-5209-803A4FC83B1A}"/>
                </a:ext>
              </a:extLst>
            </p:cNvPr>
            <p:cNvSpPr/>
            <p:nvPr/>
          </p:nvSpPr>
          <p:spPr>
            <a:xfrm>
              <a:off x="8753270" y="1157761"/>
              <a:ext cx="451840" cy="1350457"/>
            </a:xfrm>
            <a:prstGeom prst="rect">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69025930-2ACE-2F64-322E-41E852EC2669}"/>
                </a:ext>
              </a:extLst>
            </p:cNvPr>
            <p:cNvSpPr/>
            <p:nvPr/>
          </p:nvSpPr>
          <p:spPr>
            <a:xfrm>
              <a:off x="9205110" y="1157761"/>
              <a:ext cx="451840" cy="1350457"/>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72CC7CD3-5EF1-8438-46A1-0C367446BBD1}"/>
                </a:ext>
              </a:extLst>
            </p:cNvPr>
            <p:cNvSpPr/>
            <p:nvPr/>
          </p:nvSpPr>
          <p:spPr>
            <a:xfrm>
              <a:off x="9656950" y="1157761"/>
              <a:ext cx="451840" cy="1350457"/>
            </a:xfrm>
            <a:prstGeom prst="rect">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72889464-3FCC-0127-0F4D-A3B808DA238C}"/>
                </a:ext>
              </a:extLst>
            </p:cNvPr>
            <p:cNvSpPr/>
            <p:nvPr/>
          </p:nvSpPr>
          <p:spPr>
            <a:xfrm>
              <a:off x="10108790" y="1157761"/>
              <a:ext cx="451840" cy="1350457"/>
            </a:xfrm>
            <a:prstGeom prst="rect">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49E9A0A0-A4CB-9E04-32EB-8BFB46A3B3A1}"/>
                </a:ext>
              </a:extLst>
            </p:cNvPr>
            <p:cNvSpPr/>
            <p:nvPr/>
          </p:nvSpPr>
          <p:spPr>
            <a:xfrm>
              <a:off x="10560630" y="1157761"/>
              <a:ext cx="451840" cy="1350457"/>
            </a:xfrm>
            <a:prstGeom prst="rect">
              <a:avLst/>
            </a:prstGeom>
            <a:solidFill>
              <a:srgbClr val="8F3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6BBBB597-33F1-1777-3352-90A91B7CBBC1}"/>
              </a:ext>
            </a:extLst>
          </p:cNvPr>
          <p:cNvGrpSpPr/>
          <p:nvPr/>
        </p:nvGrpSpPr>
        <p:grpSpPr>
          <a:xfrm>
            <a:off x="7397750" y="6323610"/>
            <a:ext cx="3492500" cy="231651"/>
            <a:chOff x="7397750" y="1157761"/>
            <a:chExt cx="3614720" cy="1350457"/>
          </a:xfrm>
        </p:grpSpPr>
        <p:sp>
          <p:nvSpPr>
            <p:cNvPr id="59" name="矩形 58">
              <a:extLst>
                <a:ext uri="{FF2B5EF4-FFF2-40B4-BE49-F238E27FC236}">
                  <a16:creationId xmlns:a16="http://schemas.microsoft.com/office/drawing/2014/main" id="{11163BAB-073F-5F1C-744D-3E2657302151}"/>
                </a:ext>
              </a:extLst>
            </p:cNvPr>
            <p:cNvSpPr/>
            <p:nvPr/>
          </p:nvSpPr>
          <p:spPr>
            <a:xfrm>
              <a:off x="7397750" y="1157761"/>
              <a:ext cx="451840" cy="1350457"/>
            </a:xfrm>
            <a:prstGeom prst="rect">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CF00A6AF-297F-E138-E2AC-576D1705E3B9}"/>
                </a:ext>
              </a:extLst>
            </p:cNvPr>
            <p:cNvSpPr/>
            <p:nvPr/>
          </p:nvSpPr>
          <p:spPr>
            <a:xfrm>
              <a:off x="7849590" y="1157761"/>
              <a:ext cx="451840" cy="1350457"/>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14B93756-27AD-0813-68D2-A61A9DB21261}"/>
                </a:ext>
              </a:extLst>
            </p:cNvPr>
            <p:cNvSpPr/>
            <p:nvPr/>
          </p:nvSpPr>
          <p:spPr>
            <a:xfrm>
              <a:off x="8301430" y="1157761"/>
              <a:ext cx="451840" cy="1350457"/>
            </a:xfrm>
            <a:prstGeom prst="rect">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E5CE42EE-BA26-8E33-29A9-DF6D2B92281F}"/>
                </a:ext>
              </a:extLst>
            </p:cNvPr>
            <p:cNvSpPr/>
            <p:nvPr/>
          </p:nvSpPr>
          <p:spPr>
            <a:xfrm>
              <a:off x="8753270" y="1157761"/>
              <a:ext cx="451840" cy="1350457"/>
            </a:xfrm>
            <a:prstGeom prst="rect">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9889D450-EBED-44AB-7B5E-C398B33AF982}"/>
                </a:ext>
              </a:extLst>
            </p:cNvPr>
            <p:cNvSpPr/>
            <p:nvPr/>
          </p:nvSpPr>
          <p:spPr>
            <a:xfrm>
              <a:off x="9205110" y="1157761"/>
              <a:ext cx="451840" cy="1350457"/>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3434D113-10C6-C70E-EE9B-44171CA08DC7}"/>
                </a:ext>
              </a:extLst>
            </p:cNvPr>
            <p:cNvSpPr/>
            <p:nvPr/>
          </p:nvSpPr>
          <p:spPr>
            <a:xfrm>
              <a:off x="9656950" y="1157761"/>
              <a:ext cx="451840" cy="1350457"/>
            </a:xfrm>
            <a:prstGeom prst="rect">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52BC95DF-78FC-EBD6-73E3-314E6F683D48}"/>
                </a:ext>
              </a:extLst>
            </p:cNvPr>
            <p:cNvSpPr/>
            <p:nvPr/>
          </p:nvSpPr>
          <p:spPr>
            <a:xfrm>
              <a:off x="10108790" y="1157761"/>
              <a:ext cx="451840" cy="1350457"/>
            </a:xfrm>
            <a:prstGeom prst="rect">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43C7BD0B-B321-FF89-DF00-C3426218CBC7}"/>
                </a:ext>
              </a:extLst>
            </p:cNvPr>
            <p:cNvSpPr/>
            <p:nvPr/>
          </p:nvSpPr>
          <p:spPr>
            <a:xfrm>
              <a:off x="10560630" y="1157761"/>
              <a:ext cx="451840" cy="1350457"/>
            </a:xfrm>
            <a:prstGeom prst="rect">
              <a:avLst/>
            </a:prstGeom>
            <a:solidFill>
              <a:srgbClr val="8F3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a:extLst>
              <a:ext uri="{FF2B5EF4-FFF2-40B4-BE49-F238E27FC236}">
                <a16:creationId xmlns:a16="http://schemas.microsoft.com/office/drawing/2014/main" id="{3EE8DED6-F3D9-3893-FCFE-3CB04EDEC37A}"/>
              </a:ext>
            </a:extLst>
          </p:cNvPr>
          <p:cNvSpPr txBox="1"/>
          <p:nvPr/>
        </p:nvSpPr>
        <p:spPr>
          <a:xfrm>
            <a:off x="8030058" y="2776216"/>
            <a:ext cx="2227884" cy="2160591"/>
          </a:xfrm>
          <a:prstGeom prst="rect">
            <a:avLst/>
          </a:prstGeom>
          <a:noFill/>
        </p:spPr>
        <p:txBody>
          <a:bodyPr wrap="square" rtlCol="0">
            <a:spAutoFit/>
          </a:bodyPr>
          <a:lstStyle/>
          <a:p>
            <a:pPr algn="ctr">
              <a:lnSpc>
                <a:spcPct val="120000"/>
              </a:lnSpc>
            </a:pPr>
            <a:r>
              <a:rPr lang="fr-FR" altLang="zh-CN" sz="1600">
                <a:solidFill>
                  <a:schemeClr val="bg1"/>
                </a:solidFill>
                <a:latin typeface="Jumble" panose="02000503000000020004" pitchFamily="2" charset="0"/>
              </a:rPr>
              <a:t>PELLENTESQUE HABITANT MORBI TRISTIQUE SENECTUS ET NETUS ET MALESUADA FAMES AC TURPIS EGESTAS</a:t>
            </a:r>
            <a:endParaRPr lang="zh-CN" altLang="en-US" sz="1600">
              <a:solidFill>
                <a:schemeClr val="bg1"/>
              </a:solidFill>
              <a:latin typeface="Jumble" panose="02000503000000020004" pitchFamily="2" charset="0"/>
            </a:endParaRPr>
          </a:p>
        </p:txBody>
      </p:sp>
      <p:sp>
        <p:nvSpPr>
          <p:cNvPr id="80" name="星形: 四角 79">
            <a:extLst>
              <a:ext uri="{FF2B5EF4-FFF2-40B4-BE49-F238E27FC236}">
                <a16:creationId xmlns:a16="http://schemas.microsoft.com/office/drawing/2014/main" id="{9039A67A-C850-51DF-D457-43AF37B2A175}"/>
              </a:ext>
            </a:extLst>
          </p:cNvPr>
          <p:cNvSpPr/>
          <p:nvPr/>
        </p:nvSpPr>
        <p:spPr>
          <a:xfrm>
            <a:off x="3185132" y="2218298"/>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星形: 四角 80">
            <a:extLst>
              <a:ext uri="{FF2B5EF4-FFF2-40B4-BE49-F238E27FC236}">
                <a16:creationId xmlns:a16="http://schemas.microsoft.com/office/drawing/2014/main" id="{048EFC90-BD5D-995F-43CD-9A943E8FB74C}"/>
              </a:ext>
            </a:extLst>
          </p:cNvPr>
          <p:cNvSpPr/>
          <p:nvPr/>
        </p:nvSpPr>
        <p:spPr>
          <a:xfrm>
            <a:off x="4920413" y="1953690"/>
            <a:ext cx="368173" cy="368173"/>
          </a:xfrm>
          <a:prstGeom prst="star4">
            <a:avLst>
              <a:gd name="adj" fmla="val 14445"/>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星形: 四角 81">
            <a:extLst>
              <a:ext uri="{FF2B5EF4-FFF2-40B4-BE49-F238E27FC236}">
                <a16:creationId xmlns:a16="http://schemas.microsoft.com/office/drawing/2014/main" id="{D6218132-24AD-9B1C-1F6D-D669FD63B56D}"/>
              </a:ext>
            </a:extLst>
          </p:cNvPr>
          <p:cNvSpPr/>
          <p:nvPr/>
        </p:nvSpPr>
        <p:spPr>
          <a:xfrm>
            <a:off x="4807240" y="5507701"/>
            <a:ext cx="264118" cy="264118"/>
          </a:xfrm>
          <a:prstGeom prst="star4">
            <a:avLst>
              <a:gd name="adj" fmla="val 14445"/>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星形: 四角 82">
            <a:extLst>
              <a:ext uri="{FF2B5EF4-FFF2-40B4-BE49-F238E27FC236}">
                <a16:creationId xmlns:a16="http://schemas.microsoft.com/office/drawing/2014/main" id="{F3D964C8-B8F3-1F4E-678E-8487C0C2EE9B}"/>
              </a:ext>
            </a:extLst>
          </p:cNvPr>
          <p:cNvSpPr/>
          <p:nvPr/>
        </p:nvSpPr>
        <p:spPr>
          <a:xfrm>
            <a:off x="5307682" y="4292850"/>
            <a:ext cx="600524" cy="600520"/>
          </a:xfrm>
          <a:prstGeom prst="star4">
            <a:avLst>
              <a:gd name="adj" fmla="val 14445"/>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星形: 四角 83">
            <a:extLst>
              <a:ext uri="{FF2B5EF4-FFF2-40B4-BE49-F238E27FC236}">
                <a16:creationId xmlns:a16="http://schemas.microsoft.com/office/drawing/2014/main" id="{55A13A76-29D9-89BC-71F8-7C02443EB685}"/>
              </a:ext>
            </a:extLst>
          </p:cNvPr>
          <p:cNvSpPr/>
          <p:nvPr/>
        </p:nvSpPr>
        <p:spPr>
          <a:xfrm>
            <a:off x="6827125" y="4002369"/>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星形: 四角 84">
            <a:extLst>
              <a:ext uri="{FF2B5EF4-FFF2-40B4-BE49-F238E27FC236}">
                <a16:creationId xmlns:a16="http://schemas.microsoft.com/office/drawing/2014/main" id="{BF78DDF4-8DD7-EC18-73B7-6BC3784AB342}"/>
              </a:ext>
            </a:extLst>
          </p:cNvPr>
          <p:cNvSpPr/>
          <p:nvPr/>
        </p:nvSpPr>
        <p:spPr>
          <a:xfrm>
            <a:off x="8073924" y="2612156"/>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星形: 四角 85">
            <a:extLst>
              <a:ext uri="{FF2B5EF4-FFF2-40B4-BE49-F238E27FC236}">
                <a16:creationId xmlns:a16="http://schemas.microsoft.com/office/drawing/2014/main" id="{FFF2F601-7C1D-6247-B125-2909FD7D2731}"/>
              </a:ext>
            </a:extLst>
          </p:cNvPr>
          <p:cNvSpPr/>
          <p:nvPr/>
        </p:nvSpPr>
        <p:spPr>
          <a:xfrm>
            <a:off x="10840919" y="3807461"/>
            <a:ext cx="562488" cy="562476"/>
          </a:xfrm>
          <a:prstGeom prst="star4">
            <a:avLst>
              <a:gd name="adj" fmla="val 14445"/>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星形: 四角 86">
            <a:extLst>
              <a:ext uri="{FF2B5EF4-FFF2-40B4-BE49-F238E27FC236}">
                <a16:creationId xmlns:a16="http://schemas.microsoft.com/office/drawing/2014/main" id="{50C5BA18-CDBF-9EC9-5ED1-62A89AB81923}"/>
              </a:ext>
            </a:extLst>
          </p:cNvPr>
          <p:cNvSpPr/>
          <p:nvPr/>
        </p:nvSpPr>
        <p:spPr>
          <a:xfrm>
            <a:off x="11382787" y="1056472"/>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星形: 四角 87">
            <a:extLst>
              <a:ext uri="{FF2B5EF4-FFF2-40B4-BE49-F238E27FC236}">
                <a16:creationId xmlns:a16="http://schemas.microsoft.com/office/drawing/2014/main" id="{938FB3DC-1BD2-9448-DB2C-BA6BEF98D4D0}"/>
              </a:ext>
            </a:extLst>
          </p:cNvPr>
          <p:cNvSpPr/>
          <p:nvPr/>
        </p:nvSpPr>
        <p:spPr>
          <a:xfrm>
            <a:off x="316471" y="3435055"/>
            <a:ext cx="562488" cy="562476"/>
          </a:xfrm>
          <a:prstGeom prst="star4">
            <a:avLst>
              <a:gd name="adj" fmla="val 14445"/>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星形: 四角 88">
            <a:extLst>
              <a:ext uri="{FF2B5EF4-FFF2-40B4-BE49-F238E27FC236}">
                <a16:creationId xmlns:a16="http://schemas.microsoft.com/office/drawing/2014/main" id="{CFBFF2EB-E4CA-C849-ED1B-85C4357401A1}"/>
              </a:ext>
            </a:extLst>
          </p:cNvPr>
          <p:cNvSpPr/>
          <p:nvPr/>
        </p:nvSpPr>
        <p:spPr>
          <a:xfrm>
            <a:off x="11449481" y="3012563"/>
            <a:ext cx="264118" cy="264118"/>
          </a:xfrm>
          <a:prstGeom prst="star4">
            <a:avLst>
              <a:gd name="adj" fmla="val 14445"/>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59DBF56C-A4EA-3A93-1C38-0C1768EFE3AD}"/>
              </a:ext>
            </a:extLst>
          </p:cNvPr>
          <p:cNvSpPr txBox="1"/>
          <p:nvPr/>
        </p:nvSpPr>
        <p:spPr>
          <a:xfrm>
            <a:off x="1589201" y="5639760"/>
            <a:ext cx="1511972" cy="769441"/>
          </a:xfrm>
          <a:prstGeom prst="rect">
            <a:avLst/>
          </a:prstGeom>
          <a:noFill/>
        </p:spPr>
        <p:txBody>
          <a:bodyPr wrap="square" rtlCol="0">
            <a:spAutoFit/>
          </a:bodyPr>
          <a:lstStyle/>
          <a:p>
            <a:r>
              <a:rPr lang="fr-FR" altLang="zh-CN" sz="1100">
                <a:solidFill>
                  <a:schemeClr val="bg1"/>
                </a:solidFill>
                <a:latin typeface="Jumble" panose="02000503000000020004" pitchFamily="2" charset="0"/>
              </a:rPr>
              <a:t>tristique senectus et netus et malesuada fames ac turpis</a:t>
            </a:r>
            <a:endParaRPr lang="zh-CN" altLang="en-US" sz="1100">
              <a:solidFill>
                <a:schemeClr val="bg1"/>
              </a:solidFill>
              <a:latin typeface="Jumble" panose="02000503000000020004" pitchFamily="2" charset="0"/>
            </a:endParaRPr>
          </a:p>
        </p:txBody>
      </p:sp>
      <p:sp>
        <p:nvSpPr>
          <p:cNvPr id="91" name="星形: 四角 90">
            <a:extLst>
              <a:ext uri="{FF2B5EF4-FFF2-40B4-BE49-F238E27FC236}">
                <a16:creationId xmlns:a16="http://schemas.microsoft.com/office/drawing/2014/main" id="{1C8A5AAF-7BC7-E029-AA57-9EB163346C32}"/>
              </a:ext>
            </a:extLst>
          </p:cNvPr>
          <p:cNvSpPr/>
          <p:nvPr/>
        </p:nvSpPr>
        <p:spPr>
          <a:xfrm>
            <a:off x="9810109" y="5174761"/>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26654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D7AD4D3-0572-AA0C-D95C-149D1D0D702F}"/>
              </a:ext>
            </a:extLst>
          </p:cNvPr>
          <p:cNvSpPr/>
          <p:nvPr/>
        </p:nvSpPr>
        <p:spPr>
          <a:xfrm>
            <a:off x="0" y="0"/>
            <a:ext cx="6096000" cy="6858000"/>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DA33FE5-AA50-3F01-7098-E4129530247F}"/>
              </a:ext>
            </a:extLst>
          </p:cNvPr>
          <p:cNvSpPr/>
          <p:nvPr/>
        </p:nvSpPr>
        <p:spPr>
          <a:xfrm>
            <a:off x="6096000" y="0"/>
            <a:ext cx="6096000" cy="685800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A87BB0-F59B-8326-039A-3D3B9DB36B96}"/>
              </a:ext>
            </a:extLst>
          </p:cNvPr>
          <p:cNvGrpSpPr/>
          <p:nvPr/>
        </p:nvGrpSpPr>
        <p:grpSpPr>
          <a:xfrm>
            <a:off x="7264400" y="1951511"/>
            <a:ext cx="3759200" cy="3759200"/>
            <a:chOff x="4666827" y="2073487"/>
            <a:chExt cx="3020906" cy="3020906"/>
          </a:xfrm>
        </p:grpSpPr>
        <p:sp>
          <p:nvSpPr>
            <p:cNvPr id="33" name="椭圆 32">
              <a:extLst>
                <a:ext uri="{FF2B5EF4-FFF2-40B4-BE49-F238E27FC236}">
                  <a16:creationId xmlns:a16="http://schemas.microsoft.com/office/drawing/2014/main" id="{36639712-C2D8-1D63-02C7-4B149D25EE81}"/>
                </a:ext>
              </a:extLst>
            </p:cNvPr>
            <p:cNvSpPr/>
            <p:nvPr/>
          </p:nvSpPr>
          <p:spPr>
            <a:xfrm>
              <a:off x="4666827" y="2073487"/>
              <a:ext cx="3020906" cy="3020906"/>
            </a:xfrm>
            <a:prstGeom prst="roundRect">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4" name="椭圆 33">
              <a:extLst>
                <a:ext uri="{FF2B5EF4-FFF2-40B4-BE49-F238E27FC236}">
                  <a16:creationId xmlns:a16="http://schemas.microsoft.com/office/drawing/2014/main" id="{4324D372-E615-2C69-C6A4-B5D2C889B0A5}"/>
                </a:ext>
              </a:extLst>
            </p:cNvPr>
            <p:cNvSpPr/>
            <p:nvPr/>
          </p:nvSpPr>
          <p:spPr>
            <a:xfrm>
              <a:off x="4827693" y="2234353"/>
              <a:ext cx="2699174" cy="2699174"/>
            </a:xfrm>
            <a:prstGeom prst="round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5" name="椭圆 34">
              <a:extLst>
                <a:ext uri="{FF2B5EF4-FFF2-40B4-BE49-F238E27FC236}">
                  <a16:creationId xmlns:a16="http://schemas.microsoft.com/office/drawing/2014/main" id="{BBEC68C7-504F-688F-B458-1729A44C6D54}"/>
                </a:ext>
              </a:extLst>
            </p:cNvPr>
            <p:cNvSpPr/>
            <p:nvPr/>
          </p:nvSpPr>
          <p:spPr>
            <a:xfrm>
              <a:off x="5005493" y="2412153"/>
              <a:ext cx="2343574" cy="2343574"/>
            </a:xfrm>
            <a:prstGeom prst="roundRect">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6" name="椭圆 35">
              <a:extLst>
                <a:ext uri="{FF2B5EF4-FFF2-40B4-BE49-F238E27FC236}">
                  <a16:creationId xmlns:a16="http://schemas.microsoft.com/office/drawing/2014/main" id="{82C42A2E-D464-C2F0-D245-5FEBD204DA78}"/>
                </a:ext>
              </a:extLst>
            </p:cNvPr>
            <p:cNvSpPr/>
            <p:nvPr/>
          </p:nvSpPr>
          <p:spPr>
            <a:xfrm>
              <a:off x="5166360" y="2573020"/>
              <a:ext cx="2021840" cy="2021840"/>
            </a:xfrm>
            <a:prstGeom prst="roundRect">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7" name="椭圆 36">
              <a:extLst>
                <a:ext uri="{FF2B5EF4-FFF2-40B4-BE49-F238E27FC236}">
                  <a16:creationId xmlns:a16="http://schemas.microsoft.com/office/drawing/2014/main" id="{0684C7D6-3082-661E-1344-8CC8FCBF709C}"/>
                </a:ext>
              </a:extLst>
            </p:cNvPr>
            <p:cNvSpPr/>
            <p:nvPr/>
          </p:nvSpPr>
          <p:spPr>
            <a:xfrm>
              <a:off x="5344160" y="2750820"/>
              <a:ext cx="1666240" cy="1666240"/>
            </a:xfrm>
            <a:prstGeom prst="round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8" name="椭圆 37">
              <a:extLst>
                <a:ext uri="{FF2B5EF4-FFF2-40B4-BE49-F238E27FC236}">
                  <a16:creationId xmlns:a16="http://schemas.microsoft.com/office/drawing/2014/main" id="{0C2498C4-FA8B-4DA6-6139-9225A57884AC}"/>
                </a:ext>
              </a:extLst>
            </p:cNvPr>
            <p:cNvSpPr/>
            <p:nvPr/>
          </p:nvSpPr>
          <p:spPr>
            <a:xfrm>
              <a:off x="5530427" y="2937087"/>
              <a:ext cx="1293706" cy="1293706"/>
            </a:xfrm>
            <a:prstGeom prst="roundRect">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9" name="椭圆 38">
              <a:extLst>
                <a:ext uri="{FF2B5EF4-FFF2-40B4-BE49-F238E27FC236}">
                  <a16:creationId xmlns:a16="http://schemas.microsoft.com/office/drawing/2014/main" id="{3C565E04-D852-AC21-DBE3-F16046B239CB}"/>
                </a:ext>
              </a:extLst>
            </p:cNvPr>
            <p:cNvSpPr/>
            <p:nvPr/>
          </p:nvSpPr>
          <p:spPr>
            <a:xfrm>
              <a:off x="5679440" y="3086100"/>
              <a:ext cx="995680" cy="995680"/>
            </a:xfrm>
            <a:prstGeom prst="roundRect">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sp>
        <p:nvSpPr>
          <p:cNvPr id="4" name="文本框 3">
            <a:extLst>
              <a:ext uri="{FF2B5EF4-FFF2-40B4-BE49-F238E27FC236}">
                <a16:creationId xmlns:a16="http://schemas.microsoft.com/office/drawing/2014/main" id="{4AD3006A-42DC-2DC8-780C-209CCF9F16A9}"/>
              </a:ext>
            </a:extLst>
          </p:cNvPr>
          <p:cNvSpPr txBox="1"/>
          <p:nvPr/>
        </p:nvSpPr>
        <p:spPr>
          <a:xfrm>
            <a:off x="934192" y="301635"/>
            <a:ext cx="10323616" cy="769441"/>
          </a:xfrm>
          <a:prstGeom prst="rect">
            <a:avLst/>
          </a:prstGeom>
          <a:noFill/>
        </p:spPr>
        <p:txBody>
          <a:bodyPr wrap="square" rtlCol="0">
            <a:spAutoFit/>
          </a:bodyPr>
          <a:lstStyle/>
          <a:p>
            <a:pPr algn="ctr"/>
            <a:r>
              <a:rPr lang="en-US" altLang="zh-CN" sz="4400">
                <a:solidFill>
                  <a:schemeClr val="bg1"/>
                </a:solidFill>
                <a:latin typeface="Jumble" panose="02000503000000020004" pitchFamily="2" charset="0"/>
              </a:rPr>
              <a:t>Power. Point. Templet </a:t>
            </a:r>
            <a:endParaRPr lang="zh-CN" altLang="en-US" sz="4400">
              <a:solidFill>
                <a:schemeClr val="bg1"/>
              </a:solidFill>
              <a:latin typeface="Jumble" panose="02000503000000020004" pitchFamily="2" charset="0"/>
            </a:endParaRPr>
          </a:p>
        </p:txBody>
      </p:sp>
      <p:sp>
        <p:nvSpPr>
          <p:cNvPr id="5" name="矩形: 圆角 4">
            <a:extLst>
              <a:ext uri="{FF2B5EF4-FFF2-40B4-BE49-F238E27FC236}">
                <a16:creationId xmlns:a16="http://schemas.microsoft.com/office/drawing/2014/main" id="{D4D879CB-ABB1-DCF3-76E9-0845F0580D8E}"/>
              </a:ext>
            </a:extLst>
          </p:cNvPr>
          <p:cNvSpPr/>
          <p:nvPr/>
        </p:nvSpPr>
        <p:spPr>
          <a:xfrm>
            <a:off x="1301750" y="1157761"/>
            <a:ext cx="3492500" cy="5397500"/>
          </a:xfrm>
          <a:prstGeom prst="roundRect">
            <a:avLst>
              <a:gd name="adj" fmla="val 7940"/>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300D7D1E-285D-FF67-23A9-80FB43EE5394}"/>
              </a:ext>
            </a:extLst>
          </p:cNvPr>
          <p:cNvGrpSpPr/>
          <p:nvPr/>
        </p:nvGrpSpPr>
        <p:grpSpPr>
          <a:xfrm>
            <a:off x="1379146" y="1389412"/>
            <a:ext cx="3337708" cy="3337708"/>
            <a:chOff x="4666827" y="2073487"/>
            <a:chExt cx="3020906" cy="3020906"/>
          </a:xfrm>
        </p:grpSpPr>
        <p:sp>
          <p:nvSpPr>
            <p:cNvPr id="7" name="椭圆 6">
              <a:extLst>
                <a:ext uri="{FF2B5EF4-FFF2-40B4-BE49-F238E27FC236}">
                  <a16:creationId xmlns:a16="http://schemas.microsoft.com/office/drawing/2014/main" id="{6FDDC012-9349-19EF-BBE1-69790DC81881}"/>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BD0440B2-3A2B-07E8-EE99-12D190079C00}"/>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6335255C-DBF5-5FC2-8604-78A0EBA2DCDB}"/>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E12226F-FE45-4001-4F99-C5774D447A53}"/>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83C690D-6C53-6807-6961-49C5B3E959FF}"/>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938CBF5-2A8C-EA00-D1F6-5C2A7FD1E604}"/>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D9B9147-69A8-127C-F3BD-628B7C8326E7}"/>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descr="卡通人物&#10;&#10;低可信度描述已自动生成">
            <a:extLst>
              <a:ext uri="{FF2B5EF4-FFF2-40B4-BE49-F238E27FC236}">
                <a16:creationId xmlns:a16="http://schemas.microsoft.com/office/drawing/2014/main" id="{0EA0EB06-FC4E-F242-CBA7-2073893C9E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6882" y="2121483"/>
            <a:ext cx="4435022" cy="4920609"/>
          </a:xfrm>
          <a:prstGeom prst="rect">
            <a:avLst/>
          </a:prstGeom>
        </p:spPr>
      </p:pic>
      <p:sp>
        <p:nvSpPr>
          <p:cNvPr id="17" name="星形: 四角 16">
            <a:extLst>
              <a:ext uri="{FF2B5EF4-FFF2-40B4-BE49-F238E27FC236}">
                <a16:creationId xmlns:a16="http://schemas.microsoft.com/office/drawing/2014/main" id="{CBAAC027-9962-096A-5FF5-9B04429DFD7E}"/>
              </a:ext>
            </a:extLst>
          </p:cNvPr>
          <p:cNvSpPr/>
          <p:nvPr/>
        </p:nvSpPr>
        <p:spPr>
          <a:xfrm>
            <a:off x="780456" y="4266608"/>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星形: 四角 17">
            <a:extLst>
              <a:ext uri="{FF2B5EF4-FFF2-40B4-BE49-F238E27FC236}">
                <a16:creationId xmlns:a16="http://schemas.microsoft.com/office/drawing/2014/main" id="{367131FD-264A-96E8-AB8F-7EE784A18A5A}"/>
              </a:ext>
            </a:extLst>
          </p:cNvPr>
          <p:cNvSpPr/>
          <p:nvPr/>
        </p:nvSpPr>
        <p:spPr>
          <a:xfrm>
            <a:off x="2027255" y="2876395"/>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星形: 四角 18">
            <a:extLst>
              <a:ext uri="{FF2B5EF4-FFF2-40B4-BE49-F238E27FC236}">
                <a16:creationId xmlns:a16="http://schemas.microsoft.com/office/drawing/2014/main" id="{8BE1D022-EF6D-F095-D470-64791FDED5AF}"/>
              </a:ext>
            </a:extLst>
          </p:cNvPr>
          <p:cNvSpPr/>
          <p:nvPr/>
        </p:nvSpPr>
        <p:spPr>
          <a:xfrm>
            <a:off x="4794250" y="4071700"/>
            <a:ext cx="562488" cy="562476"/>
          </a:xfrm>
          <a:prstGeom prst="star4">
            <a:avLst>
              <a:gd name="adj" fmla="val 14445"/>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星形: 四角 19">
            <a:extLst>
              <a:ext uri="{FF2B5EF4-FFF2-40B4-BE49-F238E27FC236}">
                <a16:creationId xmlns:a16="http://schemas.microsoft.com/office/drawing/2014/main" id="{01676ACB-C819-F0C7-28EE-68D062F2F71E}"/>
              </a:ext>
            </a:extLst>
          </p:cNvPr>
          <p:cNvSpPr/>
          <p:nvPr/>
        </p:nvSpPr>
        <p:spPr>
          <a:xfrm>
            <a:off x="4447625" y="1696555"/>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星形: 四角 20">
            <a:extLst>
              <a:ext uri="{FF2B5EF4-FFF2-40B4-BE49-F238E27FC236}">
                <a16:creationId xmlns:a16="http://schemas.microsoft.com/office/drawing/2014/main" id="{58C5E99F-48A6-27DF-4A36-CE5088F3A3C9}"/>
              </a:ext>
            </a:extLst>
          </p:cNvPr>
          <p:cNvSpPr/>
          <p:nvPr/>
        </p:nvSpPr>
        <p:spPr>
          <a:xfrm>
            <a:off x="5402812" y="3276802"/>
            <a:ext cx="264118" cy="264118"/>
          </a:xfrm>
          <a:prstGeom prst="star4">
            <a:avLst>
              <a:gd name="adj" fmla="val 14445"/>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星形: 四角 21">
            <a:extLst>
              <a:ext uri="{FF2B5EF4-FFF2-40B4-BE49-F238E27FC236}">
                <a16:creationId xmlns:a16="http://schemas.microsoft.com/office/drawing/2014/main" id="{EBD332AA-47B4-6F78-A480-B3511ADAB939}"/>
              </a:ext>
            </a:extLst>
          </p:cNvPr>
          <p:cNvSpPr/>
          <p:nvPr/>
        </p:nvSpPr>
        <p:spPr>
          <a:xfrm>
            <a:off x="343334" y="1071076"/>
            <a:ext cx="264118" cy="264118"/>
          </a:xfrm>
          <a:prstGeom prst="star4">
            <a:avLst>
              <a:gd name="adj" fmla="val 14445"/>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图片包含 男人, 播放器, 球拍, 手&#10;&#10;描述已自动生成">
            <a:extLst>
              <a:ext uri="{FF2B5EF4-FFF2-40B4-BE49-F238E27FC236}">
                <a16:creationId xmlns:a16="http://schemas.microsoft.com/office/drawing/2014/main" id="{040BC56A-B52E-B051-C620-0AB9607FC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9262" y="2200027"/>
            <a:ext cx="3369476" cy="3262168"/>
          </a:xfrm>
          <a:prstGeom prst="rect">
            <a:avLst/>
          </a:prstGeom>
        </p:spPr>
      </p:pic>
      <p:sp>
        <p:nvSpPr>
          <p:cNvPr id="40" name="星形: 四角 39">
            <a:extLst>
              <a:ext uri="{FF2B5EF4-FFF2-40B4-BE49-F238E27FC236}">
                <a16:creationId xmlns:a16="http://schemas.microsoft.com/office/drawing/2014/main" id="{C9415491-58B6-177D-BECC-3983200B56DA}"/>
              </a:ext>
            </a:extLst>
          </p:cNvPr>
          <p:cNvSpPr/>
          <p:nvPr/>
        </p:nvSpPr>
        <p:spPr>
          <a:xfrm>
            <a:off x="9461998" y="1327977"/>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星形: 四角 40">
            <a:extLst>
              <a:ext uri="{FF2B5EF4-FFF2-40B4-BE49-F238E27FC236}">
                <a16:creationId xmlns:a16="http://schemas.microsoft.com/office/drawing/2014/main" id="{7D5132A4-0651-276A-7E9B-38F78C837358}"/>
              </a:ext>
            </a:extLst>
          </p:cNvPr>
          <p:cNvSpPr/>
          <p:nvPr/>
        </p:nvSpPr>
        <p:spPr>
          <a:xfrm>
            <a:off x="11131921" y="871991"/>
            <a:ext cx="368173" cy="368173"/>
          </a:xfrm>
          <a:prstGeom prst="star4">
            <a:avLst>
              <a:gd name="adj" fmla="val 14445"/>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星形: 四角 41">
            <a:extLst>
              <a:ext uri="{FF2B5EF4-FFF2-40B4-BE49-F238E27FC236}">
                <a16:creationId xmlns:a16="http://schemas.microsoft.com/office/drawing/2014/main" id="{EF3B7A62-D67A-F7F5-CAFD-4D9DA0F7979E}"/>
              </a:ext>
            </a:extLst>
          </p:cNvPr>
          <p:cNvSpPr/>
          <p:nvPr/>
        </p:nvSpPr>
        <p:spPr>
          <a:xfrm>
            <a:off x="11084106" y="4617380"/>
            <a:ext cx="264118" cy="264118"/>
          </a:xfrm>
          <a:prstGeom prst="star4">
            <a:avLst>
              <a:gd name="adj" fmla="val 14445"/>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星形: 四角 42">
            <a:extLst>
              <a:ext uri="{FF2B5EF4-FFF2-40B4-BE49-F238E27FC236}">
                <a16:creationId xmlns:a16="http://schemas.microsoft.com/office/drawing/2014/main" id="{1E6BDEC4-A5A7-0F21-AC6F-8F9CFA0D9FE3}"/>
              </a:ext>
            </a:extLst>
          </p:cNvPr>
          <p:cNvSpPr/>
          <p:nvPr/>
        </p:nvSpPr>
        <p:spPr>
          <a:xfrm>
            <a:off x="11584548" y="3402529"/>
            <a:ext cx="600524" cy="600520"/>
          </a:xfrm>
          <a:prstGeom prst="star4">
            <a:avLst>
              <a:gd name="adj" fmla="val 14445"/>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星形: 四角 43">
            <a:extLst>
              <a:ext uri="{FF2B5EF4-FFF2-40B4-BE49-F238E27FC236}">
                <a16:creationId xmlns:a16="http://schemas.microsoft.com/office/drawing/2014/main" id="{EA99B96F-EA6D-260C-C13B-C350D686EA51}"/>
              </a:ext>
            </a:extLst>
          </p:cNvPr>
          <p:cNvSpPr/>
          <p:nvPr/>
        </p:nvSpPr>
        <p:spPr>
          <a:xfrm>
            <a:off x="6593337" y="2544734"/>
            <a:ext cx="562488" cy="562476"/>
          </a:xfrm>
          <a:prstGeom prst="star4">
            <a:avLst>
              <a:gd name="adj" fmla="val 14445"/>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942EF033-D969-B3F6-17A3-CA8A42C4909F}"/>
              </a:ext>
            </a:extLst>
          </p:cNvPr>
          <p:cNvSpPr txBox="1"/>
          <p:nvPr/>
        </p:nvSpPr>
        <p:spPr>
          <a:xfrm>
            <a:off x="8966200" y="5948992"/>
            <a:ext cx="2057400" cy="600164"/>
          </a:xfrm>
          <a:prstGeom prst="rect">
            <a:avLst/>
          </a:prstGeom>
          <a:noFill/>
        </p:spPr>
        <p:txBody>
          <a:bodyPr wrap="square" rtlCol="0">
            <a:spAutoFit/>
          </a:bodyPr>
          <a:lstStyle/>
          <a:p>
            <a:pPr algn="r"/>
            <a:r>
              <a:rPr lang="fr-FR" altLang="zh-CN" sz="1100">
                <a:solidFill>
                  <a:schemeClr val="bg1"/>
                </a:solidFill>
                <a:latin typeface="Jumble" panose="02000503000000020004" pitchFamily="2" charset="0"/>
              </a:rPr>
              <a:t>tristique senectus et netus et malesuada fames ac turpis</a:t>
            </a:r>
            <a:endParaRPr lang="zh-CN" altLang="en-US" sz="1100">
              <a:solidFill>
                <a:schemeClr val="bg1"/>
              </a:solidFill>
              <a:latin typeface="Jumble" panose="02000503000000020004" pitchFamily="2" charset="0"/>
            </a:endParaRPr>
          </a:p>
        </p:txBody>
      </p:sp>
      <p:sp>
        <p:nvSpPr>
          <p:cNvPr id="46" name="任意多边形: 形状 45">
            <a:extLst>
              <a:ext uri="{FF2B5EF4-FFF2-40B4-BE49-F238E27FC236}">
                <a16:creationId xmlns:a16="http://schemas.microsoft.com/office/drawing/2014/main" id="{F7D48B82-2B49-7FEC-55E2-C75C70BB507A}"/>
              </a:ext>
            </a:extLst>
          </p:cNvPr>
          <p:cNvSpPr/>
          <p:nvPr/>
        </p:nvSpPr>
        <p:spPr>
          <a:xfrm rot="20976426">
            <a:off x="10657925" y="1172212"/>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842362B6-C6D6-2457-7311-154C8A46FD4F}"/>
              </a:ext>
            </a:extLst>
          </p:cNvPr>
          <p:cNvSpPr/>
          <p:nvPr/>
        </p:nvSpPr>
        <p:spPr>
          <a:xfrm rot="614980">
            <a:off x="11165641" y="1882745"/>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6D314DE0-4526-49F7-43E3-8170CB843EB5}"/>
              </a:ext>
            </a:extLst>
          </p:cNvPr>
          <p:cNvSpPr/>
          <p:nvPr/>
        </p:nvSpPr>
        <p:spPr>
          <a:xfrm rot="10097539">
            <a:off x="6728097" y="5521294"/>
            <a:ext cx="270264" cy="63619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7739F9B6-A9F3-4F75-848E-B271507075DC}"/>
              </a:ext>
            </a:extLst>
          </p:cNvPr>
          <p:cNvSpPr/>
          <p:nvPr/>
        </p:nvSpPr>
        <p:spPr>
          <a:xfrm rot="11462860">
            <a:off x="6698950" y="5139509"/>
            <a:ext cx="177554" cy="3573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3869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a:extLst>
              <a:ext uri="{FF2B5EF4-FFF2-40B4-BE49-F238E27FC236}">
                <a16:creationId xmlns:a16="http://schemas.microsoft.com/office/drawing/2014/main" id="{57F38440-C6AC-7DE0-754D-E958ADDB70C7}"/>
              </a:ext>
            </a:extLst>
          </p:cNvPr>
          <p:cNvSpPr/>
          <p:nvPr/>
        </p:nvSpPr>
        <p:spPr>
          <a:xfrm>
            <a:off x="0" y="0"/>
            <a:ext cx="4064000" cy="6859286"/>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68E20060-7B12-E60B-208F-7FA6C71E3627}"/>
              </a:ext>
            </a:extLst>
          </p:cNvPr>
          <p:cNvSpPr/>
          <p:nvPr/>
        </p:nvSpPr>
        <p:spPr>
          <a:xfrm>
            <a:off x="8128000" y="0"/>
            <a:ext cx="4064000" cy="6859286"/>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a16="http://schemas.microsoft.com/office/drawing/2014/main" id="{F69B20C3-A7E6-2E3A-4A86-4E24F12396D8}"/>
              </a:ext>
            </a:extLst>
          </p:cNvPr>
          <p:cNvGrpSpPr/>
          <p:nvPr/>
        </p:nvGrpSpPr>
        <p:grpSpPr>
          <a:xfrm>
            <a:off x="-1147863" y="3673395"/>
            <a:ext cx="6369209" cy="6369209"/>
            <a:chOff x="4102100" y="1435100"/>
            <a:chExt cx="3987800" cy="3987800"/>
          </a:xfrm>
        </p:grpSpPr>
        <p:grpSp>
          <p:nvGrpSpPr>
            <p:cNvPr id="65" name="组合 64">
              <a:extLst>
                <a:ext uri="{FF2B5EF4-FFF2-40B4-BE49-F238E27FC236}">
                  <a16:creationId xmlns:a16="http://schemas.microsoft.com/office/drawing/2014/main" id="{949E9C92-A83A-8D62-511E-C57093DD5416}"/>
                </a:ext>
              </a:extLst>
            </p:cNvPr>
            <p:cNvGrpSpPr/>
            <p:nvPr/>
          </p:nvGrpSpPr>
          <p:grpSpPr>
            <a:xfrm>
              <a:off x="4102100" y="1435100"/>
              <a:ext cx="3987800" cy="3987800"/>
              <a:chOff x="4666827" y="2073487"/>
              <a:chExt cx="3020906" cy="3020906"/>
            </a:xfrm>
          </p:grpSpPr>
          <p:sp>
            <p:nvSpPr>
              <p:cNvPr id="99" name="椭圆 98">
                <a:extLst>
                  <a:ext uri="{FF2B5EF4-FFF2-40B4-BE49-F238E27FC236}">
                    <a16:creationId xmlns:a16="http://schemas.microsoft.com/office/drawing/2014/main" id="{5765DF73-D32A-1C20-23C4-BAAE3466A9AD}"/>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9AFD87AA-8B25-9E9C-F6A6-5F06D065588F}"/>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1D7E27FD-99BD-202D-62AB-8BB0C17210A9}"/>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CFA53C2C-02B7-2667-F071-D1A5D19601A4}"/>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AF407A9E-8BC5-B92F-F920-EF64BFD10DE6}"/>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DC6D45A0-42B2-AEEA-FF61-30F75B562544}"/>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94F81937-B7CB-5F9C-B33C-C8D0ABBA705F}"/>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59ED693D-B2D1-1E78-DF39-56EFA294B20E}"/>
                </a:ext>
              </a:extLst>
            </p:cNvPr>
            <p:cNvGrpSpPr/>
            <p:nvPr/>
          </p:nvGrpSpPr>
          <p:grpSpPr>
            <a:xfrm>
              <a:off x="6573989" y="1604002"/>
              <a:ext cx="1122728" cy="389834"/>
              <a:chOff x="6525077" y="1572531"/>
              <a:chExt cx="1122728" cy="389834"/>
            </a:xfrm>
            <a:solidFill>
              <a:schemeClr val="bg1">
                <a:alpha val="40000"/>
              </a:schemeClr>
            </a:solidFill>
          </p:grpSpPr>
          <p:sp>
            <p:nvSpPr>
              <p:cNvPr id="97" name="椭圆 18">
                <a:extLst>
                  <a:ext uri="{FF2B5EF4-FFF2-40B4-BE49-F238E27FC236}">
                    <a16:creationId xmlns:a16="http://schemas.microsoft.com/office/drawing/2014/main" id="{94B34DDB-CFE2-DC92-673A-6847AD88F84F}"/>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18">
                <a:extLst>
                  <a:ext uri="{FF2B5EF4-FFF2-40B4-BE49-F238E27FC236}">
                    <a16:creationId xmlns:a16="http://schemas.microsoft.com/office/drawing/2014/main" id="{64B85B0B-1AB0-F013-0F90-1AFD6A411A80}"/>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id="{F7F331FB-8A14-A4D4-FD3E-8BBB189F5334}"/>
                </a:ext>
              </a:extLst>
            </p:cNvPr>
            <p:cNvGrpSpPr/>
            <p:nvPr/>
          </p:nvGrpSpPr>
          <p:grpSpPr>
            <a:xfrm>
              <a:off x="6516855" y="1832868"/>
              <a:ext cx="1019805" cy="354098"/>
              <a:chOff x="6525077" y="1572531"/>
              <a:chExt cx="1122728" cy="389834"/>
            </a:xfrm>
            <a:solidFill>
              <a:schemeClr val="bg1">
                <a:alpha val="40000"/>
              </a:schemeClr>
            </a:solidFill>
          </p:grpSpPr>
          <p:sp>
            <p:nvSpPr>
              <p:cNvPr id="95" name="椭圆 18">
                <a:extLst>
                  <a:ext uri="{FF2B5EF4-FFF2-40B4-BE49-F238E27FC236}">
                    <a16:creationId xmlns:a16="http://schemas.microsoft.com/office/drawing/2014/main" id="{360BA88F-A9B8-510F-EEC3-02BEDC13312A}"/>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18">
                <a:extLst>
                  <a:ext uri="{FF2B5EF4-FFF2-40B4-BE49-F238E27FC236}">
                    <a16:creationId xmlns:a16="http://schemas.microsoft.com/office/drawing/2014/main" id="{E788518B-D810-DAFC-4AB8-99BE16A5BD3B}"/>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A6107B1A-664F-40B4-F722-AF9F73DDD3E4}"/>
                </a:ext>
              </a:extLst>
            </p:cNvPr>
            <p:cNvGrpSpPr/>
            <p:nvPr/>
          </p:nvGrpSpPr>
          <p:grpSpPr>
            <a:xfrm rot="340532">
              <a:off x="6568350" y="2103578"/>
              <a:ext cx="709489" cy="246349"/>
              <a:chOff x="6525077" y="1572531"/>
              <a:chExt cx="1122728" cy="389834"/>
            </a:xfrm>
            <a:solidFill>
              <a:schemeClr val="bg1">
                <a:alpha val="40000"/>
              </a:schemeClr>
            </a:solidFill>
          </p:grpSpPr>
          <p:sp>
            <p:nvSpPr>
              <p:cNvPr id="93" name="椭圆 18">
                <a:extLst>
                  <a:ext uri="{FF2B5EF4-FFF2-40B4-BE49-F238E27FC236}">
                    <a16:creationId xmlns:a16="http://schemas.microsoft.com/office/drawing/2014/main" id="{311183B0-DFA7-B28F-B538-61B250A54EB7}"/>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18">
                <a:extLst>
                  <a:ext uri="{FF2B5EF4-FFF2-40B4-BE49-F238E27FC236}">
                    <a16:creationId xmlns:a16="http://schemas.microsoft.com/office/drawing/2014/main" id="{F0728134-9BDC-D32B-784A-F125A00FF6F6}"/>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6B0567A6-EBCD-9FE2-F119-1DC993123250}"/>
                </a:ext>
              </a:extLst>
            </p:cNvPr>
            <p:cNvGrpSpPr/>
            <p:nvPr/>
          </p:nvGrpSpPr>
          <p:grpSpPr>
            <a:xfrm rot="698207">
              <a:off x="6527297" y="2368048"/>
              <a:ext cx="709489" cy="246349"/>
              <a:chOff x="6525077" y="1572531"/>
              <a:chExt cx="1122728" cy="389834"/>
            </a:xfrm>
            <a:solidFill>
              <a:schemeClr val="bg1">
                <a:alpha val="40000"/>
              </a:schemeClr>
            </a:solidFill>
          </p:grpSpPr>
          <p:sp>
            <p:nvSpPr>
              <p:cNvPr id="91" name="椭圆 18">
                <a:extLst>
                  <a:ext uri="{FF2B5EF4-FFF2-40B4-BE49-F238E27FC236}">
                    <a16:creationId xmlns:a16="http://schemas.microsoft.com/office/drawing/2014/main" id="{278FF840-D023-74FD-7CB5-BE4A233A1A71}"/>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18">
                <a:extLst>
                  <a:ext uri="{FF2B5EF4-FFF2-40B4-BE49-F238E27FC236}">
                    <a16:creationId xmlns:a16="http://schemas.microsoft.com/office/drawing/2014/main" id="{A925053B-95FC-3275-C46D-A31DA90210F6}"/>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4C78D3A-58B3-2520-7CC6-506BDFB64D50}"/>
                </a:ext>
              </a:extLst>
            </p:cNvPr>
            <p:cNvGrpSpPr/>
            <p:nvPr/>
          </p:nvGrpSpPr>
          <p:grpSpPr>
            <a:xfrm rot="1051812">
              <a:off x="6550467" y="2653903"/>
              <a:ext cx="602144" cy="209077"/>
              <a:chOff x="6525077" y="1572531"/>
              <a:chExt cx="1122728" cy="389834"/>
            </a:xfrm>
            <a:solidFill>
              <a:schemeClr val="bg1">
                <a:alpha val="40000"/>
              </a:schemeClr>
            </a:solidFill>
          </p:grpSpPr>
          <p:sp>
            <p:nvSpPr>
              <p:cNvPr id="89" name="椭圆 18">
                <a:extLst>
                  <a:ext uri="{FF2B5EF4-FFF2-40B4-BE49-F238E27FC236}">
                    <a16:creationId xmlns:a16="http://schemas.microsoft.com/office/drawing/2014/main" id="{F97B99BF-9ACE-524B-7ECE-3D5816A62E41}"/>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18">
                <a:extLst>
                  <a:ext uri="{FF2B5EF4-FFF2-40B4-BE49-F238E27FC236}">
                    <a16:creationId xmlns:a16="http://schemas.microsoft.com/office/drawing/2014/main" id="{6833797C-25C4-EC3F-62C4-42C2CCDDF083}"/>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3E00F881-7201-FC8E-F33C-276135F2858E}"/>
                </a:ext>
              </a:extLst>
            </p:cNvPr>
            <p:cNvGrpSpPr/>
            <p:nvPr/>
          </p:nvGrpSpPr>
          <p:grpSpPr>
            <a:xfrm>
              <a:off x="6489540" y="2826378"/>
              <a:ext cx="322263" cy="523352"/>
              <a:chOff x="6489540" y="2826378"/>
              <a:chExt cx="322263" cy="523352"/>
            </a:xfrm>
          </p:grpSpPr>
          <p:sp>
            <p:nvSpPr>
              <p:cNvPr id="87" name="椭圆 18">
                <a:extLst>
                  <a:ext uri="{FF2B5EF4-FFF2-40B4-BE49-F238E27FC236}">
                    <a16:creationId xmlns:a16="http://schemas.microsoft.com/office/drawing/2014/main" id="{41EB2E13-EF94-A08A-F98F-E49278C2B43C}"/>
                  </a:ext>
                </a:extLst>
              </p:cNvPr>
              <p:cNvSpPr/>
              <p:nvPr/>
            </p:nvSpPr>
            <p:spPr>
              <a:xfrm rot="19667785">
                <a:off x="6701265" y="2831086"/>
                <a:ext cx="110538" cy="518644"/>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18">
                <a:extLst>
                  <a:ext uri="{FF2B5EF4-FFF2-40B4-BE49-F238E27FC236}">
                    <a16:creationId xmlns:a16="http://schemas.microsoft.com/office/drawing/2014/main" id="{BBF921EF-C62C-102B-0D40-A3769157C56C}"/>
                  </a:ext>
                </a:extLst>
              </p:cNvPr>
              <p:cNvSpPr/>
              <p:nvPr/>
            </p:nvSpPr>
            <p:spPr>
              <a:xfrm rot="2498760">
                <a:off x="6489540" y="2826378"/>
                <a:ext cx="74823" cy="3935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a:extLst>
                <a:ext uri="{FF2B5EF4-FFF2-40B4-BE49-F238E27FC236}">
                  <a16:creationId xmlns:a16="http://schemas.microsoft.com/office/drawing/2014/main" id="{D6FA887A-94BC-E085-6848-37E029547B5E}"/>
                </a:ext>
              </a:extLst>
            </p:cNvPr>
            <p:cNvGrpSpPr/>
            <p:nvPr/>
          </p:nvGrpSpPr>
          <p:grpSpPr>
            <a:xfrm rot="11533879">
              <a:off x="4222505" y="4646489"/>
              <a:ext cx="1122728" cy="389834"/>
              <a:chOff x="6525077" y="1572531"/>
              <a:chExt cx="1122728" cy="389834"/>
            </a:xfrm>
            <a:solidFill>
              <a:schemeClr val="bg1">
                <a:alpha val="40000"/>
              </a:schemeClr>
            </a:solidFill>
          </p:grpSpPr>
          <p:sp>
            <p:nvSpPr>
              <p:cNvPr id="85" name="椭圆 18">
                <a:extLst>
                  <a:ext uri="{FF2B5EF4-FFF2-40B4-BE49-F238E27FC236}">
                    <a16:creationId xmlns:a16="http://schemas.microsoft.com/office/drawing/2014/main" id="{E35EF162-140C-D06F-163C-4FFAA7EB7696}"/>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18">
                <a:extLst>
                  <a:ext uri="{FF2B5EF4-FFF2-40B4-BE49-F238E27FC236}">
                    <a16:creationId xmlns:a16="http://schemas.microsoft.com/office/drawing/2014/main" id="{E9C2D9F7-6A56-FD10-FB98-2A42FA3A0702}"/>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8F837BAE-108D-D9CE-3C80-A01833E694F9}"/>
                </a:ext>
              </a:extLst>
            </p:cNvPr>
            <p:cNvGrpSpPr/>
            <p:nvPr/>
          </p:nvGrpSpPr>
          <p:grpSpPr>
            <a:xfrm>
              <a:off x="4587417" y="4601298"/>
              <a:ext cx="874379" cy="381609"/>
              <a:chOff x="4587417" y="4601298"/>
              <a:chExt cx="874379" cy="381609"/>
            </a:xfrm>
          </p:grpSpPr>
          <p:sp>
            <p:nvSpPr>
              <p:cNvPr id="83" name="椭圆 18">
                <a:extLst>
                  <a:ext uri="{FF2B5EF4-FFF2-40B4-BE49-F238E27FC236}">
                    <a16:creationId xmlns:a16="http://schemas.microsoft.com/office/drawing/2014/main" id="{F03CE9D9-6CAC-495D-2A4C-70C0026C6399}"/>
                  </a:ext>
                </a:extLst>
              </p:cNvPr>
              <p:cNvSpPr/>
              <p:nvPr/>
            </p:nvSpPr>
            <p:spPr>
              <a:xfrm rot="7907252">
                <a:off x="4931290" y="4257425"/>
                <a:ext cx="155806" cy="84355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18">
                <a:extLst>
                  <a:ext uri="{FF2B5EF4-FFF2-40B4-BE49-F238E27FC236}">
                    <a16:creationId xmlns:a16="http://schemas.microsoft.com/office/drawing/2014/main" id="{D41C2AB2-CC1D-5A21-C488-50736D79165D}"/>
                  </a:ext>
                </a:extLst>
              </p:cNvPr>
              <p:cNvSpPr/>
              <p:nvPr/>
            </p:nvSpPr>
            <p:spPr>
              <a:xfrm rot="12338227">
                <a:off x="5368473" y="4933820"/>
                <a:ext cx="93323" cy="4908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7E3F4955-859C-1299-16A4-4BDC4BEB9BAC}"/>
                </a:ext>
              </a:extLst>
            </p:cNvPr>
            <p:cNvGrpSpPr/>
            <p:nvPr/>
          </p:nvGrpSpPr>
          <p:grpSpPr>
            <a:xfrm>
              <a:off x="4946184" y="4555397"/>
              <a:ext cx="849632" cy="282527"/>
              <a:chOff x="4946184" y="4555397"/>
              <a:chExt cx="849632" cy="282527"/>
            </a:xfrm>
          </p:grpSpPr>
          <p:sp>
            <p:nvSpPr>
              <p:cNvPr id="81" name="椭圆 18">
                <a:extLst>
                  <a:ext uri="{FF2B5EF4-FFF2-40B4-BE49-F238E27FC236}">
                    <a16:creationId xmlns:a16="http://schemas.microsoft.com/office/drawing/2014/main" id="{0237B37C-05E1-413F-75B0-865084C4B4D7}"/>
                  </a:ext>
                </a:extLst>
              </p:cNvPr>
              <p:cNvSpPr/>
              <p:nvPr/>
            </p:nvSpPr>
            <p:spPr>
              <a:xfrm rot="7429474">
                <a:off x="5251971" y="4249610"/>
                <a:ext cx="151028" cy="762601"/>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18">
                <a:extLst>
                  <a:ext uri="{FF2B5EF4-FFF2-40B4-BE49-F238E27FC236}">
                    <a16:creationId xmlns:a16="http://schemas.microsoft.com/office/drawing/2014/main" id="{C1D22114-20DC-2F62-72D4-B6D3F7C56173}"/>
                  </a:ext>
                </a:extLst>
              </p:cNvPr>
              <p:cNvSpPr/>
              <p:nvPr/>
            </p:nvSpPr>
            <p:spPr>
              <a:xfrm rot="11860449">
                <a:off x="5706505" y="4790947"/>
                <a:ext cx="89311" cy="4697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a:extLst>
                <a:ext uri="{FF2B5EF4-FFF2-40B4-BE49-F238E27FC236}">
                  <a16:creationId xmlns:a16="http://schemas.microsoft.com/office/drawing/2014/main" id="{205F4385-1907-232E-927C-0CB45F7C6FE2}"/>
                </a:ext>
              </a:extLst>
            </p:cNvPr>
            <p:cNvGrpSpPr/>
            <p:nvPr/>
          </p:nvGrpSpPr>
          <p:grpSpPr>
            <a:xfrm>
              <a:off x="5162314" y="4438383"/>
              <a:ext cx="853124" cy="221349"/>
              <a:chOff x="5162314" y="4438383"/>
              <a:chExt cx="853124" cy="221349"/>
            </a:xfrm>
          </p:grpSpPr>
          <p:sp>
            <p:nvSpPr>
              <p:cNvPr id="79" name="椭圆 18">
                <a:extLst>
                  <a:ext uri="{FF2B5EF4-FFF2-40B4-BE49-F238E27FC236}">
                    <a16:creationId xmlns:a16="http://schemas.microsoft.com/office/drawing/2014/main" id="{7029EDF8-7E13-9035-F6A3-99951D7EF27C}"/>
                  </a:ext>
                </a:extLst>
              </p:cNvPr>
              <p:cNvSpPr/>
              <p:nvPr/>
            </p:nvSpPr>
            <p:spPr>
              <a:xfrm rot="6872517">
                <a:off x="5470052" y="4130645"/>
                <a:ext cx="142052" cy="757527"/>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18">
                <a:extLst>
                  <a:ext uri="{FF2B5EF4-FFF2-40B4-BE49-F238E27FC236}">
                    <a16:creationId xmlns:a16="http://schemas.microsoft.com/office/drawing/2014/main" id="{BC3DADB1-B65C-FE9D-A4A0-35C9789604FF}"/>
                  </a:ext>
                </a:extLst>
              </p:cNvPr>
              <p:cNvSpPr/>
              <p:nvPr/>
            </p:nvSpPr>
            <p:spPr>
              <a:xfrm rot="11303492">
                <a:off x="5925897" y="4612634"/>
                <a:ext cx="89541" cy="4709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7A19A55E-4F9E-9A3A-150E-9D8C50047B93}"/>
                </a:ext>
              </a:extLst>
            </p:cNvPr>
            <p:cNvGrpSpPr/>
            <p:nvPr/>
          </p:nvGrpSpPr>
          <p:grpSpPr>
            <a:xfrm rot="21403991">
              <a:off x="5569824" y="4299044"/>
              <a:ext cx="580009" cy="134087"/>
              <a:chOff x="5415391" y="4252507"/>
              <a:chExt cx="737379" cy="170468"/>
            </a:xfrm>
          </p:grpSpPr>
          <p:sp>
            <p:nvSpPr>
              <p:cNvPr id="77" name="椭圆 18">
                <a:extLst>
                  <a:ext uri="{FF2B5EF4-FFF2-40B4-BE49-F238E27FC236}">
                    <a16:creationId xmlns:a16="http://schemas.microsoft.com/office/drawing/2014/main" id="{8319EF81-6549-7817-7977-7226C0DE592F}"/>
                  </a:ext>
                </a:extLst>
              </p:cNvPr>
              <p:cNvSpPr/>
              <p:nvPr/>
            </p:nvSpPr>
            <p:spPr>
              <a:xfrm rot="6684472">
                <a:off x="5671748" y="3996150"/>
                <a:ext cx="130347" cy="64306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18">
                <a:extLst>
                  <a:ext uri="{FF2B5EF4-FFF2-40B4-BE49-F238E27FC236}">
                    <a16:creationId xmlns:a16="http://schemas.microsoft.com/office/drawing/2014/main" id="{B020DBE0-93C3-C6DE-7611-078BE22395F9}"/>
                  </a:ext>
                </a:extLst>
              </p:cNvPr>
              <p:cNvSpPr/>
              <p:nvPr/>
            </p:nvSpPr>
            <p:spPr>
              <a:xfrm rot="11115447">
                <a:off x="6081879" y="4370583"/>
                <a:ext cx="70891" cy="5239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 name="矩形 46">
            <a:extLst>
              <a:ext uri="{FF2B5EF4-FFF2-40B4-BE49-F238E27FC236}">
                <a16:creationId xmlns:a16="http://schemas.microsoft.com/office/drawing/2014/main" id="{940A58D7-42A7-DDB3-0556-B995CC036ACC}"/>
              </a:ext>
            </a:extLst>
          </p:cNvPr>
          <p:cNvSpPr/>
          <p:nvPr/>
        </p:nvSpPr>
        <p:spPr>
          <a:xfrm>
            <a:off x="4064000" y="0"/>
            <a:ext cx="4064000" cy="6859286"/>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a:extLst>
              <a:ext uri="{FF2B5EF4-FFF2-40B4-BE49-F238E27FC236}">
                <a16:creationId xmlns:a16="http://schemas.microsoft.com/office/drawing/2014/main" id="{A3614468-EA7B-629E-9E67-397E83E2CDD4}"/>
              </a:ext>
            </a:extLst>
          </p:cNvPr>
          <p:cNvGrpSpPr/>
          <p:nvPr/>
        </p:nvGrpSpPr>
        <p:grpSpPr>
          <a:xfrm>
            <a:off x="4438204" y="817606"/>
            <a:ext cx="3315592" cy="5222788"/>
            <a:chOff x="-4754955" y="-195534"/>
            <a:chExt cx="3315592" cy="5222788"/>
          </a:xfrm>
        </p:grpSpPr>
        <p:sp>
          <p:nvSpPr>
            <p:cNvPr id="106" name="矩形: 圆角 105">
              <a:extLst>
                <a:ext uri="{FF2B5EF4-FFF2-40B4-BE49-F238E27FC236}">
                  <a16:creationId xmlns:a16="http://schemas.microsoft.com/office/drawing/2014/main" id="{70D3099B-C3DC-D8D4-CE40-55CCE3B38709}"/>
                </a:ext>
              </a:extLst>
            </p:cNvPr>
            <p:cNvSpPr/>
            <p:nvPr/>
          </p:nvSpPr>
          <p:spPr>
            <a:xfrm>
              <a:off x="-4754955" y="-195534"/>
              <a:ext cx="3315592" cy="5212080"/>
            </a:xfrm>
            <a:prstGeom prst="roundRect">
              <a:avLst>
                <a:gd name="adj" fmla="val 7940"/>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圆角 106">
              <a:extLst>
                <a:ext uri="{FF2B5EF4-FFF2-40B4-BE49-F238E27FC236}">
                  <a16:creationId xmlns:a16="http://schemas.microsoft.com/office/drawing/2014/main" id="{4FD8A83E-F062-E79F-6B19-0E2260AE3163}"/>
                </a:ext>
              </a:extLst>
            </p:cNvPr>
            <p:cNvSpPr/>
            <p:nvPr/>
          </p:nvSpPr>
          <p:spPr>
            <a:xfrm>
              <a:off x="-4650035" y="-85532"/>
              <a:ext cx="3105752" cy="4992076"/>
            </a:xfrm>
            <a:prstGeom prst="roundRect">
              <a:avLst>
                <a:gd name="adj" fmla="val 7940"/>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圆角 107">
              <a:extLst>
                <a:ext uri="{FF2B5EF4-FFF2-40B4-BE49-F238E27FC236}">
                  <a16:creationId xmlns:a16="http://schemas.microsoft.com/office/drawing/2014/main" id="{1D5CBFD6-CDD2-E76D-E7AC-56725D42BD3C}"/>
                </a:ext>
              </a:extLst>
            </p:cNvPr>
            <p:cNvSpPr/>
            <p:nvPr/>
          </p:nvSpPr>
          <p:spPr>
            <a:xfrm>
              <a:off x="-4546199" y="-8335"/>
              <a:ext cx="2898080" cy="4837682"/>
            </a:xfrm>
            <a:prstGeom prst="roundRect">
              <a:avLst>
                <a:gd name="adj" fmla="val 7940"/>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圆角 108">
              <a:extLst>
                <a:ext uri="{FF2B5EF4-FFF2-40B4-BE49-F238E27FC236}">
                  <a16:creationId xmlns:a16="http://schemas.microsoft.com/office/drawing/2014/main" id="{B6C08000-6803-BF8E-1738-2C796064CA44}"/>
                </a:ext>
              </a:extLst>
            </p:cNvPr>
            <p:cNvSpPr/>
            <p:nvPr/>
          </p:nvSpPr>
          <p:spPr>
            <a:xfrm>
              <a:off x="-4450781" y="86540"/>
              <a:ext cx="2707244" cy="4647932"/>
            </a:xfrm>
            <a:prstGeom prst="roundRect">
              <a:avLst>
                <a:gd name="adj" fmla="val 7940"/>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圆角 109">
              <a:extLst>
                <a:ext uri="{FF2B5EF4-FFF2-40B4-BE49-F238E27FC236}">
                  <a16:creationId xmlns:a16="http://schemas.microsoft.com/office/drawing/2014/main" id="{72E9E4DE-CAE4-F168-B944-6CE0F1DA9B70}"/>
                </a:ext>
              </a:extLst>
            </p:cNvPr>
            <p:cNvSpPr/>
            <p:nvPr/>
          </p:nvSpPr>
          <p:spPr>
            <a:xfrm>
              <a:off x="-4334761" y="218337"/>
              <a:ext cx="2475204" cy="4384339"/>
            </a:xfrm>
            <a:prstGeom prst="roundRect">
              <a:avLst>
                <a:gd name="adj" fmla="val 7940"/>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圆角 110">
              <a:extLst>
                <a:ext uri="{FF2B5EF4-FFF2-40B4-BE49-F238E27FC236}">
                  <a16:creationId xmlns:a16="http://schemas.microsoft.com/office/drawing/2014/main" id="{1D2F3B2E-86A8-7C7D-60DD-9CD85FEB7436}"/>
                </a:ext>
              </a:extLst>
            </p:cNvPr>
            <p:cNvSpPr/>
            <p:nvPr/>
          </p:nvSpPr>
          <p:spPr>
            <a:xfrm>
              <a:off x="-4240628" y="317589"/>
              <a:ext cx="2286938" cy="4185834"/>
            </a:xfrm>
            <a:prstGeom prst="roundRect">
              <a:avLst>
                <a:gd name="adj" fmla="val 7940"/>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9E3394AA-E027-0374-2E84-A472E48D0D74}"/>
                </a:ext>
              </a:extLst>
            </p:cNvPr>
            <p:cNvSpPr/>
            <p:nvPr/>
          </p:nvSpPr>
          <p:spPr>
            <a:xfrm rot="20976426">
              <a:off x="-2333180" y="48234"/>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形状 112">
              <a:extLst>
                <a:ext uri="{FF2B5EF4-FFF2-40B4-BE49-F238E27FC236}">
                  <a16:creationId xmlns:a16="http://schemas.microsoft.com/office/drawing/2014/main" id="{5CF4F1B6-CCC1-98CE-86D0-068DBD0FF0F2}"/>
                </a:ext>
              </a:extLst>
            </p:cNvPr>
            <p:cNvSpPr/>
            <p:nvPr/>
          </p:nvSpPr>
          <p:spPr>
            <a:xfrm rot="614980">
              <a:off x="-1825464" y="758767"/>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形状 113">
              <a:extLst>
                <a:ext uri="{FF2B5EF4-FFF2-40B4-BE49-F238E27FC236}">
                  <a16:creationId xmlns:a16="http://schemas.microsoft.com/office/drawing/2014/main" id="{C3CA4419-C8E8-98C0-AB4C-57A2FDBA7699}"/>
                </a:ext>
              </a:extLst>
            </p:cNvPr>
            <p:cNvSpPr/>
            <p:nvPr/>
          </p:nvSpPr>
          <p:spPr>
            <a:xfrm rot="161971">
              <a:off x="-1960058" y="-195339"/>
              <a:ext cx="512318" cy="995483"/>
            </a:xfrm>
            <a:custGeom>
              <a:avLst/>
              <a:gdLst>
                <a:gd name="connsiteX0" fmla="*/ 177753 w 512318"/>
                <a:gd name="connsiteY0" fmla="*/ 2950 h 995483"/>
                <a:gd name="connsiteX1" fmla="*/ 233984 w 512318"/>
                <a:gd name="connsiteY1" fmla="*/ 298 h 995483"/>
                <a:gd name="connsiteX2" fmla="*/ 509349 w 512318"/>
                <a:gd name="connsiteY2" fmla="*/ 250865 h 995483"/>
                <a:gd name="connsiteX3" fmla="*/ 512318 w 512318"/>
                <a:gd name="connsiteY3" fmla="*/ 313847 h 995483"/>
                <a:gd name="connsiteX4" fmla="*/ 503446 w 512318"/>
                <a:gd name="connsiteY4" fmla="*/ 331465 h 995483"/>
                <a:gd name="connsiteX5" fmla="*/ 91044 w 512318"/>
                <a:gd name="connsiteY5" fmla="*/ 969711 h 995483"/>
                <a:gd name="connsiteX6" fmla="*/ 17120 w 512318"/>
                <a:gd name="connsiteY6" fmla="*/ 682307 h 995483"/>
                <a:gd name="connsiteX7" fmla="*/ 173268 w 512318"/>
                <a:gd name="connsiteY7" fmla="*/ 17828 h 99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318" h="995483">
                  <a:moveTo>
                    <a:pt x="177753" y="2950"/>
                  </a:moveTo>
                  <a:lnTo>
                    <a:pt x="233984" y="298"/>
                  </a:lnTo>
                  <a:cubicBezTo>
                    <a:pt x="379216" y="-6549"/>
                    <a:pt x="502501" y="105634"/>
                    <a:pt x="509349" y="250865"/>
                  </a:cubicBezTo>
                  <a:lnTo>
                    <a:pt x="512318" y="313847"/>
                  </a:lnTo>
                  <a:lnTo>
                    <a:pt x="503446" y="331465"/>
                  </a:lnTo>
                  <a:cubicBezTo>
                    <a:pt x="373399" y="577644"/>
                    <a:pt x="164739" y="900030"/>
                    <a:pt x="91044" y="969711"/>
                  </a:cubicBezTo>
                  <a:cubicBezTo>
                    <a:pt x="-5210" y="1060721"/>
                    <a:pt x="-16376" y="897860"/>
                    <a:pt x="17120" y="682307"/>
                  </a:cubicBezTo>
                  <a:cubicBezTo>
                    <a:pt x="38056" y="547587"/>
                    <a:pt x="104111" y="259435"/>
                    <a:pt x="173268" y="178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5" name="任意多边形: 形状 114">
              <a:extLst>
                <a:ext uri="{FF2B5EF4-FFF2-40B4-BE49-F238E27FC236}">
                  <a16:creationId xmlns:a16="http://schemas.microsoft.com/office/drawing/2014/main" id="{7EEBCB37-56DB-2ECF-27AE-CEE817F4879C}"/>
                </a:ext>
              </a:extLst>
            </p:cNvPr>
            <p:cNvSpPr/>
            <p:nvPr/>
          </p:nvSpPr>
          <p:spPr>
            <a:xfrm rot="10097539">
              <a:off x="-4016607" y="4013073"/>
              <a:ext cx="270264" cy="63619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形状 115">
              <a:extLst>
                <a:ext uri="{FF2B5EF4-FFF2-40B4-BE49-F238E27FC236}">
                  <a16:creationId xmlns:a16="http://schemas.microsoft.com/office/drawing/2014/main" id="{B36D6353-0623-F2CC-9980-0806DA8B787E}"/>
                </a:ext>
              </a:extLst>
            </p:cNvPr>
            <p:cNvSpPr/>
            <p:nvPr/>
          </p:nvSpPr>
          <p:spPr>
            <a:xfrm rot="11462860">
              <a:off x="-4045754" y="3631288"/>
              <a:ext cx="177554" cy="3573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形状 116">
              <a:extLst>
                <a:ext uri="{FF2B5EF4-FFF2-40B4-BE49-F238E27FC236}">
                  <a16:creationId xmlns:a16="http://schemas.microsoft.com/office/drawing/2014/main" id="{DF9262AD-35E7-DFED-B8EE-6554E747BD64}"/>
                </a:ext>
              </a:extLst>
            </p:cNvPr>
            <p:cNvSpPr/>
            <p:nvPr/>
          </p:nvSpPr>
          <p:spPr>
            <a:xfrm rot="11462860">
              <a:off x="-4714825" y="4068682"/>
              <a:ext cx="597221" cy="958572"/>
            </a:xfrm>
            <a:custGeom>
              <a:avLst/>
              <a:gdLst>
                <a:gd name="connsiteX0" fmla="*/ 68650 w 597221"/>
                <a:gd name="connsiteY0" fmla="*/ 955252 h 958572"/>
                <a:gd name="connsiteX1" fmla="*/ 19968 w 597221"/>
                <a:gd name="connsiteY1" fmla="*/ 628616 h 958572"/>
                <a:gd name="connsiteX2" fmla="*/ 143040 w 597221"/>
                <a:gd name="connsiteY2" fmla="*/ 125349 h 958572"/>
                <a:gd name="connsiteX3" fmla="*/ 172715 w 597221"/>
                <a:gd name="connsiteY3" fmla="*/ 26442 h 958572"/>
                <a:gd name="connsiteX4" fmla="*/ 282903 w 597221"/>
                <a:gd name="connsiteY4" fmla="*/ 4929 h 958572"/>
                <a:gd name="connsiteX5" fmla="*/ 591729 w 597221"/>
                <a:gd name="connsiteY5" fmla="*/ 212861 h 958572"/>
                <a:gd name="connsiteX6" fmla="*/ 597221 w 597221"/>
                <a:gd name="connsiteY6" fmla="*/ 240993 h 958572"/>
                <a:gd name="connsiteX7" fmla="*/ 587197 w 597221"/>
                <a:gd name="connsiteY7" fmla="*/ 258974 h 958572"/>
                <a:gd name="connsiteX8" fmla="*/ 106190 w 597221"/>
                <a:gd name="connsiteY8" fmla="*/ 931418 h 958572"/>
                <a:gd name="connsiteX9" fmla="*/ 68650 w 597221"/>
                <a:gd name="connsiteY9" fmla="*/ 955252 h 95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7221" h="958572">
                  <a:moveTo>
                    <a:pt x="68650" y="955252"/>
                  </a:moveTo>
                  <a:cubicBezTo>
                    <a:pt x="-8519" y="983542"/>
                    <a:pt x="-14217" y="827330"/>
                    <a:pt x="19968" y="628616"/>
                  </a:cubicBezTo>
                  <a:cubicBezTo>
                    <a:pt x="38281" y="522162"/>
                    <a:pt x="86197" y="324778"/>
                    <a:pt x="143040" y="125349"/>
                  </a:cubicBezTo>
                  <a:lnTo>
                    <a:pt x="172715" y="26442"/>
                  </a:lnTo>
                  <a:lnTo>
                    <a:pt x="282903" y="4929"/>
                  </a:lnTo>
                  <a:cubicBezTo>
                    <a:pt x="425601" y="-22932"/>
                    <a:pt x="563868" y="70163"/>
                    <a:pt x="591729" y="212861"/>
                  </a:cubicBezTo>
                  <a:lnTo>
                    <a:pt x="597221" y="240993"/>
                  </a:lnTo>
                  <a:lnTo>
                    <a:pt x="587197" y="258974"/>
                  </a:lnTo>
                  <a:cubicBezTo>
                    <a:pt x="435515" y="518345"/>
                    <a:pt x="192145" y="858005"/>
                    <a:pt x="106190" y="931418"/>
                  </a:cubicBezTo>
                  <a:cubicBezTo>
                    <a:pt x="92156" y="943404"/>
                    <a:pt x="79674" y="951211"/>
                    <a:pt x="68650" y="9552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 name="文本框 117">
              <a:extLst>
                <a:ext uri="{FF2B5EF4-FFF2-40B4-BE49-F238E27FC236}">
                  <a16:creationId xmlns:a16="http://schemas.microsoft.com/office/drawing/2014/main" id="{DB64B392-9EA1-746C-9C67-8416B2725713}"/>
                </a:ext>
              </a:extLst>
            </p:cNvPr>
            <p:cNvSpPr txBox="1"/>
            <p:nvPr/>
          </p:nvSpPr>
          <p:spPr>
            <a:xfrm>
              <a:off x="-4211101" y="1335565"/>
              <a:ext cx="2227884" cy="2160591"/>
            </a:xfrm>
            <a:prstGeom prst="rect">
              <a:avLst/>
            </a:prstGeom>
            <a:noFill/>
          </p:spPr>
          <p:txBody>
            <a:bodyPr wrap="square" rtlCol="0">
              <a:spAutoFit/>
            </a:bodyPr>
            <a:lstStyle/>
            <a:p>
              <a:pPr algn="ctr">
                <a:lnSpc>
                  <a:spcPct val="120000"/>
                </a:lnSpc>
              </a:pPr>
              <a:r>
                <a:rPr lang="fr-FR" altLang="zh-CN" sz="1600">
                  <a:solidFill>
                    <a:schemeClr val="bg1"/>
                  </a:solidFill>
                  <a:latin typeface="Jumble" panose="02000503000000020004" pitchFamily="2" charset="0"/>
                </a:rPr>
                <a:t>PELLENTESQUE HABITANT MORBI TRISTIQUE SENECTUS ET NETUS ET MALESUADA FAMES AC TURPIS EGESTAS</a:t>
              </a:r>
              <a:endParaRPr lang="zh-CN" altLang="en-US" sz="1600">
                <a:solidFill>
                  <a:schemeClr val="bg1"/>
                </a:solidFill>
                <a:latin typeface="Jumble" panose="02000503000000020004" pitchFamily="2" charset="0"/>
              </a:endParaRPr>
            </a:p>
          </p:txBody>
        </p:sp>
        <p:sp>
          <p:nvSpPr>
            <p:cNvPr id="119" name="星形: 四角 118">
              <a:extLst>
                <a:ext uri="{FF2B5EF4-FFF2-40B4-BE49-F238E27FC236}">
                  <a16:creationId xmlns:a16="http://schemas.microsoft.com/office/drawing/2014/main" id="{98C62F89-71ED-5624-8F13-5630FCAB0C49}"/>
                </a:ext>
              </a:extLst>
            </p:cNvPr>
            <p:cNvSpPr/>
            <p:nvPr/>
          </p:nvSpPr>
          <p:spPr>
            <a:xfrm>
              <a:off x="-2960027" y="777647"/>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D60150C7-1B7D-54A2-C8BB-06639B653750}"/>
              </a:ext>
            </a:extLst>
          </p:cNvPr>
          <p:cNvGrpSpPr/>
          <p:nvPr/>
        </p:nvGrpSpPr>
        <p:grpSpPr>
          <a:xfrm>
            <a:off x="8491146" y="1236706"/>
            <a:ext cx="3337708" cy="3337708"/>
            <a:chOff x="4666827" y="2073487"/>
            <a:chExt cx="3020906" cy="3020906"/>
          </a:xfrm>
        </p:grpSpPr>
        <p:sp>
          <p:nvSpPr>
            <p:cNvPr id="133" name="椭圆 132">
              <a:extLst>
                <a:ext uri="{FF2B5EF4-FFF2-40B4-BE49-F238E27FC236}">
                  <a16:creationId xmlns:a16="http://schemas.microsoft.com/office/drawing/2014/main" id="{8C54E657-E679-DB86-7DC9-EF572EA8C3B7}"/>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DACA8DD3-FE8B-0A08-6076-D363301D0D9A}"/>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D38AC493-460C-FBB6-A04A-D5F4A2093CAB}"/>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F8713B97-23A7-A679-0268-94582810DB63}"/>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C1B1817E-D282-CEAC-913F-6C5D92108667}"/>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8FDD99BD-339D-4B39-BE8A-2A922AC67508}"/>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605A4B92-26A2-0591-CE2E-492773772B37}"/>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0" name="图片 139" descr="娃娃放在一起&#10;&#10;中度可信度描述已自动生成">
            <a:extLst>
              <a:ext uri="{FF2B5EF4-FFF2-40B4-BE49-F238E27FC236}">
                <a16:creationId xmlns:a16="http://schemas.microsoft.com/office/drawing/2014/main" id="{06AEB8CF-155B-8C1C-3910-FB6C9012B9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9301" y="2181660"/>
            <a:ext cx="4535297" cy="4419008"/>
          </a:xfrm>
          <a:prstGeom prst="rect">
            <a:avLst/>
          </a:prstGeom>
        </p:spPr>
      </p:pic>
      <p:sp>
        <p:nvSpPr>
          <p:cNvPr id="141" name="文本框 140">
            <a:extLst>
              <a:ext uri="{FF2B5EF4-FFF2-40B4-BE49-F238E27FC236}">
                <a16:creationId xmlns:a16="http://schemas.microsoft.com/office/drawing/2014/main" id="{6270C8C2-EB35-86E7-607E-58E59F14D38A}"/>
              </a:ext>
            </a:extLst>
          </p:cNvPr>
          <p:cNvSpPr txBox="1"/>
          <p:nvPr/>
        </p:nvSpPr>
        <p:spPr>
          <a:xfrm>
            <a:off x="456225" y="1028012"/>
            <a:ext cx="3151551" cy="1938992"/>
          </a:xfrm>
          <a:prstGeom prst="rect">
            <a:avLst/>
          </a:prstGeom>
          <a:noFill/>
        </p:spPr>
        <p:txBody>
          <a:bodyPr wrap="square" rtlCol="0">
            <a:spAutoFit/>
          </a:bodyPr>
          <a:lstStyle/>
          <a:p>
            <a:pPr algn="ctr"/>
            <a:r>
              <a:rPr lang="en-US" altLang="zh-CN" sz="4000">
                <a:solidFill>
                  <a:schemeClr val="bg1"/>
                </a:solidFill>
                <a:latin typeface="Jumble" panose="02000503000000020004" pitchFamily="2" charset="0"/>
              </a:rPr>
              <a:t>Power</a:t>
            </a:r>
          </a:p>
          <a:p>
            <a:pPr algn="ctr"/>
            <a:r>
              <a:rPr lang="en-US" altLang="zh-CN" sz="4000">
                <a:solidFill>
                  <a:schemeClr val="bg1"/>
                </a:solidFill>
                <a:latin typeface="Jumble" panose="02000503000000020004" pitchFamily="2" charset="0"/>
              </a:rPr>
              <a:t>Point</a:t>
            </a:r>
          </a:p>
          <a:p>
            <a:pPr algn="ctr"/>
            <a:r>
              <a:rPr lang="en-US" altLang="zh-CN" sz="4000">
                <a:solidFill>
                  <a:schemeClr val="bg1"/>
                </a:solidFill>
                <a:latin typeface="Jumble" panose="02000503000000020004" pitchFamily="2" charset="0"/>
              </a:rPr>
              <a:t>Templet. </a:t>
            </a:r>
            <a:endParaRPr lang="zh-CN" altLang="en-US" sz="4000">
              <a:solidFill>
                <a:schemeClr val="bg1"/>
              </a:solidFill>
              <a:latin typeface="Jumble" panose="02000503000000020004" pitchFamily="2" charset="0"/>
            </a:endParaRPr>
          </a:p>
        </p:txBody>
      </p:sp>
      <p:sp>
        <p:nvSpPr>
          <p:cNvPr id="142" name="星形: 四角 141">
            <a:extLst>
              <a:ext uri="{FF2B5EF4-FFF2-40B4-BE49-F238E27FC236}">
                <a16:creationId xmlns:a16="http://schemas.microsoft.com/office/drawing/2014/main" id="{F3742B66-6C61-C93C-9AB4-4B5414152790}"/>
              </a:ext>
            </a:extLst>
          </p:cNvPr>
          <p:cNvSpPr/>
          <p:nvPr/>
        </p:nvSpPr>
        <p:spPr>
          <a:xfrm>
            <a:off x="506300" y="2672967"/>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星形: 四角 142">
            <a:extLst>
              <a:ext uri="{FF2B5EF4-FFF2-40B4-BE49-F238E27FC236}">
                <a16:creationId xmlns:a16="http://schemas.microsoft.com/office/drawing/2014/main" id="{931A8480-9338-6648-F103-5BBAB8545788}"/>
              </a:ext>
            </a:extLst>
          </p:cNvPr>
          <p:cNvSpPr/>
          <p:nvPr/>
        </p:nvSpPr>
        <p:spPr>
          <a:xfrm>
            <a:off x="2328008" y="2843324"/>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星形: 四角 143">
            <a:extLst>
              <a:ext uri="{FF2B5EF4-FFF2-40B4-BE49-F238E27FC236}">
                <a16:creationId xmlns:a16="http://schemas.microsoft.com/office/drawing/2014/main" id="{4B0E5E9A-3C20-8941-5C0D-DE98997BD69D}"/>
              </a:ext>
            </a:extLst>
          </p:cNvPr>
          <p:cNvSpPr/>
          <p:nvPr/>
        </p:nvSpPr>
        <p:spPr>
          <a:xfrm>
            <a:off x="1596824" y="3269794"/>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星形: 四角 144">
            <a:extLst>
              <a:ext uri="{FF2B5EF4-FFF2-40B4-BE49-F238E27FC236}">
                <a16:creationId xmlns:a16="http://schemas.microsoft.com/office/drawing/2014/main" id="{4C9F7C6D-29F2-EEBF-7E74-A1D55DCC2473}"/>
              </a:ext>
            </a:extLst>
          </p:cNvPr>
          <p:cNvSpPr/>
          <p:nvPr/>
        </p:nvSpPr>
        <p:spPr>
          <a:xfrm>
            <a:off x="1710313" y="4112114"/>
            <a:ext cx="600524" cy="600520"/>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星形: 四角 145">
            <a:extLst>
              <a:ext uri="{FF2B5EF4-FFF2-40B4-BE49-F238E27FC236}">
                <a16:creationId xmlns:a16="http://schemas.microsoft.com/office/drawing/2014/main" id="{16DD9455-0360-4A03-16C3-16D361A8A29D}"/>
              </a:ext>
            </a:extLst>
          </p:cNvPr>
          <p:cNvSpPr/>
          <p:nvPr/>
        </p:nvSpPr>
        <p:spPr>
          <a:xfrm>
            <a:off x="3561579" y="198754"/>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星形: 四角 146">
            <a:extLst>
              <a:ext uri="{FF2B5EF4-FFF2-40B4-BE49-F238E27FC236}">
                <a16:creationId xmlns:a16="http://schemas.microsoft.com/office/drawing/2014/main" id="{3169A161-0D48-BA14-9DB0-ABF36C4CE596}"/>
              </a:ext>
            </a:extLst>
          </p:cNvPr>
          <p:cNvSpPr/>
          <p:nvPr/>
        </p:nvSpPr>
        <p:spPr>
          <a:xfrm>
            <a:off x="2745928" y="952403"/>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星形: 四角 147">
            <a:extLst>
              <a:ext uri="{FF2B5EF4-FFF2-40B4-BE49-F238E27FC236}">
                <a16:creationId xmlns:a16="http://schemas.microsoft.com/office/drawing/2014/main" id="{5E0F0FC8-AFF2-CBFA-0055-F80AE34048D9}"/>
              </a:ext>
            </a:extLst>
          </p:cNvPr>
          <p:cNvSpPr/>
          <p:nvPr/>
        </p:nvSpPr>
        <p:spPr>
          <a:xfrm>
            <a:off x="3232389" y="1770200"/>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星形: 四角 148">
            <a:extLst>
              <a:ext uri="{FF2B5EF4-FFF2-40B4-BE49-F238E27FC236}">
                <a16:creationId xmlns:a16="http://schemas.microsoft.com/office/drawing/2014/main" id="{8597E053-3799-27D6-BB60-E186B93F8A47}"/>
              </a:ext>
            </a:extLst>
          </p:cNvPr>
          <p:cNvSpPr/>
          <p:nvPr/>
        </p:nvSpPr>
        <p:spPr>
          <a:xfrm>
            <a:off x="5501340" y="1519105"/>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星形: 四角 149">
            <a:extLst>
              <a:ext uri="{FF2B5EF4-FFF2-40B4-BE49-F238E27FC236}">
                <a16:creationId xmlns:a16="http://schemas.microsoft.com/office/drawing/2014/main" id="{5EBD4EE1-C5CD-084C-C5D5-BD2908D80F8E}"/>
              </a:ext>
            </a:extLst>
          </p:cNvPr>
          <p:cNvSpPr/>
          <p:nvPr/>
        </p:nvSpPr>
        <p:spPr>
          <a:xfrm>
            <a:off x="5717253" y="4720902"/>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文本框 150">
            <a:extLst>
              <a:ext uri="{FF2B5EF4-FFF2-40B4-BE49-F238E27FC236}">
                <a16:creationId xmlns:a16="http://schemas.microsoft.com/office/drawing/2014/main" id="{F4B276A9-5F46-B4DC-3691-379C81D6462B}"/>
              </a:ext>
            </a:extLst>
          </p:cNvPr>
          <p:cNvSpPr txBox="1"/>
          <p:nvPr/>
        </p:nvSpPr>
        <p:spPr>
          <a:xfrm>
            <a:off x="9992874" y="872405"/>
            <a:ext cx="2057400" cy="600164"/>
          </a:xfrm>
          <a:prstGeom prst="rect">
            <a:avLst/>
          </a:prstGeom>
          <a:noFill/>
        </p:spPr>
        <p:txBody>
          <a:bodyPr wrap="square" rtlCol="0">
            <a:spAutoFit/>
          </a:bodyPr>
          <a:lstStyle/>
          <a:p>
            <a:pPr algn="r"/>
            <a:r>
              <a:rPr lang="fr-FR" altLang="zh-CN" sz="1100">
                <a:solidFill>
                  <a:schemeClr val="bg1"/>
                </a:solidFill>
                <a:latin typeface="Jumble" panose="02000503000000020004" pitchFamily="2" charset="0"/>
              </a:rPr>
              <a:t>tristique senectus et netus et malesuada fames ac turpis</a:t>
            </a:r>
            <a:endParaRPr lang="zh-CN" altLang="en-US" sz="1100">
              <a:solidFill>
                <a:schemeClr val="bg1"/>
              </a:solidFill>
              <a:latin typeface="Jumble" panose="02000503000000020004" pitchFamily="2" charset="0"/>
            </a:endParaRPr>
          </a:p>
        </p:txBody>
      </p:sp>
    </p:spTree>
    <p:extLst>
      <p:ext uri="{BB962C8B-B14F-4D97-AF65-F5344CB8AC3E}">
        <p14:creationId xmlns:p14="http://schemas.microsoft.com/office/powerpoint/2010/main" val="3360087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385C"/>
        </a:solidFill>
        <a:effectLst/>
      </p:bgPr>
    </p:bg>
    <p:spTree>
      <p:nvGrpSpPr>
        <p:cNvPr id="1" name=""/>
        <p:cNvGrpSpPr/>
        <p:nvPr/>
      </p:nvGrpSpPr>
      <p:grpSpPr>
        <a:xfrm>
          <a:off x="0" y="0"/>
          <a:ext cx="0" cy="0"/>
          <a:chOff x="0" y="0"/>
          <a:chExt cx="0" cy="0"/>
        </a:xfrm>
      </p:grpSpPr>
      <p:sp>
        <p:nvSpPr>
          <p:cNvPr id="76" name="矩形 75">
            <a:extLst>
              <a:ext uri="{FF2B5EF4-FFF2-40B4-BE49-F238E27FC236}">
                <a16:creationId xmlns:a16="http://schemas.microsoft.com/office/drawing/2014/main" id="{946D68AE-2C36-3B9E-9FDF-AA59A1525879}"/>
              </a:ext>
            </a:extLst>
          </p:cNvPr>
          <p:cNvSpPr/>
          <p:nvPr/>
        </p:nvSpPr>
        <p:spPr>
          <a:xfrm>
            <a:off x="0" y="0"/>
            <a:ext cx="12192000" cy="6858000"/>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5FC38D69-61EE-413F-9424-4A64F46FBCB3}"/>
              </a:ext>
            </a:extLst>
          </p:cNvPr>
          <p:cNvGrpSpPr/>
          <p:nvPr/>
        </p:nvGrpSpPr>
        <p:grpSpPr>
          <a:xfrm>
            <a:off x="0" y="6504418"/>
            <a:ext cx="12192000" cy="353582"/>
            <a:chOff x="7397750" y="1157761"/>
            <a:chExt cx="3614720" cy="1350457"/>
          </a:xfrm>
        </p:grpSpPr>
        <p:sp>
          <p:nvSpPr>
            <p:cNvPr id="68" name="矩形 67">
              <a:extLst>
                <a:ext uri="{FF2B5EF4-FFF2-40B4-BE49-F238E27FC236}">
                  <a16:creationId xmlns:a16="http://schemas.microsoft.com/office/drawing/2014/main" id="{43B3B62B-7EBB-455C-D53C-7605E63F3CEF}"/>
                </a:ext>
              </a:extLst>
            </p:cNvPr>
            <p:cNvSpPr/>
            <p:nvPr/>
          </p:nvSpPr>
          <p:spPr>
            <a:xfrm>
              <a:off x="7397750" y="1157761"/>
              <a:ext cx="451840" cy="1350457"/>
            </a:xfrm>
            <a:prstGeom prst="rect">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0458281A-3B97-B974-829D-63C1A3D397AD}"/>
                </a:ext>
              </a:extLst>
            </p:cNvPr>
            <p:cNvSpPr/>
            <p:nvPr/>
          </p:nvSpPr>
          <p:spPr>
            <a:xfrm>
              <a:off x="7849590" y="1157761"/>
              <a:ext cx="451840" cy="1350457"/>
            </a:xfrm>
            <a:prstGeom prst="rect">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1640BB98-624D-F8FC-FEB8-A8E3565C6CBD}"/>
                </a:ext>
              </a:extLst>
            </p:cNvPr>
            <p:cNvSpPr/>
            <p:nvPr/>
          </p:nvSpPr>
          <p:spPr>
            <a:xfrm>
              <a:off x="8301430" y="1157761"/>
              <a:ext cx="451840" cy="1350457"/>
            </a:xfrm>
            <a:prstGeom prst="rect">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80A81371-3948-8A61-901E-065769FA9C6B}"/>
                </a:ext>
              </a:extLst>
            </p:cNvPr>
            <p:cNvSpPr/>
            <p:nvPr/>
          </p:nvSpPr>
          <p:spPr>
            <a:xfrm>
              <a:off x="8753270" y="1157761"/>
              <a:ext cx="451840" cy="1350457"/>
            </a:xfrm>
            <a:prstGeom prst="rect">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A4FCF324-7D9B-53EC-8815-AE1019D4EC63}"/>
                </a:ext>
              </a:extLst>
            </p:cNvPr>
            <p:cNvSpPr/>
            <p:nvPr/>
          </p:nvSpPr>
          <p:spPr>
            <a:xfrm>
              <a:off x="9205110" y="1157761"/>
              <a:ext cx="451840" cy="1350457"/>
            </a:xfrm>
            <a:prstGeom prst="rect">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D6DC1342-AA9C-F8A5-C8F4-F03122A766E0}"/>
                </a:ext>
              </a:extLst>
            </p:cNvPr>
            <p:cNvSpPr/>
            <p:nvPr/>
          </p:nvSpPr>
          <p:spPr>
            <a:xfrm>
              <a:off x="9656950" y="1157761"/>
              <a:ext cx="451840" cy="1350457"/>
            </a:xfrm>
            <a:prstGeom prst="rect">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a:extLst>
                <a:ext uri="{FF2B5EF4-FFF2-40B4-BE49-F238E27FC236}">
                  <a16:creationId xmlns:a16="http://schemas.microsoft.com/office/drawing/2014/main" id="{735FC11B-ED1C-C1C3-84F5-B1422979A38E}"/>
                </a:ext>
              </a:extLst>
            </p:cNvPr>
            <p:cNvSpPr/>
            <p:nvPr/>
          </p:nvSpPr>
          <p:spPr>
            <a:xfrm>
              <a:off x="10108790" y="1157761"/>
              <a:ext cx="451840" cy="1350457"/>
            </a:xfrm>
            <a:prstGeom prst="rect">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id="{200BD36B-150E-8BC6-E32B-81B804E5DE53}"/>
                </a:ext>
              </a:extLst>
            </p:cNvPr>
            <p:cNvSpPr/>
            <p:nvPr/>
          </p:nvSpPr>
          <p:spPr>
            <a:xfrm>
              <a:off x="10560630" y="1157761"/>
              <a:ext cx="451840" cy="1350457"/>
            </a:xfrm>
            <a:prstGeom prst="rect">
              <a:avLst/>
            </a:prstGeom>
            <a:solidFill>
              <a:srgbClr val="8F3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7BC785B0-F4C9-70ED-043E-CD53325DC104}"/>
              </a:ext>
            </a:extLst>
          </p:cNvPr>
          <p:cNvGrpSpPr/>
          <p:nvPr/>
        </p:nvGrpSpPr>
        <p:grpSpPr>
          <a:xfrm>
            <a:off x="3373582" y="706582"/>
            <a:ext cx="5444836" cy="5444836"/>
            <a:chOff x="4102100" y="1435100"/>
            <a:chExt cx="3987800" cy="3987800"/>
          </a:xfrm>
        </p:grpSpPr>
        <p:grpSp>
          <p:nvGrpSpPr>
            <p:cNvPr id="15" name="组合 14">
              <a:extLst>
                <a:ext uri="{FF2B5EF4-FFF2-40B4-BE49-F238E27FC236}">
                  <a16:creationId xmlns:a16="http://schemas.microsoft.com/office/drawing/2014/main" id="{1378F055-9098-3267-6D88-7E31D83B1A95}"/>
                </a:ext>
              </a:extLst>
            </p:cNvPr>
            <p:cNvGrpSpPr/>
            <p:nvPr/>
          </p:nvGrpSpPr>
          <p:grpSpPr>
            <a:xfrm>
              <a:off x="4102100" y="1435100"/>
              <a:ext cx="3987800" cy="3987800"/>
              <a:chOff x="4666827" y="2073487"/>
              <a:chExt cx="3020906" cy="3020906"/>
            </a:xfrm>
          </p:grpSpPr>
          <p:sp>
            <p:nvSpPr>
              <p:cNvPr id="49" name="椭圆 48">
                <a:extLst>
                  <a:ext uri="{FF2B5EF4-FFF2-40B4-BE49-F238E27FC236}">
                    <a16:creationId xmlns:a16="http://schemas.microsoft.com/office/drawing/2014/main" id="{501546D5-B4C2-907F-B114-B3D5ED545FB3}"/>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6BFFD127-AC3D-1F28-00C4-20B50F2D3D1E}"/>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3853A637-4406-B438-3C2A-F114DECEB9EB}"/>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8A2CC92D-AD59-34A4-83EB-8C03AAF79C7E}"/>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5356B995-5FCD-EA23-043A-43B1B227C983}"/>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DFAB8406-B6BC-694A-2D1B-8EE5DA31CD1C}"/>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ED2760D4-966A-9001-CC66-33788892953B}"/>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527A3635-0A6D-9B86-1B5E-0253A2EF8A5E}"/>
                </a:ext>
              </a:extLst>
            </p:cNvPr>
            <p:cNvGrpSpPr/>
            <p:nvPr/>
          </p:nvGrpSpPr>
          <p:grpSpPr>
            <a:xfrm>
              <a:off x="6573989" y="1604002"/>
              <a:ext cx="1122728" cy="389834"/>
              <a:chOff x="6525077" y="1572531"/>
              <a:chExt cx="1122728" cy="389834"/>
            </a:xfrm>
            <a:solidFill>
              <a:schemeClr val="bg1">
                <a:alpha val="40000"/>
              </a:schemeClr>
            </a:solidFill>
          </p:grpSpPr>
          <p:sp>
            <p:nvSpPr>
              <p:cNvPr id="47" name="椭圆 18">
                <a:extLst>
                  <a:ext uri="{FF2B5EF4-FFF2-40B4-BE49-F238E27FC236}">
                    <a16:creationId xmlns:a16="http://schemas.microsoft.com/office/drawing/2014/main" id="{7D7B6B8A-3EB0-5CEA-1D49-9AB5C1811A71}"/>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18">
                <a:extLst>
                  <a:ext uri="{FF2B5EF4-FFF2-40B4-BE49-F238E27FC236}">
                    <a16:creationId xmlns:a16="http://schemas.microsoft.com/office/drawing/2014/main" id="{6F052BB0-C8EE-585A-DCEA-12F4390142F5}"/>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D48B5156-1D71-47BA-89A7-3CDE0346D846}"/>
                </a:ext>
              </a:extLst>
            </p:cNvPr>
            <p:cNvGrpSpPr/>
            <p:nvPr/>
          </p:nvGrpSpPr>
          <p:grpSpPr>
            <a:xfrm>
              <a:off x="6516855" y="1832868"/>
              <a:ext cx="1019805" cy="354098"/>
              <a:chOff x="6525077" y="1572531"/>
              <a:chExt cx="1122728" cy="389834"/>
            </a:xfrm>
            <a:solidFill>
              <a:schemeClr val="bg1">
                <a:alpha val="40000"/>
              </a:schemeClr>
            </a:solidFill>
          </p:grpSpPr>
          <p:sp>
            <p:nvSpPr>
              <p:cNvPr id="45" name="椭圆 18">
                <a:extLst>
                  <a:ext uri="{FF2B5EF4-FFF2-40B4-BE49-F238E27FC236}">
                    <a16:creationId xmlns:a16="http://schemas.microsoft.com/office/drawing/2014/main" id="{B7CAA54E-8B43-C918-BF73-6C8CBAD405A7}"/>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18">
                <a:extLst>
                  <a:ext uri="{FF2B5EF4-FFF2-40B4-BE49-F238E27FC236}">
                    <a16:creationId xmlns:a16="http://schemas.microsoft.com/office/drawing/2014/main" id="{EE21FCD7-CA0E-6AA4-B073-807DAEEA5E8C}"/>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2F31C600-02EA-DD44-0C8D-D9D871BF2B8E}"/>
                </a:ext>
              </a:extLst>
            </p:cNvPr>
            <p:cNvGrpSpPr/>
            <p:nvPr/>
          </p:nvGrpSpPr>
          <p:grpSpPr>
            <a:xfrm rot="340532">
              <a:off x="6568350" y="2103578"/>
              <a:ext cx="709489" cy="246349"/>
              <a:chOff x="6525077" y="1572531"/>
              <a:chExt cx="1122728" cy="389834"/>
            </a:xfrm>
            <a:solidFill>
              <a:schemeClr val="bg1">
                <a:alpha val="40000"/>
              </a:schemeClr>
            </a:solidFill>
          </p:grpSpPr>
          <p:sp>
            <p:nvSpPr>
              <p:cNvPr id="43" name="椭圆 18">
                <a:extLst>
                  <a:ext uri="{FF2B5EF4-FFF2-40B4-BE49-F238E27FC236}">
                    <a16:creationId xmlns:a16="http://schemas.microsoft.com/office/drawing/2014/main" id="{9A1691A7-9A04-ADB1-FF3C-5E39C41858B7}"/>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18">
                <a:extLst>
                  <a:ext uri="{FF2B5EF4-FFF2-40B4-BE49-F238E27FC236}">
                    <a16:creationId xmlns:a16="http://schemas.microsoft.com/office/drawing/2014/main" id="{89B0A9EE-8538-C231-381B-FF4F4145540C}"/>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1173006B-66B6-7A8A-01E5-0B4510ABD75B}"/>
                </a:ext>
              </a:extLst>
            </p:cNvPr>
            <p:cNvGrpSpPr/>
            <p:nvPr/>
          </p:nvGrpSpPr>
          <p:grpSpPr>
            <a:xfrm rot="698207">
              <a:off x="6527297" y="2368048"/>
              <a:ext cx="709489" cy="246349"/>
              <a:chOff x="6525077" y="1572531"/>
              <a:chExt cx="1122728" cy="389834"/>
            </a:xfrm>
            <a:solidFill>
              <a:schemeClr val="bg1">
                <a:alpha val="40000"/>
              </a:schemeClr>
            </a:solidFill>
          </p:grpSpPr>
          <p:sp>
            <p:nvSpPr>
              <p:cNvPr id="41" name="椭圆 18">
                <a:extLst>
                  <a:ext uri="{FF2B5EF4-FFF2-40B4-BE49-F238E27FC236}">
                    <a16:creationId xmlns:a16="http://schemas.microsoft.com/office/drawing/2014/main" id="{9931ACAC-EEB1-91A6-CBBA-27BF77D0A11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18">
                <a:extLst>
                  <a:ext uri="{FF2B5EF4-FFF2-40B4-BE49-F238E27FC236}">
                    <a16:creationId xmlns:a16="http://schemas.microsoft.com/office/drawing/2014/main" id="{5573CC43-1E26-4F3A-3F67-740F89AE2758}"/>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D66DB753-68A1-9E6B-F75E-30379F2C872F}"/>
                </a:ext>
              </a:extLst>
            </p:cNvPr>
            <p:cNvGrpSpPr/>
            <p:nvPr/>
          </p:nvGrpSpPr>
          <p:grpSpPr>
            <a:xfrm rot="1051812">
              <a:off x="6550467" y="2653903"/>
              <a:ext cx="602144" cy="209077"/>
              <a:chOff x="6525077" y="1572531"/>
              <a:chExt cx="1122728" cy="389834"/>
            </a:xfrm>
            <a:solidFill>
              <a:schemeClr val="bg1">
                <a:alpha val="40000"/>
              </a:schemeClr>
            </a:solidFill>
          </p:grpSpPr>
          <p:sp>
            <p:nvSpPr>
              <p:cNvPr id="39" name="椭圆 18">
                <a:extLst>
                  <a:ext uri="{FF2B5EF4-FFF2-40B4-BE49-F238E27FC236}">
                    <a16:creationId xmlns:a16="http://schemas.microsoft.com/office/drawing/2014/main" id="{69B2AEE7-C589-4CC4-928C-2F69CA87E3E9}"/>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18">
                <a:extLst>
                  <a:ext uri="{FF2B5EF4-FFF2-40B4-BE49-F238E27FC236}">
                    <a16:creationId xmlns:a16="http://schemas.microsoft.com/office/drawing/2014/main" id="{F7CDE5C6-062B-9433-7409-DB4C03E5EB01}"/>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7FFE897A-4183-4BFE-6765-1FFDF16015F4}"/>
                </a:ext>
              </a:extLst>
            </p:cNvPr>
            <p:cNvGrpSpPr/>
            <p:nvPr/>
          </p:nvGrpSpPr>
          <p:grpSpPr>
            <a:xfrm>
              <a:off x="6489540" y="2826378"/>
              <a:ext cx="322263" cy="523352"/>
              <a:chOff x="6489540" y="2826378"/>
              <a:chExt cx="322263" cy="523352"/>
            </a:xfrm>
          </p:grpSpPr>
          <p:sp>
            <p:nvSpPr>
              <p:cNvPr id="37" name="椭圆 18">
                <a:extLst>
                  <a:ext uri="{FF2B5EF4-FFF2-40B4-BE49-F238E27FC236}">
                    <a16:creationId xmlns:a16="http://schemas.microsoft.com/office/drawing/2014/main" id="{F2B4D040-A0A9-1624-036A-CC8361BE76FF}"/>
                  </a:ext>
                </a:extLst>
              </p:cNvPr>
              <p:cNvSpPr/>
              <p:nvPr/>
            </p:nvSpPr>
            <p:spPr>
              <a:xfrm rot="19667785">
                <a:off x="6701265" y="2831086"/>
                <a:ext cx="110538" cy="518644"/>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18">
                <a:extLst>
                  <a:ext uri="{FF2B5EF4-FFF2-40B4-BE49-F238E27FC236}">
                    <a16:creationId xmlns:a16="http://schemas.microsoft.com/office/drawing/2014/main" id="{5C0AA094-A6E5-09D6-72B7-CB49B640B019}"/>
                  </a:ext>
                </a:extLst>
              </p:cNvPr>
              <p:cNvSpPr/>
              <p:nvPr/>
            </p:nvSpPr>
            <p:spPr>
              <a:xfrm rot="2498760">
                <a:off x="6489540" y="2826378"/>
                <a:ext cx="74823" cy="3935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6FC0DDC8-1F35-220C-0630-8DC1E358FF72}"/>
                </a:ext>
              </a:extLst>
            </p:cNvPr>
            <p:cNvGrpSpPr/>
            <p:nvPr/>
          </p:nvGrpSpPr>
          <p:grpSpPr>
            <a:xfrm rot="11533879">
              <a:off x="4222505" y="4646489"/>
              <a:ext cx="1122728" cy="389834"/>
              <a:chOff x="6525077" y="1572531"/>
              <a:chExt cx="1122728" cy="389834"/>
            </a:xfrm>
            <a:solidFill>
              <a:schemeClr val="bg1">
                <a:alpha val="40000"/>
              </a:schemeClr>
            </a:solidFill>
          </p:grpSpPr>
          <p:sp>
            <p:nvSpPr>
              <p:cNvPr id="35" name="椭圆 18">
                <a:extLst>
                  <a:ext uri="{FF2B5EF4-FFF2-40B4-BE49-F238E27FC236}">
                    <a16:creationId xmlns:a16="http://schemas.microsoft.com/office/drawing/2014/main" id="{2D191DA6-9D27-E1C2-8AAC-E518B3335C74}"/>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18">
                <a:extLst>
                  <a:ext uri="{FF2B5EF4-FFF2-40B4-BE49-F238E27FC236}">
                    <a16:creationId xmlns:a16="http://schemas.microsoft.com/office/drawing/2014/main" id="{416ED22F-F830-54C6-2EAA-6D7DE1D01429}"/>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187533BD-B269-8804-C273-1E9906E27505}"/>
                </a:ext>
              </a:extLst>
            </p:cNvPr>
            <p:cNvGrpSpPr/>
            <p:nvPr/>
          </p:nvGrpSpPr>
          <p:grpSpPr>
            <a:xfrm>
              <a:off x="4587417" y="4601298"/>
              <a:ext cx="874379" cy="381609"/>
              <a:chOff x="4587417" y="4601298"/>
              <a:chExt cx="874379" cy="381609"/>
            </a:xfrm>
          </p:grpSpPr>
          <p:sp>
            <p:nvSpPr>
              <p:cNvPr id="33" name="椭圆 18">
                <a:extLst>
                  <a:ext uri="{FF2B5EF4-FFF2-40B4-BE49-F238E27FC236}">
                    <a16:creationId xmlns:a16="http://schemas.microsoft.com/office/drawing/2014/main" id="{5D8928B1-4856-3E8F-8ACB-2B03FEA8545C}"/>
                  </a:ext>
                </a:extLst>
              </p:cNvPr>
              <p:cNvSpPr/>
              <p:nvPr/>
            </p:nvSpPr>
            <p:spPr>
              <a:xfrm rot="7907252">
                <a:off x="4931290" y="4257425"/>
                <a:ext cx="155806" cy="84355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18">
                <a:extLst>
                  <a:ext uri="{FF2B5EF4-FFF2-40B4-BE49-F238E27FC236}">
                    <a16:creationId xmlns:a16="http://schemas.microsoft.com/office/drawing/2014/main" id="{4C286281-DB29-0A99-45AA-31E6C8DDB3EA}"/>
                  </a:ext>
                </a:extLst>
              </p:cNvPr>
              <p:cNvSpPr/>
              <p:nvPr/>
            </p:nvSpPr>
            <p:spPr>
              <a:xfrm rot="12338227">
                <a:off x="5368473" y="4933820"/>
                <a:ext cx="93323" cy="4908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60B118EC-73C2-DFB0-E567-A82BEA9D14C8}"/>
                </a:ext>
              </a:extLst>
            </p:cNvPr>
            <p:cNvGrpSpPr/>
            <p:nvPr/>
          </p:nvGrpSpPr>
          <p:grpSpPr>
            <a:xfrm>
              <a:off x="4946184" y="4555397"/>
              <a:ext cx="849632" cy="282527"/>
              <a:chOff x="4946184" y="4555397"/>
              <a:chExt cx="849632" cy="282527"/>
            </a:xfrm>
          </p:grpSpPr>
          <p:sp>
            <p:nvSpPr>
              <p:cNvPr id="31" name="椭圆 18">
                <a:extLst>
                  <a:ext uri="{FF2B5EF4-FFF2-40B4-BE49-F238E27FC236}">
                    <a16:creationId xmlns:a16="http://schemas.microsoft.com/office/drawing/2014/main" id="{47EB4292-A7CB-EF02-8688-ACFF6A354C6B}"/>
                  </a:ext>
                </a:extLst>
              </p:cNvPr>
              <p:cNvSpPr/>
              <p:nvPr/>
            </p:nvSpPr>
            <p:spPr>
              <a:xfrm rot="7429474">
                <a:off x="5251971" y="4249610"/>
                <a:ext cx="151028" cy="762601"/>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18">
                <a:extLst>
                  <a:ext uri="{FF2B5EF4-FFF2-40B4-BE49-F238E27FC236}">
                    <a16:creationId xmlns:a16="http://schemas.microsoft.com/office/drawing/2014/main" id="{783B3A14-6BCA-F733-2726-3DD4E528CC23}"/>
                  </a:ext>
                </a:extLst>
              </p:cNvPr>
              <p:cNvSpPr/>
              <p:nvPr/>
            </p:nvSpPr>
            <p:spPr>
              <a:xfrm rot="11860449">
                <a:off x="5706505" y="4790947"/>
                <a:ext cx="89311" cy="4697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C072C5BA-A8B7-C3AF-113A-223B12B173A4}"/>
                </a:ext>
              </a:extLst>
            </p:cNvPr>
            <p:cNvGrpSpPr/>
            <p:nvPr/>
          </p:nvGrpSpPr>
          <p:grpSpPr>
            <a:xfrm>
              <a:off x="5162314" y="4438383"/>
              <a:ext cx="853124" cy="221349"/>
              <a:chOff x="5162314" y="4438383"/>
              <a:chExt cx="853124" cy="221349"/>
            </a:xfrm>
          </p:grpSpPr>
          <p:sp>
            <p:nvSpPr>
              <p:cNvPr id="29" name="椭圆 18">
                <a:extLst>
                  <a:ext uri="{FF2B5EF4-FFF2-40B4-BE49-F238E27FC236}">
                    <a16:creationId xmlns:a16="http://schemas.microsoft.com/office/drawing/2014/main" id="{CB94BD29-C9EE-797C-4BF9-95DB5E7B1EAE}"/>
                  </a:ext>
                </a:extLst>
              </p:cNvPr>
              <p:cNvSpPr/>
              <p:nvPr/>
            </p:nvSpPr>
            <p:spPr>
              <a:xfrm rot="6872517">
                <a:off x="5470052" y="4130645"/>
                <a:ext cx="142052" cy="757527"/>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18">
                <a:extLst>
                  <a:ext uri="{FF2B5EF4-FFF2-40B4-BE49-F238E27FC236}">
                    <a16:creationId xmlns:a16="http://schemas.microsoft.com/office/drawing/2014/main" id="{0079E30D-4405-41BC-3472-FEF99434313E}"/>
                  </a:ext>
                </a:extLst>
              </p:cNvPr>
              <p:cNvSpPr/>
              <p:nvPr/>
            </p:nvSpPr>
            <p:spPr>
              <a:xfrm rot="11303492">
                <a:off x="5925897" y="4612634"/>
                <a:ext cx="89541" cy="4709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AF56B2EE-F084-280B-190C-2D7C7C28E85B}"/>
                </a:ext>
              </a:extLst>
            </p:cNvPr>
            <p:cNvGrpSpPr/>
            <p:nvPr/>
          </p:nvGrpSpPr>
          <p:grpSpPr>
            <a:xfrm rot="21403991">
              <a:off x="5569824" y="4299044"/>
              <a:ext cx="580009" cy="134087"/>
              <a:chOff x="5415391" y="4252507"/>
              <a:chExt cx="737379" cy="170468"/>
            </a:xfrm>
          </p:grpSpPr>
          <p:sp>
            <p:nvSpPr>
              <p:cNvPr id="27" name="椭圆 18">
                <a:extLst>
                  <a:ext uri="{FF2B5EF4-FFF2-40B4-BE49-F238E27FC236}">
                    <a16:creationId xmlns:a16="http://schemas.microsoft.com/office/drawing/2014/main" id="{633C5E16-D3BF-AF89-E17F-B05877E1CE10}"/>
                  </a:ext>
                </a:extLst>
              </p:cNvPr>
              <p:cNvSpPr/>
              <p:nvPr/>
            </p:nvSpPr>
            <p:spPr>
              <a:xfrm rot="6684472">
                <a:off x="5671748" y="3996150"/>
                <a:ext cx="130347" cy="64306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18">
                <a:extLst>
                  <a:ext uri="{FF2B5EF4-FFF2-40B4-BE49-F238E27FC236}">
                    <a16:creationId xmlns:a16="http://schemas.microsoft.com/office/drawing/2014/main" id="{3E0C9042-8795-6F2B-5E8E-41EC355348A5}"/>
                  </a:ext>
                </a:extLst>
              </p:cNvPr>
              <p:cNvSpPr/>
              <p:nvPr/>
            </p:nvSpPr>
            <p:spPr>
              <a:xfrm rot="11115447">
                <a:off x="6081879" y="4370583"/>
                <a:ext cx="70891" cy="5239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descr="杯子蛋糕&#10;&#10;中度可信度描述已自动生成">
            <a:extLst>
              <a:ext uri="{FF2B5EF4-FFF2-40B4-BE49-F238E27FC236}">
                <a16:creationId xmlns:a16="http://schemas.microsoft.com/office/drawing/2014/main" id="{18CEF572-F683-629E-A8A8-17DFC605A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4241" y="3146071"/>
            <a:ext cx="3213065" cy="4118154"/>
          </a:xfrm>
          <a:prstGeom prst="rect">
            <a:avLst/>
          </a:prstGeom>
        </p:spPr>
      </p:pic>
      <p:sp>
        <p:nvSpPr>
          <p:cNvPr id="2" name="文本框 1">
            <a:extLst>
              <a:ext uri="{FF2B5EF4-FFF2-40B4-BE49-F238E27FC236}">
                <a16:creationId xmlns:a16="http://schemas.microsoft.com/office/drawing/2014/main" id="{39255260-1658-3511-5FED-F33C8B55ACA9}"/>
              </a:ext>
            </a:extLst>
          </p:cNvPr>
          <p:cNvSpPr txBox="1"/>
          <p:nvPr/>
        </p:nvSpPr>
        <p:spPr>
          <a:xfrm>
            <a:off x="1023092" y="1114336"/>
            <a:ext cx="10323616" cy="923330"/>
          </a:xfrm>
          <a:prstGeom prst="rect">
            <a:avLst/>
          </a:prstGeom>
          <a:noFill/>
        </p:spPr>
        <p:txBody>
          <a:bodyPr wrap="square" rtlCol="0">
            <a:spAutoFit/>
          </a:bodyPr>
          <a:lstStyle/>
          <a:p>
            <a:r>
              <a:rPr lang="en-US" altLang="zh-CN" sz="5400">
                <a:solidFill>
                  <a:schemeClr val="bg1"/>
                </a:solidFill>
                <a:latin typeface="Jumble" panose="02000503000000020004" pitchFamily="2" charset="0"/>
              </a:rPr>
              <a:t>Power. Point. Templet </a:t>
            </a:r>
            <a:endParaRPr lang="zh-CN" altLang="en-US" sz="5400">
              <a:solidFill>
                <a:schemeClr val="bg1"/>
              </a:solidFill>
              <a:latin typeface="Jumble" panose="02000503000000020004" pitchFamily="2" charset="0"/>
            </a:endParaRPr>
          </a:p>
        </p:txBody>
      </p:sp>
      <p:sp>
        <p:nvSpPr>
          <p:cNvPr id="3" name="文本框 2">
            <a:extLst>
              <a:ext uri="{FF2B5EF4-FFF2-40B4-BE49-F238E27FC236}">
                <a16:creationId xmlns:a16="http://schemas.microsoft.com/office/drawing/2014/main" id="{01EA3431-5DBF-745A-245B-8F804E6ACBE1}"/>
              </a:ext>
            </a:extLst>
          </p:cNvPr>
          <p:cNvSpPr txBox="1"/>
          <p:nvPr/>
        </p:nvSpPr>
        <p:spPr>
          <a:xfrm>
            <a:off x="1023092" y="2611116"/>
            <a:ext cx="10432308" cy="2160591"/>
          </a:xfrm>
          <a:prstGeom prst="rect">
            <a:avLst/>
          </a:prstGeom>
          <a:noFill/>
        </p:spPr>
        <p:txBody>
          <a:bodyPr wrap="square" rtlCol="0">
            <a:spAutoFit/>
          </a:bodyPr>
          <a:lstStyle/>
          <a:p>
            <a:pPr>
              <a:lnSpc>
                <a:spcPct val="120000"/>
              </a:lnSpc>
            </a:pPr>
            <a:r>
              <a:rPr lang="fr-FR" altLang="zh-CN" sz="1600">
                <a:solidFill>
                  <a:schemeClr val="bg1"/>
                </a:solidFill>
                <a:latin typeface="Jumble" panose="02000503000000020004" pitchFamily="2"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fr-FR" altLang="zh-CN" sz="1600">
              <a:solidFill>
                <a:schemeClr val="bg1"/>
              </a:solidFill>
              <a:latin typeface="Jumble" panose="02000503000000020004" pitchFamily="2" charset="0"/>
            </a:endParaRPr>
          </a:p>
          <a:p>
            <a:pPr>
              <a:lnSpc>
                <a:spcPct val="120000"/>
              </a:lnSpc>
            </a:pPr>
            <a:r>
              <a:rPr lang="fr-FR" altLang="zh-CN" sz="1600">
                <a:solidFill>
                  <a:schemeClr val="bg1"/>
                </a:solidFill>
                <a:latin typeface="Jumble" panose="02000503000000020004" pitchFamily="2" charset="0"/>
              </a:rPr>
              <a:t>Fusce est. Vivamus a tellus. Pellentesque habitant morbi tristique senectus et netus et malesuada fames </a:t>
            </a:r>
          </a:p>
          <a:p>
            <a:pPr>
              <a:lnSpc>
                <a:spcPct val="120000"/>
              </a:lnSpc>
            </a:pPr>
            <a:endParaRPr lang="fr-FR" altLang="zh-CN" sz="1600">
              <a:solidFill>
                <a:schemeClr val="bg1"/>
              </a:solidFill>
              <a:latin typeface="Jumble" panose="02000503000000020004" pitchFamily="2" charset="0"/>
            </a:endParaRPr>
          </a:p>
          <a:p>
            <a:pPr>
              <a:lnSpc>
                <a:spcPct val="120000"/>
              </a:lnSpc>
            </a:pPr>
            <a:r>
              <a:rPr lang="fr-FR" altLang="zh-CN" sz="1600">
                <a:solidFill>
                  <a:schemeClr val="bg1"/>
                </a:solidFill>
                <a:latin typeface="Jumble" panose="02000503000000020004" pitchFamily="2" charset="0"/>
              </a:rPr>
              <a:t>ac turpis egestas. Proin pharetra nonummy pede.</a:t>
            </a:r>
          </a:p>
        </p:txBody>
      </p:sp>
      <p:sp>
        <p:nvSpPr>
          <p:cNvPr id="56" name="星形: 四角 55">
            <a:extLst>
              <a:ext uri="{FF2B5EF4-FFF2-40B4-BE49-F238E27FC236}">
                <a16:creationId xmlns:a16="http://schemas.microsoft.com/office/drawing/2014/main" id="{62E03EE4-7A9C-25F2-E388-582E21AB8B71}"/>
              </a:ext>
            </a:extLst>
          </p:cNvPr>
          <p:cNvSpPr/>
          <p:nvPr/>
        </p:nvSpPr>
        <p:spPr>
          <a:xfrm>
            <a:off x="3024651" y="5493302"/>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星形: 四角 56">
            <a:extLst>
              <a:ext uri="{FF2B5EF4-FFF2-40B4-BE49-F238E27FC236}">
                <a16:creationId xmlns:a16="http://schemas.microsoft.com/office/drawing/2014/main" id="{A87017B0-F193-931D-CDA1-54444F0009A8}"/>
              </a:ext>
            </a:extLst>
          </p:cNvPr>
          <p:cNvSpPr/>
          <p:nvPr/>
        </p:nvSpPr>
        <p:spPr>
          <a:xfrm>
            <a:off x="5162833" y="4547905"/>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星形: 四角 57">
            <a:extLst>
              <a:ext uri="{FF2B5EF4-FFF2-40B4-BE49-F238E27FC236}">
                <a16:creationId xmlns:a16="http://schemas.microsoft.com/office/drawing/2014/main" id="{64364190-E716-3664-E23F-FFDCD01FF623}"/>
              </a:ext>
            </a:extLst>
          </p:cNvPr>
          <p:cNvSpPr/>
          <p:nvPr/>
        </p:nvSpPr>
        <p:spPr>
          <a:xfrm>
            <a:off x="3210463" y="1773136"/>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星形: 四角 58">
            <a:extLst>
              <a:ext uri="{FF2B5EF4-FFF2-40B4-BE49-F238E27FC236}">
                <a16:creationId xmlns:a16="http://schemas.microsoft.com/office/drawing/2014/main" id="{707AFEF4-A489-30F3-F983-68D29FB30338}"/>
              </a:ext>
            </a:extLst>
          </p:cNvPr>
          <p:cNvSpPr/>
          <p:nvPr/>
        </p:nvSpPr>
        <p:spPr>
          <a:xfrm>
            <a:off x="6842652" y="215828"/>
            <a:ext cx="600524" cy="600520"/>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星形: 四角 59">
            <a:extLst>
              <a:ext uri="{FF2B5EF4-FFF2-40B4-BE49-F238E27FC236}">
                <a16:creationId xmlns:a16="http://schemas.microsoft.com/office/drawing/2014/main" id="{5569183B-9A11-721A-3C11-DE6EDD91C702}"/>
              </a:ext>
            </a:extLst>
          </p:cNvPr>
          <p:cNvSpPr/>
          <p:nvPr/>
        </p:nvSpPr>
        <p:spPr>
          <a:xfrm>
            <a:off x="9621256" y="1940689"/>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星形: 四角 60">
            <a:extLst>
              <a:ext uri="{FF2B5EF4-FFF2-40B4-BE49-F238E27FC236}">
                <a16:creationId xmlns:a16="http://schemas.microsoft.com/office/drawing/2014/main" id="{B6E3EFE5-B106-9302-1AA4-EB3F97B9F74A}"/>
              </a:ext>
            </a:extLst>
          </p:cNvPr>
          <p:cNvSpPr/>
          <p:nvPr/>
        </p:nvSpPr>
        <p:spPr>
          <a:xfrm>
            <a:off x="7862926" y="2761418"/>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星形: 四角 61">
            <a:extLst>
              <a:ext uri="{FF2B5EF4-FFF2-40B4-BE49-F238E27FC236}">
                <a16:creationId xmlns:a16="http://schemas.microsoft.com/office/drawing/2014/main" id="{A3DDDA0B-E67B-6B38-DBEB-4EA494F0FE48}"/>
              </a:ext>
            </a:extLst>
          </p:cNvPr>
          <p:cNvSpPr/>
          <p:nvPr/>
        </p:nvSpPr>
        <p:spPr>
          <a:xfrm>
            <a:off x="8266039" y="5259774"/>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星形: 四角 62">
            <a:extLst>
              <a:ext uri="{FF2B5EF4-FFF2-40B4-BE49-F238E27FC236}">
                <a16:creationId xmlns:a16="http://schemas.microsoft.com/office/drawing/2014/main" id="{2A043EE1-9BF4-FAB5-3E1A-AA85D8943DE6}"/>
              </a:ext>
            </a:extLst>
          </p:cNvPr>
          <p:cNvSpPr/>
          <p:nvPr/>
        </p:nvSpPr>
        <p:spPr>
          <a:xfrm>
            <a:off x="9490119" y="4863885"/>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星形: 四角 63">
            <a:extLst>
              <a:ext uri="{FF2B5EF4-FFF2-40B4-BE49-F238E27FC236}">
                <a16:creationId xmlns:a16="http://schemas.microsoft.com/office/drawing/2014/main" id="{5D919078-60F5-065C-B24D-61F39B09F9F2}"/>
              </a:ext>
            </a:extLst>
          </p:cNvPr>
          <p:cNvSpPr/>
          <p:nvPr/>
        </p:nvSpPr>
        <p:spPr>
          <a:xfrm>
            <a:off x="10387078" y="6412978"/>
            <a:ext cx="202582" cy="20257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星形: 四角 64">
            <a:extLst>
              <a:ext uri="{FF2B5EF4-FFF2-40B4-BE49-F238E27FC236}">
                <a16:creationId xmlns:a16="http://schemas.microsoft.com/office/drawing/2014/main" id="{49937167-6449-6315-7DD5-BABF519C7724}"/>
              </a:ext>
            </a:extLst>
          </p:cNvPr>
          <p:cNvSpPr/>
          <p:nvPr/>
        </p:nvSpPr>
        <p:spPr>
          <a:xfrm>
            <a:off x="439739" y="2055045"/>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星形: 四角 65">
            <a:extLst>
              <a:ext uri="{FF2B5EF4-FFF2-40B4-BE49-F238E27FC236}">
                <a16:creationId xmlns:a16="http://schemas.microsoft.com/office/drawing/2014/main" id="{63E619D8-5046-AE3B-A098-D6195154DCBB}"/>
              </a:ext>
            </a:extLst>
          </p:cNvPr>
          <p:cNvSpPr/>
          <p:nvPr/>
        </p:nvSpPr>
        <p:spPr>
          <a:xfrm>
            <a:off x="11449481" y="922506"/>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6284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24882FD-9052-4DCA-4163-0D8B35BB89BD}"/>
              </a:ext>
            </a:extLst>
          </p:cNvPr>
          <p:cNvSpPr/>
          <p:nvPr/>
        </p:nvSpPr>
        <p:spPr>
          <a:xfrm>
            <a:off x="0" y="0"/>
            <a:ext cx="6096000" cy="6858000"/>
          </a:xfrm>
          <a:prstGeom prst="rect">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5196C94-65E4-BE2F-C865-8F5FE27F02AE}"/>
              </a:ext>
            </a:extLst>
          </p:cNvPr>
          <p:cNvSpPr/>
          <p:nvPr/>
        </p:nvSpPr>
        <p:spPr>
          <a:xfrm>
            <a:off x="6096000" y="0"/>
            <a:ext cx="6096000" cy="685800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291979E-58E4-B6E6-E6F4-265CBD1DEBED}"/>
              </a:ext>
            </a:extLst>
          </p:cNvPr>
          <p:cNvSpPr txBox="1"/>
          <p:nvPr/>
        </p:nvSpPr>
        <p:spPr>
          <a:xfrm>
            <a:off x="934192" y="301635"/>
            <a:ext cx="10323616" cy="769441"/>
          </a:xfrm>
          <a:prstGeom prst="rect">
            <a:avLst/>
          </a:prstGeom>
          <a:noFill/>
        </p:spPr>
        <p:txBody>
          <a:bodyPr wrap="square" rtlCol="0">
            <a:spAutoFit/>
          </a:bodyPr>
          <a:lstStyle/>
          <a:p>
            <a:pPr algn="ctr"/>
            <a:r>
              <a:rPr lang="en-US" altLang="zh-CN" sz="4400">
                <a:solidFill>
                  <a:schemeClr val="bg1"/>
                </a:solidFill>
                <a:latin typeface="Jumble" panose="02000503000000020004" pitchFamily="2" charset="0"/>
              </a:rPr>
              <a:t>Power. Point. Templet </a:t>
            </a:r>
            <a:endParaRPr lang="zh-CN" altLang="en-US" sz="4400">
              <a:solidFill>
                <a:schemeClr val="bg1"/>
              </a:solidFill>
              <a:latin typeface="Jumble" panose="02000503000000020004" pitchFamily="2" charset="0"/>
            </a:endParaRPr>
          </a:p>
        </p:txBody>
      </p:sp>
      <p:sp>
        <p:nvSpPr>
          <p:cNvPr id="22" name="矩形: 圆角 21">
            <a:extLst>
              <a:ext uri="{FF2B5EF4-FFF2-40B4-BE49-F238E27FC236}">
                <a16:creationId xmlns:a16="http://schemas.microsoft.com/office/drawing/2014/main" id="{7814EC69-AB93-3480-DA90-A40E1CC16B15}"/>
              </a:ext>
            </a:extLst>
          </p:cNvPr>
          <p:cNvSpPr/>
          <p:nvPr/>
        </p:nvSpPr>
        <p:spPr>
          <a:xfrm>
            <a:off x="7397750" y="1157761"/>
            <a:ext cx="3492500" cy="5397500"/>
          </a:xfrm>
          <a:prstGeom prst="roundRect">
            <a:avLst>
              <a:gd name="adj" fmla="val 7940"/>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E00DBCF5-8271-9CFF-C6D7-9CA52FE691FD}"/>
              </a:ext>
            </a:extLst>
          </p:cNvPr>
          <p:cNvSpPr/>
          <p:nvPr/>
        </p:nvSpPr>
        <p:spPr>
          <a:xfrm>
            <a:off x="7486204" y="1245117"/>
            <a:ext cx="3315592" cy="5212080"/>
          </a:xfrm>
          <a:prstGeom prst="roundRect">
            <a:avLst>
              <a:gd name="adj" fmla="val 7940"/>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65DA02E5-47A9-1E6B-FF3A-B4345B3C7328}"/>
              </a:ext>
            </a:extLst>
          </p:cNvPr>
          <p:cNvSpPr/>
          <p:nvPr/>
        </p:nvSpPr>
        <p:spPr>
          <a:xfrm>
            <a:off x="7591124" y="1355119"/>
            <a:ext cx="3105752" cy="4992076"/>
          </a:xfrm>
          <a:prstGeom prst="roundRect">
            <a:avLst>
              <a:gd name="adj" fmla="val 7940"/>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D3D7FA2C-A10C-376C-295C-5D0AE60E3A8D}"/>
              </a:ext>
            </a:extLst>
          </p:cNvPr>
          <p:cNvSpPr/>
          <p:nvPr/>
        </p:nvSpPr>
        <p:spPr>
          <a:xfrm>
            <a:off x="7694960" y="1432316"/>
            <a:ext cx="2898080" cy="4837682"/>
          </a:xfrm>
          <a:prstGeom prst="roundRect">
            <a:avLst>
              <a:gd name="adj" fmla="val 7940"/>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C9A1E20A-E383-A99A-EFFC-21F07E68C479}"/>
              </a:ext>
            </a:extLst>
          </p:cNvPr>
          <p:cNvSpPr/>
          <p:nvPr/>
        </p:nvSpPr>
        <p:spPr>
          <a:xfrm>
            <a:off x="7790378" y="1527191"/>
            <a:ext cx="2707244" cy="4647932"/>
          </a:xfrm>
          <a:prstGeom prst="roundRect">
            <a:avLst>
              <a:gd name="adj" fmla="val 7940"/>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8837BC5C-A6A8-FAE1-285F-82BEDACC7677}"/>
              </a:ext>
            </a:extLst>
          </p:cNvPr>
          <p:cNvSpPr/>
          <p:nvPr/>
        </p:nvSpPr>
        <p:spPr>
          <a:xfrm>
            <a:off x="7906398" y="1658988"/>
            <a:ext cx="2475204" cy="4384339"/>
          </a:xfrm>
          <a:prstGeom prst="roundRect">
            <a:avLst>
              <a:gd name="adj" fmla="val 7940"/>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C68EB797-7605-83CD-63AE-87F8E5815A2E}"/>
              </a:ext>
            </a:extLst>
          </p:cNvPr>
          <p:cNvSpPr/>
          <p:nvPr/>
        </p:nvSpPr>
        <p:spPr>
          <a:xfrm>
            <a:off x="8000531" y="1758240"/>
            <a:ext cx="2286938" cy="4185834"/>
          </a:xfrm>
          <a:prstGeom prst="roundRect">
            <a:avLst>
              <a:gd name="adj" fmla="val 7940"/>
            </a:avLst>
          </a:prstGeom>
          <a:solidFill>
            <a:srgbClr val="FF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6D5C301F-97AD-EA60-2BA8-F97C71FCD761}"/>
              </a:ext>
            </a:extLst>
          </p:cNvPr>
          <p:cNvSpPr/>
          <p:nvPr/>
        </p:nvSpPr>
        <p:spPr>
          <a:xfrm>
            <a:off x="1301750" y="1157761"/>
            <a:ext cx="3492500" cy="5397500"/>
          </a:xfrm>
          <a:prstGeom prst="roundRect">
            <a:avLst>
              <a:gd name="adj" fmla="val 7940"/>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a:extLst>
              <a:ext uri="{FF2B5EF4-FFF2-40B4-BE49-F238E27FC236}">
                <a16:creationId xmlns:a16="http://schemas.microsoft.com/office/drawing/2014/main" id="{90F0B725-1D14-762E-EE48-7725647B46FD}"/>
              </a:ext>
            </a:extLst>
          </p:cNvPr>
          <p:cNvPicPr>
            <a:picLocks noChangeAspect="1"/>
          </p:cNvPicPr>
          <p:nvPr/>
        </p:nvPicPr>
        <p:blipFill>
          <a:blip r:embed="rId2"/>
          <a:srcRect l="22599" r="22529" b="46721"/>
          <a:stretch>
            <a:fillRect/>
          </a:stretch>
        </p:blipFill>
        <p:spPr>
          <a:xfrm>
            <a:off x="1301751" y="3160928"/>
            <a:ext cx="3492501" cy="3394335"/>
          </a:xfrm>
          <a:custGeom>
            <a:avLst/>
            <a:gdLst>
              <a:gd name="connsiteX0" fmla="*/ 0 w 3492501"/>
              <a:gd name="connsiteY0" fmla="*/ 0 h 3394335"/>
              <a:gd name="connsiteX1" fmla="*/ 3492501 w 3492501"/>
              <a:gd name="connsiteY1" fmla="*/ 0 h 3394335"/>
              <a:gd name="connsiteX2" fmla="*/ 3492500 w 3492501"/>
              <a:gd name="connsiteY2" fmla="*/ 3117030 h 3394335"/>
              <a:gd name="connsiteX3" fmla="*/ 3215195 w 3492501"/>
              <a:gd name="connsiteY3" fmla="*/ 3394335 h 3394335"/>
              <a:gd name="connsiteX4" fmla="*/ 277305 w 3492501"/>
              <a:gd name="connsiteY4" fmla="*/ 3394334 h 3394335"/>
              <a:gd name="connsiteX5" fmla="*/ 0 w 3492501"/>
              <a:gd name="connsiteY5" fmla="*/ 3117029 h 339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2501" h="3394335">
                <a:moveTo>
                  <a:pt x="0" y="0"/>
                </a:moveTo>
                <a:lnTo>
                  <a:pt x="3492501" y="0"/>
                </a:lnTo>
                <a:lnTo>
                  <a:pt x="3492500" y="3117030"/>
                </a:lnTo>
                <a:cubicBezTo>
                  <a:pt x="3492500" y="3270181"/>
                  <a:pt x="3368346" y="3394335"/>
                  <a:pt x="3215195" y="3394335"/>
                </a:cubicBezTo>
                <a:lnTo>
                  <a:pt x="277305" y="3394334"/>
                </a:lnTo>
                <a:cubicBezTo>
                  <a:pt x="124154" y="3394334"/>
                  <a:pt x="0" y="3270180"/>
                  <a:pt x="0" y="3117029"/>
                </a:cubicBezTo>
                <a:close/>
              </a:path>
            </a:pathLst>
          </a:custGeom>
        </p:spPr>
      </p:pic>
      <p:sp>
        <p:nvSpPr>
          <p:cNvPr id="68" name="文本框 67">
            <a:extLst>
              <a:ext uri="{FF2B5EF4-FFF2-40B4-BE49-F238E27FC236}">
                <a16:creationId xmlns:a16="http://schemas.microsoft.com/office/drawing/2014/main" id="{F6130549-E4A4-F726-35B6-DBD27558C4FF}"/>
              </a:ext>
            </a:extLst>
          </p:cNvPr>
          <p:cNvSpPr txBox="1"/>
          <p:nvPr/>
        </p:nvSpPr>
        <p:spPr>
          <a:xfrm>
            <a:off x="1472225" y="1516959"/>
            <a:ext cx="3151551" cy="1938992"/>
          </a:xfrm>
          <a:prstGeom prst="rect">
            <a:avLst/>
          </a:prstGeom>
          <a:noFill/>
        </p:spPr>
        <p:txBody>
          <a:bodyPr wrap="square" rtlCol="0">
            <a:spAutoFit/>
          </a:bodyPr>
          <a:lstStyle/>
          <a:p>
            <a:pPr algn="ctr"/>
            <a:r>
              <a:rPr lang="en-US" altLang="zh-CN" sz="4000">
                <a:solidFill>
                  <a:schemeClr val="bg1"/>
                </a:solidFill>
                <a:latin typeface="Jumble" panose="02000503000000020004" pitchFamily="2" charset="0"/>
              </a:rPr>
              <a:t>Power</a:t>
            </a:r>
          </a:p>
          <a:p>
            <a:pPr algn="ctr"/>
            <a:r>
              <a:rPr lang="en-US" altLang="zh-CN" sz="4000">
                <a:solidFill>
                  <a:schemeClr val="bg1"/>
                </a:solidFill>
                <a:latin typeface="Jumble" panose="02000503000000020004" pitchFamily="2" charset="0"/>
              </a:rPr>
              <a:t>Point</a:t>
            </a:r>
          </a:p>
          <a:p>
            <a:pPr algn="ctr"/>
            <a:r>
              <a:rPr lang="en-US" altLang="zh-CN" sz="4000">
                <a:solidFill>
                  <a:schemeClr val="bg1"/>
                </a:solidFill>
                <a:latin typeface="Jumble" panose="02000503000000020004" pitchFamily="2" charset="0"/>
              </a:rPr>
              <a:t>Templet. </a:t>
            </a:r>
            <a:endParaRPr lang="zh-CN" altLang="en-US" sz="4000">
              <a:solidFill>
                <a:schemeClr val="bg1"/>
              </a:solidFill>
              <a:latin typeface="Jumble" panose="02000503000000020004" pitchFamily="2" charset="0"/>
            </a:endParaRPr>
          </a:p>
        </p:txBody>
      </p:sp>
      <p:sp>
        <p:nvSpPr>
          <p:cNvPr id="69" name="星形: 四角 68">
            <a:extLst>
              <a:ext uri="{FF2B5EF4-FFF2-40B4-BE49-F238E27FC236}">
                <a16:creationId xmlns:a16="http://schemas.microsoft.com/office/drawing/2014/main" id="{7EBF2C2A-F21D-B301-6772-EF91C8A1E858}"/>
              </a:ext>
            </a:extLst>
          </p:cNvPr>
          <p:cNvSpPr/>
          <p:nvPr/>
        </p:nvSpPr>
        <p:spPr>
          <a:xfrm>
            <a:off x="1530213" y="3161914"/>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星形: 四角 69">
            <a:extLst>
              <a:ext uri="{FF2B5EF4-FFF2-40B4-BE49-F238E27FC236}">
                <a16:creationId xmlns:a16="http://schemas.microsoft.com/office/drawing/2014/main" id="{FC364A8F-B5BB-375C-A217-4841BB16E7F6}"/>
              </a:ext>
            </a:extLst>
          </p:cNvPr>
          <p:cNvSpPr/>
          <p:nvPr/>
        </p:nvSpPr>
        <p:spPr>
          <a:xfrm>
            <a:off x="3351921" y="3332271"/>
            <a:ext cx="368173" cy="368173"/>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星形: 四角 70">
            <a:extLst>
              <a:ext uri="{FF2B5EF4-FFF2-40B4-BE49-F238E27FC236}">
                <a16:creationId xmlns:a16="http://schemas.microsoft.com/office/drawing/2014/main" id="{342ABC9B-5DF5-25AE-A15B-000ECDA02B7A}"/>
              </a:ext>
            </a:extLst>
          </p:cNvPr>
          <p:cNvSpPr/>
          <p:nvPr/>
        </p:nvSpPr>
        <p:spPr>
          <a:xfrm>
            <a:off x="2620737" y="3758741"/>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星形: 四角 71">
            <a:extLst>
              <a:ext uri="{FF2B5EF4-FFF2-40B4-BE49-F238E27FC236}">
                <a16:creationId xmlns:a16="http://schemas.microsoft.com/office/drawing/2014/main" id="{0F332DCC-D4FF-186A-5BFF-9EEF6204BB52}"/>
              </a:ext>
            </a:extLst>
          </p:cNvPr>
          <p:cNvSpPr/>
          <p:nvPr/>
        </p:nvSpPr>
        <p:spPr>
          <a:xfrm>
            <a:off x="2734226" y="4601061"/>
            <a:ext cx="600524" cy="600520"/>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星形: 四角 72">
            <a:extLst>
              <a:ext uri="{FF2B5EF4-FFF2-40B4-BE49-F238E27FC236}">
                <a16:creationId xmlns:a16="http://schemas.microsoft.com/office/drawing/2014/main" id="{913738DC-7F14-D2FE-950E-27B255709B0C}"/>
              </a:ext>
            </a:extLst>
          </p:cNvPr>
          <p:cNvSpPr/>
          <p:nvPr/>
        </p:nvSpPr>
        <p:spPr>
          <a:xfrm>
            <a:off x="1598960" y="1497197"/>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星形: 四角 73">
            <a:extLst>
              <a:ext uri="{FF2B5EF4-FFF2-40B4-BE49-F238E27FC236}">
                <a16:creationId xmlns:a16="http://schemas.microsoft.com/office/drawing/2014/main" id="{F8C4985F-3A59-18D2-8535-E710F37D92BA}"/>
              </a:ext>
            </a:extLst>
          </p:cNvPr>
          <p:cNvSpPr/>
          <p:nvPr/>
        </p:nvSpPr>
        <p:spPr>
          <a:xfrm>
            <a:off x="3769841" y="1441350"/>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星形: 四角 74">
            <a:extLst>
              <a:ext uri="{FF2B5EF4-FFF2-40B4-BE49-F238E27FC236}">
                <a16:creationId xmlns:a16="http://schemas.microsoft.com/office/drawing/2014/main" id="{098656F0-F992-1706-AED6-5F75EDC648F2}"/>
              </a:ext>
            </a:extLst>
          </p:cNvPr>
          <p:cNvSpPr/>
          <p:nvPr/>
        </p:nvSpPr>
        <p:spPr>
          <a:xfrm>
            <a:off x="4256302" y="2259147"/>
            <a:ext cx="562488" cy="562476"/>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descr="卡通人物&#10;&#10;描述已自动生成">
            <a:extLst>
              <a:ext uri="{FF2B5EF4-FFF2-40B4-BE49-F238E27FC236}">
                <a16:creationId xmlns:a16="http://schemas.microsoft.com/office/drawing/2014/main" id="{CB71B4FD-C1D5-40E6-2E6B-5ADF6A6D51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5043" y="1516959"/>
            <a:ext cx="3732571" cy="5472838"/>
          </a:xfrm>
          <a:prstGeom prst="rect">
            <a:avLst/>
          </a:prstGeom>
        </p:spPr>
      </p:pic>
      <p:sp>
        <p:nvSpPr>
          <p:cNvPr id="78" name="文本框 77">
            <a:extLst>
              <a:ext uri="{FF2B5EF4-FFF2-40B4-BE49-F238E27FC236}">
                <a16:creationId xmlns:a16="http://schemas.microsoft.com/office/drawing/2014/main" id="{410C7B83-A504-6426-5B38-E2D34F42249F}"/>
              </a:ext>
            </a:extLst>
          </p:cNvPr>
          <p:cNvSpPr txBox="1"/>
          <p:nvPr/>
        </p:nvSpPr>
        <p:spPr>
          <a:xfrm>
            <a:off x="8124499" y="2424330"/>
            <a:ext cx="1511972" cy="1815882"/>
          </a:xfrm>
          <a:prstGeom prst="rect">
            <a:avLst/>
          </a:prstGeom>
          <a:noFill/>
        </p:spPr>
        <p:txBody>
          <a:bodyPr wrap="square" rtlCol="0">
            <a:spAutoFit/>
          </a:bodyPr>
          <a:lstStyle/>
          <a:p>
            <a:r>
              <a:rPr lang="fr-FR" altLang="zh-CN" sz="1400">
                <a:solidFill>
                  <a:schemeClr val="bg1"/>
                </a:solidFill>
                <a:latin typeface="Jumble" panose="02000503000000020004" pitchFamily="2" charset="0"/>
              </a:rPr>
              <a:t>Pellentesque habitant morbi tristique senectus et netus et malesuada fames ac turpis egestas</a:t>
            </a:r>
            <a:endParaRPr lang="zh-CN" altLang="en-US" sz="1400">
              <a:solidFill>
                <a:schemeClr val="bg1"/>
              </a:solidFill>
              <a:latin typeface="Jumble" panose="02000503000000020004" pitchFamily="2" charset="0"/>
            </a:endParaRPr>
          </a:p>
        </p:txBody>
      </p:sp>
      <p:sp>
        <p:nvSpPr>
          <p:cNvPr id="81" name="任意多边形: 形状 80">
            <a:extLst>
              <a:ext uri="{FF2B5EF4-FFF2-40B4-BE49-F238E27FC236}">
                <a16:creationId xmlns:a16="http://schemas.microsoft.com/office/drawing/2014/main" id="{67B0E6DF-6284-6C84-F0FA-DC2C2DF6B6D5}"/>
              </a:ext>
            </a:extLst>
          </p:cNvPr>
          <p:cNvSpPr/>
          <p:nvPr/>
        </p:nvSpPr>
        <p:spPr>
          <a:xfrm rot="20976426">
            <a:off x="10681134" y="304248"/>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79A7144A-5FB7-E708-F09D-C40902B83195}"/>
              </a:ext>
            </a:extLst>
          </p:cNvPr>
          <p:cNvSpPr/>
          <p:nvPr/>
        </p:nvSpPr>
        <p:spPr>
          <a:xfrm rot="614980">
            <a:off x="11188850" y="1014781"/>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B391F7A2-6E2E-50E6-CA2D-D4DC11F3254B}"/>
              </a:ext>
            </a:extLst>
          </p:cNvPr>
          <p:cNvSpPr/>
          <p:nvPr/>
        </p:nvSpPr>
        <p:spPr>
          <a:xfrm rot="10097539">
            <a:off x="6726654" y="5897710"/>
            <a:ext cx="270264" cy="63619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形状 83">
            <a:extLst>
              <a:ext uri="{FF2B5EF4-FFF2-40B4-BE49-F238E27FC236}">
                <a16:creationId xmlns:a16="http://schemas.microsoft.com/office/drawing/2014/main" id="{B9C7FB7C-3CF3-5DC1-0EE7-F3F8B4EE4144}"/>
              </a:ext>
            </a:extLst>
          </p:cNvPr>
          <p:cNvSpPr/>
          <p:nvPr/>
        </p:nvSpPr>
        <p:spPr>
          <a:xfrm rot="11462860">
            <a:off x="6697507" y="5515925"/>
            <a:ext cx="177554" cy="3573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9879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id="{A4B59C1A-8C29-ACF6-3675-487727B508D1}"/>
              </a:ext>
            </a:extLst>
          </p:cNvPr>
          <p:cNvSpPr/>
          <p:nvPr/>
        </p:nvSpPr>
        <p:spPr>
          <a:xfrm>
            <a:off x="0" y="0"/>
            <a:ext cx="12192000" cy="685800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956EBED9-EEE3-FDFA-8C71-1003069AEA57}"/>
              </a:ext>
            </a:extLst>
          </p:cNvPr>
          <p:cNvGrpSpPr/>
          <p:nvPr/>
        </p:nvGrpSpPr>
        <p:grpSpPr>
          <a:xfrm>
            <a:off x="5422900" y="1912592"/>
            <a:ext cx="1346200" cy="1346200"/>
            <a:chOff x="4102100" y="1435100"/>
            <a:chExt cx="3987800" cy="3987800"/>
          </a:xfrm>
        </p:grpSpPr>
        <p:grpSp>
          <p:nvGrpSpPr>
            <p:cNvPr id="3" name="组合 2">
              <a:extLst>
                <a:ext uri="{FF2B5EF4-FFF2-40B4-BE49-F238E27FC236}">
                  <a16:creationId xmlns:a16="http://schemas.microsoft.com/office/drawing/2014/main" id="{B4C118B9-23CB-E01C-6B83-3D5FCF4B4A03}"/>
                </a:ext>
              </a:extLst>
            </p:cNvPr>
            <p:cNvGrpSpPr/>
            <p:nvPr/>
          </p:nvGrpSpPr>
          <p:grpSpPr>
            <a:xfrm>
              <a:off x="4102100" y="1435100"/>
              <a:ext cx="3987800" cy="3987800"/>
              <a:chOff x="4666827" y="2073487"/>
              <a:chExt cx="3020906" cy="3020906"/>
            </a:xfrm>
          </p:grpSpPr>
          <p:sp>
            <p:nvSpPr>
              <p:cNvPr id="37" name="椭圆 36">
                <a:extLst>
                  <a:ext uri="{FF2B5EF4-FFF2-40B4-BE49-F238E27FC236}">
                    <a16:creationId xmlns:a16="http://schemas.microsoft.com/office/drawing/2014/main" id="{8E4D879B-192C-6EA9-585A-B852DAC999FF}"/>
                  </a:ext>
                </a:extLst>
              </p:cNvPr>
              <p:cNvSpPr/>
              <p:nvPr/>
            </p:nvSpPr>
            <p:spPr>
              <a:xfrm>
                <a:off x="4666827" y="2073487"/>
                <a:ext cx="3020906" cy="3020906"/>
              </a:xfrm>
              <a:prstGeom prst="ellipse">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9B3840C5-C79A-965F-D060-900DAC15D450}"/>
                  </a:ext>
                </a:extLst>
              </p:cNvPr>
              <p:cNvSpPr/>
              <p:nvPr/>
            </p:nvSpPr>
            <p:spPr>
              <a:xfrm>
                <a:off x="4827693" y="2234353"/>
                <a:ext cx="2699174" cy="2699174"/>
              </a:xfrm>
              <a:prstGeom prst="ellipse">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885877BB-451F-982E-0508-99EBECCF6E75}"/>
                  </a:ext>
                </a:extLst>
              </p:cNvPr>
              <p:cNvSpPr/>
              <p:nvPr/>
            </p:nvSpPr>
            <p:spPr>
              <a:xfrm>
                <a:off x="5005493" y="2412153"/>
                <a:ext cx="2343574" cy="2343574"/>
              </a:xfrm>
              <a:prstGeom prst="ellipse">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527F291-F9CF-26F6-D7D5-5D56C39F2C56}"/>
                  </a:ext>
                </a:extLst>
              </p:cNvPr>
              <p:cNvSpPr/>
              <p:nvPr/>
            </p:nvSpPr>
            <p:spPr>
              <a:xfrm>
                <a:off x="5166360" y="2573020"/>
                <a:ext cx="2021840" cy="2021840"/>
              </a:xfrm>
              <a:prstGeom prst="ellipse">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37D68A7D-6D8E-C31E-1FDF-C27CB624FB72}"/>
                  </a:ext>
                </a:extLst>
              </p:cNvPr>
              <p:cNvSpPr/>
              <p:nvPr/>
            </p:nvSpPr>
            <p:spPr>
              <a:xfrm>
                <a:off x="5344160" y="2750820"/>
                <a:ext cx="1666240" cy="1666240"/>
              </a:xfrm>
              <a:prstGeom prst="ellipse">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03646DA-B992-45A4-4975-993BB60D9859}"/>
                  </a:ext>
                </a:extLst>
              </p:cNvPr>
              <p:cNvSpPr/>
              <p:nvPr/>
            </p:nvSpPr>
            <p:spPr>
              <a:xfrm>
                <a:off x="5530427" y="2937087"/>
                <a:ext cx="1293706" cy="1293706"/>
              </a:xfrm>
              <a:prstGeom prst="ellipse">
                <a:avLst/>
              </a:prstGeom>
              <a:solidFill>
                <a:srgbClr val="F95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8B74495E-C3D8-A872-A6AE-9B3C23123DEB}"/>
                  </a:ext>
                </a:extLst>
              </p:cNvPr>
              <p:cNvSpPr/>
              <p:nvPr/>
            </p:nvSpPr>
            <p:spPr>
              <a:xfrm>
                <a:off x="5679440" y="3086100"/>
                <a:ext cx="995680" cy="995680"/>
              </a:xfrm>
              <a:prstGeom prst="ellipse">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762FFD7D-A91E-80E8-7707-26607B43F412}"/>
                </a:ext>
              </a:extLst>
            </p:cNvPr>
            <p:cNvGrpSpPr/>
            <p:nvPr/>
          </p:nvGrpSpPr>
          <p:grpSpPr>
            <a:xfrm>
              <a:off x="6573989" y="1604002"/>
              <a:ext cx="1122728" cy="389834"/>
              <a:chOff x="6525077" y="1572531"/>
              <a:chExt cx="1122728" cy="389834"/>
            </a:xfrm>
            <a:solidFill>
              <a:schemeClr val="bg1">
                <a:alpha val="40000"/>
              </a:schemeClr>
            </a:solidFill>
          </p:grpSpPr>
          <p:sp>
            <p:nvSpPr>
              <p:cNvPr id="35" name="椭圆 18">
                <a:extLst>
                  <a:ext uri="{FF2B5EF4-FFF2-40B4-BE49-F238E27FC236}">
                    <a16:creationId xmlns:a16="http://schemas.microsoft.com/office/drawing/2014/main" id="{3AA35AE8-2137-2169-65BE-27938D9FCFBB}"/>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18">
                <a:extLst>
                  <a:ext uri="{FF2B5EF4-FFF2-40B4-BE49-F238E27FC236}">
                    <a16:creationId xmlns:a16="http://schemas.microsoft.com/office/drawing/2014/main" id="{6A3E129C-7DBF-3DF9-82D0-F955E0AFAE6C}"/>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198A1BBD-243F-4C7D-68DB-A76EF5140708}"/>
                </a:ext>
              </a:extLst>
            </p:cNvPr>
            <p:cNvGrpSpPr/>
            <p:nvPr/>
          </p:nvGrpSpPr>
          <p:grpSpPr>
            <a:xfrm>
              <a:off x="6516855" y="1832868"/>
              <a:ext cx="1019805" cy="354098"/>
              <a:chOff x="6525077" y="1572531"/>
              <a:chExt cx="1122728" cy="389834"/>
            </a:xfrm>
            <a:solidFill>
              <a:schemeClr val="bg1">
                <a:alpha val="40000"/>
              </a:schemeClr>
            </a:solidFill>
          </p:grpSpPr>
          <p:sp>
            <p:nvSpPr>
              <p:cNvPr id="33" name="椭圆 18">
                <a:extLst>
                  <a:ext uri="{FF2B5EF4-FFF2-40B4-BE49-F238E27FC236}">
                    <a16:creationId xmlns:a16="http://schemas.microsoft.com/office/drawing/2014/main" id="{664B892C-5B2F-7C45-F379-0E267A79E0FB}"/>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18">
                <a:extLst>
                  <a:ext uri="{FF2B5EF4-FFF2-40B4-BE49-F238E27FC236}">
                    <a16:creationId xmlns:a16="http://schemas.microsoft.com/office/drawing/2014/main" id="{0DB163E1-210D-AE55-F215-7E5FB96E642A}"/>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0B8C2F38-DB57-CA21-2F16-7927D147BF9F}"/>
                </a:ext>
              </a:extLst>
            </p:cNvPr>
            <p:cNvGrpSpPr/>
            <p:nvPr/>
          </p:nvGrpSpPr>
          <p:grpSpPr>
            <a:xfrm rot="340532">
              <a:off x="6568350" y="2103578"/>
              <a:ext cx="709489" cy="246349"/>
              <a:chOff x="6525077" y="1572531"/>
              <a:chExt cx="1122728" cy="389834"/>
            </a:xfrm>
            <a:solidFill>
              <a:schemeClr val="bg1">
                <a:alpha val="40000"/>
              </a:schemeClr>
            </a:solidFill>
          </p:grpSpPr>
          <p:sp>
            <p:nvSpPr>
              <p:cNvPr id="31" name="椭圆 18">
                <a:extLst>
                  <a:ext uri="{FF2B5EF4-FFF2-40B4-BE49-F238E27FC236}">
                    <a16:creationId xmlns:a16="http://schemas.microsoft.com/office/drawing/2014/main" id="{0FCF5079-B57E-6AAA-EE01-4642CAD1EC6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18">
                <a:extLst>
                  <a:ext uri="{FF2B5EF4-FFF2-40B4-BE49-F238E27FC236}">
                    <a16:creationId xmlns:a16="http://schemas.microsoft.com/office/drawing/2014/main" id="{34BFB71A-D41D-4CD9-6C84-5BFB70904CC6}"/>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5C73DFB3-A4F6-3143-EABF-1189F5A1BEA7}"/>
                </a:ext>
              </a:extLst>
            </p:cNvPr>
            <p:cNvGrpSpPr/>
            <p:nvPr/>
          </p:nvGrpSpPr>
          <p:grpSpPr>
            <a:xfrm rot="698207">
              <a:off x="6527297" y="2368048"/>
              <a:ext cx="709489" cy="246349"/>
              <a:chOff x="6525077" y="1572531"/>
              <a:chExt cx="1122728" cy="389834"/>
            </a:xfrm>
            <a:solidFill>
              <a:schemeClr val="bg1">
                <a:alpha val="40000"/>
              </a:schemeClr>
            </a:solidFill>
          </p:grpSpPr>
          <p:sp>
            <p:nvSpPr>
              <p:cNvPr id="29" name="椭圆 18">
                <a:extLst>
                  <a:ext uri="{FF2B5EF4-FFF2-40B4-BE49-F238E27FC236}">
                    <a16:creationId xmlns:a16="http://schemas.microsoft.com/office/drawing/2014/main" id="{329FC5D7-87C3-A053-C725-118B7364D1E0}"/>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18">
                <a:extLst>
                  <a:ext uri="{FF2B5EF4-FFF2-40B4-BE49-F238E27FC236}">
                    <a16:creationId xmlns:a16="http://schemas.microsoft.com/office/drawing/2014/main" id="{1652D939-043C-1A6F-ECB0-0368F9C37560}"/>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8873DE9A-0D26-7542-2C2D-3F53FF4E303C}"/>
                </a:ext>
              </a:extLst>
            </p:cNvPr>
            <p:cNvGrpSpPr/>
            <p:nvPr/>
          </p:nvGrpSpPr>
          <p:grpSpPr>
            <a:xfrm rot="1051812">
              <a:off x="6550467" y="2653903"/>
              <a:ext cx="602144" cy="209077"/>
              <a:chOff x="6525077" y="1572531"/>
              <a:chExt cx="1122728" cy="389834"/>
            </a:xfrm>
            <a:solidFill>
              <a:schemeClr val="bg1">
                <a:alpha val="40000"/>
              </a:schemeClr>
            </a:solidFill>
          </p:grpSpPr>
          <p:sp>
            <p:nvSpPr>
              <p:cNvPr id="27" name="椭圆 18">
                <a:extLst>
                  <a:ext uri="{FF2B5EF4-FFF2-40B4-BE49-F238E27FC236}">
                    <a16:creationId xmlns:a16="http://schemas.microsoft.com/office/drawing/2014/main" id="{46ACE40D-0CA8-25C5-E09F-9F6C9C31F166}"/>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18">
                <a:extLst>
                  <a:ext uri="{FF2B5EF4-FFF2-40B4-BE49-F238E27FC236}">
                    <a16:creationId xmlns:a16="http://schemas.microsoft.com/office/drawing/2014/main" id="{08B497C2-2348-3B8B-6AC3-60A8CB6DC2EA}"/>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96CE5D31-26ED-BBC5-5AB5-E3506B331FCC}"/>
                </a:ext>
              </a:extLst>
            </p:cNvPr>
            <p:cNvGrpSpPr/>
            <p:nvPr/>
          </p:nvGrpSpPr>
          <p:grpSpPr>
            <a:xfrm>
              <a:off x="6489540" y="2826378"/>
              <a:ext cx="322263" cy="523352"/>
              <a:chOff x="6489540" y="2826378"/>
              <a:chExt cx="322263" cy="523352"/>
            </a:xfrm>
          </p:grpSpPr>
          <p:sp>
            <p:nvSpPr>
              <p:cNvPr id="25" name="椭圆 18">
                <a:extLst>
                  <a:ext uri="{FF2B5EF4-FFF2-40B4-BE49-F238E27FC236}">
                    <a16:creationId xmlns:a16="http://schemas.microsoft.com/office/drawing/2014/main" id="{FC2A8333-A574-98FB-29BE-3217976F502E}"/>
                  </a:ext>
                </a:extLst>
              </p:cNvPr>
              <p:cNvSpPr/>
              <p:nvPr/>
            </p:nvSpPr>
            <p:spPr>
              <a:xfrm rot="19667785">
                <a:off x="6701265" y="2831086"/>
                <a:ext cx="110538" cy="518644"/>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18">
                <a:extLst>
                  <a:ext uri="{FF2B5EF4-FFF2-40B4-BE49-F238E27FC236}">
                    <a16:creationId xmlns:a16="http://schemas.microsoft.com/office/drawing/2014/main" id="{3C53230F-17EB-12C3-CB43-BD35BFFFEDE8}"/>
                  </a:ext>
                </a:extLst>
              </p:cNvPr>
              <p:cNvSpPr/>
              <p:nvPr/>
            </p:nvSpPr>
            <p:spPr>
              <a:xfrm rot="2498760">
                <a:off x="6489540" y="2826378"/>
                <a:ext cx="74823" cy="3935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FEE9F053-42B5-79D7-A890-07955DA4752D}"/>
                </a:ext>
              </a:extLst>
            </p:cNvPr>
            <p:cNvGrpSpPr/>
            <p:nvPr/>
          </p:nvGrpSpPr>
          <p:grpSpPr>
            <a:xfrm rot="11533879">
              <a:off x="4222505" y="4646489"/>
              <a:ext cx="1122728" cy="389834"/>
              <a:chOff x="6525077" y="1572531"/>
              <a:chExt cx="1122728" cy="389834"/>
            </a:xfrm>
            <a:solidFill>
              <a:schemeClr val="bg1">
                <a:alpha val="40000"/>
              </a:schemeClr>
            </a:solidFill>
          </p:grpSpPr>
          <p:sp>
            <p:nvSpPr>
              <p:cNvPr id="23" name="椭圆 18">
                <a:extLst>
                  <a:ext uri="{FF2B5EF4-FFF2-40B4-BE49-F238E27FC236}">
                    <a16:creationId xmlns:a16="http://schemas.microsoft.com/office/drawing/2014/main" id="{285EE809-551F-C920-59E6-8999013E1C58}"/>
                  </a:ext>
                </a:extLst>
              </p:cNvPr>
              <p:cNvSpPr/>
              <p:nvPr/>
            </p:nvSpPr>
            <p:spPr>
              <a:xfrm rot="18229474">
                <a:off x="7068018" y="1382579"/>
                <a:ext cx="146195" cy="1013378"/>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18">
                <a:extLst>
                  <a:ext uri="{FF2B5EF4-FFF2-40B4-BE49-F238E27FC236}">
                    <a16:creationId xmlns:a16="http://schemas.microsoft.com/office/drawing/2014/main" id="{D0CAB3CC-2A4E-FD66-E100-FA4AEE4DA6DB}"/>
                  </a:ext>
                </a:extLst>
              </p:cNvPr>
              <p:cNvSpPr/>
              <p:nvPr/>
            </p:nvSpPr>
            <p:spPr>
              <a:xfrm rot="1060449">
                <a:off x="6525077" y="1572531"/>
                <a:ext cx="146195" cy="768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1B6057A9-10B6-01DC-BD2D-711B5473CC3F}"/>
                </a:ext>
              </a:extLst>
            </p:cNvPr>
            <p:cNvGrpSpPr/>
            <p:nvPr/>
          </p:nvGrpSpPr>
          <p:grpSpPr>
            <a:xfrm>
              <a:off x="4587417" y="4601298"/>
              <a:ext cx="874379" cy="381609"/>
              <a:chOff x="4587417" y="4601298"/>
              <a:chExt cx="874379" cy="381609"/>
            </a:xfrm>
          </p:grpSpPr>
          <p:sp>
            <p:nvSpPr>
              <p:cNvPr id="21" name="椭圆 18">
                <a:extLst>
                  <a:ext uri="{FF2B5EF4-FFF2-40B4-BE49-F238E27FC236}">
                    <a16:creationId xmlns:a16="http://schemas.microsoft.com/office/drawing/2014/main" id="{5F4653CC-7665-974D-5822-81D165BCF189}"/>
                  </a:ext>
                </a:extLst>
              </p:cNvPr>
              <p:cNvSpPr/>
              <p:nvPr/>
            </p:nvSpPr>
            <p:spPr>
              <a:xfrm rot="7907252">
                <a:off x="4931290" y="4257425"/>
                <a:ext cx="155806" cy="84355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18">
                <a:extLst>
                  <a:ext uri="{FF2B5EF4-FFF2-40B4-BE49-F238E27FC236}">
                    <a16:creationId xmlns:a16="http://schemas.microsoft.com/office/drawing/2014/main" id="{26E1F628-D424-5D7A-8231-ADCFB588B866}"/>
                  </a:ext>
                </a:extLst>
              </p:cNvPr>
              <p:cNvSpPr/>
              <p:nvPr/>
            </p:nvSpPr>
            <p:spPr>
              <a:xfrm rot="12338227">
                <a:off x="5368473" y="4933820"/>
                <a:ext cx="93323" cy="4908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511875CC-734E-4E63-EE7D-DC7C981D197F}"/>
                </a:ext>
              </a:extLst>
            </p:cNvPr>
            <p:cNvGrpSpPr/>
            <p:nvPr/>
          </p:nvGrpSpPr>
          <p:grpSpPr>
            <a:xfrm>
              <a:off x="4946184" y="4555397"/>
              <a:ext cx="849632" cy="282527"/>
              <a:chOff x="4946184" y="4555397"/>
              <a:chExt cx="849632" cy="282527"/>
            </a:xfrm>
          </p:grpSpPr>
          <p:sp>
            <p:nvSpPr>
              <p:cNvPr id="19" name="椭圆 18">
                <a:extLst>
                  <a:ext uri="{FF2B5EF4-FFF2-40B4-BE49-F238E27FC236}">
                    <a16:creationId xmlns:a16="http://schemas.microsoft.com/office/drawing/2014/main" id="{26A21FD6-7196-E288-6FF9-D480598B4E32}"/>
                  </a:ext>
                </a:extLst>
              </p:cNvPr>
              <p:cNvSpPr/>
              <p:nvPr/>
            </p:nvSpPr>
            <p:spPr>
              <a:xfrm rot="7429474">
                <a:off x="5251971" y="4249610"/>
                <a:ext cx="151028" cy="762601"/>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8">
                <a:extLst>
                  <a:ext uri="{FF2B5EF4-FFF2-40B4-BE49-F238E27FC236}">
                    <a16:creationId xmlns:a16="http://schemas.microsoft.com/office/drawing/2014/main" id="{504590B3-3C25-122B-AF6F-2BA87E585470}"/>
                  </a:ext>
                </a:extLst>
              </p:cNvPr>
              <p:cNvSpPr/>
              <p:nvPr/>
            </p:nvSpPr>
            <p:spPr>
              <a:xfrm rot="11860449">
                <a:off x="5706505" y="4790947"/>
                <a:ext cx="89311" cy="4697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204AF4CB-5D5F-AA7A-A077-CAFD92BBA4AC}"/>
                </a:ext>
              </a:extLst>
            </p:cNvPr>
            <p:cNvGrpSpPr/>
            <p:nvPr/>
          </p:nvGrpSpPr>
          <p:grpSpPr>
            <a:xfrm>
              <a:off x="5162314" y="4438383"/>
              <a:ext cx="853124" cy="221349"/>
              <a:chOff x="5162314" y="4438383"/>
              <a:chExt cx="853124" cy="221349"/>
            </a:xfrm>
          </p:grpSpPr>
          <p:sp>
            <p:nvSpPr>
              <p:cNvPr id="17" name="椭圆 18">
                <a:extLst>
                  <a:ext uri="{FF2B5EF4-FFF2-40B4-BE49-F238E27FC236}">
                    <a16:creationId xmlns:a16="http://schemas.microsoft.com/office/drawing/2014/main" id="{73DEB5B5-44D0-E5EF-F175-8B5297E5C96E}"/>
                  </a:ext>
                </a:extLst>
              </p:cNvPr>
              <p:cNvSpPr/>
              <p:nvPr/>
            </p:nvSpPr>
            <p:spPr>
              <a:xfrm rot="6872517">
                <a:off x="5470052" y="4130645"/>
                <a:ext cx="142052" cy="757527"/>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8">
                <a:extLst>
                  <a:ext uri="{FF2B5EF4-FFF2-40B4-BE49-F238E27FC236}">
                    <a16:creationId xmlns:a16="http://schemas.microsoft.com/office/drawing/2014/main" id="{94A0CA40-954C-97F6-3A34-3042F629FFD2}"/>
                  </a:ext>
                </a:extLst>
              </p:cNvPr>
              <p:cNvSpPr/>
              <p:nvPr/>
            </p:nvSpPr>
            <p:spPr>
              <a:xfrm rot="11303492">
                <a:off x="5925897" y="4612634"/>
                <a:ext cx="89541" cy="4709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109AD8ED-0A96-62EC-2635-7C2B9E84C2EA}"/>
                </a:ext>
              </a:extLst>
            </p:cNvPr>
            <p:cNvGrpSpPr/>
            <p:nvPr/>
          </p:nvGrpSpPr>
          <p:grpSpPr>
            <a:xfrm rot="21403991">
              <a:off x="5569824" y="4299044"/>
              <a:ext cx="580009" cy="134087"/>
              <a:chOff x="5415391" y="4252507"/>
              <a:chExt cx="737379" cy="170468"/>
            </a:xfrm>
          </p:grpSpPr>
          <p:sp>
            <p:nvSpPr>
              <p:cNvPr id="15" name="椭圆 18">
                <a:extLst>
                  <a:ext uri="{FF2B5EF4-FFF2-40B4-BE49-F238E27FC236}">
                    <a16:creationId xmlns:a16="http://schemas.microsoft.com/office/drawing/2014/main" id="{B9901E38-9D8F-8CCC-6E59-870AD986BBFB}"/>
                  </a:ext>
                </a:extLst>
              </p:cNvPr>
              <p:cNvSpPr/>
              <p:nvPr/>
            </p:nvSpPr>
            <p:spPr>
              <a:xfrm rot="6684472">
                <a:off x="5671748" y="3996150"/>
                <a:ext cx="130347" cy="643062"/>
              </a:xfrm>
              <a:custGeom>
                <a:avLst/>
                <a:gdLst>
                  <a:gd name="connsiteX0" fmla="*/ 0 w 99333"/>
                  <a:gd name="connsiteY0" fmla="*/ 361916 h 723832"/>
                  <a:gd name="connsiteX1" fmla="*/ 49667 w 99333"/>
                  <a:gd name="connsiteY1" fmla="*/ 0 h 723832"/>
                  <a:gd name="connsiteX2" fmla="*/ 99334 w 99333"/>
                  <a:gd name="connsiteY2" fmla="*/ 361916 h 723832"/>
                  <a:gd name="connsiteX3" fmla="*/ 49667 w 99333"/>
                  <a:gd name="connsiteY3" fmla="*/ 723832 h 723832"/>
                  <a:gd name="connsiteX4" fmla="*/ 0 w 99333"/>
                  <a:gd name="connsiteY4" fmla="*/ 361916 h 723832"/>
                  <a:gd name="connsiteX0" fmla="*/ 2806 w 53836"/>
                  <a:gd name="connsiteY0" fmla="*/ 350253 h 723867"/>
                  <a:gd name="connsiteX1" fmla="*/ 4169 w 53836"/>
                  <a:gd name="connsiteY1" fmla="*/ 18 h 723867"/>
                  <a:gd name="connsiteX2" fmla="*/ 53836 w 53836"/>
                  <a:gd name="connsiteY2" fmla="*/ 361934 h 723867"/>
                  <a:gd name="connsiteX3" fmla="*/ 4169 w 53836"/>
                  <a:gd name="connsiteY3" fmla="*/ 723850 h 723867"/>
                  <a:gd name="connsiteX4" fmla="*/ 2806 w 53836"/>
                  <a:gd name="connsiteY4" fmla="*/ 350253 h 723867"/>
                  <a:gd name="connsiteX0" fmla="*/ 0 w 64453"/>
                  <a:gd name="connsiteY0" fmla="*/ 349120 h 723874"/>
                  <a:gd name="connsiteX1" fmla="*/ 14786 w 64453"/>
                  <a:gd name="connsiteY1" fmla="*/ 22 h 723874"/>
                  <a:gd name="connsiteX2" fmla="*/ 64453 w 64453"/>
                  <a:gd name="connsiteY2" fmla="*/ 361938 h 723874"/>
                  <a:gd name="connsiteX3" fmla="*/ 14786 w 64453"/>
                  <a:gd name="connsiteY3" fmla="*/ 723854 h 723874"/>
                  <a:gd name="connsiteX4" fmla="*/ 0 w 64453"/>
                  <a:gd name="connsiteY4" fmla="*/ 349120 h 723874"/>
                  <a:gd name="connsiteX0" fmla="*/ 11949 w 76402"/>
                  <a:gd name="connsiteY0" fmla="*/ 344297 h 719051"/>
                  <a:gd name="connsiteX1" fmla="*/ 3796 w 76402"/>
                  <a:gd name="connsiteY1" fmla="*/ 15 h 719051"/>
                  <a:gd name="connsiteX2" fmla="*/ 76402 w 76402"/>
                  <a:gd name="connsiteY2" fmla="*/ 357115 h 719051"/>
                  <a:gd name="connsiteX3" fmla="*/ 26735 w 76402"/>
                  <a:gd name="connsiteY3" fmla="*/ 719031 h 719051"/>
                  <a:gd name="connsiteX4" fmla="*/ 11949 w 76402"/>
                  <a:gd name="connsiteY4" fmla="*/ 344297 h 719051"/>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97 h 715263"/>
                  <a:gd name="connsiteX1" fmla="*/ 23748 w 96354"/>
                  <a:gd name="connsiteY1" fmla="*/ 15 h 715263"/>
                  <a:gd name="connsiteX2" fmla="*/ 96354 w 96354"/>
                  <a:gd name="connsiteY2" fmla="*/ 357115 h 715263"/>
                  <a:gd name="connsiteX3" fmla="*/ 1946 w 96354"/>
                  <a:gd name="connsiteY3" fmla="*/ 715242 h 715263"/>
                  <a:gd name="connsiteX4" fmla="*/ 31901 w 96354"/>
                  <a:gd name="connsiteY4" fmla="*/ 344297 h 715263"/>
                  <a:gd name="connsiteX0" fmla="*/ 31901 w 96354"/>
                  <a:gd name="connsiteY0" fmla="*/ 344283 h 715249"/>
                  <a:gd name="connsiteX1" fmla="*/ 23748 w 96354"/>
                  <a:gd name="connsiteY1" fmla="*/ 1 h 715249"/>
                  <a:gd name="connsiteX2" fmla="*/ 96354 w 96354"/>
                  <a:gd name="connsiteY2" fmla="*/ 357101 h 715249"/>
                  <a:gd name="connsiteX3" fmla="*/ 1946 w 96354"/>
                  <a:gd name="connsiteY3" fmla="*/ 715228 h 715249"/>
                  <a:gd name="connsiteX4" fmla="*/ 31901 w 96354"/>
                  <a:gd name="connsiteY4" fmla="*/ 344283 h 715249"/>
                  <a:gd name="connsiteX0" fmla="*/ 44743 w 109196"/>
                  <a:gd name="connsiteY0" fmla="*/ 344283 h 715236"/>
                  <a:gd name="connsiteX1" fmla="*/ 36590 w 109196"/>
                  <a:gd name="connsiteY1" fmla="*/ 1 h 715236"/>
                  <a:gd name="connsiteX2" fmla="*/ 109196 w 109196"/>
                  <a:gd name="connsiteY2" fmla="*/ 357101 h 715236"/>
                  <a:gd name="connsiteX3" fmla="*/ 14788 w 109196"/>
                  <a:gd name="connsiteY3" fmla="*/ 715228 h 715236"/>
                  <a:gd name="connsiteX4" fmla="*/ 44743 w 109196"/>
                  <a:gd name="connsiteY4" fmla="*/ 344283 h 715236"/>
                  <a:gd name="connsiteX0" fmla="*/ 26235 w 97020"/>
                  <a:gd name="connsiteY0" fmla="*/ 339269 h 715296"/>
                  <a:gd name="connsiteX1" fmla="*/ 24414 w 97020"/>
                  <a:gd name="connsiteY1" fmla="*/ 29 h 715296"/>
                  <a:gd name="connsiteX2" fmla="*/ 97020 w 97020"/>
                  <a:gd name="connsiteY2" fmla="*/ 357129 h 715296"/>
                  <a:gd name="connsiteX3" fmla="*/ 2612 w 97020"/>
                  <a:gd name="connsiteY3" fmla="*/ 715256 h 715296"/>
                  <a:gd name="connsiteX4" fmla="*/ 26235 w 97020"/>
                  <a:gd name="connsiteY4" fmla="*/ 339269 h 715296"/>
                  <a:gd name="connsiteX0" fmla="*/ 32210 w 102995"/>
                  <a:gd name="connsiteY0" fmla="*/ 339269 h 715275"/>
                  <a:gd name="connsiteX1" fmla="*/ 30389 w 102995"/>
                  <a:gd name="connsiteY1" fmla="*/ 29 h 715275"/>
                  <a:gd name="connsiteX2" fmla="*/ 102995 w 102995"/>
                  <a:gd name="connsiteY2" fmla="*/ 357129 h 715275"/>
                  <a:gd name="connsiteX3" fmla="*/ 8587 w 102995"/>
                  <a:gd name="connsiteY3" fmla="*/ 715256 h 715275"/>
                  <a:gd name="connsiteX4" fmla="*/ 32210 w 102995"/>
                  <a:gd name="connsiteY4" fmla="*/ 339269 h 715275"/>
                  <a:gd name="connsiteX0" fmla="*/ 32210 w 102995"/>
                  <a:gd name="connsiteY0" fmla="*/ 339241 h 715247"/>
                  <a:gd name="connsiteX1" fmla="*/ 30389 w 102995"/>
                  <a:gd name="connsiteY1" fmla="*/ 1 h 715247"/>
                  <a:gd name="connsiteX2" fmla="*/ 102995 w 102995"/>
                  <a:gd name="connsiteY2" fmla="*/ 357101 h 715247"/>
                  <a:gd name="connsiteX3" fmla="*/ 8587 w 102995"/>
                  <a:gd name="connsiteY3" fmla="*/ 715228 h 715247"/>
                  <a:gd name="connsiteX4" fmla="*/ 32210 w 102995"/>
                  <a:gd name="connsiteY4" fmla="*/ 339241 h 715247"/>
                  <a:gd name="connsiteX0" fmla="*/ 32210 w 102995"/>
                  <a:gd name="connsiteY0" fmla="*/ 339254 h 715260"/>
                  <a:gd name="connsiteX1" fmla="*/ 30389 w 102995"/>
                  <a:gd name="connsiteY1" fmla="*/ 14 h 715260"/>
                  <a:gd name="connsiteX2" fmla="*/ 102995 w 102995"/>
                  <a:gd name="connsiteY2" fmla="*/ 357114 h 715260"/>
                  <a:gd name="connsiteX3" fmla="*/ 8587 w 102995"/>
                  <a:gd name="connsiteY3" fmla="*/ 715241 h 715260"/>
                  <a:gd name="connsiteX4" fmla="*/ 32210 w 102995"/>
                  <a:gd name="connsiteY4" fmla="*/ 339254 h 715260"/>
                  <a:gd name="connsiteX0" fmla="*/ 38610 w 109395"/>
                  <a:gd name="connsiteY0" fmla="*/ 339254 h 715471"/>
                  <a:gd name="connsiteX1" fmla="*/ 36789 w 109395"/>
                  <a:gd name="connsiteY1" fmla="*/ 14 h 715471"/>
                  <a:gd name="connsiteX2" fmla="*/ 109395 w 109395"/>
                  <a:gd name="connsiteY2" fmla="*/ 357114 h 715471"/>
                  <a:gd name="connsiteX3" fmla="*/ 14987 w 109395"/>
                  <a:gd name="connsiteY3" fmla="*/ 715241 h 715471"/>
                  <a:gd name="connsiteX4" fmla="*/ 38610 w 109395"/>
                  <a:gd name="connsiteY4" fmla="*/ 339254 h 715471"/>
                  <a:gd name="connsiteX0" fmla="*/ 38610 w 109395"/>
                  <a:gd name="connsiteY0" fmla="*/ 339536 h 715753"/>
                  <a:gd name="connsiteX1" fmla="*/ 36789 w 109395"/>
                  <a:gd name="connsiteY1" fmla="*/ 296 h 715753"/>
                  <a:gd name="connsiteX2" fmla="*/ 109395 w 109395"/>
                  <a:gd name="connsiteY2" fmla="*/ 357396 h 715753"/>
                  <a:gd name="connsiteX3" fmla="*/ 14987 w 109395"/>
                  <a:gd name="connsiteY3" fmla="*/ 715523 h 715753"/>
                  <a:gd name="connsiteX4" fmla="*/ 38610 w 109395"/>
                  <a:gd name="connsiteY4" fmla="*/ 339536 h 715753"/>
                  <a:gd name="connsiteX0" fmla="*/ 20083 w 98035"/>
                  <a:gd name="connsiteY0" fmla="*/ 355635 h 715228"/>
                  <a:gd name="connsiteX1" fmla="*/ 25429 w 98035"/>
                  <a:gd name="connsiteY1" fmla="*/ 1 h 715228"/>
                  <a:gd name="connsiteX2" fmla="*/ 98035 w 98035"/>
                  <a:gd name="connsiteY2" fmla="*/ 357101 h 715228"/>
                  <a:gd name="connsiteX3" fmla="*/ 3627 w 98035"/>
                  <a:gd name="connsiteY3" fmla="*/ 715228 h 715228"/>
                  <a:gd name="connsiteX4" fmla="*/ 20083 w 98035"/>
                  <a:gd name="connsiteY4" fmla="*/ 355635 h 715228"/>
                  <a:gd name="connsiteX0" fmla="*/ 20083 w 98035"/>
                  <a:gd name="connsiteY0" fmla="*/ 355731 h 715324"/>
                  <a:gd name="connsiteX1" fmla="*/ 25429 w 98035"/>
                  <a:gd name="connsiteY1" fmla="*/ 97 h 715324"/>
                  <a:gd name="connsiteX2" fmla="*/ 98035 w 98035"/>
                  <a:gd name="connsiteY2" fmla="*/ 357197 h 715324"/>
                  <a:gd name="connsiteX3" fmla="*/ 3627 w 98035"/>
                  <a:gd name="connsiteY3" fmla="*/ 715324 h 715324"/>
                  <a:gd name="connsiteX4" fmla="*/ 20083 w 98035"/>
                  <a:gd name="connsiteY4" fmla="*/ 355731 h 715324"/>
                  <a:gd name="connsiteX0" fmla="*/ 31073 w 109025"/>
                  <a:gd name="connsiteY0" fmla="*/ 355731 h 715334"/>
                  <a:gd name="connsiteX1" fmla="*/ 36419 w 109025"/>
                  <a:gd name="connsiteY1" fmla="*/ 97 h 715334"/>
                  <a:gd name="connsiteX2" fmla="*/ 109025 w 109025"/>
                  <a:gd name="connsiteY2" fmla="*/ 357197 h 715334"/>
                  <a:gd name="connsiteX3" fmla="*/ 14617 w 109025"/>
                  <a:gd name="connsiteY3" fmla="*/ 715324 h 715334"/>
                  <a:gd name="connsiteX4" fmla="*/ 31073 w 109025"/>
                  <a:gd name="connsiteY4" fmla="*/ 355731 h 715334"/>
                  <a:gd name="connsiteX0" fmla="*/ 53815 w 131767"/>
                  <a:gd name="connsiteY0" fmla="*/ 340793 h 700395"/>
                  <a:gd name="connsiteX1" fmla="*/ 8883 w 131767"/>
                  <a:gd name="connsiteY1" fmla="*/ 108 h 700395"/>
                  <a:gd name="connsiteX2" fmla="*/ 131767 w 131767"/>
                  <a:gd name="connsiteY2" fmla="*/ 342259 h 700395"/>
                  <a:gd name="connsiteX3" fmla="*/ 37359 w 131767"/>
                  <a:gd name="connsiteY3" fmla="*/ 700386 h 700395"/>
                  <a:gd name="connsiteX4" fmla="*/ 53815 w 131767"/>
                  <a:gd name="connsiteY4" fmla="*/ 340793 h 700395"/>
                  <a:gd name="connsiteX0" fmla="*/ 64869 w 142821"/>
                  <a:gd name="connsiteY0" fmla="*/ 340793 h 688701"/>
                  <a:gd name="connsiteX1" fmla="*/ 19937 w 142821"/>
                  <a:gd name="connsiteY1" fmla="*/ 108 h 688701"/>
                  <a:gd name="connsiteX2" fmla="*/ 142821 w 142821"/>
                  <a:gd name="connsiteY2" fmla="*/ 342259 h 688701"/>
                  <a:gd name="connsiteX3" fmla="*/ 9716 w 142821"/>
                  <a:gd name="connsiteY3" fmla="*/ 688691 h 688701"/>
                  <a:gd name="connsiteX4" fmla="*/ 64869 w 142821"/>
                  <a:gd name="connsiteY4" fmla="*/ 340793 h 688701"/>
                  <a:gd name="connsiteX0" fmla="*/ 71884 w 149836"/>
                  <a:gd name="connsiteY0" fmla="*/ 340793 h 688697"/>
                  <a:gd name="connsiteX1" fmla="*/ 26952 w 149836"/>
                  <a:gd name="connsiteY1" fmla="*/ 108 h 688697"/>
                  <a:gd name="connsiteX2" fmla="*/ 149836 w 149836"/>
                  <a:gd name="connsiteY2" fmla="*/ 342259 h 688697"/>
                  <a:gd name="connsiteX3" fmla="*/ 16731 w 149836"/>
                  <a:gd name="connsiteY3" fmla="*/ 688691 h 688697"/>
                  <a:gd name="connsiteX4" fmla="*/ 71884 w 149836"/>
                  <a:gd name="connsiteY4" fmla="*/ 340793 h 688697"/>
                  <a:gd name="connsiteX0" fmla="*/ 71884 w 149836"/>
                  <a:gd name="connsiteY0" fmla="*/ 341183 h 689087"/>
                  <a:gd name="connsiteX1" fmla="*/ 26952 w 149836"/>
                  <a:gd name="connsiteY1" fmla="*/ 498 h 689087"/>
                  <a:gd name="connsiteX2" fmla="*/ 149836 w 149836"/>
                  <a:gd name="connsiteY2" fmla="*/ 342649 h 689087"/>
                  <a:gd name="connsiteX3" fmla="*/ 16731 w 149836"/>
                  <a:gd name="connsiteY3" fmla="*/ 689081 h 689087"/>
                  <a:gd name="connsiteX4" fmla="*/ 71884 w 149836"/>
                  <a:gd name="connsiteY4" fmla="*/ 341183 h 689087"/>
                  <a:gd name="connsiteX0" fmla="*/ 43714 w 135822"/>
                  <a:gd name="connsiteY0" fmla="*/ 335921 h 688592"/>
                  <a:gd name="connsiteX1" fmla="*/ 12938 w 135822"/>
                  <a:gd name="connsiteY1" fmla="*/ 4 h 688592"/>
                  <a:gd name="connsiteX2" fmla="*/ 135822 w 135822"/>
                  <a:gd name="connsiteY2" fmla="*/ 342155 h 688592"/>
                  <a:gd name="connsiteX3" fmla="*/ 2717 w 135822"/>
                  <a:gd name="connsiteY3" fmla="*/ 688587 h 688592"/>
                  <a:gd name="connsiteX4" fmla="*/ 43714 w 135822"/>
                  <a:gd name="connsiteY4" fmla="*/ 335921 h 688592"/>
                  <a:gd name="connsiteX0" fmla="*/ 44866 w 160189"/>
                  <a:gd name="connsiteY0" fmla="*/ 335919 h 688586"/>
                  <a:gd name="connsiteX1" fmla="*/ 14090 w 160189"/>
                  <a:gd name="connsiteY1" fmla="*/ 2 h 688586"/>
                  <a:gd name="connsiteX2" fmla="*/ 160189 w 160189"/>
                  <a:gd name="connsiteY2" fmla="*/ 339428 h 688586"/>
                  <a:gd name="connsiteX3" fmla="*/ 3869 w 160189"/>
                  <a:gd name="connsiteY3" fmla="*/ 688585 h 688586"/>
                  <a:gd name="connsiteX4" fmla="*/ 44866 w 160189"/>
                  <a:gd name="connsiteY4" fmla="*/ 335919 h 688586"/>
                  <a:gd name="connsiteX0" fmla="*/ 49564 w 164887"/>
                  <a:gd name="connsiteY0" fmla="*/ 335919 h 688627"/>
                  <a:gd name="connsiteX1" fmla="*/ 18788 w 164887"/>
                  <a:gd name="connsiteY1" fmla="*/ 2 h 688627"/>
                  <a:gd name="connsiteX2" fmla="*/ 164887 w 164887"/>
                  <a:gd name="connsiteY2" fmla="*/ 339428 h 688627"/>
                  <a:gd name="connsiteX3" fmla="*/ 8567 w 164887"/>
                  <a:gd name="connsiteY3" fmla="*/ 688585 h 688627"/>
                  <a:gd name="connsiteX4" fmla="*/ 49564 w 164887"/>
                  <a:gd name="connsiteY4" fmla="*/ 335919 h 688627"/>
                  <a:gd name="connsiteX0" fmla="*/ 49564 w 164887"/>
                  <a:gd name="connsiteY0" fmla="*/ 335921 h 688629"/>
                  <a:gd name="connsiteX1" fmla="*/ 18788 w 164887"/>
                  <a:gd name="connsiteY1" fmla="*/ 4 h 688629"/>
                  <a:gd name="connsiteX2" fmla="*/ 164887 w 164887"/>
                  <a:gd name="connsiteY2" fmla="*/ 339430 h 688629"/>
                  <a:gd name="connsiteX3" fmla="*/ 8567 w 164887"/>
                  <a:gd name="connsiteY3" fmla="*/ 688587 h 688629"/>
                  <a:gd name="connsiteX4" fmla="*/ 49564 w 164887"/>
                  <a:gd name="connsiteY4" fmla="*/ 335921 h 688629"/>
                  <a:gd name="connsiteX0" fmla="*/ 61952 w 158612"/>
                  <a:gd name="connsiteY0" fmla="*/ 331110 h 688598"/>
                  <a:gd name="connsiteX1" fmla="*/ 12513 w 158612"/>
                  <a:gd name="connsiteY1" fmla="*/ 6 h 688598"/>
                  <a:gd name="connsiteX2" fmla="*/ 158612 w 158612"/>
                  <a:gd name="connsiteY2" fmla="*/ 339432 h 688598"/>
                  <a:gd name="connsiteX3" fmla="*/ 2292 w 158612"/>
                  <a:gd name="connsiteY3" fmla="*/ 688589 h 688598"/>
                  <a:gd name="connsiteX4" fmla="*/ 61952 w 158612"/>
                  <a:gd name="connsiteY4" fmla="*/ 331110 h 688598"/>
                  <a:gd name="connsiteX0" fmla="*/ 70987 w 167647"/>
                  <a:gd name="connsiteY0" fmla="*/ 331110 h 688604"/>
                  <a:gd name="connsiteX1" fmla="*/ 21548 w 167647"/>
                  <a:gd name="connsiteY1" fmla="*/ 6 h 688604"/>
                  <a:gd name="connsiteX2" fmla="*/ 167647 w 167647"/>
                  <a:gd name="connsiteY2" fmla="*/ 339432 h 688604"/>
                  <a:gd name="connsiteX3" fmla="*/ 11327 w 167647"/>
                  <a:gd name="connsiteY3" fmla="*/ 688589 h 688604"/>
                  <a:gd name="connsiteX4" fmla="*/ 70987 w 167647"/>
                  <a:gd name="connsiteY4" fmla="*/ 331110 h 688604"/>
                  <a:gd name="connsiteX0" fmla="*/ 70987 w 167647"/>
                  <a:gd name="connsiteY0" fmla="*/ 331137 h 688631"/>
                  <a:gd name="connsiteX1" fmla="*/ 21548 w 167647"/>
                  <a:gd name="connsiteY1" fmla="*/ 33 h 688631"/>
                  <a:gd name="connsiteX2" fmla="*/ 167647 w 167647"/>
                  <a:gd name="connsiteY2" fmla="*/ 339459 h 688631"/>
                  <a:gd name="connsiteX3" fmla="*/ 11327 w 167647"/>
                  <a:gd name="connsiteY3" fmla="*/ 688616 h 688631"/>
                  <a:gd name="connsiteX4" fmla="*/ 70987 w 167647"/>
                  <a:gd name="connsiteY4" fmla="*/ 331137 h 68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7" h="688631">
                    <a:moveTo>
                      <a:pt x="70987" y="331137"/>
                    </a:moveTo>
                    <a:cubicBezTo>
                      <a:pt x="72691" y="216373"/>
                      <a:pt x="-27365" y="2581"/>
                      <a:pt x="21548" y="33"/>
                    </a:cubicBezTo>
                    <a:cubicBezTo>
                      <a:pt x="70461" y="-2515"/>
                      <a:pt x="167647" y="139578"/>
                      <a:pt x="167647" y="339459"/>
                    </a:cubicBezTo>
                    <a:cubicBezTo>
                      <a:pt x="167647" y="539340"/>
                      <a:pt x="56203" y="686372"/>
                      <a:pt x="11327" y="688616"/>
                    </a:cubicBezTo>
                    <a:cubicBezTo>
                      <a:pt x="-33549" y="690860"/>
                      <a:pt x="69284" y="445901"/>
                      <a:pt x="70987" y="331137"/>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8">
                <a:extLst>
                  <a:ext uri="{FF2B5EF4-FFF2-40B4-BE49-F238E27FC236}">
                    <a16:creationId xmlns:a16="http://schemas.microsoft.com/office/drawing/2014/main" id="{21D4CE5B-4CE5-A360-6B74-EA7C82836B18}"/>
                  </a:ext>
                </a:extLst>
              </p:cNvPr>
              <p:cNvSpPr/>
              <p:nvPr/>
            </p:nvSpPr>
            <p:spPr>
              <a:xfrm rot="11115447">
                <a:off x="6081879" y="4370583"/>
                <a:ext cx="70891" cy="5239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4" name="文本框 43">
            <a:extLst>
              <a:ext uri="{FF2B5EF4-FFF2-40B4-BE49-F238E27FC236}">
                <a16:creationId xmlns:a16="http://schemas.microsoft.com/office/drawing/2014/main" id="{2A3A7E03-A087-08FA-CFFA-03520A37FC26}"/>
              </a:ext>
            </a:extLst>
          </p:cNvPr>
          <p:cNvSpPr txBox="1"/>
          <p:nvPr/>
        </p:nvSpPr>
        <p:spPr>
          <a:xfrm>
            <a:off x="934192" y="963681"/>
            <a:ext cx="10323616" cy="769441"/>
          </a:xfrm>
          <a:prstGeom prst="rect">
            <a:avLst/>
          </a:prstGeom>
          <a:noFill/>
        </p:spPr>
        <p:txBody>
          <a:bodyPr wrap="square" rtlCol="0">
            <a:spAutoFit/>
          </a:bodyPr>
          <a:lstStyle/>
          <a:p>
            <a:pPr algn="ctr"/>
            <a:r>
              <a:rPr lang="en-US" altLang="zh-CN" sz="4400">
                <a:solidFill>
                  <a:schemeClr val="bg1"/>
                </a:solidFill>
                <a:latin typeface="Jumble" panose="02000503000000020004" pitchFamily="2" charset="0"/>
              </a:rPr>
              <a:t>Power. Point. Templet </a:t>
            </a:r>
            <a:endParaRPr lang="zh-CN" altLang="en-US" sz="4400">
              <a:solidFill>
                <a:schemeClr val="bg1"/>
              </a:solidFill>
              <a:latin typeface="Jumble" panose="02000503000000020004" pitchFamily="2" charset="0"/>
            </a:endParaRPr>
          </a:p>
        </p:txBody>
      </p:sp>
      <p:sp>
        <p:nvSpPr>
          <p:cNvPr id="45" name="文本框 44">
            <a:extLst>
              <a:ext uri="{FF2B5EF4-FFF2-40B4-BE49-F238E27FC236}">
                <a16:creationId xmlns:a16="http://schemas.microsoft.com/office/drawing/2014/main" id="{6D865BF5-FC63-A759-D282-F0B917A42BCE}"/>
              </a:ext>
            </a:extLst>
          </p:cNvPr>
          <p:cNvSpPr txBox="1"/>
          <p:nvPr/>
        </p:nvSpPr>
        <p:spPr>
          <a:xfrm>
            <a:off x="1143000" y="3438262"/>
            <a:ext cx="9906000" cy="2456057"/>
          </a:xfrm>
          <a:prstGeom prst="rect">
            <a:avLst/>
          </a:prstGeom>
          <a:noFill/>
        </p:spPr>
        <p:txBody>
          <a:bodyPr wrap="square" rtlCol="0">
            <a:spAutoFit/>
          </a:bodyPr>
          <a:lstStyle/>
          <a:p>
            <a:pPr algn="ctr">
              <a:lnSpc>
                <a:spcPct val="120000"/>
              </a:lnSpc>
            </a:pPr>
            <a:r>
              <a:rPr lang="fr-FR" altLang="zh-CN" sz="1600">
                <a:solidFill>
                  <a:schemeClr val="bg1"/>
                </a:solidFill>
                <a:latin typeface="Jumble" panose="02000503000000020004" pitchFamily="2"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fr-FR" altLang="zh-CN" sz="1600">
              <a:solidFill>
                <a:schemeClr val="bg1"/>
              </a:solidFill>
              <a:latin typeface="Jumble" panose="02000503000000020004" pitchFamily="2" charset="0"/>
            </a:endParaRPr>
          </a:p>
          <a:p>
            <a:pPr algn="ctr">
              <a:lnSpc>
                <a:spcPct val="120000"/>
              </a:lnSpc>
            </a:pPr>
            <a:r>
              <a:rPr lang="fr-FR" altLang="zh-CN" sz="1600">
                <a:solidFill>
                  <a:schemeClr val="bg1"/>
                </a:solidFill>
                <a:latin typeface="Jumble" panose="02000503000000020004" pitchFamily="2" charset="0"/>
              </a:rPr>
              <a:t>Fusce est. Vivamus a tellus. Pellentesque habitant morbi tristique senectus et netus et malesuada fames </a:t>
            </a:r>
          </a:p>
          <a:p>
            <a:pPr algn="ctr">
              <a:lnSpc>
                <a:spcPct val="120000"/>
              </a:lnSpc>
            </a:pPr>
            <a:endParaRPr lang="fr-FR" altLang="zh-CN" sz="1600">
              <a:solidFill>
                <a:schemeClr val="bg1"/>
              </a:solidFill>
              <a:latin typeface="Jumble" panose="02000503000000020004" pitchFamily="2" charset="0"/>
            </a:endParaRPr>
          </a:p>
          <a:p>
            <a:pPr algn="ctr">
              <a:lnSpc>
                <a:spcPct val="120000"/>
              </a:lnSpc>
            </a:pPr>
            <a:r>
              <a:rPr lang="fr-FR" altLang="zh-CN" sz="1600">
                <a:solidFill>
                  <a:schemeClr val="bg1"/>
                </a:solidFill>
                <a:latin typeface="Jumble" panose="02000503000000020004" pitchFamily="2" charset="0"/>
              </a:rPr>
              <a:t>ac turpis egestas. Proin pharetra nonummy pede.</a:t>
            </a:r>
          </a:p>
        </p:txBody>
      </p:sp>
      <p:sp>
        <p:nvSpPr>
          <p:cNvPr id="47" name="星形: 四角 46">
            <a:extLst>
              <a:ext uri="{FF2B5EF4-FFF2-40B4-BE49-F238E27FC236}">
                <a16:creationId xmlns:a16="http://schemas.microsoft.com/office/drawing/2014/main" id="{C2AFFB39-F5B4-12EB-C9D0-85F36124CD47}"/>
              </a:ext>
            </a:extLst>
          </p:cNvPr>
          <p:cNvSpPr/>
          <p:nvPr/>
        </p:nvSpPr>
        <p:spPr>
          <a:xfrm flipV="1">
            <a:off x="3443391" y="6247383"/>
            <a:ext cx="368173" cy="368173"/>
          </a:xfrm>
          <a:prstGeom prst="star4">
            <a:avLst>
              <a:gd name="adj" fmla="val 14445"/>
            </a:avLst>
          </a:prstGeom>
          <a:solidFill>
            <a:srgbClr val="8F3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星形: 四角 47">
            <a:extLst>
              <a:ext uri="{FF2B5EF4-FFF2-40B4-BE49-F238E27FC236}">
                <a16:creationId xmlns:a16="http://schemas.microsoft.com/office/drawing/2014/main" id="{DD97421B-30A5-B438-7F9A-4C3386F86E72}"/>
              </a:ext>
            </a:extLst>
          </p:cNvPr>
          <p:cNvSpPr/>
          <p:nvPr/>
        </p:nvSpPr>
        <p:spPr>
          <a:xfrm flipV="1">
            <a:off x="10387078" y="2085008"/>
            <a:ext cx="368173" cy="368173"/>
          </a:xfrm>
          <a:prstGeom prst="star4">
            <a:avLst>
              <a:gd name="adj" fmla="val 14445"/>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星形: 四角 48">
            <a:extLst>
              <a:ext uri="{FF2B5EF4-FFF2-40B4-BE49-F238E27FC236}">
                <a16:creationId xmlns:a16="http://schemas.microsoft.com/office/drawing/2014/main" id="{5B232D97-353D-47A8-9167-666988E76770}"/>
              </a:ext>
            </a:extLst>
          </p:cNvPr>
          <p:cNvSpPr/>
          <p:nvPr/>
        </p:nvSpPr>
        <p:spPr>
          <a:xfrm flipV="1">
            <a:off x="4533915" y="5754611"/>
            <a:ext cx="264118" cy="264118"/>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星形: 四角 49">
            <a:extLst>
              <a:ext uri="{FF2B5EF4-FFF2-40B4-BE49-F238E27FC236}">
                <a16:creationId xmlns:a16="http://schemas.microsoft.com/office/drawing/2014/main" id="{00521585-E14F-13B8-8E8D-DCA55EDA374F}"/>
              </a:ext>
            </a:extLst>
          </p:cNvPr>
          <p:cNvSpPr/>
          <p:nvPr/>
        </p:nvSpPr>
        <p:spPr>
          <a:xfrm flipV="1">
            <a:off x="1498983" y="2381111"/>
            <a:ext cx="600524" cy="600520"/>
          </a:xfrm>
          <a:prstGeom prst="star4">
            <a:avLst>
              <a:gd name="adj" fmla="val 14445"/>
            </a:avLst>
          </a:prstGeom>
          <a:solidFill>
            <a:srgbClr val="F61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星形: 四角 50">
            <a:extLst>
              <a:ext uri="{FF2B5EF4-FFF2-40B4-BE49-F238E27FC236}">
                <a16:creationId xmlns:a16="http://schemas.microsoft.com/office/drawing/2014/main" id="{615E2DDC-8A2D-7EE2-69F4-409AEE73510C}"/>
              </a:ext>
            </a:extLst>
          </p:cNvPr>
          <p:cNvSpPr/>
          <p:nvPr/>
        </p:nvSpPr>
        <p:spPr>
          <a:xfrm flipV="1">
            <a:off x="8620828" y="4530847"/>
            <a:ext cx="345667" cy="345664"/>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星形: 四角 51">
            <a:extLst>
              <a:ext uri="{FF2B5EF4-FFF2-40B4-BE49-F238E27FC236}">
                <a16:creationId xmlns:a16="http://schemas.microsoft.com/office/drawing/2014/main" id="{8770253E-9506-3ED4-F489-966C14335D8D}"/>
              </a:ext>
            </a:extLst>
          </p:cNvPr>
          <p:cNvSpPr/>
          <p:nvPr/>
        </p:nvSpPr>
        <p:spPr>
          <a:xfrm flipV="1">
            <a:off x="7862926" y="3980460"/>
            <a:ext cx="199359" cy="199357"/>
          </a:xfrm>
          <a:prstGeom prst="star4">
            <a:avLst>
              <a:gd name="adj" fmla="val 144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星形: 四角 52">
            <a:extLst>
              <a:ext uri="{FF2B5EF4-FFF2-40B4-BE49-F238E27FC236}">
                <a16:creationId xmlns:a16="http://schemas.microsoft.com/office/drawing/2014/main" id="{4D7C9384-2B96-F45D-BBAD-B7D0A4D93AA9}"/>
              </a:ext>
            </a:extLst>
          </p:cNvPr>
          <p:cNvSpPr/>
          <p:nvPr/>
        </p:nvSpPr>
        <p:spPr>
          <a:xfrm flipV="1">
            <a:off x="8291638" y="2742589"/>
            <a:ext cx="562488" cy="562476"/>
          </a:xfrm>
          <a:prstGeom prst="star4">
            <a:avLst>
              <a:gd name="adj" fmla="val 14445"/>
            </a:avLst>
          </a:prstGeom>
          <a:solidFill>
            <a:srgbClr val="37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星形: 四角 53">
            <a:extLst>
              <a:ext uri="{FF2B5EF4-FFF2-40B4-BE49-F238E27FC236}">
                <a16:creationId xmlns:a16="http://schemas.microsoft.com/office/drawing/2014/main" id="{3369235B-99B9-F68B-F4C2-0F5F88442C68}"/>
              </a:ext>
            </a:extLst>
          </p:cNvPr>
          <p:cNvSpPr/>
          <p:nvPr/>
        </p:nvSpPr>
        <p:spPr>
          <a:xfrm flipV="1">
            <a:off x="9090435" y="1734053"/>
            <a:ext cx="202582" cy="202578"/>
          </a:xfrm>
          <a:prstGeom prst="star4">
            <a:avLst>
              <a:gd name="adj" fmla="val 14445"/>
            </a:avLst>
          </a:prstGeom>
          <a:solidFill>
            <a:srgbClr val="FBB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星形: 四角 54">
            <a:extLst>
              <a:ext uri="{FF2B5EF4-FFF2-40B4-BE49-F238E27FC236}">
                <a16:creationId xmlns:a16="http://schemas.microsoft.com/office/drawing/2014/main" id="{4980FF82-CF7A-6C68-0087-A57FB129DBCE}"/>
              </a:ext>
            </a:extLst>
          </p:cNvPr>
          <p:cNvSpPr/>
          <p:nvPr/>
        </p:nvSpPr>
        <p:spPr>
          <a:xfrm flipV="1">
            <a:off x="10387078" y="325679"/>
            <a:ext cx="202582" cy="202578"/>
          </a:xfrm>
          <a:prstGeom prst="star4">
            <a:avLst>
              <a:gd name="adj" fmla="val 14445"/>
            </a:avLst>
          </a:prstGeom>
          <a:solidFill>
            <a:srgbClr val="8D19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星形: 四角 55">
            <a:extLst>
              <a:ext uri="{FF2B5EF4-FFF2-40B4-BE49-F238E27FC236}">
                <a16:creationId xmlns:a16="http://schemas.microsoft.com/office/drawing/2014/main" id="{EED5AE3A-C3B3-A720-D4F6-1B09ECCE11B5}"/>
              </a:ext>
            </a:extLst>
          </p:cNvPr>
          <p:cNvSpPr/>
          <p:nvPr/>
        </p:nvSpPr>
        <p:spPr>
          <a:xfrm flipV="1">
            <a:off x="936495" y="4878486"/>
            <a:ext cx="562488" cy="562476"/>
          </a:xfrm>
          <a:prstGeom prst="star4">
            <a:avLst>
              <a:gd name="adj" fmla="val 14445"/>
            </a:avLst>
          </a:prstGeom>
          <a:solidFill>
            <a:srgbClr val="6ED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星形: 四角 56">
            <a:extLst>
              <a:ext uri="{FF2B5EF4-FFF2-40B4-BE49-F238E27FC236}">
                <a16:creationId xmlns:a16="http://schemas.microsoft.com/office/drawing/2014/main" id="{5057FAE1-ED0F-34E3-13B7-80C29FD89C11}"/>
              </a:ext>
            </a:extLst>
          </p:cNvPr>
          <p:cNvSpPr/>
          <p:nvPr/>
        </p:nvSpPr>
        <p:spPr>
          <a:xfrm flipV="1">
            <a:off x="11449481" y="5754611"/>
            <a:ext cx="264118" cy="264118"/>
          </a:xfrm>
          <a:prstGeom prst="star4">
            <a:avLst>
              <a:gd name="adj" fmla="val 14445"/>
            </a:avLst>
          </a:prstGeom>
          <a:solidFill>
            <a:srgbClr val="E10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id="{27F31C59-99DA-ADC3-09EC-D96312D956B7}"/>
              </a:ext>
            </a:extLst>
          </p:cNvPr>
          <p:cNvSpPr/>
          <p:nvPr/>
        </p:nvSpPr>
        <p:spPr>
          <a:xfrm rot="10097539">
            <a:off x="2492596" y="1947395"/>
            <a:ext cx="270264" cy="636191"/>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8FB8D762-279A-870B-5EA2-FFC40B87F4A7}"/>
              </a:ext>
            </a:extLst>
          </p:cNvPr>
          <p:cNvSpPr/>
          <p:nvPr/>
        </p:nvSpPr>
        <p:spPr>
          <a:xfrm rot="11462860">
            <a:off x="2463449" y="1565610"/>
            <a:ext cx="177554" cy="3573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F12BB30C-61C3-7AA4-13FF-AD6AA06791E8}"/>
              </a:ext>
            </a:extLst>
          </p:cNvPr>
          <p:cNvSpPr/>
          <p:nvPr/>
        </p:nvSpPr>
        <p:spPr>
          <a:xfrm rot="20976426">
            <a:off x="9068742" y="5196512"/>
            <a:ext cx="350607" cy="673704"/>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id="{B19D6B0E-23FF-22C9-C493-E4450A418D35}"/>
              </a:ext>
            </a:extLst>
          </p:cNvPr>
          <p:cNvSpPr/>
          <p:nvPr/>
        </p:nvSpPr>
        <p:spPr>
          <a:xfrm rot="614980">
            <a:off x="9576458" y="5907045"/>
            <a:ext cx="206896" cy="324520"/>
          </a:xfrm>
          <a:custGeom>
            <a:avLst/>
            <a:gdLst>
              <a:gd name="connsiteX0" fmla="*/ 80144 w 711213"/>
              <a:gd name="connsiteY0" fmla="*/ 1268302 h 1290887"/>
              <a:gd name="connsiteX1" fmla="*/ 664344 w 711213"/>
              <a:gd name="connsiteY1" fmla="*/ 531702 h 1290887"/>
              <a:gd name="connsiteX2" fmla="*/ 638944 w 711213"/>
              <a:gd name="connsiteY2" fmla="*/ 49102 h 1290887"/>
              <a:gd name="connsiteX3" fmla="*/ 346844 w 711213"/>
              <a:gd name="connsiteY3" fmla="*/ 125302 h 1290887"/>
              <a:gd name="connsiteX4" fmla="*/ 29344 w 711213"/>
              <a:gd name="connsiteY4" fmla="*/ 1014302 h 1290887"/>
              <a:gd name="connsiteX5" fmla="*/ 80144 w 711213"/>
              <a:gd name="connsiteY5" fmla="*/ 1268302 h 1290887"/>
              <a:gd name="connsiteX0" fmla="*/ 80973 w 723594"/>
              <a:gd name="connsiteY0" fmla="*/ 1268302 h 1290887"/>
              <a:gd name="connsiteX1" fmla="*/ 680413 w 723594"/>
              <a:gd name="connsiteY1" fmla="*/ 531702 h 1290887"/>
              <a:gd name="connsiteX2" fmla="*/ 639773 w 723594"/>
              <a:gd name="connsiteY2" fmla="*/ 49102 h 1290887"/>
              <a:gd name="connsiteX3" fmla="*/ 347673 w 723594"/>
              <a:gd name="connsiteY3" fmla="*/ 125302 h 1290887"/>
              <a:gd name="connsiteX4" fmla="*/ 30173 w 723594"/>
              <a:gd name="connsiteY4" fmla="*/ 1014302 h 1290887"/>
              <a:gd name="connsiteX5" fmla="*/ 80973 w 723594"/>
              <a:gd name="connsiteY5" fmla="*/ 1268302 h 1290887"/>
              <a:gd name="connsiteX0" fmla="*/ 80973 w 731032"/>
              <a:gd name="connsiteY0" fmla="*/ 1242139 h 1264724"/>
              <a:gd name="connsiteX1" fmla="*/ 680413 w 731032"/>
              <a:gd name="connsiteY1" fmla="*/ 505539 h 1264724"/>
              <a:gd name="connsiteX2" fmla="*/ 660093 w 731032"/>
              <a:gd name="connsiteY2" fmla="*/ 73739 h 1264724"/>
              <a:gd name="connsiteX3" fmla="*/ 347673 w 731032"/>
              <a:gd name="connsiteY3" fmla="*/ 99139 h 1264724"/>
              <a:gd name="connsiteX4" fmla="*/ 30173 w 731032"/>
              <a:gd name="connsiteY4" fmla="*/ 988139 h 1264724"/>
              <a:gd name="connsiteX5" fmla="*/ 80973 w 731032"/>
              <a:gd name="connsiteY5" fmla="*/ 1242139 h 1264724"/>
              <a:gd name="connsiteX0" fmla="*/ 112450 w 713455"/>
              <a:gd name="connsiteY0" fmla="*/ 1242139 h 1264916"/>
              <a:gd name="connsiteX1" fmla="*/ 666170 w 713455"/>
              <a:gd name="connsiteY1" fmla="*/ 505539 h 1264916"/>
              <a:gd name="connsiteX2" fmla="*/ 645850 w 713455"/>
              <a:gd name="connsiteY2" fmla="*/ 73739 h 1264916"/>
              <a:gd name="connsiteX3" fmla="*/ 333430 w 713455"/>
              <a:gd name="connsiteY3" fmla="*/ 99139 h 1264916"/>
              <a:gd name="connsiteX4" fmla="*/ 15930 w 713455"/>
              <a:gd name="connsiteY4" fmla="*/ 988139 h 1264916"/>
              <a:gd name="connsiteX5" fmla="*/ 112450 w 713455"/>
              <a:gd name="connsiteY5" fmla="*/ 1242139 h 1264916"/>
              <a:gd name="connsiteX0" fmla="*/ 100104 w 701109"/>
              <a:gd name="connsiteY0" fmla="*/ 1242139 h 1264916"/>
              <a:gd name="connsiteX1" fmla="*/ 653824 w 701109"/>
              <a:gd name="connsiteY1" fmla="*/ 505539 h 1264916"/>
              <a:gd name="connsiteX2" fmla="*/ 633504 w 701109"/>
              <a:gd name="connsiteY2" fmla="*/ 73739 h 1264916"/>
              <a:gd name="connsiteX3" fmla="*/ 321084 w 701109"/>
              <a:gd name="connsiteY3" fmla="*/ 99139 h 1264916"/>
              <a:gd name="connsiteX4" fmla="*/ 18824 w 701109"/>
              <a:gd name="connsiteY4" fmla="*/ 988139 h 1264916"/>
              <a:gd name="connsiteX5" fmla="*/ 100104 w 701109"/>
              <a:gd name="connsiteY5" fmla="*/ 1242139 h 126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109" h="1264916">
                <a:moveTo>
                  <a:pt x="100104" y="1242139"/>
                </a:moveTo>
                <a:cubicBezTo>
                  <a:pt x="205937" y="1161706"/>
                  <a:pt x="564924" y="700272"/>
                  <a:pt x="653824" y="505539"/>
                </a:cubicBezTo>
                <a:cubicBezTo>
                  <a:pt x="742724" y="310806"/>
                  <a:pt x="688961" y="141472"/>
                  <a:pt x="633504" y="73739"/>
                </a:cubicBezTo>
                <a:cubicBezTo>
                  <a:pt x="578047" y="6006"/>
                  <a:pt x="422684" y="-61728"/>
                  <a:pt x="321084" y="99139"/>
                </a:cubicBezTo>
                <a:cubicBezTo>
                  <a:pt x="219484" y="260006"/>
                  <a:pt x="55654" y="797639"/>
                  <a:pt x="18824" y="988139"/>
                </a:cubicBezTo>
                <a:cubicBezTo>
                  <a:pt x="-18006" y="1178639"/>
                  <a:pt x="-5729" y="1322572"/>
                  <a:pt x="100104" y="12421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0156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TotalTime>
  <Words>357</Words>
  <Application>Microsoft Office PowerPoint</Application>
  <PresentationFormat>宽屏</PresentationFormat>
  <Paragraphs>44</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Arial</vt:lpstr>
      <vt:lpstr>Jumble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多彩续集ppt模板</dc:title>
  <dc:creator>忘吃药的晓公子 yvonne</dc:creator>
  <cp:keywords>51PPT模板网</cp:keywords>
  <dc:description>www.51pptmoban.com</dc:description>
  <cp:lastModifiedBy>Win user</cp:lastModifiedBy>
  <cp:revision>12</cp:revision>
  <dcterms:created xsi:type="dcterms:W3CDTF">2022-06-22T23:17:35Z</dcterms:created>
  <dcterms:modified xsi:type="dcterms:W3CDTF">2022-06-26T15:30:02Z</dcterms:modified>
</cp:coreProperties>
</file>