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2.xml" ContentType="application/vnd.openxmlformats-officedocument.presentationml.notesSlide+xml"/>
  <Override PartName="/ppt/theme/themeOverride3.xml" ContentType="application/vnd.openxmlformats-officedocument.themeOverride+xml"/>
  <Override PartName="/ppt/notesSlides/notesSlide3.xml" ContentType="application/vnd.openxmlformats-officedocument.presentationml.notesSlide+xml"/>
  <Override PartName="/ppt/theme/themeOverride4.xml" ContentType="application/vnd.openxmlformats-officedocument.themeOverride+xml"/>
  <Override PartName="/ppt/notesSlides/notesSlide4.xml" ContentType="application/vnd.openxmlformats-officedocument.presentationml.notesSlide+xml"/>
  <Override PartName="/ppt/theme/themeOverride5.xml" ContentType="application/vnd.openxmlformats-officedocument.themeOverride+xml"/>
  <Override PartName="/ppt/notesSlides/notesSlide5.xml" ContentType="application/vnd.openxmlformats-officedocument.presentationml.notesSlide+xml"/>
  <Override PartName="/ppt/theme/themeOverride6.xml" ContentType="application/vnd.openxmlformats-officedocument.themeOverride+xml"/>
  <Override PartName="/ppt/notesSlides/notesSlide6.xml" ContentType="application/vnd.openxmlformats-officedocument.presentationml.notesSlide+xml"/>
  <Override PartName="/ppt/theme/themeOverride7.xml" ContentType="application/vnd.openxmlformats-officedocument.themeOverride+xml"/>
  <Override PartName="/ppt/notesSlides/notesSlide7.xml" ContentType="application/vnd.openxmlformats-officedocument.presentationml.notesSlide+xml"/>
  <Override PartName="/ppt/theme/themeOverride8.xml" ContentType="application/vnd.openxmlformats-officedocument.themeOverride+xml"/>
  <Override PartName="/ppt/notesSlides/notesSlide8.xml" ContentType="application/vnd.openxmlformats-officedocument.presentationml.notesSlide+xml"/>
  <Override PartName="/ppt/theme/themeOverride9.xml" ContentType="application/vnd.openxmlformats-officedocument.themeOverride+xml"/>
  <Override PartName="/ppt/notesSlides/notesSlide9.xml" ContentType="application/vnd.openxmlformats-officedocument.presentationml.notesSlide+xml"/>
  <Override PartName="/ppt/theme/themeOverride10.xml" ContentType="application/vnd.openxmlformats-officedocument.themeOverride+xml"/>
  <Override PartName="/ppt/notesSlides/notesSlide10.xml" ContentType="application/vnd.openxmlformats-officedocument.presentationml.notesSlide+xml"/>
  <Override PartName="/ppt/theme/themeOverride11.xml" ContentType="application/vnd.openxmlformats-officedocument.themeOverr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461" r:id="rId2"/>
    <p:sldId id="462" r:id="rId3"/>
    <p:sldId id="463" r:id="rId4"/>
    <p:sldId id="464" r:id="rId5"/>
    <p:sldId id="465" r:id="rId6"/>
    <p:sldId id="466" r:id="rId7"/>
    <p:sldId id="467" r:id="rId8"/>
    <p:sldId id="468" r:id="rId9"/>
    <p:sldId id="469" r:id="rId10"/>
    <p:sldId id="470" r:id="rId11"/>
    <p:sldId id="471" r:id="rId12"/>
    <p:sldId id="357" r:id="rId13"/>
  </p:sldIdLst>
  <p:sldSz cx="15360650" cy="864076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576072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1152144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728216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230428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880360" algn="l" defTabSz="1152144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3456432" algn="l" defTabSz="1152144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4032504" algn="l" defTabSz="1152144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4608576" algn="l" defTabSz="1152144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722" userDrawn="1">
          <p15:clr>
            <a:srgbClr val="A4A3A4"/>
          </p15:clr>
        </p15:guide>
        <p15:guide id="2" pos="483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00"/>
    <a:srgbClr val="990099"/>
    <a:srgbClr val="FF3399"/>
    <a:srgbClr val="66FF33"/>
    <a:srgbClr val="99FF66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5672" autoAdjust="0"/>
  </p:normalViewPr>
  <p:slideViewPr>
    <p:cSldViewPr>
      <p:cViewPr varScale="1">
        <p:scale>
          <a:sx n="83" d="100"/>
          <a:sy n="83" d="100"/>
        </p:scale>
        <p:origin x="432" y="84"/>
      </p:cViewPr>
      <p:guideLst>
        <p:guide orient="horz" pos="2722"/>
        <p:guide pos="4838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50" d="100"/>
        <a:sy n="150" d="100"/>
      </p:scale>
      <p:origin x="0" y="5304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2022/6/26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2022/6/26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152144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1pPr>
    <a:lvl2pPr marL="576072" algn="l" defTabSz="1152144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2pPr>
    <a:lvl3pPr marL="1152144" algn="l" defTabSz="1152144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3pPr>
    <a:lvl4pPr marL="1728216" algn="l" defTabSz="1152144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4pPr>
    <a:lvl5pPr marL="2304288" algn="l" defTabSz="1152144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5pPr>
    <a:lvl6pPr marL="2880360" algn="l" defTabSz="1152144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6pPr>
    <a:lvl7pPr marL="3456432" algn="l" defTabSz="1152144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7pPr>
    <a:lvl8pPr marL="4032504" algn="l" defTabSz="1152144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8pPr>
    <a:lvl9pPr marL="4608576" algn="l" defTabSz="1152144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50DEE79-D6A9-404B-B2E7-14B1D3548937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836600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50DEE79-D6A9-404B-B2E7-14B1D3548937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740200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50DEE79-D6A9-404B-B2E7-14B1D3548937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788589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50DEE79-D6A9-404B-B2E7-14B1D3548937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40771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50DEE79-D6A9-404B-B2E7-14B1D3548937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734138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50DEE79-D6A9-404B-B2E7-14B1D3548937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511747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50DEE79-D6A9-404B-B2E7-14B1D3548937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068592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50DEE79-D6A9-404B-B2E7-14B1D3548937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341981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50DEE79-D6A9-404B-B2E7-14B1D3548937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095717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50DEE79-D6A9-404B-B2E7-14B1D3548937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749247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50DEE79-D6A9-404B-B2E7-14B1D3548937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954073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50DEE79-D6A9-404B-B2E7-14B1D3548937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11801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874003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C4BECD54-B61F-6DF6-ECE2-2A74515AE4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65777-6337-43A0-AE51-5A400E4B44D7}" type="datetimeFigureOut">
              <a:rPr lang="zh-CN" altLang="en-US" smtClean="0"/>
              <a:t>2022/6/26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DBCFF6B6-7372-B254-D8D7-908B2EA2C2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7AD3F7BD-3E54-B99E-5CE5-B29D6B1E89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C7A5C3-3EE7-4006-ACAD-8EA3A19B35E4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440473BA-8ECC-4A1B-6711-C4EEC2B737D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5360650" cy="8640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29332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768033" y="346032"/>
            <a:ext cx="13824586" cy="14401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15214" tIns="57607" rIns="115214" bIns="5760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768033" y="2016179"/>
            <a:ext cx="13824586" cy="5702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15214" tIns="57607" rIns="115214" bIns="5760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768033" y="8008709"/>
            <a:ext cx="3584151" cy="460041"/>
          </a:xfrm>
          <a:prstGeom prst="rect">
            <a:avLst/>
          </a:prstGeom>
        </p:spPr>
        <p:txBody>
          <a:bodyPr vert="horz" lIns="115214" tIns="57607" rIns="115214" bIns="57607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20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2022/6/26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5248223" y="8008709"/>
            <a:ext cx="4864206" cy="460041"/>
          </a:xfrm>
          <a:prstGeom prst="rect">
            <a:avLst/>
          </a:prstGeom>
        </p:spPr>
        <p:txBody>
          <a:bodyPr vert="horz" lIns="115214" tIns="57607" rIns="115214" bIns="57607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20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11008466" y="8008709"/>
            <a:ext cx="3584151" cy="460041"/>
          </a:xfrm>
          <a:prstGeom prst="rect">
            <a:avLst/>
          </a:prstGeom>
        </p:spPr>
        <p:txBody>
          <a:bodyPr vert="horz" lIns="115214" tIns="57607" rIns="115214" bIns="57607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20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2" r:id="rId1"/>
    <p:sldLayoutId id="2147483713" r:id="rId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7332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7332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7332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7332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7332">
          <a:solidFill>
            <a:schemeClr val="tx1"/>
          </a:solidFill>
          <a:latin typeface="Calibri" pitchFamily="34" charset="0"/>
          <a:ea typeface="宋体" charset="-122"/>
        </a:defRPr>
      </a:lvl5pPr>
      <a:lvl6pPr marL="767962" algn="ctr" rtl="0" fontAlgn="base">
        <a:spcBef>
          <a:spcPct val="0"/>
        </a:spcBef>
        <a:spcAft>
          <a:spcPct val="0"/>
        </a:spcAft>
        <a:defRPr sz="7332">
          <a:solidFill>
            <a:schemeClr val="tx1"/>
          </a:solidFill>
          <a:latin typeface="Calibri" pitchFamily="34" charset="0"/>
          <a:ea typeface="宋体" charset="-122"/>
        </a:defRPr>
      </a:lvl6pPr>
      <a:lvl7pPr marL="1535923" algn="ctr" rtl="0" fontAlgn="base">
        <a:spcBef>
          <a:spcPct val="0"/>
        </a:spcBef>
        <a:spcAft>
          <a:spcPct val="0"/>
        </a:spcAft>
        <a:defRPr sz="7332">
          <a:solidFill>
            <a:schemeClr val="tx1"/>
          </a:solidFill>
          <a:latin typeface="Calibri" pitchFamily="34" charset="0"/>
          <a:ea typeface="宋体" charset="-122"/>
        </a:defRPr>
      </a:lvl7pPr>
      <a:lvl8pPr marL="2303885" algn="ctr" rtl="0" fontAlgn="base">
        <a:spcBef>
          <a:spcPct val="0"/>
        </a:spcBef>
        <a:spcAft>
          <a:spcPct val="0"/>
        </a:spcAft>
        <a:defRPr sz="7332">
          <a:solidFill>
            <a:schemeClr val="tx1"/>
          </a:solidFill>
          <a:latin typeface="Calibri" pitchFamily="34" charset="0"/>
          <a:ea typeface="宋体" charset="-122"/>
        </a:defRPr>
      </a:lvl8pPr>
      <a:lvl9pPr marL="3071846" algn="ctr" rtl="0" fontAlgn="base">
        <a:spcBef>
          <a:spcPct val="0"/>
        </a:spcBef>
        <a:spcAft>
          <a:spcPct val="0"/>
        </a:spcAft>
        <a:defRPr sz="7332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575971" indent="-575971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5332" kern="1200">
          <a:solidFill>
            <a:schemeClr val="tx1"/>
          </a:solidFill>
          <a:latin typeface="+mn-lt"/>
          <a:ea typeface="+mn-ea"/>
          <a:cs typeface="+mn-cs"/>
        </a:defRPr>
      </a:lvl1pPr>
      <a:lvl2pPr marL="1247938" indent="-479976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4666" kern="1200">
          <a:solidFill>
            <a:schemeClr val="tx1"/>
          </a:solidFill>
          <a:latin typeface="+mn-lt"/>
          <a:ea typeface="+mn-ea"/>
          <a:cs typeface="+mn-cs"/>
        </a:defRPr>
      </a:lvl2pPr>
      <a:lvl3pPr marL="1919904" indent="-383981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999" kern="1200">
          <a:solidFill>
            <a:schemeClr val="tx1"/>
          </a:solidFill>
          <a:latin typeface="+mn-lt"/>
          <a:ea typeface="+mn-ea"/>
          <a:cs typeface="+mn-cs"/>
        </a:defRPr>
      </a:lvl3pPr>
      <a:lvl4pPr marL="2687866" indent="-383981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3333" kern="1200">
          <a:solidFill>
            <a:schemeClr val="tx1"/>
          </a:solidFill>
          <a:latin typeface="+mn-lt"/>
          <a:ea typeface="+mn-ea"/>
          <a:cs typeface="+mn-cs"/>
        </a:defRPr>
      </a:lvl4pPr>
      <a:lvl5pPr marL="3455827" indent="-383981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3333" kern="1200">
          <a:solidFill>
            <a:schemeClr val="tx1"/>
          </a:solidFill>
          <a:latin typeface="+mn-lt"/>
          <a:ea typeface="+mn-ea"/>
          <a:cs typeface="+mn-cs"/>
        </a:defRPr>
      </a:lvl5pPr>
      <a:lvl6pPr marL="4223789" indent="-383981" algn="l" defTabSz="1535923" rtl="0" eaLnBrk="1" latinLnBrk="0" hangingPunct="1">
        <a:spcBef>
          <a:spcPct val="20000"/>
        </a:spcBef>
        <a:buFont typeface="Arial" pitchFamily="34" charset="0"/>
        <a:buChar char="•"/>
        <a:defRPr sz="3333" kern="1200">
          <a:solidFill>
            <a:schemeClr val="tx1"/>
          </a:solidFill>
          <a:latin typeface="+mn-lt"/>
          <a:ea typeface="+mn-ea"/>
          <a:cs typeface="+mn-cs"/>
        </a:defRPr>
      </a:lvl6pPr>
      <a:lvl7pPr marL="4991750" indent="-383981" algn="l" defTabSz="1535923" rtl="0" eaLnBrk="1" latinLnBrk="0" hangingPunct="1">
        <a:spcBef>
          <a:spcPct val="20000"/>
        </a:spcBef>
        <a:buFont typeface="Arial" pitchFamily="34" charset="0"/>
        <a:buChar char="•"/>
        <a:defRPr sz="3333" kern="1200">
          <a:solidFill>
            <a:schemeClr val="tx1"/>
          </a:solidFill>
          <a:latin typeface="+mn-lt"/>
          <a:ea typeface="+mn-ea"/>
          <a:cs typeface="+mn-cs"/>
        </a:defRPr>
      </a:lvl7pPr>
      <a:lvl8pPr marL="5759712" indent="-383981" algn="l" defTabSz="1535923" rtl="0" eaLnBrk="1" latinLnBrk="0" hangingPunct="1">
        <a:spcBef>
          <a:spcPct val="20000"/>
        </a:spcBef>
        <a:buFont typeface="Arial" pitchFamily="34" charset="0"/>
        <a:buChar char="•"/>
        <a:defRPr sz="3333" kern="1200">
          <a:solidFill>
            <a:schemeClr val="tx1"/>
          </a:solidFill>
          <a:latin typeface="+mn-lt"/>
          <a:ea typeface="+mn-ea"/>
          <a:cs typeface="+mn-cs"/>
        </a:defRPr>
      </a:lvl8pPr>
      <a:lvl9pPr marL="6527673" indent="-383981" algn="l" defTabSz="1535923" rtl="0" eaLnBrk="1" latinLnBrk="0" hangingPunct="1">
        <a:spcBef>
          <a:spcPct val="20000"/>
        </a:spcBef>
        <a:buFont typeface="Arial" pitchFamily="34" charset="0"/>
        <a:buChar char="•"/>
        <a:defRPr sz="333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535923" rtl="0" eaLnBrk="1" latinLnBrk="0" hangingPunct="1">
        <a:defRPr sz="3066" kern="1200">
          <a:solidFill>
            <a:schemeClr val="tx1"/>
          </a:solidFill>
          <a:latin typeface="+mn-lt"/>
          <a:ea typeface="+mn-ea"/>
          <a:cs typeface="+mn-cs"/>
        </a:defRPr>
      </a:lvl1pPr>
      <a:lvl2pPr marL="767962" algn="l" defTabSz="1535923" rtl="0" eaLnBrk="1" latinLnBrk="0" hangingPunct="1">
        <a:defRPr sz="3066" kern="1200">
          <a:solidFill>
            <a:schemeClr val="tx1"/>
          </a:solidFill>
          <a:latin typeface="+mn-lt"/>
          <a:ea typeface="+mn-ea"/>
          <a:cs typeface="+mn-cs"/>
        </a:defRPr>
      </a:lvl2pPr>
      <a:lvl3pPr marL="1535923" algn="l" defTabSz="1535923" rtl="0" eaLnBrk="1" latinLnBrk="0" hangingPunct="1">
        <a:defRPr sz="3066" kern="1200">
          <a:solidFill>
            <a:schemeClr val="tx1"/>
          </a:solidFill>
          <a:latin typeface="+mn-lt"/>
          <a:ea typeface="+mn-ea"/>
          <a:cs typeface="+mn-cs"/>
        </a:defRPr>
      </a:lvl3pPr>
      <a:lvl4pPr marL="2303885" algn="l" defTabSz="1535923" rtl="0" eaLnBrk="1" latinLnBrk="0" hangingPunct="1">
        <a:defRPr sz="3066" kern="1200">
          <a:solidFill>
            <a:schemeClr val="tx1"/>
          </a:solidFill>
          <a:latin typeface="+mn-lt"/>
          <a:ea typeface="+mn-ea"/>
          <a:cs typeface="+mn-cs"/>
        </a:defRPr>
      </a:lvl4pPr>
      <a:lvl5pPr marL="3071846" algn="l" defTabSz="1535923" rtl="0" eaLnBrk="1" latinLnBrk="0" hangingPunct="1">
        <a:defRPr sz="3066" kern="1200">
          <a:solidFill>
            <a:schemeClr val="tx1"/>
          </a:solidFill>
          <a:latin typeface="+mn-lt"/>
          <a:ea typeface="+mn-ea"/>
          <a:cs typeface="+mn-cs"/>
        </a:defRPr>
      </a:lvl5pPr>
      <a:lvl6pPr marL="3839808" algn="l" defTabSz="1535923" rtl="0" eaLnBrk="1" latinLnBrk="0" hangingPunct="1">
        <a:defRPr sz="3066" kern="1200">
          <a:solidFill>
            <a:schemeClr val="tx1"/>
          </a:solidFill>
          <a:latin typeface="+mn-lt"/>
          <a:ea typeface="+mn-ea"/>
          <a:cs typeface="+mn-cs"/>
        </a:defRPr>
      </a:lvl6pPr>
      <a:lvl7pPr marL="4607769" algn="l" defTabSz="1535923" rtl="0" eaLnBrk="1" latinLnBrk="0" hangingPunct="1">
        <a:defRPr sz="3066" kern="1200">
          <a:solidFill>
            <a:schemeClr val="tx1"/>
          </a:solidFill>
          <a:latin typeface="+mn-lt"/>
          <a:ea typeface="+mn-ea"/>
          <a:cs typeface="+mn-cs"/>
        </a:defRPr>
      </a:lvl7pPr>
      <a:lvl8pPr marL="5375731" algn="l" defTabSz="1535923" rtl="0" eaLnBrk="1" latinLnBrk="0" hangingPunct="1">
        <a:defRPr sz="3066" kern="1200">
          <a:solidFill>
            <a:schemeClr val="tx1"/>
          </a:solidFill>
          <a:latin typeface="+mn-lt"/>
          <a:ea typeface="+mn-ea"/>
          <a:cs typeface="+mn-cs"/>
        </a:defRPr>
      </a:lvl8pPr>
      <a:lvl9pPr marL="6143693" algn="l" defTabSz="1535923" rtl="0" eaLnBrk="1" latinLnBrk="0" hangingPunct="1">
        <a:defRPr sz="3066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1.xml"/><Relationship Id="rId4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7.xml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9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6273187" y="4546838"/>
            <a:ext cx="2772586" cy="620136"/>
          </a:xfrm>
          <a:prstGeom prst="ellipse">
            <a:avLst/>
          </a:prstGeom>
          <a:gradFill flip="none" rotWithShape="1">
            <a:gsLst>
              <a:gs pos="100000">
                <a:sysClr val="windowText" lastClr="000000">
                  <a:alpha val="0"/>
                </a:sysClr>
              </a:gs>
              <a:gs pos="0">
                <a:sysClr val="windowText" lastClr="000000">
                  <a:alpha val="47000"/>
                </a:sysClr>
              </a:gs>
            </a:gsLst>
            <a:path path="shape">
              <a:fillToRect l="50000" t="50000" r="50000" b="50000"/>
            </a:path>
            <a:tileRect/>
          </a:gradFill>
          <a:ln w="25400" cap="flat" cmpd="sng" algn="ctr">
            <a:noFill/>
            <a:prstDash val="solid"/>
          </a:ln>
          <a:effectLst/>
        </p:spPr>
        <p:txBody>
          <a:bodyPr lIns="153598" tIns="76799" rIns="153598" bIns="76799" rtlCol="0" anchor="ctr"/>
          <a:lstStyle/>
          <a:p>
            <a:pPr algn="ctr" defTabSz="1535923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066" kern="0" dirty="0">
              <a:solidFill>
                <a:sysClr val="window" lastClr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右箭头 6"/>
          <p:cNvSpPr/>
          <p:nvPr/>
        </p:nvSpPr>
        <p:spPr bwMode="auto">
          <a:xfrm rot="19885052">
            <a:off x="3871009" y="4323501"/>
            <a:ext cx="3137205" cy="1902417"/>
          </a:xfrm>
          <a:custGeom>
            <a:avLst/>
            <a:gdLst>
              <a:gd name="connsiteX0" fmla="*/ 0 w 648072"/>
              <a:gd name="connsiteY0" fmla="*/ 270030 h 1080120"/>
              <a:gd name="connsiteX1" fmla="*/ 235133 w 648072"/>
              <a:gd name="connsiteY1" fmla="*/ 270030 h 1080120"/>
              <a:gd name="connsiteX2" fmla="*/ 235133 w 648072"/>
              <a:gd name="connsiteY2" fmla="*/ 0 h 1080120"/>
              <a:gd name="connsiteX3" fmla="*/ 648072 w 648072"/>
              <a:gd name="connsiteY3" fmla="*/ 540060 h 1080120"/>
              <a:gd name="connsiteX4" fmla="*/ 235133 w 648072"/>
              <a:gd name="connsiteY4" fmla="*/ 1080120 h 1080120"/>
              <a:gd name="connsiteX5" fmla="*/ 235133 w 648072"/>
              <a:gd name="connsiteY5" fmla="*/ 810090 h 1080120"/>
              <a:gd name="connsiteX6" fmla="*/ 0 w 648072"/>
              <a:gd name="connsiteY6" fmla="*/ 810090 h 1080120"/>
              <a:gd name="connsiteX7" fmla="*/ 0 w 648072"/>
              <a:gd name="connsiteY7" fmla="*/ 270030 h 1080120"/>
              <a:gd name="connsiteX0" fmla="*/ 0 w 1638388"/>
              <a:gd name="connsiteY0" fmla="*/ 270030 h 1080120"/>
              <a:gd name="connsiteX1" fmla="*/ 235133 w 1638388"/>
              <a:gd name="connsiteY1" fmla="*/ 270030 h 1080120"/>
              <a:gd name="connsiteX2" fmla="*/ 235133 w 1638388"/>
              <a:gd name="connsiteY2" fmla="*/ 0 h 1080120"/>
              <a:gd name="connsiteX3" fmla="*/ 1638388 w 1638388"/>
              <a:gd name="connsiteY3" fmla="*/ 660191 h 1080120"/>
              <a:gd name="connsiteX4" fmla="*/ 235133 w 1638388"/>
              <a:gd name="connsiteY4" fmla="*/ 1080120 h 1080120"/>
              <a:gd name="connsiteX5" fmla="*/ 235133 w 1638388"/>
              <a:gd name="connsiteY5" fmla="*/ 810090 h 1080120"/>
              <a:gd name="connsiteX6" fmla="*/ 0 w 1638388"/>
              <a:gd name="connsiteY6" fmla="*/ 810090 h 1080120"/>
              <a:gd name="connsiteX7" fmla="*/ 0 w 1638388"/>
              <a:gd name="connsiteY7" fmla="*/ 270030 h 1080120"/>
              <a:gd name="connsiteX0" fmla="*/ 0 w 1638388"/>
              <a:gd name="connsiteY0" fmla="*/ 270030 h 1019127"/>
              <a:gd name="connsiteX1" fmla="*/ 235133 w 1638388"/>
              <a:gd name="connsiteY1" fmla="*/ 270030 h 1019127"/>
              <a:gd name="connsiteX2" fmla="*/ 235133 w 1638388"/>
              <a:gd name="connsiteY2" fmla="*/ 0 h 1019127"/>
              <a:gd name="connsiteX3" fmla="*/ 1638388 w 1638388"/>
              <a:gd name="connsiteY3" fmla="*/ 660191 h 1019127"/>
              <a:gd name="connsiteX4" fmla="*/ 601002 w 1638388"/>
              <a:gd name="connsiteY4" fmla="*/ 1019127 h 1019127"/>
              <a:gd name="connsiteX5" fmla="*/ 235133 w 1638388"/>
              <a:gd name="connsiteY5" fmla="*/ 810090 h 1019127"/>
              <a:gd name="connsiteX6" fmla="*/ 0 w 1638388"/>
              <a:gd name="connsiteY6" fmla="*/ 810090 h 1019127"/>
              <a:gd name="connsiteX7" fmla="*/ 0 w 1638388"/>
              <a:gd name="connsiteY7" fmla="*/ 270030 h 1019127"/>
              <a:gd name="connsiteX0" fmla="*/ 0 w 1638388"/>
              <a:gd name="connsiteY0" fmla="*/ 505071 h 1254168"/>
              <a:gd name="connsiteX1" fmla="*/ 235133 w 1638388"/>
              <a:gd name="connsiteY1" fmla="*/ 505071 h 1254168"/>
              <a:gd name="connsiteX2" fmla="*/ 16087 w 1638388"/>
              <a:gd name="connsiteY2" fmla="*/ 0 h 1254168"/>
              <a:gd name="connsiteX3" fmla="*/ 1638388 w 1638388"/>
              <a:gd name="connsiteY3" fmla="*/ 895232 h 1254168"/>
              <a:gd name="connsiteX4" fmla="*/ 601002 w 1638388"/>
              <a:gd name="connsiteY4" fmla="*/ 1254168 h 1254168"/>
              <a:gd name="connsiteX5" fmla="*/ 235133 w 1638388"/>
              <a:gd name="connsiteY5" fmla="*/ 1045131 h 1254168"/>
              <a:gd name="connsiteX6" fmla="*/ 0 w 1638388"/>
              <a:gd name="connsiteY6" fmla="*/ 1045131 h 1254168"/>
              <a:gd name="connsiteX7" fmla="*/ 0 w 1638388"/>
              <a:gd name="connsiteY7" fmla="*/ 505071 h 1254168"/>
              <a:gd name="connsiteX0" fmla="*/ 0 w 1638388"/>
              <a:gd name="connsiteY0" fmla="*/ 396626 h 1145723"/>
              <a:gd name="connsiteX1" fmla="*/ 235133 w 1638388"/>
              <a:gd name="connsiteY1" fmla="*/ 396626 h 1145723"/>
              <a:gd name="connsiteX2" fmla="*/ 29316 w 1638388"/>
              <a:gd name="connsiteY2" fmla="*/ 0 h 1145723"/>
              <a:gd name="connsiteX3" fmla="*/ 1638388 w 1638388"/>
              <a:gd name="connsiteY3" fmla="*/ 786787 h 1145723"/>
              <a:gd name="connsiteX4" fmla="*/ 601002 w 1638388"/>
              <a:gd name="connsiteY4" fmla="*/ 1145723 h 1145723"/>
              <a:gd name="connsiteX5" fmla="*/ 235133 w 1638388"/>
              <a:gd name="connsiteY5" fmla="*/ 936686 h 1145723"/>
              <a:gd name="connsiteX6" fmla="*/ 0 w 1638388"/>
              <a:gd name="connsiteY6" fmla="*/ 936686 h 1145723"/>
              <a:gd name="connsiteX7" fmla="*/ 0 w 1638388"/>
              <a:gd name="connsiteY7" fmla="*/ 396626 h 1145723"/>
              <a:gd name="connsiteX0" fmla="*/ 0 w 1830975"/>
              <a:gd name="connsiteY0" fmla="*/ 378476 h 1145723"/>
              <a:gd name="connsiteX1" fmla="*/ 427720 w 1830975"/>
              <a:gd name="connsiteY1" fmla="*/ 396626 h 1145723"/>
              <a:gd name="connsiteX2" fmla="*/ 221903 w 1830975"/>
              <a:gd name="connsiteY2" fmla="*/ 0 h 1145723"/>
              <a:gd name="connsiteX3" fmla="*/ 1830975 w 1830975"/>
              <a:gd name="connsiteY3" fmla="*/ 786787 h 1145723"/>
              <a:gd name="connsiteX4" fmla="*/ 793589 w 1830975"/>
              <a:gd name="connsiteY4" fmla="*/ 1145723 h 1145723"/>
              <a:gd name="connsiteX5" fmla="*/ 427720 w 1830975"/>
              <a:gd name="connsiteY5" fmla="*/ 936686 h 1145723"/>
              <a:gd name="connsiteX6" fmla="*/ 192587 w 1830975"/>
              <a:gd name="connsiteY6" fmla="*/ 936686 h 1145723"/>
              <a:gd name="connsiteX7" fmla="*/ 0 w 1830975"/>
              <a:gd name="connsiteY7" fmla="*/ 378476 h 1145723"/>
              <a:gd name="connsiteX0" fmla="*/ 0 w 1830975"/>
              <a:gd name="connsiteY0" fmla="*/ 378476 h 1145723"/>
              <a:gd name="connsiteX1" fmla="*/ 427720 w 1830975"/>
              <a:gd name="connsiteY1" fmla="*/ 396626 h 1145723"/>
              <a:gd name="connsiteX2" fmla="*/ 221903 w 1830975"/>
              <a:gd name="connsiteY2" fmla="*/ 0 h 1145723"/>
              <a:gd name="connsiteX3" fmla="*/ 1830975 w 1830975"/>
              <a:gd name="connsiteY3" fmla="*/ 786787 h 1145723"/>
              <a:gd name="connsiteX4" fmla="*/ 793589 w 1830975"/>
              <a:gd name="connsiteY4" fmla="*/ 1145723 h 1145723"/>
              <a:gd name="connsiteX5" fmla="*/ 427720 w 1830975"/>
              <a:gd name="connsiteY5" fmla="*/ 936686 h 1145723"/>
              <a:gd name="connsiteX6" fmla="*/ 321260 w 1830975"/>
              <a:gd name="connsiteY6" fmla="*/ 833239 h 1145723"/>
              <a:gd name="connsiteX7" fmla="*/ 0 w 1830975"/>
              <a:gd name="connsiteY7" fmla="*/ 378476 h 1145723"/>
              <a:gd name="connsiteX0" fmla="*/ 0 w 1830975"/>
              <a:gd name="connsiteY0" fmla="*/ 378476 h 1145723"/>
              <a:gd name="connsiteX1" fmla="*/ 427720 w 1830975"/>
              <a:gd name="connsiteY1" fmla="*/ 396626 h 1145723"/>
              <a:gd name="connsiteX2" fmla="*/ 221903 w 1830975"/>
              <a:gd name="connsiteY2" fmla="*/ 0 h 1145723"/>
              <a:gd name="connsiteX3" fmla="*/ 1830975 w 1830975"/>
              <a:gd name="connsiteY3" fmla="*/ 786787 h 1145723"/>
              <a:gd name="connsiteX4" fmla="*/ 793589 w 1830975"/>
              <a:gd name="connsiteY4" fmla="*/ 1145723 h 1145723"/>
              <a:gd name="connsiteX5" fmla="*/ 555394 w 1830975"/>
              <a:gd name="connsiteY5" fmla="*/ 861619 h 1145723"/>
              <a:gd name="connsiteX6" fmla="*/ 321260 w 1830975"/>
              <a:gd name="connsiteY6" fmla="*/ 833239 h 1145723"/>
              <a:gd name="connsiteX7" fmla="*/ 0 w 1830975"/>
              <a:gd name="connsiteY7" fmla="*/ 378476 h 1145723"/>
              <a:gd name="connsiteX0" fmla="*/ 0 w 1830975"/>
              <a:gd name="connsiteY0" fmla="*/ 378476 h 1145723"/>
              <a:gd name="connsiteX1" fmla="*/ 427720 w 1830975"/>
              <a:gd name="connsiteY1" fmla="*/ 396626 h 1145723"/>
              <a:gd name="connsiteX2" fmla="*/ 221903 w 1830975"/>
              <a:gd name="connsiteY2" fmla="*/ 0 h 1145723"/>
              <a:gd name="connsiteX3" fmla="*/ 1830975 w 1830975"/>
              <a:gd name="connsiteY3" fmla="*/ 786787 h 1145723"/>
              <a:gd name="connsiteX4" fmla="*/ 793589 w 1830975"/>
              <a:gd name="connsiteY4" fmla="*/ 1145723 h 1145723"/>
              <a:gd name="connsiteX5" fmla="*/ 621230 w 1830975"/>
              <a:gd name="connsiteY5" fmla="*/ 767325 h 1145723"/>
              <a:gd name="connsiteX6" fmla="*/ 321260 w 1830975"/>
              <a:gd name="connsiteY6" fmla="*/ 833239 h 1145723"/>
              <a:gd name="connsiteX7" fmla="*/ 0 w 1830975"/>
              <a:gd name="connsiteY7" fmla="*/ 378476 h 1145723"/>
              <a:gd name="connsiteX0" fmla="*/ 0 w 1830975"/>
              <a:gd name="connsiteY0" fmla="*/ 378476 h 1145723"/>
              <a:gd name="connsiteX1" fmla="*/ 427720 w 1830975"/>
              <a:gd name="connsiteY1" fmla="*/ 396626 h 1145723"/>
              <a:gd name="connsiteX2" fmla="*/ 221903 w 1830975"/>
              <a:gd name="connsiteY2" fmla="*/ 0 h 1145723"/>
              <a:gd name="connsiteX3" fmla="*/ 1830975 w 1830975"/>
              <a:gd name="connsiteY3" fmla="*/ 786787 h 1145723"/>
              <a:gd name="connsiteX4" fmla="*/ 793589 w 1830975"/>
              <a:gd name="connsiteY4" fmla="*/ 1145723 h 1145723"/>
              <a:gd name="connsiteX5" fmla="*/ 628384 w 1830975"/>
              <a:gd name="connsiteY5" fmla="*/ 886922 h 1145723"/>
              <a:gd name="connsiteX6" fmla="*/ 321260 w 1830975"/>
              <a:gd name="connsiteY6" fmla="*/ 833239 h 1145723"/>
              <a:gd name="connsiteX7" fmla="*/ 0 w 1830975"/>
              <a:gd name="connsiteY7" fmla="*/ 378476 h 1145723"/>
              <a:gd name="connsiteX0" fmla="*/ 0 w 1830975"/>
              <a:gd name="connsiteY0" fmla="*/ 378476 h 1145723"/>
              <a:gd name="connsiteX1" fmla="*/ 427720 w 1830975"/>
              <a:gd name="connsiteY1" fmla="*/ 396626 h 1145723"/>
              <a:gd name="connsiteX2" fmla="*/ 221903 w 1830975"/>
              <a:gd name="connsiteY2" fmla="*/ 0 h 1145723"/>
              <a:gd name="connsiteX3" fmla="*/ 1830975 w 1830975"/>
              <a:gd name="connsiteY3" fmla="*/ 786787 h 1145723"/>
              <a:gd name="connsiteX4" fmla="*/ 793589 w 1830975"/>
              <a:gd name="connsiteY4" fmla="*/ 1145723 h 1145723"/>
              <a:gd name="connsiteX5" fmla="*/ 628384 w 1830975"/>
              <a:gd name="connsiteY5" fmla="*/ 886922 h 1145723"/>
              <a:gd name="connsiteX6" fmla="*/ 230042 w 1830975"/>
              <a:gd name="connsiteY6" fmla="*/ 841393 h 1145723"/>
              <a:gd name="connsiteX7" fmla="*/ 0 w 1830975"/>
              <a:gd name="connsiteY7" fmla="*/ 378476 h 1145723"/>
              <a:gd name="connsiteX0" fmla="*/ 0 w 1830975"/>
              <a:gd name="connsiteY0" fmla="*/ 378476 h 1132572"/>
              <a:gd name="connsiteX1" fmla="*/ 427720 w 1830975"/>
              <a:gd name="connsiteY1" fmla="*/ 396626 h 1132572"/>
              <a:gd name="connsiteX2" fmla="*/ 221903 w 1830975"/>
              <a:gd name="connsiteY2" fmla="*/ 0 h 1132572"/>
              <a:gd name="connsiteX3" fmla="*/ 1830975 w 1830975"/>
              <a:gd name="connsiteY3" fmla="*/ 786787 h 1132572"/>
              <a:gd name="connsiteX4" fmla="*/ 742904 w 1830975"/>
              <a:gd name="connsiteY4" fmla="*/ 1132572 h 1132572"/>
              <a:gd name="connsiteX5" fmla="*/ 628384 w 1830975"/>
              <a:gd name="connsiteY5" fmla="*/ 886922 h 1132572"/>
              <a:gd name="connsiteX6" fmla="*/ 230042 w 1830975"/>
              <a:gd name="connsiteY6" fmla="*/ 841393 h 1132572"/>
              <a:gd name="connsiteX7" fmla="*/ 0 w 1830975"/>
              <a:gd name="connsiteY7" fmla="*/ 378476 h 1132572"/>
              <a:gd name="connsiteX0" fmla="*/ 0 w 1830975"/>
              <a:gd name="connsiteY0" fmla="*/ 378476 h 1132572"/>
              <a:gd name="connsiteX1" fmla="*/ 401340 w 1830975"/>
              <a:gd name="connsiteY1" fmla="*/ 338866 h 1132572"/>
              <a:gd name="connsiteX2" fmla="*/ 221903 w 1830975"/>
              <a:gd name="connsiteY2" fmla="*/ 0 h 1132572"/>
              <a:gd name="connsiteX3" fmla="*/ 1830975 w 1830975"/>
              <a:gd name="connsiteY3" fmla="*/ 786787 h 1132572"/>
              <a:gd name="connsiteX4" fmla="*/ 742904 w 1830975"/>
              <a:gd name="connsiteY4" fmla="*/ 1132572 h 1132572"/>
              <a:gd name="connsiteX5" fmla="*/ 628384 w 1830975"/>
              <a:gd name="connsiteY5" fmla="*/ 886922 h 1132572"/>
              <a:gd name="connsiteX6" fmla="*/ 230042 w 1830975"/>
              <a:gd name="connsiteY6" fmla="*/ 841393 h 1132572"/>
              <a:gd name="connsiteX7" fmla="*/ 0 w 1830975"/>
              <a:gd name="connsiteY7" fmla="*/ 378476 h 1132572"/>
              <a:gd name="connsiteX0" fmla="*/ 0 w 1893812"/>
              <a:gd name="connsiteY0" fmla="*/ 387629 h 1132572"/>
              <a:gd name="connsiteX1" fmla="*/ 464177 w 1893812"/>
              <a:gd name="connsiteY1" fmla="*/ 338866 h 1132572"/>
              <a:gd name="connsiteX2" fmla="*/ 284740 w 1893812"/>
              <a:gd name="connsiteY2" fmla="*/ 0 h 1132572"/>
              <a:gd name="connsiteX3" fmla="*/ 1893812 w 1893812"/>
              <a:gd name="connsiteY3" fmla="*/ 786787 h 1132572"/>
              <a:gd name="connsiteX4" fmla="*/ 805741 w 1893812"/>
              <a:gd name="connsiteY4" fmla="*/ 1132572 h 1132572"/>
              <a:gd name="connsiteX5" fmla="*/ 691221 w 1893812"/>
              <a:gd name="connsiteY5" fmla="*/ 886922 h 1132572"/>
              <a:gd name="connsiteX6" fmla="*/ 292879 w 1893812"/>
              <a:gd name="connsiteY6" fmla="*/ 841393 h 1132572"/>
              <a:gd name="connsiteX7" fmla="*/ 0 w 1893812"/>
              <a:gd name="connsiteY7" fmla="*/ 387629 h 1132572"/>
              <a:gd name="connsiteX0" fmla="*/ 0 w 1893812"/>
              <a:gd name="connsiteY0" fmla="*/ 387629 h 1132572"/>
              <a:gd name="connsiteX1" fmla="*/ 463177 w 1893812"/>
              <a:gd name="connsiteY1" fmla="*/ 367246 h 1132572"/>
              <a:gd name="connsiteX2" fmla="*/ 284740 w 1893812"/>
              <a:gd name="connsiteY2" fmla="*/ 0 h 1132572"/>
              <a:gd name="connsiteX3" fmla="*/ 1893812 w 1893812"/>
              <a:gd name="connsiteY3" fmla="*/ 786787 h 1132572"/>
              <a:gd name="connsiteX4" fmla="*/ 805741 w 1893812"/>
              <a:gd name="connsiteY4" fmla="*/ 1132572 h 1132572"/>
              <a:gd name="connsiteX5" fmla="*/ 691221 w 1893812"/>
              <a:gd name="connsiteY5" fmla="*/ 886922 h 1132572"/>
              <a:gd name="connsiteX6" fmla="*/ 292879 w 1893812"/>
              <a:gd name="connsiteY6" fmla="*/ 841393 h 1132572"/>
              <a:gd name="connsiteX7" fmla="*/ 0 w 1893812"/>
              <a:gd name="connsiteY7" fmla="*/ 387629 h 1132572"/>
              <a:gd name="connsiteX0" fmla="*/ 0 w 1893812"/>
              <a:gd name="connsiteY0" fmla="*/ 387629 h 1132572"/>
              <a:gd name="connsiteX1" fmla="*/ 463177 w 1893812"/>
              <a:gd name="connsiteY1" fmla="*/ 367246 h 1132572"/>
              <a:gd name="connsiteX2" fmla="*/ 284740 w 1893812"/>
              <a:gd name="connsiteY2" fmla="*/ 0 h 1132572"/>
              <a:gd name="connsiteX3" fmla="*/ 1893812 w 1893812"/>
              <a:gd name="connsiteY3" fmla="*/ 786787 h 1132572"/>
              <a:gd name="connsiteX4" fmla="*/ 805741 w 1893812"/>
              <a:gd name="connsiteY4" fmla="*/ 1132572 h 1132572"/>
              <a:gd name="connsiteX5" fmla="*/ 705372 w 1893812"/>
              <a:gd name="connsiteY5" fmla="*/ 807856 h 1132572"/>
              <a:gd name="connsiteX6" fmla="*/ 292879 w 1893812"/>
              <a:gd name="connsiteY6" fmla="*/ 841393 h 1132572"/>
              <a:gd name="connsiteX7" fmla="*/ 0 w 1893812"/>
              <a:gd name="connsiteY7" fmla="*/ 387629 h 1132572"/>
              <a:gd name="connsiteX0" fmla="*/ 0 w 1893812"/>
              <a:gd name="connsiteY0" fmla="*/ 387629 h 1132572"/>
              <a:gd name="connsiteX1" fmla="*/ 463177 w 1893812"/>
              <a:gd name="connsiteY1" fmla="*/ 367246 h 1132572"/>
              <a:gd name="connsiteX2" fmla="*/ 284740 w 1893812"/>
              <a:gd name="connsiteY2" fmla="*/ 0 h 1132572"/>
              <a:gd name="connsiteX3" fmla="*/ 1893812 w 1893812"/>
              <a:gd name="connsiteY3" fmla="*/ 786787 h 1132572"/>
              <a:gd name="connsiteX4" fmla="*/ 805741 w 1893812"/>
              <a:gd name="connsiteY4" fmla="*/ 1132572 h 1132572"/>
              <a:gd name="connsiteX5" fmla="*/ 720600 w 1893812"/>
              <a:gd name="connsiteY5" fmla="*/ 859541 h 1132572"/>
              <a:gd name="connsiteX6" fmla="*/ 292879 w 1893812"/>
              <a:gd name="connsiteY6" fmla="*/ 841393 h 1132572"/>
              <a:gd name="connsiteX7" fmla="*/ 0 w 1893812"/>
              <a:gd name="connsiteY7" fmla="*/ 387629 h 1132572"/>
              <a:gd name="connsiteX0" fmla="*/ 0 w 1893812"/>
              <a:gd name="connsiteY0" fmla="*/ 387629 h 1132572"/>
              <a:gd name="connsiteX1" fmla="*/ 463177 w 1893812"/>
              <a:gd name="connsiteY1" fmla="*/ 367246 h 1132572"/>
              <a:gd name="connsiteX2" fmla="*/ 284740 w 1893812"/>
              <a:gd name="connsiteY2" fmla="*/ 0 h 1132572"/>
              <a:gd name="connsiteX3" fmla="*/ 1893812 w 1893812"/>
              <a:gd name="connsiteY3" fmla="*/ 786787 h 1132572"/>
              <a:gd name="connsiteX4" fmla="*/ 805741 w 1893812"/>
              <a:gd name="connsiteY4" fmla="*/ 1132572 h 1132572"/>
              <a:gd name="connsiteX5" fmla="*/ 698295 w 1893812"/>
              <a:gd name="connsiteY5" fmla="*/ 847389 h 1132572"/>
              <a:gd name="connsiteX6" fmla="*/ 292879 w 1893812"/>
              <a:gd name="connsiteY6" fmla="*/ 841393 h 1132572"/>
              <a:gd name="connsiteX7" fmla="*/ 0 w 1893812"/>
              <a:gd name="connsiteY7" fmla="*/ 387629 h 1132572"/>
              <a:gd name="connsiteX0" fmla="*/ 0 w 1874585"/>
              <a:gd name="connsiteY0" fmla="*/ 325792 h 1132572"/>
              <a:gd name="connsiteX1" fmla="*/ 443950 w 1874585"/>
              <a:gd name="connsiteY1" fmla="*/ 367246 h 1132572"/>
              <a:gd name="connsiteX2" fmla="*/ 265513 w 1874585"/>
              <a:gd name="connsiteY2" fmla="*/ 0 h 1132572"/>
              <a:gd name="connsiteX3" fmla="*/ 1874585 w 1874585"/>
              <a:gd name="connsiteY3" fmla="*/ 786787 h 1132572"/>
              <a:gd name="connsiteX4" fmla="*/ 786514 w 1874585"/>
              <a:gd name="connsiteY4" fmla="*/ 1132572 h 1132572"/>
              <a:gd name="connsiteX5" fmla="*/ 679068 w 1874585"/>
              <a:gd name="connsiteY5" fmla="*/ 847389 h 1132572"/>
              <a:gd name="connsiteX6" fmla="*/ 273652 w 1874585"/>
              <a:gd name="connsiteY6" fmla="*/ 841393 h 1132572"/>
              <a:gd name="connsiteX7" fmla="*/ 0 w 1874585"/>
              <a:gd name="connsiteY7" fmla="*/ 325792 h 1132572"/>
              <a:gd name="connsiteX0" fmla="*/ 0 w 1874585"/>
              <a:gd name="connsiteY0" fmla="*/ 325792 h 1132572"/>
              <a:gd name="connsiteX1" fmla="*/ 443950 w 1874585"/>
              <a:gd name="connsiteY1" fmla="*/ 367246 h 1132572"/>
              <a:gd name="connsiteX2" fmla="*/ 265513 w 1874585"/>
              <a:gd name="connsiteY2" fmla="*/ 0 h 1132572"/>
              <a:gd name="connsiteX3" fmla="*/ 1874585 w 1874585"/>
              <a:gd name="connsiteY3" fmla="*/ 786787 h 1132572"/>
              <a:gd name="connsiteX4" fmla="*/ 786514 w 1874585"/>
              <a:gd name="connsiteY4" fmla="*/ 1132572 h 1132572"/>
              <a:gd name="connsiteX5" fmla="*/ 654764 w 1874585"/>
              <a:gd name="connsiteY5" fmla="*/ 891998 h 1132572"/>
              <a:gd name="connsiteX6" fmla="*/ 273652 w 1874585"/>
              <a:gd name="connsiteY6" fmla="*/ 841393 h 1132572"/>
              <a:gd name="connsiteX7" fmla="*/ 0 w 1874585"/>
              <a:gd name="connsiteY7" fmla="*/ 325792 h 1132572"/>
              <a:gd name="connsiteX0" fmla="*/ 0 w 1867510"/>
              <a:gd name="connsiteY0" fmla="*/ 325792 h 1132572"/>
              <a:gd name="connsiteX1" fmla="*/ 443950 w 1867510"/>
              <a:gd name="connsiteY1" fmla="*/ 367246 h 1132572"/>
              <a:gd name="connsiteX2" fmla="*/ 265513 w 1867510"/>
              <a:gd name="connsiteY2" fmla="*/ 0 h 1132572"/>
              <a:gd name="connsiteX3" fmla="*/ 1867510 w 1867510"/>
              <a:gd name="connsiteY3" fmla="*/ 826319 h 1132572"/>
              <a:gd name="connsiteX4" fmla="*/ 786514 w 1867510"/>
              <a:gd name="connsiteY4" fmla="*/ 1132572 h 1132572"/>
              <a:gd name="connsiteX5" fmla="*/ 654764 w 1867510"/>
              <a:gd name="connsiteY5" fmla="*/ 891998 h 1132572"/>
              <a:gd name="connsiteX6" fmla="*/ 273652 w 1867510"/>
              <a:gd name="connsiteY6" fmla="*/ 841393 h 1132572"/>
              <a:gd name="connsiteX7" fmla="*/ 0 w 1867510"/>
              <a:gd name="connsiteY7" fmla="*/ 325792 h 11325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867510" h="1132572">
                <a:moveTo>
                  <a:pt x="0" y="325792"/>
                </a:moveTo>
                <a:lnTo>
                  <a:pt x="443950" y="367246"/>
                </a:lnTo>
                <a:lnTo>
                  <a:pt x="265513" y="0"/>
                </a:lnTo>
                <a:lnTo>
                  <a:pt x="1867510" y="826319"/>
                </a:lnTo>
                <a:lnTo>
                  <a:pt x="786514" y="1132572"/>
                </a:lnTo>
                <a:lnTo>
                  <a:pt x="654764" y="891998"/>
                </a:lnTo>
                <a:lnTo>
                  <a:pt x="273652" y="841393"/>
                </a:lnTo>
                <a:lnTo>
                  <a:pt x="0" y="325792"/>
                </a:lnTo>
                <a:close/>
              </a:path>
            </a:pathLst>
          </a:custGeom>
          <a:gradFill rotWithShape="1">
            <a:gsLst>
              <a:gs pos="0">
                <a:sysClr val="window" lastClr="FFFFFF">
                  <a:lumMod val="95000"/>
                </a:sysClr>
              </a:gs>
              <a:gs pos="100000">
                <a:sysClr val="window" lastClr="FFFFFF">
                  <a:lumMod val="65000"/>
                </a:sysClr>
              </a:gs>
            </a:gsLst>
            <a:lin ang="2700000" scaled="1"/>
          </a:gradFill>
          <a:ln w="9525">
            <a:noFill/>
            <a:round/>
            <a:headEnd/>
            <a:tailEnd/>
          </a:ln>
          <a:scene3d>
            <a:camera prst="legacyObliqueBottom"/>
            <a:lightRig rig="legacyFlat3" dir="b"/>
          </a:scene3d>
          <a:sp3d extrusionH="227000" prstMaterial="legacyMatte">
            <a:bevelT w="13500" h="13970" prst="angle"/>
            <a:bevelB w="13500" h="13500" prst="angle"/>
            <a:extrusionClr>
              <a:srgbClr val="DDDDDD"/>
            </a:extrusionClr>
          </a:sp3d>
        </p:spPr>
        <p:txBody>
          <a:bodyPr lIns="153598" tIns="76799" rIns="153598" bIns="76799">
            <a:flatTx/>
          </a:bodyPr>
          <a:lstStyle/>
          <a:p>
            <a:pPr defTabSz="1535923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066" kern="0" dirty="0">
              <a:solidFill>
                <a:sysClr val="windowText" lastClr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" name="右箭头 6"/>
          <p:cNvSpPr/>
          <p:nvPr/>
        </p:nvSpPr>
        <p:spPr bwMode="auto">
          <a:xfrm rot="1714948" flipH="1">
            <a:off x="8310125" y="4323501"/>
            <a:ext cx="3137205" cy="1902417"/>
          </a:xfrm>
          <a:custGeom>
            <a:avLst/>
            <a:gdLst>
              <a:gd name="connsiteX0" fmla="*/ 0 w 648072"/>
              <a:gd name="connsiteY0" fmla="*/ 270030 h 1080120"/>
              <a:gd name="connsiteX1" fmla="*/ 235133 w 648072"/>
              <a:gd name="connsiteY1" fmla="*/ 270030 h 1080120"/>
              <a:gd name="connsiteX2" fmla="*/ 235133 w 648072"/>
              <a:gd name="connsiteY2" fmla="*/ 0 h 1080120"/>
              <a:gd name="connsiteX3" fmla="*/ 648072 w 648072"/>
              <a:gd name="connsiteY3" fmla="*/ 540060 h 1080120"/>
              <a:gd name="connsiteX4" fmla="*/ 235133 w 648072"/>
              <a:gd name="connsiteY4" fmla="*/ 1080120 h 1080120"/>
              <a:gd name="connsiteX5" fmla="*/ 235133 w 648072"/>
              <a:gd name="connsiteY5" fmla="*/ 810090 h 1080120"/>
              <a:gd name="connsiteX6" fmla="*/ 0 w 648072"/>
              <a:gd name="connsiteY6" fmla="*/ 810090 h 1080120"/>
              <a:gd name="connsiteX7" fmla="*/ 0 w 648072"/>
              <a:gd name="connsiteY7" fmla="*/ 270030 h 1080120"/>
              <a:gd name="connsiteX0" fmla="*/ 0 w 1638388"/>
              <a:gd name="connsiteY0" fmla="*/ 270030 h 1080120"/>
              <a:gd name="connsiteX1" fmla="*/ 235133 w 1638388"/>
              <a:gd name="connsiteY1" fmla="*/ 270030 h 1080120"/>
              <a:gd name="connsiteX2" fmla="*/ 235133 w 1638388"/>
              <a:gd name="connsiteY2" fmla="*/ 0 h 1080120"/>
              <a:gd name="connsiteX3" fmla="*/ 1638388 w 1638388"/>
              <a:gd name="connsiteY3" fmla="*/ 660191 h 1080120"/>
              <a:gd name="connsiteX4" fmla="*/ 235133 w 1638388"/>
              <a:gd name="connsiteY4" fmla="*/ 1080120 h 1080120"/>
              <a:gd name="connsiteX5" fmla="*/ 235133 w 1638388"/>
              <a:gd name="connsiteY5" fmla="*/ 810090 h 1080120"/>
              <a:gd name="connsiteX6" fmla="*/ 0 w 1638388"/>
              <a:gd name="connsiteY6" fmla="*/ 810090 h 1080120"/>
              <a:gd name="connsiteX7" fmla="*/ 0 w 1638388"/>
              <a:gd name="connsiteY7" fmla="*/ 270030 h 1080120"/>
              <a:gd name="connsiteX0" fmla="*/ 0 w 1638388"/>
              <a:gd name="connsiteY0" fmla="*/ 270030 h 1019127"/>
              <a:gd name="connsiteX1" fmla="*/ 235133 w 1638388"/>
              <a:gd name="connsiteY1" fmla="*/ 270030 h 1019127"/>
              <a:gd name="connsiteX2" fmla="*/ 235133 w 1638388"/>
              <a:gd name="connsiteY2" fmla="*/ 0 h 1019127"/>
              <a:gd name="connsiteX3" fmla="*/ 1638388 w 1638388"/>
              <a:gd name="connsiteY3" fmla="*/ 660191 h 1019127"/>
              <a:gd name="connsiteX4" fmla="*/ 601002 w 1638388"/>
              <a:gd name="connsiteY4" fmla="*/ 1019127 h 1019127"/>
              <a:gd name="connsiteX5" fmla="*/ 235133 w 1638388"/>
              <a:gd name="connsiteY5" fmla="*/ 810090 h 1019127"/>
              <a:gd name="connsiteX6" fmla="*/ 0 w 1638388"/>
              <a:gd name="connsiteY6" fmla="*/ 810090 h 1019127"/>
              <a:gd name="connsiteX7" fmla="*/ 0 w 1638388"/>
              <a:gd name="connsiteY7" fmla="*/ 270030 h 1019127"/>
              <a:gd name="connsiteX0" fmla="*/ 0 w 1638388"/>
              <a:gd name="connsiteY0" fmla="*/ 505071 h 1254168"/>
              <a:gd name="connsiteX1" fmla="*/ 235133 w 1638388"/>
              <a:gd name="connsiteY1" fmla="*/ 505071 h 1254168"/>
              <a:gd name="connsiteX2" fmla="*/ 16087 w 1638388"/>
              <a:gd name="connsiteY2" fmla="*/ 0 h 1254168"/>
              <a:gd name="connsiteX3" fmla="*/ 1638388 w 1638388"/>
              <a:gd name="connsiteY3" fmla="*/ 895232 h 1254168"/>
              <a:gd name="connsiteX4" fmla="*/ 601002 w 1638388"/>
              <a:gd name="connsiteY4" fmla="*/ 1254168 h 1254168"/>
              <a:gd name="connsiteX5" fmla="*/ 235133 w 1638388"/>
              <a:gd name="connsiteY5" fmla="*/ 1045131 h 1254168"/>
              <a:gd name="connsiteX6" fmla="*/ 0 w 1638388"/>
              <a:gd name="connsiteY6" fmla="*/ 1045131 h 1254168"/>
              <a:gd name="connsiteX7" fmla="*/ 0 w 1638388"/>
              <a:gd name="connsiteY7" fmla="*/ 505071 h 1254168"/>
              <a:gd name="connsiteX0" fmla="*/ 0 w 1638388"/>
              <a:gd name="connsiteY0" fmla="*/ 396626 h 1145723"/>
              <a:gd name="connsiteX1" fmla="*/ 235133 w 1638388"/>
              <a:gd name="connsiteY1" fmla="*/ 396626 h 1145723"/>
              <a:gd name="connsiteX2" fmla="*/ 29316 w 1638388"/>
              <a:gd name="connsiteY2" fmla="*/ 0 h 1145723"/>
              <a:gd name="connsiteX3" fmla="*/ 1638388 w 1638388"/>
              <a:gd name="connsiteY3" fmla="*/ 786787 h 1145723"/>
              <a:gd name="connsiteX4" fmla="*/ 601002 w 1638388"/>
              <a:gd name="connsiteY4" fmla="*/ 1145723 h 1145723"/>
              <a:gd name="connsiteX5" fmla="*/ 235133 w 1638388"/>
              <a:gd name="connsiteY5" fmla="*/ 936686 h 1145723"/>
              <a:gd name="connsiteX6" fmla="*/ 0 w 1638388"/>
              <a:gd name="connsiteY6" fmla="*/ 936686 h 1145723"/>
              <a:gd name="connsiteX7" fmla="*/ 0 w 1638388"/>
              <a:gd name="connsiteY7" fmla="*/ 396626 h 1145723"/>
              <a:gd name="connsiteX0" fmla="*/ 0 w 1830975"/>
              <a:gd name="connsiteY0" fmla="*/ 378476 h 1145723"/>
              <a:gd name="connsiteX1" fmla="*/ 427720 w 1830975"/>
              <a:gd name="connsiteY1" fmla="*/ 396626 h 1145723"/>
              <a:gd name="connsiteX2" fmla="*/ 221903 w 1830975"/>
              <a:gd name="connsiteY2" fmla="*/ 0 h 1145723"/>
              <a:gd name="connsiteX3" fmla="*/ 1830975 w 1830975"/>
              <a:gd name="connsiteY3" fmla="*/ 786787 h 1145723"/>
              <a:gd name="connsiteX4" fmla="*/ 793589 w 1830975"/>
              <a:gd name="connsiteY4" fmla="*/ 1145723 h 1145723"/>
              <a:gd name="connsiteX5" fmla="*/ 427720 w 1830975"/>
              <a:gd name="connsiteY5" fmla="*/ 936686 h 1145723"/>
              <a:gd name="connsiteX6" fmla="*/ 192587 w 1830975"/>
              <a:gd name="connsiteY6" fmla="*/ 936686 h 1145723"/>
              <a:gd name="connsiteX7" fmla="*/ 0 w 1830975"/>
              <a:gd name="connsiteY7" fmla="*/ 378476 h 1145723"/>
              <a:gd name="connsiteX0" fmla="*/ 0 w 1830975"/>
              <a:gd name="connsiteY0" fmla="*/ 378476 h 1145723"/>
              <a:gd name="connsiteX1" fmla="*/ 427720 w 1830975"/>
              <a:gd name="connsiteY1" fmla="*/ 396626 h 1145723"/>
              <a:gd name="connsiteX2" fmla="*/ 221903 w 1830975"/>
              <a:gd name="connsiteY2" fmla="*/ 0 h 1145723"/>
              <a:gd name="connsiteX3" fmla="*/ 1830975 w 1830975"/>
              <a:gd name="connsiteY3" fmla="*/ 786787 h 1145723"/>
              <a:gd name="connsiteX4" fmla="*/ 793589 w 1830975"/>
              <a:gd name="connsiteY4" fmla="*/ 1145723 h 1145723"/>
              <a:gd name="connsiteX5" fmla="*/ 427720 w 1830975"/>
              <a:gd name="connsiteY5" fmla="*/ 936686 h 1145723"/>
              <a:gd name="connsiteX6" fmla="*/ 321260 w 1830975"/>
              <a:gd name="connsiteY6" fmla="*/ 833239 h 1145723"/>
              <a:gd name="connsiteX7" fmla="*/ 0 w 1830975"/>
              <a:gd name="connsiteY7" fmla="*/ 378476 h 1145723"/>
              <a:gd name="connsiteX0" fmla="*/ 0 w 1830975"/>
              <a:gd name="connsiteY0" fmla="*/ 378476 h 1145723"/>
              <a:gd name="connsiteX1" fmla="*/ 427720 w 1830975"/>
              <a:gd name="connsiteY1" fmla="*/ 396626 h 1145723"/>
              <a:gd name="connsiteX2" fmla="*/ 221903 w 1830975"/>
              <a:gd name="connsiteY2" fmla="*/ 0 h 1145723"/>
              <a:gd name="connsiteX3" fmla="*/ 1830975 w 1830975"/>
              <a:gd name="connsiteY3" fmla="*/ 786787 h 1145723"/>
              <a:gd name="connsiteX4" fmla="*/ 793589 w 1830975"/>
              <a:gd name="connsiteY4" fmla="*/ 1145723 h 1145723"/>
              <a:gd name="connsiteX5" fmla="*/ 555394 w 1830975"/>
              <a:gd name="connsiteY5" fmla="*/ 861619 h 1145723"/>
              <a:gd name="connsiteX6" fmla="*/ 321260 w 1830975"/>
              <a:gd name="connsiteY6" fmla="*/ 833239 h 1145723"/>
              <a:gd name="connsiteX7" fmla="*/ 0 w 1830975"/>
              <a:gd name="connsiteY7" fmla="*/ 378476 h 1145723"/>
              <a:gd name="connsiteX0" fmla="*/ 0 w 1830975"/>
              <a:gd name="connsiteY0" fmla="*/ 378476 h 1145723"/>
              <a:gd name="connsiteX1" fmla="*/ 427720 w 1830975"/>
              <a:gd name="connsiteY1" fmla="*/ 396626 h 1145723"/>
              <a:gd name="connsiteX2" fmla="*/ 221903 w 1830975"/>
              <a:gd name="connsiteY2" fmla="*/ 0 h 1145723"/>
              <a:gd name="connsiteX3" fmla="*/ 1830975 w 1830975"/>
              <a:gd name="connsiteY3" fmla="*/ 786787 h 1145723"/>
              <a:gd name="connsiteX4" fmla="*/ 793589 w 1830975"/>
              <a:gd name="connsiteY4" fmla="*/ 1145723 h 1145723"/>
              <a:gd name="connsiteX5" fmla="*/ 621230 w 1830975"/>
              <a:gd name="connsiteY5" fmla="*/ 767325 h 1145723"/>
              <a:gd name="connsiteX6" fmla="*/ 321260 w 1830975"/>
              <a:gd name="connsiteY6" fmla="*/ 833239 h 1145723"/>
              <a:gd name="connsiteX7" fmla="*/ 0 w 1830975"/>
              <a:gd name="connsiteY7" fmla="*/ 378476 h 1145723"/>
              <a:gd name="connsiteX0" fmla="*/ 0 w 1830975"/>
              <a:gd name="connsiteY0" fmla="*/ 378476 h 1145723"/>
              <a:gd name="connsiteX1" fmla="*/ 427720 w 1830975"/>
              <a:gd name="connsiteY1" fmla="*/ 396626 h 1145723"/>
              <a:gd name="connsiteX2" fmla="*/ 221903 w 1830975"/>
              <a:gd name="connsiteY2" fmla="*/ 0 h 1145723"/>
              <a:gd name="connsiteX3" fmla="*/ 1830975 w 1830975"/>
              <a:gd name="connsiteY3" fmla="*/ 786787 h 1145723"/>
              <a:gd name="connsiteX4" fmla="*/ 793589 w 1830975"/>
              <a:gd name="connsiteY4" fmla="*/ 1145723 h 1145723"/>
              <a:gd name="connsiteX5" fmla="*/ 628384 w 1830975"/>
              <a:gd name="connsiteY5" fmla="*/ 886922 h 1145723"/>
              <a:gd name="connsiteX6" fmla="*/ 321260 w 1830975"/>
              <a:gd name="connsiteY6" fmla="*/ 833239 h 1145723"/>
              <a:gd name="connsiteX7" fmla="*/ 0 w 1830975"/>
              <a:gd name="connsiteY7" fmla="*/ 378476 h 1145723"/>
              <a:gd name="connsiteX0" fmla="*/ 0 w 1830975"/>
              <a:gd name="connsiteY0" fmla="*/ 378476 h 1145723"/>
              <a:gd name="connsiteX1" fmla="*/ 427720 w 1830975"/>
              <a:gd name="connsiteY1" fmla="*/ 396626 h 1145723"/>
              <a:gd name="connsiteX2" fmla="*/ 221903 w 1830975"/>
              <a:gd name="connsiteY2" fmla="*/ 0 h 1145723"/>
              <a:gd name="connsiteX3" fmla="*/ 1830975 w 1830975"/>
              <a:gd name="connsiteY3" fmla="*/ 786787 h 1145723"/>
              <a:gd name="connsiteX4" fmla="*/ 793589 w 1830975"/>
              <a:gd name="connsiteY4" fmla="*/ 1145723 h 1145723"/>
              <a:gd name="connsiteX5" fmla="*/ 628384 w 1830975"/>
              <a:gd name="connsiteY5" fmla="*/ 886922 h 1145723"/>
              <a:gd name="connsiteX6" fmla="*/ 230042 w 1830975"/>
              <a:gd name="connsiteY6" fmla="*/ 841393 h 1145723"/>
              <a:gd name="connsiteX7" fmla="*/ 0 w 1830975"/>
              <a:gd name="connsiteY7" fmla="*/ 378476 h 1145723"/>
              <a:gd name="connsiteX0" fmla="*/ 0 w 1830975"/>
              <a:gd name="connsiteY0" fmla="*/ 378476 h 1132572"/>
              <a:gd name="connsiteX1" fmla="*/ 427720 w 1830975"/>
              <a:gd name="connsiteY1" fmla="*/ 396626 h 1132572"/>
              <a:gd name="connsiteX2" fmla="*/ 221903 w 1830975"/>
              <a:gd name="connsiteY2" fmla="*/ 0 h 1132572"/>
              <a:gd name="connsiteX3" fmla="*/ 1830975 w 1830975"/>
              <a:gd name="connsiteY3" fmla="*/ 786787 h 1132572"/>
              <a:gd name="connsiteX4" fmla="*/ 742904 w 1830975"/>
              <a:gd name="connsiteY4" fmla="*/ 1132572 h 1132572"/>
              <a:gd name="connsiteX5" fmla="*/ 628384 w 1830975"/>
              <a:gd name="connsiteY5" fmla="*/ 886922 h 1132572"/>
              <a:gd name="connsiteX6" fmla="*/ 230042 w 1830975"/>
              <a:gd name="connsiteY6" fmla="*/ 841393 h 1132572"/>
              <a:gd name="connsiteX7" fmla="*/ 0 w 1830975"/>
              <a:gd name="connsiteY7" fmla="*/ 378476 h 1132572"/>
              <a:gd name="connsiteX0" fmla="*/ 0 w 1830975"/>
              <a:gd name="connsiteY0" fmla="*/ 378476 h 1132572"/>
              <a:gd name="connsiteX1" fmla="*/ 401340 w 1830975"/>
              <a:gd name="connsiteY1" fmla="*/ 338866 h 1132572"/>
              <a:gd name="connsiteX2" fmla="*/ 221903 w 1830975"/>
              <a:gd name="connsiteY2" fmla="*/ 0 h 1132572"/>
              <a:gd name="connsiteX3" fmla="*/ 1830975 w 1830975"/>
              <a:gd name="connsiteY3" fmla="*/ 786787 h 1132572"/>
              <a:gd name="connsiteX4" fmla="*/ 742904 w 1830975"/>
              <a:gd name="connsiteY4" fmla="*/ 1132572 h 1132572"/>
              <a:gd name="connsiteX5" fmla="*/ 628384 w 1830975"/>
              <a:gd name="connsiteY5" fmla="*/ 886922 h 1132572"/>
              <a:gd name="connsiteX6" fmla="*/ 230042 w 1830975"/>
              <a:gd name="connsiteY6" fmla="*/ 841393 h 1132572"/>
              <a:gd name="connsiteX7" fmla="*/ 0 w 1830975"/>
              <a:gd name="connsiteY7" fmla="*/ 378476 h 1132572"/>
              <a:gd name="connsiteX0" fmla="*/ 0 w 1893812"/>
              <a:gd name="connsiteY0" fmla="*/ 387629 h 1132572"/>
              <a:gd name="connsiteX1" fmla="*/ 464177 w 1893812"/>
              <a:gd name="connsiteY1" fmla="*/ 338866 h 1132572"/>
              <a:gd name="connsiteX2" fmla="*/ 284740 w 1893812"/>
              <a:gd name="connsiteY2" fmla="*/ 0 h 1132572"/>
              <a:gd name="connsiteX3" fmla="*/ 1893812 w 1893812"/>
              <a:gd name="connsiteY3" fmla="*/ 786787 h 1132572"/>
              <a:gd name="connsiteX4" fmla="*/ 805741 w 1893812"/>
              <a:gd name="connsiteY4" fmla="*/ 1132572 h 1132572"/>
              <a:gd name="connsiteX5" fmla="*/ 691221 w 1893812"/>
              <a:gd name="connsiteY5" fmla="*/ 886922 h 1132572"/>
              <a:gd name="connsiteX6" fmla="*/ 292879 w 1893812"/>
              <a:gd name="connsiteY6" fmla="*/ 841393 h 1132572"/>
              <a:gd name="connsiteX7" fmla="*/ 0 w 1893812"/>
              <a:gd name="connsiteY7" fmla="*/ 387629 h 1132572"/>
              <a:gd name="connsiteX0" fmla="*/ 0 w 1893812"/>
              <a:gd name="connsiteY0" fmla="*/ 387629 h 1132572"/>
              <a:gd name="connsiteX1" fmla="*/ 463177 w 1893812"/>
              <a:gd name="connsiteY1" fmla="*/ 367246 h 1132572"/>
              <a:gd name="connsiteX2" fmla="*/ 284740 w 1893812"/>
              <a:gd name="connsiteY2" fmla="*/ 0 h 1132572"/>
              <a:gd name="connsiteX3" fmla="*/ 1893812 w 1893812"/>
              <a:gd name="connsiteY3" fmla="*/ 786787 h 1132572"/>
              <a:gd name="connsiteX4" fmla="*/ 805741 w 1893812"/>
              <a:gd name="connsiteY4" fmla="*/ 1132572 h 1132572"/>
              <a:gd name="connsiteX5" fmla="*/ 691221 w 1893812"/>
              <a:gd name="connsiteY5" fmla="*/ 886922 h 1132572"/>
              <a:gd name="connsiteX6" fmla="*/ 292879 w 1893812"/>
              <a:gd name="connsiteY6" fmla="*/ 841393 h 1132572"/>
              <a:gd name="connsiteX7" fmla="*/ 0 w 1893812"/>
              <a:gd name="connsiteY7" fmla="*/ 387629 h 1132572"/>
              <a:gd name="connsiteX0" fmla="*/ 0 w 1893812"/>
              <a:gd name="connsiteY0" fmla="*/ 387629 h 1132572"/>
              <a:gd name="connsiteX1" fmla="*/ 463177 w 1893812"/>
              <a:gd name="connsiteY1" fmla="*/ 367246 h 1132572"/>
              <a:gd name="connsiteX2" fmla="*/ 284740 w 1893812"/>
              <a:gd name="connsiteY2" fmla="*/ 0 h 1132572"/>
              <a:gd name="connsiteX3" fmla="*/ 1893812 w 1893812"/>
              <a:gd name="connsiteY3" fmla="*/ 786787 h 1132572"/>
              <a:gd name="connsiteX4" fmla="*/ 805741 w 1893812"/>
              <a:gd name="connsiteY4" fmla="*/ 1132572 h 1132572"/>
              <a:gd name="connsiteX5" fmla="*/ 705372 w 1893812"/>
              <a:gd name="connsiteY5" fmla="*/ 807856 h 1132572"/>
              <a:gd name="connsiteX6" fmla="*/ 292879 w 1893812"/>
              <a:gd name="connsiteY6" fmla="*/ 841393 h 1132572"/>
              <a:gd name="connsiteX7" fmla="*/ 0 w 1893812"/>
              <a:gd name="connsiteY7" fmla="*/ 387629 h 1132572"/>
              <a:gd name="connsiteX0" fmla="*/ 0 w 1893812"/>
              <a:gd name="connsiteY0" fmla="*/ 387629 h 1132572"/>
              <a:gd name="connsiteX1" fmla="*/ 463177 w 1893812"/>
              <a:gd name="connsiteY1" fmla="*/ 367246 h 1132572"/>
              <a:gd name="connsiteX2" fmla="*/ 284740 w 1893812"/>
              <a:gd name="connsiteY2" fmla="*/ 0 h 1132572"/>
              <a:gd name="connsiteX3" fmla="*/ 1893812 w 1893812"/>
              <a:gd name="connsiteY3" fmla="*/ 786787 h 1132572"/>
              <a:gd name="connsiteX4" fmla="*/ 805741 w 1893812"/>
              <a:gd name="connsiteY4" fmla="*/ 1132572 h 1132572"/>
              <a:gd name="connsiteX5" fmla="*/ 720600 w 1893812"/>
              <a:gd name="connsiteY5" fmla="*/ 859541 h 1132572"/>
              <a:gd name="connsiteX6" fmla="*/ 292879 w 1893812"/>
              <a:gd name="connsiteY6" fmla="*/ 841393 h 1132572"/>
              <a:gd name="connsiteX7" fmla="*/ 0 w 1893812"/>
              <a:gd name="connsiteY7" fmla="*/ 387629 h 1132572"/>
              <a:gd name="connsiteX0" fmla="*/ 0 w 1893812"/>
              <a:gd name="connsiteY0" fmla="*/ 387629 h 1132572"/>
              <a:gd name="connsiteX1" fmla="*/ 463177 w 1893812"/>
              <a:gd name="connsiteY1" fmla="*/ 367246 h 1132572"/>
              <a:gd name="connsiteX2" fmla="*/ 284740 w 1893812"/>
              <a:gd name="connsiteY2" fmla="*/ 0 h 1132572"/>
              <a:gd name="connsiteX3" fmla="*/ 1893812 w 1893812"/>
              <a:gd name="connsiteY3" fmla="*/ 786787 h 1132572"/>
              <a:gd name="connsiteX4" fmla="*/ 805741 w 1893812"/>
              <a:gd name="connsiteY4" fmla="*/ 1132572 h 1132572"/>
              <a:gd name="connsiteX5" fmla="*/ 698295 w 1893812"/>
              <a:gd name="connsiteY5" fmla="*/ 847389 h 1132572"/>
              <a:gd name="connsiteX6" fmla="*/ 292879 w 1893812"/>
              <a:gd name="connsiteY6" fmla="*/ 841393 h 1132572"/>
              <a:gd name="connsiteX7" fmla="*/ 0 w 1893812"/>
              <a:gd name="connsiteY7" fmla="*/ 387629 h 1132572"/>
              <a:gd name="connsiteX0" fmla="*/ 0 w 1874585"/>
              <a:gd name="connsiteY0" fmla="*/ 325792 h 1132572"/>
              <a:gd name="connsiteX1" fmla="*/ 443950 w 1874585"/>
              <a:gd name="connsiteY1" fmla="*/ 367246 h 1132572"/>
              <a:gd name="connsiteX2" fmla="*/ 265513 w 1874585"/>
              <a:gd name="connsiteY2" fmla="*/ 0 h 1132572"/>
              <a:gd name="connsiteX3" fmla="*/ 1874585 w 1874585"/>
              <a:gd name="connsiteY3" fmla="*/ 786787 h 1132572"/>
              <a:gd name="connsiteX4" fmla="*/ 786514 w 1874585"/>
              <a:gd name="connsiteY4" fmla="*/ 1132572 h 1132572"/>
              <a:gd name="connsiteX5" fmla="*/ 679068 w 1874585"/>
              <a:gd name="connsiteY5" fmla="*/ 847389 h 1132572"/>
              <a:gd name="connsiteX6" fmla="*/ 273652 w 1874585"/>
              <a:gd name="connsiteY6" fmla="*/ 841393 h 1132572"/>
              <a:gd name="connsiteX7" fmla="*/ 0 w 1874585"/>
              <a:gd name="connsiteY7" fmla="*/ 325792 h 1132572"/>
              <a:gd name="connsiteX0" fmla="*/ 0 w 1874585"/>
              <a:gd name="connsiteY0" fmla="*/ 325792 h 1132572"/>
              <a:gd name="connsiteX1" fmla="*/ 443950 w 1874585"/>
              <a:gd name="connsiteY1" fmla="*/ 367246 h 1132572"/>
              <a:gd name="connsiteX2" fmla="*/ 265513 w 1874585"/>
              <a:gd name="connsiteY2" fmla="*/ 0 h 1132572"/>
              <a:gd name="connsiteX3" fmla="*/ 1874585 w 1874585"/>
              <a:gd name="connsiteY3" fmla="*/ 786787 h 1132572"/>
              <a:gd name="connsiteX4" fmla="*/ 786514 w 1874585"/>
              <a:gd name="connsiteY4" fmla="*/ 1132572 h 1132572"/>
              <a:gd name="connsiteX5" fmla="*/ 654764 w 1874585"/>
              <a:gd name="connsiteY5" fmla="*/ 891998 h 1132572"/>
              <a:gd name="connsiteX6" fmla="*/ 273652 w 1874585"/>
              <a:gd name="connsiteY6" fmla="*/ 841393 h 1132572"/>
              <a:gd name="connsiteX7" fmla="*/ 0 w 1874585"/>
              <a:gd name="connsiteY7" fmla="*/ 325792 h 1132572"/>
              <a:gd name="connsiteX0" fmla="*/ 0 w 1867510"/>
              <a:gd name="connsiteY0" fmla="*/ 325792 h 1132572"/>
              <a:gd name="connsiteX1" fmla="*/ 443950 w 1867510"/>
              <a:gd name="connsiteY1" fmla="*/ 367246 h 1132572"/>
              <a:gd name="connsiteX2" fmla="*/ 265513 w 1867510"/>
              <a:gd name="connsiteY2" fmla="*/ 0 h 1132572"/>
              <a:gd name="connsiteX3" fmla="*/ 1867510 w 1867510"/>
              <a:gd name="connsiteY3" fmla="*/ 826319 h 1132572"/>
              <a:gd name="connsiteX4" fmla="*/ 786514 w 1867510"/>
              <a:gd name="connsiteY4" fmla="*/ 1132572 h 1132572"/>
              <a:gd name="connsiteX5" fmla="*/ 654764 w 1867510"/>
              <a:gd name="connsiteY5" fmla="*/ 891998 h 1132572"/>
              <a:gd name="connsiteX6" fmla="*/ 273652 w 1867510"/>
              <a:gd name="connsiteY6" fmla="*/ 841393 h 1132572"/>
              <a:gd name="connsiteX7" fmla="*/ 0 w 1867510"/>
              <a:gd name="connsiteY7" fmla="*/ 325792 h 11325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867510" h="1132572">
                <a:moveTo>
                  <a:pt x="0" y="325792"/>
                </a:moveTo>
                <a:lnTo>
                  <a:pt x="443950" y="367246"/>
                </a:lnTo>
                <a:lnTo>
                  <a:pt x="265513" y="0"/>
                </a:lnTo>
                <a:lnTo>
                  <a:pt x="1867510" y="826319"/>
                </a:lnTo>
                <a:lnTo>
                  <a:pt x="786514" y="1132572"/>
                </a:lnTo>
                <a:lnTo>
                  <a:pt x="654764" y="891998"/>
                </a:lnTo>
                <a:lnTo>
                  <a:pt x="273652" y="841393"/>
                </a:lnTo>
                <a:lnTo>
                  <a:pt x="0" y="325792"/>
                </a:lnTo>
                <a:close/>
              </a:path>
            </a:pathLst>
          </a:custGeom>
          <a:gradFill rotWithShape="1">
            <a:gsLst>
              <a:gs pos="0">
                <a:sysClr val="window" lastClr="FFFFFF">
                  <a:lumMod val="95000"/>
                </a:sysClr>
              </a:gs>
              <a:gs pos="100000">
                <a:sysClr val="window" lastClr="FFFFFF">
                  <a:lumMod val="65000"/>
                </a:sysClr>
              </a:gs>
            </a:gsLst>
            <a:lin ang="2700000" scaled="1"/>
          </a:gradFill>
          <a:ln w="9525">
            <a:noFill/>
            <a:round/>
            <a:headEnd/>
            <a:tailEnd/>
          </a:ln>
          <a:scene3d>
            <a:camera prst="legacyObliqueBottom"/>
            <a:lightRig rig="legacyFlat3" dir="b"/>
          </a:scene3d>
          <a:sp3d extrusionH="227000" prstMaterial="legacyMatte">
            <a:bevelT w="13500" h="13970" prst="angle"/>
            <a:bevelB w="13500" h="13500" prst="angle"/>
            <a:extrusionClr>
              <a:srgbClr val="DDDDDD"/>
            </a:extrusionClr>
          </a:sp3d>
        </p:spPr>
        <p:txBody>
          <a:bodyPr lIns="153598" tIns="76799" rIns="153598" bIns="76799">
            <a:flatTx/>
          </a:bodyPr>
          <a:lstStyle/>
          <a:p>
            <a:pPr defTabSz="1535923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066" kern="0" dirty="0">
              <a:solidFill>
                <a:sysClr val="windowText" lastClr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" name="右箭头 6"/>
          <p:cNvSpPr/>
          <p:nvPr/>
        </p:nvSpPr>
        <p:spPr bwMode="auto">
          <a:xfrm rot="1714948" flipV="1">
            <a:off x="3871009" y="2300316"/>
            <a:ext cx="3137205" cy="1902417"/>
          </a:xfrm>
          <a:custGeom>
            <a:avLst/>
            <a:gdLst>
              <a:gd name="connsiteX0" fmla="*/ 0 w 648072"/>
              <a:gd name="connsiteY0" fmla="*/ 270030 h 1080120"/>
              <a:gd name="connsiteX1" fmla="*/ 235133 w 648072"/>
              <a:gd name="connsiteY1" fmla="*/ 270030 h 1080120"/>
              <a:gd name="connsiteX2" fmla="*/ 235133 w 648072"/>
              <a:gd name="connsiteY2" fmla="*/ 0 h 1080120"/>
              <a:gd name="connsiteX3" fmla="*/ 648072 w 648072"/>
              <a:gd name="connsiteY3" fmla="*/ 540060 h 1080120"/>
              <a:gd name="connsiteX4" fmla="*/ 235133 w 648072"/>
              <a:gd name="connsiteY4" fmla="*/ 1080120 h 1080120"/>
              <a:gd name="connsiteX5" fmla="*/ 235133 w 648072"/>
              <a:gd name="connsiteY5" fmla="*/ 810090 h 1080120"/>
              <a:gd name="connsiteX6" fmla="*/ 0 w 648072"/>
              <a:gd name="connsiteY6" fmla="*/ 810090 h 1080120"/>
              <a:gd name="connsiteX7" fmla="*/ 0 w 648072"/>
              <a:gd name="connsiteY7" fmla="*/ 270030 h 1080120"/>
              <a:gd name="connsiteX0" fmla="*/ 0 w 1638388"/>
              <a:gd name="connsiteY0" fmla="*/ 270030 h 1080120"/>
              <a:gd name="connsiteX1" fmla="*/ 235133 w 1638388"/>
              <a:gd name="connsiteY1" fmla="*/ 270030 h 1080120"/>
              <a:gd name="connsiteX2" fmla="*/ 235133 w 1638388"/>
              <a:gd name="connsiteY2" fmla="*/ 0 h 1080120"/>
              <a:gd name="connsiteX3" fmla="*/ 1638388 w 1638388"/>
              <a:gd name="connsiteY3" fmla="*/ 660191 h 1080120"/>
              <a:gd name="connsiteX4" fmla="*/ 235133 w 1638388"/>
              <a:gd name="connsiteY4" fmla="*/ 1080120 h 1080120"/>
              <a:gd name="connsiteX5" fmla="*/ 235133 w 1638388"/>
              <a:gd name="connsiteY5" fmla="*/ 810090 h 1080120"/>
              <a:gd name="connsiteX6" fmla="*/ 0 w 1638388"/>
              <a:gd name="connsiteY6" fmla="*/ 810090 h 1080120"/>
              <a:gd name="connsiteX7" fmla="*/ 0 w 1638388"/>
              <a:gd name="connsiteY7" fmla="*/ 270030 h 1080120"/>
              <a:gd name="connsiteX0" fmla="*/ 0 w 1638388"/>
              <a:gd name="connsiteY0" fmla="*/ 270030 h 1019127"/>
              <a:gd name="connsiteX1" fmla="*/ 235133 w 1638388"/>
              <a:gd name="connsiteY1" fmla="*/ 270030 h 1019127"/>
              <a:gd name="connsiteX2" fmla="*/ 235133 w 1638388"/>
              <a:gd name="connsiteY2" fmla="*/ 0 h 1019127"/>
              <a:gd name="connsiteX3" fmla="*/ 1638388 w 1638388"/>
              <a:gd name="connsiteY3" fmla="*/ 660191 h 1019127"/>
              <a:gd name="connsiteX4" fmla="*/ 601002 w 1638388"/>
              <a:gd name="connsiteY4" fmla="*/ 1019127 h 1019127"/>
              <a:gd name="connsiteX5" fmla="*/ 235133 w 1638388"/>
              <a:gd name="connsiteY5" fmla="*/ 810090 h 1019127"/>
              <a:gd name="connsiteX6" fmla="*/ 0 w 1638388"/>
              <a:gd name="connsiteY6" fmla="*/ 810090 h 1019127"/>
              <a:gd name="connsiteX7" fmla="*/ 0 w 1638388"/>
              <a:gd name="connsiteY7" fmla="*/ 270030 h 1019127"/>
              <a:gd name="connsiteX0" fmla="*/ 0 w 1638388"/>
              <a:gd name="connsiteY0" fmla="*/ 505071 h 1254168"/>
              <a:gd name="connsiteX1" fmla="*/ 235133 w 1638388"/>
              <a:gd name="connsiteY1" fmla="*/ 505071 h 1254168"/>
              <a:gd name="connsiteX2" fmla="*/ 16087 w 1638388"/>
              <a:gd name="connsiteY2" fmla="*/ 0 h 1254168"/>
              <a:gd name="connsiteX3" fmla="*/ 1638388 w 1638388"/>
              <a:gd name="connsiteY3" fmla="*/ 895232 h 1254168"/>
              <a:gd name="connsiteX4" fmla="*/ 601002 w 1638388"/>
              <a:gd name="connsiteY4" fmla="*/ 1254168 h 1254168"/>
              <a:gd name="connsiteX5" fmla="*/ 235133 w 1638388"/>
              <a:gd name="connsiteY5" fmla="*/ 1045131 h 1254168"/>
              <a:gd name="connsiteX6" fmla="*/ 0 w 1638388"/>
              <a:gd name="connsiteY6" fmla="*/ 1045131 h 1254168"/>
              <a:gd name="connsiteX7" fmla="*/ 0 w 1638388"/>
              <a:gd name="connsiteY7" fmla="*/ 505071 h 1254168"/>
              <a:gd name="connsiteX0" fmla="*/ 0 w 1638388"/>
              <a:gd name="connsiteY0" fmla="*/ 396626 h 1145723"/>
              <a:gd name="connsiteX1" fmla="*/ 235133 w 1638388"/>
              <a:gd name="connsiteY1" fmla="*/ 396626 h 1145723"/>
              <a:gd name="connsiteX2" fmla="*/ 29316 w 1638388"/>
              <a:gd name="connsiteY2" fmla="*/ 0 h 1145723"/>
              <a:gd name="connsiteX3" fmla="*/ 1638388 w 1638388"/>
              <a:gd name="connsiteY3" fmla="*/ 786787 h 1145723"/>
              <a:gd name="connsiteX4" fmla="*/ 601002 w 1638388"/>
              <a:gd name="connsiteY4" fmla="*/ 1145723 h 1145723"/>
              <a:gd name="connsiteX5" fmla="*/ 235133 w 1638388"/>
              <a:gd name="connsiteY5" fmla="*/ 936686 h 1145723"/>
              <a:gd name="connsiteX6" fmla="*/ 0 w 1638388"/>
              <a:gd name="connsiteY6" fmla="*/ 936686 h 1145723"/>
              <a:gd name="connsiteX7" fmla="*/ 0 w 1638388"/>
              <a:gd name="connsiteY7" fmla="*/ 396626 h 1145723"/>
              <a:gd name="connsiteX0" fmla="*/ 0 w 1830975"/>
              <a:gd name="connsiteY0" fmla="*/ 378476 h 1145723"/>
              <a:gd name="connsiteX1" fmla="*/ 427720 w 1830975"/>
              <a:gd name="connsiteY1" fmla="*/ 396626 h 1145723"/>
              <a:gd name="connsiteX2" fmla="*/ 221903 w 1830975"/>
              <a:gd name="connsiteY2" fmla="*/ 0 h 1145723"/>
              <a:gd name="connsiteX3" fmla="*/ 1830975 w 1830975"/>
              <a:gd name="connsiteY3" fmla="*/ 786787 h 1145723"/>
              <a:gd name="connsiteX4" fmla="*/ 793589 w 1830975"/>
              <a:gd name="connsiteY4" fmla="*/ 1145723 h 1145723"/>
              <a:gd name="connsiteX5" fmla="*/ 427720 w 1830975"/>
              <a:gd name="connsiteY5" fmla="*/ 936686 h 1145723"/>
              <a:gd name="connsiteX6" fmla="*/ 192587 w 1830975"/>
              <a:gd name="connsiteY6" fmla="*/ 936686 h 1145723"/>
              <a:gd name="connsiteX7" fmla="*/ 0 w 1830975"/>
              <a:gd name="connsiteY7" fmla="*/ 378476 h 1145723"/>
              <a:gd name="connsiteX0" fmla="*/ 0 w 1830975"/>
              <a:gd name="connsiteY0" fmla="*/ 378476 h 1145723"/>
              <a:gd name="connsiteX1" fmla="*/ 427720 w 1830975"/>
              <a:gd name="connsiteY1" fmla="*/ 396626 h 1145723"/>
              <a:gd name="connsiteX2" fmla="*/ 221903 w 1830975"/>
              <a:gd name="connsiteY2" fmla="*/ 0 h 1145723"/>
              <a:gd name="connsiteX3" fmla="*/ 1830975 w 1830975"/>
              <a:gd name="connsiteY3" fmla="*/ 786787 h 1145723"/>
              <a:gd name="connsiteX4" fmla="*/ 793589 w 1830975"/>
              <a:gd name="connsiteY4" fmla="*/ 1145723 h 1145723"/>
              <a:gd name="connsiteX5" fmla="*/ 427720 w 1830975"/>
              <a:gd name="connsiteY5" fmla="*/ 936686 h 1145723"/>
              <a:gd name="connsiteX6" fmla="*/ 321260 w 1830975"/>
              <a:gd name="connsiteY6" fmla="*/ 833239 h 1145723"/>
              <a:gd name="connsiteX7" fmla="*/ 0 w 1830975"/>
              <a:gd name="connsiteY7" fmla="*/ 378476 h 1145723"/>
              <a:gd name="connsiteX0" fmla="*/ 0 w 1830975"/>
              <a:gd name="connsiteY0" fmla="*/ 378476 h 1145723"/>
              <a:gd name="connsiteX1" fmla="*/ 427720 w 1830975"/>
              <a:gd name="connsiteY1" fmla="*/ 396626 h 1145723"/>
              <a:gd name="connsiteX2" fmla="*/ 221903 w 1830975"/>
              <a:gd name="connsiteY2" fmla="*/ 0 h 1145723"/>
              <a:gd name="connsiteX3" fmla="*/ 1830975 w 1830975"/>
              <a:gd name="connsiteY3" fmla="*/ 786787 h 1145723"/>
              <a:gd name="connsiteX4" fmla="*/ 793589 w 1830975"/>
              <a:gd name="connsiteY4" fmla="*/ 1145723 h 1145723"/>
              <a:gd name="connsiteX5" fmla="*/ 555394 w 1830975"/>
              <a:gd name="connsiteY5" fmla="*/ 861619 h 1145723"/>
              <a:gd name="connsiteX6" fmla="*/ 321260 w 1830975"/>
              <a:gd name="connsiteY6" fmla="*/ 833239 h 1145723"/>
              <a:gd name="connsiteX7" fmla="*/ 0 w 1830975"/>
              <a:gd name="connsiteY7" fmla="*/ 378476 h 1145723"/>
              <a:gd name="connsiteX0" fmla="*/ 0 w 1830975"/>
              <a:gd name="connsiteY0" fmla="*/ 378476 h 1145723"/>
              <a:gd name="connsiteX1" fmla="*/ 427720 w 1830975"/>
              <a:gd name="connsiteY1" fmla="*/ 396626 h 1145723"/>
              <a:gd name="connsiteX2" fmla="*/ 221903 w 1830975"/>
              <a:gd name="connsiteY2" fmla="*/ 0 h 1145723"/>
              <a:gd name="connsiteX3" fmla="*/ 1830975 w 1830975"/>
              <a:gd name="connsiteY3" fmla="*/ 786787 h 1145723"/>
              <a:gd name="connsiteX4" fmla="*/ 793589 w 1830975"/>
              <a:gd name="connsiteY4" fmla="*/ 1145723 h 1145723"/>
              <a:gd name="connsiteX5" fmla="*/ 621230 w 1830975"/>
              <a:gd name="connsiteY5" fmla="*/ 767325 h 1145723"/>
              <a:gd name="connsiteX6" fmla="*/ 321260 w 1830975"/>
              <a:gd name="connsiteY6" fmla="*/ 833239 h 1145723"/>
              <a:gd name="connsiteX7" fmla="*/ 0 w 1830975"/>
              <a:gd name="connsiteY7" fmla="*/ 378476 h 1145723"/>
              <a:gd name="connsiteX0" fmla="*/ 0 w 1830975"/>
              <a:gd name="connsiteY0" fmla="*/ 378476 h 1145723"/>
              <a:gd name="connsiteX1" fmla="*/ 427720 w 1830975"/>
              <a:gd name="connsiteY1" fmla="*/ 396626 h 1145723"/>
              <a:gd name="connsiteX2" fmla="*/ 221903 w 1830975"/>
              <a:gd name="connsiteY2" fmla="*/ 0 h 1145723"/>
              <a:gd name="connsiteX3" fmla="*/ 1830975 w 1830975"/>
              <a:gd name="connsiteY3" fmla="*/ 786787 h 1145723"/>
              <a:gd name="connsiteX4" fmla="*/ 793589 w 1830975"/>
              <a:gd name="connsiteY4" fmla="*/ 1145723 h 1145723"/>
              <a:gd name="connsiteX5" fmla="*/ 628384 w 1830975"/>
              <a:gd name="connsiteY5" fmla="*/ 886922 h 1145723"/>
              <a:gd name="connsiteX6" fmla="*/ 321260 w 1830975"/>
              <a:gd name="connsiteY6" fmla="*/ 833239 h 1145723"/>
              <a:gd name="connsiteX7" fmla="*/ 0 w 1830975"/>
              <a:gd name="connsiteY7" fmla="*/ 378476 h 1145723"/>
              <a:gd name="connsiteX0" fmla="*/ 0 w 1830975"/>
              <a:gd name="connsiteY0" fmla="*/ 378476 h 1145723"/>
              <a:gd name="connsiteX1" fmla="*/ 427720 w 1830975"/>
              <a:gd name="connsiteY1" fmla="*/ 396626 h 1145723"/>
              <a:gd name="connsiteX2" fmla="*/ 221903 w 1830975"/>
              <a:gd name="connsiteY2" fmla="*/ 0 h 1145723"/>
              <a:gd name="connsiteX3" fmla="*/ 1830975 w 1830975"/>
              <a:gd name="connsiteY3" fmla="*/ 786787 h 1145723"/>
              <a:gd name="connsiteX4" fmla="*/ 793589 w 1830975"/>
              <a:gd name="connsiteY4" fmla="*/ 1145723 h 1145723"/>
              <a:gd name="connsiteX5" fmla="*/ 628384 w 1830975"/>
              <a:gd name="connsiteY5" fmla="*/ 886922 h 1145723"/>
              <a:gd name="connsiteX6" fmla="*/ 230042 w 1830975"/>
              <a:gd name="connsiteY6" fmla="*/ 841393 h 1145723"/>
              <a:gd name="connsiteX7" fmla="*/ 0 w 1830975"/>
              <a:gd name="connsiteY7" fmla="*/ 378476 h 1145723"/>
              <a:gd name="connsiteX0" fmla="*/ 0 w 1830975"/>
              <a:gd name="connsiteY0" fmla="*/ 378476 h 1132572"/>
              <a:gd name="connsiteX1" fmla="*/ 427720 w 1830975"/>
              <a:gd name="connsiteY1" fmla="*/ 396626 h 1132572"/>
              <a:gd name="connsiteX2" fmla="*/ 221903 w 1830975"/>
              <a:gd name="connsiteY2" fmla="*/ 0 h 1132572"/>
              <a:gd name="connsiteX3" fmla="*/ 1830975 w 1830975"/>
              <a:gd name="connsiteY3" fmla="*/ 786787 h 1132572"/>
              <a:gd name="connsiteX4" fmla="*/ 742904 w 1830975"/>
              <a:gd name="connsiteY4" fmla="*/ 1132572 h 1132572"/>
              <a:gd name="connsiteX5" fmla="*/ 628384 w 1830975"/>
              <a:gd name="connsiteY5" fmla="*/ 886922 h 1132572"/>
              <a:gd name="connsiteX6" fmla="*/ 230042 w 1830975"/>
              <a:gd name="connsiteY6" fmla="*/ 841393 h 1132572"/>
              <a:gd name="connsiteX7" fmla="*/ 0 w 1830975"/>
              <a:gd name="connsiteY7" fmla="*/ 378476 h 1132572"/>
              <a:gd name="connsiteX0" fmla="*/ 0 w 1830975"/>
              <a:gd name="connsiteY0" fmla="*/ 378476 h 1132572"/>
              <a:gd name="connsiteX1" fmla="*/ 401340 w 1830975"/>
              <a:gd name="connsiteY1" fmla="*/ 338866 h 1132572"/>
              <a:gd name="connsiteX2" fmla="*/ 221903 w 1830975"/>
              <a:gd name="connsiteY2" fmla="*/ 0 h 1132572"/>
              <a:gd name="connsiteX3" fmla="*/ 1830975 w 1830975"/>
              <a:gd name="connsiteY3" fmla="*/ 786787 h 1132572"/>
              <a:gd name="connsiteX4" fmla="*/ 742904 w 1830975"/>
              <a:gd name="connsiteY4" fmla="*/ 1132572 h 1132572"/>
              <a:gd name="connsiteX5" fmla="*/ 628384 w 1830975"/>
              <a:gd name="connsiteY5" fmla="*/ 886922 h 1132572"/>
              <a:gd name="connsiteX6" fmla="*/ 230042 w 1830975"/>
              <a:gd name="connsiteY6" fmla="*/ 841393 h 1132572"/>
              <a:gd name="connsiteX7" fmla="*/ 0 w 1830975"/>
              <a:gd name="connsiteY7" fmla="*/ 378476 h 1132572"/>
              <a:gd name="connsiteX0" fmla="*/ 0 w 1893812"/>
              <a:gd name="connsiteY0" fmla="*/ 387629 h 1132572"/>
              <a:gd name="connsiteX1" fmla="*/ 464177 w 1893812"/>
              <a:gd name="connsiteY1" fmla="*/ 338866 h 1132572"/>
              <a:gd name="connsiteX2" fmla="*/ 284740 w 1893812"/>
              <a:gd name="connsiteY2" fmla="*/ 0 h 1132572"/>
              <a:gd name="connsiteX3" fmla="*/ 1893812 w 1893812"/>
              <a:gd name="connsiteY3" fmla="*/ 786787 h 1132572"/>
              <a:gd name="connsiteX4" fmla="*/ 805741 w 1893812"/>
              <a:gd name="connsiteY4" fmla="*/ 1132572 h 1132572"/>
              <a:gd name="connsiteX5" fmla="*/ 691221 w 1893812"/>
              <a:gd name="connsiteY5" fmla="*/ 886922 h 1132572"/>
              <a:gd name="connsiteX6" fmla="*/ 292879 w 1893812"/>
              <a:gd name="connsiteY6" fmla="*/ 841393 h 1132572"/>
              <a:gd name="connsiteX7" fmla="*/ 0 w 1893812"/>
              <a:gd name="connsiteY7" fmla="*/ 387629 h 1132572"/>
              <a:gd name="connsiteX0" fmla="*/ 0 w 1893812"/>
              <a:gd name="connsiteY0" fmla="*/ 387629 h 1132572"/>
              <a:gd name="connsiteX1" fmla="*/ 463177 w 1893812"/>
              <a:gd name="connsiteY1" fmla="*/ 367246 h 1132572"/>
              <a:gd name="connsiteX2" fmla="*/ 284740 w 1893812"/>
              <a:gd name="connsiteY2" fmla="*/ 0 h 1132572"/>
              <a:gd name="connsiteX3" fmla="*/ 1893812 w 1893812"/>
              <a:gd name="connsiteY3" fmla="*/ 786787 h 1132572"/>
              <a:gd name="connsiteX4" fmla="*/ 805741 w 1893812"/>
              <a:gd name="connsiteY4" fmla="*/ 1132572 h 1132572"/>
              <a:gd name="connsiteX5" fmla="*/ 691221 w 1893812"/>
              <a:gd name="connsiteY5" fmla="*/ 886922 h 1132572"/>
              <a:gd name="connsiteX6" fmla="*/ 292879 w 1893812"/>
              <a:gd name="connsiteY6" fmla="*/ 841393 h 1132572"/>
              <a:gd name="connsiteX7" fmla="*/ 0 w 1893812"/>
              <a:gd name="connsiteY7" fmla="*/ 387629 h 1132572"/>
              <a:gd name="connsiteX0" fmla="*/ 0 w 1893812"/>
              <a:gd name="connsiteY0" fmla="*/ 387629 h 1132572"/>
              <a:gd name="connsiteX1" fmla="*/ 463177 w 1893812"/>
              <a:gd name="connsiteY1" fmla="*/ 367246 h 1132572"/>
              <a:gd name="connsiteX2" fmla="*/ 284740 w 1893812"/>
              <a:gd name="connsiteY2" fmla="*/ 0 h 1132572"/>
              <a:gd name="connsiteX3" fmla="*/ 1893812 w 1893812"/>
              <a:gd name="connsiteY3" fmla="*/ 786787 h 1132572"/>
              <a:gd name="connsiteX4" fmla="*/ 805741 w 1893812"/>
              <a:gd name="connsiteY4" fmla="*/ 1132572 h 1132572"/>
              <a:gd name="connsiteX5" fmla="*/ 705372 w 1893812"/>
              <a:gd name="connsiteY5" fmla="*/ 807856 h 1132572"/>
              <a:gd name="connsiteX6" fmla="*/ 292879 w 1893812"/>
              <a:gd name="connsiteY6" fmla="*/ 841393 h 1132572"/>
              <a:gd name="connsiteX7" fmla="*/ 0 w 1893812"/>
              <a:gd name="connsiteY7" fmla="*/ 387629 h 1132572"/>
              <a:gd name="connsiteX0" fmla="*/ 0 w 1893812"/>
              <a:gd name="connsiteY0" fmla="*/ 387629 h 1132572"/>
              <a:gd name="connsiteX1" fmla="*/ 463177 w 1893812"/>
              <a:gd name="connsiteY1" fmla="*/ 367246 h 1132572"/>
              <a:gd name="connsiteX2" fmla="*/ 284740 w 1893812"/>
              <a:gd name="connsiteY2" fmla="*/ 0 h 1132572"/>
              <a:gd name="connsiteX3" fmla="*/ 1893812 w 1893812"/>
              <a:gd name="connsiteY3" fmla="*/ 786787 h 1132572"/>
              <a:gd name="connsiteX4" fmla="*/ 805741 w 1893812"/>
              <a:gd name="connsiteY4" fmla="*/ 1132572 h 1132572"/>
              <a:gd name="connsiteX5" fmla="*/ 720600 w 1893812"/>
              <a:gd name="connsiteY5" fmla="*/ 859541 h 1132572"/>
              <a:gd name="connsiteX6" fmla="*/ 292879 w 1893812"/>
              <a:gd name="connsiteY6" fmla="*/ 841393 h 1132572"/>
              <a:gd name="connsiteX7" fmla="*/ 0 w 1893812"/>
              <a:gd name="connsiteY7" fmla="*/ 387629 h 1132572"/>
              <a:gd name="connsiteX0" fmla="*/ 0 w 1893812"/>
              <a:gd name="connsiteY0" fmla="*/ 387629 h 1132572"/>
              <a:gd name="connsiteX1" fmla="*/ 463177 w 1893812"/>
              <a:gd name="connsiteY1" fmla="*/ 367246 h 1132572"/>
              <a:gd name="connsiteX2" fmla="*/ 284740 w 1893812"/>
              <a:gd name="connsiteY2" fmla="*/ 0 h 1132572"/>
              <a:gd name="connsiteX3" fmla="*/ 1893812 w 1893812"/>
              <a:gd name="connsiteY3" fmla="*/ 786787 h 1132572"/>
              <a:gd name="connsiteX4" fmla="*/ 805741 w 1893812"/>
              <a:gd name="connsiteY4" fmla="*/ 1132572 h 1132572"/>
              <a:gd name="connsiteX5" fmla="*/ 698295 w 1893812"/>
              <a:gd name="connsiteY5" fmla="*/ 847389 h 1132572"/>
              <a:gd name="connsiteX6" fmla="*/ 292879 w 1893812"/>
              <a:gd name="connsiteY6" fmla="*/ 841393 h 1132572"/>
              <a:gd name="connsiteX7" fmla="*/ 0 w 1893812"/>
              <a:gd name="connsiteY7" fmla="*/ 387629 h 1132572"/>
              <a:gd name="connsiteX0" fmla="*/ 0 w 1874585"/>
              <a:gd name="connsiteY0" fmla="*/ 325792 h 1132572"/>
              <a:gd name="connsiteX1" fmla="*/ 443950 w 1874585"/>
              <a:gd name="connsiteY1" fmla="*/ 367246 h 1132572"/>
              <a:gd name="connsiteX2" fmla="*/ 265513 w 1874585"/>
              <a:gd name="connsiteY2" fmla="*/ 0 h 1132572"/>
              <a:gd name="connsiteX3" fmla="*/ 1874585 w 1874585"/>
              <a:gd name="connsiteY3" fmla="*/ 786787 h 1132572"/>
              <a:gd name="connsiteX4" fmla="*/ 786514 w 1874585"/>
              <a:gd name="connsiteY4" fmla="*/ 1132572 h 1132572"/>
              <a:gd name="connsiteX5" fmla="*/ 679068 w 1874585"/>
              <a:gd name="connsiteY5" fmla="*/ 847389 h 1132572"/>
              <a:gd name="connsiteX6" fmla="*/ 273652 w 1874585"/>
              <a:gd name="connsiteY6" fmla="*/ 841393 h 1132572"/>
              <a:gd name="connsiteX7" fmla="*/ 0 w 1874585"/>
              <a:gd name="connsiteY7" fmla="*/ 325792 h 1132572"/>
              <a:gd name="connsiteX0" fmla="*/ 0 w 1874585"/>
              <a:gd name="connsiteY0" fmla="*/ 325792 h 1132572"/>
              <a:gd name="connsiteX1" fmla="*/ 443950 w 1874585"/>
              <a:gd name="connsiteY1" fmla="*/ 367246 h 1132572"/>
              <a:gd name="connsiteX2" fmla="*/ 265513 w 1874585"/>
              <a:gd name="connsiteY2" fmla="*/ 0 h 1132572"/>
              <a:gd name="connsiteX3" fmla="*/ 1874585 w 1874585"/>
              <a:gd name="connsiteY3" fmla="*/ 786787 h 1132572"/>
              <a:gd name="connsiteX4" fmla="*/ 786514 w 1874585"/>
              <a:gd name="connsiteY4" fmla="*/ 1132572 h 1132572"/>
              <a:gd name="connsiteX5" fmla="*/ 654764 w 1874585"/>
              <a:gd name="connsiteY5" fmla="*/ 891998 h 1132572"/>
              <a:gd name="connsiteX6" fmla="*/ 273652 w 1874585"/>
              <a:gd name="connsiteY6" fmla="*/ 841393 h 1132572"/>
              <a:gd name="connsiteX7" fmla="*/ 0 w 1874585"/>
              <a:gd name="connsiteY7" fmla="*/ 325792 h 1132572"/>
              <a:gd name="connsiteX0" fmla="*/ 0 w 1867510"/>
              <a:gd name="connsiteY0" fmla="*/ 325792 h 1132572"/>
              <a:gd name="connsiteX1" fmla="*/ 443950 w 1867510"/>
              <a:gd name="connsiteY1" fmla="*/ 367246 h 1132572"/>
              <a:gd name="connsiteX2" fmla="*/ 265513 w 1867510"/>
              <a:gd name="connsiteY2" fmla="*/ 0 h 1132572"/>
              <a:gd name="connsiteX3" fmla="*/ 1867510 w 1867510"/>
              <a:gd name="connsiteY3" fmla="*/ 826319 h 1132572"/>
              <a:gd name="connsiteX4" fmla="*/ 786514 w 1867510"/>
              <a:gd name="connsiteY4" fmla="*/ 1132572 h 1132572"/>
              <a:gd name="connsiteX5" fmla="*/ 654764 w 1867510"/>
              <a:gd name="connsiteY5" fmla="*/ 891998 h 1132572"/>
              <a:gd name="connsiteX6" fmla="*/ 273652 w 1867510"/>
              <a:gd name="connsiteY6" fmla="*/ 841393 h 1132572"/>
              <a:gd name="connsiteX7" fmla="*/ 0 w 1867510"/>
              <a:gd name="connsiteY7" fmla="*/ 325792 h 11325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867510" h="1132572">
                <a:moveTo>
                  <a:pt x="0" y="325792"/>
                </a:moveTo>
                <a:lnTo>
                  <a:pt x="443950" y="367246"/>
                </a:lnTo>
                <a:lnTo>
                  <a:pt x="265513" y="0"/>
                </a:lnTo>
                <a:lnTo>
                  <a:pt x="1867510" y="826319"/>
                </a:lnTo>
                <a:lnTo>
                  <a:pt x="786514" y="1132572"/>
                </a:lnTo>
                <a:lnTo>
                  <a:pt x="654764" y="891998"/>
                </a:lnTo>
                <a:lnTo>
                  <a:pt x="273652" y="841393"/>
                </a:lnTo>
                <a:lnTo>
                  <a:pt x="0" y="325792"/>
                </a:lnTo>
                <a:close/>
              </a:path>
            </a:pathLst>
          </a:custGeom>
          <a:gradFill rotWithShape="1">
            <a:gsLst>
              <a:gs pos="0">
                <a:sysClr val="window" lastClr="FFFFFF">
                  <a:lumMod val="95000"/>
                </a:sysClr>
              </a:gs>
              <a:gs pos="100000">
                <a:sysClr val="window" lastClr="FFFFFF">
                  <a:lumMod val="65000"/>
                </a:sysClr>
              </a:gs>
            </a:gsLst>
            <a:lin ang="2700000" scaled="1"/>
          </a:gradFill>
          <a:ln w="9525">
            <a:noFill/>
            <a:round/>
            <a:headEnd/>
            <a:tailEnd/>
          </a:ln>
          <a:scene3d>
            <a:camera prst="legacyObliqueBottom"/>
            <a:lightRig rig="legacyFlat3" dir="b"/>
          </a:scene3d>
          <a:sp3d extrusionH="227000" prstMaterial="legacyMatte">
            <a:bevelT w="13500" h="13970" prst="angle"/>
            <a:bevelB w="13500" h="13500" prst="angle"/>
            <a:extrusionClr>
              <a:srgbClr val="DDDDDD"/>
            </a:extrusionClr>
          </a:sp3d>
        </p:spPr>
        <p:txBody>
          <a:bodyPr lIns="153598" tIns="76799" rIns="153598" bIns="76799">
            <a:flatTx/>
          </a:bodyPr>
          <a:lstStyle/>
          <a:p>
            <a:pPr defTabSz="1535923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066" kern="0" dirty="0">
              <a:solidFill>
                <a:sysClr val="windowText" lastClr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" name="右箭头 6"/>
          <p:cNvSpPr/>
          <p:nvPr/>
        </p:nvSpPr>
        <p:spPr bwMode="auto">
          <a:xfrm rot="19885052" flipH="1" flipV="1">
            <a:off x="8310125" y="2300316"/>
            <a:ext cx="3137205" cy="1902417"/>
          </a:xfrm>
          <a:custGeom>
            <a:avLst/>
            <a:gdLst>
              <a:gd name="connsiteX0" fmla="*/ 0 w 648072"/>
              <a:gd name="connsiteY0" fmla="*/ 270030 h 1080120"/>
              <a:gd name="connsiteX1" fmla="*/ 235133 w 648072"/>
              <a:gd name="connsiteY1" fmla="*/ 270030 h 1080120"/>
              <a:gd name="connsiteX2" fmla="*/ 235133 w 648072"/>
              <a:gd name="connsiteY2" fmla="*/ 0 h 1080120"/>
              <a:gd name="connsiteX3" fmla="*/ 648072 w 648072"/>
              <a:gd name="connsiteY3" fmla="*/ 540060 h 1080120"/>
              <a:gd name="connsiteX4" fmla="*/ 235133 w 648072"/>
              <a:gd name="connsiteY4" fmla="*/ 1080120 h 1080120"/>
              <a:gd name="connsiteX5" fmla="*/ 235133 w 648072"/>
              <a:gd name="connsiteY5" fmla="*/ 810090 h 1080120"/>
              <a:gd name="connsiteX6" fmla="*/ 0 w 648072"/>
              <a:gd name="connsiteY6" fmla="*/ 810090 h 1080120"/>
              <a:gd name="connsiteX7" fmla="*/ 0 w 648072"/>
              <a:gd name="connsiteY7" fmla="*/ 270030 h 1080120"/>
              <a:gd name="connsiteX0" fmla="*/ 0 w 1638388"/>
              <a:gd name="connsiteY0" fmla="*/ 270030 h 1080120"/>
              <a:gd name="connsiteX1" fmla="*/ 235133 w 1638388"/>
              <a:gd name="connsiteY1" fmla="*/ 270030 h 1080120"/>
              <a:gd name="connsiteX2" fmla="*/ 235133 w 1638388"/>
              <a:gd name="connsiteY2" fmla="*/ 0 h 1080120"/>
              <a:gd name="connsiteX3" fmla="*/ 1638388 w 1638388"/>
              <a:gd name="connsiteY3" fmla="*/ 660191 h 1080120"/>
              <a:gd name="connsiteX4" fmla="*/ 235133 w 1638388"/>
              <a:gd name="connsiteY4" fmla="*/ 1080120 h 1080120"/>
              <a:gd name="connsiteX5" fmla="*/ 235133 w 1638388"/>
              <a:gd name="connsiteY5" fmla="*/ 810090 h 1080120"/>
              <a:gd name="connsiteX6" fmla="*/ 0 w 1638388"/>
              <a:gd name="connsiteY6" fmla="*/ 810090 h 1080120"/>
              <a:gd name="connsiteX7" fmla="*/ 0 w 1638388"/>
              <a:gd name="connsiteY7" fmla="*/ 270030 h 1080120"/>
              <a:gd name="connsiteX0" fmla="*/ 0 w 1638388"/>
              <a:gd name="connsiteY0" fmla="*/ 270030 h 1019127"/>
              <a:gd name="connsiteX1" fmla="*/ 235133 w 1638388"/>
              <a:gd name="connsiteY1" fmla="*/ 270030 h 1019127"/>
              <a:gd name="connsiteX2" fmla="*/ 235133 w 1638388"/>
              <a:gd name="connsiteY2" fmla="*/ 0 h 1019127"/>
              <a:gd name="connsiteX3" fmla="*/ 1638388 w 1638388"/>
              <a:gd name="connsiteY3" fmla="*/ 660191 h 1019127"/>
              <a:gd name="connsiteX4" fmla="*/ 601002 w 1638388"/>
              <a:gd name="connsiteY4" fmla="*/ 1019127 h 1019127"/>
              <a:gd name="connsiteX5" fmla="*/ 235133 w 1638388"/>
              <a:gd name="connsiteY5" fmla="*/ 810090 h 1019127"/>
              <a:gd name="connsiteX6" fmla="*/ 0 w 1638388"/>
              <a:gd name="connsiteY6" fmla="*/ 810090 h 1019127"/>
              <a:gd name="connsiteX7" fmla="*/ 0 w 1638388"/>
              <a:gd name="connsiteY7" fmla="*/ 270030 h 1019127"/>
              <a:gd name="connsiteX0" fmla="*/ 0 w 1638388"/>
              <a:gd name="connsiteY0" fmla="*/ 505071 h 1254168"/>
              <a:gd name="connsiteX1" fmla="*/ 235133 w 1638388"/>
              <a:gd name="connsiteY1" fmla="*/ 505071 h 1254168"/>
              <a:gd name="connsiteX2" fmla="*/ 16087 w 1638388"/>
              <a:gd name="connsiteY2" fmla="*/ 0 h 1254168"/>
              <a:gd name="connsiteX3" fmla="*/ 1638388 w 1638388"/>
              <a:gd name="connsiteY3" fmla="*/ 895232 h 1254168"/>
              <a:gd name="connsiteX4" fmla="*/ 601002 w 1638388"/>
              <a:gd name="connsiteY4" fmla="*/ 1254168 h 1254168"/>
              <a:gd name="connsiteX5" fmla="*/ 235133 w 1638388"/>
              <a:gd name="connsiteY5" fmla="*/ 1045131 h 1254168"/>
              <a:gd name="connsiteX6" fmla="*/ 0 w 1638388"/>
              <a:gd name="connsiteY6" fmla="*/ 1045131 h 1254168"/>
              <a:gd name="connsiteX7" fmla="*/ 0 w 1638388"/>
              <a:gd name="connsiteY7" fmla="*/ 505071 h 1254168"/>
              <a:gd name="connsiteX0" fmla="*/ 0 w 1638388"/>
              <a:gd name="connsiteY0" fmla="*/ 396626 h 1145723"/>
              <a:gd name="connsiteX1" fmla="*/ 235133 w 1638388"/>
              <a:gd name="connsiteY1" fmla="*/ 396626 h 1145723"/>
              <a:gd name="connsiteX2" fmla="*/ 29316 w 1638388"/>
              <a:gd name="connsiteY2" fmla="*/ 0 h 1145723"/>
              <a:gd name="connsiteX3" fmla="*/ 1638388 w 1638388"/>
              <a:gd name="connsiteY3" fmla="*/ 786787 h 1145723"/>
              <a:gd name="connsiteX4" fmla="*/ 601002 w 1638388"/>
              <a:gd name="connsiteY4" fmla="*/ 1145723 h 1145723"/>
              <a:gd name="connsiteX5" fmla="*/ 235133 w 1638388"/>
              <a:gd name="connsiteY5" fmla="*/ 936686 h 1145723"/>
              <a:gd name="connsiteX6" fmla="*/ 0 w 1638388"/>
              <a:gd name="connsiteY6" fmla="*/ 936686 h 1145723"/>
              <a:gd name="connsiteX7" fmla="*/ 0 w 1638388"/>
              <a:gd name="connsiteY7" fmla="*/ 396626 h 1145723"/>
              <a:gd name="connsiteX0" fmla="*/ 0 w 1830975"/>
              <a:gd name="connsiteY0" fmla="*/ 378476 h 1145723"/>
              <a:gd name="connsiteX1" fmla="*/ 427720 w 1830975"/>
              <a:gd name="connsiteY1" fmla="*/ 396626 h 1145723"/>
              <a:gd name="connsiteX2" fmla="*/ 221903 w 1830975"/>
              <a:gd name="connsiteY2" fmla="*/ 0 h 1145723"/>
              <a:gd name="connsiteX3" fmla="*/ 1830975 w 1830975"/>
              <a:gd name="connsiteY3" fmla="*/ 786787 h 1145723"/>
              <a:gd name="connsiteX4" fmla="*/ 793589 w 1830975"/>
              <a:gd name="connsiteY4" fmla="*/ 1145723 h 1145723"/>
              <a:gd name="connsiteX5" fmla="*/ 427720 w 1830975"/>
              <a:gd name="connsiteY5" fmla="*/ 936686 h 1145723"/>
              <a:gd name="connsiteX6" fmla="*/ 192587 w 1830975"/>
              <a:gd name="connsiteY6" fmla="*/ 936686 h 1145723"/>
              <a:gd name="connsiteX7" fmla="*/ 0 w 1830975"/>
              <a:gd name="connsiteY7" fmla="*/ 378476 h 1145723"/>
              <a:gd name="connsiteX0" fmla="*/ 0 w 1830975"/>
              <a:gd name="connsiteY0" fmla="*/ 378476 h 1145723"/>
              <a:gd name="connsiteX1" fmla="*/ 427720 w 1830975"/>
              <a:gd name="connsiteY1" fmla="*/ 396626 h 1145723"/>
              <a:gd name="connsiteX2" fmla="*/ 221903 w 1830975"/>
              <a:gd name="connsiteY2" fmla="*/ 0 h 1145723"/>
              <a:gd name="connsiteX3" fmla="*/ 1830975 w 1830975"/>
              <a:gd name="connsiteY3" fmla="*/ 786787 h 1145723"/>
              <a:gd name="connsiteX4" fmla="*/ 793589 w 1830975"/>
              <a:gd name="connsiteY4" fmla="*/ 1145723 h 1145723"/>
              <a:gd name="connsiteX5" fmla="*/ 427720 w 1830975"/>
              <a:gd name="connsiteY5" fmla="*/ 936686 h 1145723"/>
              <a:gd name="connsiteX6" fmla="*/ 321260 w 1830975"/>
              <a:gd name="connsiteY6" fmla="*/ 833239 h 1145723"/>
              <a:gd name="connsiteX7" fmla="*/ 0 w 1830975"/>
              <a:gd name="connsiteY7" fmla="*/ 378476 h 1145723"/>
              <a:gd name="connsiteX0" fmla="*/ 0 w 1830975"/>
              <a:gd name="connsiteY0" fmla="*/ 378476 h 1145723"/>
              <a:gd name="connsiteX1" fmla="*/ 427720 w 1830975"/>
              <a:gd name="connsiteY1" fmla="*/ 396626 h 1145723"/>
              <a:gd name="connsiteX2" fmla="*/ 221903 w 1830975"/>
              <a:gd name="connsiteY2" fmla="*/ 0 h 1145723"/>
              <a:gd name="connsiteX3" fmla="*/ 1830975 w 1830975"/>
              <a:gd name="connsiteY3" fmla="*/ 786787 h 1145723"/>
              <a:gd name="connsiteX4" fmla="*/ 793589 w 1830975"/>
              <a:gd name="connsiteY4" fmla="*/ 1145723 h 1145723"/>
              <a:gd name="connsiteX5" fmla="*/ 555394 w 1830975"/>
              <a:gd name="connsiteY5" fmla="*/ 861619 h 1145723"/>
              <a:gd name="connsiteX6" fmla="*/ 321260 w 1830975"/>
              <a:gd name="connsiteY6" fmla="*/ 833239 h 1145723"/>
              <a:gd name="connsiteX7" fmla="*/ 0 w 1830975"/>
              <a:gd name="connsiteY7" fmla="*/ 378476 h 1145723"/>
              <a:gd name="connsiteX0" fmla="*/ 0 w 1830975"/>
              <a:gd name="connsiteY0" fmla="*/ 378476 h 1145723"/>
              <a:gd name="connsiteX1" fmla="*/ 427720 w 1830975"/>
              <a:gd name="connsiteY1" fmla="*/ 396626 h 1145723"/>
              <a:gd name="connsiteX2" fmla="*/ 221903 w 1830975"/>
              <a:gd name="connsiteY2" fmla="*/ 0 h 1145723"/>
              <a:gd name="connsiteX3" fmla="*/ 1830975 w 1830975"/>
              <a:gd name="connsiteY3" fmla="*/ 786787 h 1145723"/>
              <a:gd name="connsiteX4" fmla="*/ 793589 w 1830975"/>
              <a:gd name="connsiteY4" fmla="*/ 1145723 h 1145723"/>
              <a:gd name="connsiteX5" fmla="*/ 621230 w 1830975"/>
              <a:gd name="connsiteY5" fmla="*/ 767325 h 1145723"/>
              <a:gd name="connsiteX6" fmla="*/ 321260 w 1830975"/>
              <a:gd name="connsiteY6" fmla="*/ 833239 h 1145723"/>
              <a:gd name="connsiteX7" fmla="*/ 0 w 1830975"/>
              <a:gd name="connsiteY7" fmla="*/ 378476 h 1145723"/>
              <a:gd name="connsiteX0" fmla="*/ 0 w 1830975"/>
              <a:gd name="connsiteY0" fmla="*/ 378476 h 1145723"/>
              <a:gd name="connsiteX1" fmla="*/ 427720 w 1830975"/>
              <a:gd name="connsiteY1" fmla="*/ 396626 h 1145723"/>
              <a:gd name="connsiteX2" fmla="*/ 221903 w 1830975"/>
              <a:gd name="connsiteY2" fmla="*/ 0 h 1145723"/>
              <a:gd name="connsiteX3" fmla="*/ 1830975 w 1830975"/>
              <a:gd name="connsiteY3" fmla="*/ 786787 h 1145723"/>
              <a:gd name="connsiteX4" fmla="*/ 793589 w 1830975"/>
              <a:gd name="connsiteY4" fmla="*/ 1145723 h 1145723"/>
              <a:gd name="connsiteX5" fmla="*/ 628384 w 1830975"/>
              <a:gd name="connsiteY5" fmla="*/ 886922 h 1145723"/>
              <a:gd name="connsiteX6" fmla="*/ 321260 w 1830975"/>
              <a:gd name="connsiteY6" fmla="*/ 833239 h 1145723"/>
              <a:gd name="connsiteX7" fmla="*/ 0 w 1830975"/>
              <a:gd name="connsiteY7" fmla="*/ 378476 h 1145723"/>
              <a:gd name="connsiteX0" fmla="*/ 0 w 1830975"/>
              <a:gd name="connsiteY0" fmla="*/ 378476 h 1145723"/>
              <a:gd name="connsiteX1" fmla="*/ 427720 w 1830975"/>
              <a:gd name="connsiteY1" fmla="*/ 396626 h 1145723"/>
              <a:gd name="connsiteX2" fmla="*/ 221903 w 1830975"/>
              <a:gd name="connsiteY2" fmla="*/ 0 h 1145723"/>
              <a:gd name="connsiteX3" fmla="*/ 1830975 w 1830975"/>
              <a:gd name="connsiteY3" fmla="*/ 786787 h 1145723"/>
              <a:gd name="connsiteX4" fmla="*/ 793589 w 1830975"/>
              <a:gd name="connsiteY4" fmla="*/ 1145723 h 1145723"/>
              <a:gd name="connsiteX5" fmla="*/ 628384 w 1830975"/>
              <a:gd name="connsiteY5" fmla="*/ 886922 h 1145723"/>
              <a:gd name="connsiteX6" fmla="*/ 230042 w 1830975"/>
              <a:gd name="connsiteY6" fmla="*/ 841393 h 1145723"/>
              <a:gd name="connsiteX7" fmla="*/ 0 w 1830975"/>
              <a:gd name="connsiteY7" fmla="*/ 378476 h 1145723"/>
              <a:gd name="connsiteX0" fmla="*/ 0 w 1830975"/>
              <a:gd name="connsiteY0" fmla="*/ 378476 h 1132572"/>
              <a:gd name="connsiteX1" fmla="*/ 427720 w 1830975"/>
              <a:gd name="connsiteY1" fmla="*/ 396626 h 1132572"/>
              <a:gd name="connsiteX2" fmla="*/ 221903 w 1830975"/>
              <a:gd name="connsiteY2" fmla="*/ 0 h 1132572"/>
              <a:gd name="connsiteX3" fmla="*/ 1830975 w 1830975"/>
              <a:gd name="connsiteY3" fmla="*/ 786787 h 1132572"/>
              <a:gd name="connsiteX4" fmla="*/ 742904 w 1830975"/>
              <a:gd name="connsiteY4" fmla="*/ 1132572 h 1132572"/>
              <a:gd name="connsiteX5" fmla="*/ 628384 w 1830975"/>
              <a:gd name="connsiteY5" fmla="*/ 886922 h 1132572"/>
              <a:gd name="connsiteX6" fmla="*/ 230042 w 1830975"/>
              <a:gd name="connsiteY6" fmla="*/ 841393 h 1132572"/>
              <a:gd name="connsiteX7" fmla="*/ 0 w 1830975"/>
              <a:gd name="connsiteY7" fmla="*/ 378476 h 1132572"/>
              <a:gd name="connsiteX0" fmla="*/ 0 w 1830975"/>
              <a:gd name="connsiteY0" fmla="*/ 378476 h 1132572"/>
              <a:gd name="connsiteX1" fmla="*/ 401340 w 1830975"/>
              <a:gd name="connsiteY1" fmla="*/ 338866 h 1132572"/>
              <a:gd name="connsiteX2" fmla="*/ 221903 w 1830975"/>
              <a:gd name="connsiteY2" fmla="*/ 0 h 1132572"/>
              <a:gd name="connsiteX3" fmla="*/ 1830975 w 1830975"/>
              <a:gd name="connsiteY3" fmla="*/ 786787 h 1132572"/>
              <a:gd name="connsiteX4" fmla="*/ 742904 w 1830975"/>
              <a:gd name="connsiteY4" fmla="*/ 1132572 h 1132572"/>
              <a:gd name="connsiteX5" fmla="*/ 628384 w 1830975"/>
              <a:gd name="connsiteY5" fmla="*/ 886922 h 1132572"/>
              <a:gd name="connsiteX6" fmla="*/ 230042 w 1830975"/>
              <a:gd name="connsiteY6" fmla="*/ 841393 h 1132572"/>
              <a:gd name="connsiteX7" fmla="*/ 0 w 1830975"/>
              <a:gd name="connsiteY7" fmla="*/ 378476 h 1132572"/>
              <a:gd name="connsiteX0" fmla="*/ 0 w 1893812"/>
              <a:gd name="connsiteY0" fmla="*/ 387629 h 1132572"/>
              <a:gd name="connsiteX1" fmla="*/ 464177 w 1893812"/>
              <a:gd name="connsiteY1" fmla="*/ 338866 h 1132572"/>
              <a:gd name="connsiteX2" fmla="*/ 284740 w 1893812"/>
              <a:gd name="connsiteY2" fmla="*/ 0 h 1132572"/>
              <a:gd name="connsiteX3" fmla="*/ 1893812 w 1893812"/>
              <a:gd name="connsiteY3" fmla="*/ 786787 h 1132572"/>
              <a:gd name="connsiteX4" fmla="*/ 805741 w 1893812"/>
              <a:gd name="connsiteY4" fmla="*/ 1132572 h 1132572"/>
              <a:gd name="connsiteX5" fmla="*/ 691221 w 1893812"/>
              <a:gd name="connsiteY5" fmla="*/ 886922 h 1132572"/>
              <a:gd name="connsiteX6" fmla="*/ 292879 w 1893812"/>
              <a:gd name="connsiteY6" fmla="*/ 841393 h 1132572"/>
              <a:gd name="connsiteX7" fmla="*/ 0 w 1893812"/>
              <a:gd name="connsiteY7" fmla="*/ 387629 h 1132572"/>
              <a:gd name="connsiteX0" fmla="*/ 0 w 1893812"/>
              <a:gd name="connsiteY0" fmla="*/ 387629 h 1132572"/>
              <a:gd name="connsiteX1" fmla="*/ 463177 w 1893812"/>
              <a:gd name="connsiteY1" fmla="*/ 367246 h 1132572"/>
              <a:gd name="connsiteX2" fmla="*/ 284740 w 1893812"/>
              <a:gd name="connsiteY2" fmla="*/ 0 h 1132572"/>
              <a:gd name="connsiteX3" fmla="*/ 1893812 w 1893812"/>
              <a:gd name="connsiteY3" fmla="*/ 786787 h 1132572"/>
              <a:gd name="connsiteX4" fmla="*/ 805741 w 1893812"/>
              <a:gd name="connsiteY4" fmla="*/ 1132572 h 1132572"/>
              <a:gd name="connsiteX5" fmla="*/ 691221 w 1893812"/>
              <a:gd name="connsiteY5" fmla="*/ 886922 h 1132572"/>
              <a:gd name="connsiteX6" fmla="*/ 292879 w 1893812"/>
              <a:gd name="connsiteY6" fmla="*/ 841393 h 1132572"/>
              <a:gd name="connsiteX7" fmla="*/ 0 w 1893812"/>
              <a:gd name="connsiteY7" fmla="*/ 387629 h 1132572"/>
              <a:gd name="connsiteX0" fmla="*/ 0 w 1893812"/>
              <a:gd name="connsiteY0" fmla="*/ 387629 h 1132572"/>
              <a:gd name="connsiteX1" fmla="*/ 463177 w 1893812"/>
              <a:gd name="connsiteY1" fmla="*/ 367246 h 1132572"/>
              <a:gd name="connsiteX2" fmla="*/ 284740 w 1893812"/>
              <a:gd name="connsiteY2" fmla="*/ 0 h 1132572"/>
              <a:gd name="connsiteX3" fmla="*/ 1893812 w 1893812"/>
              <a:gd name="connsiteY3" fmla="*/ 786787 h 1132572"/>
              <a:gd name="connsiteX4" fmla="*/ 805741 w 1893812"/>
              <a:gd name="connsiteY4" fmla="*/ 1132572 h 1132572"/>
              <a:gd name="connsiteX5" fmla="*/ 705372 w 1893812"/>
              <a:gd name="connsiteY5" fmla="*/ 807856 h 1132572"/>
              <a:gd name="connsiteX6" fmla="*/ 292879 w 1893812"/>
              <a:gd name="connsiteY6" fmla="*/ 841393 h 1132572"/>
              <a:gd name="connsiteX7" fmla="*/ 0 w 1893812"/>
              <a:gd name="connsiteY7" fmla="*/ 387629 h 1132572"/>
              <a:gd name="connsiteX0" fmla="*/ 0 w 1893812"/>
              <a:gd name="connsiteY0" fmla="*/ 387629 h 1132572"/>
              <a:gd name="connsiteX1" fmla="*/ 463177 w 1893812"/>
              <a:gd name="connsiteY1" fmla="*/ 367246 h 1132572"/>
              <a:gd name="connsiteX2" fmla="*/ 284740 w 1893812"/>
              <a:gd name="connsiteY2" fmla="*/ 0 h 1132572"/>
              <a:gd name="connsiteX3" fmla="*/ 1893812 w 1893812"/>
              <a:gd name="connsiteY3" fmla="*/ 786787 h 1132572"/>
              <a:gd name="connsiteX4" fmla="*/ 805741 w 1893812"/>
              <a:gd name="connsiteY4" fmla="*/ 1132572 h 1132572"/>
              <a:gd name="connsiteX5" fmla="*/ 720600 w 1893812"/>
              <a:gd name="connsiteY5" fmla="*/ 859541 h 1132572"/>
              <a:gd name="connsiteX6" fmla="*/ 292879 w 1893812"/>
              <a:gd name="connsiteY6" fmla="*/ 841393 h 1132572"/>
              <a:gd name="connsiteX7" fmla="*/ 0 w 1893812"/>
              <a:gd name="connsiteY7" fmla="*/ 387629 h 1132572"/>
              <a:gd name="connsiteX0" fmla="*/ 0 w 1893812"/>
              <a:gd name="connsiteY0" fmla="*/ 387629 h 1132572"/>
              <a:gd name="connsiteX1" fmla="*/ 463177 w 1893812"/>
              <a:gd name="connsiteY1" fmla="*/ 367246 h 1132572"/>
              <a:gd name="connsiteX2" fmla="*/ 284740 w 1893812"/>
              <a:gd name="connsiteY2" fmla="*/ 0 h 1132572"/>
              <a:gd name="connsiteX3" fmla="*/ 1893812 w 1893812"/>
              <a:gd name="connsiteY3" fmla="*/ 786787 h 1132572"/>
              <a:gd name="connsiteX4" fmla="*/ 805741 w 1893812"/>
              <a:gd name="connsiteY4" fmla="*/ 1132572 h 1132572"/>
              <a:gd name="connsiteX5" fmla="*/ 698295 w 1893812"/>
              <a:gd name="connsiteY5" fmla="*/ 847389 h 1132572"/>
              <a:gd name="connsiteX6" fmla="*/ 292879 w 1893812"/>
              <a:gd name="connsiteY6" fmla="*/ 841393 h 1132572"/>
              <a:gd name="connsiteX7" fmla="*/ 0 w 1893812"/>
              <a:gd name="connsiteY7" fmla="*/ 387629 h 1132572"/>
              <a:gd name="connsiteX0" fmla="*/ 0 w 1874585"/>
              <a:gd name="connsiteY0" fmla="*/ 325792 h 1132572"/>
              <a:gd name="connsiteX1" fmla="*/ 443950 w 1874585"/>
              <a:gd name="connsiteY1" fmla="*/ 367246 h 1132572"/>
              <a:gd name="connsiteX2" fmla="*/ 265513 w 1874585"/>
              <a:gd name="connsiteY2" fmla="*/ 0 h 1132572"/>
              <a:gd name="connsiteX3" fmla="*/ 1874585 w 1874585"/>
              <a:gd name="connsiteY3" fmla="*/ 786787 h 1132572"/>
              <a:gd name="connsiteX4" fmla="*/ 786514 w 1874585"/>
              <a:gd name="connsiteY4" fmla="*/ 1132572 h 1132572"/>
              <a:gd name="connsiteX5" fmla="*/ 679068 w 1874585"/>
              <a:gd name="connsiteY5" fmla="*/ 847389 h 1132572"/>
              <a:gd name="connsiteX6" fmla="*/ 273652 w 1874585"/>
              <a:gd name="connsiteY6" fmla="*/ 841393 h 1132572"/>
              <a:gd name="connsiteX7" fmla="*/ 0 w 1874585"/>
              <a:gd name="connsiteY7" fmla="*/ 325792 h 1132572"/>
              <a:gd name="connsiteX0" fmla="*/ 0 w 1874585"/>
              <a:gd name="connsiteY0" fmla="*/ 325792 h 1132572"/>
              <a:gd name="connsiteX1" fmla="*/ 443950 w 1874585"/>
              <a:gd name="connsiteY1" fmla="*/ 367246 h 1132572"/>
              <a:gd name="connsiteX2" fmla="*/ 265513 w 1874585"/>
              <a:gd name="connsiteY2" fmla="*/ 0 h 1132572"/>
              <a:gd name="connsiteX3" fmla="*/ 1874585 w 1874585"/>
              <a:gd name="connsiteY3" fmla="*/ 786787 h 1132572"/>
              <a:gd name="connsiteX4" fmla="*/ 786514 w 1874585"/>
              <a:gd name="connsiteY4" fmla="*/ 1132572 h 1132572"/>
              <a:gd name="connsiteX5" fmla="*/ 654764 w 1874585"/>
              <a:gd name="connsiteY5" fmla="*/ 891998 h 1132572"/>
              <a:gd name="connsiteX6" fmla="*/ 273652 w 1874585"/>
              <a:gd name="connsiteY6" fmla="*/ 841393 h 1132572"/>
              <a:gd name="connsiteX7" fmla="*/ 0 w 1874585"/>
              <a:gd name="connsiteY7" fmla="*/ 325792 h 1132572"/>
              <a:gd name="connsiteX0" fmla="*/ 0 w 1867510"/>
              <a:gd name="connsiteY0" fmla="*/ 325792 h 1132572"/>
              <a:gd name="connsiteX1" fmla="*/ 443950 w 1867510"/>
              <a:gd name="connsiteY1" fmla="*/ 367246 h 1132572"/>
              <a:gd name="connsiteX2" fmla="*/ 265513 w 1867510"/>
              <a:gd name="connsiteY2" fmla="*/ 0 h 1132572"/>
              <a:gd name="connsiteX3" fmla="*/ 1867510 w 1867510"/>
              <a:gd name="connsiteY3" fmla="*/ 826319 h 1132572"/>
              <a:gd name="connsiteX4" fmla="*/ 786514 w 1867510"/>
              <a:gd name="connsiteY4" fmla="*/ 1132572 h 1132572"/>
              <a:gd name="connsiteX5" fmla="*/ 654764 w 1867510"/>
              <a:gd name="connsiteY5" fmla="*/ 891998 h 1132572"/>
              <a:gd name="connsiteX6" fmla="*/ 273652 w 1867510"/>
              <a:gd name="connsiteY6" fmla="*/ 841393 h 1132572"/>
              <a:gd name="connsiteX7" fmla="*/ 0 w 1867510"/>
              <a:gd name="connsiteY7" fmla="*/ 325792 h 11325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867510" h="1132572">
                <a:moveTo>
                  <a:pt x="0" y="325792"/>
                </a:moveTo>
                <a:lnTo>
                  <a:pt x="443950" y="367246"/>
                </a:lnTo>
                <a:lnTo>
                  <a:pt x="265513" y="0"/>
                </a:lnTo>
                <a:lnTo>
                  <a:pt x="1867510" y="826319"/>
                </a:lnTo>
                <a:lnTo>
                  <a:pt x="786514" y="1132572"/>
                </a:lnTo>
                <a:lnTo>
                  <a:pt x="654764" y="891998"/>
                </a:lnTo>
                <a:lnTo>
                  <a:pt x="273652" y="841393"/>
                </a:lnTo>
                <a:lnTo>
                  <a:pt x="0" y="325792"/>
                </a:lnTo>
                <a:close/>
              </a:path>
            </a:pathLst>
          </a:custGeom>
          <a:gradFill rotWithShape="1">
            <a:gsLst>
              <a:gs pos="0">
                <a:sysClr val="window" lastClr="FFFFFF">
                  <a:lumMod val="95000"/>
                </a:sysClr>
              </a:gs>
              <a:gs pos="100000">
                <a:sysClr val="window" lastClr="FFFFFF">
                  <a:lumMod val="65000"/>
                </a:sysClr>
              </a:gs>
            </a:gsLst>
            <a:lin ang="2700000" scaled="1"/>
          </a:gradFill>
          <a:ln w="9525">
            <a:noFill/>
            <a:round/>
            <a:headEnd/>
            <a:tailEnd/>
          </a:ln>
          <a:scene3d>
            <a:camera prst="legacyObliqueBottom"/>
            <a:lightRig rig="legacyFlat3" dir="b"/>
          </a:scene3d>
          <a:sp3d extrusionH="227000" prstMaterial="legacyMatte">
            <a:bevelT w="13500" h="13970" prst="angle"/>
            <a:bevelB w="13500" h="13500" prst="angle"/>
            <a:extrusionClr>
              <a:srgbClr val="DDDDDD"/>
            </a:extrusionClr>
          </a:sp3d>
        </p:spPr>
        <p:txBody>
          <a:bodyPr lIns="153598" tIns="76799" rIns="153598" bIns="76799">
            <a:flatTx/>
          </a:bodyPr>
          <a:lstStyle/>
          <a:p>
            <a:pPr defTabSz="1535923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066" kern="0" dirty="0">
              <a:solidFill>
                <a:sysClr val="windowText" lastClr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" name="椭圆 6"/>
          <p:cNvSpPr/>
          <p:nvPr/>
        </p:nvSpPr>
        <p:spPr bwMode="auto">
          <a:xfrm>
            <a:off x="6812669" y="2226116"/>
            <a:ext cx="1693513" cy="946716"/>
          </a:xfrm>
          <a:prstGeom prst="ellipse">
            <a:avLst/>
          </a:prstGeom>
          <a:gradFill flip="none" rotWithShape="1">
            <a:gsLst>
              <a:gs pos="0">
                <a:srgbClr val="689CFF">
                  <a:alpha val="5000"/>
                </a:srgbClr>
              </a:gs>
              <a:gs pos="100000">
                <a:sysClr val="window" lastClr="FFFFFF">
                  <a:lumMod val="95000"/>
                  <a:lumOff val="5000"/>
                  <a:alpha val="60000"/>
                </a:sysClr>
              </a:gs>
            </a:gsLst>
            <a:lin ang="16200000" scaled="1"/>
            <a:tileRect/>
          </a:gradFill>
          <a:ln w="25400" cap="flat" cmpd="sng" algn="ctr">
            <a:noFill/>
            <a:prstDash val="solid"/>
          </a:ln>
          <a:effectLst/>
          <a:scene3d>
            <a:camera prst="orthographicFront"/>
            <a:lightRig rig="threePt" dir="t"/>
          </a:scene3d>
          <a:sp3d>
            <a:bevelB/>
          </a:sp3d>
        </p:spPr>
        <p:txBody>
          <a:bodyPr lIns="153598" tIns="76799" rIns="153598" bIns="76799" anchor="ctr"/>
          <a:lstStyle/>
          <a:p>
            <a:pPr algn="ctr" defTabSz="1535923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066" kern="0" dirty="0">
              <a:solidFill>
                <a:sysClr val="window" lastClr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-182298" y="2176619"/>
            <a:ext cx="3840163" cy="1219620"/>
          </a:xfrm>
          <a:prstGeom prst="rect">
            <a:avLst/>
          </a:prstGeom>
          <a:noFill/>
          <a:ln>
            <a:noFill/>
          </a:ln>
        </p:spPr>
        <p:txBody>
          <a:bodyPr wrap="square" lIns="153598" tIns="76799" rIns="153598" bIns="76799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200">
                <a:solidFill>
                  <a:srgbClr val="4D4D4D"/>
                </a:solidFill>
                <a:ea typeface="微软雅黑" pitchFamily="34" charset="-122"/>
              </a:defRPr>
            </a:lvl1pPr>
          </a:lstStyle>
          <a:p>
            <a:pPr algn="r"/>
            <a:r>
              <a:rPr lang="zh-CN" altLang="en-US" sz="1600" dirty="0">
                <a:latin typeface="+mn-lt"/>
                <a:ea typeface="+mn-ea"/>
                <a:cs typeface="+mn-ea"/>
                <a:sym typeface="+mn-lt"/>
              </a:rPr>
              <a:t>单击此处添加文本</a:t>
            </a:r>
          </a:p>
          <a:p>
            <a:pPr algn="r"/>
            <a:r>
              <a:rPr lang="zh-CN" altLang="en-US" sz="1600" dirty="0">
                <a:latin typeface="+mn-lt"/>
                <a:ea typeface="+mn-ea"/>
                <a:cs typeface="+mn-ea"/>
                <a:sym typeface="+mn-lt"/>
              </a:rPr>
              <a:t>单击此处添加文本</a:t>
            </a:r>
          </a:p>
          <a:p>
            <a:pPr algn="r"/>
            <a:r>
              <a:rPr lang="zh-CN" altLang="en-US" sz="1600" dirty="0">
                <a:latin typeface="+mn-lt"/>
                <a:ea typeface="+mn-ea"/>
                <a:cs typeface="+mn-ea"/>
                <a:sym typeface="+mn-lt"/>
              </a:rPr>
              <a:t>单击此处添加文本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-62265" y="4825516"/>
            <a:ext cx="3840163" cy="1219620"/>
          </a:xfrm>
          <a:prstGeom prst="rect">
            <a:avLst/>
          </a:prstGeom>
          <a:noFill/>
          <a:ln>
            <a:noFill/>
          </a:ln>
        </p:spPr>
        <p:txBody>
          <a:bodyPr wrap="square" lIns="153598" tIns="76799" rIns="153598" bIns="76799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200">
                <a:solidFill>
                  <a:srgbClr val="4D4D4D"/>
                </a:solidFill>
                <a:ea typeface="微软雅黑" pitchFamily="34" charset="-122"/>
              </a:defRPr>
            </a:lvl1pPr>
          </a:lstStyle>
          <a:p>
            <a:pPr algn="r"/>
            <a:r>
              <a:rPr lang="zh-CN" altLang="en-US" sz="1600" dirty="0">
                <a:latin typeface="+mn-lt"/>
                <a:ea typeface="+mn-ea"/>
                <a:cs typeface="+mn-ea"/>
                <a:sym typeface="+mn-lt"/>
              </a:rPr>
              <a:t>单击此处添加文本</a:t>
            </a:r>
          </a:p>
          <a:p>
            <a:pPr algn="r"/>
            <a:r>
              <a:rPr lang="zh-CN" altLang="en-US" sz="1600" dirty="0">
                <a:latin typeface="+mn-lt"/>
                <a:ea typeface="+mn-ea"/>
                <a:cs typeface="+mn-ea"/>
                <a:sym typeface="+mn-lt"/>
              </a:rPr>
              <a:t>单击此处添加文本</a:t>
            </a:r>
          </a:p>
          <a:p>
            <a:pPr algn="r"/>
            <a:r>
              <a:rPr lang="zh-CN" altLang="en-US" sz="1600" dirty="0">
                <a:latin typeface="+mn-lt"/>
                <a:ea typeface="+mn-ea"/>
                <a:cs typeface="+mn-ea"/>
                <a:sym typeface="+mn-lt"/>
              </a:rPr>
              <a:t>单击此处添加文本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1578283" y="4825516"/>
            <a:ext cx="3840163" cy="1219620"/>
          </a:xfrm>
          <a:prstGeom prst="rect">
            <a:avLst/>
          </a:prstGeom>
          <a:noFill/>
          <a:ln>
            <a:noFill/>
          </a:ln>
        </p:spPr>
        <p:txBody>
          <a:bodyPr wrap="square" lIns="153598" tIns="76799" rIns="153598" bIns="76799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200">
                <a:solidFill>
                  <a:srgbClr val="4D4D4D"/>
                </a:solidFill>
                <a:ea typeface="微软雅黑" pitchFamily="34" charset="-122"/>
              </a:defRPr>
            </a:lvl1pPr>
          </a:lstStyle>
          <a:p>
            <a:r>
              <a:rPr lang="zh-CN" altLang="en-US" sz="1600" dirty="0">
                <a:latin typeface="+mn-lt"/>
                <a:ea typeface="+mn-ea"/>
                <a:cs typeface="+mn-ea"/>
                <a:sym typeface="+mn-lt"/>
              </a:rPr>
              <a:t>单击此处添加文本</a:t>
            </a:r>
          </a:p>
          <a:p>
            <a:r>
              <a:rPr lang="zh-CN" altLang="en-US" sz="1600" dirty="0">
                <a:latin typeface="+mn-lt"/>
                <a:ea typeface="+mn-ea"/>
                <a:cs typeface="+mn-ea"/>
                <a:sym typeface="+mn-lt"/>
              </a:rPr>
              <a:t>单击此处添加文本</a:t>
            </a:r>
          </a:p>
          <a:p>
            <a:r>
              <a:rPr lang="zh-CN" altLang="en-US" sz="1600" dirty="0">
                <a:latin typeface="+mn-lt"/>
                <a:ea typeface="+mn-ea"/>
                <a:cs typeface="+mn-ea"/>
                <a:sym typeface="+mn-lt"/>
              </a:rPr>
              <a:t>单击此处添加文本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1698288" y="1936628"/>
            <a:ext cx="3840163" cy="1219620"/>
          </a:xfrm>
          <a:prstGeom prst="rect">
            <a:avLst/>
          </a:prstGeom>
          <a:noFill/>
          <a:ln>
            <a:noFill/>
          </a:ln>
        </p:spPr>
        <p:txBody>
          <a:bodyPr wrap="square" lIns="153598" tIns="76799" rIns="153598" bIns="76799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200">
                <a:solidFill>
                  <a:srgbClr val="4D4D4D"/>
                </a:solidFill>
                <a:ea typeface="微软雅黑" pitchFamily="34" charset="-122"/>
              </a:defRPr>
            </a:lvl1pPr>
          </a:lstStyle>
          <a:p>
            <a:r>
              <a:rPr lang="zh-CN" altLang="en-US" sz="1600" dirty="0">
                <a:latin typeface="+mn-lt"/>
                <a:ea typeface="+mn-ea"/>
                <a:cs typeface="+mn-ea"/>
                <a:sym typeface="+mn-lt"/>
              </a:rPr>
              <a:t>单击此处添加文本</a:t>
            </a:r>
          </a:p>
          <a:p>
            <a:r>
              <a:rPr lang="zh-CN" altLang="en-US" sz="1600" dirty="0">
                <a:latin typeface="+mn-lt"/>
                <a:ea typeface="+mn-ea"/>
                <a:cs typeface="+mn-ea"/>
                <a:sym typeface="+mn-lt"/>
              </a:rPr>
              <a:t>单击此处添加文本</a:t>
            </a:r>
          </a:p>
          <a:p>
            <a:r>
              <a:rPr lang="zh-CN" altLang="en-US" sz="1600" dirty="0">
                <a:latin typeface="+mn-lt"/>
                <a:ea typeface="+mn-ea"/>
                <a:cs typeface="+mn-ea"/>
                <a:sym typeface="+mn-lt"/>
              </a:rPr>
              <a:t>单击此处添加文本</a:t>
            </a:r>
          </a:p>
        </p:txBody>
      </p:sp>
      <p:grpSp>
        <p:nvGrpSpPr>
          <p:cNvPr id="12" name="组合 10"/>
          <p:cNvGrpSpPr/>
          <p:nvPr/>
        </p:nvGrpSpPr>
        <p:grpSpPr>
          <a:xfrm>
            <a:off x="6187843" y="1964795"/>
            <a:ext cx="2944722" cy="2945117"/>
            <a:chOff x="4828393" y="2858615"/>
            <a:chExt cx="1931237" cy="1931674"/>
          </a:xfrm>
          <a:effectLst/>
        </p:grpSpPr>
        <p:sp>
          <p:nvSpPr>
            <p:cNvPr id="13" name="Oval 19"/>
            <p:cNvSpPr>
              <a:spLocks noChangeArrowheads="1"/>
            </p:cNvSpPr>
            <p:nvPr/>
          </p:nvSpPr>
          <p:spPr bwMode="auto">
            <a:xfrm>
              <a:off x="4828393" y="2858615"/>
              <a:ext cx="1931237" cy="1931674"/>
            </a:xfrm>
            <a:prstGeom prst="ellipse">
              <a:avLst/>
            </a:prstGeom>
            <a:gradFill rotWithShape="1">
              <a:gsLst>
                <a:gs pos="0">
                  <a:srgbClr val="2676FF">
                    <a:lumMod val="40000"/>
                    <a:lumOff val="60000"/>
                  </a:srgbClr>
                </a:gs>
                <a:gs pos="100000">
                  <a:srgbClr val="2676FF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2676FF"/>
              </a:solidFill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 defTabSz="1535923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066" b="1" kern="0" dirty="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点击此处添加文本</a:t>
              </a:r>
            </a:p>
          </p:txBody>
        </p:sp>
        <p:sp>
          <p:nvSpPr>
            <p:cNvPr id="14" name="未知"/>
            <p:cNvSpPr>
              <a:spLocks/>
            </p:cNvSpPr>
            <p:nvPr/>
          </p:nvSpPr>
          <p:spPr bwMode="auto">
            <a:xfrm>
              <a:off x="5049911" y="2902929"/>
              <a:ext cx="1490214" cy="727147"/>
            </a:xfrm>
            <a:custGeom>
              <a:avLst/>
              <a:gdLst>
                <a:gd name="T0" fmla="*/ 729 w 1321"/>
                <a:gd name="T1" fmla="*/ 203 h 712"/>
                <a:gd name="T2" fmla="*/ 738 w 1321"/>
                <a:gd name="T3" fmla="*/ 224 h 712"/>
                <a:gd name="T4" fmla="*/ 740 w 1321"/>
                <a:gd name="T5" fmla="*/ 244 h 712"/>
                <a:gd name="T6" fmla="*/ 737 w 1321"/>
                <a:gd name="T7" fmla="*/ 262 h 712"/>
                <a:gd name="T8" fmla="*/ 727 w 1321"/>
                <a:gd name="T9" fmla="*/ 279 h 712"/>
                <a:gd name="T10" fmla="*/ 713 w 1321"/>
                <a:gd name="T11" fmla="*/ 294 h 712"/>
                <a:gd name="T12" fmla="*/ 694 w 1321"/>
                <a:gd name="T13" fmla="*/ 306 h 712"/>
                <a:gd name="T14" fmla="*/ 670 w 1321"/>
                <a:gd name="T15" fmla="*/ 318 h 712"/>
                <a:gd name="T16" fmla="*/ 643 w 1321"/>
                <a:gd name="T17" fmla="*/ 329 h 712"/>
                <a:gd name="T18" fmla="*/ 612 w 1321"/>
                <a:gd name="T19" fmla="*/ 338 h 712"/>
                <a:gd name="T20" fmla="*/ 578 w 1321"/>
                <a:gd name="T21" fmla="*/ 346 h 712"/>
                <a:gd name="T22" fmla="*/ 542 w 1321"/>
                <a:gd name="T23" fmla="*/ 352 h 712"/>
                <a:gd name="T24" fmla="*/ 502 w 1321"/>
                <a:gd name="T25" fmla="*/ 357 h 712"/>
                <a:gd name="T26" fmla="*/ 462 w 1321"/>
                <a:gd name="T27" fmla="*/ 360 h 712"/>
                <a:gd name="T28" fmla="*/ 445 w 1321"/>
                <a:gd name="T29" fmla="*/ 361 h 712"/>
                <a:gd name="T30" fmla="*/ 267 w 1321"/>
                <a:gd name="T31" fmla="*/ 361 h 712"/>
                <a:gd name="T32" fmla="*/ 264 w 1321"/>
                <a:gd name="T33" fmla="*/ 361 h 712"/>
                <a:gd name="T34" fmla="*/ 229 w 1321"/>
                <a:gd name="T35" fmla="*/ 359 h 712"/>
                <a:gd name="T36" fmla="*/ 195 w 1321"/>
                <a:gd name="T37" fmla="*/ 357 h 712"/>
                <a:gd name="T38" fmla="*/ 162 w 1321"/>
                <a:gd name="T39" fmla="*/ 353 h 712"/>
                <a:gd name="T40" fmla="*/ 132 w 1321"/>
                <a:gd name="T41" fmla="*/ 349 h 712"/>
                <a:gd name="T42" fmla="*/ 104 w 1321"/>
                <a:gd name="T43" fmla="*/ 343 h 712"/>
                <a:gd name="T44" fmla="*/ 79 w 1321"/>
                <a:gd name="T45" fmla="*/ 336 h 712"/>
                <a:gd name="T46" fmla="*/ 57 w 1321"/>
                <a:gd name="T47" fmla="*/ 329 h 712"/>
                <a:gd name="T48" fmla="*/ 38 w 1321"/>
                <a:gd name="T49" fmla="*/ 319 h 712"/>
                <a:gd name="T50" fmla="*/ 22 w 1321"/>
                <a:gd name="T51" fmla="*/ 308 h 712"/>
                <a:gd name="T52" fmla="*/ 10 w 1321"/>
                <a:gd name="T53" fmla="*/ 296 h 712"/>
                <a:gd name="T54" fmla="*/ 3 w 1321"/>
                <a:gd name="T55" fmla="*/ 281 h 712"/>
                <a:gd name="T56" fmla="*/ 0 w 1321"/>
                <a:gd name="T57" fmla="*/ 266 h 712"/>
                <a:gd name="T58" fmla="*/ 0 w 1321"/>
                <a:gd name="T59" fmla="*/ 264 h 712"/>
                <a:gd name="T60" fmla="*/ 2 w 1321"/>
                <a:gd name="T61" fmla="*/ 247 h 712"/>
                <a:gd name="T62" fmla="*/ 9 w 1321"/>
                <a:gd name="T63" fmla="*/ 226 h 712"/>
                <a:gd name="T64" fmla="*/ 29 w 1321"/>
                <a:gd name="T65" fmla="*/ 188 h 712"/>
                <a:gd name="T66" fmla="*/ 53 w 1321"/>
                <a:gd name="T67" fmla="*/ 152 h 712"/>
                <a:gd name="T68" fmla="*/ 82 w 1321"/>
                <a:gd name="T69" fmla="*/ 119 h 712"/>
                <a:gd name="T70" fmla="*/ 114 w 1321"/>
                <a:gd name="T71" fmla="*/ 89 h 712"/>
                <a:gd name="T72" fmla="*/ 151 w 1321"/>
                <a:gd name="T73" fmla="*/ 63 h 712"/>
                <a:gd name="T74" fmla="*/ 191 w 1321"/>
                <a:gd name="T75" fmla="*/ 42 h 712"/>
                <a:gd name="T76" fmla="*/ 232 w 1321"/>
                <a:gd name="T77" fmla="*/ 24 h 712"/>
                <a:gd name="T78" fmla="*/ 278 w 1321"/>
                <a:gd name="T79" fmla="*/ 11 h 712"/>
                <a:gd name="T80" fmla="*/ 325 w 1321"/>
                <a:gd name="T81" fmla="*/ 3 h 712"/>
                <a:gd name="T82" fmla="*/ 374 w 1321"/>
                <a:gd name="T83" fmla="*/ 0 h 712"/>
                <a:gd name="T84" fmla="*/ 374 w 1321"/>
                <a:gd name="T85" fmla="*/ 0 h 712"/>
                <a:gd name="T86" fmla="*/ 425 w 1321"/>
                <a:gd name="T87" fmla="*/ 3 h 712"/>
                <a:gd name="T88" fmla="*/ 474 w 1321"/>
                <a:gd name="T89" fmla="*/ 12 h 712"/>
                <a:gd name="T90" fmla="*/ 522 w 1321"/>
                <a:gd name="T91" fmla="*/ 27 h 712"/>
                <a:gd name="T92" fmla="*/ 566 w 1321"/>
                <a:gd name="T93" fmla="*/ 46 h 712"/>
                <a:gd name="T94" fmla="*/ 606 w 1321"/>
                <a:gd name="T95" fmla="*/ 69 h 712"/>
                <a:gd name="T96" fmla="*/ 644 w 1321"/>
                <a:gd name="T97" fmla="*/ 98 h 712"/>
                <a:gd name="T98" fmla="*/ 677 w 1321"/>
                <a:gd name="T99" fmla="*/ 130 h 712"/>
                <a:gd name="T100" fmla="*/ 705 w 1321"/>
                <a:gd name="T101" fmla="*/ 165 h 712"/>
                <a:gd name="T102" fmla="*/ 729 w 1321"/>
                <a:gd name="T103" fmla="*/ 203 h 712"/>
                <a:gd name="T104" fmla="*/ 729 w 1321"/>
                <a:gd name="T105" fmla="*/ 203 h 71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321"/>
                <a:gd name="T160" fmla="*/ 0 h 712"/>
                <a:gd name="T161" fmla="*/ 1321 w 1321"/>
                <a:gd name="T162" fmla="*/ 712 h 71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FF0000">
                    <a:alpha val="0"/>
                  </a:srgbClr>
                </a:gs>
              </a:gsLst>
              <a:lin ang="5400000" scaled="1"/>
            </a:gradFill>
            <a:ln>
              <a:noFill/>
            </a:ln>
          </p:spPr>
          <p:txBody>
            <a:bodyPr/>
            <a:lstStyle/>
            <a:p>
              <a:pPr defTabSz="1535923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3066" kern="0" dirty="0">
                <a:solidFill>
                  <a:sysClr val="windowText" lastClr="0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1685095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>
            <a:extLst>
              <a:ext uri="{FF2B5EF4-FFF2-40B4-BE49-F238E27FC236}">
                <a16:creationId xmlns:a16="http://schemas.microsoft.com/office/drawing/2014/main" id="{ED7F0C05-DA90-5D73-568F-4D7BEE1E3845}"/>
              </a:ext>
            </a:extLst>
          </p:cNvPr>
          <p:cNvGrpSpPr/>
          <p:nvPr/>
        </p:nvGrpSpPr>
        <p:grpSpPr>
          <a:xfrm>
            <a:off x="3719885" y="1512069"/>
            <a:ext cx="8270090" cy="5809356"/>
            <a:chOff x="683568" y="715988"/>
            <a:chExt cx="8270090" cy="5809356"/>
          </a:xfrm>
        </p:grpSpPr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DBBB8A62-0EAF-A6E0-F8B0-5C0620244C3E}"/>
                </a:ext>
              </a:extLst>
            </p:cNvPr>
            <p:cNvGrpSpPr/>
            <p:nvPr/>
          </p:nvGrpSpPr>
          <p:grpSpPr>
            <a:xfrm>
              <a:off x="1683290" y="715988"/>
              <a:ext cx="5898610" cy="5809356"/>
              <a:chOff x="1124490" y="306441"/>
              <a:chExt cx="7023456" cy="6917181"/>
            </a:xfrm>
          </p:grpSpPr>
          <p:sp>
            <p:nvSpPr>
              <p:cNvPr id="3" name="椭圆 6">
                <a:extLst>
                  <a:ext uri="{FF2B5EF4-FFF2-40B4-BE49-F238E27FC236}">
                    <a16:creationId xmlns:a16="http://schemas.microsoft.com/office/drawing/2014/main" id="{78CB72B1-D49D-06FB-D0EB-3D66E4894F9F}"/>
                  </a:ext>
                </a:extLst>
              </p:cNvPr>
              <p:cNvSpPr/>
              <p:nvPr/>
            </p:nvSpPr>
            <p:spPr>
              <a:xfrm>
                <a:off x="1842805" y="457302"/>
                <a:ext cx="2545122" cy="2669253"/>
              </a:xfrm>
              <a:custGeom>
                <a:avLst/>
                <a:gdLst/>
                <a:ahLst/>
                <a:cxnLst/>
                <a:rect l="l" t="t" r="r" b="b"/>
                <a:pathLst>
                  <a:path w="2664833" h="2794803">
                    <a:moveTo>
                      <a:pt x="1660630" y="1083739"/>
                    </a:moveTo>
                    <a:cubicBezTo>
                      <a:pt x="1955219" y="1083739"/>
                      <a:pt x="2194030" y="1322550"/>
                      <a:pt x="2194030" y="1617139"/>
                    </a:cubicBezTo>
                    <a:cubicBezTo>
                      <a:pt x="2194030" y="1911728"/>
                      <a:pt x="1955219" y="2150539"/>
                      <a:pt x="1660630" y="2150539"/>
                    </a:cubicBezTo>
                    <a:cubicBezTo>
                      <a:pt x="1366041" y="2150539"/>
                      <a:pt x="1127230" y="1911728"/>
                      <a:pt x="1127230" y="1617139"/>
                    </a:cubicBezTo>
                    <a:cubicBezTo>
                      <a:pt x="1127230" y="1322550"/>
                      <a:pt x="1366041" y="1083739"/>
                      <a:pt x="1660630" y="1083739"/>
                    </a:cubicBezTo>
                    <a:close/>
                    <a:moveTo>
                      <a:pt x="2127587" y="4"/>
                    </a:moveTo>
                    <a:cubicBezTo>
                      <a:pt x="2134983" y="130"/>
                      <a:pt x="2143006" y="2647"/>
                      <a:pt x="2151029" y="6673"/>
                    </a:cubicBezTo>
                    <a:cubicBezTo>
                      <a:pt x="2191146" y="14726"/>
                      <a:pt x="2223239" y="135513"/>
                      <a:pt x="2223238" y="224090"/>
                    </a:cubicBezTo>
                    <a:cubicBezTo>
                      <a:pt x="2231259" y="320687"/>
                      <a:pt x="2255316" y="369002"/>
                      <a:pt x="2255331" y="369035"/>
                    </a:cubicBezTo>
                    <a:cubicBezTo>
                      <a:pt x="2255331" y="465637"/>
                      <a:pt x="2295425" y="538097"/>
                      <a:pt x="2295448" y="538136"/>
                    </a:cubicBezTo>
                    <a:cubicBezTo>
                      <a:pt x="2359619" y="594491"/>
                      <a:pt x="2343594" y="481820"/>
                      <a:pt x="2343587" y="481769"/>
                    </a:cubicBezTo>
                    <a:cubicBezTo>
                      <a:pt x="2335566" y="433469"/>
                      <a:pt x="2311509" y="352978"/>
                      <a:pt x="2311494" y="352929"/>
                    </a:cubicBezTo>
                    <a:cubicBezTo>
                      <a:pt x="2319516" y="312674"/>
                      <a:pt x="2255353" y="119474"/>
                      <a:pt x="2255332" y="119408"/>
                    </a:cubicBezTo>
                    <a:cubicBezTo>
                      <a:pt x="2279394" y="-25495"/>
                      <a:pt x="2351569" y="79085"/>
                      <a:pt x="2351610" y="79146"/>
                    </a:cubicBezTo>
                    <a:cubicBezTo>
                      <a:pt x="2343588" y="127455"/>
                      <a:pt x="2391715" y="288473"/>
                      <a:pt x="2391726" y="288510"/>
                    </a:cubicBezTo>
                    <a:cubicBezTo>
                      <a:pt x="2407765" y="320704"/>
                      <a:pt x="2415789" y="360944"/>
                      <a:pt x="2415795" y="360982"/>
                    </a:cubicBezTo>
                    <a:cubicBezTo>
                      <a:pt x="2423816" y="441486"/>
                      <a:pt x="2479953" y="546137"/>
                      <a:pt x="2479981" y="546189"/>
                    </a:cubicBezTo>
                    <a:cubicBezTo>
                      <a:pt x="2488001" y="554239"/>
                      <a:pt x="2512059" y="538146"/>
                      <a:pt x="2512074" y="538136"/>
                    </a:cubicBezTo>
                    <a:lnTo>
                      <a:pt x="2517590" y="540039"/>
                    </a:lnTo>
                    <a:cubicBezTo>
                      <a:pt x="2522855" y="522534"/>
                      <a:pt x="2478978" y="364001"/>
                      <a:pt x="2471959" y="328773"/>
                    </a:cubicBezTo>
                    <a:cubicBezTo>
                      <a:pt x="2463935" y="296562"/>
                      <a:pt x="2415796" y="191880"/>
                      <a:pt x="2447889" y="175775"/>
                    </a:cubicBezTo>
                    <a:cubicBezTo>
                      <a:pt x="2471958" y="151617"/>
                      <a:pt x="2544167" y="216037"/>
                      <a:pt x="2560213" y="312667"/>
                    </a:cubicBezTo>
                    <a:cubicBezTo>
                      <a:pt x="2576258" y="417336"/>
                      <a:pt x="2624387" y="586409"/>
                      <a:pt x="2624399" y="586450"/>
                    </a:cubicBezTo>
                    <a:cubicBezTo>
                      <a:pt x="2712654" y="723342"/>
                      <a:pt x="2640446" y="972969"/>
                      <a:pt x="2560213" y="1021283"/>
                    </a:cubicBezTo>
                    <a:cubicBezTo>
                      <a:pt x="2471985" y="1061534"/>
                      <a:pt x="2544123" y="1125926"/>
                      <a:pt x="2544168" y="1125966"/>
                    </a:cubicBezTo>
                    <a:cubicBezTo>
                      <a:pt x="2544168" y="1125984"/>
                      <a:pt x="2544432" y="1131262"/>
                      <a:pt x="2624274" y="2725919"/>
                    </a:cubicBezTo>
                    <a:lnTo>
                      <a:pt x="2634196" y="2794803"/>
                    </a:lnTo>
                    <a:lnTo>
                      <a:pt x="2571391" y="2774996"/>
                    </a:lnTo>
                    <a:lnTo>
                      <a:pt x="2571242" y="2775720"/>
                    </a:lnTo>
                    <a:cubicBezTo>
                      <a:pt x="1018517" y="2371613"/>
                      <a:pt x="1018517" y="2371613"/>
                      <a:pt x="1018517" y="2371613"/>
                    </a:cubicBezTo>
                    <a:cubicBezTo>
                      <a:pt x="1018476" y="2371542"/>
                      <a:pt x="970086" y="2287856"/>
                      <a:pt x="912758" y="2366058"/>
                    </a:cubicBezTo>
                    <a:cubicBezTo>
                      <a:pt x="849151" y="2434802"/>
                      <a:pt x="590061" y="2454791"/>
                      <a:pt x="473953" y="2340566"/>
                    </a:cubicBezTo>
                    <a:cubicBezTo>
                      <a:pt x="473876" y="2340525"/>
                      <a:pt x="318133" y="2259067"/>
                      <a:pt x="218918" y="2222097"/>
                    </a:cubicBezTo>
                    <a:cubicBezTo>
                      <a:pt x="127565" y="2186755"/>
                      <a:pt x="79158" y="2102964"/>
                      <a:pt x="107701" y="2084303"/>
                    </a:cubicBezTo>
                    <a:cubicBezTo>
                      <a:pt x="129990" y="2056153"/>
                      <a:pt x="222711" y="2124556"/>
                      <a:pt x="252618" y="2138954"/>
                    </a:cubicBezTo>
                    <a:cubicBezTo>
                      <a:pt x="290411" y="2154990"/>
                      <a:pt x="476114" y="2250879"/>
                      <a:pt x="449466" y="2220767"/>
                    </a:cubicBezTo>
                    <a:cubicBezTo>
                      <a:pt x="449493" y="2220742"/>
                      <a:pt x="470121" y="2200465"/>
                      <a:pt x="463871" y="2190980"/>
                    </a:cubicBezTo>
                    <a:cubicBezTo>
                      <a:pt x="463825" y="2190942"/>
                      <a:pt x="372762" y="2114716"/>
                      <a:pt x="295565" y="2090507"/>
                    </a:cubicBezTo>
                    <a:cubicBezTo>
                      <a:pt x="295518" y="2090486"/>
                      <a:pt x="257755" y="2074457"/>
                      <a:pt x="229495" y="2052216"/>
                    </a:cubicBezTo>
                    <a:cubicBezTo>
                      <a:pt x="229432" y="2052181"/>
                      <a:pt x="81573" y="1972362"/>
                      <a:pt x="32647" y="1970403"/>
                    </a:cubicBezTo>
                    <a:cubicBezTo>
                      <a:pt x="32584" y="1970337"/>
                      <a:pt x="-55130" y="1878435"/>
                      <a:pt x="91629" y="1884311"/>
                    </a:cubicBezTo>
                    <a:cubicBezTo>
                      <a:pt x="91675" y="1884337"/>
                      <a:pt x="267824" y="1986421"/>
                      <a:pt x="308872" y="1986745"/>
                    </a:cubicBezTo>
                    <a:cubicBezTo>
                      <a:pt x="308952" y="1986788"/>
                      <a:pt x="382852" y="2026681"/>
                      <a:pt x="428504" y="2044343"/>
                    </a:cubicBezTo>
                    <a:cubicBezTo>
                      <a:pt x="428561" y="2044363"/>
                      <a:pt x="535615" y="2082937"/>
                      <a:pt x="493475" y="2008659"/>
                    </a:cubicBezTo>
                    <a:cubicBezTo>
                      <a:pt x="493411" y="2008603"/>
                      <a:pt x="430615" y="1954646"/>
                      <a:pt x="336051" y="1935025"/>
                    </a:cubicBezTo>
                    <a:cubicBezTo>
                      <a:pt x="336010" y="1934994"/>
                      <a:pt x="293588" y="1901629"/>
                      <a:pt x="200648" y="1874156"/>
                    </a:cubicBezTo>
                    <a:cubicBezTo>
                      <a:pt x="113918" y="1856160"/>
                      <a:pt x="2170" y="1800198"/>
                      <a:pt x="2435" y="1759282"/>
                    </a:cubicBezTo>
                    <a:cubicBezTo>
                      <a:pt x="-6813" y="1724586"/>
                      <a:pt x="7591" y="1694799"/>
                      <a:pt x="92691" y="1720650"/>
                    </a:cubicBezTo>
                    <a:cubicBezTo>
                      <a:pt x="176161" y="1754357"/>
                      <a:pt x="196555" y="1774976"/>
                      <a:pt x="212323" y="1778248"/>
                    </a:cubicBezTo>
                    <a:cubicBezTo>
                      <a:pt x="235977" y="1783156"/>
                      <a:pt x="317816" y="1824719"/>
                      <a:pt x="363494" y="1842390"/>
                    </a:cubicBezTo>
                    <a:cubicBezTo>
                      <a:pt x="415426" y="1869553"/>
                      <a:pt x="571221" y="1951044"/>
                      <a:pt x="560342" y="1924204"/>
                    </a:cubicBezTo>
                    <a:cubicBezTo>
                      <a:pt x="560391" y="1924186"/>
                      <a:pt x="604614" y="1908798"/>
                      <a:pt x="529069" y="1876744"/>
                    </a:cubicBezTo>
                    <a:cubicBezTo>
                      <a:pt x="455114" y="1836817"/>
                      <a:pt x="411066" y="1811291"/>
                      <a:pt x="371644" y="1803111"/>
                    </a:cubicBezTo>
                    <a:cubicBezTo>
                      <a:pt x="332222" y="1794931"/>
                      <a:pt x="280290" y="1767769"/>
                      <a:pt x="258266" y="1755005"/>
                    </a:cubicBezTo>
                    <a:cubicBezTo>
                      <a:pt x="236242" y="1742241"/>
                      <a:pt x="200080" y="1718350"/>
                      <a:pt x="187570" y="1699365"/>
                    </a:cubicBezTo>
                    <a:cubicBezTo>
                      <a:pt x="167177" y="1678746"/>
                      <a:pt x="157927" y="1644050"/>
                      <a:pt x="157927" y="1644050"/>
                    </a:cubicBezTo>
                    <a:cubicBezTo>
                      <a:pt x="157948" y="1644029"/>
                      <a:pt x="189737" y="1609683"/>
                      <a:pt x="211755" y="1622443"/>
                    </a:cubicBezTo>
                    <a:cubicBezTo>
                      <a:pt x="233778" y="1635207"/>
                      <a:pt x="392834" y="1700984"/>
                      <a:pt x="476304" y="1734691"/>
                    </a:cubicBezTo>
                    <a:cubicBezTo>
                      <a:pt x="476382" y="1734743"/>
                      <a:pt x="620962" y="1830256"/>
                      <a:pt x="646239" y="1827308"/>
                    </a:cubicBezTo>
                    <a:cubicBezTo>
                      <a:pt x="646305" y="1827322"/>
                      <a:pt x="693533" y="1837099"/>
                      <a:pt x="676411" y="1800792"/>
                    </a:cubicBezTo>
                    <a:cubicBezTo>
                      <a:pt x="659279" y="1764461"/>
                      <a:pt x="626375" y="1724859"/>
                      <a:pt x="602722" y="1719950"/>
                    </a:cubicBezTo>
                    <a:cubicBezTo>
                      <a:pt x="586952" y="1716679"/>
                      <a:pt x="522512" y="1670532"/>
                      <a:pt x="525772" y="1654820"/>
                    </a:cubicBezTo>
                    <a:cubicBezTo>
                      <a:pt x="521147" y="1637472"/>
                      <a:pt x="511898" y="1602776"/>
                      <a:pt x="515158" y="1587065"/>
                    </a:cubicBezTo>
                    <a:cubicBezTo>
                      <a:pt x="518418" y="1571354"/>
                      <a:pt x="569250" y="1524542"/>
                      <a:pt x="611667" y="1557925"/>
                    </a:cubicBezTo>
                    <a:cubicBezTo>
                      <a:pt x="647830" y="1581816"/>
                      <a:pt x="682098" y="1654479"/>
                      <a:pt x="726145" y="1680006"/>
                    </a:cubicBezTo>
                    <a:cubicBezTo>
                      <a:pt x="760677" y="1711754"/>
                      <a:pt x="815339" y="1805036"/>
                      <a:pt x="868900" y="1824343"/>
                    </a:cubicBezTo>
                    <a:cubicBezTo>
                      <a:pt x="922463" y="1843651"/>
                      <a:pt x="1044559" y="2008283"/>
                      <a:pt x="1020375" y="2085206"/>
                    </a:cubicBezTo>
                    <a:cubicBezTo>
                      <a:pt x="1005705" y="2155908"/>
                      <a:pt x="1027728" y="2168673"/>
                      <a:pt x="1027728" y="2168673"/>
                    </a:cubicBezTo>
                    <a:cubicBezTo>
                      <a:pt x="1027856" y="2168700"/>
                      <a:pt x="1335231" y="2232474"/>
                      <a:pt x="1358880" y="2237381"/>
                    </a:cubicBezTo>
                    <a:cubicBezTo>
                      <a:pt x="1381876" y="2234700"/>
                      <a:pt x="1922646" y="2359785"/>
                      <a:pt x="2076166" y="2165092"/>
                    </a:cubicBezTo>
                    <a:lnTo>
                      <a:pt x="2054751" y="2140576"/>
                    </a:lnTo>
                    <a:cubicBezTo>
                      <a:pt x="2069786" y="2139760"/>
                      <a:pt x="2084016" y="2137273"/>
                      <a:pt x="2097155" y="2132152"/>
                    </a:cubicBezTo>
                    <a:cubicBezTo>
                      <a:pt x="2103881" y="2122197"/>
                      <a:pt x="2108160" y="2110761"/>
                      <a:pt x="2111397" y="2098530"/>
                    </a:cubicBezTo>
                    <a:lnTo>
                      <a:pt x="2127280" y="2119499"/>
                    </a:lnTo>
                    <a:cubicBezTo>
                      <a:pt x="2348896" y="2008502"/>
                      <a:pt x="2336292" y="1453924"/>
                      <a:pt x="2343587" y="1431960"/>
                    </a:cubicBezTo>
                    <a:cubicBezTo>
                      <a:pt x="2343586" y="1407803"/>
                      <a:pt x="2343587" y="1093766"/>
                      <a:pt x="2343587" y="1093756"/>
                    </a:cubicBezTo>
                    <a:cubicBezTo>
                      <a:pt x="2343575" y="1093722"/>
                      <a:pt x="2335513" y="1069599"/>
                      <a:pt x="2263354" y="1069599"/>
                    </a:cubicBezTo>
                    <a:cubicBezTo>
                      <a:pt x="2183122" y="1077652"/>
                      <a:pt x="2046727" y="924654"/>
                      <a:pt x="2038704" y="868287"/>
                    </a:cubicBezTo>
                    <a:cubicBezTo>
                      <a:pt x="2030681" y="811919"/>
                      <a:pt x="1950450" y="739447"/>
                      <a:pt x="1926379" y="699185"/>
                    </a:cubicBezTo>
                    <a:cubicBezTo>
                      <a:pt x="1910334" y="650870"/>
                      <a:pt x="1846147" y="602555"/>
                      <a:pt x="1830102" y="562293"/>
                    </a:cubicBezTo>
                    <a:cubicBezTo>
                      <a:pt x="1806032" y="513979"/>
                      <a:pt x="1862195" y="473716"/>
                      <a:pt x="1878240" y="473715"/>
                    </a:cubicBezTo>
                    <a:cubicBezTo>
                      <a:pt x="1894287" y="473716"/>
                      <a:pt x="1926380" y="489822"/>
                      <a:pt x="1942426" y="497873"/>
                    </a:cubicBezTo>
                    <a:cubicBezTo>
                      <a:pt x="1958473" y="497874"/>
                      <a:pt x="1990566" y="570346"/>
                      <a:pt x="1990566" y="586450"/>
                    </a:cubicBezTo>
                    <a:cubicBezTo>
                      <a:pt x="1990565" y="610608"/>
                      <a:pt x="2022659" y="650871"/>
                      <a:pt x="2054752" y="675027"/>
                    </a:cubicBezTo>
                    <a:cubicBezTo>
                      <a:pt x="2086830" y="699176"/>
                      <a:pt x="2086844" y="650912"/>
                      <a:pt x="2086844" y="650871"/>
                    </a:cubicBezTo>
                    <a:cubicBezTo>
                      <a:pt x="2094865" y="626717"/>
                      <a:pt x="2030704" y="465719"/>
                      <a:pt x="2030681" y="465664"/>
                    </a:cubicBezTo>
                    <a:cubicBezTo>
                      <a:pt x="2014634" y="377086"/>
                      <a:pt x="1982543" y="207985"/>
                      <a:pt x="1974520" y="183827"/>
                    </a:cubicBezTo>
                    <a:cubicBezTo>
                      <a:pt x="1966500" y="159683"/>
                      <a:pt x="2006572" y="135536"/>
                      <a:pt x="2006612" y="135513"/>
                    </a:cubicBezTo>
                    <a:cubicBezTo>
                      <a:pt x="2006643" y="135528"/>
                      <a:pt x="2038712" y="151629"/>
                      <a:pt x="2054751" y="175775"/>
                    </a:cubicBezTo>
                    <a:cubicBezTo>
                      <a:pt x="2070798" y="191880"/>
                      <a:pt x="2086844" y="232142"/>
                      <a:pt x="2094866" y="256300"/>
                    </a:cubicBezTo>
                    <a:cubicBezTo>
                      <a:pt x="2102890" y="280457"/>
                      <a:pt x="2118936" y="336824"/>
                      <a:pt x="2118937" y="377087"/>
                    </a:cubicBezTo>
                    <a:cubicBezTo>
                      <a:pt x="2118938" y="417348"/>
                      <a:pt x="2134984" y="465664"/>
                      <a:pt x="2159053" y="546189"/>
                    </a:cubicBezTo>
                    <a:cubicBezTo>
                      <a:pt x="2175093" y="626678"/>
                      <a:pt x="2199148" y="586485"/>
                      <a:pt x="2199169" y="586451"/>
                    </a:cubicBezTo>
                    <a:cubicBezTo>
                      <a:pt x="2223238" y="602555"/>
                      <a:pt x="2175099" y="433454"/>
                      <a:pt x="2159052" y="377086"/>
                    </a:cubicBezTo>
                    <a:cubicBezTo>
                      <a:pt x="2151029" y="328773"/>
                      <a:pt x="2126960" y="240195"/>
                      <a:pt x="2126961" y="216037"/>
                    </a:cubicBezTo>
                    <a:cubicBezTo>
                      <a:pt x="2126960" y="199933"/>
                      <a:pt x="2110913" y="175775"/>
                      <a:pt x="2094867" y="87197"/>
                    </a:cubicBezTo>
                    <a:cubicBezTo>
                      <a:pt x="2088850" y="20764"/>
                      <a:pt x="2105398" y="-373"/>
                      <a:pt x="2127587" y="4"/>
                    </a:cubicBezTo>
                    <a:close/>
                  </a:path>
                </a:pathLst>
              </a:custGeom>
              <a:gradFill>
                <a:gsLst>
                  <a:gs pos="96667">
                    <a:schemeClr val="accent6">
                      <a:lumMod val="50000"/>
                    </a:schemeClr>
                  </a:gs>
                  <a:gs pos="80000">
                    <a:schemeClr val="accent6">
                      <a:lumMod val="75000"/>
                    </a:schemeClr>
                  </a:gs>
                  <a:gs pos="0">
                    <a:srgbClr val="FFC000"/>
                  </a:gs>
                </a:gsLst>
                <a:lin ang="36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" name="椭圆 6">
                <a:extLst>
                  <a:ext uri="{FF2B5EF4-FFF2-40B4-BE49-F238E27FC236}">
                    <a16:creationId xmlns:a16="http://schemas.microsoft.com/office/drawing/2014/main" id="{D5DAC498-251C-7735-6EE8-1A7E040AA12E}"/>
                  </a:ext>
                </a:extLst>
              </p:cNvPr>
              <p:cNvSpPr/>
              <p:nvPr/>
            </p:nvSpPr>
            <p:spPr>
              <a:xfrm rot="8800689">
                <a:off x="5602824" y="2805499"/>
                <a:ext cx="2545122" cy="2669253"/>
              </a:xfrm>
              <a:custGeom>
                <a:avLst/>
                <a:gdLst/>
                <a:ahLst/>
                <a:cxnLst/>
                <a:rect l="l" t="t" r="r" b="b"/>
                <a:pathLst>
                  <a:path w="2664833" h="2794803">
                    <a:moveTo>
                      <a:pt x="1660630" y="1083739"/>
                    </a:moveTo>
                    <a:cubicBezTo>
                      <a:pt x="1955219" y="1083739"/>
                      <a:pt x="2194030" y="1322550"/>
                      <a:pt x="2194030" y="1617139"/>
                    </a:cubicBezTo>
                    <a:cubicBezTo>
                      <a:pt x="2194030" y="1911728"/>
                      <a:pt x="1955219" y="2150539"/>
                      <a:pt x="1660630" y="2150539"/>
                    </a:cubicBezTo>
                    <a:cubicBezTo>
                      <a:pt x="1366041" y="2150539"/>
                      <a:pt x="1127230" y="1911728"/>
                      <a:pt x="1127230" y="1617139"/>
                    </a:cubicBezTo>
                    <a:cubicBezTo>
                      <a:pt x="1127230" y="1322550"/>
                      <a:pt x="1366041" y="1083739"/>
                      <a:pt x="1660630" y="1083739"/>
                    </a:cubicBezTo>
                    <a:close/>
                    <a:moveTo>
                      <a:pt x="2127587" y="4"/>
                    </a:moveTo>
                    <a:cubicBezTo>
                      <a:pt x="2134983" y="130"/>
                      <a:pt x="2143006" y="2647"/>
                      <a:pt x="2151029" y="6673"/>
                    </a:cubicBezTo>
                    <a:cubicBezTo>
                      <a:pt x="2191146" y="14726"/>
                      <a:pt x="2223239" y="135513"/>
                      <a:pt x="2223238" y="224090"/>
                    </a:cubicBezTo>
                    <a:cubicBezTo>
                      <a:pt x="2231259" y="320687"/>
                      <a:pt x="2255316" y="369002"/>
                      <a:pt x="2255331" y="369035"/>
                    </a:cubicBezTo>
                    <a:cubicBezTo>
                      <a:pt x="2255331" y="465637"/>
                      <a:pt x="2295425" y="538097"/>
                      <a:pt x="2295448" y="538136"/>
                    </a:cubicBezTo>
                    <a:cubicBezTo>
                      <a:pt x="2359619" y="594491"/>
                      <a:pt x="2343594" y="481820"/>
                      <a:pt x="2343587" y="481769"/>
                    </a:cubicBezTo>
                    <a:cubicBezTo>
                      <a:pt x="2335566" y="433469"/>
                      <a:pt x="2311509" y="352978"/>
                      <a:pt x="2311494" y="352929"/>
                    </a:cubicBezTo>
                    <a:cubicBezTo>
                      <a:pt x="2319516" y="312674"/>
                      <a:pt x="2255353" y="119474"/>
                      <a:pt x="2255332" y="119408"/>
                    </a:cubicBezTo>
                    <a:cubicBezTo>
                      <a:pt x="2279394" y="-25495"/>
                      <a:pt x="2351569" y="79085"/>
                      <a:pt x="2351610" y="79146"/>
                    </a:cubicBezTo>
                    <a:cubicBezTo>
                      <a:pt x="2343588" y="127455"/>
                      <a:pt x="2391715" y="288473"/>
                      <a:pt x="2391726" y="288510"/>
                    </a:cubicBezTo>
                    <a:cubicBezTo>
                      <a:pt x="2407765" y="320704"/>
                      <a:pt x="2415789" y="360944"/>
                      <a:pt x="2415795" y="360982"/>
                    </a:cubicBezTo>
                    <a:cubicBezTo>
                      <a:pt x="2423816" y="441486"/>
                      <a:pt x="2479953" y="546137"/>
                      <a:pt x="2479981" y="546189"/>
                    </a:cubicBezTo>
                    <a:cubicBezTo>
                      <a:pt x="2488001" y="554239"/>
                      <a:pt x="2512059" y="538146"/>
                      <a:pt x="2512074" y="538136"/>
                    </a:cubicBezTo>
                    <a:lnTo>
                      <a:pt x="2517590" y="540039"/>
                    </a:lnTo>
                    <a:cubicBezTo>
                      <a:pt x="2522855" y="522534"/>
                      <a:pt x="2478978" y="364001"/>
                      <a:pt x="2471959" y="328773"/>
                    </a:cubicBezTo>
                    <a:cubicBezTo>
                      <a:pt x="2463935" y="296562"/>
                      <a:pt x="2415796" y="191880"/>
                      <a:pt x="2447889" y="175775"/>
                    </a:cubicBezTo>
                    <a:cubicBezTo>
                      <a:pt x="2471958" y="151617"/>
                      <a:pt x="2544167" y="216037"/>
                      <a:pt x="2560213" y="312667"/>
                    </a:cubicBezTo>
                    <a:cubicBezTo>
                      <a:pt x="2576258" y="417336"/>
                      <a:pt x="2624387" y="586409"/>
                      <a:pt x="2624399" y="586450"/>
                    </a:cubicBezTo>
                    <a:cubicBezTo>
                      <a:pt x="2712654" y="723342"/>
                      <a:pt x="2640446" y="972969"/>
                      <a:pt x="2560213" y="1021283"/>
                    </a:cubicBezTo>
                    <a:cubicBezTo>
                      <a:pt x="2471985" y="1061534"/>
                      <a:pt x="2544123" y="1125926"/>
                      <a:pt x="2544168" y="1125966"/>
                    </a:cubicBezTo>
                    <a:cubicBezTo>
                      <a:pt x="2544168" y="1125984"/>
                      <a:pt x="2544432" y="1131262"/>
                      <a:pt x="2624274" y="2725919"/>
                    </a:cubicBezTo>
                    <a:lnTo>
                      <a:pt x="2634196" y="2794803"/>
                    </a:lnTo>
                    <a:lnTo>
                      <a:pt x="2571391" y="2774996"/>
                    </a:lnTo>
                    <a:lnTo>
                      <a:pt x="2571242" y="2775720"/>
                    </a:lnTo>
                    <a:cubicBezTo>
                      <a:pt x="1018517" y="2371613"/>
                      <a:pt x="1018517" y="2371613"/>
                      <a:pt x="1018517" y="2371613"/>
                    </a:cubicBezTo>
                    <a:cubicBezTo>
                      <a:pt x="1018476" y="2371542"/>
                      <a:pt x="970086" y="2287856"/>
                      <a:pt x="912758" y="2366058"/>
                    </a:cubicBezTo>
                    <a:cubicBezTo>
                      <a:pt x="849151" y="2434802"/>
                      <a:pt x="590061" y="2454791"/>
                      <a:pt x="473953" y="2340566"/>
                    </a:cubicBezTo>
                    <a:cubicBezTo>
                      <a:pt x="473876" y="2340525"/>
                      <a:pt x="318133" y="2259067"/>
                      <a:pt x="218918" y="2222097"/>
                    </a:cubicBezTo>
                    <a:cubicBezTo>
                      <a:pt x="127565" y="2186755"/>
                      <a:pt x="79158" y="2102964"/>
                      <a:pt x="107701" y="2084303"/>
                    </a:cubicBezTo>
                    <a:cubicBezTo>
                      <a:pt x="129990" y="2056153"/>
                      <a:pt x="222711" y="2124556"/>
                      <a:pt x="252618" y="2138954"/>
                    </a:cubicBezTo>
                    <a:cubicBezTo>
                      <a:pt x="290411" y="2154990"/>
                      <a:pt x="476114" y="2250879"/>
                      <a:pt x="449466" y="2220767"/>
                    </a:cubicBezTo>
                    <a:cubicBezTo>
                      <a:pt x="449493" y="2220742"/>
                      <a:pt x="470121" y="2200465"/>
                      <a:pt x="463871" y="2190980"/>
                    </a:cubicBezTo>
                    <a:cubicBezTo>
                      <a:pt x="463825" y="2190942"/>
                      <a:pt x="372762" y="2114716"/>
                      <a:pt x="295565" y="2090507"/>
                    </a:cubicBezTo>
                    <a:cubicBezTo>
                      <a:pt x="295518" y="2090486"/>
                      <a:pt x="257755" y="2074457"/>
                      <a:pt x="229495" y="2052216"/>
                    </a:cubicBezTo>
                    <a:cubicBezTo>
                      <a:pt x="229432" y="2052181"/>
                      <a:pt x="81573" y="1972362"/>
                      <a:pt x="32647" y="1970403"/>
                    </a:cubicBezTo>
                    <a:cubicBezTo>
                      <a:pt x="32584" y="1970337"/>
                      <a:pt x="-55130" y="1878435"/>
                      <a:pt x="91629" y="1884311"/>
                    </a:cubicBezTo>
                    <a:cubicBezTo>
                      <a:pt x="91675" y="1884337"/>
                      <a:pt x="267824" y="1986421"/>
                      <a:pt x="308872" y="1986745"/>
                    </a:cubicBezTo>
                    <a:cubicBezTo>
                      <a:pt x="308952" y="1986788"/>
                      <a:pt x="382852" y="2026681"/>
                      <a:pt x="428504" y="2044343"/>
                    </a:cubicBezTo>
                    <a:cubicBezTo>
                      <a:pt x="428561" y="2044363"/>
                      <a:pt x="535615" y="2082937"/>
                      <a:pt x="493475" y="2008659"/>
                    </a:cubicBezTo>
                    <a:cubicBezTo>
                      <a:pt x="493411" y="2008603"/>
                      <a:pt x="430615" y="1954646"/>
                      <a:pt x="336051" y="1935025"/>
                    </a:cubicBezTo>
                    <a:cubicBezTo>
                      <a:pt x="336010" y="1934994"/>
                      <a:pt x="293588" y="1901629"/>
                      <a:pt x="200648" y="1874156"/>
                    </a:cubicBezTo>
                    <a:cubicBezTo>
                      <a:pt x="113918" y="1856160"/>
                      <a:pt x="2170" y="1800198"/>
                      <a:pt x="2435" y="1759282"/>
                    </a:cubicBezTo>
                    <a:cubicBezTo>
                      <a:pt x="-6813" y="1724586"/>
                      <a:pt x="7591" y="1694799"/>
                      <a:pt x="92691" y="1720650"/>
                    </a:cubicBezTo>
                    <a:cubicBezTo>
                      <a:pt x="176161" y="1754357"/>
                      <a:pt x="196555" y="1774976"/>
                      <a:pt x="212323" y="1778248"/>
                    </a:cubicBezTo>
                    <a:cubicBezTo>
                      <a:pt x="235977" y="1783156"/>
                      <a:pt x="317816" y="1824719"/>
                      <a:pt x="363494" y="1842390"/>
                    </a:cubicBezTo>
                    <a:cubicBezTo>
                      <a:pt x="415426" y="1869553"/>
                      <a:pt x="571221" y="1951044"/>
                      <a:pt x="560342" y="1924204"/>
                    </a:cubicBezTo>
                    <a:cubicBezTo>
                      <a:pt x="560391" y="1924186"/>
                      <a:pt x="604614" y="1908798"/>
                      <a:pt x="529069" y="1876744"/>
                    </a:cubicBezTo>
                    <a:cubicBezTo>
                      <a:pt x="455114" y="1836817"/>
                      <a:pt x="411066" y="1811291"/>
                      <a:pt x="371644" y="1803111"/>
                    </a:cubicBezTo>
                    <a:cubicBezTo>
                      <a:pt x="332222" y="1794931"/>
                      <a:pt x="280290" y="1767769"/>
                      <a:pt x="258266" y="1755005"/>
                    </a:cubicBezTo>
                    <a:cubicBezTo>
                      <a:pt x="236242" y="1742241"/>
                      <a:pt x="200080" y="1718350"/>
                      <a:pt x="187570" y="1699365"/>
                    </a:cubicBezTo>
                    <a:cubicBezTo>
                      <a:pt x="167177" y="1678746"/>
                      <a:pt x="157927" y="1644050"/>
                      <a:pt x="157927" y="1644050"/>
                    </a:cubicBezTo>
                    <a:cubicBezTo>
                      <a:pt x="157948" y="1644029"/>
                      <a:pt x="189737" y="1609683"/>
                      <a:pt x="211755" y="1622443"/>
                    </a:cubicBezTo>
                    <a:cubicBezTo>
                      <a:pt x="233778" y="1635207"/>
                      <a:pt x="392834" y="1700984"/>
                      <a:pt x="476304" y="1734691"/>
                    </a:cubicBezTo>
                    <a:cubicBezTo>
                      <a:pt x="476382" y="1734743"/>
                      <a:pt x="620962" y="1830256"/>
                      <a:pt x="646239" y="1827308"/>
                    </a:cubicBezTo>
                    <a:cubicBezTo>
                      <a:pt x="646305" y="1827322"/>
                      <a:pt x="693533" y="1837099"/>
                      <a:pt x="676411" y="1800792"/>
                    </a:cubicBezTo>
                    <a:cubicBezTo>
                      <a:pt x="659279" y="1764461"/>
                      <a:pt x="626375" y="1724859"/>
                      <a:pt x="602722" y="1719950"/>
                    </a:cubicBezTo>
                    <a:cubicBezTo>
                      <a:pt x="586952" y="1716679"/>
                      <a:pt x="522512" y="1670532"/>
                      <a:pt x="525772" y="1654820"/>
                    </a:cubicBezTo>
                    <a:cubicBezTo>
                      <a:pt x="521147" y="1637472"/>
                      <a:pt x="511898" y="1602776"/>
                      <a:pt x="515158" y="1587065"/>
                    </a:cubicBezTo>
                    <a:cubicBezTo>
                      <a:pt x="518418" y="1571354"/>
                      <a:pt x="569250" y="1524542"/>
                      <a:pt x="611667" y="1557925"/>
                    </a:cubicBezTo>
                    <a:cubicBezTo>
                      <a:pt x="647830" y="1581816"/>
                      <a:pt x="682098" y="1654479"/>
                      <a:pt x="726145" y="1680006"/>
                    </a:cubicBezTo>
                    <a:cubicBezTo>
                      <a:pt x="760677" y="1711754"/>
                      <a:pt x="815339" y="1805036"/>
                      <a:pt x="868900" y="1824343"/>
                    </a:cubicBezTo>
                    <a:cubicBezTo>
                      <a:pt x="922463" y="1843651"/>
                      <a:pt x="1044559" y="2008283"/>
                      <a:pt x="1020375" y="2085206"/>
                    </a:cubicBezTo>
                    <a:cubicBezTo>
                      <a:pt x="1005705" y="2155908"/>
                      <a:pt x="1027728" y="2168673"/>
                      <a:pt x="1027728" y="2168673"/>
                    </a:cubicBezTo>
                    <a:cubicBezTo>
                      <a:pt x="1027856" y="2168700"/>
                      <a:pt x="1335231" y="2232474"/>
                      <a:pt x="1358880" y="2237381"/>
                    </a:cubicBezTo>
                    <a:cubicBezTo>
                      <a:pt x="1381876" y="2234700"/>
                      <a:pt x="1922646" y="2359785"/>
                      <a:pt x="2076166" y="2165092"/>
                    </a:cubicBezTo>
                    <a:lnTo>
                      <a:pt x="2054751" y="2140576"/>
                    </a:lnTo>
                    <a:cubicBezTo>
                      <a:pt x="2069786" y="2139760"/>
                      <a:pt x="2084016" y="2137273"/>
                      <a:pt x="2097155" y="2132152"/>
                    </a:cubicBezTo>
                    <a:cubicBezTo>
                      <a:pt x="2103881" y="2122197"/>
                      <a:pt x="2108160" y="2110761"/>
                      <a:pt x="2111397" y="2098530"/>
                    </a:cubicBezTo>
                    <a:lnTo>
                      <a:pt x="2127280" y="2119499"/>
                    </a:lnTo>
                    <a:cubicBezTo>
                      <a:pt x="2348896" y="2008502"/>
                      <a:pt x="2336292" y="1453924"/>
                      <a:pt x="2343587" y="1431960"/>
                    </a:cubicBezTo>
                    <a:cubicBezTo>
                      <a:pt x="2343586" y="1407803"/>
                      <a:pt x="2343587" y="1093766"/>
                      <a:pt x="2343587" y="1093756"/>
                    </a:cubicBezTo>
                    <a:cubicBezTo>
                      <a:pt x="2343575" y="1093722"/>
                      <a:pt x="2335513" y="1069599"/>
                      <a:pt x="2263354" y="1069599"/>
                    </a:cubicBezTo>
                    <a:cubicBezTo>
                      <a:pt x="2183122" y="1077652"/>
                      <a:pt x="2046727" y="924654"/>
                      <a:pt x="2038704" y="868287"/>
                    </a:cubicBezTo>
                    <a:cubicBezTo>
                      <a:pt x="2030681" y="811919"/>
                      <a:pt x="1950450" y="739447"/>
                      <a:pt x="1926379" y="699185"/>
                    </a:cubicBezTo>
                    <a:cubicBezTo>
                      <a:pt x="1910334" y="650870"/>
                      <a:pt x="1846147" y="602555"/>
                      <a:pt x="1830102" y="562293"/>
                    </a:cubicBezTo>
                    <a:cubicBezTo>
                      <a:pt x="1806032" y="513979"/>
                      <a:pt x="1862195" y="473716"/>
                      <a:pt x="1878240" y="473715"/>
                    </a:cubicBezTo>
                    <a:cubicBezTo>
                      <a:pt x="1894287" y="473716"/>
                      <a:pt x="1926380" y="489822"/>
                      <a:pt x="1942426" y="497873"/>
                    </a:cubicBezTo>
                    <a:cubicBezTo>
                      <a:pt x="1958473" y="497874"/>
                      <a:pt x="1990566" y="570346"/>
                      <a:pt x="1990566" y="586450"/>
                    </a:cubicBezTo>
                    <a:cubicBezTo>
                      <a:pt x="1990565" y="610608"/>
                      <a:pt x="2022659" y="650871"/>
                      <a:pt x="2054752" y="675027"/>
                    </a:cubicBezTo>
                    <a:cubicBezTo>
                      <a:pt x="2086830" y="699176"/>
                      <a:pt x="2086844" y="650912"/>
                      <a:pt x="2086844" y="650871"/>
                    </a:cubicBezTo>
                    <a:cubicBezTo>
                      <a:pt x="2094865" y="626717"/>
                      <a:pt x="2030704" y="465719"/>
                      <a:pt x="2030681" y="465664"/>
                    </a:cubicBezTo>
                    <a:cubicBezTo>
                      <a:pt x="2014634" y="377086"/>
                      <a:pt x="1982543" y="207985"/>
                      <a:pt x="1974520" y="183827"/>
                    </a:cubicBezTo>
                    <a:cubicBezTo>
                      <a:pt x="1966500" y="159683"/>
                      <a:pt x="2006572" y="135536"/>
                      <a:pt x="2006612" y="135513"/>
                    </a:cubicBezTo>
                    <a:cubicBezTo>
                      <a:pt x="2006643" y="135528"/>
                      <a:pt x="2038712" y="151629"/>
                      <a:pt x="2054751" y="175775"/>
                    </a:cubicBezTo>
                    <a:cubicBezTo>
                      <a:pt x="2070798" y="191880"/>
                      <a:pt x="2086844" y="232142"/>
                      <a:pt x="2094866" y="256300"/>
                    </a:cubicBezTo>
                    <a:cubicBezTo>
                      <a:pt x="2102890" y="280457"/>
                      <a:pt x="2118936" y="336824"/>
                      <a:pt x="2118937" y="377087"/>
                    </a:cubicBezTo>
                    <a:cubicBezTo>
                      <a:pt x="2118938" y="417348"/>
                      <a:pt x="2134984" y="465664"/>
                      <a:pt x="2159053" y="546189"/>
                    </a:cubicBezTo>
                    <a:cubicBezTo>
                      <a:pt x="2175093" y="626678"/>
                      <a:pt x="2199148" y="586485"/>
                      <a:pt x="2199169" y="586451"/>
                    </a:cubicBezTo>
                    <a:cubicBezTo>
                      <a:pt x="2223238" y="602555"/>
                      <a:pt x="2175099" y="433454"/>
                      <a:pt x="2159052" y="377086"/>
                    </a:cubicBezTo>
                    <a:cubicBezTo>
                      <a:pt x="2151029" y="328773"/>
                      <a:pt x="2126960" y="240195"/>
                      <a:pt x="2126961" y="216037"/>
                    </a:cubicBezTo>
                    <a:cubicBezTo>
                      <a:pt x="2126960" y="199933"/>
                      <a:pt x="2110913" y="175775"/>
                      <a:pt x="2094867" y="87197"/>
                    </a:cubicBezTo>
                    <a:cubicBezTo>
                      <a:pt x="2088850" y="20764"/>
                      <a:pt x="2105398" y="-373"/>
                      <a:pt x="2127587" y="4"/>
                    </a:cubicBezTo>
                    <a:close/>
                  </a:path>
                </a:pathLst>
              </a:custGeom>
              <a:gradFill>
                <a:gsLst>
                  <a:gs pos="96667">
                    <a:schemeClr val="tx2">
                      <a:lumMod val="75000"/>
                    </a:schemeClr>
                  </a:gs>
                  <a:gs pos="80000">
                    <a:srgbClr val="0070C0"/>
                  </a:gs>
                  <a:gs pos="0">
                    <a:srgbClr val="00B0F0"/>
                  </a:gs>
                </a:gsLst>
                <a:lin ang="36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" name="椭圆 6">
                <a:extLst>
                  <a:ext uri="{FF2B5EF4-FFF2-40B4-BE49-F238E27FC236}">
                    <a16:creationId xmlns:a16="http://schemas.microsoft.com/office/drawing/2014/main" id="{2708935E-C314-5959-697A-CBFA503542F5}"/>
                  </a:ext>
                </a:extLst>
              </p:cNvPr>
              <p:cNvSpPr/>
              <p:nvPr/>
            </p:nvSpPr>
            <p:spPr>
              <a:xfrm rot="13335510">
                <a:off x="3379373" y="4554369"/>
                <a:ext cx="2545122" cy="2669253"/>
              </a:xfrm>
              <a:custGeom>
                <a:avLst/>
                <a:gdLst/>
                <a:ahLst/>
                <a:cxnLst/>
                <a:rect l="l" t="t" r="r" b="b"/>
                <a:pathLst>
                  <a:path w="2664833" h="2794803">
                    <a:moveTo>
                      <a:pt x="1660630" y="1083739"/>
                    </a:moveTo>
                    <a:cubicBezTo>
                      <a:pt x="1955219" y="1083739"/>
                      <a:pt x="2194030" y="1322550"/>
                      <a:pt x="2194030" y="1617139"/>
                    </a:cubicBezTo>
                    <a:cubicBezTo>
                      <a:pt x="2194030" y="1911728"/>
                      <a:pt x="1955219" y="2150539"/>
                      <a:pt x="1660630" y="2150539"/>
                    </a:cubicBezTo>
                    <a:cubicBezTo>
                      <a:pt x="1366041" y="2150539"/>
                      <a:pt x="1127230" y="1911728"/>
                      <a:pt x="1127230" y="1617139"/>
                    </a:cubicBezTo>
                    <a:cubicBezTo>
                      <a:pt x="1127230" y="1322550"/>
                      <a:pt x="1366041" y="1083739"/>
                      <a:pt x="1660630" y="1083739"/>
                    </a:cubicBezTo>
                    <a:close/>
                    <a:moveTo>
                      <a:pt x="2127587" y="4"/>
                    </a:moveTo>
                    <a:cubicBezTo>
                      <a:pt x="2134983" y="130"/>
                      <a:pt x="2143006" y="2647"/>
                      <a:pt x="2151029" y="6673"/>
                    </a:cubicBezTo>
                    <a:cubicBezTo>
                      <a:pt x="2191146" y="14726"/>
                      <a:pt x="2223239" y="135513"/>
                      <a:pt x="2223238" y="224090"/>
                    </a:cubicBezTo>
                    <a:cubicBezTo>
                      <a:pt x="2231259" y="320687"/>
                      <a:pt x="2255316" y="369002"/>
                      <a:pt x="2255331" y="369035"/>
                    </a:cubicBezTo>
                    <a:cubicBezTo>
                      <a:pt x="2255331" y="465637"/>
                      <a:pt x="2295425" y="538097"/>
                      <a:pt x="2295448" y="538136"/>
                    </a:cubicBezTo>
                    <a:cubicBezTo>
                      <a:pt x="2359619" y="594491"/>
                      <a:pt x="2343594" y="481820"/>
                      <a:pt x="2343587" y="481769"/>
                    </a:cubicBezTo>
                    <a:cubicBezTo>
                      <a:pt x="2335566" y="433469"/>
                      <a:pt x="2311509" y="352978"/>
                      <a:pt x="2311494" y="352929"/>
                    </a:cubicBezTo>
                    <a:cubicBezTo>
                      <a:pt x="2319516" y="312674"/>
                      <a:pt x="2255353" y="119474"/>
                      <a:pt x="2255332" y="119408"/>
                    </a:cubicBezTo>
                    <a:cubicBezTo>
                      <a:pt x="2279394" y="-25495"/>
                      <a:pt x="2351569" y="79085"/>
                      <a:pt x="2351610" y="79146"/>
                    </a:cubicBezTo>
                    <a:cubicBezTo>
                      <a:pt x="2343588" y="127455"/>
                      <a:pt x="2391715" y="288473"/>
                      <a:pt x="2391726" y="288510"/>
                    </a:cubicBezTo>
                    <a:cubicBezTo>
                      <a:pt x="2407765" y="320704"/>
                      <a:pt x="2415789" y="360944"/>
                      <a:pt x="2415795" y="360982"/>
                    </a:cubicBezTo>
                    <a:cubicBezTo>
                      <a:pt x="2423816" y="441486"/>
                      <a:pt x="2479953" y="546137"/>
                      <a:pt x="2479981" y="546189"/>
                    </a:cubicBezTo>
                    <a:cubicBezTo>
                      <a:pt x="2488001" y="554239"/>
                      <a:pt x="2512059" y="538146"/>
                      <a:pt x="2512074" y="538136"/>
                    </a:cubicBezTo>
                    <a:lnTo>
                      <a:pt x="2517590" y="540039"/>
                    </a:lnTo>
                    <a:cubicBezTo>
                      <a:pt x="2522855" y="522534"/>
                      <a:pt x="2478978" y="364001"/>
                      <a:pt x="2471959" y="328773"/>
                    </a:cubicBezTo>
                    <a:cubicBezTo>
                      <a:pt x="2463935" y="296562"/>
                      <a:pt x="2415796" y="191880"/>
                      <a:pt x="2447889" y="175775"/>
                    </a:cubicBezTo>
                    <a:cubicBezTo>
                      <a:pt x="2471958" y="151617"/>
                      <a:pt x="2544167" y="216037"/>
                      <a:pt x="2560213" y="312667"/>
                    </a:cubicBezTo>
                    <a:cubicBezTo>
                      <a:pt x="2576258" y="417336"/>
                      <a:pt x="2624387" y="586409"/>
                      <a:pt x="2624399" y="586450"/>
                    </a:cubicBezTo>
                    <a:cubicBezTo>
                      <a:pt x="2712654" y="723342"/>
                      <a:pt x="2640446" y="972969"/>
                      <a:pt x="2560213" y="1021283"/>
                    </a:cubicBezTo>
                    <a:cubicBezTo>
                      <a:pt x="2471985" y="1061534"/>
                      <a:pt x="2544123" y="1125926"/>
                      <a:pt x="2544168" y="1125966"/>
                    </a:cubicBezTo>
                    <a:cubicBezTo>
                      <a:pt x="2544168" y="1125984"/>
                      <a:pt x="2544432" y="1131262"/>
                      <a:pt x="2624274" y="2725919"/>
                    </a:cubicBezTo>
                    <a:lnTo>
                      <a:pt x="2634196" y="2794803"/>
                    </a:lnTo>
                    <a:lnTo>
                      <a:pt x="2571391" y="2774996"/>
                    </a:lnTo>
                    <a:lnTo>
                      <a:pt x="2571242" y="2775720"/>
                    </a:lnTo>
                    <a:cubicBezTo>
                      <a:pt x="1018517" y="2371613"/>
                      <a:pt x="1018517" y="2371613"/>
                      <a:pt x="1018517" y="2371613"/>
                    </a:cubicBezTo>
                    <a:cubicBezTo>
                      <a:pt x="1018476" y="2371542"/>
                      <a:pt x="970086" y="2287856"/>
                      <a:pt x="912758" y="2366058"/>
                    </a:cubicBezTo>
                    <a:cubicBezTo>
                      <a:pt x="849151" y="2434802"/>
                      <a:pt x="590061" y="2454791"/>
                      <a:pt x="473953" y="2340566"/>
                    </a:cubicBezTo>
                    <a:cubicBezTo>
                      <a:pt x="473876" y="2340525"/>
                      <a:pt x="318133" y="2259067"/>
                      <a:pt x="218918" y="2222097"/>
                    </a:cubicBezTo>
                    <a:cubicBezTo>
                      <a:pt x="127565" y="2186755"/>
                      <a:pt x="79158" y="2102964"/>
                      <a:pt x="107701" y="2084303"/>
                    </a:cubicBezTo>
                    <a:cubicBezTo>
                      <a:pt x="129990" y="2056153"/>
                      <a:pt x="222711" y="2124556"/>
                      <a:pt x="252618" y="2138954"/>
                    </a:cubicBezTo>
                    <a:cubicBezTo>
                      <a:pt x="290411" y="2154990"/>
                      <a:pt x="476114" y="2250879"/>
                      <a:pt x="449466" y="2220767"/>
                    </a:cubicBezTo>
                    <a:cubicBezTo>
                      <a:pt x="449493" y="2220742"/>
                      <a:pt x="470121" y="2200465"/>
                      <a:pt x="463871" y="2190980"/>
                    </a:cubicBezTo>
                    <a:cubicBezTo>
                      <a:pt x="463825" y="2190942"/>
                      <a:pt x="372762" y="2114716"/>
                      <a:pt x="295565" y="2090507"/>
                    </a:cubicBezTo>
                    <a:cubicBezTo>
                      <a:pt x="295518" y="2090486"/>
                      <a:pt x="257755" y="2074457"/>
                      <a:pt x="229495" y="2052216"/>
                    </a:cubicBezTo>
                    <a:cubicBezTo>
                      <a:pt x="229432" y="2052181"/>
                      <a:pt x="81573" y="1972362"/>
                      <a:pt x="32647" y="1970403"/>
                    </a:cubicBezTo>
                    <a:cubicBezTo>
                      <a:pt x="32584" y="1970337"/>
                      <a:pt x="-55130" y="1878435"/>
                      <a:pt x="91629" y="1884311"/>
                    </a:cubicBezTo>
                    <a:cubicBezTo>
                      <a:pt x="91675" y="1884337"/>
                      <a:pt x="267824" y="1986421"/>
                      <a:pt x="308872" y="1986745"/>
                    </a:cubicBezTo>
                    <a:cubicBezTo>
                      <a:pt x="308952" y="1986788"/>
                      <a:pt x="382852" y="2026681"/>
                      <a:pt x="428504" y="2044343"/>
                    </a:cubicBezTo>
                    <a:cubicBezTo>
                      <a:pt x="428561" y="2044363"/>
                      <a:pt x="535615" y="2082937"/>
                      <a:pt x="493475" y="2008659"/>
                    </a:cubicBezTo>
                    <a:cubicBezTo>
                      <a:pt x="493411" y="2008603"/>
                      <a:pt x="430615" y="1954646"/>
                      <a:pt x="336051" y="1935025"/>
                    </a:cubicBezTo>
                    <a:cubicBezTo>
                      <a:pt x="336010" y="1934994"/>
                      <a:pt x="293588" y="1901629"/>
                      <a:pt x="200648" y="1874156"/>
                    </a:cubicBezTo>
                    <a:cubicBezTo>
                      <a:pt x="113918" y="1856160"/>
                      <a:pt x="2170" y="1800198"/>
                      <a:pt x="2435" y="1759282"/>
                    </a:cubicBezTo>
                    <a:cubicBezTo>
                      <a:pt x="-6813" y="1724586"/>
                      <a:pt x="7591" y="1694799"/>
                      <a:pt x="92691" y="1720650"/>
                    </a:cubicBezTo>
                    <a:cubicBezTo>
                      <a:pt x="176161" y="1754357"/>
                      <a:pt x="196555" y="1774976"/>
                      <a:pt x="212323" y="1778248"/>
                    </a:cubicBezTo>
                    <a:cubicBezTo>
                      <a:pt x="235977" y="1783156"/>
                      <a:pt x="317816" y="1824719"/>
                      <a:pt x="363494" y="1842390"/>
                    </a:cubicBezTo>
                    <a:cubicBezTo>
                      <a:pt x="415426" y="1869553"/>
                      <a:pt x="571221" y="1951044"/>
                      <a:pt x="560342" y="1924204"/>
                    </a:cubicBezTo>
                    <a:cubicBezTo>
                      <a:pt x="560391" y="1924186"/>
                      <a:pt x="604614" y="1908798"/>
                      <a:pt x="529069" y="1876744"/>
                    </a:cubicBezTo>
                    <a:cubicBezTo>
                      <a:pt x="455114" y="1836817"/>
                      <a:pt x="411066" y="1811291"/>
                      <a:pt x="371644" y="1803111"/>
                    </a:cubicBezTo>
                    <a:cubicBezTo>
                      <a:pt x="332222" y="1794931"/>
                      <a:pt x="280290" y="1767769"/>
                      <a:pt x="258266" y="1755005"/>
                    </a:cubicBezTo>
                    <a:cubicBezTo>
                      <a:pt x="236242" y="1742241"/>
                      <a:pt x="200080" y="1718350"/>
                      <a:pt x="187570" y="1699365"/>
                    </a:cubicBezTo>
                    <a:cubicBezTo>
                      <a:pt x="167177" y="1678746"/>
                      <a:pt x="157927" y="1644050"/>
                      <a:pt x="157927" y="1644050"/>
                    </a:cubicBezTo>
                    <a:cubicBezTo>
                      <a:pt x="157948" y="1644029"/>
                      <a:pt x="189737" y="1609683"/>
                      <a:pt x="211755" y="1622443"/>
                    </a:cubicBezTo>
                    <a:cubicBezTo>
                      <a:pt x="233778" y="1635207"/>
                      <a:pt x="392834" y="1700984"/>
                      <a:pt x="476304" y="1734691"/>
                    </a:cubicBezTo>
                    <a:cubicBezTo>
                      <a:pt x="476382" y="1734743"/>
                      <a:pt x="620962" y="1830256"/>
                      <a:pt x="646239" y="1827308"/>
                    </a:cubicBezTo>
                    <a:cubicBezTo>
                      <a:pt x="646305" y="1827322"/>
                      <a:pt x="693533" y="1837099"/>
                      <a:pt x="676411" y="1800792"/>
                    </a:cubicBezTo>
                    <a:cubicBezTo>
                      <a:pt x="659279" y="1764461"/>
                      <a:pt x="626375" y="1724859"/>
                      <a:pt x="602722" y="1719950"/>
                    </a:cubicBezTo>
                    <a:cubicBezTo>
                      <a:pt x="586952" y="1716679"/>
                      <a:pt x="522512" y="1670532"/>
                      <a:pt x="525772" y="1654820"/>
                    </a:cubicBezTo>
                    <a:cubicBezTo>
                      <a:pt x="521147" y="1637472"/>
                      <a:pt x="511898" y="1602776"/>
                      <a:pt x="515158" y="1587065"/>
                    </a:cubicBezTo>
                    <a:cubicBezTo>
                      <a:pt x="518418" y="1571354"/>
                      <a:pt x="569250" y="1524542"/>
                      <a:pt x="611667" y="1557925"/>
                    </a:cubicBezTo>
                    <a:cubicBezTo>
                      <a:pt x="647830" y="1581816"/>
                      <a:pt x="682098" y="1654479"/>
                      <a:pt x="726145" y="1680006"/>
                    </a:cubicBezTo>
                    <a:cubicBezTo>
                      <a:pt x="760677" y="1711754"/>
                      <a:pt x="815339" y="1805036"/>
                      <a:pt x="868900" y="1824343"/>
                    </a:cubicBezTo>
                    <a:cubicBezTo>
                      <a:pt x="922463" y="1843651"/>
                      <a:pt x="1044559" y="2008283"/>
                      <a:pt x="1020375" y="2085206"/>
                    </a:cubicBezTo>
                    <a:cubicBezTo>
                      <a:pt x="1005705" y="2155908"/>
                      <a:pt x="1027728" y="2168673"/>
                      <a:pt x="1027728" y="2168673"/>
                    </a:cubicBezTo>
                    <a:cubicBezTo>
                      <a:pt x="1027856" y="2168700"/>
                      <a:pt x="1335231" y="2232474"/>
                      <a:pt x="1358880" y="2237381"/>
                    </a:cubicBezTo>
                    <a:cubicBezTo>
                      <a:pt x="1381876" y="2234700"/>
                      <a:pt x="1922646" y="2359785"/>
                      <a:pt x="2076166" y="2165092"/>
                    </a:cubicBezTo>
                    <a:lnTo>
                      <a:pt x="2054751" y="2140576"/>
                    </a:lnTo>
                    <a:cubicBezTo>
                      <a:pt x="2069786" y="2139760"/>
                      <a:pt x="2084016" y="2137273"/>
                      <a:pt x="2097155" y="2132152"/>
                    </a:cubicBezTo>
                    <a:cubicBezTo>
                      <a:pt x="2103881" y="2122197"/>
                      <a:pt x="2108160" y="2110761"/>
                      <a:pt x="2111397" y="2098530"/>
                    </a:cubicBezTo>
                    <a:lnTo>
                      <a:pt x="2127280" y="2119499"/>
                    </a:lnTo>
                    <a:cubicBezTo>
                      <a:pt x="2348896" y="2008502"/>
                      <a:pt x="2336292" y="1453924"/>
                      <a:pt x="2343587" y="1431960"/>
                    </a:cubicBezTo>
                    <a:cubicBezTo>
                      <a:pt x="2343586" y="1407803"/>
                      <a:pt x="2343587" y="1093766"/>
                      <a:pt x="2343587" y="1093756"/>
                    </a:cubicBezTo>
                    <a:cubicBezTo>
                      <a:pt x="2343575" y="1093722"/>
                      <a:pt x="2335513" y="1069599"/>
                      <a:pt x="2263354" y="1069599"/>
                    </a:cubicBezTo>
                    <a:cubicBezTo>
                      <a:pt x="2183122" y="1077652"/>
                      <a:pt x="2046727" y="924654"/>
                      <a:pt x="2038704" y="868287"/>
                    </a:cubicBezTo>
                    <a:cubicBezTo>
                      <a:pt x="2030681" y="811919"/>
                      <a:pt x="1950450" y="739447"/>
                      <a:pt x="1926379" y="699185"/>
                    </a:cubicBezTo>
                    <a:cubicBezTo>
                      <a:pt x="1910334" y="650870"/>
                      <a:pt x="1846147" y="602555"/>
                      <a:pt x="1830102" y="562293"/>
                    </a:cubicBezTo>
                    <a:cubicBezTo>
                      <a:pt x="1806032" y="513979"/>
                      <a:pt x="1862195" y="473716"/>
                      <a:pt x="1878240" y="473715"/>
                    </a:cubicBezTo>
                    <a:cubicBezTo>
                      <a:pt x="1894287" y="473716"/>
                      <a:pt x="1926380" y="489822"/>
                      <a:pt x="1942426" y="497873"/>
                    </a:cubicBezTo>
                    <a:cubicBezTo>
                      <a:pt x="1958473" y="497874"/>
                      <a:pt x="1990566" y="570346"/>
                      <a:pt x="1990566" y="586450"/>
                    </a:cubicBezTo>
                    <a:cubicBezTo>
                      <a:pt x="1990565" y="610608"/>
                      <a:pt x="2022659" y="650871"/>
                      <a:pt x="2054752" y="675027"/>
                    </a:cubicBezTo>
                    <a:cubicBezTo>
                      <a:pt x="2086830" y="699176"/>
                      <a:pt x="2086844" y="650912"/>
                      <a:pt x="2086844" y="650871"/>
                    </a:cubicBezTo>
                    <a:cubicBezTo>
                      <a:pt x="2094865" y="626717"/>
                      <a:pt x="2030704" y="465719"/>
                      <a:pt x="2030681" y="465664"/>
                    </a:cubicBezTo>
                    <a:cubicBezTo>
                      <a:pt x="2014634" y="377086"/>
                      <a:pt x="1982543" y="207985"/>
                      <a:pt x="1974520" y="183827"/>
                    </a:cubicBezTo>
                    <a:cubicBezTo>
                      <a:pt x="1966500" y="159683"/>
                      <a:pt x="2006572" y="135536"/>
                      <a:pt x="2006612" y="135513"/>
                    </a:cubicBezTo>
                    <a:cubicBezTo>
                      <a:pt x="2006643" y="135528"/>
                      <a:pt x="2038712" y="151629"/>
                      <a:pt x="2054751" y="175775"/>
                    </a:cubicBezTo>
                    <a:cubicBezTo>
                      <a:pt x="2070798" y="191880"/>
                      <a:pt x="2086844" y="232142"/>
                      <a:pt x="2094866" y="256300"/>
                    </a:cubicBezTo>
                    <a:cubicBezTo>
                      <a:pt x="2102890" y="280457"/>
                      <a:pt x="2118936" y="336824"/>
                      <a:pt x="2118937" y="377087"/>
                    </a:cubicBezTo>
                    <a:cubicBezTo>
                      <a:pt x="2118938" y="417348"/>
                      <a:pt x="2134984" y="465664"/>
                      <a:pt x="2159053" y="546189"/>
                    </a:cubicBezTo>
                    <a:cubicBezTo>
                      <a:pt x="2175093" y="626678"/>
                      <a:pt x="2199148" y="586485"/>
                      <a:pt x="2199169" y="586451"/>
                    </a:cubicBezTo>
                    <a:cubicBezTo>
                      <a:pt x="2223238" y="602555"/>
                      <a:pt x="2175099" y="433454"/>
                      <a:pt x="2159052" y="377086"/>
                    </a:cubicBezTo>
                    <a:cubicBezTo>
                      <a:pt x="2151029" y="328773"/>
                      <a:pt x="2126960" y="240195"/>
                      <a:pt x="2126961" y="216037"/>
                    </a:cubicBezTo>
                    <a:cubicBezTo>
                      <a:pt x="2126960" y="199933"/>
                      <a:pt x="2110913" y="175775"/>
                      <a:pt x="2094867" y="87197"/>
                    </a:cubicBezTo>
                    <a:cubicBezTo>
                      <a:pt x="2088850" y="20764"/>
                      <a:pt x="2105398" y="-373"/>
                      <a:pt x="2127587" y="4"/>
                    </a:cubicBezTo>
                    <a:close/>
                  </a:path>
                </a:pathLst>
              </a:custGeom>
              <a:gradFill>
                <a:gsLst>
                  <a:gs pos="96667">
                    <a:srgbClr val="7E0000"/>
                  </a:gs>
                  <a:gs pos="80000">
                    <a:srgbClr val="C00000"/>
                  </a:gs>
                  <a:gs pos="0">
                    <a:srgbClr val="FF0000"/>
                  </a:gs>
                </a:gsLst>
                <a:lin ang="36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" name="椭圆 6">
                <a:extLst>
                  <a:ext uri="{FF2B5EF4-FFF2-40B4-BE49-F238E27FC236}">
                    <a16:creationId xmlns:a16="http://schemas.microsoft.com/office/drawing/2014/main" id="{714FE6F5-7E89-D0A3-4B10-D1C9BB36F386}"/>
                  </a:ext>
                </a:extLst>
              </p:cNvPr>
              <p:cNvSpPr/>
              <p:nvPr/>
            </p:nvSpPr>
            <p:spPr>
              <a:xfrm rot="17499558">
                <a:off x="1186556" y="3027701"/>
                <a:ext cx="2545122" cy="2669254"/>
              </a:xfrm>
              <a:custGeom>
                <a:avLst/>
                <a:gdLst/>
                <a:ahLst/>
                <a:cxnLst/>
                <a:rect l="l" t="t" r="r" b="b"/>
                <a:pathLst>
                  <a:path w="2664833" h="2794803">
                    <a:moveTo>
                      <a:pt x="1660630" y="1083739"/>
                    </a:moveTo>
                    <a:cubicBezTo>
                      <a:pt x="1955219" y="1083739"/>
                      <a:pt x="2194030" y="1322550"/>
                      <a:pt x="2194030" y="1617139"/>
                    </a:cubicBezTo>
                    <a:cubicBezTo>
                      <a:pt x="2194030" y="1911728"/>
                      <a:pt x="1955219" y="2150539"/>
                      <a:pt x="1660630" y="2150539"/>
                    </a:cubicBezTo>
                    <a:cubicBezTo>
                      <a:pt x="1366041" y="2150539"/>
                      <a:pt x="1127230" y="1911728"/>
                      <a:pt x="1127230" y="1617139"/>
                    </a:cubicBezTo>
                    <a:cubicBezTo>
                      <a:pt x="1127230" y="1322550"/>
                      <a:pt x="1366041" y="1083739"/>
                      <a:pt x="1660630" y="1083739"/>
                    </a:cubicBezTo>
                    <a:close/>
                    <a:moveTo>
                      <a:pt x="2127587" y="4"/>
                    </a:moveTo>
                    <a:cubicBezTo>
                      <a:pt x="2134983" y="130"/>
                      <a:pt x="2143006" y="2647"/>
                      <a:pt x="2151029" y="6673"/>
                    </a:cubicBezTo>
                    <a:cubicBezTo>
                      <a:pt x="2191146" y="14726"/>
                      <a:pt x="2223239" y="135513"/>
                      <a:pt x="2223238" y="224090"/>
                    </a:cubicBezTo>
                    <a:cubicBezTo>
                      <a:pt x="2231259" y="320687"/>
                      <a:pt x="2255316" y="369002"/>
                      <a:pt x="2255331" y="369035"/>
                    </a:cubicBezTo>
                    <a:cubicBezTo>
                      <a:pt x="2255331" y="465637"/>
                      <a:pt x="2295425" y="538097"/>
                      <a:pt x="2295448" y="538136"/>
                    </a:cubicBezTo>
                    <a:cubicBezTo>
                      <a:pt x="2359619" y="594491"/>
                      <a:pt x="2343594" y="481820"/>
                      <a:pt x="2343587" y="481769"/>
                    </a:cubicBezTo>
                    <a:cubicBezTo>
                      <a:pt x="2335566" y="433469"/>
                      <a:pt x="2311509" y="352978"/>
                      <a:pt x="2311494" y="352929"/>
                    </a:cubicBezTo>
                    <a:cubicBezTo>
                      <a:pt x="2319516" y="312674"/>
                      <a:pt x="2255353" y="119474"/>
                      <a:pt x="2255332" y="119408"/>
                    </a:cubicBezTo>
                    <a:cubicBezTo>
                      <a:pt x="2279394" y="-25495"/>
                      <a:pt x="2351569" y="79085"/>
                      <a:pt x="2351610" y="79146"/>
                    </a:cubicBezTo>
                    <a:cubicBezTo>
                      <a:pt x="2343588" y="127455"/>
                      <a:pt x="2391715" y="288473"/>
                      <a:pt x="2391726" y="288510"/>
                    </a:cubicBezTo>
                    <a:cubicBezTo>
                      <a:pt x="2407765" y="320704"/>
                      <a:pt x="2415789" y="360944"/>
                      <a:pt x="2415795" y="360982"/>
                    </a:cubicBezTo>
                    <a:cubicBezTo>
                      <a:pt x="2423816" y="441486"/>
                      <a:pt x="2479953" y="546137"/>
                      <a:pt x="2479981" y="546189"/>
                    </a:cubicBezTo>
                    <a:cubicBezTo>
                      <a:pt x="2488001" y="554239"/>
                      <a:pt x="2512059" y="538146"/>
                      <a:pt x="2512074" y="538136"/>
                    </a:cubicBezTo>
                    <a:lnTo>
                      <a:pt x="2517590" y="540039"/>
                    </a:lnTo>
                    <a:cubicBezTo>
                      <a:pt x="2522855" y="522534"/>
                      <a:pt x="2478978" y="364001"/>
                      <a:pt x="2471959" y="328773"/>
                    </a:cubicBezTo>
                    <a:cubicBezTo>
                      <a:pt x="2463935" y="296562"/>
                      <a:pt x="2415796" y="191880"/>
                      <a:pt x="2447889" y="175775"/>
                    </a:cubicBezTo>
                    <a:cubicBezTo>
                      <a:pt x="2471958" y="151617"/>
                      <a:pt x="2544167" y="216037"/>
                      <a:pt x="2560213" y="312667"/>
                    </a:cubicBezTo>
                    <a:cubicBezTo>
                      <a:pt x="2576258" y="417336"/>
                      <a:pt x="2624387" y="586409"/>
                      <a:pt x="2624399" y="586450"/>
                    </a:cubicBezTo>
                    <a:cubicBezTo>
                      <a:pt x="2712654" y="723342"/>
                      <a:pt x="2640446" y="972969"/>
                      <a:pt x="2560213" y="1021283"/>
                    </a:cubicBezTo>
                    <a:cubicBezTo>
                      <a:pt x="2471985" y="1061534"/>
                      <a:pt x="2544123" y="1125926"/>
                      <a:pt x="2544168" y="1125966"/>
                    </a:cubicBezTo>
                    <a:cubicBezTo>
                      <a:pt x="2544168" y="1125984"/>
                      <a:pt x="2544432" y="1131262"/>
                      <a:pt x="2624274" y="2725919"/>
                    </a:cubicBezTo>
                    <a:lnTo>
                      <a:pt x="2634196" y="2794803"/>
                    </a:lnTo>
                    <a:lnTo>
                      <a:pt x="2571391" y="2774996"/>
                    </a:lnTo>
                    <a:lnTo>
                      <a:pt x="2571242" y="2775720"/>
                    </a:lnTo>
                    <a:cubicBezTo>
                      <a:pt x="1018517" y="2371613"/>
                      <a:pt x="1018517" y="2371613"/>
                      <a:pt x="1018517" y="2371613"/>
                    </a:cubicBezTo>
                    <a:cubicBezTo>
                      <a:pt x="1018476" y="2371542"/>
                      <a:pt x="970086" y="2287856"/>
                      <a:pt x="912758" y="2366058"/>
                    </a:cubicBezTo>
                    <a:cubicBezTo>
                      <a:pt x="849151" y="2434802"/>
                      <a:pt x="590061" y="2454791"/>
                      <a:pt x="473953" y="2340566"/>
                    </a:cubicBezTo>
                    <a:cubicBezTo>
                      <a:pt x="473876" y="2340525"/>
                      <a:pt x="318133" y="2259067"/>
                      <a:pt x="218918" y="2222097"/>
                    </a:cubicBezTo>
                    <a:cubicBezTo>
                      <a:pt x="127565" y="2186755"/>
                      <a:pt x="79158" y="2102964"/>
                      <a:pt x="107701" y="2084303"/>
                    </a:cubicBezTo>
                    <a:cubicBezTo>
                      <a:pt x="129990" y="2056153"/>
                      <a:pt x="222711" y="2124556"/>
                      <a:pt x="252618" y="2138954"/>
                    </a:cubicBezTo>
                    <a:cubicBezTo>
                      <a:pt x="290411" y="2154990"/>
                      <a:pt x="476114" y="2250879"/>
                      <a:pt x="449466" y="2220767"/>
                    </a:cubicBezTo>
                    <a:cubicBezTo>
                      <a:pt x="449493" y="2220742"/>
                      <a:pt x="470121" y="2200465"/>
                      <a:pt x="463871" y="2190980"/>
                    </a:cubicBezTo>
                    <a:cubicBezTo>
                      <a:pt x="463825" y="2190942"/>
                      <a:pt x="372762" y="2114716"/>
                      <a:pt x="295565" y="2090507"/>
                    </a:cubicBezTo>
                    <a:cubicBezTo>
                      <a:pt x="295518" y="2090486"/>
                      <a:pt x="257755" y="2074457"/>
                      <a:pt x="229495" y="2052216"/>
                    </a:cubicBezTo>
                    <a:cubicBezTo>
                      <a:pt x="229432" y="2052181"/>
                      <a:pt x="81573" y="1972362"/>
                      <a:pt x="32647" y="1970403"/>
                    </a:cubicBezTo>
                    <a:cubicBezTo>
                      <a:pt x="32584" y="1970337"/>
                      <a:pt x="-55130" y="1878435"/>
                      <a:pt x="91629" y="1884311"/>
                    </a:cubicBezTo>
                    <a:cubicBezTo>
                      <a:pt x="91675" y="1884337"/>
                      <a:pt x="267824" y="1986421"/>
                      <a:pt x="308872" y="1986745"/>
                    </a:cubicBezTo>
                    <a:cubicBezTo>
                      <a:pt x="308952" y="1986788"/>
                      <a:pt x="382852" y="2026681"/>
                      <a:pt x="428504" y="2044343"/>
                    </a:cubicBezTo>
                    <a:cubicBezTo>
                      <a:pt x="428561" y="2044363"/>
                      <a:pt x="535615" y="2082937"/>
                      <a:pt x="493475" y="2008659"/>
                    </a:cubicBezTo>
                    <a:cubicBezTo>
                      <a:pt x="493411" y="2008603"/>
                      <a:pt x="430615" y="1954646"/>
                      <a:pt x="336051" y="1935025"/>
                    </a:cubicBezTo>
                    <a:cubicBezTo>
                      <a:pt x="336010" y="1934994"/>
                      <a:pt x="293588" y="1901629"/>
                      <a:pt x="200648" y="1874156"/>
                    </a:cubicBezTo>
                    <a:cubicBezTo>
                      <a:pt x="113918" y="1856160"/>
                      <a:pt x="2170" y="1800198"/>
                      <a:pt x="2435" y="1759282"/>
                    </a:cubicBezTo>
                    <a:cubicBezTo>
                      <a:pt x="-6813" y="1724586"/>
                      <a:pt x="7591" y="1694799"/>
                      <a:pt x="92691" y="1720650"/>
                    </a:cubicBezTo>
                    <a:cubicBezTo>
                      <a:pt x="176161" y="1754357"/>
                      <a:pt x="196555" y="1774976"/>
                      <a:pt x="212323" y="1778248"/>
                    </a:cubicBezTo>
                    <a:cubicBezTo>
                      <a:pt x="235977" y="1783156"/>
                      <a:pt x="317816" y="1824719"/>
                      <a:pt x="363494" y="1842390"/>
                    </a:cubicBezTo>
                    <a:cubicBezTo>
                      <a:pt x="415426" y="1869553"/>
                      <a:pt x="571221" y="1951044"/>
                      <a:pt x="560342" y="1924204"/>
                    </a:cubicBezTo>
                    <a:cubicBezTo>
                      <a:pt x="560391" y="1924186"/>
                      <a:pt x="604614" y="1908798"/>
                      <a:pt x="529069" y="1876744"/>
                    </a:cubicBezTo>
                    <a:cubicBezTo>
                      <a:pt x="455114" y="1836817"/>
                      <a:pt x="411066" y="1811291"/>
                      <a:pt x="371644" y="1803111"/>
                    </a:cubicBezTo>
                    <a:cubicBezTo>
                      <a:pt x="332222" y="1794931"/>
                      <a:pt x="280290" y="1767769"/>
                      <a:pt x="258266" y="1755005"/>
                    </a:cubicBezTo>
                    <a:cubicBezTo>
                      <a:pt x="236242" y="1742241"/>
                      <a:pt x="200080" y="1718350"/>
                      <a:pt x="187570" y="1699365"/>
                    </a:cubicBezTo>
                    <a:cubicBezTo>
                      <a:pt x="167177" y="1678746"/>
                      <a:pt x="157927" y="1644050"/>
                      <a:pt x="157927" y="1644050"/>
                    </a:cubicBezTo>
                    <a:cubicBezTo>
                      <a:pt x="157948" y="1644029"/>
                      <a:pt x="189737" y="1609683"/>
                      <a:pt x="211755" y="1622443"/>
                    </a:cubicBezTo>
                    <a:cubicBezTo>
                      <a:pt x="233778" y="1635207"/>
                      <a:pt x="392834" y="1700984"/>
                      <a:pt x="476304" y="1734691"/>
                    </a:cubicBezTo>
                    <a:cubicBezTo>
                      <a:pt x="476382" y="1734743"/>
                      <a:pt x="620962" y="1830256"/>
                      <a:pt x="646239" y="1827308"/>
                    </a:cubicBezTo>
                    <a:cubicBezTo>
                      <a:pt x="646305" y="1827322"/>
                      <a:pt x="693533" y="1837099"/>
                      <a:pt x="676411" y="1800792"/>
                    </a:cubicBezTo>
                    <a:cubicBezTo>
                      <a:pt x="659279" y="1764461"/>
                      <a:pt x="626375" y="1724859"/>
                      <a:pt x="602722" y="1719950"/>
                    </a:cubicBezTo>
                    <a:cubicBezTo>
                      <a:pt x="586952" y="1716679"/>
                      <a:pt x="522512" y="1670532"/>
                      <a:pt x="525772" y="1654820"/>
                    </a:cubicBezTo>
                    <a:cubicBezTo>
                      <a:pt x="521147" y="1637472"/>
                      <a:pt x="511898" y="1602776"/>
                      <a:pt x="515158" y="1587065"/>
                    </a:cubicBezTo>
                    <a:cubicBezTo>
                      <a:pt x="518418" y="1571354"/>
                      <a:pt x="569250" y="1524542"/>
                      <a:pt x="611667" y="1557925"/>
                    </a:cubicBezTo>
                    <a:cubicBezTo>
                      <a:pt x="647830" y="1581816"/>
                      <a:pt x="682098" y="1654479"/>
                      <a:pt x="726145" y="1680006"/>
                    </a:cubicBezTo>
                    <a:cubicBezTo>
                      <a:pt x="760677" y="1711754"/>
                      <a:pt x="815339" y="1805036"/>
                      <a:pt x="868900" y="1824343"/>
                    </a:cubicBezTo>
                    <a:cubicBezTo>
                      <a:pt x="922463" y="1843651"/>
                      <a:pt x="1044559" y="2008283"/>
                      <a:pt x="1020375" y="2085206"/>
                    </a:cubicBezTo>
                    <a:cubicBezTo>
                      <a:pt x="1005705" y="2155908"/>
                      <a:pt x="1027728" y="2168673"/>
                      <a:pt x="1027728" y="2168673"/>
                    </a:cubicBezTo>
                    <a:cubicBezTo>
                      <a:pt x="1027856" y="2168700"/>
                      <a:pt x="1335231" y="2232474"/>
                      <a:pt x="1358880" y="2237381"/>
                    </a:cubicBezTo>
                    <a:cubicBezTo>
                      <a:pt x="1381876" y="2234700"/>
                      <a:pt x="1922646" y="2359785"/>
                      <a:pt x="2076166" y="2165092"/>
                    </a:cubicBezTo>
                    <a:lnTo>
                      <a:pt x="2054751" y="2140576"/>
                    </a:lnTo>
                    <a:cubicBezTo>
                      <a:pt x="2069786" y="2139760"/>
                      <a:pt x="2084016" y="2137273"/>
                      <a:pt x="2097155" y="2132152"/>
                    </a:cubicBezTo>
                    <a:cubicBezTo>
                      <a:pt x="2103881" y="2122197"/>
                      <a:pt x="2108160" y="2110761"/>
                      <a:pt x="2111397" y="2098530"/>
                    </a:cubicBezTo>
                    <a:lnTo>
                      <a:pt x="2127280" y="2119499"/>
                    </a:lnTo>
                    <a:cubicBezTo>
                      <a:pt x="2348896" y="2008502"/>
                      <a:pt x="2336292" y="1453924"/>
                      <a:pt x="2343587" y="1431960"/>
                    </a:cubicBezTo>
                    <a:cubicBezTo>
                      <a:pt x="2343586" y="1407803"/>
                      <a:pt x="2343587" y="1093766"/>
                      <a:pt x="2343587" y="1093756"/>
                    </a:cubicBezTo>
                    <a:cubicBezTo>
                      <a:pt x="2343575" y="1093722"/>
                      <a:pt x="2335513" y="1069599"/>
                      <a:pt x="2263354" y="1069599"/>
                    </a:cubicBezTo>
                    <a:cubicBezTo>
                      <a:pt x="2183122" y="1077652"/>
                      <a:pt x="2046727" y="924654"/>
                      <a:pt x="2038704" y="868287"/>
                    </a:cubicBezTo>
                    <a:cubicBezTo>
                      <a:pt x="2030681" y="811919"/>
                      <a:pt x="1950450" y="739447"/>
                      <a:pt x="1926379" y="699185"/>
                    </a:cubicBezTo>
                    <a:cubicBezTo>
                      <a:pt x="1910334" y="650870"/>
                      <a:pt x="1846147" y="602555"/>
                      <a:pt x="1830102" y="562293"/>
                    </a:cubicBezTo>
                    <a:cubicBezTo>
                      <a:pt x="1806032" y="513979"/>
                      <a:pt x="1862195" y="473716"/>
                      <a:pt x="1878240" y="473715"/>
                    </a:cubicBezTo>
                    <a:cubicBezTo>
                      <a:pt x="1894287" y="473716"/>
                      <a:pt x="1926380" y="489822"/>
                      <a:pt x="1942426" y="497873"/>
                    </a:cubicBezTo>
                    <a:cubicBezTo>
                      <a:pt x="1958473" y="497874"/>
                      <a:pt x="1990566" y="570346"/>
                      <a:pt x="1990566" y="586450"/>
                    </a:cubicBezTo>
                    <a:cubicBezTo>
                      <a:pt x="1990565" y="610608"/>
                      <a:pt x="2022659" y="650871"/>
                      <a:pt x="2054752" y="675027"/>
                    </a:cubicBezTo>
                    <a:cubicBezTo>
                      <a:pt x="2086830" y="699176"/>
                      <a:pt x="2086844" y="650912"/>
                      <a:pt x="2086844" y="650871"/>
                    </a:cubicBezTo>
                    <a:cubicBezTo>
                      <a:pt x="2094865" y="626717"/>
                      <a:pt x="2030704" y="465719"/>
                      <a:pt x="2030681" y="465664"/>
                    </a:cubicBezTo>
                    <a:cubicBezTo>
                      <a:pt x="2014634" y="377086"/>
                      <a:pt x="1982543" y="207985"/>
                      <a:pt x="1974520" y="183827"/>
                    </a:cubicBezTo>
                    <a:cubicBezTo>
                      <a:pt x="1966500" y="159683"/>
                      <a:pt x="2006572" y="135536"/>
                      <a:pt x="2006612" y="135513"/>
                    </a:cubicBezTo>
                    <a:cubicBezTo>
                      <a:pt x="2006643" y="135528"/>
                      <a:pt x="2038712" y="151629"/>
                      <a:pt x="2054751" y="175775"/>
                    </a:cubicBezTo>
                    <a:cubicBezTo>
                      <a:pt x="2070798" y="191880"/>
                      <a:pt x="2086844" y="232142"/>
                      <a:pt x="2094866" y="256300"/>
                    </a:cubicBezTo>
                    <a:cubicBezTo>
                      <a:pt x="2102890" y="280457"/>
                      <a:pt x="2118936" y="336824"/>
                      <a:pt x="2118937" y="377087"/>
                    </a:cubicBezTo>
                    <a:cubicBezTo>
                      <a:pt x="2118938" y="417348"/>
                      <a:pt x="2134984" y="465664"/>
                      <a:pt x="2159053" y="546189"/>
                    </a:cubicBezTo>
                    <a:cubicBezTo>
                      <a:pt x="2175093" y="626678"/>
                      <a:pt x="2199148" y="586485"/>
                      <a:pt x="2199169" y="586451"/>
                    </a:cubicBezTo>
                    <a:cubicBezTo>
                      <a:pt x="2223238" y="602555"/>
                      <a:pt x="2175099" y="433454"/>
                      <a:pt x="2159052" y="377086"/>
                    </a:cubicBezTo>
                    <a:cubicBezTo>
                      <a:pt x="2151029" y="328773"/>
                      <a:pt x="2126960" y="240195"/>
                      <a:pt x="2126961" y="216037"/>
                    </a:cubicBezTo>
                    <a:cubicBezTo>
                      <a:pt x="2126960" y="199933"/>
                      <a:pt x="2110913" y="175775"/>
                      <a:pt x="2094867" y="87197"/>
                    </a:cubicBezTo>
                    <a:cubicBezTo>
                      <a:pt x="2088850" y="20764"/>
                      <a:pt x="2105398" y="-373"/>
                      <a:pt x="2127587" y="4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51818891-9F1F-4257-C7B6-FEF9F97C57A2}"/>
                  </a:ext>
                </a:extLst>
              </p:cNvPr>
              <p:cNvSpPr/>
              <p:nvPr/>
            </p:nvSpPr>
            <p:spPr>
              <a:xfrm rot="4455270">
                <a:off x="4601834" y="244375"/>
                <a:ext cx="2545122" cy="2669254"/>
              </a:xfrm>
              <a:custGeom>
                <a:avLst/>
                <a:gdLst/>
                <a:ahLst/>
                <a:cxnLst/>
                <a:rect l="l" t="t" r="r" b="b"/>
                <a:pathLst>
                  <a:path w="2664833" h="2794803">
                    <a:moveTo>
                      <a:pt x="1660630" y="1083739"/>
                    </a:moveTo>
                    <a:cubicBezTo>
                      <a:pt x="1955219" y="1083739"/>
                      <a:pt x="2194030" y="1322550"/>
                      <a:pt x="2194030" y="1617139"/>
                    </a:cubicBezTo>
                    <a:cubicBezTo>
                      <a:pt x="2194030" y="1911728"/>
                      <a:pt x="1955219" y="2150539"/>
                      <a:pt x="1660630" y="2150539"/>
                    </a:cubicBezTo>
                    <a:cubicBezTo>
                      <a:pt x="1366041" y="2150539"/>
                      <a:pt x="1127230" y="1911728"/>
                      <a:pt x="1127230" y="1617139"/>
                    </a:cubicBezTo>
                    <a:cubicBezTo>
                      <a:pt x="1127230" y="1322550"/>
                      <a:pt x="1366041" y="1083739"/>
                      <a:pt x="1660630" y="1083739"/>
                    </a:cubicBezTo>
                    <a:close/>
                    <a:moveTo>
                      <a:pt x="2127587" y="4"/>
                    </a:moveTo>
                    <a:cubicBezTo>
                      <a:pt x="2134983" y="130"/>
                      <a:pt x="2143006" y="2647"/>
                      <a:pt x="2151029" y="6673"/>
                    </a:cubicBezTo>
                    <a:cubicBezTo>
                      <a:pt x="2191146" y="14726"/>
                      <a:pt x="2223239" y="135513"/>
                      <a:pt x="2223238" y="224090"/>
                    </a:cubicBezTo>
                    <a:cubicBezTo>
                      <a:pt x="2231259" y="320687"/>
                      <a:pt x="2255316" y="369002"/>
                      <a:pt x="2255331" y="369035"/>
                    </a:cubicBezTo>
                    <a:cubicBezTo>
                      <a:pt x="2255331" y="465637"/>
                      <a:pt x="2295425" y="538097"/>
                      <a:pt x="2295448" y="538136"/>
                    </a:cubicBezTo>
                    <a:cubicBezTo>
                      <a:pt x="2359619" y="594491"/>
                      <a:pt x="2343594" y="481820"/>
                      <a:pt x="2343587" y="481769"/>
                    </a:cubicBezTo>
                    <a:cubicBezTo>
                      <a:pt x="2335566" y="433469"/>
                      <a:pt x="2311509" y="352978"/>
                      <a:pt x="2311494" y="352929"/>
                    </a:cubicBezTo>
                    <a:cubicBezTo>
                      <a:pt x="2319516" y="312674"/>
                      <a:pt x="2255353" y="119474"/>
                      <a:pt x="2255332" y="119408"/>
                    </a:cubicBezTo>
                    <a:cubicBezTo>
                      <a:pt x="2279394" y="-25495"/>
                      <a:pt x="2351569" y="79085"/>
                      <a:pt x="2351610" y="79146"/>
                    </a:cubicBezTo>
                    <a:cubicBezTo>
                      <a:pt x="2343588" y="127455"/>
                      <a:pt x="2391715" y="288473"/>
                      <a:pt x="2391726" y="288510"/>
                    </a:cubicBezTo>
                    <a:cubicBezTo>
                      <a:pt x="2407765" y="320704"/>
                      <a:pt x="2415789" y="360944"/>
                      <a:pt x="2415795" y="360982"/>
                    </a:cubicBezTo>
                    <a:cubicBezTo>
                      <a:pt x="2423816" y="441486"/>
                      <a:pt x="2479953" y="546137"/>
                      <a:pt x="2479981" y="546189"/>
                    </a:cubicBezTo>
                    <a:cubicBezTo>
                      <a:pt x="2488001" y="554239"/>
                      <a:pt x="2512059" y="538146"/>
                      <a:pt x="2512074" y="538136"/>
                    </a:cubicBezTo>
                    <a:lnTo>
                      <a:pt x="2517590" y="540039"/>
                    </a:lnTo>
                    <a:cubicBezTo>
                      <a:pt x="2522855" y="522534"/>
                      <a:pt x="2478978" y="364001"/>
                      <a:pt x="2471959" y="328773"/>
                    </a:cubicBezTo>
                    <a:cubicBezTo>
                      <a:pt x="2463935" y="296562"/>
                      <a:pt x="2415796" y="191880"/>
                      <a:pt x="2447889" y="175775"/>
                    </a:cubicBezTo>
                    <a:cubicBezTo>
                      <a:pt x="2471958" y="151617"/>
                      <a:pt x="2544167" y="216037"/>
                      <a:pt x="2560213" y="312667"/>
                    </a:cubicBezTo>
                    <a:cubicBezTo>
                      <a:pt x="2576258" y="417336"/>
                      <a:pt x="2624387" y="586409"/>
                      <a:pt x="2624399" y="586450"/>
                    </a:cubicBezTo>
                    <a:cubicBezTo>
                      <a:pt x="2712654" y="723342"/>
                      <a:pt x="2640446" y="972969"/>
                      <a:pt x="2560213" y="1021283"/>
                    </a:cubicBezTo>
                    <a:cubicBezTo>
                      <a:pt x="2471985" y="1061534"/>
                      <a:pt x="2544123" y="1125926"/>
                      <a:pt x="2544168" y="1125966"/>
                    </a:cubicBezTo>
                    <a:cubicBezTo>
                      <a:pt x="2544168" y="1125984"/>
                      <a:pt x="2544432" y="1131262"/>
                      <a:pt x="2624274" y="2725919"/>
                    </a:cubicBezTo>
                    <a:lnTo>
                      <a:pt x="2634196" y="2794803"/>
                    </a:lnTo>
                    <a:lnTo>
                      <a:pt x="2571391" y="2774996"/>
                    </a:lnTo>
                    <a:lnTo>
                      <a:pt x="2571242" y="2775720"/>
                    </a:lnTo>
                    <a:cubicBezTo>
                      <a:pt x="1018517" y="2371613"/>
                      <a:pt x="1018517" y="2371613"/>
                      <a:pt x="1018517" y="2371613"/>
                    </a:cubicBezTo>
                    <a:cubicBezTo>
                      <a:pt x="1018476" y="2371542"/>
                      <a:pt x="970086" y="2287856"/>
                      <a:pt x="912758" y="2366058"/>
                    </a:cubicBezTo>
                    <a:cubicBezTo>
                      <a:pt x="849151" y="2434802"/>
                      <a:pt x="590061" y="2454791"/>
                      <a:pt x="473953" y="2340566"/>
                    </a:cubicBezTo>
                    <a:cubicBezTo>
                      <a:pt x="473876" y="2340525"/>
                      <a:pt x="318133" y="2259067"/>
                      <a:pt x="218918" y="2222097"/>
                    </a:cubicBezTo>
                    <a:cubicBezTo>
                      <a:pt x="127565" y="2186755"/>
                      <a:pt x="79158" y="2102964"/>
                      <a:pt x="107701" y="2084303"/>
                    </a:cubicBezTo>
                    <a:cubicBezTo>
                      <a:pt x="129990" y="2056153"/>
                      <a:pt x="222711" y="2124556"/>
                      <a:pt x="252618" y="2138954"/>
                    </a:cubicBezTo>
                    <a:cubicBezTo>
                      <a:pt x="290411" y="2154990"/>
                      <a:pt x="476114" y="2250879"/>
                      <a:pt x="449466" y="2220767"/>
                    </a:cubicBezTo>
                    <a:cubicBezTo>
                      <a:pt x="449493" y="2220742"/>
                      <a:pt x="470121" y="2200465"/>
                      <a:pt x="463871" y="2190980"/>
                    </a:cubicBezTo>
                    <a:cubicBezTo>
                      <a:pt x="463825" y="2190942"/>
                      <a:pt x="372762" y="2114716"/>
                      <a:pt x="295565" y="2090507"/>
                    </a:cubicBezTo>
                    <a:cubicBezTo>
                      <a:pt x="295518" y="2090486"/>
                      <a:pt x="257755" y="2074457"/>
                      <a:pt x="229495" y="2052216"/>
                    </a:cubicBezTo>
                    <a:cubicBezTo>
                      <a:pt x="229432" y="2052181"/>
                      <a:pt x="81573" y="1972362"/>
                      <a:pt x="32647" y="1970403"/>
                    </a:cubicBezTo>
                    <a:cubicBezTo>
                      <a:pt x="32584" y="1970337"/>
                      <a:pt x="-55130" y="1878435"/>
                      <a:pt x="91629" y="1884311"/>
                    </a:cubicBezTo>
                    <a:cubicBezTo>
                      <a:pt x="91675" y="1884337"/>
                      <a:pt x="267824" y="1986421"/>
                      <a:pt x="308872" y="1986745"/>
                    </a:cubicBezTo>
                    <a:cubicBezTo>
                      <a:pt x="308952" y="1986788"/>
                      <a:pt x="382852" y="2026681"/>
                      <a:pt x="428504" y="2044343"/>
                    </a:cubicBezTo>
                    <a:cubicBezTo>
                      <a:pt x="428561" y="2044363"/>
                      <a:pt x="535615" y="2082937"/>
                      <a:pt x="493475" y="2008659"/>
                    </a:cubicBezTo>
                    <a:cubicBezTo>
                      <a:pt x="493411" y="2008603"/>
                      <a:pt x="430615" y="1954646"/>
                      <a:pt x="336051" y="1935025"/>
                    </a:cubicBezTo>
                    <a:cubicBezTo>
                      <a:pt x="336010" y="1934994"/>
                      <a:pt x="293588" y="1901629"/>
                      <a:pt x="200648" y="1874156"/>
                    </a:cubicBezTo>
                    <a:cubicBezTo>
                      <a:pt x="113918" y="1856160"/>
                      <a:pt x="2170" y="1800198"/>
                      <a:pt x="2435" y="1759282"/>
                    </a:cubicBezTo>
                    <a:cubicBezTo>
                      <a:pt x="-6813" y="1724586"/>
                      <a:pt x="7591" y="1694799"/>
                      <a:pt x="92691" y="1720650"/>
                    </a:cubicBezTo>
                    <a:cubicBezTo>
                      <a:pt x="176161" y="1754357"/>
                      <a:pt x="196555" y="1774976"/>
                      <a:pt x="212323" y="1778248"/>
                    </a:cubicBezTo>
                    <a:cubicBezTo>
                      <a:pt x="235977" y="1783156"/>
                      <a:pt x="317816" y="1824719"/>
                      <a:pt x="363494" y="1842390"/>
                    </a:cubicBezTo>
                    <a:cubicBezTo>
                      <a:pt x="415426" y="1869553"/>
                      <a:pt x="571221" y="1951044"/>
                      <a:pt x="560342" y="1924204"/>
                    </a:cubicBezTo>
                    <a:cubicBezTo>
                      <a:pt x="560391" y="1924186"/>
                      <a:pt x="604614" y="1908798"/>
                      <a:pt x="529069" y="1876744"/>
                    </a:cubicBezTo>
                    <a:cubicBezTo>
                      <a:pt x="455114" y="1836817"/>
                      <a:pt x="411066" y="1811291"/>
                      <a:pt x="371644" y="1803111"/>
                    </a:cubicBezTo>
                    <a:cubicBezTo>
                      <a:pt x="332222" y="1794931"/>
                      <a:pt x="280290" y="1767769"/>
                      <a:pt x="258266" y="1755005"/>
                    </a:cubicBezTo>
                    <a:cubicBezTo>
                      <a:pt x="236242" y="1742241"/>
                      <a:pt x="200080" y="1718350"/>
                      <a:pt x="187570" y="1699365"/>
                    </a:cubicBezTo>
                    <a:cubicBezTo>
                      <a:pt x="167177" y="1678746"/>
                      <a:pt x="157927" y="1644050"/>
                      <a:pt x="157927" y="1644050"/>
                    </a:cubicBezTo>
                    <a:cubicBezTo>
                      <a:pt x="157948" y="1644029"/>
                      <a:pt x="189737" y="1609683"/>
                      <a:pt x="211755" y="1622443"/>
                    </a:cubicBezTo>
                    <a:cubicBezTo>
                      <a:pt x="233778" y="1635207"/>
                      <a:pt x="392834" y="1700984"/>
                      <a:pt x="476304" y="1734691"/>
                    </a:cubicBezTo>
                    <a:cubicBezTo>
                      <a:pt x="476382" y="1734743"/>
                      <a:pt x="620962" y="1830256"/>
                      <a:pt x="646239" y="1827308"/>
                    </a:cubicBezTo>
                    <a:cubicBezTo>
                      <a:pt x="646305" y="1827322"/>
                      <a:pt x="693533" y="1837099"/>
                      <a:pt x="676411" y="1800792"/>
                    </a:cubicBezTo>
                    <a:cubicBezTo>
                      <a:pt x="659279" y="1764461"/>
                      <a:pt x="626375" y="1724859"/>
                      <a:pt x="602722" y="1719950"/>
                    </a:cubicBezTo>
                    <a:cubicBezTo>
                      <a:pt x="586952" y="1716679"/>
                      <a:pt x="522512" y="1670532"/>
                      <a:pt x="525772" y="1654820"/>
                    </a:cubicBezTo>
                    <a:cubicBezTo>
                      <a:pt x="521147" y="1637472"/>
                      <a:pt x="511898" y="1602776"/>
                      <a:pt x="515158" y="1587065"/>
                    </a:cubicBezTo>
                    <a:cubicBezTo>
                      <a:pt x="518418" y="1571354"/>
                      <a:pt x="569250" y="1524542"/>
                      <a:pt x="611667" y="1557925"/>
                    </a:cubicBezTo>
                    <a:cubicBezTo>
                      <a:pt x="647830" y="1581816"/>
                      <a:pt x="682098" y="1654479"/>
                      <a:pt x="726145" y="1680006"/>
                    </a:cubicBezTo>
                    <a:cubicBezTo>
                      <a:pt x="760677" y="1711754"/>
                      <a:pt x="815339" y="1805036"/>
                      <a:pt x="868900" y="1824343"/>
                    </a:cubicBezTo>
                    <a:cubicBezTo>
                      <a:pt x="922463" y="1843651"/>
                      <a:pt x="1044559" y="2008283"/>
                      <a:pt x="1020375" y="2085206"/>
                    </a:cubicBezTo>
                    <a:cubicBezTo>
                      <a:pt x="1005705" y="2155908"/>
                      <a:pt x="1027728" y="2168673"/>
                      <a:pt x="1027728" y="2168673"/>
                    </a:cubicBezTo>
                    <a:cubicBezTo>
                      <a:pt x="1027856" y="2168700"/>
                      <a:pt x="1335231" y="2232474"/>
                      <a:pt x="1358880" y="2237381"/>
                    </a:cubicBezTo>
                    <a:cubicBezTo>
                      <a:pt x="1381876" y="2234700"/>
                      <a:pt x="1922646" y="2359785"/>
                      <a:pt x="2076166" y="2165092"/>
                    </a:cubicBezTo>
                    <a:lnTo>
                      <a:pt x="2054751" y="2140576"/>
                    </a:lnTo>
                    <a:cubicBezTo>
                      <a:pt x="2069786" y="2139760"/>
                      <a:pt x="2084016" y="2137273"/>
                      <a:pt x="2097155" y="2132152"/>
                    </a:cubicBezTo>
                    <a:cubicBezTo>
                      <a:pt x="2103881" y="2122197"/>
                      <a:pt x="2108160" y="2110761"/>
                      <a:pt x="2111397" y="2098530"/>
                    </a:cubicBezTo>
                    <a:lnTo>
                      <a:pt x="2127280" y="2119499"/>
                    </a:lnTo>
                    <a:cubicBezTo>
                      <a:pt x="2348896" y="2008502"/>
                      <a:pt x="2336292" y="1453924"/>
                      <a:pt x="2343587" y="1431960"/>
                    </a:cubicBezTo>
                    <a:cubicBezTo>
                      <a:pt x="2343586" y="1407803"/>
                      <a:pt x="2343587" y="1093766"/>
                      <a:pt x="2343587" y="1093756"/>
                    </a:cubicBezTo>
                    <a:cubicBezTo>
                      <a:pt x="2343575" y="1093722"/>
                      <a:pt x="2335513" y="1069599"/>
                      <a:pt x="2263354" y="1069599"/>
                    </a:cubicBezTo>
                    <a:cubicBezTo>
                      <a:pt x="2183122" y="1077652"/>
                      <a:pt x="2046727" y="924654"/>
                      <a:pt x="2038704" y="868287"/>
                    </a:cubicBezTo>
                    <a:cubicBezTo>
                      <a:pt x="2030681" y="811919"/>
                      <a:pt x="1950450" y="739447"/>
                      <a:pt x="1926379" y="699185"/>
                    </a:cubicBezTo>
                    <a:cubicBezTo>
                      <a:pt x="1910334" y="650870"/>
                      <a:pt x="1846147" y="602555"/>
                      <a:pt x="1830102" y="562293"/>
                    </a:cubicBezTo>
                    <a:cubicBezTo>
                      <a:pt x="1806032" y="513979"/>
                      <a:pt x="1862195" y="473716"/>
                      <a:pt x="1878240" y="473715"/>
                    </a:cubicBezTo>
                    <a:cubicBezTo>
                      <a:pt x="1894287" y="473716"/>
                      <a:pt x="1926380" y="489822"/>
                      <a:pt x="1942426" y="497873"/>
                    </a:cubicBezTo>
                    <a:cubicBezTo>
                      <a:pt x="1958473" y="497874"/>
                      <a:pt x="1990566" y="570346"/>
                      <a:pt x="1990566" y="586450"/>
                    </a:cubicBezTo>
                    <a:cubicBezTo>
                      <a:pt x="1990565" y="610608"/>
                      <a:pt x="2022659" y="650871"/>
                      <a:pt x="2054752" y="675027"/>
                    </a:cubicBezTo>
                    <a:cubicBezTo>
                      <a:pt x="2086830" y="699176"/>
                      <a:pt x="2086844" y="650912"/>
                      <a:pt x="2086844" y="650871"/>
                    </a:cubicBezTo>
                    <a:cubicBezTo>
                      <a:pt x="2094865" y="626717"/>
                      <a:pt x="2030704" y="465719"/>
                      <a:pt x="2030681" y="465664"/>
                    </a:cubicBezTo>
                    <a:cubicBezTo>
                      <a:pt x="2014634" y="377086"/>
                      <a:pt x="1982543" y="207985"/>
                      <a:pt x="1974520" y="183827"/>
                    </a:cubicBezTo>
                    <a:cubicBezTo>
                      <a:pt x="1966500" y="159683"/>
                      <a:pt x="2006572" y="135536"/>
                      <a:pt x="2006612" y="135513"/>
                    </a:cubicBezTo>
                    <a:cubicBezTo>
                      <a:pt x="2006643" y="135528"/>
                      <a:pt x="2038712" y="151629"/>
                      <a:pt x="2054751" y="175775"/>
                    </a:cubicBezTo>
                    <a:cubicBezTo>
                      <a:pt x="2070798" y="191880"/>
                      <a:pt x="2086844" y="232142"/>
                      <a:pt x="2094866" y="256300"/>
                    </a:cubicBezTo>
                    <a:cubicBezTo>
                      <a:pt x="2102890" y="280457"/>
                      <a:pt x="2118936" y="336824"/>
                      <a:pt x="2118937" y="377087"/>
                    </a:cubicBezTo>
                    <a:cubicBezTo>
                      <a:pt x="2118938" y="417348"/>
                      <a:pt x="2134984" y="465664"/>
                      <a:pt x="2159053" y="546189"/>
                    </a:cubicBezTo>
                    <a:cubicBezTo>
                      <a:pt x="2175093" y="626678"/>
                      <a:pt x="2199148" y="586485"/>
                      <a:pt x="2199169" y="586451"/>
                    </a:cubicBezTo>
                    <a:cubicBezTo>
                      <a:pt x="2223238" y="602555"/>
                      <a:pt x="2175099" y="433454"/>
                      <a:pt x="2159052" y="377086"/>
                    </a:cubicBezTo>
                    <a:cubicBezTo>
                      <a:pt x="2151029" y="328773"/>
                      <a:pt x="2126960" y="240195"/>
                      <a:pt x="2126961" y="216037"/>
                    </a:cubicBezTo>
                    <a:cubicBezTo>
                      <a:pt x="2126960" y="199933"/>
                      <a:pt x="2110913" y="175775"/>
                      <a:pt x="2094867" y="87197"/>
                    </a:cubicBezTo>
                    <a:cubicBezTo>
                      <a:pt x="2088850" y="20764"/>
                      <a:pt x="2105398" y="-373"/>
                      <a:pt x="2127587" y="4"/>
                    </a:cubicBezTo>
                    <a:close/>
                  </a:path>
                </a:pathLst>
              </a:custGeom>
              <a:gradFill>
                <a:gsLst>
                  <a:gs pos="96667">
                    <a:srgbClr val="055F27"/>
                  </a:gs>
                  <a:gs pos="80000">
                    <a:srgbClr val="008000"/>
                  </a:gs>
                  <a:gs pos="0">
                    <a:srgbClr val="00B050"/>
                  </a:gs>
                </a:gsLst>
                <a:lin ang="36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" name="TextBox 60">
                <a:extLst>
                  <a:ext uri="{FF2B5EF4-FFF2-40B4-BE49-F238E27FC236}">
                    <a16:creationId xmlns:a16="http://schemas.microsoft.com/office/drawing/2014/main" id="{FBA9850B-F470-0ACD-88CD-7F7EB8D83E06}"/>
                  </a:ext>
                </a:extLst>
              </p:cNvPr>
              <p:cNvSpPr txBox="1"/>
              <p:nvPr/>
            </p:nvSpPr>
            <p:spPr>
              <a:xfrm>
                <a:off x="3106493" y="1494744"/>
                <a:ext cx="677967" cy="109940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5400" b="1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1</a:t>
                </a:r>
                <a:endParaRPr lang="zh-CN" altLang="en-US" sz="54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9" name="TextBox 61">
                <a:extLst>
                  <a:ext uri="{FF2B5EF4-FFF2-40B4-BE49-F238E27FC236}">
                    <a16:creationId xmlns:a16="http://schemas.microsoft.com/office/drawing/2014/main" id="{0077F01E-C6B8-D86D-305D-A496CD10113E}"/>
                  </a:ext>
                </a:extLst>
              </p:cNvPr>
              <p:cNvSpPr txBox="1"/>
              <p:nvPr/>
            </p:nvSpPr>
            <p:spPr>
              <a:xfrm>
                <a:off x="5421465" y="1403598"/>
                <a:ext cx="677967" cy="109940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5400" b="1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2</a:t>
                </a:r>
                <a:endParaRPr lang="zh-CN" altLang="en-US" sz="54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0" name="TextBox 62">
                <a:extLst>
                  <a:ext uri="{FF2B5EF4-FFF2-40B4-BE49-F238E27FC236}">
                    <a16:creationId xmlns:a16="http://schemas.microsoft.com/office/drawing/2014/main" id="{528D0D40-8991-7077-29BF-BD8694631246}"/>
                  </a:ext>
                </a:extLst>
              </p:cNvPr>
              <p:cNvSpPr txBox="1"/>
              <p:nvPr/>
            </p:nvSpPr>
            <p:spPr>
              <a:xfrm>
                <a:off x="6193122" y="3638237"/>
                <a:ext cx="677967" cy="109940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5400" b="1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3</a:t>
                </a:r>
                <a:endParaRPr lang="zh-CN" altLang="en-US" sz="54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1" name="TextBox 63">
                <a:extLst>
                  <a:ext uri="{FF2B5EF4-FFF2-40B4-BE49-F238E27FC236}">
                    <a16:creationId xmlns:a16="http://schemas.microsoft.com/office/drawing/2014/main" id="{85857DC2-59F3-1C39-E92D-F052D842FC22}"/>
                  </a:ext>
                </a:extLst>
              </p:cNvPr>
              <p:cNvSpPr txBox="1"/>
              <p:nvPr/>
            </p:nvSpPr>
            <p:spPr>
              <a:xfrm>
                <a:off x="4221109" y="5010072"/>
                <a:ext cx="677967" cy="109940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5400" b="1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4</a:t>
                </a:r>
                <a:endParaRPr lang="zh-CN" altLang="en-US" sz="54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2" name="TextBox 64">
                <a:extLst>
                  <a:ext uri="{FF2B5EF4-FFF2-40B4-BE49-F238E27FC236}">
                    <a16:creationId xmlns:a16="http://schemas.microsoft.com/office/drawing/2014/main" id="{8CE4E5FB-6542-A120-0ADC-CFE225CD775E}"/>
                  </a:ext>
                </a:extLst>
              </p:cNvPr>
              <p:cNvSpPr txBox="1"/>
              <p:nvPr/>
            </p:nvSpPr>
            <p:spPr>
              <a:xfrm>
                <a:off x="2420575" y="3638237"/>
                <a:ext cx="677967" cy="109940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5400" b="1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5</a:t>
                </a:r>
                <a:endParaRPr lang="zh-CN" altLang="en-US" sz="54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39C0B954-52BF-8B84-44D4-CAF44BB6B572}"/>
                </a:ext>
              </a:extLst>
            </p:cNvPr>
            <p:cNvSpPr/>
            <p:nvPr/>
          </p:nvSpPr>
          <p:spPr>
            <a:xfrm>
              <a:off x="3826182" y="3082130"/>
              <a:ext cx="1565910" cy="4440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添加文字</a:t>
              </a:r>
              <a:endPara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685DBAD5-0AF3-9C9F-650C-DC0976562B71}"/>
                </a:ext>
              </a:extLst>
            </p:cNvPr>
            <p:cNvSpPr/>
            <p:nvPr/>
          </p:nvSpPr>
          <p:spPr>
            <a:xfrm>
              <a:off x="1032454" y="1461996"/>
              <a:ext cx="2218904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文字添加文字添加文字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0C6C935F-C874-1D43-64C2-F95C2D8A2221}"/>
                </a:ext>
              </a:extLst>
            </p:cNvPr>
            <p:cNvSpPr/>
            <p:nvPr/>
          </p:nvSpPr>
          <p:spPr>
            <a:xfrm>
              <a:off x="6518854" y="1411196"/>
              <a:ext cx="2218904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文字添加文字添加文字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CC9867E3-90F8-2549-DA7D-E64D4ABFD39C}"/>
                </a:ext>
              </a:extLst>
            </p:cNvPr>
            <p:cNvSpPr/>
            <p:nvPr/>
          </p:nvSpPr>
          <p:spPr>
            <a:xfrm>
              <a:off x="683568" y="3849596"/>
              <a:ext cx="2218904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文字添加文字添加文字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BD7C3E63-4BC7-C70E-8D5F-DCAE95D90D74}"/>
                </a:ext>
              </a:extLst>
            </p:cNvPr>
            <p:cNvSpPr/>
            <p:nvPr/>
          </p:nvSpPr>
          <p:spPr>
            <a:xfrm>
              <a:off x="6734754" y="3900396"/>
              <a:ext cx="2218904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文字添加文字添加文字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E5C9121F-9C11-E6B0-1BBD-9CE180CC7BF3}"/>
                </a:ext>
              </a:extLst>
            </p:cNvPr>
            <p:cNvSpPr/>
            <p:nvPr/>
          </p:nvSpPr>
          <p:spPr>
            <a:xfrm>
              <a:off x="3585154" y="5843496"/>
              <a:ext cx="2218904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文字添加文字添加文字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3668421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0A92F108-1648-1652-FF18-F5161D18C929}"/>
              </a:ext>
            </a:extLst>
          </p:cNvPr>
          <p:cNvGrpSpPr/>
          <p:nvPr/>
        </p:nvGrpSpPr>
        <p:grpSpPr>
          <a:xfrm>
            <a:off x="5208375" y="1656085"/>
            <a:ext cx="5112568" cy="5112568"/>
            <a:chOff x="4905013" y="1932978"/>
            <a:chExt cx="5112568" cy="5112568"/>
          </a:xfrm>
        </p:grpSpPr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010ABA97-3ED0-83A5-FEA6-77ED96A5BCF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05013" y="1932978"/>
              <a:ext cx="5112568" cy="5112568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6" name="TextBox 14">
              <a:extLst>
                <a:ext uri="{FF2B5EF4-FFF2-40B4-BE49-F238E27FC236}">
                  <a16:creationId xmlns:a16="http://schemas.microsoft.com/office/drawing/2014/main" id="{25371BB3-F04B-A57D-AE27-766CE0E01493}"/>
                </a:ext>
              </a:extLst>
            </p:cNvPr>
            <p:cNvSpPr txBox="1"/>
            <p:nvPr/>
          </p:nvSpPr>
          <p:spPr>
            <a:xfrm>
              <a:off x="6417181" y="4293054"/>
              <a:ext cx="208823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400" b="1" kern="0" noProof="0" dirty="0">
                  <a:solidFill>
                    <a:srgbClr val="E36D0B"/>
                  </a:solidFill>
                  <a:latin typeface="+mn-lt"/>
                  <a:ea typeface="+mn-ea"/>
                  <a:cs typeface="+mn-ea"/>
                  <a:sym typeface="+mn-lt"/>
                </a:rPr>
                <a:t>薪酬水平策略</a:t>
              </a:r>
              <a:endPara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E36D0B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" name="TextBox 15">
              <a:extLst>
                <a:ext uri="{FF2B5EF4-FFF2-40B4-BE49-F238E27FC236}">
                  <a16:creationId xmlns:a16="http://schemas.microsoft.com/office/drawing/2014/main" id="{E677C857-BDE5-F1DD-1AB2-8D04625ACEA0}"/>
                </a:ext>
              </a:extLst>
            </p:cNvPr>
            <p:cNvSpPr txBox="1"/>
            <p:nvPr/>
          </p:nvSpPr>
          <p:spPr>
            <a:xfrm rot="2797549">
              <a:off x="5755115" y="3045275"/>
              <a:ext cx="88441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000" b="1" kern="0" dirty="0">
                  <a:solidFill>
                    <a:sysClr val="window" lastClr="FFFFFF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+mn-lt"/>
                  <a:ea typeface="+mn-ea"/>
                  <a:cs typeface="+mn-ea"/>
                  <a:sym typeface="+mn-lt"/>
                </a:rPr>
                <a:t>领先</a:t>
              </a:r>
              <a:endPara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" name="TextBox 16">
              <a:extLst>
                <a:ext uri="{FF2B5EF4-FFF2-40B4-BE49-F238E27FC236}">
                  <a16:creationId xmlns:a16="http://schemas.microsoft.com/office/drawing/2014/main" id="{A1269343-AE2A-663D-348C-76269B29A3BA}"/>
                </a:ext>
              </a:extLst>
            </p:cNvPr>
            <p:cNvSpPr txBox="1"/>
            <p:nvPr/>
          </p:nvSpPr>
          <p:spPr>
            <a:xfrm rot="18977786">
              <a:off x="5762087" y="5576122"/>
              <a:ext cx="88441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跟随</a:t>
              </a:r>
            </a:p>
          </p:txBody>
        </p:sp>
        <p:sp>
          <p:nvSpPr>
            <p:cNvPr id="9" name="TextBox 17">
              <a:extLst>
                <a:ext uri="{FF2B5EF4-FFF2-40B4-BE49-F238E27FC236}">
                  <a16:creationId xmlns:a16="http://schemas.microsoft.com/office/drawing/2014/main" id="{65D789F8-A3F2-5530-88F0-7E89425ECE54}"/>
                </a:ext>
              </a:extLst>
            </p:cNvPr>
            <p:cNvSpPr txBox="1"/>
            <p:nvPr/>
          </p:nvSpPr>
          <p:spPr>
            <a:xfrm rot="2466865">
              <a:off x="8086157" y="5414785"/>
              <a:ext cx="88441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混合</a:t>
              </a:r>
            </a:p>
          </p:txBody>
        </p:sp>
        <p:sp>
          <p:nvSpPr>
            <p:cNvPr id="10" name="TextBox 18">
              <a:extLst>
                <a:ext uri="{FF2B5EF4-FFF2-40B4-BE49-F238E27FC236}">
                  <a16:creationId xmlns:a16="http://schemas.microsoft.com/office/drawing/2014/main" id="{FE818FE1-3E72-DEFA-2EB3-248234A2F4A7}"/>
                </a:ext>
              </a:extLst>
            </p:cNvPr>
            <p:cNvSpPr txBox="1"/>
            <p:nvPr/>
          </p:nvSpPr>
          <p:spPr>
            <a:xfrm rot="18975226">
              <a:off x="8099765" y="3154837"/>
              <a:ext cx="88441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控制</a:t>
              </a:r>
            </a:p>
          </p:txBody>
        </p:sp>
      </p:grpSp>
      <p:sp>
        <p:nvSpPr>
          <p:cNvPr id="11" name="TextBox 19">
            <a:extLst>
              <a:ext uri="{FF2B5EF4-FFF2-40B4-BE49-F238E27FC236}">
                <a16:creationId xmlns:a16="http://schemas.microsoft.com/office/drawing/2014/main" id="{FB4B587F-F08F-C200-2D11-B62143CC67A9}"/>
              </a:ext>
            </a:extLst>
          </p:cNvPr>
          <p:cNvSpPr txBox="1"/>
          <p:nvPr/>
        </p:nvSpPr>
        <p:spPr>
          <a:xfrm>
            <a:off x="9951195" y="2612432"/>
            <a:ext cx="2354410" cy="4267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kern="0" cap="none" spc="0" normalizeH="0" baseline="0">
                <a:ln>
                  <a:noFill/>
                </a:ln>
                <a:solidFill>
                  <a:sysClr val="window" lastClr="FFFFFF">
                    <a:lumMod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defRPr>
            </a:lvl1pPr>
          </a:lstStyle>
          <a:p>
            <a:pPr lvl="0">
              <a:defRPr/>
            </a:pPr>
            <a:r>
              <a:rPr lang="zh-CN" altLang="en-US" sz="1800" b="1" dirty="0">
                <a:solidFill>
                  <a:srgbClr val="EE2D2B"/>
                </a:solidFill>
                <a:latin typeface="+mn-lt"/>
                <a:ea typeface="+mn-ea"/>
                <a:cs typeface="+mn-ea"/>
                <a:sym typeface="+mn-lt"/>
              </a:rPr>
              <a:t>成本控制型薪酬策略</a:t>
            </a:r>
            <a:endParaRPr kumimoji="0" lang="en-US" altLang="zh-CN" sz="1800" b="1" i="0" u="none" strike="noStrike" kern="0" cap="none" spc="0" normalizeH="0" baseline="0" noProof="0" dirty="0">
              <a:ln>
                <a:noFill/>
              </a:ln>
              <a:solidFill>
                <a:srgbClr val="EE2D2B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" name="TextBox 20">
            <a:extLst>
              <a:ext uri="{FF2B5EF4-FFF2-40B4-BE49-F238E27FC236}">
                <a16:creationId xmlns:a16="http://schemas.microsoft.com/office/drawing/2014/main" id="{E55FB0CE-2BBD-1965-6DE1-2D3575CD8873}"/>
              </a:ext>
            </a:extLst>
          </p:cNvPr>
          <p:cNvSpPr txBox="1"/>
          <p:nvPr/>
        </p:nvSpPr>
        <p:spPr>
          <a:xfrm>
            <a:off x="9951195" y="5623200"/>
            <a:ext cx="2016224" cy="4267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kern="0" cap="none" spc="0" normalizeH="0" baseline="0">
                <a:ln>
                  <a:noFill/>
                </a:ln>
                <a:solidFill>
                  <a:sysClr val="window" lastClr="FFFFFF">
                    <a:lumMod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defRPr>
            </a:lvl1pPr>
          </a:lstStyle>
          <a:p>
            <a:pPr lvl="0">
              <a:defRPr/>
            </a:pPr>
            <a:r>
              <a:rPr lang="zh-CN" altLang="en-US" sz="1800" b="1" dirty="0">
                <a:solidFill>
                  <a:srgbClr val="E417E5"/>
                </a:solidFill>
                <a:latin typeface="+mn-lt"/>
                <a:ea typeface="+mn-ea"/>
                <a:cs typeface="+mn-ea"/>
                <a:sym typeface="+mn-lt"/>
              </a:rPr>
              <a:t>混合型薪酬策略</a:t>
            </a:r>
            <a:endParaRPr kumimoji="0" lang="en-US" altLang="zh-CN" sz="1800" b="1" i="0" u="none" strike="noStrike" kern="0" cap="none" spc="0" normalizeH="0" baseline="0" noProof="0" dirty="0">
              <a:ln>
                <a:noFill/>
              </a:ln>
              <a:solidFill>
                <a:srgbClr val="E417E5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" name="TextBox 21">
            <a:extLst>
              <a:ext uri="{FF2B5EF4-FFF2-40B4-BE49-F238E27FC236}">
                <a16:creationId xmlns:a16="http://schemas.microsoft.com/office/drawing/2014/main" id="{05E8B95A-5C41-7462-8EB3-841DCD169A21}"/>
              </a:ext>
            </a:extLst>
          </p:cNvPr>
          <p:cNvSpPr txBox="1"/>
          <p:nvPr/>
        </p:nvSpPr>
        <p:spPr>
          <a:xfrm>
            <a:off x="3374581" y="2751756"/>
            <a:ext cx="2256134" cy="4267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kern="0" cap="none" spc="0" normalizeH="0" baseline="0">
                <a:ln>
                  <a:noFill/>
                </a:ln>
                <a:solidFill>
                  <a:sysClr val="window" lastClr="FFFFFF">
                    <a:lumMod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defRPr>
            </a:lvl1pPr>
          </a:lstStyle>
          <a:p>
            <a:pPr lvl="0">
              <a:defRPr/>
            </a:pPr>
            <a:r>
              <a:rPr lang="zh-CN" altLang="en-US" sz="1800" b="1" dirty="0">
                <a:solidFill>
                  <a:srgbClr val="83B70D"/>
                </a:solidFill>
                <a:latin typeface="+mn-lt"/>
                <a:ea typeface="+mn-ea"/>
                <a:cs typeface="+mn-ea"/>
                <a:sym typeface="+mn-lt"/>
              </a:rPr>
              <a:t>市场领先型薪酬策略</a:t>
            </a:r>
            <a:endParaRPr kumimoji="0" lang="en-US" altLang="zh-CN" sz="1800" b="1" i="0" u="none" strike="noStrike" kern="0" cap="none" spc="0" normalizeH="0" baseline="0" noProof="0" dirty="0">
              <a:ln>
                <a:noFill/>
              </a:ln>
              <a:solidFill>
                <a:srgbClr val="83B70D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" name="TextBox 22">
            <a:extLst>
              <a:ext uri="{FF2B5EF4-FFF2-40B4-BE49-F238E27FC236}">
                <a16:creationId xmlns:a16="http://schemas.microsoft.com/office/drawing/2014/main" id="{EA4AA33A-D7C4-05E3-AB06-25B10E3378EB}"/>
              </a:ext>
            </a:extLst>
          </p:cNvPr>
          <p:cNvSpPr txBox="1"/>
          <p:nvPr/>
        </p:nvSpPr>
        <p:spPr>
          <a:xfrm>
            <a:off x="3359845" y="5653638"/>
            <a:ext cx="2270870" cy="4267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kern="0" cap="none" spc="0" normalizeH="0" baseline="0">
                <a:ln>
                  <a:noFill/>
                </a:ln>
                <a:solidFill>
                  <a:sysClr val="window" lastClr="FFFFFF">
                    <a:lumMod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defRPr>
            </a:lvl1pPr>
          </a:lstStyle>
          <a:p>
            <a:pPr lvl="0">
              <a:defRPr/>
            </a:pPr>
            <a:r>
              <a:rPr lang="zh-CN" altLang="en-US" sz="1800" b="1" dirty="0">
                <a:solidFill>
                  <a:srgbClr val="1FBBC6"/>
                </a:solidFill>
                <a:latin typeface="+mn-lt"/>
                <a:ea typeface="+mn-ea"/>
                <a:cs typeface="+mn-ea"/>
                <a:sym typeface="+mn-lt"/>
              </a:rPr>
              <a:t>市场跟随型薪酬策略</a:t>
            </a:r>
            <a:endParaRPr kumimoji="0" lang="en-US" altLang="zh-CN" sz="1800" b="1" i="0" u="none" strike="noStrike" kern="0" cap="none" spc="0" normalizeH="0" baseline="0" noProof="0" dirty="0">
              <a:ln>
                <a:noFill/>
              </a:ln>
              <a:solidFill>
                <a:srgbClr val="1FBBC6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22863433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7D40FA41-C092-159C-1833-BE1569D069F8}"/>
              </a:ext>
            </a:extLst>
          </p:cNvPr>
          <p:cNvSpPr txBox="1"/>
          <p:nvPr/>
        </p:nvSpPr>
        <p:spPr>
          <a:xfrm>
            <a:off x="1456062" y="3296338"/>
            <a:ext cx="51604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3"/>
              </a:rPr>
              <a:t>www.51pptmoban.com</a:t>
            </a:r>
            <a:r>
              <a:rPr lang="en-US" altLang="zh-CN" dirty="0"/>
              <a:t>  </a:t>
            </a:r>
            <a:r>
              <a:rPr lang="zh-CN" altLang="en-US" dirty="0"/>
              <a:t>整理发布</a:t>
            </a:r>
          </a:p>
        </p:txBody>
      </p:sp>
    </p:spTree>
    <p:extLst>
      <p:ext uri="{BB962C8B-B14F-4D97-AF65-F5344CB8AC3E}">
        <p14:creationId xmlns:p14="http://schemas.microsoft.com/office/powerpoint/2010/main" val="17813395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组合 36">
            <a:extLst>
              <a:ext uri="{FF2B5EF4-FFF2-40B4-BE49-F238E27FC236}">
                <a16:creationId xmlns:a16="http://schemas.microsoft.com/office/drawing/2014/main" id="{E226DECE-B666-4855-955E-99CCD00F6AF6}"/>
              </a:ext>
            </a:extLst>
          </p:cNvPr>
          <p:cNvGrpSpPr/>
          <p:nvPr/>
        </p:nvGrpSpPr>
        <p:grpSpPr>
          <a:xfrm>
            <a:off x="2135709" y="2192337"/>
            <a:ext cx="11406188" cy="4256088"/>
            <a:chOff x="43481" y="2080517"/>
            <a:chExt cx="11406188" cy="4256088"/>
          </a:xfrm>
        </p:grpSpPr>
        <p:sp>
          <p:nvSpPr>
            <p:cNvPr id="2" name="Oval 6">
              <a:extLst>
                <a:ext uri="{FF2B5EF4-FFF2-40B4-BE49-F238E27FC236}">
                  <a16:creationId xmlns:a16="http://schemas.microsoft.com/office/drawing/2014/main" id="{4297A5BA-0B60-8336-CA5D-4A911F8F7E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86644" y="2080517"/>
              <a:ext cx="4257675" cy="4256088"/>
            </a:xfrm>
            <a:prstGeom prst="ellipse">
              <a:avLst/>
            </a:prstGeom>
            <a:noFill/>
            <a:ln w="11">
              <a:solidFill>
                <a:srgbClr val="7F7F7F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accent1"/>
                  </a:solidFill>
                  <a:latin typeface="Arial" panose="020B0604020202020204" pitchFamily="34" charset="0"/>
                  <a:ea typeface="仿宋_GB2312" pitchFamily="1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rgbClr val="484849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" name="Oval 7">
              <a:extLst>
                <a:ext uri="{FF2B5EF4-FFF2-40B4-BE49-F238E27FC236}">
                  <a16:creationId xmlns:a16="http://schemas.microsoft.com/office/drawing/2014/main" id="{DD56B492-8DB2-2FCA-9D82-90756143587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47231" y="2080517"/>
              <a:ext cx="4257675" cy="4256088"/>
            </a:xfrm>
            <a:prstGeom prst="ellipse">
              <a:avLst/>
            </a:prstGeom>
            <a:noFill/>
            <a:ln w="11">
              <a:solidFill>
                <a:srgbClr val="7F7F7F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accent1"/>
                  </a:solidFill>
                  <a:latin typeface="Arial" panose="020B0604020202020204" pitchFamily="34" charset="0"/>
                  <a:ea typeface="仿宋_GB2312" pitchFamily="1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rgbClr val="484849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" name="Line 16">
              <a:extLst>
                <a:ext uri="{FF2B5EF4-FFF2-40B4-BE49-F238E27FC236}">
                  <a16:creationId xmlns:a16="http://schemas.microsoft.com/office/drawing/2014/main" id="{54447647-0692-18F7-6A06-CF683A1C42C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480419" y="3117155"/>
              <a:ext cx="750887" cy="431800"/>
            </a:xfrm>
            <a:prstGeom prst="line">
              <a:avLst/>
            </a:prstGeom>
            <a:noFill/>
            <a:ln w="19050">
              <a:solidFill>
                <a:srgbClr val="7F7F7F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0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rgbClr val="294A5A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" name="Line 17">
              <a:extLst>
                <a:ext uri="{FF2B5EF4-FFF2-40B4-BE49-F238E27FC236}">
                  <a16:creationId xmlns:a16="http://schemas.microsoft.com/office/drawing/2014/main" id="{2F061CB9-2F9C-2FCF-F677-03A865BB275A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524869" y="4893567"/>
              <a:ext cx="749300" cy="430213"/>
            </a:xfrm>
            <a:prstGeom prst="line">
              <a:avLst/>
            </a:prstGeom>
            <a:noFill/>
            <a:ln w="19050">
              <a:solidFill>
                <a:srgbClr val="7F7F7F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0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rgbClr val="294A5A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" name="Line 18">
              <a:extLst>
                <a:ext uri="{FF2B5EF4-FFF2-40B4-BE49-F238E27FC236}">
                  <a16:creationId xmlns:a16="http://schemas.microsoft.com/office/drawing/2014/main" id="{24100CCE-A389-1025-DD94-0449399BC72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923206" y="4241105"/>
              <a:ext cx="996950" cy="0"/>
            </a:xfrm>
            <a:prstGeom prst="line">
              <a:avLst/>
            </a:prstGeom>
            <a:noFill/>
            <a:ln w="19050">
              <a:solidFill>
                <a:srgbClr val="7F7F7F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0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rgbClr val="294A5A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" name="Line 19">
              <a:extLst>
                <a:ext uri="{FF2B5EF4-FFF2-40B4-BE49-F238E27FC236}">
                  <a16:creationId xmlns:a16="http://schemas.microsoft.com/office/drawing/2014/main" id="{5C197729-3634-7842-EAE2-86E26FE7BF95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7166594" y="3117155"/>
              <a:ext cx="750887" cy="431800"/>
            </a:xfrm>
            <a:prstGeom prst="line">
              <a:avLst/>
            </a:prstGeom>
            <a:noFill/>
            <a:ln w="19050">
              <a:solidFill>
                <a:srgbClr val="7F7F7F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0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rgbClr val="294A5A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" name="Line 20">
              <a:extLst>
                <a:ext uri="{FF2B5EF4-FFF2-40B4-BE49-F238E27FC236}">
                  <a16:creationId xmlns:a16="http://schemas.microsoft.com/office/drawing/2014/main" id="{BC30F9D5-CCE6-9158-E3A0-AE36557AE2F2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7123731" y="4893567"/>
              <a:ext cx="750888" cy="430213"/>
            </a:xfrm>
            <a:prstGeom prst="line">
              <a:avLst/>
            </a:prstGeom>
            <a:noFill/>
            <a:ln w="19050">
              <a:solidFill>
                <a:srgbClr val="7F7F7F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0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rgbClr val="294A5A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" name="Line 21">
              <a:extLst>
                <a:ext uri="{FF2B5EF4-FFF2-40B4-BE49-F238E27FC236}">
                  <a16:creationId xmlns:a16="http://schemas.microsoft.com/office/drawing/2014/main" id="{88DD1A3D-E356-B7ED-F6CC-2D8A8ECA64B1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7477744" y="4241105"/>
              <a:ext cx="998537" cy="0"/>
            </a:xfrm>
            <a:prstGeom prst="line">
              <a:avLst/>
            </a:prstGeom>
            <a:noFill/>
            <a:ln w="19050">
              <a:solidFill>
                <a:srgbClr val="7F7F7F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0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rgbClr val="294A5A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" name="TextBox 15">
              <a:extLst>
                <a:ext uri="{FF2B5EF4-FFF2-40B4-BE49-F238E27FC236}">
                  <a16:creationId xmlns:a16="http://schemas.microsoft.com/office/drawing/2014/main" id="{6DE90A27-365E-CB81-C0B2-503CE57F6D7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481" y="2420242"/>
              <a:ext cx="2303463" cy="584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accent1"/>
                  </a:solidFill>
                  <a:latin typeface="Arial" panose="020B0604020202020204" pitchFamily="34" charset="0"/>
                  <a:ea typeface="仿宋_GB2312" pitchFamily="1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zh-CN" altLang="en-US" sz="1600">
                  <a:solidFill>
                    <a:srgbClr val="484849"/>
                  </a:solidFill>
                  <a:latin typeface="+mn-lt"/>
                  <a:ea typeface="+mn-ea"/>
                  <a:cs typeface="+mn-ea"/>
                  <a:sym typeface="+mn-lt"/>
                </a:rPr>
                <a:t>这里可以添加主要内容这里可以添加主要内容</a:t>
              </a:r>
            </a:p>
          </p:txBody>
        </p:sp>
        <p:sp>
          <p:nvSpPr>
            <p:cNvPr id="11" name="TextBox 16">
              <a:extLst>
                <a:ext uri="{FF2B5EF4-FFF2-40B4-BE49-F238E27FC236}">
                  <a16:creationId xmlns:a16="http://schemas.microsoft.com/office/drawing/2014/main" id="{1916A612-B0F0-B48D-D784-1CAC758FF35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481" y="3893442"/>
              <a:ext cx="1784350" cy="8318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accent1"/>
                  </a:solidFill>
                  <a:latin typeface="Arial" panose="020B0604020202020204" pitchFamily="34" charset="0"/>
                  <a:ea typeface="仿宋_GB2312" pitchFamily="1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zh-CN" altLang="en-US" sz="1600">
                  <a:solidFill>
                    <a:srgbClr val="484849"/>
                  </a:solidFill>
                  <a:latin typeface="+mn-lt"/>
                  <a:ea typeface="+mn-ea"/>
                  <a:cs typeface="+mn-ea"/>
                  <a:sym typeface="+mn-lt"/>
                </a:rPr>
                <a:t>这里可以添加主要内容这里可以添加主要内容</a:t>
              </a:r>
            </a:p>
          </p:txBody>
        </p:sp>
        <p:sp>
          <p:nvSpPr>
            <p:cNvPr id="12" name="TextBox 17">
              <a:extLst>
                <a:ext uri="{FF2B5EF4-FFF2-40B4-BE49-F238E27FC236}">
                  <a16:creationId xmlns:a16="http://schemas.microsoft.com/office/drawing/2014/main" id="{EF0EEF4C-A73F-E69E-552B-5AA396C3633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481" y="5449192"/>
              <a:ext cx="2303463" cy="584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accent1"/>
                  </a:solidFill>
                  <a:latin typeface="Arial" panose="020B0604020202020204" pitchFamily="34" charset="0"/>
                  <a:ea typeface="仿宋_GB2312" pitchFamily="1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zh-CN" altLang="en-US" sz="1600">
                  <a:solidFill>
                    <a:srgbClr val="484849"/>
                  </a:solidFill>
                  <a:latin typeface="+mn-lt"/>
                  <a:ea typeface="+mn-ea"/>
                  <a:cs typeface="+mn-ea"/>
                  <a:sym typeface="+mn-lt"/>
                </a:rPr>
                <a:t>这里可以添加主要内容这里可以添加主要内容</a:t>
              </a:r>
            </a:p>
          </p:txBody>
        </p:sp>
        <p:sp>
          <p:nvSpPr>
            <p:cNvPr id="13" name="TextBox 18">
              <a:extLst>
                <a:ext uri="{FF2B5EF4-FFF2-40B4-BE49-F238E27FC236}">
                  <a16:creationId xmlns:a16="http://schemas.microsoft.com/office/drawing/2014/main" id="{3F83B081-62ED-F006-8D99-D0D65F359C9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146206" y="2420242"/>
              <a:ext cx="2303463" cy="584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accent1"/>
                  </a:solidFill>
                  <a:latin typeface="Arial" panose="020B0604020202020204" pitchFamily="34" charset="0"/>
                  <a:ea typeface="仿宋_GB2312" pitchFamily="1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zh-CN" altLang="en-US" sz="1600">
                  <a:solidFill>
                    <a:srgbClr val="484849"/>
                  </a:solidFill>
                  <a:latin typeface="+mn-lt"/>
                  <a:ea typeface="+mn-ea"/>
                  <a:cs typeface="+mn-ea"/>
                  <a:sym typeface="+mn-lt"/>
                </a:rPr>
                <a:t>这里可以添加主要内容这里可以添加主要内容</a:t>
              </a:r>
            </a:p>
          </p:txBody>
        </p:sp>
        <p:sp>
          <p:nvSpPr>
            <p:cNvPr id="14" name="TextBox 19">
              <a:extLst>
                <a:ext uri="{FF2B5EF4-FFF2-40B4-BE49-F238E27FC236}">
                  <a16:creationId xmlns:a16="http://schemas.microsoft.com/office/drawing/2014/main" id="{78C2C2D7-4AD7-1110-3C2F-145E97621BA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665319" y="3893442"/>
              <a:ext cx="1784350" cy="8318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accent1"/>
                  </a:solidFill>
                  <a:latin typeface="Arial" panose="020B0604020202020204" pitchFamily="34" charset="0"/>
                  <a:ea typeface="仿宋_GB2312" pitchFamily="1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zh-CN" altLang="en-US" sz="1600">
                  <a:solidFill>
                    <a:srgbClr val="484849"/>
                  </a:solidFill>
                  <a:latin typeface="+mn-lt"/>
                  <a:ea typeface="+mn-ea"/>
                  <a:cs typeface="+mn-ea"/>
                  <a:sym typeface="+mn-lt"/>
                </a:rPr>
                <a:t>这里可以添加主要内容这里可以添加主要内容</a:t>
              </a:r>
            </a:p>
          </p:txBody>
        </p:sp>
        <p:sp>
          <p:nvSpPr>
            <p:cNvPr id="15" name="TextBox 20">
              <a:extLst>
                <a:ext uri="{FF2B5EF4-FFF2-40B4-BE49-F238E27FC236}">
                  <a16:creationId xmlns:a16="http://schemas.microsoft.com/office/drawing/2014/main" id="{EE75A6D8-4C0B-A602-04DC-8E086223572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146206" y="5449192"/>
              <a:ext cx="2303463" cy="584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accent1"/>
                  </a:solidFill>
                  <a:latin typeface="Arial" panose="020B0604020202020204" pitchFamily="34" charset="0"/>
                  <a:ea typeface="仿宋_GB2312" pitchFamily="1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zh-CN" altLang="en-US" sz="1600">
                  <a:solidFill>
                    <a:srgbClr val="484849"/>
                  </a:solidFill>
                  <a:latin typeface="+mn-lt"/>
                  <a:ea typeface="+mn-ea"/>
                  <a:cs typeface="+mn-ea"/>
                  <a:sym typeface="+mn-lt"/>
                </a:rPr>
                <a:t>这里可以添加主要内容这里可以添加主要内容</a:t>
              </a:r>
            </a:p>
          </p:txBody>
        </p:sp>
        <p:grpSp>
          <p:nvGrpSpPr>
            <p:cNvPr id="16" name="组合 21">
              <a:extLst>
                <a:ext uri="{FF2B5EF4-FFF2-40B4-BE49-F238E27FC236}">
                  <a16:creationId xmlns:a16="http://schemas.microsoft.com/office/drawing/2014/main" id="{8F76A16E-69E2-6D44-DBF3-A6C7EE86CF8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464419" y="2274192"/>
              <a:ext cx="1038225" cy="1038225"/>
              <a:chOff x="0" y="0"/>
              <a:chExt cx="1038225" cy="1038225"/>
            </a:xfrm>
          </p:grpSpPr>
          <p:sp>
            <p:nvSpPr>
              <p:cNvPr id="17" name="Oval 10">
                <a:extLst>
                  <a:ext uri="{FF2B5EF4-FFF2-40B4-BE49-F238E27FC236}">
                    <a16:creationId xmlns:a16="http://schemas.microsoft.com/office/drawing/2014/main" id="{654D5DAE-9889-BE5B-1E66-55AB67CF6A0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0" y="0"/>
                <a:ext cx="1038225" cy="1038225"/>
              </a:xfrm>
              <a:prstGeom prst="ellipse">
                <a:avLst/>
              </a:prstGeom>
              <a:solidFill>
                <a:srgbClr val="ED5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spcBef>
                    <a:spcPct val="20000"/>
                  </a:spcBef>
                  <a:buChar char="•"/>
                  <a:defRPr sz="2000">
                    <a:solidFill>
                      <a:schemeClr val="accent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000">
                    <a:solidFill>
                      <a:schemeClr val="accent1"/>
                    </a:solidFill>
                    <a:latin typeface="Arial" panose="020B0604020202020204" pitchFamily="34" charset="0"/>
                    <a:ea typeface="仿宋_GB2312" pitchFamily="1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fontAlgn="auto">
                  <a:spcBef>
                    <a:spcPct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1800" kern="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8" name="TextBox 23">
                <a:extLst>
                  <a:ext uri="{FF2B5EF4-FFF2-40B4-BE49-F238E27FC236}">
                    <a16:creationId xmlns:a16="http://schemas.microsoft.com/office/drawing/2014/main" id="{FD168630-94EB-F301-9C4E-2E66784E4F61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12712" y="165100"/>
                <a:ext cx="812800" cy="7080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2000">
                    <a:solidFill>
                      <a:schemeClr val="accent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000">
                    <a:solidFill>
                      <a:schemeClr val="accent1"/>
                    </a:solidFill>
                    <a:latin typeface="Arial" panose="020B0604020202020204" pitchFamily="34" charset="0"/>
                    <a:ea typeface="仿宋_GB2312" pitchFamily="1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auto">
                  <a:spcBef>
                    <a:spcPct val="0"/>
                  </a:spcBef>
                  <a:spcAft>
                    <a:spcPts val="0"/>
                  </a:spcAft>
                  <a:buFontTx/>
                  <a:buNone/>
                  <a:defRPr/>
                </a:pPr>
                <a:r>
                  <a:rPr lang="zh-CN" altLang="en-US" kern="0">
                    <a:solidFill>
                      <a:srgbClr val="FFFFFF"/>
                    </a:solidFill>
                    <a:latin typeface="+mn-lt"/>
                    <a:ea typeface="+mn-ea"/>
                    <a:cs typeface="+mn-ea"/>
                    <a:sym typeface="+mn-lt"/>
                  </a:rPr>
                  <a:t>标题文字</a:t>
                </a:r>
                <a:endParaRPr lang="en-US" altLang="zh-CN" kern="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19" name="组合 24">
              <a:extLst>
                <a:ext uri="{FF2B5EF4-FFF2-40B4-BE49-F238E27FC236}">
                  <a16:creationId xmlns:a16="http://schemas.microsoft.com/office/drawing/2014/main" id="{9B09BF69-E534-DAE1-AF35-DEF133DB6EB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827831" y="3699767"/>
              <a:ext cx="1038225" cy="1038225"/>
              <a:chOff x="0" y="0"/>
              <a:chExt cx="1038225" cy="1038225"/>
            </a:xfrm>
          </p:grpSpPr>
          <p:sp>
            <p:nvSpPr>
              <p:cNvPr id="20" name="Oval 12">
                <a:extLst>
                  <a:ext uri="{FF2B5EF4-FFF2-40B4-BE49-F238E27FC236}">
                    <a16:creationId xmlns:a16="http://schemas.microsoft.com/office/drawing/2014/main" id="{88C1E8F2-A55E-5E45-DBC3-4D59E2A42F4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0" y="0"/>
                <a:ext cx="1038225" cy="1038225"/>
              </a:xfrm>
              <a:prstGeom prst="ellipse">
                <a:avLst/>
              </a:prstGeom>
              <a:solidFill>
                <a:srgbClr val="ED5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spcBef>
                    <a:spcPct val="20000"/>
                  </a:spcBef>
                  <a:buChar char="•"/>
                  <a:defRPr sz="2000">
                    <a:solidFill>
                      <a:schemeClr val="accent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000">
                    <a:solidFill>
                      <a:schemeClr val="accent1"/>
                    </a:solidFill>
                    <a:latin typeface="Arial" panose="020B0604020202020204" pitchFamily="34" charset="0"/>
                    <a:ea typeface="仿宋_GB2312" pitchFamily="1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fontAlgn="auto">
                  <a:spcBef>
                    <a:spcPct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1800" kern="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1" name="TextBox 26">
                <a:extLst>
                  <a:ext uri="{FF2B5EF4-FFF2-40B4-BE49-F238E27FC236}">
                    <a16:creationId xmlns:a16="http://schemas.microsoft.com/office/drawing/2014/main" id="{49CD43FC-CB25-335C-B887-BFA036BA48C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80963" y="158750"/>
                <a:ext cx="812800" cy="7080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2000">
                    <a:solidFill>
                      <a:schemeClr val="accent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000">
                    <a:solidFill>
                      <a:schemeClr val="accent1"/>
                    </a:solidFill>
                    <a:latin typeface="Arial" panose="020B0604020202020204" pitchFamily="34" charset="0"/>
                    <a:ea typeface="仿宋_GB2312" pitchFamily="1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auto">
                  <a:spcBef>
                    <a:spcPct val="0"/>
                  </a:spcBef>
                  <a:spcAft>
                    <a:spcPts val="0"/>
                  </a:spcAft>
                  <a:buFontTx/>
                  <a:buNone/>
                  <a:defRPr/>
                </a:pPr>
                <a:r>
                  <a:rPr lang="zh-CN" altLang="en-US" kern="0">
                    <a:solidFill>
                      <a:srgbClr val="FFFFFF"/>
                    </a:solidFill>
                    <a:latin typeface="+mn-lt"/>
                    <a:ea typeface="+mn-ea"/>
                    <a:cs typeface="+mn-ea"/>
                    <a:sym typeface="+mn-lt"/>
                  </a:rPr>
                  <a:t>标题文字</a:t>
                </a:r>
                <a:endParaRPr lang="en-US" altLang="zh-CN" kern="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22" name="组合 27">
              <a:extLst>
                <a:ext uri="{FF2B5EF4-FFF2-40B4-BE49-F238E27FC236}">
                  <a16:creationId xmlns:a16="http://schemas.microsoft.com/office/drawing/2014/main" id="{A104AB1E-17F6-CBA9-A31F-25901FEC297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464419" y="5092005"/>
              <a:ext cx="1038225" cy="1039812"/>
              <a:chOff x="0" y="0"/>
              <a:chExt cx="1038225" cy="1039812"/>
            </a:xfrm>
          </p:grpSpPr>
          <p:sp>
            <p:nvSpPr>
              <p:cNvPr id="23" name="Oval 11">
                <a:extLst>
                  <a:ext uri="{FF2B5EF4-FFF2-40B4-BE49-F238E27FC236}">
                    <a16:creationId xmlns:a16="http://schemas.microsoft.com/office/drawing/2014/main" id="{3AA0042A-880D-9284-11C8-4DF9A6510A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0" y="0"/>
                <a:ext cx="1038225" cy="1039812"/>
              </a:xfrm>
              <a:prstGeom prst="ellipse">
                <a:avLst/>
              </a:prstGeom>
              <a:solidFill>
                <a:srgbClr val="ED5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spcBef>
                    <a:spcPct val="20000"/>
                  </a:spcBef>
                  <a:buChar char="•"/>
                  <a:defRPr sz="2000">
                    <a:solidFill>
                      <a:schemeClr val="accent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000">
                    <a:solidFill>
                      <a:schemeClr val="accent1"/>
                    </a:solidFill>
                    <a:latin typeface="Arial" panose="020B0604020202020204" pitchFamily="34" charset="0"/>
                    <a:ea typeface="仿宋_GB2312" pitchFamily="1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fontAlgn="auto">
                  <a:spcBef>
                    <a:spcPct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1800" kern="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4" name="TextBox 29">
                <a:extLst>
                  <a:ext uri="{FF2B5EF4-FFF2-40B4-BE49-F238E27FC236}">
                    <a16:creationId xmlns:a16="http://schemas.microsoft.com/office/drawing/2014/main" id="{0373DBA6-FCE5-9AF5-8935-A4CA6E7F3427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27000" y="173037"/>
                <a:ext cx="811212" cy="7080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2000">
                    <a:solidFill>
                      <a:schemeClr val="accent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000">
                    <a:solidFill>
                      <a:schemeClr val="accent1"/>
                    </a:solidFill>
                    <a:latin typeface="Arial" panose="020B0604020202020204" pitchFamily="34" charset="0"/>
                    <a:ea typeface="仿宋_GB2312" pitchFamily="1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auto">
                  <a:spcBef>
                    <a:spcPct val="0"/>
                  </a:spcBef>
                  <a:spcAft>
                    <a:spcPts val="0"/>
                  </a:spcAft>
                  <a:buFontTx/>
                  <a:buNone/>
                  <a:defRPr/>
                </a:pPr>
                <a:r>
                  <a:rPr lang="zh-CN" altLang="en-US" kern="0">
                    <a:solidFill>
                      <a:srgbClr val="FFFFFF"/>
                    </a:solidFill>
                    <a:latin typeface="+mn-lt"/>
                    <a:ea typeface="+mn-ea"/>
                    <a:cs typeface="+mn-ea"/>
                    <a:sym typeface="+mn-lt"/>
                  </a:rPr>
                  <a:t>标题文字</a:t>
                </a:r>
                <a:endParaRPr lang="en-US" altLang="zh-CN" kern="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25" name="组合 30">
              <a:extLst>
                <a:ext uri="{FF2B5EF4-FFF2-40B4-BE49-F238E27FC236}">
                  <a16:creationId xmlns:a16="http://schemas.microsoft.com/office/drawing/2014/main" id="{06886BB4-9938-468F-BC8B-F73E57FCA42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911131" y="5092005"/>
              <a:ext cx="1038225" cy="1039812"/>
              <a:chOff x="0" y="0"/>
              <a:chExt cx="1038225" cy="1039812"/>
            </a:xfrm>
          </p:grpSpPr>
          <p:sp>
            <p:nvSpPr>
              <p:cNvPr id="26" name="Oval 14">
                <a:extLst>
                  <a:ext uri="{FF2B5EF4-FFF2-40B4-BE49-F238E27FC236}">
                    <a16:creationId xmlns:a16="http://schemas.microsoft.com/office/drawing/2014/main" id="{25B47DB6-0814-0309-1E16-B25FBAAAEF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0" y="0"/>
                <a:ext cx="1038225" cy="1039812"/>
              </a:xfrm>
              <a:prstGeom prst="ellipse">
                <a:avLst/>
              </a:prstGeom>
              <a:solidFill>
                <a:srgbClr val="ED5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spcBef>
                    <a:spcPct val="20000"/>
                  </a:spcBef>
                  <a:buChar char="•"/>
                  <a:defRPr sz="2000">
                    <a:solidFill>
                      <a:schemeClr val="accent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000">
                    <a:solidFill>
                      <a:schemeClr val="accent1"/>
                    </a:solidFill>
                    <a:latin typeface="Arial" panose="020B0604020202020204" pitchFamily="34" charset="0"/>
                    <a:ea typeface="仿宋_GB2312" pitchFamily="1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fontAlgn="auto">
                  <a:spcBef>
                    <a:spcPct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1800" kern="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7" name="TextBox 32">
                <a:extLst>
                  <a:ext uri="{FF2B5EF4-FFF2-40B4-BE49-F238E27FC236}">
                    <a16:creationId xmlns:a16="http://schemas.microsoft.com/office/drawing/2014/main" id="{4FE79306-4B2D-1157-99DF-958CE732207F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25413" y="173037"/>
                <a:ext cx="812800" cy="7080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2000">
                    <a:solidFill>
                      <a:schemeClr val="accent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000">
                    <a:solidFill>
                      <a:schemeClr val="accent1"/>
                    </a:solidFill>
                    <a:latin typeface="Arial" panose="020B0604020202020204" pitchFamily="34" charset="0"/>
                    <a:ea typeface="仿宋_GB2312" pitchFamily="1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auto">
                  <a:spcBef>
                    <a:spcPct val="0"/>
                  </a:spcBef>
                  <a:spcAft>
                    <a:spcPts val="0"/>
                  </a:spcAft>
                  <a:buFontTx/>
                  <a:buNone/>
                  <a:defRPr/>
                </a:pPr>
                <a:r>
                  <a:rPr lang="zh-CN" altLang="en-US" kern="0">
                    <a:solidFill>
                      <a:srgbClr val="FFFFFF"/>
                    </a:solidFill>
                    <a:latin typeface="+mn-lt"/>
                    <a:ea typeface="+mn-ea"/>
                    <a:cs typeface="+mn-ea"/>
                    <a:sym typeface="+mn-lt"/>
                  </a:rPr>
                  <a:t>标题文字</a:t>
                </a:r>
                <a:endParaRPr lang="en-US" altLang="zh-CN" kern="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28" name="组合 33">
              <a:extLst>
                <a:ext uri="{FF2B5EF4-FFF2-40B4-BE49-F238E27FC236}">
                  <a16:creationId xmlns:a16="http://schemas.microsoft.com/office/drawing/2014/main" id="{9DECC47E-52FB-8B93-1581-3AB92553647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547719" y="3699767"/>
              <a:ext cx="1038225" cy="1038225"/>
              <a:chOff x="0" y="0"/>
              <a:chExt cx="1038225" cy="1038225"/>
            </a:xfrm>
          </p:grpSpPr>
          <p:sp>
            <p:nvSpPr>
              <p:cNvPr id="29" name="Oval 15">
                <a:extLst>
                  <a:ext uri="{FF2B5EF4-FFF2-40B4-BE49-F238E27FC236}">
                    <a16:creationId xmlns:a16="http://schemas.microsoft.com/office/drawing/2014/main" id="{6552D672-54C8-AFB7-3099-9230094F34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0" y="0"/>
                <a:ext cx="1038225" cy="1038225"/>
              </a:xfrm>
              <a:prstGeom prst="ellipse">
                <a:avLst/>
              </a:prstGeom>
              <a:solidFill>
                <a:srgbClr val="ED5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spcBef>
                    <a:spcPct val="20000"/>
                  </a:spcBef>
                  <a:buChar char="•"/>
                  <a:defRPr sz="2000">
                    <a:solidFill>
                      <a:schemeClr val="accent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000">
                    <a:solidFill>
                      <a:schemeClr val="accent1"/>
                    </a:solidFill>
                    <a:latin typeface="Arial" panose="020B0604020202020204" pitchFamily="34" charset="0"/>
                    <a:ea typeface="仿宋_GB2312" pitchFamily="1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fontAlgn="auto">
                  <a:spcBef>
                    <a:spcPct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1800" kern="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0" name="TextBox 35">
                <a:extLst>
                  <a:ext uri="{FF2B5EF4-FFF2-40B4-BE49-F238E27FC236}">
                    <a16:creationId xmlns:a16="http://schemas.microsoft.com/office/drawing/2014/main" id="{7DEBACA1-F576-8C67-2DFD-EE45483AC17D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15887" y="158750"/>
                <a:ext cx="812800" cy="7080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2000">
                    <a:solidFill>
                      <a:schemeClr val="accent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000">
                    <a:solidFill>
                      <a:schemeClr val="accent1"/>
                    </a:solidFill>
                    <a:latin typeface="Arial" panose="020B0604020202020204" pitchFamily="34" charset="0"/>
                    <a:ea typeface="仿宋_GB2312" pitchFamily="1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auto">
                  <a:spcBef>
                    <a:spcPct val="0"/>
                  </a:spcBef>
                  <a:spcAft>
                    <a:spcPts val="0"/>
                  </a:spcAft>
                  <a:buFontTx/>
                  <a:buNone/>
                  <a:defRPr/>
                </a:pPr>
                <a:r>
                  <a:rPr lang="zh-CN" altLang="en-US" kern="0">
                    <a:solidFill>
                      <a:srgbClr val="FFFFFF"/>
                    </a:solidFill>
                    <a:latin typeface="+mn-lt"/>
                    <a:ea typeface="+mn-ea"/>
                    <a:cs typeface="+mn-ea"/>
                    <a:sym typeface="+mn-lt"/>
                  </a:rPr>
                  <a:t>标题文字</a:t>
                </a:r>
                <a:endParaRPr lang="en-US" altLang="zh-CN" kern="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31" name="组合 36">
              <a:extLst>
                <a:ext uri="{FF2B5EF4-FFF2-40B4-BE49-F238E27FC236}">
                  <a16:creationId xmlns:a16="http://schemas.microsoft.com/office/drawing/2014/main" id="{FFFE08CE-0A05-71E9-3FBE-3EA90DC3BC4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911131" y="2274192"/>
              <a:ext cx="1038225" cy="1038225"/>
              <a:chOff x="0" y="0"/>
              <a:chExt cx="1038225" cy="1038225"/>
            </a:xfrm>
          </p:grpSpPr>
          <p:sp>
            <p:nvSpPr>
              <p:cNvPr id="32" name="Oval 13">
                <a:extLst>
                  <a:ext uri="{FF2B5EF4-FFF2-40B4-BE49-F238E27FC236}">
                    <a16:creationId xmlns:a16="http://schemas.microsoft.com/office/drawing/2014/main" id="{658143FD-2849-E762-A00C-53B183B7946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0" y="0"/>
                <a:ext cx="1038225" cy="1038225"/>
              </a:xfrm>
              <a:prstGeom prst="ellipse">
                <a:avLst/>
              </a:prstGeom>
              <a:solidFill>
                <a:srgbClr val="ED5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spcBef>
                    <a:spcPct val="20000"/>
                  </a:spcBef>
                  <a:buChar char="•"/>
                  <a:defRPr sz="2000">
                    <a:solidFill>
                      <a:schemeClr val="accent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000">
                    <a:solidFill>
                      <a:schemeClr val="accent1"/>
                    </a:solidFill>
                    <a:latin typeface="Arial" panose="020B0604020202020204" pitchFamily="34" charset="0"/>
                    <a:ea typeface="仿宋_GB2312" pitchFamily="1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fontAlgn="auto">
                  <a:spcBef>
                    <a:spcPct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1800" kern="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3" name="TextBox 38">
                <a:extLst>
                  <a:ext uri="{FF2B5EF4-FFF2-40B4-BE49-F238E27FC236}">
                    <a16:creationId xmlns:a16="http://schemas.microsoft.com/office/drawing/2014/main" id="{2857C7BB-EC16-7AD7-2A82-99F31DFD9633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11125" y="150813"/>
                <a:ext cx="812800" cy="7080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2000">
                    <a:solidFill>
                      <a:schemeClr val="accent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000">
                    <a:solidFill>
                      <a:schemeClr val="accent1"/>
                    </a:solidFill>
                    <a:latin typeface="Arial" panose="020B0604020202020204" pitchFamily="34" charset="0"/>
                    <a:ea typeface="仿宋_GB2312" pitchFamily="1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auto">
                  <a:spcBef>
                    <a:spcPct val="0"/>
                  </a:spcBef>
                  <a:spcAft>
                    <a:spcPts val="0"/>
                  </a:spcAft>
                  <a:buFontTx/>
                  <a:buNone/>
                  <a:defRPr/>
                </a:pPr>
                <a:r>
                  <a:rPr lang="zh-CN" altLang="en-US" kern="0">
                    <a:solidFill>
                      <a:srgbClr val="FFFFFF"/>
                    </a:solidFill>
                    <a:latin typeface="+mn-lt"/>
                    <a:ea typeface="+mn-ea"/>
                    <a:cs typeface="+mn-ea"/>
                    <a:sym typeface="+mn-lt"/>
                  </a:rPr>
                  <a:t>标题文字</a:t>
                </a:r>
                <a:endParaRPr lang="en-US" altLang="zh-CN" kern="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34" name="Oval 8">
              <a:extLst>
                <a:ext uri="{FF2B5EF4-FFF2-40B4-BE49-F238E27FC236}">
                  <a16:creationId xmlns:a16="http://schemas.microsoft.com/office/drawing/2014/main" id="{E273BA2B-F196-E84F-F75E-4E0CA2542D1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34494" y="2771080"/>
              <a:ext cx="2722562" cy="2722562"/>
            </a:xfrm>
            <a:prstGeom prst="ellipse">
              <a:avLst/>
            </a:prstGeom>
            <a:solidFill>
              <a:srgbClr val="DFDF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accent1"/>
                  </a:solidFill>
                  <a:latin typeface="Arial" panose="020B0604020202020204" pitchFamily="34" charset="0"/>
                  <a:ea typeface="仿宋_GB2312" pitchFamily="1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rgbClr val="484849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5" name="Oval 9">
              <a:extLst>
                <a:ext uri="{FF2B5EF4-FFF2-40B4-BE49-F238E27FC236}">
                  <a16:creationId xmlns:a16="http://schemas.microsoft.com/office/drawing/2014/main" id="{D31627CB-B4F7-79B1-856F-82AD791BF16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80569" y="3117155"/>
              <a:ext cx="2030412" cy="2032000"/>
            </a:xfrm>
            <a:prstGeom prst="ellipse">
              <a:avLst/>
            </a:prstGeom>
            <a:solidFill>
              <a:srgbClr val="294A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accent1"/>
                  </a:solidFill>
                  <a:latin typeface="Arial" panose="020B0604020202020204" pitchFamily="34" charset="0"/>
                  <a:ea typeface="仿宋_GB2312" pitchFamily="1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auto">
                <a:spcBef>
                  <a:spcPct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sz="1800" kern="0">
                <a:solidFill>
                  <a:srgbClr val="484849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6" name="TextBox 41">
              <a:extLst>
                <a:ext uri="{FF2B5EF4-FFF2-40B4-BE49-F238E27FC236}">
                  <a16:creationId xmlns:a16="http://schemas.microsoft.com/office/drawing/2014/main" id="{9BFC79F9-7DEE-DA3C-9F94-6DD46292E54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947269" y="3699767"/>
              <a:ext cx="1498600" cy="492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accent1"/>
                  </a:solidFill>
                  <a:latin typeface="Arial" panose="020B0604020202020204" pitchFamily="34" charset="0"/>
                  <a:ea typeface="仿宋_GB2312" pitchFamily="1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zh-CN" altLang="en-US" sz="260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标题文字</a:t>
              </a:r>
              <a:endParaRPr lang="en-US" altLang="zh-CN" sz="260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544899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组合 41">
            <a:extLst>
              <a:ext uri="{FF2B5EF4-FFF2-40B4-BE49-F238E27FC236}">
                <a16:creationId xmlns:a16="http://schemas.microsoft.com/office/drawing/2014/main" id="{BB3A8241-0C4F-683A-217B-D80A910A3974}"/>
              </a:ext>
            </a:extLst>
          </p:cNvPr>
          <p:cNvGrpSpPr/>
          <p:nvPr/>
        </p:nvGrpSpPr>
        <p:grpSpPr>
          <a:xfrm>
            <a:off x="3559583" y="1553917"/>
            <a:ext cx="8241484" cy="5534515"/>
            <a:chOff x="1640296" y="1553125"/>
            <a:chExt cx="8241484" cy="5534515"/>
          </a:xfrm>
        </p:grpSpPr>
        <p:sp>
          <p:nvSpPr>
            <p:cNvPr id="2" name="椭圆 1">
              <a:extLst>
                <a:ext uri="{FF2B5EF4-FFF2-40B4-BE49-F238E27FC236}">
                  <a16:creationId xmlns:a16="http://schemas.microsoft.com/office/drawing/2014/main" id="{67C28FA2-A817-6B49-B30F-AA1AF00E8FEE}"/>
                </a:ext>
              </a:extLst>
            </p:cNvPr>
            <p:cNvSpPr/>
            <p:nvPr/>
          </p:nvSpPr>
          <p:spPr>
            <a:xfrm>
              <a:off x="7379341" y="6817614"/>
              <a:ext cx="1440269" cy="270026"/>
            </a:xfrm>
            <a:prstGeom prst="ellipse">
              <a:avLst/>
            </a:prstGeom>
            <a:gradFill flip="none" rotWithShape="1">
              <a:gsLst>
                <a:gs pos="97000">
                  <a:sysClr val="windowText" lastClr="000000">
                    <a:alpha val="0"/>
                  </a:sysClr>
                </a:gs>
                <a:gs pos="0">
                  <a:sysClr val="windowText" lastClr="000000">
                    <a:alpha val="54000"/>
                  </a:sysClr>
                </a:gs>
              </a:gsLst>
              <a:path path="shape">
                <a:fillToRect l="50000" t="50000" r="50000" b="50000"/>
              </a:path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defTabSz="1152144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300" kern="0" dirty="0">
                <a:solidFill>
                  <a:sysClr val="window" lastClr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" name="椭圆 2">
              <a:extLst>
                <a:ext uri="{FF2B5EF4-FFF2-40B4-BE49-F238E27FC236}">
                  <a16:creationId xmlns:a16="http://schemas.microsoft.com/office/drawing/2014/main" id="{F5BD97AC-E034-465E-8C7D-B8F26FC152B8}"/>
                </a:ext>
              </a:extLst>
            </p:cNvPr>
            <p:cNvSpPr/>
            <p:nvPr/>
          </p:nvSpPr>
          <p:spPr>
            <a:xfrm>
              <a:off x="2704466" y="6817614"/>
              <a:ext cx="1440269" cy="270026"/>
            </a:xfrm>
            <a:prstGeom prst="ellipse">
              <a:avLst/>
            </a:prstGeom>
            <a:gradFill flip="none" rotWithShape="1">
              <a:gsLst>
                <a:gs pos="97000">
                  <a:sysClr val="windowText" lastClr="000000">
                    <a:alpha val="0"/>
                  </a:sysClr>
                </a:gs>
                <a:gs pos="0">
                  <a:sysClr val="windowText" lastClr="000000">
                    <a:alpha val="54000"/>
                  </a:sysClr>
                </a:gs>
              </a:gsLst>
              <a:path path="shape">
                <a:fillToRect l="50000" t="50000" r="50000" b="50000"/>
              </a:path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defTabSz="1152144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300" kern="0" dirty="0">
                <a:solidFill>
                  <a:sysClr val="window" lastClr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" name="椭圆 3">
              <a:extLst>
                <a:ext uri="{FF2B5EF4-FFF2-40B4-BE49-F238E27FC236}">
                  <a16:creationId xmlns:a16="http://schemas.microsoft.com/office/drawing/2014/main" id="{B15D3657-9E16-DA51-6854-2F34D655361E}"/>
                </a:ext>
              </a:extLst>
            </p:cNvPr>
            <p:cNvSpPr/>
            <p:nvPr/>
          </p:nvSpPr>
          <p:spPr bwMode="auto">
            <a:xfrm>
              <a:off x="2070374" y="1937159"/>
              <a:ext cx="4596828" cy="4596406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>
                  <a:lumMod val="85000"/>
                </a:sysClr>
              </a:solidFill>
              <a:prstDash val="solid"/>
            </a:ln>
            <a:effectLst/>
          </p:spPr>
          <p:txBody>
            <a:bodyPr anchor="ctr"/>
            <a:lstStyle/>
            <a:p>
              <a:pPr algn="ctr" defTabSz="1152144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300" kern="0" dirty="0">
                <a:solidFill>
                  <a:sysClr val="window" lastClr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" name="椭圆 4">
              <a:extLst>
                <a:ext uri="{FF2B5EF4-FFF2-40B4-BE49-F238E27FC236}">
                  <a16:creationId xmlns:a16="http://schemas.microsoft.com/office/drawing/2014/main" id="{3A04D86B-B760-0A17-9956-CE1359AE2E17}"/>
                </a:ext>
              </a:extLst>
            </p:cNvPr>
            <p:cNvSpPr/>
            <p:nvPr/>
          </p:nvSpPr>
          <p:spPr bwMode="auto">
            <a:xfrm>
              <a:off x="4822870" y="1937159"/>
              <a:ext cx="4596828" cy="4596406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>
                  <a:lumMod val="85000"/>
                </a:sysClr>
              </a:solidFill>
              <a:prstDash val="solid"/>
            </a:ln>
            <a:effectLst/>
          </p:spPr>
          <p:txBody>
            <a:bodyPr anchor="ctr"/>
            <a:lstStyle/>
            <a:p>
              <a:pPr algn="ctr" defTabSz="1152144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300" kern="0" dirty="0">
                <a:solidFill>
                  <a:sysClr val="window" lastClr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" name="等腰三角形 21">
              <a:extLst>
                <a:ext uri="{FF2B5EF4-FFF2-40B4-BE49-F238E27FC236}">
                  <a16:creationId xmlns:a16="http://schemas.microsoft.com/office/drawing/2014/main" id="{428D18B2-A5CC-FFEA-B262-8A40B79C803C}"/>
                </a:ext>
              </a:extLst>
            </p:cNvPr>
            <p:cNvSpPr/>
            <p:nvPr/>
          </p:nvSpPr>
          <p:spPr bwMode="auto">
            <a:xfrm rot="5400000">
              <a:off x="1473488" y="2354027"/>
              <a:ext cx="4826426" cy="3692665"/>
            </a:xfrm>
            <a:custGeom>
              <a:avLst/>
              <a:gdLst>
                <a:gd name="connsiteX0" fmla="*/ 0 w 3169466"/>
                <a:gd name="connsiteY0" fmla="*/ 3096344 h 3096344"/>
                <a:gd name="connsiteX1" fmla="*/ 1508539 w 3169466"/>
                <a:gd name="connsiteY1" fmla="*/ 0 h 3096344"/>
                <a:gd name="connsiteX2" fmla="*/ 3169466 w 3169466"/>
                <a:gd name="connsiteY2" fmla="*/ 3096344 h 3096344"/>
                <a:gd name="connsiteX3" fmla="*/ 0 w 3169466"/>
                <a:gd name="connsiteY3" fmla="*/ 3096344 h 3096344"/>
                <a:gd name="connsiteX0" fmla="*/ 0 w 3017066"/>
                <a:gd name="connsiteY0" fmla="*/ 3083644 h 3096344"/>
                <a:gd name="connsiteX1" fmla="*/ 1356139 w 3017066"/>
                <a:gd name="connsiteY1" fmla="*/ 0 h 3096344"/>
                <a:gd name="connsiteX2" fmla="*/ 3017066 w 3017066"/>
                <a:gd name="connsiteY2" fmla="*/ 3096344 h 3096344"/>
                <a:gd name="connsiteX3" fmla="*/ 0 w 3017066"/>
                <a:gd name="connsiteY3" fmla="*/ 3083644 h 3096344"/>
                <a:gd name="connsiteX0" fmla="*/ 0 w 3017066"/>
                <a:gd name="connsiteY0" fmla="*/ 3083644 h 3096344"/>
                <a:gd name="connsiteX1" fmla="*/ 181393 w 3017066"/>
                <a:gd name="connsiteY1" fmla="*/ 2273423 h 3096344"/>
                <a:gd name="connsiteX2" fmla="*/ 1356139 w 3017066"/>
                <a:gd name="connsiteY2" fmla="*/ 0 h 3096344"/>
                <a:gd name="connsiteX3" fmla="*/ 3017066 w 3017066"/>
                <a:gd name="connsiteY3" fmla="*/ 3096344 h 3096344"/>
                <a:gd name="connsiteX4" fmla="*/ 0 w 3017066"/>
                <a:gd name="connsiteY4" fmla="*/ 3083644 h 3096344"/>
                <a:gd name="connsiteX0" fmla="*/ 0 w 3017066"/>
                <a:gd name="connsiteY0" fmla="*/ 3083644 h 3096344"/>
                <a:gd name="connsiteX1" fmla="*/ 181393 w 3017066"/>
                <a:gd name="connsiteY1" fmla="*/ 2222623 h 3096344"/>
                <a:gd name="connsiteX2" fmla="*/ 1356139 w 3017066"/>
                <a:gd name="connsiteY2" fmla="*/ 0 h 3096344"/>
                <a:gd name="connsiteX3" fmla="*/ 3017066 w 3017066"/>
                <a:gd name="connsiteY3" fmla="*/ 3096344 h 3096344"/>
                <a:gd name="connsiteX4" fmla="*/ 0 w 3017066"/>
                <a:gd name="connsiteY4" fmla="*/ 3083644 h 3096344"/>
                <a:gd name="connsiteX0" fmla="*/ 399796 w 2845362"/>
                <a:gd name="connsiteY0" fmla="*/ 3121744 h 3121744"/>
                <a:gd name="connsiteX1" fmla="*/ 9689 w 2845362"/>
                <a:gd name="connsiteY1" fmla="*/ 2222623 h 3121744"/>
                <a:gd name="connsiteX2" fmla="*/ 1184435 w 2845362"/>
                <a:gd name="connsiteY2" fmla="*/ 0 h 3121744"/>
                <a:gd name="connsiteX3" fmla="*/ 2845362 w 2845362"/>
                <a:gd name="connsiteY3" fmla="*/ 3096344 h 3121744"/>
                <a:gd name="connsiteX4" fmla="*/ 399796 w 2845362"/>
                <a:gd name="connsiteY4" fmla="*/ 3121744 h 3121744"/>
                <a:gd name="connsiteX0" fmla="*/ 462403 w 2907969"/>
                <a:gd name="connsiteY0" fmla="*/ 3121744 h 3121744"/>
                <a:gd name="connsiteX1" fmla="*/ 8796 w 2907969"/>
                <a:gd name="connsiteY1" fmla="*/ 2311523 h 3121744"/>
                <a:gd name="connsiteX2" fmla="*/ 1247042 w 2907969"/>
                <a:gd name="connsiteY2" fmla="*/ 0 h 3121744"/>
                <a:gd name="connsiteX3" fmla="*/ 2907969 w 2907969"/>
                <a:gd name="connsiteY3" fmla="*/ 3096344 h 3121744"/>
                <a:gd name="connsiteX4" fmla="*/ 462403 w 2907969"/>
                <a:gd name="connsiteY4" fmla="*/ 3121744 h 3121744"/>
                <a:gd name="connsiteX0" fmla="*/ 453607 w 2899173"/>
                <a:gd name="connsiteY0" fmla="*/ 3121744 h 3121744"/>
                <a:gd name="connsiteX1" fmla="*/ 0 w 2899173"/>
                <a:gd name="connsiteY1" fmla="*/ 2311523 h 3121744"/>
                <a:gd name="connsiteX2" fmla="*/ 1238246 w 2899173"/>
                <a:gd name="connsiteY2" fmla="*/ 0 h 3121744"/>
                <a:gd name="connsiteX3" fmla="*/ 2899173 w 2899173"/>
                <a:gd name="connsiteY3" fmla="*/ 3096344 h 3121744"/>
                <a:gd name="connsiteX4" fmla="*/ 453607 w 2899173"/>
                <a:gd name="connsiteY4" fmla="*/ 3121744 h 3121744"/>
                <a:gd name="connsiteX0" fmla="*/ 453607 w 2899173"/>
                <a:gd name="connsiteY0" fmla="*/ 3121744 h 3121744"/>
                <a:gd name="connsiteX1" fmla="*/ 0 w 2899173"/>
                <a:gd name="connsiteY1" fmla="*/ 2311523 h 3121744"/>
                <a:gd name="connsiteX2" fmla="*/ 1238246 w 2899173"/>
                <a:gd name="connsiteY2" fmla="*/ 0 h 3121744"/>
                <a:gd name="connsiteX3" fmla="*/ 2899173 w 2899173"/>
                <a:gd name="connsiteY3" fmla="*/ 3096344 h 3121744"/>
                <a:gd name="connsiteX4" fmla="*/ 453607 w 2899173"/>
                <a:gd name="connsiteY4" fmla="*/ 3121744 h 3121744"/>
                <a:gd name="connsiteX0" fmla="*/ 466307 w 2911873"/>
                <a:gd name="connsiteY0" fmla="*/ 3121744 h 3121744"/>
                <a:gd name="connsiteX1" fmla="*/ 0 w 2911873"/>
                <a:gd name="connsiteY1" fmla="*/ 2413123 h 3121744"/>
                <a:gd name="connsiteX2" fmla="*/ 1250946 w 2911873"/>
                <a:gd name="connsiteY2" fmla="*/ 0 h 3121744"/>
                <a:gd name="connsiteX3" fmla="*/ 2911873 w 2911873"/>
                <a:gd name="connsiteY3" fmla="*/ 3096344 h 3121744"/>
                <a:gd name="connsiteX4" fmla="*/ 466307 w 2911873"/>
                <a:gd name="connsiteY4" fmla="*/ 3121744 h 3121744"/>
                <a:gd name="connsiteX0" fmla="*/ 504407 w 2949973"/>
                <a:gd name="connsiteY0" fmla="*/ 3121744 h 3121744"/>
                <a:gd name="connsiteX1" fmla="*/ 0 w 2949973"/>
                <a:gd name="connsiteY1" fmla="*/ 2425823 h 3121744"/>
                <a:gd name="connsiteX2" fmla="*/ 1289046 w 2949973"/>
                <a:gd name="connsiteY2" fmla="*/ 0 h 3121744"/>
                <a:gd name="connsiteX3" fmla="*/ 2949973 w 2949973"/>
                <a:gd name="connsiteY3" fmla="*/ 3096344 h 3121744"/>
                <a:gd name="connsiteX4" fmla="*/ 504407 w 2949973"/>
                <a:gd name="connsiteY4" fmla="*/ 3121744 h 3121744"/>
                <a:gd name="connsiteX0" fmla="*/ 504407 w 2949973"/>
                <a:gd name="connsiteY0" fmla="*/ 3121744 h 3121744"/>
                <a:gd name="connsiteX1" fmla="*/ 0 w 2949973"/>
                <a:gd name="connsiteY1" fmla="*/ 2425823 h 3121744"/>
                <a:gd name="connsiteX2" fmla="*/ 1289046 w 2949973"/>
                <a:gd name="connsiteY2" fmla="*/ 0 h 3121744"/>
                <a:gd name="connsiteX3" fmla="*/ 2949973 w 2949973"/>
                <a:gd name="connsiteY3" fmla="*/ 3096344 h 3121744"/>
                <a:gd name="connsiteX4" fmla="*/ 504407 w 2949973"/>
                <a:gd name="connsiteY4" fmla="*/ 3121744 h 3121744"/>
                <a:gd name="connsiteX0" fmla="*/ 504407 w 2949973"/>
                <a:gd name="connsiteY0" fmla="*/ 3121744 h 3121744"/>
                <a:gd name="connsiteX1" fmla="*/ 0 w 2949973"/>
                <a:gd name="connsiteY1" fmla="*/ 2425823 h 3121744"/>
                <a:gd name="connsiteX2" fmla="*/ 1289046 w 2949973"/>
                <a:gd name="connsiteY2" fmla="*/ 0 h 3121744"/>
                <a:gd name="connsiteX3" fmla="*/ 2949973 w 2949973"/>
                <a:gd name="connsiteY3" fmla="*/ 3096344 h 3121744"/>
                <a:gd name="connsiteX4" fmla="*/ 504407 w 2949973"/>
                <a:gd name="connsiteY4" fmla="*/ 3121744 h 3121744"/>
                <a:gd name="connsiteX0" fmla="*/ 961607 w 3407173"/>
                <a:gd name="connsiteY0" fmla="*/ 3121744 h 3121744"/>
                <a:gd name="connsiteX1" fmla="*/ 0 w 3407173"/>
                <a:gd name="connsiteY1" fmla="*/ 1740023 h 3121744"/>
                <a:gd name="connsiteX2" fmla="*/ 1746246 w 3407173"/>
                <a:gd name="connsiteY2" fmla="*/ 0 h 3121744"/>
                <a:gd name="connsiteX3" fmla="*/ 3407173 w 3407173"/>
                <a:gd name="connsiteY3" fmla="*/ 3096344 h 3121744"/>
                <a:gd name="connsiteX4" fmla="*/ 961607 w 3407173"/>
                <a:gd name="connsiteY4" fmla="*/ 3121744 h 3121744"/>
                <a:gd name="connsiteX0" fmla="*/ 961607 w 2683272"/>
                <a:gd name="connsiteY0" fmla="*/ 3121744 h 3121744"/>
                <a:gd name="connsiteX1" fmla="*/ 0 w 2683272"/>
                <a:gd name="connsiteY1" fmla="*/ 1740023 h 3121744"/>
                <a:gd name="connsiteX2" fmla="*/ 1746246 w 2683272"/>
                <a:gd name="connsiteY2" fmla="*/ 0 h 3121744"/>
                <a:gd name="connsiteX3" fmla="*/ 2683272 w 2683272"/>
                <a:gd name="connsiteY3" fmla="*/ 3096344 h 3121744"/>
                <a:gd name="connsiteX4" fmla="*/ 961607 w 2683272"/>
                <a:gd name="connsiteY4" fmla="*/ 3121744 h 3121744"/>
                <a:gd name="connsiteX0" fmla="*/ 961607 w 3652714"/>
                <a:gd name="connsiteY0" fmla="*/ 3121744 h 3121744"/>
                <a:gd name="connsiteX1" fmla="*/ 0 w 3652714"/>
                <a:gd name="connsiteY1" fmla="*/ 1740023 h 3121744"/>
                <a:gd name="connsiteX2" fmla="*/ 1746246 w 3652714"/>
                <a:gd name="connsiteY2" fmla="*/ 0 h 3121744"/>
                <a:gd name="connsiteX3" fmla="*/ 3652714 w 3652714"/>
                <a:gd name="connsiteY3" fmla="*/ 1854112 h 3121744"/>
                <a:gd name="connsiteX4" fmla="*/ 2683272 w 3652714"/>
                <a:gd name="connsiteY4" fmla="*/ 3096344 h 3121744"/>
                <a:gd name="connsiteX5" fmla="*/ 961607 w 3652714"/>
                <a:gd name="connsiteY5" fmla="*/ 3121744 h 3121744"/>
                <a:gd name="connsiteX0" fmla="*/ 961607 w 3652714"/>
                <a:gd name="connsiteY0" fmla="*/ 3121744 h 3121744"/>
                <a:gd name="connsiteX1" fmla="*/ 0 w 3652714"/>
                <a:gd name="connsiteY1" fmla="*/ 1740023 h 3121744"/>
                <a:gd name="connsiteX2" fmla="*/ 1746246 w 3652714"/>
                <a:gd name="connsiteY2" fmla="*/ 0 h 3121744"/>
                <a:gd name="connsiteX3" fmla="*/ 3652714 w 3652714"/>
                <a:gd name="connsiteY3" fmla="*/ 1854112 h 3121744"/>
                <a:gd name="connsiteX4" fmla="*/ 2683272 w 3652714"/>
                <a:gd name="connsiteY4" fmla="*/ 3096344 h 3121744"/>
                <a:gd name="connsiteX5" fmla="*/ 961607 w 3652714"/>
                <a:gd name="connsiteY5" fmla="*/ 3121744 h 3121744"/>
                <a:gd name="connsiteX0" fmla="*/ 961607 w 3703514"/>
                <a:gd name="connsiteY0" fmla="*/ 3121744 h 3121744"/>
                <a:gd name="connsiteX1" fmla="*/ 0 w 3703514"/>
                <a:gd name="connsiteY1" fmla="*/ 1740023 h 3121744"/>
                <a:gd name="connsiteX2" fmla="*/ 1746246 w 3703514"/>
                <a:gd name="connsiteY2" fmla="*/ 0 h 3121744"/>
                <a:gd name="connsiteX3" fmla="*/ 3703514 w 3703514"/>
                <a:gd name="connsiteY3" fmla="*/ 1739812 h 3121744"/>
                <a:gd name="connsiteX4" fmla="*/ 2683272 w 3703514"/>
                <a:gd name="connsiteY4" fmla="*/ 3096344 h 3121744"/>
                <a:gd name="connsiteX5" fmla="*/ 961607 w 3703514"/>
                <a:gd name="connsiteY5" fmla="*/ 3121744 h 3121744"/>
                <a:gd name="connsiteX0" fmla="*/ 961607 w 3703514"/>
                <a:gd name="connsiteY0" fmla="*/ 3121744 h 3121744"/>
                <a:gd name="connsiteX1" fmla="*/ 0 w 3703514"/>
                <a:gd name="connsiteY1" fmla="*/ 1740023 h 3121744"/>
                <a:gd name="connsiteX2" fmla="*/ 1746246 w 3703514"/>
                <a:gd name="connsiteY2" fmla="*/ 0 h 3121744"/>
                <a:gd name="connsiteX3" fmla="*/ 3703514 w 3703514"/>
                <a:gd name="connsiteY3" fmla="*/ 1739812 h 3121744"/>
                <a:gd name="connsiteX4" fmla="*/ 2683272 w 3703514"/>
                <a:gd name="connsiteY4" fmla="*/ 3096344 h 3121744"/>
                <a:gd name="connsiteX5" fmla="*/ 961607 w 3703514"/>
                <a:gd name="connsiteY5" fmla="*/ 3121744 h 3121744"/>
                <a:gd name="connsiteX0" fmla="*/ 961607 w 3703514"/>
                <a:gd name="connsiteY0" fmla="*/ 3032844 h 3032844"/>
                <a:gd name="connsiteX1" fmla="*/ 0 w 3703514"/>
                <a:gd name="connsiteY1" fmla="*/ 1651123 h 3032844"/>
                <a:gd name="connsiteX2" fmla="*/ 1746246 w 3703514"/>
                <a:gd name="connsiteY2" fmla="*/ 0 h 3032844"/>
                <a:gd name="connsiteX3" fmla="*/ 3703514 w 3703514"/>
                <a:gd name="connsiteY3" fmla="*/ 1650912 h 3032844"/>
                <a:gd name="connsiteX4" fmla="*/ 2683272 w 3703514"/>
                <a:gd name="connsiteY4" fmla="*/ 3007444 h 3032844"/>
                <a:gd name="connsiteX5" fmla="*/ 961607 w 3703514"/>
                <a:gd name="connsiteY5" fmla="*/ 3032844 h 3032844"/>
                <a:gd name="connsiteX0" fmla="*/ 961607 w 3703514"/>
                <a:gd name="connsiteY0" fmla="*/ 2842344 h 2842344"/>
                <a:gd name="connsiteX1" fmla="*/ 0 w 3703514"/>
                <a:gd name="connsiteY1" fmla="*/ 1460623 h 2842344"/>
                <a:gd name="connsiteX2" fmla="*/ 1822446 w 3703514"/>
                <a:gd name="connsiteY2" fmla="*/ 0 h 2842344"/>
                <a:gd name="connsiteX3" fmla="*/ 3703514 w 3703514"/>
                <a:gd name="connsiteY3" fmla="*/ 1460412 h 2842344"/>
                <a:gd name="connsiteX4" fmla="*/ 2683272 w 3703514"/>
                <a:gd name="connsiteY4" fmla="*/ 2816944 h 2842344"/>
                <a:gd name="connsiteX5" fmla="*/ 961607 w 3703514"/>
                <a:gd name="connsiteY5" fmla="*/ 2842344 h 2842344"/>
                <a:gd name="connsiteX0" fmla="*/ 961607 w 3703514"/>
                <a:gd name="connsiteY0" fmla="*/ 2931244 h 2931244"/>
                <a:gd name="connsiteX1" fmla="*/ 0 w 3703514"/>
                <a:gd name="connsiteY1" fmla="*/ 1549523 h 2931244"/>
                <a:gd name="connsiteX2" fmla="*/ 1797046 w 3703514"/>
                <a:gd name="connsiteY2" fmla="*/ 0 h 2931244"/>
                <a:gd name="connsiteX3" fmla="*/ 3703514 w 3703514"/>
                <a:gd name="connsiteY3" fmla="*/ 1549312 h 2931244"/>
                <a:gd name="connsiteX4" fmla="*/ 2683272 w 3703514"/>
                <a:gd name="connsiteY4" fmla="*/ 2905844 h 2931244"/>
                <a:gd name="connsiteX5" fmla="*/ 961607 w 3703514"/>
                <a:gd name="connsiteY5" fmla="*/ 2931244 h 2931244"/>
                <a:gd name="connsiteX0" fmla="*/ 1088607 w 3830514"/>
                <a:gd name="connsiteY0" fmla="*/ 2931244 h 2931244"/>
                <a:gd name="connsiteX1" fmla="*/ 0 w 3830514"/>
                <a:gd name="connsiteY1" fmla="*/ 1638423 h 2931244"/>
                <a:gd name="connsiteX2" fmla="*/ 1924046 w 3830514"/>
                <a:gd name="connsiteY2" fmla="*/ 0 h 2931244"/>
                <a:gd name="connsiteX3" fmla="*/ 3830514 w 3830514"/>
                <a:gd name="connsiteY3" fmla="*/ 1549312 h 2931244"/>
                <a:gd name="connsiteX4" fmla="*/ 2810272 w 3830514"/>
                <a:gd name="connsiteY4" fmla="*/ 2905844 h 2931244"/>
                <a:gd name="connsiteX5" fmla="*/ 1088607 w 3830514"/>
                <a:gd name="connsiteY5" fmla="*/ 2931244 h 2931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830514" h="2931244">
                  <a:moveTo>
                    <a:pt x="1088607" y="2931244"/>
                  </a:moveTo>
                  <a:cubicBezTo>
                    <a:pt x="645305" y="2305570"/>
                    <a:pt x="138502" y="1819597"/>
                    <a:pt x="0" y="1638423"/>
                  </a:cubicBezTo>
                  <a:lnTo>
                    <a:pt x="1924046" y="0"/>
                  </a:lnTo>
                  <a:cubicBezTo>
                    <a:pt x="2292835" y="351337"/>
                    <a:pt x="3233125" y="969375"/>
                    <a:pt x="3830514" y="1549312"/>
                  </a:cubicBezTo>
                  <a:lnTo>
                    <a:pt x="2810272" y="2905844"/>
                  </a:lnTo>
                  <a:lnTo>
                    <a:pt x="1088607" y="2931244"/>
                  </a:lnTo>
                  <a:close/>
                </a:path>
              </a:pathLst>
            </a:custGeom>
            <a:gradFill>
              <a:gsLst>
                <a:gs pos="100000">
                  <a:sysClr val="window" lastClr="FFFFFF">
                    <a:lumMod val="95000"/>
                  </a:sysClr>
                </a:gs>
                <a:gs pos="0">
                  <a:sysClr val="window" lastClr="FFFFFF">
                    <a:lumMod val="85000"/>
                  </a:sysClr>
                </a:gs>
              </a:gsLst>
              <a:lin ang="16200000" scaled="0"/>
            </a:gradFill>
            <a:ln w="9525" cap="rnd">
              <a:solidFill>
                <a:srgbClr val="E6E6E6"/>
              </a:solidFill>
              <a:prstDash val="solid"/>
              <a:round/>
              <a:headEnd/>
              <a:tailEnd/>
            </a:ln>
          </p:spPr>
          <p:txBody>
            <a:bodyPr vert="eaVert" anchor="ctr"/>
            <a:lstStyle/>
            <a:p>
              <a:pPr defTabSz="1152144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" lastClr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" name="等腰三角形 21">
              <a:extLst>
                <a:ext uri="{FF2B5EF4-FFF2-40B4-BE49-F238E27FC236}">
                  <a16:creationId xmlns:a16="http://schemas.microsoft.com/office/drawing/2014/main" id="{77C9D81C-779B-7645-FD42-92CE230CF0E3}"/>
                </a:ext>
              </a:extLst>
            </p:cNvPr>
            <p:cNvSpPr/>
            <p:nvPr/>
          </p:nvSpPr>
          <p:spPr bwMode="auto">
            <a:xfrm rot="16200000" flipH="1">
              <a:off x="5183154" y="2369028"/>
              <a:ext cx="4794423" cy="3694666"/>
            </a:xfrm>
            <a:custGeom>
              <a:avLst/>
              <a:gdLst>
                <a:gd name="connsiteX0" fmla="*/ 0 w 3169466"/>
                <a:gd name="connsiteY0" fmla="*/ 3096344 h 3096344"/>
                <a:gd name="connsiteX1" fmla="*/ 1508539 w 3169466"/>
                <a:gd name="connsiteY1" fmla="*/ 0 h 3096344"/>
                <a:gd name="connsiteX2" fmla="*/ 3169466 w 3169466"/>
                <a:gd name="connsiteY2" fmla="*/ 3096344 h 3096344"/>
                <a:gd name="connsiteX3" fmla="*/ 0 w 3169466"/>
                <a:gd name="connsiteY3" fmla="*/ 3096344 h 3096344"/>
                <a:gd name="connsiteX0" fmla="*/ 0 w 3017066"/>
                <a:gd name="connsiteY0" fmla="*/ 3083644 h 3096344"/>
                <a:gd name="connsiteX1" fmla="*/ 1356139 w 3017066"/>
                <a:gd name="connsiteY1" fmla="*/ 0 h 3096344"/>
                <a:gd name="connsiteX2" fmla="*/ 3017066 w 3017066"/>
                <a:gd name="connsiteY2" fmla="*/ 3096344 h 3096344"/>
                <a:gd name="connsiteX3" fmla="*/ 0 w 3017066"/>
                <a:gd name="connsiteY3" fmla="*/ 3083644 h 3096344"/>
                <a:gd name="connsiteX0" fmla="*/ 0 w 3017066"/>
                <a:gd name="connsiteY0" fmla="*/ 3083644 h 3096344"/>
                <a:gd name="connsiteX1" fmla="*/ 181393 w 3017066"/>
                <a:gd name="connsiteY1" fmla="*/ 2273423 h 3096344"/>
                <a:gd name="connsiteX2" fmla="*/ 1356139 w 3017066"/>
                <a:gd name="connsiteY2" fmla="*/ 0 h 3096344"/>
                <a:gd name="connsiteX3" fmla="*/ 3017066 w 3017066"/>
                <a:gd name="connsiteY3" fmla="*/ 3096344 h 3096344"/>
                <a:gd name="connsiteX4" fmla="*/ 0 w 3017066"/>
                <a:gd name="connsiteY4" fmla="*/ 3083644 h 3096344"/>
                <a:gd name="connsiteX0" fmla="*/ 0 w 3017066"/>
                <a:gd name="connsiteY0" fmla="*/ 3083644 h 3096344"/>
                <a:gd name="connsiteX1" fmla="*/ 181393 w 3017066"/>
                <a:gd name="connsiteY1" fmla="*/ 2222623 h 3096344"/>
                <a:gd name="connsiteX2" fmla="*/ 1356139 w 3017066"/>
                <a:gd name="connsiteY2" fmla="*/ 0 h 3096344"/>
                <a:gd name="connsiteX3" fmla="*/ 3017066 w 3017066"/>
                <a:gd name="connsiteY3" fmla="*/ 3096344 h 3096344"/>
                <a:gd name="connsiteX4" fmla="*/ 0 w 3017066"/>
                <a:gd name="connsiteY4" fmla="*/ 3083644 h 3096344"/>
                <a:gd name="connsiteX0" fmla="*/ 399796 w 2845362"/>
                <a:gd name="connsiteY0" fmla="*/ 3121744 h 3121744"/>
                <a:gd name="connsiteX1" fmla="*/ 9689 w 2845362"/>
                <a:gd name="connsiteY1" fmla="*/ 2222623 h 3121744"/>
                <a:gd name="connsiteX2" fmla="*/ 1184435 w 2845362"/>
                <a:gd name="connsiteY2" fmla="*/ 0 h 3121744"/>
                <a:gd name="connsiteX3" fmla="*/ 2845362 w 2845362"/>
                <a:gd name="connsiteY3" fmla="*/ 3096344 h 3121744"/>
                <a:gd name="connsiteX4" fmla="*/ 399796 w 2845362"/>
                <a:gd name="connsiteY4" fmla="*/ 3121744 h 3121744"/>
                <a:gd name="connsiteX0" fmla="*/ 462403 w 2907969"/>
                <a:gd name="connsiteY0" fmla="*/ 3121744 h 3121744"/>
                <a:gd name="connsiteX1" fmla="*/ 8796 w 2907969"/>
                <a:gd name="connsiteY1" fmla="*/ 2311523 h 3121744"/>
                <a:gd name="connsiteX2" fmla="*/ 1247042 w 2907969"/>
                <a:gd name="connsiteY2" fmla="*/ 0 h 3121744"/>
                <a:gd name="connsiteX3" fmla="*/ 2907969 w 2907969"/>
                <a:gd name="connsiteY3" fmla="*/ 3096344 h 3121744"/>
                <a:gd name="connsiteX4" fmla="*/ 462403 w 2907969"/>
                <a:gd name="connsiteY4" fmla="*/ 3121744 h 3121744"/>
                <a:gd name="connsiteX0" fmla="*/ 453607 w 2899173"/>
                <a:gd name="connsiteY0" fmla="*/ 3121744 h 3121744"/>
                <a:gd name="connsiteX1" fmla="*/ 0 w 2899173"/>
                <a:gd name="connsiteY1" fmla="*/ 2311523 h 3121744"/>
                <a:gd name="connsiteX2" fmla="*/ 1238246 w 2899173"/>
                <a:gd name="connsiteY2" fmla="*/ 0 h 3121744"/>
                <a:gd name="connsiteX3" fmla="*/ 2899173 w 2899173"/>
                <a:gd name="connsiteY3" fmla="*/ 3096344 h 3121744"/>
                <a:gd name="connsiteX4" fmla="*/ 453607 w 2899173"/>
                <a:gd name="connsiteY4" fmla="*/ 3121744 h 3121744"/>
                <a:gd name="connsiteX0" fmla="*/ 453607 w 2899173"/>
                <a:gd name="connsiteY0" fmla="*/ 3121744 h 3121744"/>
                <a:gd name="connsiteX1" fmla="*/ 0 w 2899173"/>
                <a:gd name="connsiteY1" fmla="*/ 2311523 h 3121744"/>
                <a:gd name="connsiteX2" fmla="*/ 1238246 w 2899173"/>
                <a:gd name="connsiteY2" fmla="*/ 0 h 3121744"/>
                <a:gd name="connsiteX3" fmla="*/ 2899173 w 2899173"/>
                <a:gd name="connsiteY3" fmla="*/ 3096344 h 3121744"/>
                <a:gd name="connsiteX4" fmla="*/ 453607 w 2899173"/>
                <a:gd name="connsiteY4" fmla="*/ 3121744 h 3121744"/>
                <a:gd name="connsiteX0" fmla="*/ 466307 w 2911873"/>
                <a:gd name="connsiteY0" fmla="*/ 3121744 h 3121744"/>
                <a:gd name="connsiteX1" fmla="*/ 0 w 2911873"/>
                <a:gd name="connsiteY1" fmla="*/ 2413123 h 3121744"/>
                <a:gd name="connsiteX2" fmla="*/ 1250946 w 2911873"/>
                <a:gd name="connsiteY2" fmla="*/ 0 h 3121744"/>
                <a:gd name="connsiteX3" fmla="*/ 2911873 w 2911873"/>
                <a:gd name="connsiteY3" fmla="*/ 3096344 h 3121744"/>
                <a:gd name="connsiteX4" fmla="*/ 466307 w 2911873"/>
                <a:gd name="connsiteY4" fmla="*/ 3121744 h 3121744"/>
                <a:gd name="connsiteX0" fmla="*/ 504407 w 2949973"/>
                <a:gd name="connsiteY0" fmla="*/ 3121744 h 3121744"/>
                <a:gd name="connsiteX1" fmla="*/ 0 w 2949973"/>
                <a:gd name="connsiteY1" fmla="*/ 2425823 h 3121744"/>
                <a:gd name="connsiteX2" fmla="*/ 1289046 w 2949973"/>
                <a:gd name="connsiteY2" fmla="*/ 0 h 3121744"/>
                <a:gd name="connsiteX3" fmla="*/ 2949973 w 2949973"/>
                <a:gd name="connsiteY3" fmla="*/ 3096344 h 3121744"/>
                <a:gd name="connsiteX4" fmla="*/ 504407 w 2949973"/>
                <a:gd name="connsiteY4" fmla="*/ 3121744 h 3121744"/>
                <a:gd name="connsiteX0" fmla="*/ 504407 w 2949973"/>
                <a:gd name="connsiteY0" fmla="*/ 3121744 h 3121744"/>
                <a:gd name="connsiteX1" fmla="*/ 0 w 2949973"/>
                <a:gd name="connsiteY1" fmla="*/ 2425823 h 3121744"/>
                <a:gd name="connsiteX2" fmla="*/ 1289046 w 2949973"/>
                <a:gd name="connsiteY2" fmla="*/ 0 h 3121744"/>
                <a:gd name="connsiteX3" fmla="*/ 2949973 w 2949973"/>
                <a:gd name="connsiteY3" fmla="*/ 3096344 h 3121744"/>
                <a:gd name="connsiteX4" fmla="*/ 504407 w 2949973"/>
                <a:gd name="connsiteY4" fmla="*/ 3121744 h 3121744"/>
                <a:gd name="connsiteX0" fmla="*/ 504407 w 2949973"/>
                <a:gd name="connsiteY0" fmla="*/ 3121744 h 3121744"/>
                <a:gd name="connsiteX1" fmla="*/ 0 w 2949973"/>
                <a:gd name="connsiteY1" fmla="*/ 2425823 h 3121744"/>
                <a:gd name="connsiteX2" fmla="*/ 1289046 w 2949973"/>
                <a:gd name="connsiteY2" fmla="*/ 0 h 3121744"/>
                <a:gd name="connsiteX3" fmla="*/ 2949973 w 2949973"/>
                <a:gd name="connsiteY3" fmla="*/ 3096344 h 3121744"/>
                <a:gd name="connsiteX4" fmla="*/ 504407 w 2949973"/>
                <a:gd name="connsiteY4" fmla="*/ 3121744 h 3121744"/>
                <a:gd name="connsiteX0" fmla="*/ 961607 w 3407173"/>
                <a:gd name="connsiteY0" fmla="*/ 3121744 h 3121744"/>
                <a:gd name="connsiteX1" fmla="*/ 0 w 3407173"/>
                <a:gd name="connsiteY1" fmla="*/ 1740023 h 3121744"/>
                <a:gd name="connsiteX2" fmla="*/ 1746246 w 3407173"/>
                <a:gd name="connsiteY2" fmla="*/ 0 h 3121744"/>
                <a:gd name="connsiteX3" fmla="*/ 3407173 w 3407173"/>
                <a:gd name="connsiteY3" fmla="*/ 3096344 h 3121744"/>
                <a:gd name="connsiteX4" fmla="*/ 961607 w 3407173"/>
                <a:gd name="connsiteY4" fmla="*/ 3121744 h 3121744"/>
                <a:gd name="connsiteX0" fmla="*/ 961607 w 2683272"/>
                <a:gd name="connsiteY0" fmla="*/ 3121744 h 3121744"/>
                <a:gd name="connsiteX1" fmla="*/ 0 w 2683272"/>
                <a:gd name="connsiteY1" fmla="*/ 1740023 h 3121744"/>
                <a:gd name="connsiteX2" fmla="*/ 1746246 w 2683272"/>
                <a:gd name="connsiteY2" fmla="*/ 0 h 3121744"/>
                <a:gd name="connsiteX3" fmla="*/ 2683272 w 2683272"/>
                <a:gd name="connsiteY3" fmla="*/ 3096344 h 3121744"/>
                <a:gd name="connsiteX4" fmla="*/ 961607 w 2683272"/>
                <a:gd name="connsiteY4" fmla="*/ 3121744 h 3121744"/>
                <a:gd name="connsiteX0" fmla="*/ 961607 w 3652714"/>
                <a:gd name="connsiteY0" fmla="*/ 3121744 h 3121744"/>
                <a:gd name="connsiteX1" fmla="*/ 0 w 3652714"/>
                <a:gd name="connsiteY1" fmla="*/ 1740023 h 3121744"/>
                <a:gd name="connsiteX2" fmla="*/ 1746246 w 3652714"/>
                <a:gd name="connsiteY2" fmla="*/ 0 h 3121744"/>
                <a:gd name="connsiteX3" fmla="*/ 3652714 w 3652714"/>
                <a:gd name="connsiteY3" fmla="*/ 1854112 h 3121744"/>
                <a:gd name="connsiteX4" fmla="*/ 2683272 w 3652714"/>
                <a:gd name="connsiteY4" fmla="*/ 3096344 h 3121744"/>
                <a:gd name="connsiteX5" fmla="*/ 961607 w 3652714"/>
                <a:gd name="connsiteY5" fmla="*/ 3121744 h 3121744"/>
                <a:gd name="connsiteX0" fmla="*/ 961607 w 3652714"/>
                <a:gd name="connsiteY0" fmla="*/ 3121744 h 3121744"/>
                <a:gd name="connsiteX1" fmla="*/ 0 w 3652714"/>
                <a:gd name="connsiteY1" fmla="*/ 1740023 h 3121744"/>
                <a:gd name="connsiteX2" fmla="*/ 1746246 w 3652714"/>
                <a:gd name="connsiteY2" fmla="*/ 0 h 3121744"/>
                <a:gd name="connsiteX3" fmla="*/ 3652714 w 3652714"/>
                <a:gd name="connsiteY3" fmla="*/ 1854112 h 3121744"/>
                <a:gd name="connsiteX4" fmla="*/ 2683272 w 3652714"/>
                <a:gd name="connsiteY4" fmla="*/ 3096344 h 3121744"/>
                <a:gd name="connsiteX5" fmla="*/ 961607 w 3652714"/>
                <a:gd name="connsiteY5" fmla="*/ 3121744 h 3121744"/>
                <a:gd name="connsiteX0" fmla="*/ 961607 w 3703514"/>
                <a:gd name="connsiteY0" fmla="*/ 3121744 h 3121744"/>
                <a:gd name="connsiteX1" fmla="*/ 0 w 3703514"/>
                <a:gd name="connsiteY1" fmla="*/ 1740023 h 3121744"/>
                <a:gd name="connsiteX2" fmla="*/ 1746246 w 3703514"/>
                <a:gd name="connsiteY2" fmla="*/ 0 h 3121744"/>
                <a:gd name="connsiteX3" fmla="*/ 3703514 w 3703514"/>
                <a:gd name="connsiteY3" fmla="*/ 1739812 h 3121744"/>
                <a:gd name="connsiteX4" fmla="*/ 2683272 w 3703514"/>
                <a:gd name="connsiteY4" fmla="*/ 3096344 h 3121744"/>
                <a:gd name="connsiteX5" fmla="*/ 961607 w 3703514"/>
                <a:gd name="connsiteY5" fmla="*/ 3121744 h 3121744"/>
                <a:gd name="connsiteX0" fmla="*/ 961607 w 3703514"/>
                <a:gd name="connsiteY0" fmla="*/ 3121744 h 3121744"/>
                <a:gd name="connsiteX1" fmla="*/ 0 w 3703514"/>
                <a:gd name="connsiteY1" fmla="*/ 1740023 h 3121744"/>
                <a:gd name="connsiteX2" fmla="*/ 1746246 w 3703514"/>
                <a:gd name="connsiteY2" fmla="*/ 0 h 3121744"/>
                <a:gd name="connsiteX3" fmla="*/ 3703514 w 3703514"/>
                <a:gd name="connsiteY3" fmla="*/ 1739812 h 3121744"/>
                <a:gd name="connsiteX4" fmla="*/ 2683272 w 3703514"/>
                <a:gd name="connsiteY4" fmla="*/ 3096344 h 3121744"/>
                <a:gd name="connsiteX5" fmla="*/ 961607 w 3703514"/>
                <a:gd name="connsiteY5" fmla="*/ 3121744 h 3121744"/>
                <a:gd name="connsiteX0" fmla="*/ 961607 w 3703514"/>
                <a:gd name="connsiteY0" fmla="*/ 3032844 h 3032844"/>
                <a:gd name="connsiteX1" fmla="*/ 0 w 3703514"/>
                <a:gd name="connsiteY1" fmla="*/ 1651123 h 3032844"/>
                <a:gd name="connsiteX2" fmla="*/ 1746246 w 3703514"/>
                <a:gd name="connsiteY2" fmla="*/ 0 h 3032844"/>
                <a:gd name="connsiteX3" fmla="*/ 3703514 w 3703514"/>
                <a:gd name="connsiteY3" fmla="*/ 1650912 h 3032844"/>
                <a:gd name="connsiteX4" fmla="*/ 2683272 w 3703514"/>
                <a:gd name="connsiteY4" fmla="*/ 3007444 h 3032844"/>
                <a:gd name="connsiteX5" fmla="*/ 961607 w 3703514"/>
                <a:gd name="connsiteY5" fmla="*/ 3032844 h 3032844"/>
                <a:gd name="connsiteX0" fmla="*/ 961607 w 3703514"/>
                <a:gd name="connsiteY0" fmla="*/ 2842344 h 2842344"/>
                <a:gd name="connsiteX1" fmla="*/ 0 w 3703514"/>
                <a:gd name="connsiteY1" fmla="*/ 1460623 h 2842344"/>
                <a:gd name="connsiteX2" fmla="*/ 1822446 w 3703514"/>
                <a:gd name="connsiteY2" fmla="*/ 0 h 2842344"/>
                <a:gd name="connsiteX3" fmla="*/ 3703514 w 3703514"/>
                <a:gd name="connsiteY3" fmla="*/ 1460412 h 2842344"/>
                <a:gd name="connsiteX4" fmla="*/ 2683272 w 3703514"/>
                <a:gd name="connsiteY4" fmla="*/ 2816944 h 2842344"/>
                <a:gd name="connsiteX5" fmla="*/ 961607 w 3703514"/>
                <a:gd name="connsiteY5" fmla="*/ 2842344 h 2842344"/>
                <a:gd name="connsiteX0" fmla="*/ 961607 w 3703514"/>
                <a:gd name="connsiteY0" fmla="*/ 2931244 h 2931244"/>
                <a:gd name="connsiteX1" fmla="*/ 0 w 3703514"/>
                <a:gd name="connsiteY1" fmla="*/ 1549523 h 2931244"/>
                <a:gd name="connsiteX2" fmla="*/ 1797046 w 3703514"/>
                <a:gd name="connsiteY2" fmla="*/ 0 h 2931244"/>
                <a:gd name="connsiteX3" fmla="*/ 3703514 w 3703514"/>
                <a:gd name="connsiteY3" fmla="*/ 1549312 h 2931244"/>
                <a:gd name="connsiteX4" fmla="*/ 2683272 w 3703514"/>
                <a:gd name="connsiteY4" fmla="*/ 2905844 h 2931244"/>
                <a:gd name="connsiteX5" fmla="*/ 961607 w 3703514"/>
                <a:gd name="connsiteY5" fmla="*/ 2931244 h 2931244"/>
                <a:gd name="connsiteX0" fmla="*/ 1063207 w 3805114"/>
                <a:gd name="connsiteY0" fmla="*/ 2931244 h 2931244"/>
                <a:gd name="connsiteX1" fmla="*/ 0 w 3805114"/>
                <a:gd name="connsiteY1" fmla="*/ 1676523 h 2931244"/>
                <a:gd name="connsiteX2" fmla="*/ 1898646 w 3805114"/>
                <a:gd name="connsiteY2" fmla="*/ 0 h 2931244"/>
                <a:gd name="connsiteX3" fmla="*/ 3805114 w 3805114"/>
                <a:gd name="connsiteY3" fmla="*/ 1549312 h 2931244"/>
                <a:gd name="connsiteX4" fmla="*/ 2784872 w 3805114"/>
                <a:gd name="connsiteY4" fmla="*/ 2905844 h 2931244"/>
                <a:gd name="connsiteX5" fmla="*/ 1063207 w 3805114"/>
                <a:gd name="connsiteY5" fmla="*/ 2931244 h 2931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805114" h="2931244">
                  <a:moveTo>
                    <a:pt x="1063207" y="2931244"/>
                  </a:moveTo>
                  <a:cubicBezTo>
                    <a:pt x="619905" y="2305570"/>
                    <a:pt x="138502" y="1857697"/>
                    <a:pt x="0" y="1676523"/>
                  </a:cubicBezTo>
                  <a:lnTo>
                    <a:pt x="1898646" y="0"/>
                  </a:lnTo>
                  <a:cubicBezTo>
                    <a:pt x="2267435" y="351337"/>
                    <a:pt x="3207725" y="969375"/>
                    <a:pt x="3805114" y="1549312"/>
                  </a:cubicBezTo>
                  <a:lnTo>
                    <a:pt x="2784872" y="2905844"/>
                  </a:lnTo>
                  <a:lnTo>
                    <a:pt x="1063207" y="2931244"/>
                  </a:lnTo>
                  <a:close/>
                </a:path>
              </a:pathLst>
            </a:custGeom>
            <a:gradFill>
              <a:gsLst>
                <a:gs pos="100000">
                  <a:sysClr val="window" lastClr="FFFFFF">
                    <a:lumMod val="95000"/>
                  </a:sysClr>
                </a:gs>
                <a:gs pos="0">
                  <a:sysClr val="window" lastClr="FFFFFF">
                    <a:lumMod val="85000"/>
                  </a:sysClr>
                </a:gs>
              </a:gsLst>
              <a:lin ang="16200000" scaled="0"/>
            </a:gradFill>
            <a:ln w="9525" cap="rnd">
              <a:solidFill>
                <a:srgbClr val="E6E6E6"/>
              </a:solidFill>
              <a:prstDash val="solid"/>
              <a:round/>
              <a:headEnd/>
              <a:tailEnd/>
            </a:ln>
          </p:spPr>
          <p:txBody>
            <a:bodyPr vert="eaVert" anchor="ctr"/>
            <a:lstStyle/>
            <a:p>
              <a:pPr defTabSz="1152144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" lastClr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8" name="组合 61">
              <a:extLst>
                <a:ext uri="{FF2B5EF4-FFF2-40B4-BE49-F238E27FC236}">
                  <a16:creationId xmlns:a16="http://schemas.microsoft.com/office/drawing/2014/main" id="{CF90FAB2-EFF2-EB59-D895-21E3FCD62AF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629555" y="2827238"/>
              <a:ext cx="1252225" cy="1252111"/>
              <a:chOff x="6845300" y="2900363"/>
              <a:chExt cx="993775" cy="993775"/>
            </a:xfrm>
          </p:grpSpPr>
          <p:sp>
            <p:nvSpPr>
              <p:cNvPr id="9" name="Oval 19">
                <a:extLst>
                  <a:ext uri="{FF2B5EF4-FFF2-40B4-BE49-F238E27FC236}">
                    <a16:creationId xmlns:a16="http://schemas.microsoft.com/office/drawing/2014/main" id="{DD78A5AF-1E13-F881-93EF-CDB107B8EB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45300" y="2900363"/>
                <a:ext cx="993775" cy="993775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C5C5C5"/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C5C5C5"/>
                </a:solidFill>
                <a:round/>
                <a:headEnd/>
                <a:tailEnd/>
              </a:ln>
              <a:effectLst/>
            </p:spPr>
            <p:txBody>
              <a:bodyPr anchor="ctr"/>
              <a:lstStyle/>
              <a:p>
                <a:pPr algn="ctr" defTabSz="1152144" fontAlgn="auto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2300" kern="0" dirty="0">
                    <a:solidFill>
                      <a:srgbClr val="4D4D4D"/>
                    </a:solidFill>
                    <a:latin typeface="+mn-lt"/>
                    <a:ea typeface="+mn-ea"/>
                    <a:cs typeface="+mn-ea"/>
                    <a:sym typeface="+mn-lt"/>
                  </a:rPr>
                  <a:t>添加文本</a:t>
                </a:r>
              </a:p>
            </p:txBody>
          </p:sp>
          <p:sp>
            <p:nvSpPr>
              <p:cNvPr id="10" name="未知">
                <a:extLst>
                  <a:ext uri="{FF2B5EF4-FFF2-40B4-BE49-F238E27FC236}">
                    <a16:creationId xmlns:a16="http://schemas.microsoft.com/office/drawing/2014/main" id="{A7ADDE40-64EF-8D23-9913-DAF63C5913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59600" y="2924175"/>
                <a:ext cx="766763" cy="373063"/>
              </a:xfrm>
              <a:custGeom>
                <a:avLst/>
                <a:gdLst>
                  <a:gd name="T0" fmla="*/ 729 w 1321"/>
                  <a:gd name="T1" fmla="*/ 203 h 712"/>
                  <a:gd name="T2" fmla="*/ 738 w 1321"/>
                  <a:gd name="T3" fmla="*/ 224 h 712"/>
                  <a:gd name="T4" fmla="*/ 740 w 1321"/>
                  <a:gd name="T5" fmla="*/ 244 h 712"/>
                  <a:gd name="T6" fmla="*/ 737 w 1321"/>
                  <a:gd name="T7" fmla="*/ 262 h 712"/>
                  <a:gd name="T8" fmla="*/ 727 w 1321"/>
                  <a:gd name="T9" fmla="*/ 279 h 712"/>
                  <a:gd name="T10" fmla="*/ 713 w 1321"/>
                  <a:gd name="T11" fmla="*/ 294 h 712"/>
                  <a:gd name="T12" fmla="*/ 694 w 1321"/>
                  <a:gd name="T13" fmla="*/ 306 h 712"/>
                  <a:gd name="T14" fmla="*/ 670 w 1321"/>
                  <a:gd name="T15" fmla="*/ 318 h 712"/>
                  <a:gd name="T16" fmla="*/ 643 w 1321"/>
                  <a:gd name="T17" fmla="*/ 329 h 712"/>
                  <a:gd name="T18" fmla="*/ 612 w 1321"/>
                  <a:gd name="T19" fmla="*/ 338 h 712"/>
                  <a:gd name="T20" fmla="*/ 578 w 1321"/>
                  <a:gd name="T21" fmla="*/ 346 h 712"/>
                  <a:gd name="T22" fmla="*/ 542 w 1321"/>
                  <a:gd name="T23" fmla="*/ 352 h 712"/>
                  <a:gd name="T24" fmla="*/ 502 w 1321"/>
                  <a:gd name="T25" fmla="*/ 357 h 712"/>
                  <a:gd name="T26" fmla="*/ 462 w 1321"/>
                  <a:gd name="T27" fmla="*/ 360 h 712"/>
                  <a:gd name="T28" fmla="*/ 445 w 1321"/>
                  <a:gd name="T29" fmla="*/ 361 h 712"/>
                  <a:gd name="T30" fmla="*/ 267 w 1321"/>
                  <a:gd name="T31" fmla="*/ 361 h 712"/>
                  <a:gd name="T32" fmla="*/ 264 w 1321"/>
                  <a:gd name="T33" fmla="*/ 361 h 712"/>
                  <a:gd name="T34" fmla="*/ 229 w 1321"/>
                  <a:gd name="T35" fmla="*/ 359 h 712"/>
                  <a:gd name="T36" fmla="*/ 195 w 1321"/>
                  <a:gd name="T37" fmla="*/ 357 h 712"/>
                  <a:gd name="T38" fmla="*/ 162 w 1321"/>
                  <a:gd name="T39" fmla="*/ 353 h 712"/>
                  <a:gd name="T40" fmla="*/ 132 w 1321"/>
                  <a:gd name="T41" fmla="*/ 349 h 712"/>
                  <a:gd name="T42" fmla="*/ 104 w 1321"/>
                  <a:gd name="T43" fmla="*/ 343 h 712"/>
                  <a:gd name="T44" fmla="*/ 79 w 1321"/>
                  <a:gd name="T45" fmla="*/ 336 h 712"/>
                  <a:gd name="T46" fmla="*/ 57 w 1321"/>
                  <a:gd name="T47" fmla="*/ 329 h 712"/>
                  <a:gd name="T48" fmla="*/ 38 w 1321"/>
                  <a:gd name="T49" fmla="*/ 319 h 712"/>
                  <a:gd name="T50" fmla="*/ 22 w 1321"/>
                  <a:gd name="T51" fmla="*/ 308 h 712"/>
                  <a:gd name="T52" fmla="*/ 10 w 1321"/>
                  <a:gd name="T53" fmla="*/ 296 h 712"/>
                  <a:gd name="T54" fmla="*/ 3 w 1321"/>
                  <a:gd name="T55" fmla="*/ 281 h 712"/>
                  <a:gd name="T56" fmla="*/ 0 w 1321"/>
                  <a:gd name="T57" fmla="*/ 266 h 712"/>
                  <a:gd name="T58" fmla="*/ 0 w 1321"/>
                  <a:gd name="T59" fmla="*/ 264 h 712"/>
                  <a:gd name="T60" fmla="*/ 2 w 1321"/>
                  <a:gd name="T61" fmla="*/ 247 h 712"/>
                  <a:gd name="T62" fmla="*/ 9 w 1321"/>
                  <a:gd name="T63" fmla="*/ 226 h 712"/>
                  <a:gd name="T64" fmla="*/ 29 w 1321"/>
                  <a:gd name="T65" fmla="*/ 188 h 712"/>
                  <a:gd name="T66" fmla="*/ 53 w 1321"/>
                  <a:gd name="T67" fmla="*/ 152 h 712"/>
                  <a:gd name="T68" fmla="*/ 82 w 1321"/>
                  <a:gd name="T69" fmla="*/ 119 h 712"/>
                  <a:gd name="T70" fmla="*/ 114 w 1321"/>
                  <a:gd name="T71" fmla="*/ 89 h 712"/>
                  <a:gd name="T72" fmla="*/ 151 w 1321"/>
                  <a:gd name="T73" fmla="*/ 63 h 712"/>
                  <a:gd name="T74" fmla="*/ 191 w 1321"/>
                  <a:gd name="T75" fmla="*/ 42 h 712"/>
                  <a:gd name="T76" fmla="*/ 232 w 1321"/>
                  <a:gd name="T77" fmla="*/ 24 h 712"/>
                  <a:gd name="T78" fmla="*/ 278 w 1321"/>
                  <a:gd name="T79" fmla="*/ 11 h 712"/>
                  <a:gd name="T80" fmla="*/ 325 w 1321"/>
                  <a:gd name="T81" fmla="*/ 3 h 712"/>
                  <a:gd name="T82" fmla="*/ 374 w 1321"/>
                  <a:gd name="T83" fmla="*/ 0 h 712"/>
                  <a:gd name="T84" fmla="*/ 374 w 1321"/>
                  <a:gd name="T85" fmla="*/ 0 h 712"/>
                  <a:gd name="T86" fmla="*/ 425 w 1321"/>
                  <a:gd name="T87" fmla="*/ 3 h 712"/>
                  <a:gd name="T88" fmla="*/ 474 w 1321"/>
                  <a:gd name="T89" fmla="*/ 12 h 712"/>
                  <a:gd name="T90" fmla="*/ 522 w 1321"/>
                  <a:gd name="T91" fmla="*/ 27 h 712"/>
                  <a:gd name="T92" fmla="*/ 566 w 1321"/>
                  <a:gd name="T93" fmla="*/ 46 h 712"/>
                  <a:gd name="T94" fmla="*/ 606 w 1321"/>
                  <a:gd name="T95" fmla="*/ 69 h 712"/>
                  <a:gd name="T96" fmla="*/ 644 w 1321"/>
                  <a:gd name="T97" fmla="*/ 98 h 712"/>
                  <a:gd name="T98" fmla="*/ 677 w 1321"/>
                  <a:gd name="T99" fmla="*/ 130 h 712"/>
                  <a:gd name="T100" fmla="*/ 705 w 1321"/>
                  <a:gd name="T101" fmla="*/ 165 h 712"/>
                  <a:gd name="T102" fmla="*/ 729 w 1321"/>
                  <a:gd name="T103" fmla="*/ 203 h 712"/>
                  <a:gd name="T104" fmla="*/ 729 w 1321"/>
                  <a:gd name="T105" fmla="*/ 203 h 712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1321"/>
                  <a:gd name="T160" fmla="*/ 0 h 712"/>
                  <a:gd name="T161" fmla="*/ 1321 w 1321"/>
                  <a:gd name="T162" fmla="*/ 712 h 712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1321" h="712">
                    <a:moveTo>
                      <a:pt x="1301" y="401"/>
                    </a:moveTo>
                    <a:lnTo>
                      <a:pt x="1317" y="442"/>
                    </a:lnTo>
                    <a:lnTo>
                      <a:pt x="1321" y="481"/>
                    </a:lnTo>
                    <a:lnTo>
                      <a:pt x="1315" y="516"/>
                    </a:lnTo>
                    <a:lnTo>
                      <a:pt x="1298" y="550"/>
                    </a:lnTo>
                    <a:lnTo>
                      <a:pt x="1272" y="579"/>
                    </a:lnTo>
                    <a:lnTo>
                      <a:pt x="1239" y="604"/>
                    </a:lnTo>
                    <a:lnTo>
                      <a:pt x="1196" y="628"/>
                    </a:lnTo>
                    <a:lnTo>
                      <a:pt x="1147" y="649"/>
                    </a:lnTo>
                    <a:lnTo>
                      <a:pt x="1092" y="667"/>
                    </a:lnTo>
                    <a:lnTo>
                      <a:pt x="1031" y="683"/>
                    </a:lnTo>
                    <a:lnTo>
                      <a:pt x="967" y="694"/>
                    </a:lnTo>
                    <a:lnTo>
                      <a:pt x="896" y="704"/>
                    </a:lnTo>
                    <a:lnTo>
                      <a:pt x="824" y="710"/>
                    </a:lnTo>
                    <a:lnTo>
                      <a:pt x="795" y="712"/>
                    </a:lnTo>
                    <a:lnTo>
                      <a:pt x="476" y="712"/>
                    </a:lnTo>
                    <a:lnTo>
                      <a:pt x="472" y="712"/>
                    </a:lnTo>
                    <a:lnTo>
                      <a:pt x="409" y="708"/>
                    </a:lnTo>
                    <a:lnTo>
                      <a:pt x="348" y="704"/>
                    </a:lnTo>
                    <a:lnTo>
                      <a:pt x="290" y="696"/>
                    </a:lnTo>
                    <a:lnTo>
                      <a:pt x="235" y="689"/>
                    </a:lnTo>
                    <a:lnTo>
                      <a:pt x="186" y="677"/>
                    </a:lnTo>
                    <a:lnTo>
                      <a:pt x="141" y="663"/>
                    </a:lnTo>
                    <a:lnTo>
                      <a:pt x="102" y="648"/>
                    </a:lnTo>
                    <a:lnTo>
                      <a:pt x="67" y="630"/>
                    </a:lnTo>
                    <a:lnTo>
                      <a:pt x="39" y="608"/>
                    </a:lnTo>
                    <a:lnTo>
                      <a:pt x="18" y="583"/>
                    </a:lnTo>
                    <a:lnTo>
                      <a:pt x="6" y="554"/>
                    </a:lnTo>
                    <a:lnTo>
                      <a:pt x="0" y="524"/>
                    </a:lnTo>
                    <a:lnTo>
                      <a:pt x="0" y="520"/>
                    </a:lnTo>
                    <a:lnTo>
                      <a:pt x="4" y="487"/>
                    </a:lnTo>
                    <a:lnTo>
                      <a:pt x="16" y="446"/>
                    </a:lnTo>
                    <a:lnTo>
                      <a:pt x="51" y="370"/>
                    </a:lnTo>
                    <a:lnTo>
                      <a:pt x="94" y="299"/>
                    </a:lnTo>
                    <a:lnTo>
                      <a:pt x="147" y="235"/>
                    </a:lnTo>
                    <a:lnTo>
                      <a:pt x="204" y="176"/>
                    </a:lnTo>
                    <a:lnTo>
                      <a:pt x="270" y="125"/>
                    </a:lnTo>
                    <a:lnTo>
                      <a:pt x="341" y="82"/>
                    </a:lnTo>
                    <a:lnTo>
                      <a:pt x="415" y="47"/>
                    </a:lnTo>
                    <a:lnTo>
                      <a:pt x="497" y="21"/>
                    </a:lnTo>
                    <a:lnTo>
                      <a:pt x="581" y="6"/>
                    </a:lnTo>
                    <a:lnTo>
                      <a:pt x="667" y="0"/>
                    </a:lnTo>
                    <a:lnTo>
                      <a:pt x="759" y="6"/>
                    </a:lnTo>
                    <a:lnTo>
                      <a:pt x="847" y="23"/>
                    </a:lnTo>
                    <a:lnTo>
                      <a:pt x="932" y="53"/>
                    </a:lnTo>
                    <a:lnTo>
                      <a:pt x="1010" y="90"/>
                    </a:lnTo>
                    <a:lnTo>
                      <a:pt x="1082" y="137"/>
                    </a:lnTo>
                    <a:lnTo>
                      <a:pt x="1149" y="194"/>
                    </a:lnTo>
                    <a:lnTo>
                      <a:pt x="1208" y="256"/>
                    </a:lnTo>
                    <a:lnTo>
                      <a:pt x="1258" y="325"/>
                    </a:lnTo>
                    <a:lnTo>
                      <a:pt x="1301" y="401"/>
                    </a:lnTo>
                    <a:close/>
                  </a:path>
                </a:pathLst>
              </a:custGeom>
            </p:spPr>
            <p:txBody>
              <a:bodyPr/>
              <a:lstStyle/>
              <a:p>
                <a:pPr defTabSz="1152144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300" kern="0" dirty="0">
                  <a:solidFill>
                    <a:sysClr val="windowText" lastClr="000000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11" name="组合 60">
              <a:extLst>
                <a:ext uri="{FF2B5EF4-FFF2-40B4-BE49-F238E27FC236}">
                  <a16:creationId xmlns:a16="http://schemas.microsoft.com/office/drawing/2014/main" id="{C5013A06-A423-2304-82F2-7E61395ED08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523356" y="1577127"/>
              <a:ext cx="1250224" cy="1250111"/>
              <a:chOff x="5967413" y="1908175"/>
              <a:chExt cx="992187" cy="992188"/>
            </a:xfrm>
          </p:grpSpPr>
          <p:sp>
            <p:nvSpPr>
              <p:cNvPr id="12" name="Oval 19">
                <a:extLst>
                  <a:ext uri="{FF2B5EF4-FFF2-40B4-BE49-F238E27FC236}">
                    <a16:creationId xmlns:a16="http://schemas.microsoft.com/office/drawing/2014/main" id="{B7CCFDCB-9FA1-0536-F5BB-B2EF93544B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67413" y="1908175"/>
                <a:ext cx="992187" cy="992188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C5C5C5"/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C5C5C5"/>
                </a:solidFill>
                <a:round/>
                <a:headEnd/>
                <a:tailEnd/>
              </a:ln>
              <a:effectLst/>
            </p:spPr>
            <p:txBody>
              <a:bodyPr anchor="ctr"/>
              <a:lstStyle/>
              <a:p>
                <a:pPr algn="ctr" defTabSz="1152144" fontAlgn="auto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2300" kern="0" dirty="0">
                    <a:solidFill>
                      <a:srgbClr val="4D4D4D"/>
                    </a:solidFill>
                    <a:latin typeface="+mn-lt"/>
                    <a:ea typeface="+mn-ea"/>
                    <a:cs typeface="+mn-ea"/>
                    <a:sym typeface="+mn-lt"/>
                  </a:rPr>
                  <a:t>添加文本</a:t>
                </a:r>
              </a:p>
            </p:txBody>
          </p:sp>
          <p:sp>
            <p:nvSpPr>
              <p:cNvPr id="13" name="未知">
                <a:extLst>
                  <a:ext uri="{FF2B5EF4-FFF2-40B4-BE49-F238E27FC236}">
                    <a16:creationId xmlns:a16="http://schemas.microsoft.com/office/drawing/2014/main" id="{27DB1BF7-A442-3952-2D7E-2AFFCC3400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80125" y="1930400"/>
                <a:ext cx="766763" cy="373063"/>
              </a:xfrm>
              <a:custGeom>
                <a:avLst/>
                <a:gdLst>
                  <a:gd name="T0" fmla="*/ 729 w 1321"/>
                  <a:gd name="T1" fmla="*/ 203 h 712"/>
                  <a:gd name="T2" fmla="*/ 738 w 1321"/>
                  <a:gd name="T3" fmla="*/ 224 h 712"/>
                  <a:gd name="T4" fmla="*/ 740 w 1321"/>
                  <a:gd name="T5" fmla="*/ 244 h 712"/>
                  <a:gd name="T6" fmla="*/ 737 w 1321"/>
                  <a:gd name="T7" fmla="*/ 262 h 712"/>
                  <a:gd name="T8" fmla="*/ 727 w 1321"/>
                  <a:gd name="T9" fmla="*/ 279 h 712"/>
                  <a:gd name="T10" fmla="*/ 713 w 1321"/>
                  <a:gd name="T11" fmla="*/ 294 h 712"/>
                  <a:gd name="T12" fmla="*/ 694 w 1321"/>
                  <a:gd name="T13" fmla="*/ 306 h 712"/>
                  <a:gd name="T14" fmla="*/ 670 w 1321"/>
                  <a:gd name="T15" fmla="*/ 318 h 712"/>
                  <a:gd name="T16" fmla="*/ 643 w 1321"/>
                  <a:gd name="T17" fmla="*/ 329 h 712"/>
                  <a:gd name="T18" fmla="*/ 612 w 1321"/>
                  <a:gd name="T19" fmla="*/ 338 h 712"/>
                  <a:gd name="T20" fmla="*/ 578 w 1321"/>
                  <a:gd name="T21" fmla="*/ 346 h 712"/>
                  <a:gd name="T22" fmla="*/ 542 w 1321"/>
                  <a:gd name="T23" fmla="*/ 352 h 712"/>
                  <a:gd name="T24" fmla="*/ 502 w 1321"/>
                  <a:gd name="T25" fmla="*/ 357 h 712"/>
                  <a:gd name="T26" fmla="*/ 462 w 1321"/>
                  <a:gd name="T27" fmla="*/ 360 h 712"/>
                  <a:gd name="T28" fmla="*/ 445 w 1321"/>
                  <a:gd name="T29" fmla="*/ 361 h 712"/>
                  <a:gd name="T30" fmla="*/ 267 w 1321"/>
                  <a:gd name="T31" fmla="*/ 361 h 712"/>
                  <a:gd name="T32" fmla="*/ 264 w 1321"/>
                  <a:gd name="T33" fmla="*/ 361 h 712"/>
                  <a:gd name="T34" fmla="*/ 229 w 1321"/>
                  <a:gd name="T35" fmla="*/ 359 h 712"/>
                  <a:gd name="T36" fmla="*/ 195 w 1321"/>
                  <a:gd name="T37" fmla="*/ 357 h 712"/>
                  <a:gd name="T38" fmla="*/ 162 w 1321"/>
                  <a:gd name="T39" fmla="*/ 353 h 712"/>
                  <a:gd name="T40" fmla="*/ 132 w 1321"/>
                  <a:gd name="T41" fmla="*/ 349 h 712"/>
                  <a:gd name="T42" fmla="*/ 104 w 1321"/>
                  <a:gd name="T43" fmla="*/ 343 h 712"/>
                  <a:gd name="T44" fmla="*/ 79 w 1321"/>
                  <a:gd name="T45" fmla="*/ 336 h 712"/>
                  <a:gd name="T46" fmla="*/ 57 w 1321"/>
                  <a:gd name="T47" fmla="*/ 329 h 712"/>
                  <a:gd name="T48" fmla="*/ 38 w 1321"/>
                  <a:gd name="T49" fmla="*/ 319 h 712"/>
                  <a:gd name="T50" fmla="*/ 22 w 1321"/>
                  <a:gd name="T51" fmla="*/ 308 h 712"/>
                  <a:gd name="T52" fmla="*/ 10 w 1321"/>
                  <a:gd name="T53" fmla="*/ 296 h 712"/>
                  <a:gd name="T54" fmla="*/ 3 w 1321"/>
                  <a:gd name="T55" fmla="*/ 281 h 712"/>
                  <a:gd name="T56" fmla="*/ 0 w 1321"/>
                  <a:gd name="T57" fmla="*/ 266 h 712"/>
                  <a:gd name="T58" fmla="*/ 0 w 1321"/>
                  <a:gd name="T59" fmla="*/ 264 h 712"/>
                  <a:gd name="T60" fmla="*/ 2 w 1321"/>
                  <a:gd name="T61" fmla="*/ 247 h 712"/>
                  <a:gd name="T62" fmla="*/ 9 w 1321"/>
                  <a:gd name="T63" fmla="*/ 226 h 712"/>
                  <a:gd name="T64" fmla="*/ 29 w 1321"/>
                  <a:gd name="T65" fmla="*/ 188 h 712"/>
                  <a:gd name="T66" fmla="*/ 53 w 1321"/>
                  <a:gd name="T67" fmla="*/ 152 h 712"/>
                  <a:gd name="T68" fmla="*/ 82 w 1321"/>
                  <a:gd name="T69" fmla="*/ 119 h 712"/>
                  <a:gd name="T70" fmla="*/ 114 w 1321"/>
                  <a:gd name="T71" fmla="*/ 89 h 712"/>
                  <a:gd name="T72" fmla="*/ 151 w 1321"/>
                  <a:gd name="T73" fmla="*/ 63 h 712"/>
                  <a:gd name="T74" fmla="*/ 191 w 1321"/>
                  <a:gd name="T75" fmla="*/ 42 h 712"/>
                  <a:gd name="T76" fmla="*/ 232 w 1321"/>
                  <a:gd name="T77" fmla="*/ 24 h 712"/>
                  <a:gd name="T78" fmla="*/ 278 w 1321"/>
                  <a:gd name="T79" fmla="*/ 11 h 712"/>
                  <a:gd name="T80" fmla="*/ 325 w 1321"/>
                  <a:gd name="T81" fmla="*/ 3 h 712"/>
                  <a:gd name="T82" fmla="*/ 374 w 1321"/>
                  <a:gd name="T83" fmla="*/ 0 h 712"/>
                  <a:gd name="T84" fmla="*/ 374 w 1321"/>
                  <a:gd name="T85" fmla="*/ 0 h 712"/>
                  <a:gd name="T86" fmla="*/ 425 w 1321"/>
                  <a:gd name="T87" fmla="*/ 3 h 712"/>
                  <a:gd name="T88" fmla="*/ 474 w 1321"/>
                  <a:gd name="T89" fmla="*/ 12 h 712"/>
                  <a:gd name="T90" fmla="*/ 522 w 1321"/>
                  <a:gd name="T91" fmla="*/ 27 h 712"/>
                  <a:gd name="T92" fmla="*/ 566 w 1321"/>
                  <a:gd name="T93" fmla="*/ 46 h 712"/>
                  <a:gd name="T94" fmla="*/ 606 w 1321"/>
                  <a:gd name="T95" fmla="*/ 69 h 712"/>
                  <a:gd name="T96" fmla="*/ 644 w 1321"/>
                  <a:gd name="T97" fmla="*/ 98 h 712"/>
                  <a:gd name="T98" fmla="*/ 677 w 1321"/>
                  <a:gd name="T99" fmla="*/ 130 h 712"/>
                  <a:gd name="T100" fmla="*/ 705 w 1321"/>
                  <a:gd name="T101" fmla="*/ 165 h 712"/>
                  <a:gd name="T102" fmla="*/ 729 w 1321"/>
                  <a:gd name="T103" fmla="*/ 203 h 712"/>
                  <a:gd name="T104" fmla="*/ 729 w 1321"/>
                  <a:gd name="T105" fmla="*/ 203 h 712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1321"/>
                  <a:gd name="T160" fmla="*/ 0 h 712"/>
                  <a:gd name="T161" fmla="*/ 1321 w 1321"/>
                  <a:gd name="T162" fmla="*/ 712 h 712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1321" h="712">
                    <a:moveTo>
                      <a:pt x="1301" y="401"/>
                    </a:moveTo>
                    <a:lnTo>
                      <a:pt x="1317" y="442"/>
                    </a:lnTo>
                    <a:lnTo>
                      <a:pt x="1321" y="481"/>
                    </a:lnTo>
                    <a:lnTo>
                      <a:pt x="1315" y="516"/>
                    </a:lnTo>
                    <a:lnTo>
                      <a:pt x="1298" y="550"/>
                    </a:lnTo>
                    <a:lnTo>
                      <a:pt x="1272" y="579"/>
                    </a:lnTo>
                    <a:lnTo>
                      <a:pt x="1239" y="604"/>
                    </a:lnTo>
                    <a:lnTo>
                      <a:pt x="1196" y="628"/>
                    </a:lnTo>
                    <a:lnTo>
                      <a:pt x="1147" y="649"/>
                    </a:lnTo>
                    <a:lnTo>
                      <a:pt x="1092" y="667"/>
                    </a:lnTo>
                    <a:lnTo>
                      <a:pt x="1031" y="683"/>
                    </a:lnTo>
                    <a:lnTo>
                      <a:pt x="967" y="694"/>
                    </a:lnTo>
                    <a:lnTo>
                      <a:pt x="896" y="704"/>
                    </a:lnTo>
                    <a:lnTo>
                      <a:pt x="824" y="710"/>
                    </a:lnTo>
                    <a:lnTo>
                      <a:pt x="795" y="712"/>
                    </a:lnTo>
                    <a:lnTo>
                      <a:pt x="476" y="712"/>
                    </a:lnTo>
                    <a:lnTo>
                      <a:pt x="472" y="712"/>
                    </a:lnTo>
                    <a:lnTo>
                      <a:pt x="409" y="708"/>
                    </a:lnTo>
                    <a:lnTo>
                      <a:pt x="348" y="704"/>
                    </a:lnTo>
                    <a:lnTo>
                      <a:pt x="290" y="696"/>
                    </a:lnTo>
                    <a:lnTo>
                      <a:pt x="235" y="689"/>
                    </a:lnTo>
                    <a:lnTo>
                      <a:pt x="186" y="677"/>
                    </a:lnTo>
                    <a:lnTo>
                      <a:pt x="141" y="663"/>
                    </a:lnTo>
                    <a:lnTo>
                      <a:pt x="102" y="648"/>
                    </a:lnTo>
                    <a:lnTo>
                      <a:pt x="67" y="630"/>
                    </a:lnTo>
                    <a:lnTo>
                      <a:pt x="39" y="608"/>
                    </a:lnTo>
                    <a:lnTo>
                      <a:pt x="18" y="583"/>
                    </a:lnTo>
                    <a:lnTo>
                      <a:pt x="6" y="554"/>
                    </a:lnTo>
                    <a:lnTo>
                      <a:pt x="0" y="524"/>
                    </a:lnTo>
                    <a:lnTo>
                      <a:pt x="0" y="520"/>
                    </a:lnTo>
                    <a:lnTo>
                      <a:pt x="4" y="487"/>
                    </a:lnTo>
                    <a:lnTo>
                      <a:pt x="16" y="446"/>
                    </a:lnTo>
                    <a:lnTo>
                      <a:pt x="51" y="370"/>
                    </a:lnTo>
                    <a:lnTo>
                      <a:pt x="94" y="299"/>
                    </a:lnTo>
                    <a:lnTo>
                      <a:pt x="147" y="235"/>
                    </a:lnTo>
                    <a:lnTo>
                      <a:pt x="204" y="176"/>
                    </a:lnTo>
                    <a:lnTo>
                      <a:pt x="270" y="125"/>
                    </a:lnTo>
                    <a:lnTo>
                      <a:pt x="341" y="82"/>
                    </a:lnTo>
                    <a:lnTo>
                      <a:pt x="415" y="47"/>
                    </a:lnTo>
                    <a:lnTo>
                      <a:pt x="497" y="21"/>
                    </a:lnTo>
                    <a:lnTo>
                      <a:pt x="581" y="6"/>
                    </a:lnTo>
                    <a:lnTo>
                      <a:pt x="667" y="0"/>
                    </a:lnTo>
                    <a:lnTo>
                      <a:pt x="759" y="6"/>
                    </a:lnTo>
                    <a:lnTo>
                      <a:pt x="847" y="23"/>
                    </a:lnTo>
                    <a:lnTo>
                      <a:pt x="932" y="53"/>
                    </a:lnTo>
                    <a:lnTo>
                      <a:pt x="1010" y="90"/>
                    </a:lnTo>
                    <a:lnTo>
                      <a:pt x="1082" y="137"/>
                    </a:lnTo>
                    <a:lnTo>
                      <a:pt x="1149" y="194"/>
                    </a:lnTo>
                    <a:lnTo>
                      <a:pt x="1208" y="256"/>
                    </a:lnTo>
                    <a:lnTo>
                      <a:pt x="1258" y="325"/>
                    </a:lnTo>
                    <a:lnTo>
                      <a:pt x="1301" y="401"/>
                    </a:lnTo>
                    <a:close/>
                  </a:path>
                </a:pathLst>
              </a:custGeom>
            </p:spPr>
            <p:txBody>
              <a:bodyPr/>
              <a:lstStyle/>
              <a:p>
                <a:pPr defTabSz="1152144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300" kern="0" dirty="0">
                  <a:solidFill>
                    <a:sysClr val="windowText" lastClr="000000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14" name="组合 62">
              <a:extLst>
                <a:ext uri="{FF2B5EF4-FFF2-40B4-BE49-F238E27FC236}">
                  <a16:creationId xmlns:a16="http://schemas.microsoft.com/office/drawing/2014/main" id="{07C95901-F4C5-CD03-1398-C052A357967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583547" y="4401377"/>
              <a:ext cx="1252225" cy="1250111"/>
              <a:chOff x="6808788" y="4149725"/>
              <a:chExt cx="993775" cy="992188"/>
            </a:xfrm>
          </p:grpSpPr>
          <p:sp>
            <p:nvSpPr>
              <p:cNvPr id="15" name="Oval 19">
                <a:extLst>
                  <a:ext uri="{FF2B5EF4-FFF2-40B4-BE49-F238E27FC236}">
                    <a16:creationId xmlns:a16="http://schemas.microsoft.com/office/drawing/2014/main" id="{60A3B27B-0CC3-48A0-FD64-445FC661C8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08788" y="4149725"/>
                <a:ext cx="993775" cy="992188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C5C5C5"/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C5C5C5"/>
                </a:solidFill>
                <a:round/>
                <a:headEnd/>
                <a:tailEnd/>
              </a:ln>
              <a:effectLst/>
            </p:spPr>
            <p:txBody>
              <a:bodyPr anchor="ctr"/>
              <a:lstStyle/>
              <a:p>
                <a:pPr algn="ctr" defTabSz="1152144" fontAlgn="auto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2300" kern="0" dirty="0">
                    <a:solidFill>
                      <a:srgbClr val="4D4D4D"/>
                    </a:solidFill>
                    <a:latin typeface="+mn-lt"/>
                    <a:ea typeface="+mn-ea"/>
                    <a:cs typeface="+mn-ea"/>
                    <a:sym typeface="+mn-lt"/>
                  </a:rPr>
                  <a:t>添加文本</a:t>
                </a:r>
              </a:p>
            </p:txBody>
          </p:sp>
          <p:sp>
            <p:nvSpPr>
              <p:cNvPr id="16" name="未知">
                <a:extLst>
                  <a:ext uri="{FF2B5EF4-FFF2-40B4-BE49-F238E27FC236}">
                    <a16:creationId xmlns:a16="http://schemas.microsoft.com/office/drawing/2014/main" id="{80D095B6-A812-CD23-0874-1F8B9438464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23088" y="4171950"/>
                <a:ext cx="766762" cy="374650"/>
              </a:xfrm>
              <a:custGeom>
                <a:avLst/>
                <a:gdLst>
                  <a:gd name="T0" fmla="*/ 729 w 1321"/>
                  <a:gd name="T1" fmla="*/ 203 h 712"/>
                  <a:gd name="T2" fmla="*/ 738 w 1321"/>
                  <a:gd name="T3" fmla="*/ 224 h 712"/>
                  <a:gd name="T4" fmla="*/ 740 w 1321"/>
                  <a:gd name="T5" fmla="*/ 244 h 712"/>
                  <a:gd name="T6" fmla="*/ 737 w 1321"/>
                  <a:gd name="T7" fmla="*/ 262 h 712"/>
                  <a:gd name="T8" fmla="*/ 727 w 1321"/>
                  <a:gd name="T9" fmla="*/ 279 h 712"/>
                  <a:gd name="T10" fmla="*/ 713 w 1321"/>
                  <a:gd name="T11" fmla="*/ 294 h 712"/>
                  <a:gd name="T12" fmla="*/ 694 w 1321"/>
                  <a:gd name="T13" fmla="*/ 306 h 712"/>
                  <a:gd name="T14" fmla="*/ 670 w 1321"/>
                  <a:gd name="T15" fmla="*/ 318 h 712"/>
                  <a:gd name="T16" fmla="*/ 643 w 1321"/>
                  <a:gd name="T17" fmla="*/ 329 h 712"/>
                  <a:gd name="T18" fmla="*/ 612 w 1321"/>
                  <a:gd name="T19" fmla="*/ 338 h 712"/>
                  <a:gd name="T20" fmla="*/ 578 w 1321"/>
                  <a:gd name="T21" fmla="*/ 346 h 712"/>
                  <a:gd name="T22" fmla="*/ 542 w 1321"/>
                  <a:gd name="T23" fmla="*/ 352 h 712"/>
                  <a:gd name="T24" fmla="*/ 502 w 1321"/>
                  <a:gd name="T25" fmla="*/ 357 h 712"/>
                  <a:gd name="T26" fmla="*/ 462 w 1321"/>
                  <a:gd name="T27" fmla="*/ 360 h 712"/>
                  <a:gd name="T28" fmla="*/ 445 w 1321"/>
                  <a:gd name="T29" fmla="*/ 361 h 712"/>
                  <a:gd name="T30" fmla="*/ 267 w 1321"/>
                  <a:gd name="T31" fmla="*/ 361 h 712"/>
                  <a:gd name="T32" fmla="*/ 264 w 1321"/>
                  <a:gd name="T33" fmla="*/ 361 h 712"/>
                  <a:gd name="T34" fmla="*/ 229 w 1321"/>
                  <a:gd name="T35" fmla="*/ 359 h 712"/>
                  <a:gd name="T36" fmla="*/ 195 w 1321"/>
                  <a:gd name="T37" fmla="*/ 357 h 712"/>
                  <a:gd name="T38" fmla="*/ 162 w 1321"/>
                  <a:gd name="T39" fmla="*/ 353 h 712"/>
                  <a:gd name="T40" fmla="*/ 132 w 1321"/>
                  <a:gd name="T41" fmla="*/ 349 h 712"/>
                  <a:gd name="T42" fmla="*/ 104 w 1321"/>
                  <a:gd name="T43" fmla="*/ 343 h 712"/>
                  <a:gd name="T44" fmla="*/ 79 w 1321"/>
                  <a:gd name="T45" fmla="*/ 336 h 712"/>
                  <a:gd name="T46" fmla="*/ 57 w 1321"/>
                  <a:gd name="T47" fmla="*/ 329 h 712"/>
                  <a:gd name="T48" fmla="*/ 38 w 1321"/>
                  <a:gd name="T49" fmla="*/ 319 h 712"/>
                  <a:gd name="T50" fmla="*/ 22 w 1321"/>
                  <a:gd name="T51" fmla="*/ 308 h 712"/>
                  <a:gd name="T52" fmla="*/ 10 w 1321"/>
                  <a:gd name="T53" fmla="*/ 296 h 712"/>
                  <a:gd name="T54" fmla="*/ 3 w 1321"/>
                  <a:gd name="T55" fmla="*/ 281 h 712"/>
                  <a:gd name="T56" fmla="*/ 0 w 1321"/>
                  <a:gd name="T57" fmla="*/ 266 h 712"/>
                  <a:gd name="T58" fmla="*/ 0 w 1321"/>
                  <a:gd name="T59" fmla="*/ 264 h 712"/>
                  <a:gd name="T60" fmla="*/ 2 w 1321"/>
                  <a:gd name="T61" fmla="*/ 247 h 712"/>
                  <a:gd name="T62" fmla="*/ 9 w 1321"/>
                  <a:gd name="T63" fmla="*/ 226 h 712"/>
                  <a:gd name="T64" fmla="*/ 29 w 1321"/>
                  <a:gd name="T65" fmla="*/ 188 h 712"/>
                  <a:gd name="T66" fmla="*/ 53 w 1321"/>
                  <a:gd name="T67" fmla="*/ 152 h 712"/>
                  <a:gd name="T68" fmla="*/ 82 w 1321"/>
                  <a:gd name="T69" fmla="*/ 119 h 712"/>
                  <a:gd name="T70" fmla="*/ 114 w 1321"/>
                  <a:gd name="T71" fmla="*/ 89 h 712"/>
                  <a:gd name="T72" fmla="*/ 151 w 1321"/>
                  <a:gd name="T73" fmla="*/ 63 h 712"/>
                  <a:gd name="T74" fmla="*/ 191 w 1321"/>
                  <a:gd name="T75" fmla="*/ 42 h 712"/>
                  <a:gd name="T76" fmla="*/ 232 w 1321"/>
                  <a:gd name="T77" fmla="*/ 24 h 712"/>
                  <a:gd name="T78" fmla="*/ 278 w 1321"/>
                  <a:gd name="T79" fmla="*/ 11 h 712"/>
                  <a:gd name="T80" fmla="*/ 325 w 1321"/>
                  <a:gd name="T81" fmla="*/ 3 h 712"/>
                  <a:gd name="T82" fmla="*/ 374 w 1321"/>
                  <a:gd name="T83" fmla="*/ 0 h 712"/>
                  <a:gd name="T84" fmla="*/ 374 w 1321"/>
                  <a:gd name="T85" fmla="*/ 0 h 712"/>
                  <a:gd name="T86" fmla="*/ 425 w 1321"/>
                  <a:gd name="T87" fmla="*/ 3 h 712"/>
                  <a:gd name="T88" fmla="*/ 474 w 1321"/>
                  <a:gd name="T89" fmla="*/ 12 h 712"/>
                  <a:gd name="T90" fmla="*/ 522 w 1321"/>
                  <a:gd name="T91" fmla="*/ 27 h 712"/>
                  <a:gd name="T92" fmla="*/ 566 w 1321"/>
                  <a:gd name="T93" fmla="*/ 46 h 712"/>
                  <a:gd name="T94" fmla="*/ 606 w 1321"/>
                  <a:gd name="T95" fmla="*/ 69 h 712"/>
                  <a:gd name="T96" fmla="*/ 644 w 1321"/>
                  <a:gd name="T97" fmla="*/ 98 h 712"/>
                  <a:gd name="T98" fmla="*/ 677 w 1321"/>
                  <a:gd name="T99" fmla="*/ 130 h 712"/>
                  <a:gd name="T100" fmla="*/ 705 w 1321"/>
                  <a:gd name="T101" fmla="*/ 165 h 712"/>
                  <a:gd name="T102" fmla="*/ 729 w 1321"/>
                  <a:gd name="T103" fmla="*/ 203 h 712"/>
                  <a:gd name="T104" fmla="*/ 729 w 1321"/>
                  <a:gd name="T105" fmla="*/ 203 h 712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1321"/>
                  <a:gd name="T160" fmla="*/ 0 h 712"/>
                  <a:gd name="T161" fmla="*/ 1321 w 1321"/>
                  <a:gd name="T162" fmla="*/ 712 h 712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1321" h="712">
                    <a:moveTo>
                      <a:pt x="1301" y="401"/>
                    </a:moveTo>
                    <a:lnTo>
                      <a:pt x="1317" y="442"/>
                    </a:lnTo>
                    <a:lnTo>
                      <a:pt x="1321" y="481"/>
                    </a:lnTo>
                    <a:lnTo>
                      <a:pt x="1315" y="516"/>
                    </a:lnTo>
                    <a:lnTo>
                      <a:pt x="1298" y="550"/>
                    </a:lnTo>
                    <a:lnTo>
                      <a:pt x="1272" y="579"/>
                    </a:lnTo>
                    <a:lnTo>
                      <a:pt x="1239" y="604"/>
                    </a:lnTo>
                    <a:lnTo>
                      <a:pt x="1196" y="628"/>
                    </a:lnTo>
                    <a:lnTo>
                      <a:pt x="1147" y="649"/>
                    </a:lnTo>
                    <a:lnTo>
                      <a:pt x="1092" y="667"/>
                    </a:lnTo>
                    <a:lnTo>
                      <a:pt x="1031" y="683"/>
                    </a:lnTo>
                    <a:lnTo>
                      <a:pt x="967" y="694"/>
                    </a:lnTo>
                    <a:lnTo>
                      <a:pt x="896" y="704"/>
                    </a:lnTo>
                    <a:lnTo>
                      <a:pt x="824" y="710"/>
                    </a:lnTo>
                    <a:lnTo>
                      <a:pt x="795" y="712"/>
                    </a:lnTo>
                    <a:lnTo>
                      <a:pt x="476" y="712"/>
                    </a:lnTo>
                    <a:lnTo>
                      <a:pt x="472" y="712"/>
                    </a:lnTo>
                    <a:lnTo>
                      <a:pt x="409" y="708"/>
                    </a:lnTo>
                    <a:lnTo>
                      <a:pt x="348" y="704"/>
                    </a:lnTo>
                    <a:lnTo>
                      <a:pt x="290" y="696"/>
                    </a:lnTo>
                    <a:lnTo>
                      <a:pt x="235" y="689"/>
                    </a:lnTo>
                    <a:lnTo>
                      <a:pt x="186" y="677"/>
                    </a:lnTo>
                    <a:lnTo>
                      <a:pt x="141" y="663"/>
                    </a:lnTo>
                    <a:lnTo>
                      <a:pt x="102" y="648"/>
                    </a:lnTo>
                    <a:lnTo>
                      <a:pt x="67" y="630"/>
                    </a:lnTo>
                    <a:lnTo>
                      <a:pt x="39" y="608"/>
                    </a:lnTo>
                    <a:lnTo>
                      <a:pt x="18" y="583"/>
                    </a:lnTo>
                    <a:lnTo>
                      <a:pt x="6" y="554"/>
                    </a:lnTo>
                    <a:lnTo>
                      <a:pt x="0" y="524"/>
                    </a:lnTo>
                    <a:lnTo>
                      <a:pt x="0" y="520"/>
                    </a:lnTo>
                    <a:lnTo>
                      <a:pt x="4" y="487"/>
                    </a:lnTo>
                    <a:lnTo>
                      <a:pt x="16" y="446"/>
                    </a:lnTo>
                    <a:lnTo>
                      <a:pt x="51" y="370"/>
                    </a:lnTo>
                    <a:lnTo>
                      <a:pt x="94" y="299"/>
                    </a:lnTo>
                    <a:lnTo>
                      <a:pt x="147" y="235"/>
                    </a:lnTo>
                    <a:lnTo>
                      <a:pt x="204" y="176"/>
                    </a:lnTo>
                    <a:lnTo>
                      <a:pt x="270" y="125"/>
                    </a:lnTo>
                    <a:lnTo>
                      <a:pt x="341" y="82"/>
                    </a:lnTo>
                    <a:lnTo>
                      <a:pt x="415" y="47"/>
                    </a:lnTo>
                    <a:lnTo>
                      <a:pt x="497" y="21"/>
                    </a:lnTo>
                    <a:lnTo>
                      <a:pt x="581" y="6"/>
                    </a:lnTo>
                    <a:lnTo>
                      <a:pt x="667" y="0"/>
                    </a:lnTo>
                    <a:lnTo>
                      <a:pt x="759" y="6"/>
                    </a:lnTo>
                    <a:lnTo>
                      <a:pt x="847" y="23"/>
                    </a:lnTo>
                    <a:lnTo>
                      <a:pt x="932" y="53"/>
                    </a:lnTo>
                    <a:lnTo>
                      <a:pt x="1010" y="90"/>
                    </a:lnTo>
                    <a:lnTo>
                      <a:pt x="1082" y="137"/>
                    </a:lnTo>
                    <a:lnTo>
                      <a:pt x="1149" y="194"/>
                    </a:lnTo>
                    <a:lnTo>
                      <a:pt x="1208" y="256"/>
                    </a:lnTo>
                    <a:lnTo>
                      <a:pt x="1258" y="325"/>
                    </a:lnTo>
                    <a:lnTo>
                      <a:pt x="1301" y="401"/>
                    </a:lnTo>
                    <a:close/>
                  </a:path>
                </a:pathLst>
              </a:custGeom>
            </p:spPr>
            <p:txBody>
              <a:bodyPr/>
              <a:lstStyle/>
              <a:p>
                <a:pPr defTabSz="1152144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300" kern="0" dirty="0">
                  <a:solidFill>
                    <a:sysClr val="windowText" lastClr="000000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17" name="组合 63">
              <a:extLst>
                <a:ext uri="{FF2B5EF4-FFF2-40B4-BE49-F238E27FC236}">
                  <a16:creationId xmlns:a16="http://schemas.microsoft.com/office/drawing/2014/main" id="{519BC1EA-DF28-444E-DA68-43A305B08D0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475347" y="5603484"/>
              <a:ext cx="1252225" cy="1250110"/>
              <a:chOff x="5929313" y="5103813"/>
              <a:chExt cx="993775" cy="992187"/>
            </a:xfrm>
          </p:grpSpPr>
          <p:sp>
            <p:nvSpPr>
              <p:cNvPr id="18" name="Oval 19">
                <a:extLst>
                  <a:ext uri="{FF2B5EF4-FFF2-40B4-BE49-F238E27FC236}">
                    <a16:creationId xmlns:a16="http://schemas.microsoft.com/office/drawing/2014/main" id="{E8F12189-4BA0-3270-0DD4-D45A17B9B45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29313" y="5103813"/>
                <a:ext cx="993775" cy="992187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C5C5C5"/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C5C5C5"/>
                </a:solidFill>
                <a:round/>
                <a:headEnd/>
                <a:tailEnd/>
              </a:ln>
              <a:effectLst/>
            </p:spPr>
            <p:txBody>
              <a:bodyPr anchor="ctr"/>
              <a:lstStyle/>
              <a:p>
                <a:pPr algn="ctr" defTabSz="1152144" fontAlgn="auto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2300" kern="0" dirty="0">
                    <a:solidFill>
                      <a:srgbClr val="4D4D4D"/>
                    </a:solidFill>
                    <a:latin typeface="+mn-lt"/>
                    <a:ea typeface="+mn-ea"/>
                    <a:cs typeface="+mn-ea"/>
                    <a:sym typeface="+mn-lt"/>
                  </a:rPr>
                  <a:t>添加文本</a:t>
                </a:r>
              </a:p>
            </p:txBody>
          </p:sp>
          <p:sp>
            <p:nvSpPr>
              <p:cNvPr id="19" name="未知">
                <a:extLst>
                  <a:ext uri="{FF2B5EF4-FFF2-40B4-BE49-F238E27FC236}">
                    <a16:creationId xmlns:a16="http://schemas.microsoft.com/office/drawing/2014/main" id="{CE7B49E9-4DAF-2E42-1E6D-2F77036FBE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43613" y="5126038"/>
                <a:ext cx="766762" cy="374650"/>
              </a:xfrm>
              <a:custGeom>
                <a:avLst/>
                <a:gdLst>
                  <a:gd name="T0" fmla="*/ 729 w 1321"/>
                  <a:gd name="T1" fmla="*/ 203 h 712"/>
                  <a:gd name="T2" fmla="*/ 738 w 1321"/>
                  <a:gd name="T3" fmla="*/ 224 h 712"/>
                  <a:gd name="T4" fmla="*/ 740 w 1321"/>
                  <a:gd name="T5" fmla="*/ 244 h 712"/>
                  <a:gd name="T6" fmla="*/ 737 w 1321"/>
                  <a:gd name="T7" fmla="*/ 262 h 712"/>
                  <a:gd name="T8" fmla="*/ 727 w 1321"/>
                  <a:gd name="T9" fmla="*/ 279 h 712"/>
                  <a:gd name="T10" fmla="*/ 713 w 1321"/>
                  <a:gd name="T11" fmla="*/ 294 h 712"/>
                  <a:gd name="T12" fmla="*/ 694 w 1321"/>
                  <a:gd name="T13" fmla="*/ 306 h 712"/>
                  <a:gd name="T14" fmla="*/ 670 w 1321"/>
                  <a:gd name="T15" fmla="*/ 318 h 712"/>
                  <a:gd name="T16" fmla="*/ 643 w 1321"/>
                  <a:gd name="T17" fmla="*/ 329 h 712"/>
                  <a:gd name="T18" fmla="*/ 612 w 1321"/>
                  <a:gd name="T19" fmla="*/ 338 h 712"/>
                  <a:gd name="T20" fmla="*/ 578 w 1321"/>
                  <a:gd name="T21" fmla="*/ 346 h 712"/>
                  <a:gd name="T22" fmla="*/ 542 w 1321"/>
                  <a:gd name="T23" fmla="*/ 352 h 712"/>
                  <a:gd name="T24" fmla="*/ 502 w 1321"/>
                  <a:gd name="T25" fmla="*/ 357 h 712"/>
                  <a:gd name="T26" fmla="*/ 462 w 1321"/>
                  <a:gd name="T27" fmla="*/ 360 h 712"/>
                  <a:gd name="T28" fmla="*/ 445 w 1321"/>
                  <a:gd name="T29" fmla="*/ 361 h 712"/>
                  <a:gd name="T30" fmla="*/ 267 w 1321"/>
                  <a:gd name="T31" fmla="*/ 361 h 712"/>
                  <a:gd name="T32" fmla="*/ 264 w 1321"/>
                  <a:gd name="T33" fmla="*/ 361 h 712"/>
                  <a:gd name="T34" fmla="*/ 229 w 1321"/>
                  <a:gd name="T35" fmla="*/ 359 h 712"/>
                  <a:gd name="T36" fmla="*/ 195 w 1321"/>
                  <a:gd name="T37" fmla="*/ 357 h 712"/>
                  <a:gd name="T38" fmla="*/ 162 w 1321"/>
                  <a:gd name="T39" fmla="*/ 353 h 712"/>
                  <a:gd name="T40" fmla="*/ 132 w 1321"/>
                  <a:gd name="T41" fmla="*/ 349 h 712"/>
                  <a:gd name="T42" fmla="*/ 104 w 1321"/>
                  <a:gd name="T43" fmla="*/ 343 h 712"/>
                  <a:gd name="T44" fmla="*/ 79 w 1321"/>
                  <a:gd name="T45" fmla="*/ 336 h 712"/>
                  <a:gd name="T46" fmla="*/ 57 w 1321"/>
                  <a:gd name="T47" fmla="*/ 329 h 712"/>
                  <a:gd name="T48" fmla="*/ 38 w 1321"/>
                  <a:gd name="T49" fmla="*/ 319 h 712"/>
                  <a:gd name="T50" fmla="*/ 22 w 1321"/>
                  <a:gd name="T51" fmla="*/ 308 h 712"/>
                  <a:gd name="T52" fmla="*/ 10 w 1321"/>
                  <a:gd name="T53" fmla="*/ 296 h 712"/>
                  <a:gd name="T54" fmla="*/ 3 w 1321"/>
                  <a:gd name="T55" fmla="*/ 281 h 712"/>
                  <a:gd name="T56" fmla="*/ 0 w 1321"/>
                  <a:gd name="T57" fmla="*/ 266 h 712"/>
                  <a:gd name="T58" fmla="*/ 0 w 1321"/>
                  <a:gd name="T59" fmla="*/ 264 h 712"/>
                  <a:gd name="T60" fmla="*/ 2 w 1321"/>
                  <a:gd name="T61" fmla="*/ 247 h 712"/>
                  <a:gd name="T62" fmla="*/ 9 w 1321"/>
                  <a:gd name="T63" fmla="*/ 226 h 712"/>
                  <a:gd name="T64" fmla="*/ 29 w 1321"/>
                  <a:gd name="T65" fmla="*/ 188 h 712"/>
                  <a:gd name="T66" fmla="*/ 53 w 1321"/>
                  <a:gd name="T67" fmla="*/ 152 h 712"/>
                  <a:gd name="T68" fmla="*/ 82 w 1321"/>
                  <a:gd name="T69" fmla="*/ 119 h 712"/>
                  <a:gd name="T70" fmla="*/ 114 w 1321"/>
                  <a:gd name="T71" fmla="*/ 89 h 712"/>
                  <a:gd name="T72" fmla="*/ 151 w 1321"/>
                  <a:gd name="T73" fmla="*/ 63 h 712"/>
                  <a:gd name="T74" fmla="*/ 191 w 1321"/>
                  <a:gd name="T75" fmla="*/ 42 h 712"/>
                  <a:gd name="T76" fmla="*/ 232 w 1321"/>
                  <a:gd name="T77" fmla="*/ 24 h 712"/>
                  <a:gd name="T78" fmla="*/ 278 w 1321"/>
                  <a:gd name="T79" fmla="*/ 11 h 712"/>
                  <a:gd name="T80" fmla="*/ 325 w 1321"/>
                  <a:gd name="T81" fmla="*/ 3 h 712"/>
                  <a:gd name="T82" fmla="*/ 374 w 1321"/>
                  <a:gd name="T83" fmla="*/ 0 h 712"/>
                  <a:gd name="T84" fmla="*/ 374 w 1321"/>
                  <a:gd name="T85" fmla="*/ 0 h 712"/>
                  <a:gd name="T86" fmla="*/ 425 w 1321"/>
                  <a:gd name="T87" fmla="*/ 3 h 712"/>
                  <a:gd name="T88" fmla="*/ 474 w 1321"/>
                  <a:gd name="T89" fmla="*/ 12 h 712"/>
                  <a:gd name="T90" fmla="*/ 522 w 1321"/>
                  <a:gd name="T91" fmla="*/ 27 h 712"/>
                  <a:gd name="T92" fmla="*/ 566 w 1321"/>
                  <a:gd name="T93" fmla="*/ 46 h 712"/>
                  <a:gd name="T94" fmla="*/ 606 w 1321"/>
                  <a:gd name="T95" fmla="*/ 69 h 712"/>
                  <a:gd name="T96" fmla="*/ 644 w 1321"/>
                  <a:gd name="T97" fmla="*/ 98 h 712"/>
                  <a:gd name="T98" fmla="*/ 677 w 1321"/>
                  <a:gd name="T99" fmla="*/ 130 h 712"/>
                  <a:gd name="T100" fmla="*/ 705 w 1321"/>
                  <a:gd name="T101" fmla="*/ 165 h 712"/>
                  <a:gd name="T102" fmla="*/ 729 w 1321"/>
                  <a:gd name="T103" fmla="*/ 203 h 712"/>
                  <a:gd name="T104" fmla="*/ 729 w 1321"/>
                  <a:gd name="T105" fmla="*/ 203 h 712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1321"/>
                  <a:gd name="T160" fmla="*/ 0 h 712"/>
                  <a:gd name="T161" fmla="*/ 1321 w 1321"/>
                  <a:gd name="T162" fmla="*/ 712 h 712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1321" h="712">
                    <a:moveTo>
                      <a:pt x="1301" y="401"/>
                    </a:moveTo>
                    <a:lnTo>
                      <a:pt x="1317" y="442"/>
                    </a:lnTo>
                    <a:lnTo>
                      <a:pt x="1321" y="481"/>
                    </a:lnTo>
                    <a:lnTo>
                      <a:pt x="1315" y="516"/>
                    </a:lnTo>
                    <a:lnTo>
                      <a:pt x="1298" y="550"/>
                    </a:lnTo>
                    <a:lnTo>
                      <a:pt x="1272" y="579"/>
                    </a:lnTo>
                    <a:lnTo>
                      <a:pt x="1239" y="604"/>
                    </a:lnTo>
                    <a:lnTo>
                      <a:pt x="1196" y="628"/>
                    </a:lnTo>
                    <a:lnTo>
                      <a:pt x="1147" y="649"/>
                    </a:lnTo>
                    <a:lnTo>
                      <a:pt x="1092" y="667"/>
                    </a:lnTo>
                    <a:lnTo>
                      <a:pt x="1031" y="683"/>
                    </a:lnTo>
                    <a:lnTo>
                      <a:pt x="967" y="694"/>
                    </a:lnTo>
                    <a:lnTo>
                      <a:pt x="896" y="704"/>
                    </a:lnTo>
                    <a:lnTo>
                      <a:pt x="824" y="710"/>
                    </a:lnTo>
                    <a:lnTo>
                      <a:pt x="795" y="712"/>
                    </a:lnTo>
                    <a:lnTo>
                      <a:pt x="476" y="712"/>
                    </a:lnTo>
                    <a:lnTo>
                      <a:pt x="472" y="712"/>
                    </a:lnTo>
                    <a:lnTo>
                      <a:pt x="409" y="708"/>
                    </a:lnTo>
                    <a:lnTo>
                      <a:pt x="348" y="704"/>
                    </a:lnTo>
                    <a:lnTo>
                      <a:pt x="290" y="696"/>
                    </a:lnTo>
                    <a:lnTo>
                      <a:pt x="235" y="689"/>
                    </a:lnTo>
                    <a:lnTo>
                      <a:pt x="186" y="677"/>
                    </a:lnTo>
                    <a:lnTo>
                      <a:pt x="141" y="663"/>
                    </a:lnTo>
                    <a:lnTo>
                      <a:pt x="102" y="648"/>
                    </a:lnTo>
                    <a:lnTo>
                      <a:pt x="67" y="630"/>
                    </a:lnTo>
                    <a:lnTo>
                      <a:pt x="39" y="608"/>
                    </a:lnTo>
                    <a:lnTo>
                      <a:pt x="18" y="583"/>
                    </a:lnTo>
                    <a:lnTo>
                      <a:pt x="6" y="554"/>
                    </a:lnTo>
                    <a:lnTo>
                      <a:pt x="0" y="524"/>
                    </a:lnTo>
                    <a:lnTo>
                      <a:pt x="0" y="520"/>
                    </a:lnTo>
                    <a:lnTo>
                      <a:pt x="4" y="487"/>
                    </a:lnTo>
                    <a:lnTo>
                      <a:pt x="16" y="446"/>
                    </a:lnTo>
                    <a:lnTo>
                      <a:pt x="51" y="370"/>
                    </a:lnTo>
                    <a:lnTo>
                      <a:pt x="94" y="299"/>
                    </a:lnTo>
                    <a:lnTo>
                      <a:pt x="147" y="235"/>
                    </a:lnTo>
                    <a:lnTo>
                      <a:pt x="204" y="176"/>
                    </a:lnTo>
                    <a:lnTo>
                      <a:pt x="270" y="125"/>
                    </a:lnTo>
                    <a:lnTo>
                      <a:pt x="341" y="82"/>
                    </a:lnTo>
                    <a:lnTo>
                      <a:pt x="415" y="47"/>
                    </a:lnTo>
                    <a:lnTo>
                      <a:pt x="497" y="21"/>
                    </a:lnTo>
                    <a:lnTo>
                      <a:pt x="581" y="6"/>
                    </a:lnTo>
                    <a:lnTo>
                      <a:pt x="667" y="0"/>
                    </a:lnTo>
                    <a:lnTo>
                      <a:pt x="759" y="6"/>
                    </a:lnTo>
                    <a:lnTo>
                      <a:pt x="847" y="23"/>
                    </a:lnTo>
                    <a:lnTo>
                      <a:pt x="932" y="53"/>
                    </a:lnTo>
                    <a:lnTo>
                      <a:pt x="1010" y="90"/>
                    </a:lnTo>
                    <a:lnTo>
                      <a:pt x="1082" y="137"/>
                    </a:lnTo>
                    <a:lnTo>
                      <a:pt x="1149" y="194"/>
                    </a:lnTo>
                    <a:lnTo>
                      <a:pt x="1208" y="256"/>
                    </a:lnTo>
                    <a:lnTo>
                      <a:pt x="1258" y="325"/>
                    </a:lnTo>
                    <a:lnTo>
                      <a:pt x="1301" y="401"/>
                    </a:lnTo>
                    <a:close/>
                  </a:path>
                </a:pathLst>
              </a:custGeom>
            </p:spPr>
            <p:txBody>
              <a:bodyPr/>
              <a:lstStyle/>
              <a:p>
                <a:pPr defTabSz="1152144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300" kern="0" dirty="0">
                  <a:solidFill>
                    <a:sysClr val="windowText" lastClr="000000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20" name="组合 64">
              <a:extLst>
                <a:ext uri="{FF2B5EF4-FFF2-40B4-BE49-F238E27FC236}">
                  <a16:creationId xmlns:a16="http://schemas.microsoft.com/office/drawing/2014/main" id="{7661086C-6CF7-E998-F0FD-99E8A08AD5E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770500" y="5651488"/>
              <a:ext cx="1252225" cy="1252111"/>
              <a:chOff x="2195513" y="5141913"/>
              <a:chExt cx="993775" cy="993775"/>
            </a:xfrm>
          </p:grpSpPr>
          <p:sp>
            <p:nvSpPr>
              <p:cNvPr id="21" name="Oval 19">
                <a:extLst>
                  <a:ext uri="{FF2B5EF4-FFF2-40B4-BE49-F238E27FC236}">
                    <a16:creationId xmlns:a16="http://schemas.microsoft.com/office/drawing/2014/main" id="{74B70D12-4898-21B7-79B2-1009381703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95513" y="5141913"/>
                <a:ext cx="993775" cy="993775"/>
              </a:xfrm>
              <a:prstGeom prst="ellipse">
                <a:avLst/>
              </a:prstGeom>
              <a:gradFill rotWithShape="1">
                <a:gsLst>
                  <a:gs pos="0">
                    <a:srgbClr val="2676FF">
                      <a:lumMod val="40000"/>
                      <a:lumOff val="60000"/>
                    </a:srgbClr>
                  </a:gs>
                  <a:gs pos="100000">
                    <a:srgbClr val="2676FF"/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2676FF"/>
                </a:solidFill>
                <a:round/>
                <a:headEnd/>
                <a:tailEnd/>
              </a:ln>
              <a:effectLst/>
            </p:spPr>
            <p:txBody>
              <a:bodyPr anchor="ctr"/>
              <a:lstStyle/>
              <a:p>
                <a:pPr algn="ctr" defTabSz="1152144" fontAlgn="auto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2300" kern="0" dirty="0">
                    <a:solidFill>
                      <a:sysClr val="window" lastClr="FFFFFF"/>
                    </a:solidFill>
                    <a:latin typeface="+mn-lt"/>
                    <a:ea typeface="+mn-ea"/>
                    <a:cs typeface="+mn-ea"/>
                    <a:sym typeface="+mn-lt"/>
                  </a:rPr>
                  <a:t>添加文本</a:t>
                </a:r>
              </a:p>
            </p:txBody>
          </p:sp>
          <p:sp>
            <p:nvSpPr>
              <p:cNvPr id="22" name="未知">
                <a:extLst>
                  <a:ext uri="{FF2B5EF4-FFF2-40B4-BE49-F238E27FC236}">
                    <a16:creationId xmlns:a16="http://schemas.microsoft.com/office/drawing/2014/main" id="{3678B5D5-699A-59E2-F18A-CC080CCBCA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09813" y="5165725"/>
                <a:ext cx="766762" cy="373063"/>
              </a:xfrm>
              <a:custGeom>
                <a:avLst/>
                <a:gdLst>
                  <a:gd name="T0" fmla="*/ 729 w 1321"/>
                  <a:gd name="T1" fmla="*/ 203 h 712"/>
                  <a:gd name="T2" fmla="*/ 738 w 1321"/>
                  <a:gd name="T3" fmla="*/ 224 h 712"/>
                  <a:gd name="T4" fmla="*/ 740 w 1321"/>
                  <a:gd name="T5" fmla="*/ 244 h 712"/>
                  <a:gd name="T6" fmla="*/ 737 w 1321"/>
                  <a:gd name="T7" fmla="*/ 262 h 712"/>
                  <a:gd name="T8" fmla="*/ 727 w 1321"/>
                  <a:gd name="T9" fmla="*/ 279 h 712"/>
                  <a:gd name="T10" fmla="*/ 713 w 1321"/>
                  <a:gd name="T11" fmla="*/ 294 h 712"/>
                  <a:gd name="T12" fmla="*/ 694 w 1321"/>
                  <a:gd name="T13" fmla="*/ 306 h 712"/>
                  <a:gd name="T14" fmla="*/ 670 w 1321"/>
                  <a:gd name="T15" fmla="*/ 318 h 712"/>
                  <a:gd name="T16" fmla="*/ 643 w 1321"/>
                  <a:gd name="T17" fmla="*/ 329 h 712"/>
                  <a:gd name="T18" fmla="*/ 612 w 1321"/>
                  <a:gd name="T19" fmla="*/ 338 h 712"/>
                  <a:gd name="T20" fmla="*/ 578 w 1321"/>
                  <a:gd name="T21" fmla="*/ 346 h 712"/>
                  <a:gd name="T22" fmla="*/ 542 w 1321"/>
                  <a:gd name="T23" fmla="*/ 352 h 712"/>
                  <a:gd name="T24" fmla="*/ 502 w 1321"/>
                  <a:gd name="T25" fmla="*/ 357 h 712"/>
                  <a:gd name="T26" fmla="*/ 462 w 1321"/>
                  <a:gd name="T27" fmla="*/ 360 h 712"/>
                  <a:gd name="T28" fmla="*/ 445 w 1321"/>
                  <a:gd name="T29" fmla="*/ 361 h 712"/>
                  <a:gd name="T30" fmla="*/ 267 w 1321"/>
                  <a:gd name="T31" fmla="*/ 361 h 712"/>
                  <a:gd name="T32" fmla="*/ 264 w 1321"/>
                  <a:gd name="T33" fmla="*/ 361 h 712"/>
                  <a:gd name="T34" fmla="*/ 229 w 1321"/>
                  <a:gd name="T35" fmla="*/ 359 h 712"/>
                  <a:gd name="T36" fmla="*/ 195 w 1321"/>
                  <a:gd name="T37" fmla="*/ 357 h 712"/>
                  <a:gd name="T38" fmla="*/ 162 w 1321"/>
                  <a:gd name="T39" fmla="*/ 353 h 712"/>
                  <a:gd name="T40" fmla="*/ 132 w 1321"/>
                  <a:gd name="T41" fmla="*/ 349 h 712"/>
                  <a:gd name="T42" fmla="*/ 104 w 1321"/>
                  <a:gd name="T43" fmla="*/ 343 h 712"/>
                  <a:gd name="T44" fmla="*/ 79 w 1321"/>
                  <a:gd name="T45" fmla="*/ 336 h 712"/>
                  <a:gd name="T46" fmla="*/ 57 w 1321"/>
                  <a:gd name="T47" fmla="*/ 329 h 712"/>
                  <a:gd name="T48" fmla="*/ 38 w 1321"/>
                  <a:gd name="T49" fmla="*/ 319 h 712"/>
                  <a:gd name="T50" fmla="*/ 22 w 1321"/>
                  <a:gd name="T51" fmla="*/ 308 h 712"/>
                  <a:gd name="T52" fmla="*/ 10 w 1321"/>
                  <a:gd name="T53" fmla="*/ 296 h 712"/>
                  <a:gd name="T54" fmla="*/ 3 w 1321"/>
                  <a:gd name="T55" fmla="*/ 281 h 712"/>
                  <a:gd name="T56" fmla="*/ 0 w 1321"/>
                  <a:gd name="T57" fmla="*/ 266 h 712"/>
                  <a:gd name="T58" fmla="*/ 0 w 1321"/>
                  <a:gd name="T59" fmla="*/ 264 h 712"/>
                  <a:gd name="T60" fmla="*/ 2 w 1321"/>
                  <a:gd name="T61" fmla="*/ 247 h 712"/>
                  <a:gd name="T62" fmla="*/ 9 w 1321"/>
                  <a:gd name="T63" fmla="*/ 226 h 712"/>
                  <a:gd name="T64" fmla="*/ 29 w 1321"/>
                  <a:gd name="T65" fmla="*/ 188 h 712"/>
                  <a:gd name="T66" fmla="*/ 53 w 1321"/>
                  <a:gd name="T67" fmla="*/ 152 h 712"/>
                  <a:gd name="T68" fmla="*/ 82 w 1321"/>
                  <a:gd name="T69" fmla="*/ 119 h 712"/>
                  <a:gd name="T70" fmla="*/ 114 w 1321"/>
                  <a:gd name="T71" fmla="*/ 89 h 712"/>
                  <a:gd name="T72" fmla="*/ 151 w 1321"/>
                  <a:gd name="T73" fmla="*/ 63 h 712"/>
                  <a:gd name="T74" fmla="*/ 191 w 1321"/>
                  <a:gd name="T75" fmla="*/ 42 h 712"/>
                  <a:gd name="T76" fmla="*/ 232 w 1321"/>
                  <a:gd name="T77" fmla="*/ 24 h 712"/>
                  <a:gd name="T78" fmla="*/ 278 w 1321"/>
                  <a:gd name="T79" fmla="*/ 11 h 712"/>
                  <a:gd name="T80" fmla="*/ 325 w 1321"/>
                  <a:gd name="T81" fmla="*/ 3 h 712"/>
                  <a:gd name="T82" fmla="*/ 374 w 1321"/>
                  <a:gd name="T83" fmla="*/ 0 h 712"/>
                  <a:gd name="T84" fmla="*/ 374 w 1321"/>
                  <a:gd name="T85" fmla="*/ 0 h 712"/>
                  <a:gd name="T86" fmla="*/ 425 w 1321"/>
                  <a:gd name="T87" fmla="*/ 3 h 712"/>
                  <a:gd name="T88" fmla="*/ 474 w 1321"/>
                  <a:gd name="T89" fmla="*/ 12 h 712"/>
                  <a:gd name="T90" fmla="*/ 522 w 1321"/>
                  <a:gd name="T91" fmla="*/ 27 h 712"/>
                  <a:gd name="T92" fmla="*/ 566 w 1321"/>
                  <a:gd name="T93" fmla="*/ 46 h 712"/>
                  <a:gd name="T94" fmla="*/ 606 w 1321"/>
                  <a:gd name="T95" fmla="*/ 69 h 712"/>
                  <a:gd name="T96" fmla="*/ 644 w 1321"/>
                  <a:gd name="T97" fmla="*/ 98 h 712"/>
                  <a:gd name="T98" fmla="*/ 677 w 1321"/>
                  <a:gd name="T99" fmla="*/ 130 h 712"/>
                  <a:gd name="T100" fmla="*/ 705 w 1321"/>
                  <a:gd name="T101" fmla="*/ 165 h 712"/>
                  <a:gd name="T102" fmla="*/ 729 w 1321"/>
                  <a:gd name="T103" fmla="*/ 203 h 712"/>
                  <a:gd name="T104" fmla="*/ 729 w 1321"/>
                  <a:gd name="T105" fmla="*/ 203 h 712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1321"/>
                  <a:gd name="T160" fmla="*/ 0 h 712"/>
                  <a:gd name="T161" fmla="*/ 1321 w 1321"/>
                  <a:gd name="T162" fmla="*/ 712 h 712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1321" h="712">
                    <a:moveTo>
                      <a:pt x="1301" y="401"/>
                    </a:moveTo>
                    <a:lnTo>
                      <a:pt x="1317" y="442"/>
                    </a:lnTo>
                    <a:lnTo>
                      <a:pt x="1321" y="481"/>
                    </a:lnTo>
                    <a:lnTo>
                      <a:pt x="1315" y="516"/>
                    </a:lnTo>
                    <a:lnTo>
                      <a:pt x="1298" y="550"/>
                    </a:lnTo>
                    <a:lnTo>
                      <a:pt x="1272" y="579"/>
                    </a:lnTo>
                    <a:lnTo>
                      <a:pt x="1239" y="604"/>
                    </a:lnTo>
                    <a:lnTo>
                      <a:pt x="1196" y="628"/>
                    </a:lnTo>
                    <a:lnTo>
                      <a:pt x="1147" y="649"/>
                    </a:lnTo>
                    <a:lnTo>
                      <a:pt x="1092" y="667"/>
                    </a:lnTo>
                    <a:lnTo>
                      <a:pt x="1031" y="683"/>
                    </a:lnTo>
                    <a:lnTo>
                      <a:pt x="967" y="694"/>
                    </a:lnTo>
                    <a:lnTo>
                      <a:pt x="896" y="704"/>
                    </a:lnTo>
                    <a:lnTo>
                      <a:pt x="824" y="710"/>
                    </a:lnTo>
                    <a:lnTo>
                      <a:pt x="795" y="712"/>
                    </a:lnTo>
                    <a:lnTo>
                      <a:pt x="476" y="712"/>
                    </a:lnTo>
                    <a:lnTo>
                      <a:pt x="472" y="712"/>
                    </a:lnTo>
                    <a:lnTo>
                      <a:pt x="409" y="708"/>
                    </a:lnTo>
                    <a:lnTo>
                      <a:pt x="348" y="704"/>
                    </a:lnTo>
                    <a:lnTo>
                      <a:pt x="290" y="696"/>
                    </a:lnTo>
                    <a:lnTo>
                      <a:pt x="235" y="689"/>
                    </a:lnTo>
                    <a:lnTo>
                      <a:pt x="186" y="677"/>
                    </a:lnTo>
                    <a:lnTo>
                      <a:pt x="141" y="663"/>
                    </a:lnTo>
                    <a:lnTo>
                      <a:pt x="102" y="648"/>
                    </a:lnTo>
                    <a:lnTo>
                      <a:pt x="67" y="630"/>
                    </a:lnTo>
                    <a:lnTo>
                      <a:pt x="39" y="608"/>
                    </a:lnTo>
                    <a:lnTo>
                      <a:pt x="18" y="583"/>
                    </a:lnTo>
                    <a:lnTo>
                      <a:pt x="6" y="554"/>
                    </a:lnTo>
                    <a:lnTo>
                      <a:pt x="0" y="524"/>
                    </a:lnTo>
                    <a:lnTo>
                      <a:pt x="0" y="520"/>
                    </a:lnTo>
                    <a:lnTo>
                      <a:pt x="4" y="487"/>
                    </a:lnTo>
                    <a:lnTo>
                      <a:pt x="16" y="446"/>
                    </a:lnTo>
                    <a:lnTo>
                      <a:pt x="51" y="370"/>
                    </a:lnTo>
                    <a:lnTo>
                      <a:pt x="94" y="299"/>
                    </a:lnTo>
                    <a:lnTo>
                      <a:pt x="147" y="235"/>
                    </a:lnTo>
                    <a:lnTo>
                      <a:pt x="204" y="176"/>
                    </a:lnTo>
                    <a:lnTo>
                      <a:pt x="270" y="125"/>
                    </a:lnTo>
                    <a:lnTo>
                      <a:pt x="341" y="82"/>
                    </a:lnTo>
                    <a:lnTo>
                      <a:pt x="415" y="47"/>
                    </a:lnTo>
                    <a:lnTo>
                      <a:pt x="497" y="21"/>
                    </a:lnTo>
                    <a:lnTo>
                      <a:pt x="581" y="6"/>
                    </a:lnTo>
                    <a:lnTo>
                      <a:pt x="667" y="0"/>
                    </a:lnTo>
                    <a:lnTo>
                      <a:pt x="759" y="6"/>
                    </a:lnTo>
                    <a:lnTo>
                      <a:pt x="847" y="23"/>
                    </a:lnTo>
                    <a:lnTo>
                      <a:pt x="932" y="53"/>
                    </a:lnTo>
                    <a:lnTo>
                      <a:pt x="1010" y="90"/>
                    </a:lnTo>
                    <a:lnTo>
                      <a:pt x="1082" y="137"/>
                    </a:lnTo>
                    <a:lnTo>
                      <a:pt x="1149" y="194"/>
                    </a:lnTo>
                    <a:lnTo>
                      <a:pt x="1208" y="256"/>
                    </a:lnTo>
                    <a:lnTo>
                      <a:pt x="1258" y="325"/>
                    </a:lnTo>
                    <a:lnTo>
                      <a:pt x="1301" y="401"/>
                    </a:lnTo>
                    <a:close/>
                  </a:path>
                </a:pathLst>
              </a:custGeom>
            </p:spPr>
            <p:txBody>
              <a:bodyPr/>
              <a:lstStyle/>
              <a:p>
                <a:pPr defTabSz="1152144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300" kern="0" dirty="0">
                  <a:solidFill>
                    <a:sysClr val="windowText" lastClr="000000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23" name="组合 65">
              <a:extLst>
                <a:ext uri="{FF2B5EF4-FFF2-40B4-BE49-F238E27FC236}">
                  <a16:creationId xmlns:a16="http://schemas.microsoft.com/office/drawing/2014/main" id="{3D356008-5AA3-864A-75AC-858B4BFF1F6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664300" y="4419379"/>
              <a:ext cx="1250226" cy="1252111"/>
              <a:chOff x="1317625" y="4164013"/>
              <a:chExt cx="992188" cy="993775"/>
            </a:xfrm>
          </p:grpSpPr>
          <p:sp>
            <p:nvSpPr>
              <p:cNvPr id="24" name="Oval 19">
                <a:extLst>
                  <a:ext uri="{FF2B5EF4-FFF2-40B4-BE49-F238E27FC236}">
                    <a16:creationId xmlns:a16="http://schemas.microsoft.com/office/drawing/2014/main" id="{2F08544C-A7AD-51A6-6CE4-7060BAF1A8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17625" y="4164013"/>
                <a:ext cx="992188" cy="993775"/>
              </a:xfrm>
              <a:prstGeom prst="ellipse">
                <a:avLst/>
              </a:prstGeom>
              <a:gradFill rotWithShape="1">
                <a:gsLst>
                  <a:gs pos="0">
                    <a:srgbClr val="2676FF">
                      <a:lumMod val="40000"/>
                      <a:lumOff val="60000"/>
                    </a:srgbClr>
                  </a:gs>
                  <a:gs pos="100000">
                    <a:srgbClr val="2676FF"/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2676FF"/>
                </a:solidFill>
                <a:round/>
                <a:headEnd/>
                <a:tailEnd/>
              </a:ln>
              <a:effectLst/>
            </p:spPr>
            <p:txBody>
              <a:bodyPr anchor="ctr"/>
              <a:lstStyle/>
              <a:p>
                <a:pPr algn="ctr" defTabSz="1152144" fontAlgn="auto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2300" kern="0" dirty="0">
                    <a:solidFill>
                      <a:sysClr val="window" lastClr="FFFFFF"/>
                    </a:solidFill>
                    <a:latin typeface="+mn-lt"/>
                    <a:ea typeface="+mn-ea"/>
                    <a:cs typeface="+mn-ea"/>
                    <a:sym typeface="+mn-lt"/>
                  </a:rPr>
                  <a:t>添加文本</a:t>
                </a:r>
              </a:p>
            </p:txBody>
          </p:sp>
          <p:sp>
            <p:nvSpPr>
              <p:cNvPr id="25" name="未知">
                <a:extLst>
                  <a:ext uri="{FF2B5EF4-FFF2-40B4-BE49-F238E27FC236}">
                    <a16:creationId xmlns:a16="http://schemas.microsoft.com/office/drawing/2014/main" id="{7C235795-BEAE-74A2-C712-4E06CA47F08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30338" y="4186238"/>
                <a:ext cx="766762" cy="374650"/>
              </a:xfrm>
              <a:custGeom>
                <a:avLst/>
                <a:gdLst>
                  <a:gd name="T0" fmla="*/ 729 w 1321"/>
                  <a:gd name="T1" fmla="*/ 203 h 712"/>
                  <a:gd name="T2" fmla="*/ 738 w 1321"/>
                  <a:gd name="T3" fmla="*/ 224 h 712"/>
                  <a:gd name="T4" fmla="*/ 740 w 1321"/>
                  <a:gd name="T5" fmla="*/ 244 h 712"/>
                  <a:gd name="T6" fmla="*/ 737 w 1321"/>
                  <a:gd name="T7" fmla="*/ 262 h 712"/>
                  <a:gd name="T8" fmla="*/ 727 w 1321"/>
                  <a:gd name="T9" fmla="*/ 279 h 712"/>
                  <a:gd name="T10" fmla="*/ 713 w 1321"/>
                  <a:gd name="T11" fmla="*/ 294 h 712"/>
                  <a:gd name="T12" fmla="*/ 694 w 1321"/>
                  <a:gd name="T13" fmla="*/ 306 h 712"/>
                  <a:gd name="T14" fmla="*/ 670 w 1321"/>
                  <a:gd name="T15" fmla="*/ 318 h 712"/>
                  <a:gd name="T16" fmla="*/ 643 w 1321"/>
                  <a:gd name="T17" fmla="*/ 329 h 712"/>
                  <a:gd name="T18" fmla="*/ 612 w 1321"/>
                  <a:gd name="T19" fmla="*/ 338 h 712"/>
                  <a:gd name="T20" fmla="*/ 578 w 1321"/>
                  <a:gd name="T21" fmla="*/ 346 h 712"/>
                  <a:gd name="T22" fmla="*/ 542 w 1321"/>
                  <a:gd name="T23" fmla="*/ 352 h 712"/>
                  <a:gd name="T24" fmla="*/ 502 w 1321"/>
                  <a:gd name="T25" fmla="*/ 357 h 712"/>
                  <a:gd name="T26" fmla="*/ 462 w 1321"/>
                  <a:gd name="T27" fmla="*/ 360 h 712"/>
                  <a:gd name="T28" fmla="*/ 445 w 1321"/>
                  <a:gd name="T29" fmla="*/ 361 h 712"/>
                  <a:gd name="T30" fmla="*/ 267 w 1321"/>
                  <a:gd name="T31" fmla="*/ 361 h 712"/>
                  <a:gd name="T32" fmla="*/ 264 w 1321"/>
                  <a:gd name="T33" fmla="*/ 361 h 712"/>
                  <a:gd name="T34" fmla="*/ 229 w 1321"/>
                  <a:gd name="T35" fmla="*/ 359 h 712"/>
                  <a:gd name="T36" fmla="*/ 195 w 1321"/>
                  <a:gd name="T37" fmla="*/ 357 h 712"/>
                  <a:gd name="T38" fmla="*/ 162 w 1321"/>
                  <a:gd name="T39" fmla="*/ 353 h 712"/>
                  <a:gd name="T40" fmla="*/ 132 w 1321"/>
                  <a:gd name="T41" fmla="*/ 349 h 712"/>
                  <a:gd name="T42" fmla="*/ 104 w 1321"/>
                  <a:gd name="T43" fmla="*/ 343 h 712"/>
                  <a:gd name="T44" fmla="*/ 79 w 1321"/>
                  <a:gd name="T45" fmla="*/ 336 h 712"/>
                  <a:gd name="T46" fmla="*/ 57 w 1321"/>
                  <a:gd name="T47" fmla="*/ 329 h 712"/>
                  <a:gd name="T48" fmla="*/ 38 w 1321"/>
                  <a:gd name="T49" fmla="*/ 319 h 712"/>
                  <a:gd name="T50" fmla="*/ 22 w 1321"/>
                  <a:gd name="T51" fmla="*/ 308 h 712"/>
                  <a:gd name="T52" fmla="*/ 10 w 1321"/>
                  <a:gd name="T53" fmla="*/ 296 h 712"/>
                  <a:gd name="T54" fmla="*/ 3 w 1321"/>
                  <a:gd name="T55" fmla="*/ 281 h 712"/>
                  <a:gd name="T56" fmla="*/ 0 w 1321"/>
                  <a:gd name="T57" fmla="*/ 266 h 712"/>
                  <a:gd name="T58" fmla="*/ 0 w 1321"/>
                  <a:gd name="T59" fmla="*/ 264 h 712"/>
                  <a:gd name="T60" fmla="*/ 2 w 1321"/>
                  <a:gd name="T61" fmla="*/ 247 h 712"/>
                  <a:gd name="T62" fmla="*/ 9 w 1321"/>
                  <a:gd name="T63" fmla="*/ 226 h 712"/>
                  <a:gd name="T64" fmla="*/ 29 w 1321"/>
                  <a:gd name="T65" fmla="*/ 188 h 712"/>
                  <a:gd name="T66" fmla="*/ 53 w 1321"/>
                  <a:gd name="T67" fmla="*/ 152 h 712"/>
                  <a:gd name="T68" fmla="*/ 82 w 1321"/>
                  <a:gd name="T69" fmla="*/ 119 h 712"/>
                  <a:gd name="T70" fmla="*/ 114 w 1321"/>
                  <a:gd name="T71" fmla="*/ 89 h 712"/>
                  <a:gd name="T72" fmla="*/ 151 w 1321"/>
                  <a:gd name="T73" fmla="*/ 63 h 712"/>
                  <a:gd name="T74" fmla="*/ 191 w 1321"/>
                  <a:gd name="T75" fmla="*/ 42 h 712"/>
                  <a:gd name="T76" fmla="*/ 232 w 1321"/>
                  <a:gd name="T77" fmla="*/ 24 h 712"/>
                  <a:gd name="T78" fmla="*/ 278 w 1321"/>
                  <a:gd name="T79" fmla="*/ 11 h 712"/>
                  <a:gd name="T80" fmla="*/ 325 w 1321"/>
                  <a:gd name="T81" fmla="*/ 3 h 712"/>
                  <a:gd name="T82" fmla="*/ 374 w 1321"/>
                  <a:gd name="T83" fmla="*/ 0 h 712"/>
                  <a:gd name="T84" fmla="*/ 374 w 1321"/>
                  <a:gd name="T85" fmla="*/ 0 h 712"/>
                  <a:gd name="T86" fmla="*/ 425 w 1321"/>
                  <a:gd name="T87" fmla="*/ 3 h 712"/>
                  <a:gd name="T88" fmla="*/ 474 w 1321"/>
                  <a:gd name="T89" fmla="*/ 12 h 712"/>
                  <a:gd name="T90" fmla="*/ 522 w 1321"/>
                  <a:gd name="T91" fmla="*/ 27 h 712"/>
                  <a:gd name="T92" fmla="*/ 566 w 1321"/>
                  <a:gd name="T93" fmla="*/ 46 h 712"/>
                  <a:gd name="T94" fmla="*/ 606 w 1321"/>
                  <a:gd name="T95" fmla="*/ 69 h 712"/>
                  <a:gd name="T96" fmla="*/ 644 w 1321"/>
                  <a:gd name="T97" fmla="*/ 98 h 712"/>
                  <a:gd name="T98" fmla="*/ 677 w 1321"/>
                  <a:gd name="T99" fmla="*/ 130 h 712"/>
                  <a:gd name="T100" fmla="*/ 705 w 1321"/>
                  <a:gd name="T101" fmla="*/ 165 h 712"/>
                  <a:gd name="T102" fmla="*/ 729 w 1321"/>
                  <a:gd name="T103" fmla="*/ 203 h 712"/>
                  <a:gd name="T104" fmla="*/ 729 w 1321"/>
                  <a:gd name="T105" fmla="*/ 203 h 712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1321"/>
                  <a:gd name="T160" fmla="*/ 0 h 712"/>
                  <a:gd name="T161" fmla="*/ 1321 w 1321"/>
                  <a:gd name="T162" fmla="*/ 712 h 712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1321" h="712">
                    <a:moveTo>
                      <a:pt x="1301" y="401"/>
                    </a:moveTo>
                    <a:lnTo>
                      <a:pt x="1317" y="442"/>
                    </a:lnTo>
                    <a:lnTo>
                      <a:pt x="1321" y="481"/>
                    </a:lnTo>
                    <a:lnTo>
                      <a:pt x="1315" y="516"/>
                    </a:lnTo>
                    <a:lnTo>
                      <a:pt x="1298" y="550"/>
                    </a:lnTo>
                    <a:lnTo>
                      <a:pt x="1272" y="579"/>
                    </a:lnTo>
                    <a:lnTo>
                      <a:pt x="1239" y="604"/>
                    </a:lnTo>
                    <a:lnTo>
                      <a:pt x="1196" y="628"/>
                    </a:lnTo>
                    <a:lnTo>
                      <a:pt x="1147" y="649"/>
                    </a:lnTo>
                    <a:lnTo>
                      <a:pt x="1092" y="667"/>
                    </a:lnTo>
                    <a:lnTo>
                      <a:pt x="1031" y="683"/>
                    </a:lnTo>
                    <a:lnTo>
                      <a:pt x="967" y="694"/>
                    </a:lnTo>
                    <a:lnTo>
                      <a:pt x="896" y="704"/>
                    </a:lnTo>
                    <a:lnTo>
                      <a:pt x="824" y="710"/>
                    </a:lnTo>
                    <a:lnTo>
                      <a:pt x="795" y="712"/>
                    </a:lnTo>
                    <a:lnTo>
                      <a:pt x="476" y="712"/>
                    </a:lnTo>
                    <a:lnTo>
                      <a:pt x="472" y="712"/>
                    </a:lnTo>
                    <a:lnTo>
                      <a:pt x="409" y="708"/>
                    </a:lnTo>
                    <a:lnTo>
                      <a:pt x="348" y="704"/>
                    </a:lnTo>
                    <a:lnTo>
                      <a:pt x="290" y="696"/>
                    </a:lnTo>
                    <a:lnTo>
                      <a:pt x="235" y="689"/>
                    </a:lnTo>
                    <a:lnTo>
                      <a:pt x="186" y="677"/>
                    </a:lnTo>
                    <a:lnTo>
                      <a:pt x="141" y="663"/>
                    </a:lnTo>
                    <a:lnTo>
                      <a:pt x="102" y="648"/>
                    </a:lnTo>
                    <a:lnTo>
                      <a:pt x="67" y="630"/>
                    </a:lnTo>
                    <a:lnTo>
                      <a:pt x="39" y="608"/>
                    </a:lnTo>
                    <a:lnTo>
                      <a:pt x="18" y="583"/>
                    </a:lnTo>
                    <a:lnTo>
                      <a:pt x="6" y="554"/>
                    </a:lnTo>
                    <a:lnTo>
                      <a:pt x="0" y="524"/>
                    </a:lnTo>
                    <a:lnTo>
                      <a:pt x="0" y="520"/>
                    </a:lnTo>
                    <a:lnTo>
                      <a:pt x="4" y="487"/>
                    </a:lnTo>
                    <a:lnTo>
                      <a:pt x="16" y="446"/>
                    </a:lnTo>
                    <a:lnTo>
                      <a:pt x="51" y="370"/>
                    </a:lnTo>
                    <a:lnTo>
                      <a:pt x="94" y="299"/>
                    </a:lnTo>
                    <a:lnTo>
                      <a:pt x="147" y="235"/>
                    </a:lnTo>
                    <a:lnTo>
                      <a:pt x="204" y="176"/>
                    </a:lnTo>
                    <a:lnTo>
                      <a:pt x="270" y="125"/>
                    </a:lnTo>
                    <a:lnTo>
                      <a:pt x="341" y="82"/>
                    </a:lnTo>
                    <a:lnTo>
                      <a:pt x="415" y="47"/>
                    </a:lnTo>
                    <a:lnTo>
                      <a:pt x="497" y="21"/>
                    </a:lnTo>
                    <a:lnTo>
                      <a:pt x="581" y="6"/>
                    </a:lnTo>
                    <a:lnTo>
                      <a:pt x="667" y="0"/>
                    </a:lnTo>
                    <a:lnTo>
                      <a:pt x="759" y="6"/>
                    </a:lnTo>
                    <a:lnTo>
                      <a:pt x="847" y="23"/>
                    </a:lnTo>
                    <a:lnTo>
                      <a:pt x="932" y="53"/>
                    </a:lnTo>
                    <a:lnTo>
                      <a:pt x="1010" y="90"/>
                    </a:lnTo>
                    <a:lnTo>
                      <a:pt x="1082" y="137"/>
                    </a:lnTo>
                    <a:lnTo>
                      <a:pt x="1149" y="194"/>
                    </a:lnTo>
                    <a:lnTo>
                      <a:pt x="1208" y="256"/>
                    </a:lnTo>
                    <a:lnTo>
                      <a:pt x="1258" y="325"/>
                    </a:lnTo>
                    <a:lnTo>
                      <a:pt x="1301" y="401"/>
                    </a:lnTo>
                    <a:close/>
                  </a:path>
                </a:pathLst>
              </a:custGeom>
            </p:spPr>
            <p:txBody>
              <a:bodyPr/>
              <a:lstStyle/>
              <a:p>
                <a:pPr defTabSz="1152144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300" kern="0" dirty="0">
                  <a:solidFill>
                    <a:sysClr val="windowText" lastClr="000000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26" name="组合 66">
              <a:extLst>
                <a:ext uri="{FF2B5EF4-FFF2-40B4-BE49-F238E27FC236}">
                  <a16:creationId xmlns:a16="http://schemas.microsoft.com/office/drawing/2014/main" id="{30D99EAA-AAC0-6AAA-424E-3B94A748D76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640296" y="2827238"/>
              <a:ext cx="1252225" cy="1250110"/>
              <a:chOff x="1298575" y="2900363"/>
              <a:chExt cx="993775" cy="992187"/>
            </a:xfrm>
          </p:grpSpPr>
          <p:sp>
            <p:nvSpPr>
              <p:cNvPr id="27" name="Oval 19">
                <a:extLst>
                  <a:ext uri="{FF2B5EF4-FFF2-40B4-BE49-F238E27FC236}">
                    <a16:creationId xmlns:a16="http://schemas.microsoft.com/office/drawing/2014/main" id="{52FF4A40-81E5-AD6D-C645-1E9C7F9EE7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98575" y="2900363"/>
                <a:ext cx="993775" cy="992187"/>
              </a:xfrm>
              <a:prstGeom prst="ellipse">
                <a:avLst/>
              </a:prstGeom>
              <a:gradFill rotWithShape="1">
                <a:gsLst>
                  <a:gs pos="0">
                    <a:srgbClr val="2676FF">
                      <a:lumMod val="40000"/>
                      <a:lumOff val="60000"/>
                    </a:srgbClr>
                  </a:gs>
                  <a:gs pos="100000">
                    <a:srgbClr val="2676FF"/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2676FF"/>
                </a:solidFill>
                <a:round/>
                <a:headEnd/>
                <a:tailEnd/>
              </a:ln>
              <a:effectLst/>
            </p:spPr>
            <p:txBody>
              <a:bodyPr anchor="ctr"/>
              <a:lstStyle/>
              <a:p>
                <a:pPr algn="ctr" defTabSz="1152144" fontAlgn="auto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2300" kern="0" dirty="0">
                    <a:solidFill>
                      <a:sysClr val="window" lastClr="FFFFFF"/>
                    </a:solidFill>
                    <a:latin typeface="+mn-lt"/>
                    <a:ea typeface="+mn-ea"/>
                    <a:cs typeface="+mn-ea"/>
                    <a:sym typeface="+mn-lt"/>
                  </a:rPr>
                  <a:t>添加文本</a:t>
                </a:r>
              </a:p>
            </p:txBody>
          </p:sp>
          <p:sp>
            <p:nvSpPr>
              <p:cNvPr id="28" name="未知">
                <a:extLst>
                  <a:ext uri="{FF2B5EF4-FFF2-40B4-BE49-F238E27FC236}">
                    <a16:creationId xmlns:a16="http://schemas.microsoft.com/office/drawing/2014/main" id="{FDB559C8-E80A-A698-2E6A-B5209A49BC0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12875" y="2922588"/>
                <a:ext cx="765175" cy="374650"/>
              </a:xfrm>
              <a:custGeom>
                <a:avLst/>
                <a:gdLst>
                  <a:gd name="T0" fmla="*/ 729 w 1321"/>
                  <a:gd name="T1" fmla="*/ 203 h 712"/>
                  <a:gd name="T2" fmla="*/ 738 w 1321"/>
                  <a:gd name="T3" fmla="*/ 224 h 712"/>
                  <a:gd name="T4" fmla="*/ 740 w 1321"/>
                  <a:gd name="T5" fmla="*/ 244 h 712"/>
                  <a:gd name="T6" fmla="*/ 737 w 1321"/>
                  <a:gd name="T7" fmla="*/ 262 h 712"/>
                  <a:gd name="T8" fmla="*/ 727 w 1321"/>
                  <a:gd name="T9" fmla="*/ 279 h 712"/>
                  <a:gd name="T10" fmla="*/ 713 w 1321"/>
                  <a:gd name="T11" fmla="*/ 294 h 712"/>
                  <a:gd name="T12" fmla="*/ 694 w 1321"/>
                  <a:gd name="T13" fmla="*/ 306 h 712"/>
                  <a:gd name="T14" fmla="*/ 670 w 1321"/>
                  <a:gd name="T15" fmla="*/ 318 h 712"/>
                  <a:gd name="T16" fmla="*/ 643 w 1321"/>
                  <a:gd name="T17" fmla="*/ 329 h 712"/>
                  <a:gd name="T18" fmla="*/ 612 w 1321"/>
                  <a:gd name="T19" fmla="*/ 338 h 712"/>
                  <a:gd name="T20" fmla="*/ 578 w 1321"/>
                  <a:gd name="T21" fmla="*/ 346 h 712"/>
                  <a:gd name="T22" fmla="*/ 542 w 1321"/>
                  <a:gd name="T23" fmla="*/ 352 h 712"/>
                  <a:gd name="T24" fmla="*/ 502 w 1321"/>
                  <a:gd name="T25" fmla="*/ 357 h 712"/>
                  <a:gd name="T26" fmla="*/ 462 w 1321"/>
                  <a:gd name="T27" fmla="*/ 360 h 712"/>
                  <a:gd name="T28" fmla="*/ 445 w 1321"/>
                  <a:gd name="T29" fmla="*/ 361 h 712"/>
                  <a:gd name="T30" fmla="*/ 267 w 1321"/>
                  <a:gd name="T31" fmla="*/ 361 h 712"/>
                  <a:gd name="T32" fmla="*/ 264 w 1321"/>
                  <a:gd name="T33" fmla="*/ 361 h 712"/>
                  <a:gd name="T34" fmla="*/ 229 w 1321"/>
                  <a:gd name="T35" fmla="*/ 359 h 712"/>
                  <a:gd name="T36" fmla="*/ 195 w 1321"/>
                  <a:gd name="T37" fmla="*/ 357 h 712"/>
                  <a:gd name="T38" fmla="*/ 162 w 1321"/>
                  <a:gd name="T39" fmla="*/ 353 h 712"/>
                  <a:gd name="T40" fmla="*/ 132 w 1321"/>
                  <a:gd name="T41" fmla="*/ 349 h 712"/>
                  <a:gd name="T42" fmla="*/ 104 w 1321"/>
                  <a:gd name="T43" fmla="*/ 343 h 712"/>
                  <a:gd name="T44" fmla="*/ 79 w 1321"/>
                  <a:gd name="T45" fmla="*/ 336 h 712"/>
                  <a:gd name="T46" fmla="*/ 57 w 1321"/>
                  <a:gd name="T47" fmla="*/ 329 h 712"/>
                  <a:gd name="T48" fmla="*/ 38 w 1321"/>
                  <a:gd name="T49" fmla="*/ 319 h 712"/>
                  <a:gd name="T50" fmla="*/ 22 w 1321"/>
                  <a:gd name="T51" fmla="*/ 308 h 712"/>
                  <a:gd name="T52" fmla="*/ 10 w 1321"/>
                  <a:gd name="T53" fmla="*/ 296 h 712"/>
                  <a:gd name="T54" fmla="*/ 3 w 1321"/>
                  <a:gd name="T55" fmla="*/ 281 h 712"/>
                  <a:gd name="T56" fmla="*/ 0 w 1321"/>
                  <a:gd name="T57" fmla="*/ 266 h 712"/>
                  <a:gd name="T58" fmla="*/ 0 w 1321"/>
                  <a:gd name="T59" fmla="*/ 264 h 712"/>
                  <a:gd name="T60" fmla="*/ 2 w 1321"/>
                  <a:gd name="T61" fmla="*/ 247 h 712"/>
                  <a:gd name="T62" fmla="*/ 9 w 1321"/>
                  <a:gd name="T63" fmla="*/ 226 h 712"/>
                  <a:gd name="T64" fmla="*/ 29 w 1321"/>
                  <a:gd name="T65" fmla="*/ 188 h 712"/>
                  <a:gd name="T66" fmla="*/ 53 w 1321"/>
                  <a:gd name="T67" fmla="*/ 152 h 712"/>
                  <a:gd name="T68" fmla="*/ 82 w 1321"/>
                  <a:gd name="T69" fmla="*/ 119 h 712"/>
                  <a:gd name="T70" fmla="*/ 114 w 1321"/>
                  <a:gd name="T71" fmla="*/ 89 h 712"/>
                  <a:gd name="T72" fmla="*/ 151 w 1321"/>
                  <a:gd name="T73" fmla="*/ 63 h 712"/>
                  <a:gd name="T74" fmla="*/ 191 w 1321"/>
                  <a:gd name="T75" fmla="*/ 42 h 712"/>
                  <a:gd name="T76" fmla="*/ 232 w 1321"/>
                  <a:gd name="T77" fmla="*/ 24 h 712"/>
                  <a:gd name="T78" fmla="*/ 278 w 1321"/>
                  <a:gd name="T79" fmla="*/ 11 h 712"/>
                  <a:gd name="T80" fmla="*/ 325 w 1321"/>
                  <a:gd name="T81" fmla="*/ 3 h 712"/>
                  <a:gd name="T82" fmla="*/ 374 w 1321"/>
                  <a:gd name="T83" fmla="*/ 0 h 712"/>
                  <a:gd name="T84" fmla="*/ 374 w 1321"/>
                  <a:gd name="T85" fmla="*/ 0 h 712"/>
                  <a:gd name="T86" fmla="*/ 425 w 1321"/>
                  <a:gd name="T87" fmla="*/ 3 h 712"/>
                  <a:gd name="T88" fmla="*/ 474 w 1321"/>
                  <a:gd name="T89" fmla="*/ 12 h 712"/>
                  <a:gd name="T90" fmla="*/ 522 w 1321"/>
                  <a:gd name="T91" fmla="*/ 27 h 712"/>
                  <a:gd name="T92" fmla="*/ 566 w 1321"/>
                  <a:gd name="T93" fmla="*/ 46 h 712"/>
                  <a:gd name="T94" fmla="*/ 606 w 1321"/>
                  <a:gd name="T95" fmla="*/ 69 h 712"/>
                  <a:gd name="T96" fmla="*/ 644 w 1321"/>
                  <a:gd name="T97" fmla="*/ 98 h 712"/>
                  <a:gd name="T98" fmla="*/ 677 w 1321"/>
                  <a:gd name="T99" fmla="*/ 130 h 712"/>
                  <a:gd name="T100" fmla="*/ 705 w 1321"/>
                  <a:gd name="T101" fmla="*/ 165 h 712"/>
                  <a:gd name="T102" fmla="*/ 729 w 1321"/>
                  <a:gd name="T103" fmla="*/ 203 h 712"/>
                  <a:gd name="T104" fmla="*/ 729 w 1321"/>
                  <a:gd name="T105" fmla="*/ 203 h 712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1321"/>
                  <a:gd name="T160" fmla="*/ 0 h 712"/>
                  <a:gd name="T161" fmla="*/ 1321 w 1321"/>
                  <a:gd name="T162" fmla="*/ 712 h 712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1321" h="712">
                    <a:moveTo>
                      <a:pt x="1301" y="401"/>
                    </a:moveTo>
                    <a:lnTo>
                      <a:pt x="1317" y="442"/>
                    </a:lnTo>
                    <a:lnTo>
                      <a:pt x="1321" y="481"/>
                    </a:lnTo>
                    <a:lnTo>
                      <a:pt x="1315" y="516"/>
                    </a:lnTo>
                    <a:lnTo>
                      <a:pt x="1298" y="550"/>
                    </a:lnTo>
                    <a:lnTo>
                      <a:pt x="1272" y="579"/>
                    </a:lnTo>
                    <a:lnTo>
                      <a:pt x="1239" y="604"/>
                    </a:lnTo>
                    <a:lnTo>
                      <a:pt x="1196" y="628"/>
                    </a:lnTo>
                    <a:lnTo>
                      <a:pt x="1147" y="649"/>
                    </a:lnTo>
                    <a:lnTo>
                      <a:pt x="1092" y="667"/>
                    </a:lnTo>
                    <a:lnTo>
                      <a:pt x="1031" y="683"/>
                    </a:lnTo>
                    <a:lnTo>
                      <a:pt x="967" y="694"/>
                    </a:lnTo>
                    <a:lnTo>
                      <a:pt x="896" y="704"/>
                    </a:lnTo>
                    <a:lnTo>
                      <a:pt x="824" y="710"/>
                    </a:lnTo>
                    <a:lnTo>
                      <a:pt x="795" y="712"/>
                    </a:lnTo>
                    <a:lnTo>
                      <a:pt x="476" y="712"/>
                    </a:lnTo>
                    <a:lnTo>
                      <a:pt x="472" y="712"/>
                    </a:lnTo>
                    <a:lnTo>
                      <a:pt x="409" y="708"/>
                    </a:lnTo>
                    <a:lnTo>
                      <a:pt x="348" y="704"/>
                    </a:lnTo>
                    <a:lnTo>
                      <a:pt x="290" y="696"/>
                    </a:lnTo>
                    <a:lnTo>
                      <a:pt x="235" y="689"/>
                    </a:lnTo>
                    <a:lnTo>
                      <a:pt x="186" y="677"/>
                    </a:lnTo>
                    <a:lnTo>
                      <a:pt x="141" y="663"/>
                    </a:lnTo>
                    <a:lnTo>
                      <a:pt x="102" y="648"/>
                    </a:lnTo>
                    <a:lnTo>
                      <a:pt x="67" y="630"/>
                    </a:lnTo>
                    <a:lnTo>
                      <a:pt x="39" y="608"/>
                    </a:lnTo>
                    <a:lnTo>
                      <a:pt x="18" y="583"/>
                    </a:lnTo>
                    <a:lnTo>
                      <a:pt x="6" y="554"/>
                    </a:lnTo>
                    <a:lnTo>
                      <a:pt x="0" y="524"/>
                    </a:lnTo>
                    <a:lnTo>
                      <a:pt x="0" y="520"/>
                    </a:lnTo>
                    <a:lnTo>
                      <a:pt x="4" y="487"/>
                    </a:lnTo>
                    <a:lnTo>
                      <a:pt x="16" y="446"/>
                    </a:lnTo>
                    <a:lnTo>
                      <a:pt x="51" y="370"/>
                    </a:lnTo>
                    <a:lnTo>
                      <a:pt x="94" y="299"/>
                    </a:lnTo>
                    <a:lnTo>
                      <a:pt x="147" y="235"/>
                    </a:lnTo>
                    <a:lnTo>
                      <a:pt x="204" y="176"/>
                    </a:lnTo>
                    <a:lnTo>
                      <a:pt x="270" y="125"/>
                    </a:lnTo>
                    <a:lnTo>
                      <a:pt x="341" y="82"/>
                    </a:lnTo>
                    <a:lnTo>
                      <a:pt x="415" y="47"/>
                    </a:lnTo>
                    <a:lnTo>
                      <a:pt x="497" y="21"/>
                    </a:lnTo>
                    <a:lnTo>
                      <a:pt x="581" y="6"/>
                    </a:lnTo>
                    <a:lnTo>
                      <a:pt x="667" y="0"/>
                    </a:lnTo>
                    <a:lnTo>
                      <a:pt x="759" y="6"/>
                    </a:lnTo>
                    <a:lnTo>
                      <a:pt x="847" y="23"/>
                    </a:lnTo>
                    <a:lnTo>
                      <a:pt x="932" y="53"/>
                    </a:lnTo>
                    <a:lnTo>
                      <a:pt x="1010" y="90"/>
                    </a:lnTo>
                    <a:lnTo>
                      <a:pt x="1082" y="137"/>
                    </a:lnTo>
                    <a:lnTo>
                      <a:pt x="1149" y="194"/>
                    </a:lnTo>
                    <a:lnTo>
                      <a:pt x="1208" y="256"/>
                    </a:lnTo>
                    <a:lnTo>
                      <a:pt x="1258" y="325"/>
                    </a:lnTo>
                    <a:lnTo>
                      <a:pt x="1301" y="401"/>
                    </a:lnTo>
                    <a:close/>
                  </a:path>
                </a:pathLst>
              </a:custGeom>
            </p:spPr>
            <p:txBody>
              <a:bodyPr/>
              <a:lstStyle/>
              <a:p>
                <a:pPr defTabSz="1152144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300" kern="0" dirty="0">
                  <a:solidFill>
                    <a:sysClr val="windowText" lastClr="000000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29" name="组合 59">
              <a:extLst>
                <a:ext uri="{FF2B5EF4-FFF2-40B4-BE49-F238E27FC236}">
                  <a16:creationId xmlns:a16="http://schemas.microsoft.com/office/drawing/2014/main" id="{AAC8BFD3-EC6E-7C05-6206-DF5349081CE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736493" y="1553125"/>
              <a:ext cx="1252225" cy="1252111"/>
              <a:chOff x="2168525" y="1889125"/>
              <a:chExt cx="993775" cy="993775"/>
            </a:xfrm>
          </p:grpSpPr>
          <p:sp>
            <p:nvSpPr>
              <p:cNvPr id="30" name="Oval 19">
                <a:extLst>
                  <a:ext uri="{FF2B5EF4-FFF2-40B4-BE49-F238E27FC236}">
                    <a16:creationId xmlns:a16="http://schemas.microsoft.com/office/drawing/2014/main" id="{F6E0CFC2-1478-5B1A-0983-4F818102A97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68525" y="1889125"/>
                <a:ext cx="993775" cy="993775"/>
              </a:xfrm>
              <a:prstGeom prst="ellipse">
                <a:avLst/>
              </a:prstGeom>
              <a:gradFill rotWithShape="1">
                <a:gsLst>
                  <a:gs pos="0">
                    <a:srgbClr val="2676FF">
                      <a:lumMod val="40000"/>
                      <a:lumOff val="60000"/>
                    </a:srgbClr>
                  </a:gs>
                  <a:gs pos="100000">
                    <a:srgbClr val="2676FF"/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2676FF"/>
                </a:solidFill>
                <a:round/>
                <a:headEnd/>
                <a:tailEnd/>
              </a:ln>
              <a:effectLst/>
            </p:spPr>
            <p:txBody>
              <a:bodyPr anchor="ctr"/>
              <a:lstStyle/>
              <a:p>
                <a:pPr algn="ctr" defTabSz="1152144" fontAlgn="auto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2300" kern="0" dirty="0">
                    <a:solidFill>
                      <a:sysClr val="window" lastClr="FFFFFF"/>
                    </a:solidFill>
                    <a:latin typeface="+mn-lt"/>
                    <a:ea typeface="+mn-ea"/>
                    <a:cs typeface="+mn-ea"/>
                    <a:sym typeface="+mn-lt"/>
                  </a:rPr>
                  <a:t>添加文本</a:t>
                </a:r>
              </a:p>
            </p:txBody>
          </p:sp>
          <p:sp>
            <p:nvSpPr>
              <p:cNvPr id="31" name="未知">
                <a:extLst>
                  <a:ext uri="{FF2B5EF4-FFF2-40B4-BE49-F238E27FC236}">
                    <a16:creationId xmlns:a16="http://schemas.microsoft.com/office/drawing/2014/main" id="{2EF8A880-53B8-EE31-435F-8DD13A058F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82825" y="1911350"/>
                <a:ext cx="766763" cy="374650"/>
              </a:xfrm>
              <a:custGeom>
                <a:avLst/>
                <a:gdLst>
                  <a:gd name="T0" fmla="*/ 729 w 1321"/>
                  <a:gd name="T1" fmla="*/ 203 h 712"/>
                  <a:gd name="T2" fmla="*/ 738 w 1321"/>
                  <a:gd name="T3" fmla="*/ 224 h 712"/>
                  <a:gd name="T4" fmla="*/ 740 w 1321"/>
                  <a:gd name="T5" fmla="*/ 244 h 712"/>
                  <a:gd name="T6" fmla="*/ 737 w 1321"/>
                  <a:gd name="T7" fmla="*/ 262 h 712"/>
                  <a:gd name="T8" fmla="*/ 727 w 1321"/>
                  <a:gd name="T9" fmla="*/ 279 h 712"/>
                  <a:gd name="T10" fmla="*/ 713 w 1321"/>
                  <a:gd name="T11" fmla="*/ 294 h 712"/>
                  <a:gd name="T12" fmla="*/ 694 w 1321"/>
                  <a:gd name="T13" fmla="*/ 306 h 712"/>
                  <a:gd name="T14" fmla="*/ 670 w 1321"/>
                  <a:gd name="T15" fmla="*/ 318 h 712"/>
                  <a:gd name="T16" fmla="*/ 643 w 1321"/>
                  <a:gd name="T17" fmla="*/ 329 h 712"/>
                  <a:gd name="T18" fmla="*/ 612 w 1321"/>
                  <a:gd name="T19" fmla="*/ 338 h 712"/>
                  <a:gd name="T20" fmla="*/ 578 w 1321"/>
                  <a:gd name="T21" fmla="*/ 346 h 712"/>
                  <a:gd name="T22" fmla="*/ 542 w 1321"/>
                  <a:gd name="T23" fmla="*/ 352 h 712"/>
                  <a:gd name="T24" fmla="*/ 502 w 1321"/>
                  <a:gd name="T25" fmla="*/ 357 h 712"/>
                  <a:gd name="T26" fmla="*/ 462 w 1321"/>
                  <a:gd name="T27" fmla="*/ 360 h 712"/>
                  <a:gd name="T28" fmla="*/ 445 w 1321"/>
                  <a:gd name="T29" fmla="*/ 361 h 712"/>
                  <a:gd name="T30" fmla="*/ 267 w 1321"/>
                  <a:gd name="T31" fmla="*/ 361 h 712"/>
                  <a:gd name="T32" fmla="*/ 264 w 1321"/>
                  <a:gd name="T33" fmla="*/ 361 h 712"/>
                  <a:gd name="T34" fmla="*/ 229 w 1321"/>
                  <a:gd name="T35" fmla="*/ 359 h 712"/>
                  <a:gd name="T36" fmla="*/ 195 w 1321"/>
                  <a:gd name="T37" fmla="*/ 357 h 712"/>
                  <a:gd name="T38" fmla="*/ 162 w 1321"/>
                  <a:gd name="T39" fmla="*/ 353 h 712"/>
                  <a:gd name="T40" fmla="*/ 132 w 1321"/>
                  <a:gd name="T41" fmla="*/ 349 h 712"/>
                  <a:gd name="T42" fmla="*/ 104 w 1321"/>
                  <a:gd name="T43" fmla="*/ 343 h 712"/>
                  <a:gd name="T44" fmla="*/ 79 w 1321"/>
                  <a:gd name="T45" fmla="*/ 336 h 712"/>
                  <a:gd name="T46" fmla="*/ 57 w 1321"/>
                  <a:gd name="T47" fmla="*/ 329 h 712"/>
                  <a:gd name="T48" fmla="*/ 38 w 1321"/>
                  <a:gd name="T49" fmla="*/ 319 h 712"/>
                  <a:gd name="T50" fmla="*/ 22 w 1321"/>
                  <a:gd name="T51" fmla="*/ 308 h 712"/>
                  <a:gd name="T52" fmla="*/ 10 w 1321"/>
                  <a:gd name="T53" fmla="*/ 296 h 712"/>
                  <a:gd name="T54" fmla="*/ 3 w 1321"/>
                  <a:gd name="T55" fmla="*/ 281 h 712"/>
                  <a:gd name="T56" fmla="*/ 0 w 1321"/>
                  <a:gd name="T57" fmla="*/ 266 h 712"/>
                  <a:gd name="T58" fmla="*/ 0 w 1321"/>
                  <a:gd name="T59" fmla="*/ 264 h 712"/>
                  <a:gd name="T60" fmla="*/ 2 w 1321"/>
                  <a:gd name="T61" fmla="*/ 247 h 712"/>
                  <a:gd name="T62" fmla="*/ 9 w 1321"/>
                  <a:gd name="T63" fmla="*/ 226 h 712"/>
                  <a:gd name="T64" fmla="*/ 29 w 1321"/>
                  <a:gd name="T65" fmla="*/ 188 h 712"/>
                  <a:gd name="T66" fmla="*/ 53 w 1321"/>
                  <a:gd name="T67" fmla="*/ 152 h 712"/>
                  <a:gd name="T68" fmla="*/ 82 w 1321"/>
                  <a:gd name="T69" fmla="*/ 119 h 712"/>
                  <a:gd name="T70" fmla="*/ 114 w 1321"/>
                  <a:gd name="T71" fmla="*/ 89 h 712"/>
                  <a:gd name="T72" fmla="*/ 151 w 1321"/>
                  <a:gd name="T73" fmla="*/ 63 h 712"/>
                  <a:gd name="T74" fmla="*/ 191 w 1321"/>
                  <a:gd name="T75" fmla="*/ 42 h 712"/>
                  <a:gd name="T76" fmla="*/ 232 w 1321"/>
                  <a:gd name="T77" fmla="*/ 24 h 712"/>
                  <a:gd name="T78" fmla="*/ 278 w 1321"/>
                  <a:gd name="T79" fmla="*/ 11 h 712"/>
                  <a:gd name="T80" fmla="*/ 325 w 1321"/>
                  <a:gd name="T81" fmla="*/ 3 h 712"/>
                  <a:gd name="T82" fmla="*/ 374 w 1321"/>
                  <a:gd name="T83" fmla="*/ 0 h 712"/>
                  <a:gd name="T84" fmla="*/ 374 w 1321"/>
                  <a:gd name="T85" fmla="*/ 0 h 712"/>
                  <a:gd name="T86" fmla="*/ 425 w 1321"/>
                  <a:gd name="T87" fmla="*/ 3 h 712"/>
                  <a:gd name="T88" fmla="*/ 474 w 1321"/>
                  <a:gd name="T89" fmla="*/ 12 h 712"/>
                  <a:gd name="T90" fmla="*/ 522 w 1321"/>
                  <a:gd name="T91" fmla="*/ 27 h 712"/>
                  <a:gd name="T92" fmla="*/ 566 w 1321"/>
                  <a:gd name="T93" fmla="*/ 46 h 712"/>
                  <a:gd name="T94" fmla="*/ 606 w 1321"/>
                  <a:gd name="T95" fmla="*/ 69 h 712"/>
                  <a:gd name="T96" fmla="*/ 644 w 1321"/>
                  <a:gd name="T97" fmla="*/ 98 h 712"/>
                  <a:gd name="T98" fmla="*/ 677 w 1321"/>
                  <a:gd name="T99" fmla="*/ 130 h 712"/>
                  <a:gd name="T100" fmla="*/ 705 w 1321"/>
                  <a:gd name="T101" fmla="*/ 165 h 712"/>
                  <a:gd name="T102" fmla="*/ 729 w 1321"/>
                  <a:gd name="T103" fmla="*/ 203 h 712"/>
                  <a:gd name="T104" fmla="*/ 729 w 1321"/>
                  <a:gd name="T105" fmla="*/ 203 h 712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1321"/>
                  <a:gd name="T160" fmla="*/ 0 h 712"/>
                  <a:gd name="T161" fmla="*/ 1321 w 1321"/>
                  <a:gd name="T162" fmla="*/ 712 h 712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1321" h="712">
                    <a:moveTo>
                      <a:pt x="1301" y="401"/>
                    </a:moveTo>
                    <a:lnTo>
                      <a:pt x="1317" y="442"/>
                    </a:lnTo>
                    <a:lnTo>
                      <a:pt x="1321" y="481"/>
                    </a:lnTo>
                    <a:lnTo>
                      <a:pt x="1315" y="516"/>
                    </a:lnTo>
                    <a:lnTo>
                      <a:pt x="1298" y="550"/>
                    </a:lnTo>
                    <a:lnTo>
                      <a:pt x="1272" y="579"/>
                    </a:lnTo>
                    <a:lnTo>
                      <a:pt x="1239" y="604"/>
                    </a:lnTo>
                    <a:lnTo>
                      <a:pt x="1196" y="628"/>
                    </a:lnTo>
                    <a:lnTo>
                      <a:pt x="1147" y="649"/>
                    </a:lnTo>
                    <a:lnTo>
                      <a:pt x="1092" y="667"/>
                    </a:lnTo>
                    <a:lnTo>
                      <a:pt x="1031" y="683"/>
                    </a:lnTo>
                    <a:lnTo>
                      <a:pt x="967" y="694"/>
                    </a:lnTo>
                    <a:lnTo>
                      <a:pt x="896" y="704"/>
                    </a:lnTo>
                    <a:lnTo>
                      <a:pt x="824" y="710"/>
                    </a:lnTo>
                    <a:lnTo>
                      <a:pt x="795" y="712"/>
                    </a:lnTo>
                    <a:lnTo>
                      <a:pt x="476" y="712"/>
                    </a:lnTo>
                    <a:lnTo>
                      <a:pt x="472" y="712"/>
                    </a:lnTo>
                    <a:lnTo>
                      <a:pt x="409" y="708"/>
                    </a:lnTo>
                    <a:lnTo>
                      <a:pt x="348" y="704"/>
                    </a:lnTo>
                    <a:lnTo>
                      <a:pt x="290" y="696"/>
                    </a:lnTo>
                    <a:lnTo>
                      <a:pt x="235" y="689"/>
                    </a:lnTo>
                    <a:lnTo>
                      <a:pt x="186" y="677"/>
                    </a:lnTo>
                    <a:lnTo>
                      <a:pt x="141" y="663"/>
                    </a:lnTo>
                    <a:lnTo>
                      <a:pt x="102" y="648"/>
                    </a:lnTo>
                    <a:lnTo>
                      <a:pt x="67" y="630"/>
                    </a:lnTo>
                    <a:lnTo>
                      <a:pt x="39" y="608"/>
                    </a:lnTo>
                    <a:lnTo>
                      <a:pt x="18" y="583"/>
                    </a:lnTo>
                    <a:lnTo>
                      <a:pt x="6" y="554"/>
                    </a:lnTo>
                    <a:lnTo>
                      <a:pt x="0" y="524"/>
                    </a:lnTo>
                    <a:lnTo>
                      <a:pt x="0" y="520"/>
                    </a:lnTo>
                    <a:lnTo>
                      <a:pt x="4" y="487"/>
                    </a:lnTo>
                    <a:lnTo>
                      <a:pt x="16" y="446"/>
                    </a:lnTo>
                    <a:lnTo>
                      <a:pt x="51" y="370"/>
                    </a:lnTo>
                    <a:lnTo>
                      <a:pt x="94" y="299"/>
                    </a:lnTo>
                    <a:lnTo>
                      <a:pt x="147" y="235"/>
                    </a:lnTo>
                    <a:lnTo>
                      <a:pt x="204" y="176"/>
                    </a:lnTo>
                    <a:lnTo>
                      <a:pt x="270" y="125"/>
                    </a:lnTo>
                    <a:lnTo>
                      <a:pt x="341" y="82"/>
                    </a:lnTo>
                    <a:lnTo>
                      <a:pt x="415" y="47"/>
                    </a:lnTo>
                    <a:lnTo>
                      <a:pt x="497" y="21"/>
                    </a:lnTo>
                    <a:lnTo>
                      <a:pt x="581" y="6"/>
                    </a:lnTo>
                    <a:lnTo>
                      <a:pt x="667" y="0"/>
                    </a:lnTo>
                    <a:lnTo>
                      <a:pt x="759" y="6"/>
                    </a:lnTo>
                    <a:lnTo>
                      <a:pt x="847" y="23"/>
                    </a:lnTo>
                    <a:lnTo>
                      <a:pt x="932" y="53"/>
                    </a:lnTo>
                    <a:lnTo>
                      <a:pt x="1010" y="90"/>
                    </a:lnTo>
                    <a:lnTo>
                      <a:pt x="1082" y="137"/>
                    </a:lnTo>
                    <a:lnTo>
                      <a:pt x="1149" y="194"/>
                    </a:lnTo>
                    <a:lnTo>
                      <a:pt x="1208" y="256"/>
                    </a:lnTo>
                    <a:lnTo>
                      <a:pt x="1258" y="325"/>
                    </a:lnTo>
                    <a:lnTo>
                      <a:pt x="1301" y="401"/>
                    </a:lnTo>
                    <a:close/>
                  </a:path>
                </a:pathLst>
              </a:custGeom>
            </p:spPr>
            <p:txBody>
              <a:bodyPr/>
              <a:lstStyle/>
              <a:p>
                <a:pPr defTabSz="1152144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300" kern="0" dirty="0">
                  <a:solidFill>
                    <a:sysClr val="windowText" lastClr="000000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cxnSp>
          <p:nvCxnSpPr>
            <p:cNvPr id="32" name="直接连接符 31">
              <a:extLst>
                <a:ext uri="{FF2B5EF4-FFF2-40B4-BE49-F238E27FC236}">
                  <a16:creationId xmlns:a16="http://schemas.microsoft.com/office/drawing/2014/main" id="{F0461BC0-DDBE-A8DE-AB43-1EE54C50F6DD}"/>
                </a:ext>
              </a:extLst>
            </p:cNvPr>
            <p:cNvCxnSpPr/>
            <p:nvPr/>
          </p:nvCxnSpPr>
          <p:spPr bwMode="auto">
            <a:xfrm flipV="1">
              <a:off x="3814688" y="5237451"/>
              <a:ext cx="622111" cy="476042"/>
            </a:xfrm>
            <a:prstGeom prst="line">
              <a:avLst/>
            </a:prstGeom>
            <a:noFill/>
            <a:ln w="28575" cap="flat" cmpd="sng" algn="ctr">
              <a:solidFill>
                <a:sysClr val="window" lastClr="FFFFFF">
                  <a:lumMod val="50000"/>
                </a:sysClr>
              </a:solidFill>
              <a:prstDash val="solid"/>
              <a:tailEnd type="oval"/>
            </a:ln>
            <a:effectLst/>
          </p:spPr>
        </p:cxnSp>
        <p:cxnSp>
          <p:nvCxnSpPr>
            <p:cNvPr id="33" name="直接连接符 32">
              <a:extLst>
                <a:ext uri="{FF2B5EF4-FFF2-40B4-BE49-F238E27FC236}">
                  <a16:creationId xmlns:a16="http://schemas.microsoft.com/office/drawing/2014/main" id="{55963660-0706-2FE2-F414-D26C6969B0D9}"/>
                </a:ext>
              </a:extLst>
            </p:cNvPr>
            <p:cNvCxnSpPr/>
            <p:nvPr/>
          </p:nvCxnSpPr>
          <p:spPr bwMode="auto">
            <a:xfrm flipV="1">
              <a:off x="2914526" y="4665400"/>
              <a:ext cx="764138" cy="210019"/>
            </a:xfrm>
            <a:prstGeom prst="line">
              <a:avLst/>
            </a:prstGeom>
            <a:noFill/>
            <a:ln w="28575" cap="flat" cmpd="sng" algn="ctr">
              <a:solidFill>
                <a:sysClr val="window" lastClr="FFFFFF">
                  <a:lumMod val="50000"/>
                </a:sysClr>
              </a:solidFill>
              <a:prstDash val="solid"/>
              <a:tailEnd type="oval"/>
            </a:ln>
            <a:effectLst/>
          </p:spPr>
        </p:cxnSp>
        <p:cxnSp>
          <p:nvCxnSpPr>
            <p:cNvPr id="34" name="直接连接符 33">
              <a:extLst>
                <a:ext uri="{FF2B5EF4-FFF2-40B4-BE49-F238E27FC236}">
                  <a16:creationId xmlns:a16="http://schemas.microsoft.com/office/drawing/2014/main" id="{BDF0CB70-1D94-5B48-5B6F-326AD5914E3B}"/>
                </a:ext>
              </a:extLst>
            </p:cNvPr>
            <p:cNvCxnSpPr/>
            <p:nvPr/>
          </p:nvCxnSpPr>
          <p:spPr bwMode="auto">
            <a:xfrm>
              <a:off x="2914526" y="3665312"/>
              <a:ext cx="764138" cy="192017"/>
            </a:xfrm>
            <a:prstGeom prst="line">
              <a:avLst/>
            </a:prstGeom>
            <a:noFill/>
            <a:ln w="28575" cap="flat" cmpd="sng" algn="ctr">
              <a:solidFill>
                <a:sysClr val="window" lastClr="FFFFFF">
                  <a:lumMod val="50000"/>
                </a:sysClr>
              </a:solidFill>
              <a:prstDash val="solid"/>
              <a:tailEnd type="oval"/>
            </a:ln>
            <a:effectLst/>
          </p:spPr>
        </p:cxnSp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id="{DCAF55B2-F691-26CD-BF27-B7C9BB30EE82}"/>
                </a:ext>
              </a:extLst>
            </p:cNvPr>
            <p:cNvCxnSpPr/>
            <p:nvPr/>
          </p:nvCxnSpPr>
          <p:spPr bwMode="auto">
            <a:xfrm>
              <a:off x="3776681" y="2805236"/>
              <a:ext cx="628113" cy="464041"/>
            </a:xfrm>
            <a:prstGeom prst="line">
              <a:avLst/>
            </a:prstGeom>
            <a:noFill/>
            <a:ln w="28575" cap="flat" cmpd="sng" algn="ctr">
              <a:solidFill>
                <a:sysClr val="window" lastClr="FFFFFF">
                  <a:lumMod val="50000"/>
                </a:sysClr>
              </a:solidFill>
              <a:prstDash val="solid"/>
              <a:tailEnd type="oval"/>
            </a:ln>
            <a:effectLst/>
          </p:spPr>
        </p:cxn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id="{5C789D06-9C34-60E9-9C68-B24E22B2F5D6}"/>
                </a:ext>
              </a:extLst>
            </p:cNvPr>
            <p:cNvCxnSpPr/>
            <p:nvPr/>
          </p:nvCxnSpPr>
          <p:spPr bwMode="auto">
            <a:xfrm flipH="1">
              <a:off x="7045269" y="2793235"/>
              <a:ext cx="620112" cy="508045"/>
            </a:xfrm>
            <a:prstGeom prst="line">
              <a:avLst/>
            </a:prstGeom>
            <a:noFill/>
            <a:ln w="28575" cap="flat" cmpd="sng" algn="ctr">
              <a:solidFill>
                <a:sysClr val="window" lastClr="FFFFFF">
                  <a:lumMod val="50000"/>
                </a:sysClr>
              </a:solidFill>
              <a:prstDash val="solid"/>
              <a:tailEnd type="oval"/>
            </a:ln>
            <a:effectLst/>
          </p:spPr>
        </p:cxnSp>
        <p:cxnSp>
          <p:nvCxnSpPr>
            <p:cNvPr id="37" name="直接连接符 36">
              <a:extLst>
                <a:ext uri="{FF2B5EF4-FFF2-40B4-BE49-F238E27FC236}">
                  <a16:creationId xmlns:a16="http://schemas.microsoft.com/office/drawing/2014/main" id="{FA2BCA81-DBDD-B778-9F9C-F7CD866AFBC1}"/>
                </a:ext>
              </a:extLst>
            </p:cNvPr>
            <p:cNvCxnSpPr/>
            <p:nvPr/>
          </p:nvCxnSpPr>
          <p:spPr bwMode="auto">
            <a:xfrm flipH="1">
              <a:off x="7805406" y="3633309"/>
              <a:ext cx="764138" cy="224020"/>
            </a:xfrm>
            <a:prstGeom prst="line">
              <a:avLst/>
            </a:prstGeom>
            <a:noFill/>
            <a:ln w="28575" cap="flat" cmpd="sng" algn="ctr">
              <a:solidFill>
                <a:sysClr val="window" lastClr="FFFFFF">
                  <a:lumMod val="50000"/>
                </a:sysClr>
              </a:solidFill>
              <a:prstDash val="solid"/>
              <a:tailEnd type="oval"/>
            </a:ln>
            <a:effectLst/>
          </p:spPr>
        </p:cxnSp>
        <p:cxnSp>
          <p:nvCxnSpPr>
            <p:cNvPr id="38" name="直接连接符 37">
              <a:extLst>
                <a:ext uri="{FF2B5EF4-FFF2-40B4-BE49-F238E27FC236}">
                  <a16:creationId xmlns:a16="http://schemas.microsoft.com/office/drawing/2014/main" id="{B4D3AE17-5951-E522-9789-B0455409013D}"/>
                </a:ext>
              </a:extLst>
            </p:cNvPr>
            <p:cNvCxnSpPr/>
            <p:nvPr/>
          </p:nvCxnSpPr>
          <p:spPr bwMode="auto">
            <a:xfrm flipH="1" flipV="1">
              <a:off x="7765399" y="4665400"/>
              <a:ext cx="764138" cy="210019"/>
            </a:xfrm>
            <a:prstGeom prst="line">
              <a:avLst/>
            </a:prstGeom>
            <a:noFill/>
            <a:ln w="28575" cap="flat" cmpd="sng" algn="ctr">
              <a:solidFill>
                <a:sysClr val="window" lastClr="FFFFFF">
                  <a:lumMod val="50000"/>
                </a:sysClr>
              </a:solidFill>
              <a:prstDash val="solid"/>
              <a:tailEnd type="oval"/>
            </a:ln>
            <a:effectLst/>
          </p:spPr>
        </p:cxnSp>
        <p:cxnSp>
          <p:nvCxnSpPr>
            <p:cNvPr id="39" name="直接连接符 38">
              <a:extLst>
                <a:ext uri="{FF2B5EF4-FFF2-40B4-BE49-F238E27FC236}">
                  <a16:creationId xmlns:a16="http://schemas.microsoft.com/office/drawing/2014/main" id="{76F1BC8D-3651-ACE7-FBCB-E0534A5C6D80}"/>
                </a:ext>
              </a:extLst>
            </p:cNvPr>
            <p:cNvCxnSpPr/>
            <p:nvPr/>
          </p:nvCxnSpPr>
          <p:spPr bwMode="auto">
            <a:xfrm flipH="1" flipV="1">
              <a:off x="6997261" y="5237451"/>
              <a:ext cx="622113" cy="476042"/>
            </a:xfrm>
            <a:prstGeom prst="line">
              <a:avLst/>
            </a:prstGeom>
            <a:noFill/>
            <a:ln w="28575" cap="flat" cmpd="sng" algn="ctr">
              <a:solidFill>
                <a:sysClr val="window" lastClr="FFFFFF">
                  <a:lumMod val="50000"/>
                </a:sysClr>
              </a:solidFill>
              <a:prstDash val="solid"/>
              <a:tailEnd type="oval"/>
            </a:ln>
            <a:effectLst/>
          </p:spPr>
        </p:cxnSp>
        <p:sp>
          <p:nvSpPr>
            <p:cNvPr id="40" name="Oval 19">
              <a:extLst>
                <a:ext uri="{FF2B5EF4-FFF2-40B4-BE49-F238E27FC236}">
                  <a16:creationId xmlns:a16="http://schemas.microsoft.com/office/drawing/2014/main" id="{13581C75-173C-6E0A-1164-245BC4E218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20797" y="2927778"/>
              <a:ext cx="2652478" cy="2652234"/>
            </a:xfrm>
            <a:prstGeom prst="ellipse">
              <a:avLst/>
            </a:prstGeom>
            <a:gradFill>
              <a:gsLst>
                <a:gs pos="33000">
                  <a:srgbClr val="F9F9F9"/>
                </a:gs>
                <a:gs pos="100000">
                  <a:srgbClr val="D7D7D7"/>
                </a:gs>
              </a:gsLst>
              <a:lin ang="5400000" scaled="0"/>
            </a:gradFill>
            <a:ln w="3175" cap="flat" cmpd="sng" algn="ctr">
              <a:solidFill>
                <a:srgbClr val="EAEAEA"/>
              </a:solidFill>
              <a:prstDash val="solid"/>
            </a:ln>
            <a:effectLst/>
          </p:spPr>
          <p:txBody>
            <a:bodyPr anchor="ctr"/>
            <a:lstStyle/>
            <a:p>
              <a:pPr algn="ctr" defTabSz="1152144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00" kern="0" dirty="0">
                <a:solidFill>
                  <a:srgbClr val="4D4D4D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1" name="Oval 19">
              <a:extLst>
                <a:ext uri="{FF2B5EF4-FFF2-40B4-BE49-F238E27FC236}">
                  <a16:creationId xmlns:a16="http://schemas.microsoft.com/office/drawing/2014/main" id="{525E8390-3031-DFC2-2629-90675A57651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28906" y="3535831"/>
              <a:ext cx="1436259" cy="1436127"/>
            </a:xfrm>
            <a:prstGeom prst="ellipse">
              <a:avLst/>
            </a:prstGeom>
            <a:gradFill>
              <a:gsLst>
                <a:gs pos="33000">
                  <a:srgbClr val="F9F9F9"/>
                </a:gs>
                <a:gs pos="100000">
                  <a:srgbClr val="D7D7D7"/>
                </a:gs>
              </a:gsLst>
              <a:lin ang="5400000" scaled="0"/>
            </a:gradFill>
            <a:ln w="3175" cap="flat" cmpd="sng" algn="ctr">
              <a:solidFill>
                <a:srgbClr val="D7D7D7"/>
              </a:solidFill>
              <a:prstDash val="solid"/>
            </a:ln>
            <a:effectLst>
              <a:innerShdw blurRad="114300">
                <a:prstClr val="black">
                  <a:alpha val="27000"/>
                </a:prstClr>
              </a:innerShdw>
            </a:effectLst>
          </p:spPr>
          <p:txBody>
            <a:bodyPr anchor="ctr"/>
            <a:lstStyle/>
            <a:p>
              <a:pPr algn="ctr" defTabSz="1152144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000" kern="0" dirty="0">
                  <a:solidFill>
                    <a:srgbClr val="4D4D4D"/>
                  </a:solidFill>
                  <a:latin typeface="+mn-lt"/>
                  <a:ea typeface="+mn-ea"/>
                  <a:cs typeface="+mn-ea"/>
                  <a:sym typeface="+mn-lt"/>
                </a:rPr>
                <a:t>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806812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>
            <a:extLst>
              <a:ext uri="{FF2B5EF4-FFF2-40B4-BE49-F238E27FC236}">
                <a16:creationId xmlns:a16="http://schemas.microsoft.com/office/drawing/2014/main" id="{31625089-A150-1389-CD9C-C03F88142B23}"/>
              </a:ext>
            </a:extLst>
          </p:cNvPr>
          <p:cNvGrpSpPr/>
          <p:nvPr/>
        </p:nvGrpSpPr>
        <p:grpSpPr>
          <a:xfrm>
            <a:off x="3752617" y="1728093"/>
            <a:ext cx="7855415" cy="4146367"/>
            <a:chOff x="1950695" y="2011240"/>
            <a:chExt cx="7855415" cy="4146367"/>
          </a:xfrm>
        </p:grpSpPr>
        <p:grpSp>
          <p:nvGrpSpPr>
            <p:cNvPr id="2" name="Group 16">
              <a:extLst>
                <a:ext uri="{FF2B5EF4-FFF2-40B4-BE49-F238E27FC236}">
                  <a16:creationId xmlns:a16="http://schemas.microsoft.com/office/drawing/2014/main" id="{2D475674-573C-C616-5AA6-D59C63CDDC1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037072" y="2863316"/>
              <a:ext cx="3628653" cy="3160279"/>
              <a:chOff x="1973" y="2298"/>
              <a:chExt cx="1814" cy="1580"/>
            </a:xfrm>
          </p:grpSpPr>
          <p:sp>
            <p:nvSpPr>
              <p:cNvPr id="3" name="Freeform 4">
                <a:extLst>
                  <a:ext uri="{FF2B5EF4-FFF2-40B4-BE49-F238E27FC236}">
                    <a16:creationId xmlns:a16="http://schemas.microsoft.com/office/drawing/2014/main" id="{CC83C095-3891-76E7-43E1-A1FE1F5BE5C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39" y="2525"/>
                <a:ext cx="1470" cy="1352"/>
              </a:xfrm>
              <a:custGeom>
                <a:avLst/>
                <a:gdLst>
                  <a:gd name="T0" fmla="*/ 5051 w 13231"/>
                  <a:gd name="T1" fmla="*/ 1587 h 12166"/>
                  <a:gd name="T2" fmla="*/ 6496 w 13231"/>
                  <a:gd name="T3" fmla="*/ 3834 h 12166"/>
                  <a:gd name="T4" fmla="*/ 8209 w 13231"/>
                  <a:gd name="T5" fmla="*/ 1594 h 12166"/>
                  <a:gd name="T6" fmla="*/ 8259 w 13231"/>
                  <a:gd name="T7" fmla="*/ 43 h 12166"/>
                  <a:gd name="T8" fmla="*/ 8491 w 13231"/>
                  <a:gd name="T9" fmla="*/ 264 h 12166"/>
                  <a:gd name="T10" fmla="*/ 8737 w 13231"/>
                  <a:gd name="T11" fmla="*/ 508 h 12166"/>
                  <a:gd name="T12" fmla="*/ 9042 w 13231"/>
                  <a:gd name="T13" fmla="*/ 828 h 12166"/>
                  <a:gd name="T14" fmla="*/ 9396 w 13231"/>
                  <a:gd name="T15" fmla="*/ 1219 h 12166"/>
                  <a:gd name="T16" fmla="*/ 9788 w 13231"/>
                  <a:gd name="T17" fmla="*/ 1676 h 12166"/>
                  <a:gd name="T18" fmla="*/ 10206 w 13231"/>
                  <a:gd name="T19" fmla="*/ 2197 h 12166"/>
                  <a:gd name="T20" fmla="*/ 10638 w 13231"/>
                  <a:gd name="T21" fmla="*/ 2777 h 12166"/>
                  <a:gd name="T22" fmla="*/ 11075 w 13231"/>
                  <a:gd name="T23" fmla="*/ 3414 h 12166"/>
                  <a:gd name="T24" fmla="*/ 11503 w 13231"/>
                  <a:gd name="T25" fmla="*/ 4104 h 12166"/>
                  <a:gd name="T26" fmla="*/ 11915 w 13231"/>
                  <a:gd name="T27" fmla="*/ 4842 h 12166"/>
                  <a:gd name="T28" fmla="*/ 12295 w 13231"/>
                  <a:gd name="T29" fmla="*/ 5626 h 12166"/>
                  <a:gd name="T30" fmla="*/ 12635 w 13231"/>
                  <a:gd name="T31" fmla="*/ 6451 h 12166"/>
                  <a:gd name="T32" fmla="*/ 12922 w 13231"/>
                  <a:gd name="T33" fmla="*/ 7314 h 12166"/>
                  <a:gd name="T34" fmla="*/ 13146 w 13231"/>
                  <a:gd name="T35" fmla="*/ 8211 h 12166"/>
                  <a:gd name="T36" fmla="*/ 11810 w 13231"/>
                  <a:gd name="T37" fmla="*/ 7817 h 12166"/>
                  <a:gd name="T38" fmla="*/ 9220 w 13231"/>
                  <a:gd name="T39" fmla="*/ 8145 h 12166"/>
                  <a:gd name="T40" fmla="*/ 10218 w 13231"/>
                  <a:gd name="T41" fmla="*/ 10552 h 12166"/>
                  <a:gd name="T42" fmla="*/ 11554 w 13231"/>
                  <a:gd name="T43" fmla="*/ 11409 h 12166"/>
                  <a:gd name="T44" fmla="*/ 11281 w 13231"/>
                  <a:gd name="T45" fmla="*/ 11498 h 12166"/>
                  <a:gd name="T46" fmla="*/ 10979 w 13231"/>
                  <a:gd name="T47" fmla="*/ 11584 h 12166"/>
                  <a:gd name="T48" fmla="*/ 10589 w 13231"/>
                  <a:gd name="T49" fmla="*/ 11686 h 12166"/>
                  <a:gd name="T50" fmla="*/ 10117 w 13231"/>
                  <a:gd name="T51" fmla="*/ 11795 h 12166"/>
                  <a:gd name="T52" fmla="*/ 9568 w 13231"/>
                  <a:gd name="T53" fmla="*/ 11902 h 12166"/>
                  <a:gd name="T54" fmla="*/ 8949 w 13231"/>
                  <a:gd name="T55" fmla="*/ 12000 h 12166"/>
                  <a:gd name="T56" fmla="*/ 8267 w 13231"/>
                  <a:gd name="T57" fmla="*/ 12081 h 12166"/>
                  <a:gd name="T58" fmla="*/ 7527 w 13231"/>
                  <a:gd name="T59" fmla="*/ 12139 h 12166"/>
                  <a:gd name="T60" fmla="*/ 6735 w 13231"/>
                  <a:gd name="T61" fmla="*/ 12166 h 12166"/>
                  <a:gd name="T62" fmla="*/ 5899 w 13231"/>
                  <a:gd name="T63" fmla="*/ 12153 h 12166"/>
                  <a:gd name="T64" fmla="*/ 5022 w 13231"/>
                  <a:gd name="T65" fmla="*/ 12093 h 12166"/>
                  <a:gd name="T66" fmla="*/ 4113 w 13231"/>
                  <a:gd name="T67" fmla="*/ 11979 h 12166"/>
                  <a:gd name="T68" fmla="*/ 3177 w 13231"/>
                  <a:gd name="T69" fmla="*/ 11804 h 12166"/>
                  <a:gd name="T70" fmla="*/ 2220 w 13231"/>
                  <a:gd name="T71" fmla="*/ 11558 h 12166"/>
                  <a:gd name="T72" fmla="*/ 3216 w 13231"/>
                  <a:gd name="T73" fmla="*/ 10555 h 12166"/>
                  <a:gd name="T74" fmla="*/ 4171 w 13231"/>
                  <a:gd name="T75" fmla="*/ 8144 h 12166"/>
                  <a:gd name="T76" fmla="*/ 1612 w 13231"/>
                  <a:gd name="T77" fmla="*/ 7782 h 12166"/>
                  <a:gd name="T78" fmla="*/ 12 w 13231"/>
                  <a:gd name="T79" fmla="*/ 8734 h 12166"/>
                  <a:gd name="T80" fmla="*/ 79 w 13231"/>
                  <a:gd name="T81" fmla="*/ 8424 h 12166"/>
                  <a:gd name="T82" fmla="*/ 162 w 13231"/>
                  <a:gd name="T83" fmla="*/ 8088 h 12166"/>
                  <a:gd name="T84" fmla="*/ 278 w 13231"/>
                  <a:gd name="T85" fmla="*/ 7664 h 12166"/>
                  <a:gd name="T86" fmla="*/ 431 w 13231"/>
                  <a:gd name="T87" fmla="*/ 7161 h 12166"/>
                  <a:gd name="T88" fmla="*/ 625 w 13231"/>
                  <a:gd name="T89" fmla="*/ 6592 h 12166"/>
                  <a:gd name="T90" fmla="*/ 861 w 13231"/>
                  <a:gd name="T91" fmla="*/ 5967 h 12166"/>
                  <a:gd name="T92" fmla="*/ 1144 w 13231"/>
                  <a:gd name="T93" fmla="*/ 5298 h 12166"/>
                  <a:gd name="T94" fmla="*/ 1475 w 13231"/>
                  <a:gd name="T95" fmla="*/ 4596 h 12166"/>
                  <a:gd name="T96" fmla="*/ 1859 w 13231"/>
                  <a:gd name="T97" fmla="*/ 3873 h 12166"/>
                  <a:gd name="T98" fmla="*/ 2299 w 13231"/>
                  <a:gd name="T99" fmla="*/ 3138 h 12166"/>
                  <a:gd name="T100" fmla="*/ 2797 w 13231"/>
                  <a:gd name="T101" fmla="*/ 2406 h 12166"/>
                  <a:gd name="T102" fmla="*/ 3357 w 13231"/>
                  <a:gd name="T103" fmla="*/ 1685 h 12166"/>
                  <a:gd name="T104" fmla="*/ 3981 w 13231"/>
                  <a:gd name="T105" fmla="*/ 988 h 12166"/>
                  <a:gd name="T106" fmla="*/ 4673 w 13231"/>
                  <a:gd name="T107" fmla="*/ 325 h 12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3231" h="12166">
                    <a:moveTo>
                      <a:pt x="5047" y="11"/>
                    </a:moveTo>
                    <a:lnTo>
                      <a:pt x="5051" y="1587"/>
                    </a:lnTo>
                    <a:lnTo>
                      <a:pt x="4163" y="1593"/>
                    </a:lnTo>
                    <a:lnTo>
                      <a:pt x="6496" y="3834"/>
                    </a:lnTo>
                    <a:lnTo>
                      <a:pt x="9071" y="1577"/>
                    </a:lnTo>
                    <a:lnTo>
                      <a:pt x="8209" y="1594"/>
                    </a:lnTo>
                    <a:lnTo>
                      <a:pt x="8212" y="0"/>
                    </a:lnTo>
                    <a:lnTo>
                      <a:pt x="8259" y="43"/>
                    </a:lnTo>
                    <a:lnTo>
                      <a:pt x="8394" y="170"/>
                    </a:lnTo>
                    <a:lnTo>
                      <a:pt x="8491" y="264"/>
                    </a:lnTo>
                    <a:lnTo>
                      <a:pt x="8606" y="377"/>
                    </a:lnTo>
                    <a:lnTo>
                      <a:pt x="8737" y="508"/>
                    </a:lnTo>
                    <a:lnTo>
                      <a:pt x="8883" y="659"/>
                    </a:lnTo>
                    <a:lnTo>
                      <a:pt x="9042" y="828"/>
                    </a:lnTo>
                    <a:lnTo>
                      <a:pt x="9215" y="1014"/>
                    </a:lnTo>
                    <a:lnTo>
                      <a:pt x="9396" y="1219"/>
                    </a:lnTo>
                    <a:lnTo>
                      <a:pt x="9588" y="1439"/>
                    </a:lnTo>
                    <a:lnTo>
                      <a:pt x="9788" y="1676"/>
                    </a:lnTo>
                    <a:lnTo>
                      <a:pt x="9994" y="1929"/>
                    </a:lnTo>
                    <a:lnTo>
                      <a:pt x="10206" y="2197"/>
                    </a:lnTo>
                    <a:lnTo>
                      <a:pt x="10421" y="2479"/>
                    </a:lnTo>
                    <a:lnTo>
                      <a:pt x="10638" y="2777"/>
                    </a:lnTo>
                    <a:lnTo>
                      <a:pt x="10857" y="3089"/>
                    </a:lnTo>
                    <a:lnTo>
                      <a:pt x="11075" y="3414"/>
                    </a:lnTo>
                    <a:lnTo>
                      <a:pt x="11291" y="3753"/>
                    </a:lnTo>
                    <a:lnTo>
                      <a:pt x="11503" y="4104"/>
                    </a:lnTo>
                    <a:lnTo>
                      <a:pt x="11712" y="4467"/>
                    </a:lnTo>
                    <a:lnTo>
                      <a:pt x="11915" y="4842"/>
                    </a:lnTo>
                    <a:lnTo>
                      <a:pt x="12109" y="5229"/>
                    </a:lnTo>
                    <a:lnTo>
                      <a:pt x="12295" y="5626"/>
                    </a:lnTo>
                    <a:lnTo>
                      <a:pt x="12471" y="6033"/>
                    </a:lnTo>
                    <a:lnTo>
                      <a:pt x="12635" y="6451"/>
                    </a:lnTo>
                    <a:lnTo>
                      <a:pt x="12786" y="6877"/>
                    </a:lnTo>
                    <a:lnTo>
                      <a:pt x="12922" y="7314"/>
                    </a:lnTo>
                    <a:lnTo>
                      <a:pt x="13043" y="7758"/>
                    </a:lnTo>
                    <a:lnTo>
                      <a:pt x="13146" y="8211"/>
                    </a:lnTo>
                    <a:lnTo>
                      <a:pt x="13231" y="8671"/>
                    </a:lnTo>
                    <a:lnTo>
                      <a:pt x="11810" y="7817"/>
                    </a:lnTo>
                    <a:lnTo>
                      <a:pt x="12176" y="7085"/>
                    </a:lnTo>
                    <a:lnTo>
                      <a:pt x="9220" y="8145"/>
                    </a:lnTo>
                    <a:lnTo>
                      <a:pt x="9763" y="11283"/>
                    </a:lnTo>
                    <a:lnTo>
                      <a:pt x="10218" y="10552"/>
                    </a:lnTo>
                    <a:lnTo>
                      <a:pt x="11609" y="11389"/>
                    </a:lnTo>
                    <a:lnTo>
                      <a:pt x="11554" y="11409"/>
                    </a:lnTo>
                    <a:lnTo>
                      <a:pt x="11397" y="11461"/>
                    </a:lnTo>
                    <a:lnTo>
                      <a:pt x="11281" y="11498"/>
                    </a:lnTo>
                    <a:lnTo>
                      <a:pt x="11141" y="11538"/>
                    </a:lnTo>
                    <a:lnTo>
                      <a:pt x="10979" y="11584"/>
                    </a:lnTo>
                    <a:lnTo>
                      <a:pt x="10794" y="11634"/>
                    </a:lnTo>
                    <a:lnTo>
                      <a:pt x="10589" y="11686"/>
                    </a:lnTo>
                    <a:lnTo>
                      <a:pt x="10363" y="11740"/>
                    </a:lnTo>
                    <a:lnTo>
                      <a:pt x="10117" y="11795"/>
                    </a:lnTo>
                    <a:lnTo>
                      <a:pt x="9851" y="11849"/>
                    </a:lnTo>
                    <a:lnTo>
                      <a:pt x="9568" y="11902"/>
                    </a:lnTo>
                    <a:lnTo>
                      <a:pt x="9267" y="11953"/>
                    </a:lnTo>
                    <a:lnTo>
                      <a:pt x="8949" y="12000"/>
                    </a:lnTo>
                    <a:lnTo>
                      <a:pt x="8616" y="12043"/>
                    </a:lnTo>
                    <a:lnTo>
                      <a:pt x="8267" y="12081"/>
                    </a:lnTo>
                    <a:lnTo>
                      <a:pt x="7904" y="12114"/>
                    </a:lnTo>
                    <a:lnTo>
                      <a:pt x="7527" y="12139"/>
                    </a:lnTo>
                    <a:lnTo>
                      <a:pt x="7137" y="12157"/>
                    </a:lnTo>
                    <a:lnTo>
                      <a:pt x="6735" y="12166"/>
                    </a:lnTo>
                    <a:lnTo>
                      <a:pt x="6322" y="12165"/>
                    </a:lnTo>
                    <a:lnTo>
                      <a:pt x="5899" y="12153"/>
                    </a:lnTo>
                    <a:lnTo>
                      <a:pt x="5465" y="12130"/>
                    </a:lnTo>
                    <a:lnTo>
                      <a:pt x="5022" y="12093"/>
                    </a:lnTo>
                    <a:lnTo>
                      <a:pt x="4571" y="12043"/>
                    </a:lnTo>
                    <a:lnTo>
                      <a:pt x="4113" y="11979"/>
                    </a:lnTo>
                    <a:lnTo>
                      <a:pt x="3648" y="11900"/>
                    </a:lnTo>
                    <a:lnTo>
                      <a:pt x="3177" y="11804"/>
                    </a:lnTo>
                    <a:lnTo>
                      <a:pt x="2701" y="11690"/>
                    </a:lnTo>
                    <a:lnTo>
                      <a:pt x="2220" y="11558"/>
                    </a:lnTo>
                    <a:lnTo>
                      <a:pt x="1735" y="11407"/>
                    </a:lnTo>
                    <a:lnTo>
                      <a:pt x="3216" y="10555"/>
                    </a:lnTo>
                    <a:lnTo>
                      <a:pt x="3672" y="11338"/>
                    </a:lnTo>
                    <a:lnTo>
                      <a:pt x="4171" y="8144"/>
                    </a:lnTo>
                    <a:lnTo>
                      <a:pt x="1196" y="7051"/>
                    </a:lnTo>
                    <a:lnTo>
                      <a:pt x="1612" y="7782"/>
                    </a:lnTo>
                    <a:lnTo>
                      <a:pt x="0" y="8796"/>
                    </a:lnTo>
                    <a:lnTo>
                      <a:pt x="12" y="8734"/>
                    </a:lnTo>
                    <a:lnTo>
                      <a:pt x="50" y="8554"/>
                    </a:lnTo>
                    <a:lnTo>
                      <a:pt x="79" y="8424"/>
                    </a:lnTo>
                    <a:lnTo>
                      <a:pt x="117" y="8268"/>
                    </a:lnTo>
                    <a:lnTo>
                      <a:pt x="162" y="8088"/>
                    </a:lnTo>
                    <a:lnTo>
                      <a:pt x="216" y="7886"/>
                    </a:lnTo>
                    <a:lnTo>
                      <a:pt x="278" y="7664"/>
                    </a:lnTo>
                    <a:lnTo>
                      <a:pt x="351" y="7421"/>
                    </a:lnTo>
                    <a:lnTo>
                      <a:pt x="431" y="7161"/>
                    </a:lnTo>
                    <a:lnTo>
                      <a:pt x="523" y="6884"/>
                    </a:lnTo>
                    <a:lnTo>
                      <a:pt x="625" y="6592"/>
                    </a:lnTo>
                    <a:lnTo>
                      <a:pt x="737" y="6286"/>
                    </a:lnTo>
                    <a:lnTo>
                      <a:pt x="861" y="5967"/>
                    </a:lnTo>
                    <a:lnTo>
                      <a:pt x="997" y="5638"/>
                    </a:lnTo>
                    <a:lnTo>
                      <a:pt x="1144" y="5298"/>
                    </a:lnTo>
                    <a:lnTo>
                      <a:pt x="1303" y="4950"/>
                    </a:lnTo>
                    <a:lnTo>
                      <a:pt x="1475" y="4596"/>
                    </a:lnTo>
                    <a:lnTo>
                      <a:pt x="1661" y="4236"/>
                    </a:lnTo>
                    <a:lnTo>
                      <a:pt x="1859" y="3873"/>
                    </a:lnTo>
                    <a:lnTo>
                      <a:pt x="2072" y="3507"/>
                    </a:lnTo>
                    <a:lnTo>
                      <a:pt x="2299" y="3138"/>
                    </a:lnTo>
                    <a:lnTo>
                      <a:pt x="2540" y="2771"/>
                    </a:lnTo>
                    <a:lnTo>
                      <a:pt x="2797" y="2406"/>
                    </a:lnTo>
                    <a:lnTo>
                      <a:pt x="3069" y="2043"/>
                    </a:lnTo>
                    <a:lnTo>
                      <a:pt x="3357" y="1685"/>
                    </a:lnTo>
                    <a:lnTo>
                      <a:pt x="3661" y="1333"/>
                    </a:lnTo>
                    <a:lnTo>
                      <a:pt x="3981" y="988"/>
                    </a:lnTo>
                    <a:lnTo>
                      <a:pt x="4319" y="651"/>
                    </a:lnTo>
                    <a:lnTo>
                      <a:pt x="4673" y="325"/>
                    </a:lnTo>
                    <a:lnTo>
                      <a:pt x="5047" y="11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accent1">
                      <a:gamma/>
                      <a:tint val="73725"/>
                      <a:invGamma/>
                    </a:schemeClr>
                  </a:gs>
                  <a:gs pos="100000">
                    <a:schemeClr val="accent1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" name="Freeform 5">
                <a:extLst>
                  <a:ext uri="{FF2B5EF4-FFF2-40B4-BE49-F238E27FC236}">
                    <a16:creationId xmlns:a16="http://schemas.microsoft.com/office/drawing/2014/main" id="{CB6547F8-2351-3D12-C0E7-FE52D8EA16A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137" y="2523"/>
                <a:ext cx="1473" cy="1355"/>
              </a:xfrm>
              <a:custGeom>
                <a:avLst/>
                <a:gdLst>
                  <a:gd name="T0" fmla="*/ 5070 w 13253"/>
                  <a:gd name="T1" fmla="*/ 1613 h 12193"/>
                  <a:gd name="T2" fmla="*/ 5062 w 13253"/>
                  <a:gd name="T3" fmla="*/ 1597 h 12193"/>
                  <a:gd name="T4" fmla="*/ 4180 w 13253"/>
                  <a:gd name="T5" fmla="*/ 1605 h 12193"/>
                  <a:gd name="T6" fmla="*/ 6501 w 13253"/>
                  <a:gd name="T7" fmla="*/ 3857 h 12193"/>
                  <a:gd name="T8" fmla="*/ 6502 w 13253"/>
                  <a:gd name="T9" fmla="*/ 3846 h 12193"/>
                  <a:gd name="T10" fmla="*/ 8220 w 13253"/>
                  <a:gd name="T11" fmla="*/ 1620 h 12193"/>
                  <a:gd name="T12" fmla="*/ 8220 w 13253"/>
                  <a:gd name="T13" fmla="*/ 1612 h 12193"/>
                  <a:gd name="T14" fmla="*/ 8215 w 13253"/>
                  <a:gd name="T15" fmla="*/ 18 h 12193"/>
                  <a:gd name="T16" fmla="*/ 8415 w 13253"/>
                  <a:gd name="T17" fmla="*/ 185 h 12193"/>
                  <a:gd name="T18" fmla="*/ 9420 w 13253"/>
                  <a:gd name="T19" fmla="*/ 1235 h 12193"/>
                  <a:gd name="T20" fmla="*/ 10879 w 13253"/>
                  <a:gd name="T21" fmla="*/ 3106 h 12193"/>
                  <a:gd name="T22" fmla="*/ 12314 w 13253"/>
                  <a:gd name="T23" fmla="*/ 5642 h 12193"/>
                  <a:gd name="T24" fmla="*/ 13250 w 13253"/>
                  <a:gd name="T25" fmla="*/ 8688 h 12193"/>
                  <a:gd name="T26" fmla="*/ 12475 w 13253"/>
                  <a:gd name="T27" fmla="*/ 6055 h 12193"/>
                  <a:gd name="T28" fmla="*/ 11083 w 13253"/>
                  <a:gd name="T29" fmla="*/ 3440 h 12193"/>
                  <a:gd name="T30" fmla="*/ 9599 w 13253"/>
                  <a:gd name="T31" fmla="*/ 1467 h 12193"/>
                  <a:gd name="T32" fmla="*/ 8500 w 13253"/>
                  <a:gd name="T33" fmla="*/ 291 h 12193"/>
                  <a:gd name="T34" fmla="*/ 13238 w 13253"/>
                  <a:gd name="T35" fmla="*/ 8696 h 12193"/>
                  <a:gd name="T36" fmla="*/ 13238 w 13253"/>
                  <a:gd name="T37" fmla="*/ 8696 h 12193"/>
                  <a:gd name="T38" fmla="*/ 12180 w 13253"/>
                  <a:gd name="T39" fmla="*/ 7099 h 12193"/>
                  <a:gd name="T40" fmla="*/ 12187 w 13253"/>
                  <a:gd name="T41" fmla="*/ 7103 h 12193"/>
                  <a:gd name="T42" fmla="*/ 9223 w 13253"/>
                  <a:gd name="T43" fmla="*/ 8164 h 12193"/>
                  <a:gd name="T44" fmla="*/ 9766 w 13253"/>
                  <a:gd name="T45" fmla="*/ 11302 h 12193"/>
                  <a:gd name="T46" fmla="*/ 9781 w 13253"/>
                  <a:gd name="T47" fmla="*/ 11305 h 12193"/>
                  <a:gd name="T48" fmla="*/ 10226 w 13253"/>
                  <a:gd name="T49" fmla="*/ 10559 h 12193"/>
                  <a:gd name="T50" fmla="*/ 10225 w 13253"/>
                  <a:gd name="T51" fmla="*/ 10577 h 12193"/>
                  <a:gd name="T52" fmla="*/ 11623 w 13253"/>
                  <a:gd name="T53" fmla="*/ 11416 h 12193"/>
                  <a:gd name="T54" fmla="*/ 10596 w 13253"/>
                  <a:gd name="T55" fmla="*/ 11715 h 12193"/>
                  <a:gd name="T56" fmla="*/ 8623 w 13253"/>
                  <a:gd name="T57" fmla="*/ 12071 h 12193"/>
                  <a:gd name="T58" fmla="*/ 5906 w 13253"/>
                  <a:gd name="T59" fmla="*/ 12180 h 12193"/>
                  <a:gd name="T60" fmla="*/ 2710 w 13253"/>
                  <a:gd name="T61" fmla="*/ 11717 h 12193"/>
                  <a:gd name="T62" fmla="*/ 3660 w 13253"/>
                  <a:gd name="T63" fmla="*/ 11910 h 12193"/>
                  <a:gd name="T64" fmla="*/ 6743 w 13253"/>
                  <a:gd name="T65" fmla="*/ 12177 h 12193"/>
                  <a:gd name="T66" fmla="*/ 9271 w 13253"/>
                  <a:gd name="T67" fmla="*/ 11965 h 12193"/>
                  <a:gd name="T68" fmla="*/ 10982 w 13253"/>
                  <a:gd name="T69" fmla="*/ 11597 h 12193"/>
                  <a:gd name="T70" fmla="*/ 1744 w 13253"/>
                  <a:gd name="T71" fmla="*/ 11433 h 12193"/>
                  <a:gd name="T72" fmla="*/ 3231 w 13253"/>
                  <a:gd name="T73" fmla="*/ 10580 h 12193"/>
                  <a:gd name="T74" fmla="*/ 3223 w 13253"/>
                  <a:gd name="T75" fmla="*/ 10566 h 12193"/>
                  <a:gd name="T76" fmla="*/ 3688 w 13253"/>
                  <a:gd name="T77" fmla="*/ 11380 h 12193"/>
                  <a:gd name="T78" fmla="*/ 3691 w 13253"/>
                  <a:gd name="T79" fmla="*/ 11358 h 12193"/>
                  <a:gd name="T80" fmla="*/ 4179 w 13253"/>
                  <a:gd name="T81" fmla="*/ 8171 h 12193"/>
                  <a:gd name="T82" fmla="*/ 1209 w 13253"/>
                  <a:gd name="T83" fmla="*/ 7062 h 12193"/>
                  <a:gd name="T84" fmla="*/ 1214 w 13253"/>
                  <a:gd name="T85" fmla="*/ 7065 h 12193"/>
                  <a:gd name="T86" fmla="*/ 15 w 13253"/>
                  <a:gd name="T87" fmla="*/ 8821 h 12193"/>
                  <a:gd name="T88" fmla="*/ 11 w 13253"/>
                  <a:gd name="T89" fmla="*/ 8814 h 12193"/>
                  <a:gd name="T90" fmla="*/ 167 w 13253"/>
                  <a:gd name="T91" fmla="*/ 8098 h 12193"/>
                  <a:gd name="T92" fmla="*/ 742 w 13253"/>
                  <a:gd name="T93" fmla="*/ 6294 h 12193"/>
                  <a:gd name="T94" fmla="*/ 1864 w 13253"/>
                  <a:gd name="T95" fmla="*/ 3883 h 12193"/>
                  <a:gd name="T96" fmla="*/ 3666 w 13253"/>
                  <a:gd name="T97" fmla="*/ 1345 h 12193"/>
                  <a:gd name="T98" fmla="*/ 4335 w 13253"/>
                  <a:gd name="T99" fmla="*/ 675 h 12193"/>
                  <a:gd name="T100" fmla="*/ 2317 w 13253"/>
                  <a:gd name="T101" fmla="*/ 3158 h 12193"/>
                  <a:gd name="T102" fmla="*/ 1016 w 13253"/>
                  <a:gd name="T103" fmla="*/ 5653 h 12193"/>
                  <a:gd name="T104" fmla="*/ 298 w 13253"/>
                  <a:gd name="T105" fmla="*/ 7677 h 12193"/>
                  <a:gd name="T106" fmla="*/ 19 w 13253"/>
                  <a:gd name="T107" fmla="*/ 8816 h 12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3253" h="12193">
                    <a:moveTo>
                      <a:pt x="5065" y="29"/>
                    </a:moveTo>
                    <a:lnTo>
                      <a:pt x="5070" y="1605"/>
                    </a:lnTo>
                    <a:lnTo>
                      <a:pt x="5053" y="1605"/>
                    </a:lnTo>
                    <a:lnTo>
                      <a:pt x="5049" y="29"/>
                    </a:lnTo>
                    <a:lnTo>
                      <a:pt x="5065" y="29"/>
                    </a:lnTo>
                    <a:close/>
                    <a:moveTo>
                      <a:pt x="5070" y="1605"/>
                    </a:moveTo>
                    <a:lnTo>
                      <a:pt x="5070" y="1613"/>
                    </a:lnTo>
                    <a:lnTo>
                      <a:pt x="5062" y="1613"/>
                    </a:lnTo>
                    <a:lnTo>
                      <a:pt x="5062" y="1605"/>
                    </a:lnTo>
                    <a:lnTo>
                      <a:pt x="5070" y="1605"/>
                    </a:lnTo>
                    <a:close/>
                    <a:moveTo>
                      <a:pt x="5062" y="1613"/>
                    </a:moveTo>
                    <a:lnTo>
                      <a:pt x="4174" y="1619"/>
                    </a:lnTo>
                    <a:lnTo>
                      <a:pt x="4174" y="1603"/>
                    </a:lnTo>
                    <a:lnTo>
                      <a:pt x="5062" y="1597"/>
                    </a:lnTo>
                    <a:lnTo>
                      <a:pt x="5062" y="1613"/>
                    </a:lnTo>
                    <a:close/>
                    <a:moveTo>
                      <a:pt x="4169" y="1617"/>
                    </a:moveTo>
                    <a:lnTo>
                      <a:pt x="4153" y="1603"/>
                    </a:lnTo>
                    <a:lnTo>
                      <a:pt x="4174" y="1603"/>
                    </a:lnTo>
                    <a:lnTo>
                      <a:pt x="4174" y="1611"/>
                    </a:lnTo>
                    <a:lnTo>
                      <a:pt x="4169" y="1617"/>
                    </a:lnTo>
                    <a:close/>
                    <a:moveTo>
                      <a:pt x="4180" y="1605"/>
                    </a:moveTo>
                    <a:lnTo>
                      <a:pt x="6513" y="3846"/>
                    </a:lnTo>
                    <a:lnTo>
                      <a:pt x="6501" y="3857"/>
                    </a:lnTo>
                    <a:lnTo>
                      <a:pt x="4169" y="1617"/>
                    </a:lnTo>
                    <a:lnTo>
                      <a:pt x="4180" y="1605"/>
                    </a:lnTo>
                    <a:close/>
                    <a:moveTo>
                      <a:pt x="6513" y="3858"/>
                    </a:moveTo>
                    <a:lnTo>
                      <a:pt x="6507" y="3862"/>
                    </a:lnTo>
                    <a:lnTo>
                      <a:pt x="6501" y="3857"/>
                    </a:lnTo>
                    <a:lnTo>
                      <a:pt x="6507" y="3852"/>
                    </a:lnTo>
                    <a:lnTo>
                      <a:pt x="6513" y="3858"/>
                    </a:lnTo>
                    <a:close/>
                    <a:moveTo>
                      <a:pt x="6502" y="3846"/>
                    </a:moveTo>
                    <a:lnTo>
                      <a:pt x="9077" y="1588"/>
                    </a:lnTo>
                    <a:lnTo>
                      <a:pt x="9087" y="1601"/>
                    </a:lnTo>
                    <a:lnTo>
                      <a:pt x="6513" y="3858"/>
                    </a:lnTo>
                    <a:lnTo>
                      <a:pt x="6502" y="3846"/>
                    </a:lnTo>
                    <a:close/>
                    <a:moveTo>
                      <a:pt x="9082" y="1586"/>
                    </a:moveTo>
                    <a:lnTo>
                      <a:pt x="9104" y="1585"/>
                    </a:lnTo>
                    <a:lnTo>
                      <a:pt x="9087" y="1601"/>
                    </a:lnTo>
                    <a:lnTo>
                      <a:pt x="9082" y="1595"/>
                    </a:lnTo>
                    <a:lnTo>
                      <a:pt x="9082" y="1586"/>
                    </a:lnTo>
                    <a:close/>
                    <a:moveTo>
                      <a:pt x="9082" y="1603"/>
                    </a:moveTo>
                    <a:lnTo>
                      <a:pt x="8220" y="1620"/>
                    </a:lnTo>
                    <a:lnTo>
                      <a:pt x="8220" y="1604"/>
                    </a:lnTo>
                    <a:lnTo>
                      <a:pt x="9082" y="1586"/>
                    </a:lnTo>
                    <a:lnTo>
                      <a:pt x="9082" y="1603"/>
                    </a:lnTo>
                    <a:close/>
                    <a:moveTo>
                      <a:pt x="8220" y="1620"/>
                    </a:moveTo>
                    <a:lnTo>
                      <a:pt x="8212" y="1620"/>
                    </a:lnTo>
                    <a:lnTo>
                      <a:pt x="8212" y="1612"/>
                    </a:lnTo>
                    <a:lnTo>
                      <a:pt x="8220" y="1612"/>
                    </a:lnTo>
                    <a:lnTo>
                      <a:pt x="8220" y="1620"/>
                    </a:lnTo>
                    <a:close/>
                    <a:moveTo>
                      <a:pt x="8212" y="1612"/>
                    </a:moveTo>
                    <a:lnTo>
                      <a:pt x="8215" y="18"/>
                    </a:lnTo>
                    <a:lnTo>
                      <a:pt x="8231" y="18"/>
                    </a:lnTo>
                    <a:lnTo>
                      <a:pt x="8228" y="1612"/>
                    </a:lnTo>
                    <a:lnTo>
                      <a:pt x="8212" y="1612"/>
                    </a:lnTo>
                    <a:close/>
                    <a:moveTo>
                      <a:pt x="8215" y="18"/>
                    </a:moveTo>
                    <a:lnTo>
                      <a:pt x="8215" y="0"/>
                    </a:lnTo>
                    <a:lnTo>
                      <a:pt x="8228" y="12"/>
                    </a:lnTo>
                    <a:lnTo>
                      <a:pt x="8223" y="18"/>
                    </a:lnTo>
                    <a:lnTo>
                      <a:pt x="8215" y="18"/>
                    </a:lnTo>
                    <a:close/>
                    <a:moveTo>
                      <a:pt x="8228" y="12"/>
                    </a:moveTo>
                    <a:lnTo>
                      <a:pt x="8278" y="57"/>
                    </a:lnTo>
                    <a:lnTo>
                      <a:pt x="8415" y="185"/>
                    </a:lnTo>
                    <a:lnTo>
                      <a:pt x="8511" y="279"/>
                    </a:lnTo>
                    <a:lnTo>
                      <a:pt x="8627" y="393"/>
                    </a:lnTo>
                    <a:lnTo>
                      <a:pt x="8758" y="525"/>
                    </a:lnTo>
                    <a:lnTo>
                      <a:pt x="8905" y="676"/>
                    </a:lnTo>
                    <a:lnTo>
                      <a:pt x="9065" y="845"/>
                    </a:lnTo>
                    <a:lnTo>
                      <a:pt x="9237" y="1031"/>
                    </a:lnTo>
                    <a:lnTo>
                      <a:pt x="9420" y="1235"/>
                    </a:lnTo>
                    <a:lnTo>
                      <a:pt x="9611" y="1456"/>
                    </a:lnTo>
                    <a:lnTo>
                      <a:pt x="9810" y="1694"/>
                    </a:lnTo>
                    <a:lnTo>
                      <a:pt x="10017" y="1946"/>
                    </a:lnTo>
                    <a:lnTo>
                      <a:pt x="10228" y="2214"/>
                    </a:lnTo>
                    <a:lnTo>
                      <a:pt x="10443" y="2497"/>
                    </a:lnTo>
                    <a:lnTo>
                      <a:pt x="10660" y="2794"/>
                    </a:lnTo>
                    <a:lnTo>
                      <a:pt x="10879" y="3106"/>
                    </a:lnTo>
                    <a:lnTo>
                      <a:pt x="11096" y="3431"/>
                    </a:lnTo>
                    <a:lnTo>
                      <a:pt x="11312" y="3770"/>
                    </a:lnTo>
                    <a:lnTo>
                      <a:pt x="11525" y="4120"/>
                    </a:lnTo>
                    <a:lnTo>
                      <a:pt x="11733" y="4484"/>
                    </a:lnTo>
                    <a:lnTo>
                      <a:pt x="11935" y="4858"/>
                    </a:lnTo>
                    <a:lnTo>
                      <a:pt x="12129" y="5245"/>
                    </a:lnTo>
                    <a:lnTo>
                      <a:pt x="12314" y="5642"/>
                    </a:lnTo>
                    <a:lnTo>
                      <a:pt x="12490" y="6050"/>
                    </a:lnTo>
                    <a:lnTo>
                      <a:pt x="12654" y="6467"/>
                    </a:lnTo>
                    <a:lnTo>
                      <a:pt x="12805" y="6893"/>
                    </a:lnTo>
                    <a:lnTo>
                      <a:pt x="12941" y="7330"/>
                    </a:lnTo>
                    <a:lnTo>
                      <a:pt x="13062" y="7775"/>
                    </a:lnTo>
                    <a:lnTo>
                      <a:pt x="13165" y="8228"/>
                    </a:lnTo>
                    <a:lnTo>
                      <a:pt x="13250" y="8688"/>
                    </a:lnTo>
                    <a:lnTo>
                      <a:pt x="13235" y="8690"/>
                    </a:lnTo>
                    <a:lnTo>
                      <a:pt x="13149" y="8231"/>
                    </a:lnTo>
                    <a:lnTo>
                      <a:pt x="13046" y="7778"/>
                    </a:lnTo>
                    <a:lnTo>
                      <a:pt x="12926" y="7334"/>
                    </a:lnTo>
                    <a:lnTo>
                      <a:pt x="12789" y="6898"/>
                    </a:lnTo>
                    <a:lnTo>
                      <a:pt x="12639" y="6472"/>
                    </a:lnTo>
                    <a:lnTo>
                      <a:pt x="12475" y="6055"/>
                    </a:lnTo>
                    <a:lnTo>
                      <a:pt x="12300" y="5648"/>
                    </a:lnTo>
                    <a:lnTo>
                      <a:pt x="12114" y="5251"/>
                    </a:lnTo>
                    <a:lnTo>
                      <a:pt x="11920" y="4865"/>
                    </a:lnTo>
                    <a:lnTo>
                      <a:pt x="11719" y="4491"/>
                    </a:lnTo>
                    <a:lnTo>
                      <a:pt x="11510" y="4129"/>
                    </a:lnTo>
                    <a:lnTo>
                      <a:pt x="11298" y="3778"/>
                    </a:lnTo>
                    <a:lnTo>
                      <a:pt x="11083" y="3440"/>
                    </a:lnTo>
                    <a:lnTo>
                      <a:pt x="10865" y="3115"/>
                    </a:lnTo>
                    <a:lnTo>
                      <a:pt x="10647" y="2803"/>
                    </a:lnTo>
                    <a:lnTo>
                      <a:pt x="10430" y="2507"/>
                    </a:lnTo>
                    <a:lnTo>
                      <a:pt x="10216" y="2224"/>
                    </a:lnTo>
                    <a:lnTo>
                      <a:pt x="10004" y="1956"/>
                    </a:lnTo>
                    <a:lnTo>
                      <a:pt x="9798" y="1704"/>
                    </a:lnTo>
                    <a:lnTo>
                      <a:pt x="9599" y="1467"/>
                    </a:lnTo>
                    <a:lnTo>
                      <a:pt x="9407" y="1247"/>
                    </a:lnTo>
                    <a:lnTo>
                      <a:pt x="9225" y="1043"/>
                    </a:lnTo>
                    <a:lnTo>
                      <a:pt x="9053" y="856"/>
                    </a:lnTo>
                    <a:lnTo>
                      <a:pt x="8893" y="688"/>
                    </a:lnTo>
                    <a:lnTo>
                      <a:pt x="8747" y="537"/>
                    </a:lnTo>
                    <a:lnTo>
                      <a:pt x="8616" y="404"/>
                    </a:lnTo>
                    <a:lnTo>
                      <a:pt x="8500" y="291"/>
                    </a:lnTo>
                    <a:lnTo>
                      <a:pt x="8403" y="197"/>
                    </a:lnTo>
                    <a:lnTo>
                      <a:pt x="8267" y="69"/>
                    </a:lnTo>
                    <a:lnTo>
                      <a:pt x="8217" y="25"/>
                    </a:lnTo>
                    <a:lnTo>
                      <a:pt x="8228" y="12"/>
                    </a:lnTo>
                    <a:close/>
                    <a:moveTo>
                      <a:pt x="13250" y="8688"/>
                    </a:moveTo>
                    <a:lnTo>
                      <a:pt x="13253" y="8705"/>
                    </a:lnTo>
                    <a:lnTo>
                      <a:pt x="13238" y="8696"/>
                    </a:lnTo>
                    <a:lnTo>
                      <a:pt x="13242" y="8689"/>
                    </a:lnTo>
                    <a:lnTo>
                      <a:pt x="13250" y="8688"/>
                    </a:lnTo>
                    <a:close/>
                    <a:moveTo>
                      <a:pt x="13238" y="8696"/>
                    </a:moveTo>
                    <a:lnTo>
                      <a:pt x="11816" y="7842"/>
                    </a:lnTo>
                    <a:lnTo>
                      <a:pt x="11825" y="7828"/>
                    </a:lnTo>
                    <a:lnTo>
                      <a:pt x="13246" y="8682"/>
                    </a:lnTo>
                    <a:lnTo>
                      <a:pt x="13238" y="8696"/>
                    </a:lnTo>
                    <a:close/>
                    <a:moveTo>
                      <a:pt x="11816" y="7842"/>
                    </a:moveTo>
                    <a:lnTo>
                      <a:pt x="11810" y="7838"/>
                    </a:lnTo>
                    <a:lnTo>
                      <a:pt x="11813" y="7831"/>
                    </a:lnTo>
                    <a:lnTo>
                      <a:pt x="11821" y="7835"/>
                    </a:lnTo>
                    <a:lnTo>
                      <a:pt x="11816" y="7842"/>
                    </a:lnTo>
                    <a:close/>
                    <a:moveTo>
                      <a:pt x="11813" y="7831"/>
                    </a:moveTo>
                    <a:lnTo>
                      <a:pt x="12180" y="7099"/>
                    </a:lnTo>
                    <a:lnTo>
                      <a:pt x="12194" y="7107"/>
                    </a:lnTo>
                    <a:lnTo>
                      <a:pt x="11828" y="7839"/>
                    </a:lnTo>
                    <a:lnTo>
                      <a:pt x="11813" y="7831"/>
                    </a:lnTo>
                    <a:close/>
                    <a:moveTo>
                      <a:pt x="12184" y="7095"/>
                    </a:moveTo>
                    <a:lnTo>
                      <a:pt x="12203" y="7088"/>
                    </a:lnTo>
                    <a:lnTo>
                      <a:pt x="12194" y="7107"/>
                    </a:lnTo>
                    <a:lnTo>
                      <a:pt x="12187" y="7103"/>
                    </a:lnTo>
                    <a:lnTo>
                      <a:pt x="12184" y="7095"/>
                    </a:lnTo>
                    <a:close/>
                    <a:moveTo>
                      <a:pt x="12189" y="7111"/>
                    </a:moveTo>
                    <a:lnTo>
                      <a:pt x="9233" y="8172"/>
                    </a:lnTo>
                    <a:lnTo>
                      <a:pt x="9228" y="8156"/>
                    </a:lnTo>
                    <a:lnTo>
                      <a:pt x="12184" y="7095"/>
                    </a:lnTo>
                    <a:lnTo>
                      <a:pt x="12189" y="7111"/>
                    </a:lnTo>
                    <a:close/>
                    <a:moveTo>
                      <a:pt x="9223" y="8164"/>
                    </a:moveTo>
                    <a:lnTo>
                      <a:pt x="9222" y="8158"/>
                    </a:lnTo>
                    <a:lnTo>
                      <a:pt x="9228" y="8156"/>
                    </a:lnTo>
                    <a:lnTo>
                      <a:pt x="9231" y="8163"/>
                    </a:lnTo>
                    <a:lnTo>
                      <a:pt x="9223" y="8164"/>
                    </a:lnTo>
                    <a:close/>
                    <a:moveTo>
                      <a:pt x="9238" y="8162"/>
                    </a:moveTo>
                    <a:lnTo>
                      <a:pt x="9782" y="11300"/>
                    </a:lnTo>
                    <a:lnTo>
                      <a:pt x="9766" y="11302"/>
                    </a:lnTo>
                    <a:lnTo>
                      <a:pt x="9223" y="8164"/>
                    </a:lnTo>
                    <a:lnTo>
                      <a:pt x="9238" y="8162"/>
                    </a:lnTo>
                    <a:close/>
                    <a:moveTo>
                      <a:pt x="9781" y="11305"/>
                    </a:moveTo>
                    <a:lnTo>
                      <a:pt x="9769" y="11324"/>
                    </a:lnTo>
                    <a:lnTo>
                      <a:pt x="9766" y="11302"/>
                    </a:lnTo>
                    <a:lnTo>
                      <a:pt x="9774" y="11301"/>
                    </a:lnTo>
                    <a:lnTo>
                      <a:pt x="9781" y="11305"/>
                    </a:lnTo>
                    <a:close/>
                    <a:moveTo>
                      <a:pt x="9767" y="11297"/>
                    </a:moveTo>
                    <a:lnTo>
                      <a:pt x="10222" y="10565"/>
                    </a:lnTo>
                    <a:lnTo>
                      <a:pt x="10236" y="10574"/>
                    </a:lnTo>
                    <a:lnTo>
                      <a:pt x="9781" y="11305"/>
                    </a:lnTo>
                    <a:lnTo>
                      <a:pt x="9767" y="11297"/>
                    </a:lnTo>
                    <a:close/>
                    <a:moveTo>
                      <a:pt x="10222" y="10565"/>
                    </a:moveTo>
                    <a:lnTo>
                      <a:pt x="10226" y="10559"/>
                    </a:lnTo>
                    <a:lnTo>
                      <a:pt x="10233" y="10563"/>
                    </a:lnTo>
                    <a:lnTo>
                      <a:pt x="10229" y="10570"/>
                    </a:lnTo>
                    <a:lnTo>
                      <a:pt x="10222" y="10565"/>
                    </a:lnTo>
                    <a:close/>
                    <a:moveTo>
                      <a:pt x="10233" y="10563"/>
                    </a:moveTo>
                    <a:lnTo>
                      <a:pt x="11624" y="11401"/>
                    </a:lnTo>
                    <a:lnTo>
                      <a:pt x="11615" y="11415"/>
                    </a:lnTo>
                    <a:lnTo>
                      <a:pt x="10225" y="10577"/>
                    </a:lnTo>
                    <a:lnTo>
                      <a:pt x="10233" y="10563"/>
                    </a:lnTo>
                    <a:close/>
                    <a:moveTo>
                      <a:pt x="11624" y="11401"/>
                    </a:moveTo>
                    <a:lnTo>
                      <a:pt x="11638" y="11410"/>
                    </a:lnTo>
                    <a:lnTo>
                      <a:pt x="11623" y="11416"/>
                    </a:lnTo>
                    <a:lnTo>
                      <a:pt x="11620" y="11407"/>
                    </a:lnTo>
                    <a:lnTo>
                      <a:pt x="11624" y="11401"/>
                    </a:lnTo>
                    <a:close/>
                    <a:moveTo>
                      <a:pt x="11623" y="11416"/>
                    </a:moveTo>
                    <a:lnTo>
                      <a:pt x="11566" y="11435"/>
                    </a:lnTo>
                    <a:lnTo>
                      <a:pt x="11406" y="11488"/>
                    </a:lnTo>
                    <a:lnTo>
                      <a:pt x="11290" y="11525"/>
                    </a:lnTo>
                    <a:lnTo>
                      <a:pt x="11150" y="11567"/>
                    </a:lnTo>
                    <a:lnTo>
                      <a:pt x="10987" y="11613"/>
                    </a:lnTo>
                    <a:lnTo>
                      <a:pt x="10802" y="11663"/>
                    </a:lnTo>
                    <a:lnTo>
                      <a:pt x="10596" y="11715"/>
                    </a:lnTo>
                    <a:lnTo>
                      <a:pt x="10370" y="11769"/>
                    </a:lnTo>
                    <a:lnTo>
                      <a:pt x="10124" y="11823"/>
                    </a:lnTo>
                    <a:lnTo>
                      <a:pt x="9858" y="11877"/>
                    </a:lnTo>
                    <a:lnTo>
                      <a:pt x="9575" y="11930"/>
                    </a:lnTo>
                    <a:lnTo>
                      <a:pt x="9274" y="11980"/>
                    </a:lnTo>
                    <a:lnTo>
                      <a:pt x="8956" y="12028"/>
                    </a:lnTo>
                    <a:lnTo>
                      <a:pt x="8623" y="12071"/>
                    </a:lnTo>
                    <a:lnTo>
                      <a:pt x="8274" y="12109"/>
                    </a:lnTo>
                    <a:lnTo>
                      <a:pt x="7910" y="12142"/>
                    </a:lnTo>
                    <a:lnTo>
                      <a:pt x="7534" y="12168"/>
                    </a:lnTo>
                    <a:lnTo>
                      <a:pt x="7144" y="12185"/>
                    </a:lnTo>
                    <a:lnTo>
                      <a:pt x="6743" y="12193"/>
                    </a:lnTo>
                    <a:lnTo>
                      <a:pt x="6330" y="12192"/>
                    </a:lnTo>
                    <a:lnTo>
                      <a:pt x="5906" y="12180"/>
                    </a:lnTo>
                    <a:lnTo>
                      <a:pt x="5473" y="12156"/>
                    </a:lnTo>
                    <a:lnTo>
                      <a:pt x="5031" y="12121"/>
                    </a:lnTo>
                    <a:lnTo>
                      <a:pt x="4580" y="12071"/>
                    </a:lnTo>
                    <a:lnTo>
                      <a:pt x="4122" y="12006"/>
                    </a:lnTo>
                    <a:lnTo>
                      <a:pt x="3657" y="11926"/>
                    </a:lnTo>
                    <a:lnTo>
                      <a:pt x="3186" y="11830"/>
                    </a:lnTo>
                    <a:lnTo>
                      <a:pt x="2710" y="11717"/>
                    </a:lnTo>
                    <a:lnTo>
                      <a:pt x="2229" y="11584"/>
                    </a:lnTo>
                    <a:lnTo>
                      <a:pt x="1744" y="11433"/>
                    </a:lnTo>
                    <a:lnTo>
                      <a:pt x="1749" y="11418"/>
                    </a:lnTo>
                    <a:lnTo>
                      <a:pt x="2233" y="11569"/>
                    </a:lnTo>
                    <a:lnTo>
                      <a:pt x="2714" y="11700"/>
                    </a:lnTo>
                    <a:lnTo>
                      <a:pt x="3189" y="11814"/>
                    </a:lnTo>
                    <a:lnTo>
                      <a:pt x="3660" y="11910"/>
                    </a:lnTo>
                    <a:lnTo>
                      <a:pt x="4124" y="11990"/>
                    </a:lnTo>
                    <a:lnTo>
                      <a:pt x="4582" y="12054"/>
                    </a:lnTo>
                    <a:lnTo>
                      <a:pt x="5032" y="12104"/>
                    </a:lnTo>
                    <a:lnTo>
                      <a:pt x="5474" y="12140"/>
                    </a:lnTo>
                    <a:lnTo>
                      <a:pt x="5907" y="12163"/>
                    </a:lnTo>
                    <a:lnTo>
                      <a:pt x="6330" y="12176"/>
                    </a:lnTo>
                    <a:lnTo>
                      <a:pt x="6743" y="12177"/>
                    </a:lnTo>
                    <a:lnTo>
                      <a:pt x="7144" y="12169"/>
                    </a:lnTo>
                    <a:lnTo>
                      <a:pt x="7533" y="12151"/>
                    </a:lnTo>
                    <a:lnTo>
                      <a:pt x="7909" y="12126"/>
                    </a:lnTo>
                    <a:lnTo>
                      <a:pt x="8272" y="12093"/>
                    </a:lnTo>
                    <a:lnTo>
                      <a:pt x="8621" y="12055"/>
                    </a:lnTo>
                    <a:lnTo>
                      <a:pt x="8953" y="12011"/>
                    </a:lnTo>
                    <a:lnTo>
                      <a:pt x="9271" y="11965"/>
                    </a:lnTo>
                    <a:lnTo>
                      <a:pt x="9572" y="11913"/>
                    </a:lnTo>
                    <a:lnTo>
                      <a:pt x="9854" y="11860"/>
                    </a:lnTo>
                    <a:lnTo>
                      <a:pt x="10120" y="11806"/>
                    </a:lnTo>
                    <a:lnTo>
                      <a:pt x="10366" y="11752"/>
                    </a:lnTo>
                    <a:lnTo>
                      <a:pt x="10592" y="11698"/>
                    </a:lnTo>
                    <a:lnTo>
                      <a:pt x="10797" y="11646"/>
                    </a:lnTo>
                    <a:lnTo>
                      <a:pt x="10982" y="11597"/>
                    </a:lnTo>
                    <a:lnTo>
                      <a:pt x="11145" y="11551"/>
                    </a:lnTo>
                    <a:lnTo>
                      <a:pt x="11285" y="11510"/>
                    </a:lnTo>
                    <a:lnTo>
                      <a:pt x="11401" y="11473"/>
                    </a:lnTo>
                    <a:lnTo>
                      <a:pt x="11560" y="11420"/>
                    </a:lnTo>
                    <a:lnTo>
                      <a:pt x="11616" y="11400"/>
                    </a:lnTo>
                    <a:lnTo>
                      <a:pt x="11623" y="11416"/>
                    </a:lnTo>
                    <a:close/>
                    <a:moveTo>
                      <a:pt x="1744" y="11433"/>
                    </a:moveTo>
                    <a:lnTo>
                      <a:pt x="1727" y="11427"/>
                    </a:lnTo>
                    <a:lnTo>
                      <a:pt x="1742" y="11418"/>
                    </a:lnTo>
                    <a:lnTo>
                      <a:pt x="1746" y="11425"/>
                    </a:lnTo>
                    <a:lnTo>
                      <a:pt x="1744" y="11433"/>
                    </a:lnTo>
                    <a:close/>
                    <a:moveTo>
                      <a:pt x="1742" y="11418"/>
                    </a:moveTo>
                    <a:lnTo>
                      <a:pt x="3223" y="10566"/>
                    </a:lnTo>
                    <a:lnTo>
                      <a:pt x="3231" y="10580"/>
                    </a:lnTo>
                    <a:lnTo>
                      <a:pt x="1750" y="11432"/>
                    </a:lnTo>
                    <a:lnTo>
                      <a:pt x="1742" y="11418"/>
                    </a:lnTo>
                    <a:close/>
                    <a:moveTo>
                      <a:pt x="3223" y="10566"/>
                    </a:moveTo>
                    <a:lnTo>
                      <a:pt x="3230" y="10562"/>
                    </a:lnTo>
                    <a:lnTo>
                      <a:pt x="3234" y="10569"/>
                    </a:lnTo>
                    <a:lnTo>
                      <a:pt x="3227" y="10573"/>
                    </a:lnTo>
                    <a:lnTo>
                      <a:pt x="3223" y="10566"/>
                    </a:lnTo>
                    <a:close/>
                    <a:moveTo>
                      <a:pt x="3234" y="10569"/>
                    </a:moveTo>
                    <a:lnTo>
                      <a:pt x="3690" y="11352"/>
                    </a:lnTo>
                    <a:lnTo>
                      <a:pt x="3676" y="11361"/>
                    </a:lnTo>
                    <a:lnTo>
                      <a:pt x="3220" y="10577"/>
                    </a:lnTo>
                    <a:lnTo>
                      <a:pt x="3234" y="10569"/>
                    </a:lnTo>
                    <a:close/>
                    <a:moveTo>
                      <a:pt x="3691" y="11358"/>
                    </a:moveTo>
                    <a:lnTo>
                      <a:pt x="3688" y="11380"/>
                    </a:lnTo>
                    <a:lnTo>
                      <a:pt x="3676" y="11361"/>
                    </a:lnTo>
                    <a:lnTo>
                      <a:pt x="3683" y="11356"/>
                    </a:lnTo>
                    <a:lnTo>
                      <a:pt x="3691" y="11358"/>
                    </a:lnTo>
                    <a:close/>
                    <a:moveTo>
                      <a:pt x="3675" y="11354"/>
                    </a:moveTo>
                    <a:lnTo>
                      <a:pt x="4174" y="8161"/>
                    </a:lnTo>
                    <a:lnTo>
                      <a:pt x="4190" y="8164"/>
                    </a:lnTo>
                    <a:lnTo>
                      <a:pt x="3691" y="11358"/>
                    </a:lnTo>
                    <a:lnTo>
                      <a:pt x="3675" y="11354"/>
                    </a:lnTo>
                    <a:close/>
                    <a:moveTo>
                      <a:pt x="4185" y="8155"/>
                    </a:moveTo>
                    <a:lnTo>
                      <a:pt x="4191" y="8157"/>
                    </a:lnTo>
                    <a:lnTo>
                      <a:pt x="4190" y="8164"/>
                    </a:lnTo>
                    <a:lnTo>
                      <a:pt x="4182" y="8162"/>
                    </a:lnTo>
                    <a:lnTo>
                      <a:pt x="4185" y="8155"/>
                    </a:lnTo>
                    <a:close/>
                    <a:moveTo>
                      <a:pt x="4179" y="8171"/>
                    </a:moveTo>
                    <a:lnTo>
                      <a:pt x="1204" y="7077"/>
                    </a:lnTo>
                    <a:lnTo>
                      <a:pt x="1209" y="7062"/>
                    </a:lnTo>
                    <a:lnTo>
                      <a:pt x="4185" y="8155"/>
                    </a:lnTo>
                    <a:lnTo>
                      <a:pt x="4179" y="8171"/>
                    </a:lnTo>
                    <a:close/>
                    <a:moveTo>
                      <a:pt x="1199" y="7073"/>
                    </a:moveTo>
                    <a:lnTo>
                      <a:pt x="1188" y="7053"/>
                    </a:lnTo>
                    <a:lnTo>
                      <a:pt x="1209" y="7062"/>
                    </a:lnTo>
                    <a:lnTo>
                      <a:pt x="1207" y="7069"/>
                    </a:lnTo>
                    <a:lnTo>
                      <a:pt x="1199" y="7073"/>
                    </a:lnTo>
                    <a:close/>
                    <a:moveTo>
                      <a:pt x="1214" y="7065"/>
                    </a:moveTo>
                    <a:lnTo>
                      <a:pt x="1630" y="7796"/>
                    </a:lnTo>
                    <a:lnTo>
                      <a:pt x="1616" y="7804"/>
                    </a:lnTo>
                    <a:lnTo>
                      <a:pt x="1199" y="7073"/>
                    </a:lnTo>
                    <a:lnTo>
                      <a:pt x="1214" y="7065"/>
                    </a:lnTo>
                    <a:close/>
                    <a:moveTo>
                      <a:pt x="1630" y="7796"/>
                    </a:moveTo>
                    <a:lnTo>
                      <a:pt x="1634" y="7803"/>
                    </a:lnTo>
                    <a:lnTo>
                      <a:pt x="1628" y="7807"/>
                    </a:lnTo>
                    <a:lnTo>
                      <a:pt x="1623" y="7800"/>
                    </a:lnTo>
                    <a:lnTo>
                      <a:pt x="1630" y="7796"/>
                    </a:lnTo>
                    <a:close/>
                    <a:moveTo>
                      <a:pt x="1628" y="7807"/>
                    </a:moveTo>
                    <a:lnTo>
                      <a:pt x="15" y="8821"/>
                    </a:lnTo>
                    <a:lnTo>
                      <a:pt x="7" y="8808"/>
                    </a:lnTo>
                    <a:lnTo>
                      <a:pt x="1619" y="7793"/>
                    </a:lnTo>
                    <a:lnTo>
                      <a:pt x="1628" y="7807"/>
                    </a:lnTo>
                    <a:close/>
                    <a:moveTo>
                      <a:pt x="15" y="8821"/>
                    </a:moveTo>
                    <a:lnTo>
                      <a:pt x="0" y="8832"/>
                    </a:lnTo>
                    <a:lnTo>
                      <a:pt x="3" y="8813"/>
                    </a:lnTo>
                    <a:lnTo>
                      <a:pt x="11" y="8814"/>
                    </a:lnTo>
                    <a:lnTo>
                      <a:pt x="15" y="8821"/>
                    </a:lnTo>
                    <a:close/>
                    <a:moveTo>
                      <a:pt x="3" y="8813"/>
                    </a:moveTo>
                    <a:lnTo>
                      <a:pt x="16" y="8748"/>
                    </a:lnTo>
                    <a:lnTo>
                      <a:pt x="54" y="8566"/>
                    </a:lnTo>
                    <a:lnTo>
                      <a:pt x="83" y="8435"/>
                    </a:lnTo>
                    <a:lnTo>
                      <a:pt x="121" y="8278"/>
                    </a:lnTo>
                    <a:lnTo>
                      <a:pt x="167" y="8098"/>
                    </a:lnTo>
                    <a:lnTo>
                      <a:pt x="220" y="7896"/>
                    </a:lnTo>
                    <a:lnTo>
                      <a:pt x="283" y="7673"/>
                    </a:lnTo>
                    <a:lnTo>
                      <a:pt x="355" y="7430"/>
                    </a:lnTo>
                    <a:lnTo>
                      <a:pt x="436" y="7170"/>
                    </a:lnTo>
                    <a:lnTo>
                      <a:pt x="528" y="6892"/>
                    </a:lnTo>
                    <a:lnTo>
                      <a:pt x="630" y="6601"/>
                    </a:lnTo>
                    <a:lnTo>
                      <a:pt x="742" y="6294"/>
                    </a:lnTo>
                    <a:lnTo>
                      <a:pt x="866" y="5976"/>
                    </a:lnTo>
                    <a:lnTo>
                      <a:pt x="1002" y="5647"/>
                    </a:lnTo>
                    <a:lnTo>
                      <a:pt x="1148" y="5307"/>
                    </a:lnTo>
                    <a:lnTo>
                      <a:pt x="1308" y="4960"/>
                    </a:lnTo>
                    <a:lnTo>
                      <a:pt x="1480" y="4606"/>
                    </a:lnTo>
                    <a:lnTo>
                      <a:pt x="1666" y="4246"/>
                    </a:lnTo>
                    <a:lnTo>
                      <a:pt x="1864" y="3883"/>
                    </a:lnTo>
                    <a:lnTo>
                      <a:pt x="2077" y="3517"/>
                    </a:lnTo>
                    <a:lnTo>
                      <a:pt x="2304" y="3149"/>
                    </a:lnTo>
                    <a:lnTo>
                      <a:pt x="2545" y="2782"/>
                    </a:lnTo>
                    <a:lnTo>
                      <a:pt x="2801" y="2417"/>
                    </a:lnTo>
                    <a:lnTo>
                      <a:pt x="3074" y="2055"/>
                    </a:lnTo>
                    <a:lnTo>
                      <a:pt x="3362" y="1697"/>
                    </a:lnTo>
                    <a:lnTo>
                      <a:pt x="3666" y="1345"/>
                    </a:lnTo>
                    <a:lnTo>
                      <a:pt x="3986" y="1000"/>
                    </a:lnTo>
                    <a:lnTo>
                      <a:pt x="4324" y="663"/>
                    </a:lnTo>
                    <a:lnTo>
                      <a:pt x="4679" y="337"/>
                    </a:lnTo>
                    <a:lnTo>
                      <a:pt x="5052" y="21"/>
                    </a:lnTo>
                    <a:lnTo>
                      <a:pt x="5063" y="35"/>
                    </a:lnTo>
                    <a:lnTo>
                      <a:pt x="4690" y="349"/>
                    </a:lnTo>
                    <a:lnTo>
                      <a:pt x="4335" y="675"/>
                    </a:lnTo>
                    <a:lnTo>
                      <a:pt x="3997" y="1011"/>
                    </a:lnTo>
                    <a:lnTo>
                      <a:pt x="3678" y="1356"/>
                    </a:lnTo>
                    <a:lnTo>
                      <a:pt x="3374" y="1707"/>
                    </a:lnTo>
                    <a:lnTo>
                      <a:pt x="3086" y="2065"/>
                    </a:lnTo>
                    <a:lnTo>
                      <a:pt x="2815" y="2427"/>
                    </a:lnTo>
                    <a:lnTo>
                      <a:pt x="2559" y="2792"/>
                    </a:lnTo>
                    <a:lnTo>
                      <a:pt x="2317" y="3158"/>
                    </a:lnTo>
                    <a:lnTo>
                      <a:pt x="2090" y="3526"/>
                    </a:lnTo>
                    <a:lnTo>
                      <a:pt x="1878" y="3891"/>
                    </a:lnTo>
                    <a:lnTo>
                      <a:pt x="1679" y="4254"/>
                    </a:lnTo>
                    <a:lnTo>
                      <a:pt x="1494" y="4613"/>
                    </a:lnTo>
                    <a:lnTo>
                      <a:pt x="1322" y="4967"/>
                    </a:lnTo>
                    <a:lnTo>
                      <a:pt x="1163" y="5314"/>
                    </a:lnTo>
                    <a:lnTo>
                      <a:pt x="1016" y="5653"/>
                    </a:lnTo>
                    <a:lnTo>
                      <a:pt x="881" y="5982"/>
                    </a:lnTo>
                    <a:lnTo>
                      <a:pt x="758" y="6300"/>
                    </a:lnTo>
                    <a:lnTo>
                      <a:pt x="645" y="6606"/>
                    </a:lnTo>
                    <a:lnTo>
                      <a:pt x="543" y="6897"/>
                    </a:lnTo>
                    <a:lnTo>
                      <a:pt x="452" y="7175"/>
                    </a:lnTo>
                    <a:lnTo>
                      <a:pt x="371" y="7435"/>
                    </a:lnTo>
                    <a:lnTo>
                      <a:pt x="298" y="7677"/>
                    </a:lnTo>
                    <a:lnTo>
                      <a:pt x="236" y="7900"/>
                    </a:lnTo>
                    <a:lnTo>
                      <a:pt x="182" y="8102"/>
                    </a:lnTo>
                    <a:lnTo>
                      <a:pt x="137" y="8282"/>
                    </a:lnTo>
                    <a:lnTo>
                      <a:pt x="100" y="8438"/>
                    </a:lnTo>
                    <a:lnTo>
                      <a:pt x="70" y="8569"/>
                    </a:lnTo>
                    <a:lnTo>
                      <a:pt x="31" y="8751"/>
                    </a:lnTo>
                    <a:lnTo>
                      <a:pt x="19" y="8816"/>
                    </a:lnTo>
                    <a:lnTo>
                      <a:pt x="3" y="8813"/>
                    </a:lnTo>
                    <a:close/>
                    <a:moveTo>
                      <a:pt x="5052" y="21"/>
                    </a:moveTo>
                    <a:lnTo>
                      <a:pt x="5065" y="11"/>
                    </a:lnTo>
                    <a:lnTo>
                      <a:pt x="5065" y="29"/>
                    </a:lnTo>
                    <a:lnTo>
                      <a:pt x="5058" y="29"/>
                    </a:lnTo>
                    <a:lnTo>
                      <a:pt x="5052" y="2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5" name="Freeform 6">
                <a:extLst>
                  <a:ext uri="{FF2B5EF4-FFF2-40B4-BE49-F238E27FC236}">
                    <a16:creationId xmlns:a16="http://schemas.microsoft.com/office/drawing/2014/main" id="{E6AB91CA-2E7B-C2AD-BEF4-60F11784BFD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13" y="3386"/>
                <a:ext cx="573" cy="480"/>
              </a:xfrm>
              <a:custGeom>
                <a:avLst/>
                <a:gdLst>
                  <a:gd name="T0" fmla="*/ 250 w 5151"/>
                  <a:gd name="T1" fmla="*/ 2653 h 4319"/>
                  <a:gd name="T2" fmla="*/ 0 w 5151"/>
                  <a:gd name="T3" fmla="*/ 702 h 4319"/>
                  <a:gd name="T4" fmla="*/ 1759 w 5151"/>
                  <a:gd name="T5" fmla="*/ 0 h 4319"/>
                  <a:gd name="T6" fmla="*/ 1599 w 5151"/>
                  <a:gd name="T7" fmla="*/ 338 h 4319"/>
                  <a:gd name="T8" fmla="*/ 5151 w 5151"/>
                  <a:gd name="T9" fmla="*/ 2385 h 4319"/>
                  <a:gd name="T10" fmla="*/ 3995 w 5151"/>
                  <a:gd name="T11" fmla="*/ 4319 h 4319"/>
                  <a:gd name="T12" fmla="*/ 450 w 5151"/>
                  <a:gd name="T13" fmla="*/ 2272 h 4319"/>
                  <a:gd name="T14" fmla="*/ 250 w 5151"/>
                  <a:gd name="T15" fmla="*/ 2653 h 43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151" h="4319">
                    <a:moveTo>
                      <a:pt x="250" y="2653"/>
                    </a:moveTo>
                    <a:lnTo>
                      <a:pt x="0" y="702"/>
                    </a:lnTo>
                    <a:lnTo>
                      <a:pt x="1759" y="0"/>
                    </a:lnTo>
                    <a:lnTo>
                      <a:pt x="1599" y="338"/>
                    </a:lnTo>
                    <a:lnTo>
                      <a:pt x="5151" y="2385"/>
                    </a:lnTo>
                    <a:lnTo>
                      <a:pt x="3995" y="4319"/>
                    </a:lnTo>
                    <a:lnTo>
                      <a:pt x="450" y="2272"/>
                    </a:lnTo>
                    <a:lnTo>
                      <a:pt x="250" y="2653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accent1"/>
                  </a:gs>
                  <a:gs pos="100000">
                    <a:schemeClr val="accent1">
                      <a:gamma/>
                      <a:tint val="73725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6" name="Freeform 7">
                <a:extLst>
                  <a:ext uri="{FF2B5EF4-FFF2-40B4-BE49-F238E27FC236}">
                    <a16:creationId xmlns:a16="http://schemas.microsoft.com/office/drawing/2014/main" id="{FA69D3F6-4DBD-5547-0EDC-B872B6BDD42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212" y="3384"/>
                <a:ext cx="575" cy="483"/>
              </a:xfrm>
              <a:custGeom>
                <a:avLst/>
                <a:gdLst>
                  <a:gd name="T0" fmla="*/ 1 w 5171"/>
                  <a:gd name="T1" fmla="*/ 718 h 4345"/>
                  <a:gd name="T2" fmla="*/ 267 w 5171"/>
                  <a:gd name="T3" fmla="*/ 2667 h 4345"/>
                  <a:gd name="T4" fmla="*/ 1 w 5171"/>
                  <a:gd name="T5" fmla="*/ 718 h 4345"/>
                  <a:gd name="T6" fmla="*/ 6 w 5171"/>
                  <a:gd name="T7" fmla="*/ 709 h 4345"/>
                  <a:gd name="T8" fmla="*/ 1 w 5171"/>
                  <a:gd name="T9" fmla="*/ 718 h 4345"/>
                  <a:gd name="T10" fmla="*/ 1765 w 5171"/>
                  <a:gd name="T11" fmla="*/ 7 h 4345"/>
                  <a:gd name="T12" fmla="*/ 12 w 5171"/>
                  <a:gd name="T13" fmla="*/ 724 h 4345"/>
                  <a:gd name="T14" fmla="*/ 1765 w 5171"/>
                  <a:gd name="T15" fmla="*/ 7 h 4345"/>
                  <a:gd name="T16" fmla="*/ 1775 w 5171"/>
                  <a:gd name="T17" fmla="*/ 19 h 4345"/>
                  <a:gd name="T18" fmla="*/ 1765 w 5171"/>
                  <a:gd name="T19" fmla="*/ 7 h 4345"/>
                  <a:gd name="T20" fmla="*/ 1615 w 5171"/>
                  <a:gd name="T21" fmla="*/ 356 h 4345"/>
                  <a:gd name="T22" fmla="*/ 1760 w 5171"/>
                  <a:gd name="T23" fmla="*/ 11 h 4345"/>
                  <a:gd name="T24" fmla="*/ 1604 w 5171"/>
                  <a:gd name="T25" fmla="*/ 360 h 4345"/>
                  <a:gd name="T26" fmla="*/ 1600 w 5171"/>
                  <a:gd name="T27" fmla="*/ 349 h 4345"/>
                  <a:gd name="T28" fmla="*/ 1604 w 5171"/>
                  <a:gd name="T29" fmla="*/ 360 h 4345"/>
                  <a:gd name="T30" fmla="*/ 5164 w 5171"/>
                  <a:gd name="T31" fmla="*/ 2392 h 4345"/>
                  <a:gd name="T32" fmla="*/ 1604 w 5171"/>
                  <a:gd name="T33" fmla="*/ 360 h 4345"/>
                  <a:gd name="T34" fmla="*/ 5164 w 5171"/>
                  <a:gd name="T35" fmla="*/ 2392 h 4345"/>
                  <a:gd name="T36" fmla="*/ 5167 w 5171"/>
                  <a:gd name="T37" fmla="*/ 2404 h 4345"/>
                  <a:gd name="T38" fmla="*/ 5164 w 5171"/>
                  <a:gd name="T39" fmla="*/ 2392 h 4345"/>
                  <a:gd name="T40" fmla="*/ 4011 w 5171"/>
                  <a:gd name="T41" fmla="*/ 4339 h 4345"/>
                  <a:gd name="T42" fmla="*/ 5153 w 5171"/>
                  <a:gd name="T43" fmla="*/ 2395 h 4345"/>
                  <a:gd name="T44" fmla="*/ 4011 w 5171"/>
                  <a:gd name="T45" fmla="*/ 4339 h 4345"/>
                  <a:gd name="T46" fmla="*/ 4000 w 5171"/>
                  <a:gd name="T47" fmla="*/ 4341 h 4345"/>
                  <a:gd name="T48" fmla="*/ 4011 w 5171"/>
                  <a:gd name="T49" fmla="*/ 4339 h 4345"/>
                  <a:gd name="T50" fmla="*/ 455 w 5171"/>
                  <a:gd name="T51" fmla="*/ 2294 h 4345"/>
                  <a:gd name="T52" fmla="*/ 4008 w 5171"/>
                  <a:gd name="T53" fmla="*/ 4328 h 4345"/>
                  <a:gd name="T54" fmla="*/ 452 w 5171"/>
                  <a:gd name="T55" fmla="*/ 2283 h 4345"/>
                  <a:gd name="T56" fmla="*/ 463 w 5171"/>
                  <a:gd name="T57" fmla="*/ 2280 h 4345"/>
                  <a:gd name="T58" fmla="*/ 452 w 5171"/>
                  <a:gd name="T59" fmla="*/ 2283 h 4345"/>
                  <a:gd name="T60" fmla="*/ 266 w 5171"/>
                  <a:gd name="T61" fmla="*/ 2672 h 4345"/>
                  <a:gd name="T62" fmla="*/ 452 w 5171"/>
                  <a:gd name="T63" fmla="*/ 2283 h 4345"/>
                  <a:gd name="T64" fmla="*/ 266 w 5171"/>
                  <a:gd name="T65" fmla="*/ 2672 h 4345"/>
                  <a:gd name="T66" fmla="*/ 251 w 5171"/>
                  <a:gd name="T67" fmla="*/ 2669 h 4345"/>
                  <a:gd name="T68" fmla="*/ 266 w 5171"/>
                  <a:gd name="T69" fmla="*/ 2672 h 43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5171" h="4345">
                    <a:moveTo>
                      <a:pt x="251" y="2669"/>
                    </a:moveTo>
                    <a:lnTo>
                      <a:pt x="1" y="718"/>
                    </a:lnTo>
                    <a:lnTo>
                      <a:pt x="17" y="716"/>
                    </a:lnTo>
                    <a:lnTo>
                      <a:pt x="267" y="2667"/>
                    </a:lnTo>
                    <a:lnTo>
                      <a:pt x="251" y="2669"/>
                    </a:lnTo>
                    <a:close/>
                    <a:moveTo>
                      <a:pt x="1" y="718"/>
                    </a:moveTo>
                    <a:lnTo>
                      <a:pt x="0" y="711"/>
                    </a:lnTo>
                    <a:lnTo>
                      <a:pt x="6" y="709"/>
                    </a:lnTo>
                    <a:lnTo>
                      <a:pt x="9" y="717"/>
                    </a:lnTo>
                    <a:lnTo>
                      <a:pt x="1" y="718"/>
                    </a:lnTo>
                    <a:close/>
                    <a:moveTo>
                      <a:pt x="6" y="709"/>
                    </a:moveTo>
                    <a:lnTo>
                      <a:pt x="1765" y="7"/>
                    </a:lnTo>
                    <a:lnTo>
                      <a:pt x="1771" y="23"/>
                    </a:lnTo>
                    <a:lnTo>
                      <a:pt x="12" y="724"/>
                    </a:lnTo>
                    <a:lnTo>
                      <a:pt x="6" y="709"/>
                    </a:lnTo>
                    <a:close/>
                    <a:moveTo>
                      <a:pt x="1765" y="7"/>
                    </a:moveTo>
                    <a:lnTo>
                      <a:pt x="1784" y="0"/>
                    </a:lnTo>
                    <a:lnTo>
                      <a:pt x="1775" y="19"/>
                    </a:lnTo>
                    <a:lnTo>
                      <a:pt x="1768" y="15"/>
                    </a:lnTo>
                    <a:lnTo>
                      <a:pt x="1765" y="7"/>
                    </a:lnTo>
                    <a:close/>
                    <a:moveTo>
                      <a:pt x="1775" y="19"/>
                    </a:moveTo>
                    <a:lnTo>
                      <a:pt x="1615" y="356"/>
                    </a:lnTo>
                    <a:lnTo>
                      <a:pt x="1600" y="349"/>
                    </a:lnTo>
                    <a:lnTo>
                      <a:pt x="1760" y="11"/>
                    </a:lnTo>
                    <a:lnTo>
                      <a:pt x="1775" y="19"/>
                    </a:lnTo>
                    <a:close/>
                    <a:moveTo>
                      <a:pt x="1604" y="360"/>
                    </a:moveTo>
                    <a:lnTo>
                      <a:pt x="1597" y="356"/>
                    </a:lnTo>
                    <a:lnTo>
                      <a:pt x="1600" y="349"/>
                    </a:lnTo>
                    <a:lnTo>
                      <a:pt x="1608" y="353"/>
                    </a:lnTo>
                    <a:lnTo>
                      <a:pt x="1604" y="360"/>
                    </a:lnTo>
                    <a:close/>
                    <a:moveTo>
                      <a:pt x="1612" y="346"/>
                    </a:moveTo>
                    <a:lnTo>
                      <a:pt x="5164" y="2392"/>
                    </a:lnTo>
                    <a:lnTo>
                      <a:pt x="5156" y="2407"/>
                    </a:lnTo>
                    <a:lnTo>
                      <a:pt x="1604" y="360"/>
                    </a:lnTo>
                    <a:lnTo>
                      <a:pt x="1612" y="346"/>
                    </a:lnTo>
                    <a:close/>
                    <a:moveTo>
                      <a:pt x="5164" y="2392"/>
                    </a:moveTo>
                    <a:lnTo>
                      <a:pt x="5171" y="2398"/>
                    </a:lnTo>
                    <a:lnTo>
                      <a:pt x="5167" y="2404"/>
                    </a:lnTo>
                    <a:lnTo>
                      <a:pt x="5160" y="2400"/>
                    </a:lnTo>
                    <a:lnTo>
                      <a:pt x="5164" y="2392"/>
                    </a:lnTo>
                    <a:close/>
                    <a:moveTo>
                      <a:pt x="5167" y="2404"/>
                    </a:moveTo>
                    <a:lnTo>
                      <a:pt x="4011" y="4339"/>
                    </a:lnTo>
                    <a:lnTo>
                      <a:pt x="3997" y="4330"/>
                    </a:lnTo>
                    <a:lnTo>
                      <a:pt x="5153" y="2395"/>
                    </a:lnTo>
                    <a:lnTo>
                      <a:pt x="5167" y="2404"/>
                    </a:lnTo>
                    <a:close/>
                    <a:moveTo>
                      <a:pt x="4011" y="4339"/>
                    </a:moveTo>
                    <a:lnTo>
                      <a:pt x="4007" y="4345"/>
                    </a:lnTo>
                    <a:lnTo>
                      <a:pt x="4000" y="4341"/>
                    </a:lnTo>
                    <a:lnTo>
                      <a:pt x="4004" y="4334"/>
                    </a:lnTo>
                    <a:lnTo>
                      <a:pt x="4011" y="4339"/>
                    </a:lnTo>
                    <a:close/>
                    <a:moveTo>
                      <a:pt x="4000" y="4341"/>
                    </a:moveTo>
                    <a:lnTo>
                      <a:pt x="455" y="2294"/>
                    </a:lnTo>
                    <a:lnTo>
                      <a:pt x="463" y="2280"/>
                    </a:lnTo>
                    <a:lnTo>
                      <a:pt x="4008" y="4328"/>
                    </a:lnTo>
                    <a:lnTo>
                      <a:pt x="4000" y="4341"/>
                    </a:lnTo>
                    <a:close/>
                    <a:moveTo>
                      <a:pt x="452" y="2283"/>
                    </a:moveTo>
                    <a:lnTo>
                      <a:pt x="456" y="2276"/>
                    </a:lnTo>
                    <a:lnTo>
                      <a:pt x="463" y="2280"/>
                    </a:lnTo>
                    <a:lnTo>
                      <a:pt x="459" y="2287"/>
                    </a:lnTo>
                    <a:lnTo>
                      <a:pt x="452" y="2283"/>
                    </a:lnTo>
                    <a:close/>
                    <a:moveTo>
                      <a:pt x="466" y="2290"/>
                    </a:moveTo>
                    <a:lnTo>
                      <a:pt x="266" y="2672"/>
                    </a:lnTo>
                    <a:lnTo>
                      <a:pt x="252" y="2665"/>
                    </a:lnTo>
                    <a:lnTo>
                      <a:pt x="452" y="2283"/>
                    </a:lnTo>
                    <a:lnTo>
                      <a:pt x="466" y="2290"/>
                    </a:lnTo>
                    <a:close/>
                    <a:moveTo>
                      <a:pt x="266" y="2672"/>
                    </a:moveTo>
                    <a:lnTo>
                      <a:pt x="254" y="2695"/>
                    </a:lnTo>
                    <a:lnTo>
                      <a:pt x="251" y="2669"/>
                    </a:lnTo>
                    <a:lnTo>
                      <a:pt x="259" y="2668"/>
                    </a:lnTo>
                    <a:lnTo>
                      <a:pt x="266" y="267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7" name="Freeform 8">
                <a:extLst>
                  <a:ext uri="{FF2B5EF4-FFF2-40B4-BE49-F238E27FC236}">
                    <a16:creationId xmlns:a16="http://schemas.microsoft.com/office/drawing/2014/main" id="{D7C5AD1A-2051-B798-D163-2EBE81BE79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74" y="3377"/>
                <a:ext cx="578" cy="483"/>
              </a:xfrm>
              <a:custGeom>
                <a:avLst/>
                <a:gdLst>
                  <a:gd name="T0" fmla="*/ 4673 w 5198"/>
                  <a:gd name="T1" fmla="*/ 2263 h 4350"/>
                  <a:gd name="T2" fmla="*/ 4966 w 5198"/>
                  <a:gd name="T3" fmla="*/ 2777 h 4350"/>
                  <a:gd name="T4" fmla="*/ 5198 w 5198"/>
                  <a:gd name="T5" fmla="*/ 732 h 4350"/>
                  <a:gd name="T6" fmla="*/ 3357 w 5198"/>
                  <a:gd name="T7" fmla="*/ 0 h 4350"/>
                  <a:gd name="T8" fmla="*/ 3514 w 5198"/>
                  <a:gd name="T9" fmla="*/ 379 h 4350"/>
                  <a:gd name="T10" fmla="*/ 0 w 5198"/>
                  <a:gd name="T11" fmla="*/ 2414 h 4350"/>
                  <a:gd name="T12" fmla="*/ 1152 w 5198"/>
                  <a:gd name="T13" fmla="*/ 4350 h 4350"/>
                  <a:gd name="T14" fmla="*/ 4673 w 5198"/>
                  <a:gd name="T15" fmla="*/ 2263 h 4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198" h="4350">
                    <a:moveTo>
                      <a:pt x="4673" y="2263"/>
                    </a:moveTo>
                    <a:lnTo>
                      <a:pt x="4966" y="2777"/>
                    </a:lnTo>
                    <a:lnTo>
                      <a:pt x="5198" y="732"/>
                    </a:lnTo>
                    <a:lnTo>
                      <a:pt x="3357" y="0"/>
                    </a:lnTo>
                    <a:lnTo>
                      <a:pt x="3514" y="379"/>
                    </a:lnTo>
                    <a:lnTo>
                      <a:pt x="0" y="2414"/>
                    </a:lnTo>
                    <a:lnTo>
                      <a:pt x="1152" y="4350"/>
                    </a:lnTo>
                    <a:lnTo>
                      <a:pt x="4673" y="2263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accent1"/>
                  </a:gs>
                  <a:gs pos="100000">
                    <a:schemeClr val="accent1">
                      <a:gamma/>
                      <a:tint val="73725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8" name="Freeform 9">
                <a:extLst>
                  <a:ext uri="{FF2B5EF4-FFF2-40B4-BE49-F238E27FC236}">
                    <a16:creationId xmlns:a16="http://schemas.microsoft.com/office/drawing/2014/main" id="{42E7D796-5150-254B-4989-AD46E407FA7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973" y="3375"/>
                <a:ext cx="580" cy="486"/>
              </a:xfrm>
              <a:custGeom>
                <a:avLst/>
                <a:gdLst>
                  <a:gd name="T0" fmla="*/ 4985 w 5217"/>
                  <a:gd name="T1" fmla="*/ 2788 h 4376"/>
                  <a:gd name="T2" fmla="*/ 4676 w 5217"/>
                  <a:gd name="T3" fmla="*/ 2282 h 4376"/>
                  <a:gd name="T4" fmla="*/ 4986 w 5217"/>
                  <a:gd name="T5" fmla="*/ 2793 h 4376"/>
                  <a:gd name="T6" fmla="*/ 4970 w 5217"/>
                  <a:gd name="T7" fmla="*/ 2796 h 4376"/>
                  <a:gd name="T8" fmla="*/ 4986 w 5217"/>
                  <a:gd name="T9" fmla="*/ 2793 h 4376"/>
                  <a:gd name="T10" fmla="*/ 5201 w 5217"/>
                  <a:gd name="T11" fmla="*/ 746 h 4376"/>
                  <a:gd name="T12" fmla="*/ 4986 w 5217"/>
                  <a:gd name="T13" fmla="*/ 2793 h 4376"/>
                  <a:gd name="T14" fmla="*/ 5212 w 5217"/>
                  <a:gd name="T15" fmla="*/ 740 h 4376"/>
                  <a:gd name="T16" fmla="*/ 5217 w 5217"/>
                  <a:gd name="T17" fmla="*/ 748 h 4376"/>
                  <a:gd name="T18" fmla="*/ 5212 w 5217"/>
                  <a:gd name="T19" fmla="*/ 740 h 4376"/>
                  <a:gd name="T20" fmla="*/ 3365 w 5217"/>
                  <a:gd name="T21" fmla="*/ 22 h 4376"/>
                  <a:gd name="T22" fmla="*/ 5212 w 5217"/>
                  <a:gd name="T23" fmla="*/ 740 h 4376"/>
                  <a:gd name="T24" fmla="*/ 3361 w 5217"/>
                  <a:gd name="T25" fmla="*/ 18 h 4376"/>
                  <a:gd name="T26" fmla="*/ 3371 w 5217"/>
                  <a:gd name="T27" fmla="*/ 7 h 4376"/>
                  <a:gd name="T28" fmla="*/ 3361 w 5217"/>
                  <a:gd name="T29" fmla="*/ 18 h 4376"/>
                  <a:gd name="T30" fmla="*/ 3533 w 5217"/>
                  <a:gd name="T31" fmla="*/ 391 h 4376"/>
                  <a:gd name="T32" fmla="*/ 3361 w 5217"/>
                  <a:gd name="T33" fmla="*/ 18 h 4376"/>
                  <a:gd name="T34" fmla="*/ 3533 w 5217"/>
                  <a:gd name="T35" fmla="*/ 391 h 4376"/>
                  <a:gd name="T36" fmla="*/ 3529 w 5217"/>
                  <a:gd name="T37" fmla="*/ 401 h 4376"/>
                  <a:gd name="T38" fmla="*/ 3533 w 5217"/>
                  <a:gd name="T39" fmla="*/ 391 h 4376"/>
                  <a:gd name="T40" fmla="*/ 15 w 5217"/>
                  <a:gd name="T41" fmla="*/ 2436 h 4376"/>
                  <a:gd name="T42" fmla="*/ 3521 w 5217"/>
                  <a:gd name="T43" fmla="*/ 387 h 4376"/>
                  <a:gd name="T44" fmla="*/ 4 w 5217"/>
                  <a:gd name="T45" fmla="*/ 2434 h 4376"/>
                  <a:gd name="T46" fmla="*/ 7 w 5217"/>
                  <a:gd name="T47" fmla="*/ 2422 h 4376"/>
                  <a:gd name="T48" fmla="*/ 4 w 5217"/>
                  <a:gd name="T49" fmla="*/ 2434 h 4376"/>
                  <a:gd name="T50" fmla="*/ 1170 w 5217"/>
                  <a:gd name="T51" fmla="*/ 4361 h 4376"/>
                  <a:gd name="T52" fmla="*/ 4 w 5217"/>
                  <a:gd name="T53" fmla="*/ 2434 h 4376"/>
                  <a:gd name="T54" fmla="*/ 1167 w 5217"/>
                  <a:gd name="T55" fmla="*/ 4372 h 4376"/>
                  <a:gd name="T56" fmla="*/ 1156 w 5217"/>
                  <a:gd name="T57" fmla="*/ 4369 h 4376"/>
                  <a:gd name="T58" fmla="*/ 1167 w 5217"/>
                  <a:gd name="T59" fmla="*/ 4372 h 4376"/>
                  <a:gd name="T60" fmla="*/ 4679 w 5217"/>
                  <a:gd name="T61" fmla="*/ 2271 h 4376"/>
                  <a:gd name="T62" fmla="*/ 1167 w 5217"/>
                  <a:gd name="T63" fmla="*/ 4372 h 4376"/>
                  <a:gd name="T64" fmla="*/ 4679 w 5217"/>
                  <a:gd name="T65" fmla="*/ 2271 h 4376"/>
                  <a:gd name="T66" fmla="*/ 4691 w 5217"/>
                  <a:gd name="T67" fmla="*/ 2273 h 4376"/>
                  <a:gd name="T68" fmla="*/ 4679 w 5217"/>
                  <a:gd name="T69" fmla="*/ 2271 h 43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5217" h="4376">
                    <a:moveTo>
                      <a:pt x="4691" y="2273"/>
                    </a:moveTo>
                    <a:lnTo>
                      <a:pt x="4985" y="2788"/>
                    </a:lnTo>
                    <a:lnTo>
                      <a:pt x="4970" y="2796"/>
                    </a:lnTo>
                    <a:lnTo>
                      <a:pt x="4676" y="2282"/>
                    </a:lnTo>
                    <a:lnTo>
                      <a:pt x="4691" y="2273"/>
                    </a:lnTo>
                    <a:close/>
                    <a:moveTo>
                      <a:pt x="4986" y="2793"/>
                    </a:moveTo>
                    <a:lnTo>
                      <a:pt x="4982" y="2817"/>
                    </a:lnTo>
                    <a:lnTo>
                      <a:pt x="4970" y="2796"/>
                    </a:lnTo>
                    <a:lnTo>
                      <a:pt x="4977" y="2792"/>
                    </a:lnTo>
                    <a:lnTo>
                      <a:pt x="4986" y="2793"/>
                    </a:lnTo>
                    <a:close/>
                    <a:moveTo>
                      <a:pt x="4969" y="2791"/>
                    </a:moveTo>
                    <a:lnTo>
                      <a:pt x="5201" y="746"/>
                    </a:lnTo>
                    <a:lnTo>
                      <a:pt x="5217" y="748"/>
                    </a:lnTo>
                    <a:lnTo>
                      <a:pt x="4986" y="2793"/>
                    </a:lnTo>
                    <a:lnTo>
                      <a:pt x="4969" y="2791"/>
                    </a:lnTo>
                    <a:close/>
                    <a:moveTo>
                      <a:pt x="5212" y="740"/>
                    </a:moveTo>
                    <a:lnTo>
                      <a:pt x="5217" y="742"/>
                    </a:lnTo>
                    <a:lnTo>
                      <a:pt x="5217" y="748"/>
                    </a:lnTo>
                    <a:lnTo>
                      <a:pt x="5209" y="747"/>
                    </a:lnTo>
                    <a:lnTo>
                      <a:pt x="5212" y="740"/>
                    </a:lnTo>
                    <a:close/>
                    <a:moveTo>
                      <a:pt x="5206" y="755"/>
                    </a:moveTo>
                    <a:lnTo>
                      <a:pt x="3365" y="22"/>
                    </a:lnTo>
                    <a:lnTo>
                      <a:pt x="3371" y="7"/>
                    </a:lnTo>
                    <a:lnTo>
                      <a:pt x="5212" y="740"/>
                    </a:lnTo>
                    <a:lnTo>
                      <a:pt x="5206" y="755"/>
                    </a:lnTo>
                    <a:close/>
                    <a:moveTo>
                      <a:pt x="3361" y="18"/>
                    </a:moveTo>
                    <a:lnTo>
                      <a:pt x="3353" y="0"/>
                    </a:lnTo>
                    <a:lnTo>
                      <a:pt x="3371" y="7"/>
                    </a:lnTo>
                    <a:lnTo>
                      <a:pt x="3368" y="15"/>
                    </a:lnTo>
                    <a:lnTo>
                      <a:pt x="3361" y="18"/>
                    </a:lnTo>
                    <a:close/>
                    <a:moveTo>
                      <a:pt x="3375" y="12"/>
                    </a:moveTo>
                    <a:lnTo>
                      <a:pt x="3533" y="391"/>
                    </a:lnTo>
                    <a:lnTo>
                      <a:pt x="3517" y="397"/>
                    </a:lnTo>
                    <a:lnTo>
                      <a:pt x="3361" y="18"/>
                    </a:lnTo>
                    <a:lnTo>
                      <a:pt x="3375" y="12"/>
                    </a:lnTo>
                    <a:close/>
                    <a:moveTo>
                      <a:pt x="3533" y="391"/>
                    </a:moveTo>
                    <a:lnTo>
                      <a:pt x="3536" y="398"/>
                    </a:lnTo>
                    <a:lnTo>
                      <a:pt x="3529" y="401"/>
                    </a:lnTo>
                    <a:lnTo>
                      <a:pt x="3525" y="394"/>
                    </a:lnTo>
                    <a:lnTo>
                      <a:pt x="3533" y="391"/>
                    </a:lnTo>
                    <a:close/>
                    <a:moveTo>
                      <a:pt x="3529" y="401"/>
                    </a:moveTo>
                    <a:lnTo>
                      <a:pt x="15" y="2436"/>
                    </a:lnTo>
                    <a:lnTo>
                      <a:pt x="7" y="2422"/>
                    </a:lnTo>
                    <a:lnTo>
                      <a:pt x="3521" y="387"/>
                    </a:lnTo>
                    <a:lnTo>
                      <a:pt x="3529" y="401"/>
                    </a:lnTo>
                    <a:close/>
                    <a:moveTo>
                      <a:pt x="4" y="2434"/>
                    </a:moveTo>
                    <a:lnTo>
                      <a:pt x="0" y="2426"/>
                    </a:lnTo>
                    <a:lnTo>
                      <a:pt x="7" y="2422"/>
                    </a:lnTo>
                    <a:lnTo>
                      <a:pt x="11" y="2429"/>
                    </a:lnTo>
                    <a:lnTo>
                      <a:pt x="4" y="2434"/>
                    </a:lnTo>
                    <a:close/>
                    <a:moveTo>
                      <a:pt x="18" y="2424"/>
                    </a:moveTo>
                    <a:lnTo>
                      <a:pt x="1170" y="4361"/>
                    </a:lnTo>
                    <a:lnTo>
                      <a:pt x="1156" y="4369"/>
                    </a:lnTo>
                    <a:lnTo>
                      <a:pt x="4" y="2434"/>
                    </a:lnTo>
                    <a:lnTo>
                      <a:pt x="18" y="2424"/>
                    </a:lnTo>
                    <a:close/>
                    <a:moveTo>
                      <a:pt x="1167" y="4372"/>
                    </a:moveTo>
                    <a:lnTo>
                      <a:pt x="1160" y="4376"/>
                    </a:lnTo>
                    <a:lnTo>
                      <a:pt x="1156" y="4369"/>
                    </a:lnTo>
                    <a:lnTo>
                      <a:pt x="1163" y="4365"/>
                    </a:lnTo>
                    <a:lnTo>
                      <a:pt x="1167" y="4372"/>
                    </a:lnTo>
                    <a:close/>
                    <a:moveTo>
                      <a:pt x="1159" y="4358"/>
                    </a:moveTo>
                    <a:lnTo>
                      <a:pt x="4679" y="2271"/>
                    </a:lnTo>
                    <a:lnTo>
                      <a:pt x="4688" y="2285"/>
                    </a:lnTo>
                    <a:lnTo>
                      <a:pt x="1167" y="4372"/>
                    </a:lnTo>
                    <a:lnTo>
                      <a:pt x="1159" y="4358"/>
                    </a:lnTo>
                    <a:close/>
                    <a:moveTo>
                      <a:pt x="4679" y="2271"/>
                    </a:moveTo>
                    <a:lnTo>
                      <a:pt x="4686" y="2266"/>
                    </a:lnTo>
                    <a:lnTo>
                      <a:pt x="4691" y="2273"/>
                    </a:lnTo>
                    <a:lnTo>
                      <a:pt x="4684" y="2278"/>
                    </a:lnTo>
                    <a:lnTo>
                      <a:pt x="4679" y="227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9" name="Freeform 10">
                <a:extLst>
                  <a:ext uri="{FF2B5EF4-FFF2-40B4-BE49-F238E27FC236}">
                    <a16:creationId xmlns:a16="http://schemas.microsoft.com/office/drawing/2014/main" id="{CF1BF64C-34EC-80EC-B84D-CE9AE4135C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01" y="2299"/>
                <a:ext cx="355" cy="583"/>
              </a:xfrm>
              <a:custGeom>
                <a:avLst/>
                <a:gdLst>
                  <a:gd name="T0" fmla="*/ 417 w 3197"/>
                  <a:gd name="T1" fmla="*/ 3 h 5248"/>
                  <a:gd name="T2" fmla="*/ 2679 w 3197"/>
                  <a:gd name="T3" fmla="*/ 0 h 5248"/>
                  <a:gd name="T4" fmla="*/ 2679 w 3197"/>
                  <a:gd name="T5" fmla="*/ 3949 h 5248"/>
                  <a:gd name="T6" fmla="*/ 3197 w 3197"/>
                  <a:gd name="T7" fmla="*/ 3939 h 5248"/>
                  <a:gd name="T8" fmla="*/ 1590 w 3197"/>
                  <a:gd name="T9" fmla="*/ 5248 h 5248"/>
                  <a:gd name="T10" fmla="*/ 0 w 3197"/>
                  <a:gd name="T11" fmla="*/ 3945 h 5248"/>
                  <a:gd name="T12" fmla="*/ 444 w 3197"/>
                  <a:gd name="T13" fmla="*/ 3945 h 5248"/>
                  <a:gd name="T14" fmla="*/ 417 w 3197"/>
                  <a:gd name="T15" fmla="*/ 3 h 5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197" h="5248">
                    <a:moveTo>
                      <a:pt x="417" y="3"/>
                    </a:moveTo>
                    <a:lnTo>
                      <a:pt x="2679" y="0"/>
                    </a:lnTo>
                    <a:lnTo>
                      <a:pt x="2679" y="3949"/>
                    </a:lnTo>
                    <a:lnTo>
                      <a:pt x="3197" y="3939"/>
                    </a:lnTo>
                    <a:lnTo>
                      <a:pt x="1590" y="5248"/>
                    </a:lnTo>
                    <a:lnTo>
                      <a:pt x="0" y="3945"/>
                    </a:lnTo>
                    <a:lnTo>
                      <a:pt x="444" y="3945"/>
                    </a:lnTo>
                    <a:lnTo>
                      <a:pt x="417" y="3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accent1">
                      <a:gamma/>
                      <a:tint val="73725"/>
                      <a:invGamma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0" name="Freeform 11">
                <a:extLst>
                  <a:ext uri="{FF2B5EF4-FFF2-40B4-BE49-F238E27FC236}">
                    <a16:creationId xmlns:a16="http://schemas.microsoft.com/office/drawing/2014/main" id="{A6498BA2-3963-E9A5-8E1A-C45F0EBB626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698" y="2298"/>
                <a:ext cx="361" cy="585"/>
              </a:xfrm>
              <a:custGeom>
                <a:avLst/>
                <a:gdLst>
                  <a:gd name="T0" fmla="*/ 2702 w 3243"/>
                  <a:gd name="T1" fmla="*/ 0 h 5266"/>
                  <a:gd name="T2" fmla="*/ 440 w 3243"/>
                  <a:gd name="T3" fmla="*/ 19 h 5266"/>
                  <a:gd name="T4" fmla="*/ 2702 w 3243"/>
                  <a:gd name="T5" fmla="*/ 0 h 5266"/>
                  <a:gd name="T6" fmla="*/ 2710 w 3243"/>
                  <a:gd name="T7" fmla="*/ 8 h 5266"/>
                  <a:gd name="T8" fmla="*/ 2702 w 3243"/>
                  <a:gd name="T9" fmla="*/ 0 h 5266"/>
                  <a:gd name="T10" fmla="*/ 2710 w 3243"/>
                  <a:gd name="T11" fmla="*/ 3957 h 5266"/>
                  <a:gd name="T12" fmla="*/ 2694 w 3243"/>
                  <a:gd name="T13" fmla="*/ 8 h 5266"/>
                  <a:gd name="T14" fmla="*/ 2702 w 3243"/>
                  <a:gd name="T15" fmla="*/ 3965 h 5266"/>
                  <a:gd name="T16" fmla="*/ 2694 w 3243"/>
                  <a:gd name="T17" fmla="*/ 3957 h 5266"/>
                  <a:gd name="T18" fmla="*/ 2702 w 3243"/>
                  <a:gd name="T19" fmla="*/ 3965 h 5266"/>
                  <a:gd name="T20" fmla="*/ 3220 w 3243"/>
                  <a:gd name="T21" fmla="*/ 3939 h 5266"/>
                  <a:gd name="T22" fmla="*/ 2702 w 3243"/>
                  <a:gd name="T23" fmla="*/ 3965 h 5266"/>
                  <a:gd name="T24" fmla="*/ 3220 w 3243"/>
                  <a:gd name="T25" fmla="*/ 3939 h 5266"/>
                  <a:gd name="T26" fmla="*/ 3225 w 3243"/>
                  <a:gd name="T27" fmla="*/ 3953 h 5266"/>
                  <a:gd name="T28" fmla="*/ 3220 w 3243"/>
                  <a:gd name="T29" fmla="*/ 3939 h 5266"/>
                  <a:gd name="T30" fmla="*/ 1618 w 3243"/>
                  <a:gd name="T31" fmla="*/ 5262 h 5266"/>
                  <a:gd name="T32" fmla="*/ 3215 w 3243"/>
                  <a:gd name="T33" fmla="*/ 3941 h 5266"/>
                  <a:gd name="T34" fmla="*/ 1618 w 3243"/>
                  <a:gd name="T35" fmla="*/ 5262 h 5266"/>
                  <a:gd name="T36" fmla="*/ 1607 w 3243"/>
                  <a:gd name="T37" fmla="*/ 5262 h 5266"/>
                  <a:gd name="T38" fmla="*/ 1618 w 3243"/>
                  <a:gd name="T39" fmla="*/ 5262 h 5266"/>
                  <a:gd name="T40" fmla="*/ 18 w 3243"/>
                  <a:gd name="T41" fmla="*/ 3960 h 5266"/>
                  <a:gd name="T42" fmla="*/ 1618 w 3243"/>
                  <a:gd name="T43" fmla="*/ 5249 h 5266"/>
                  <a:gd name="T44" fmla="*/ 18 w 3243"/>
                  <a:gd name="T45" fmla="*/ 3960 h 5266"/>
                  <a:gd name="T46" fmla="*/ 23 w 3243"/>
                  <a:gd name="T47" fmla="*/ 3945 h 5266"/>
                  <a:gd name="T48" fmla="*/ 18 w 3243"/>
                  <a:gd name="T49" fmla="*/ 3960 h 5266"/>
                  <a:gd name="T50" fmla="*/ 467 w 3243"/>
                  <a:gd name="T51" fmla="*/ 3945 h 5266"/>
                  <a:gd name="T52" fmla="*/ 23 w 3243"/>
                  <a:gd name="T53" fmla="*/ 3961 h 5266"/>
                  <a:gd name="T54" fmla="*/ 475 w 3243"/>
                  <a:gd name="T55" fmla="*/ 3953 h 5266"/>
                  <a:gd name="T56" fmla="*/ 467 w 3243"/>
                  <a:gd name="T57" fmla="*/ 3961 h 5266"/>
                  <a:gd name="T58" fmla="*/ 475 w 3243"/>
                  <a:gd name="T59" fmla="*/ 3953 h 5266"/>
                  <a:gd name="T60" fmla="*/ 432 w 3243"/>
                  <a:gd name="T61" fmla="*/ 11 h 5266"/>
                  <a:gd name="T62" fmla="*/ 475 w 3243"/>
                  <a:gd name="T63" fmla="*/ 3953 h 5266"/>
                  <a:gd name="T64" fmla="*/ 432 w 3243"/>
                  <a:gd name="T65" fmla="*/ 11 h 5266"/>
                  <a:gd name="T66" fmla="*/ 440 w 3243"/>
                  <a:gd name="T67" fmla="*/ 3 h 5266"/>
                  <a:gd name="T68" fmla="*/ 432 w 3243"/>
                  <a:gd name="T69" fmla="*/ 11 h 5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243" h="5266">
                    <a:moveTo>
                      <a:pt x="440" y="3"/>
                    </a:moveTo>
                    <a:lnTo>
                      <a:pt x="2702" y="0"/>
                    </a:lnTo>
                    <a:lnTo>
                      <a:pt x="2702" y="16"/>
                    </a:lnTo>
                    <a:lnTo>
                      <a:pt x="440" y="19"/>
                    </a:lnTo>
                    <a:lnTo>
                      <a:pt x="440" y="3"/>
                    </a:lnTo>
                    <a:close/>
                    <a:moveTo>
                      <a:pt x="2702" y="0"/>
                    </a:moveTo>
                    <a:lnTo>
                      <a:pt x="2710" y="0"/>
                    </a:lnTo>
                    <a:lnTo>
                      <a:pt x="2710" y="8"/>
                    </a:lnTo>
                    <a:lnTo>
                      <a:pt x="2702" y="8"/>
                    </a:lnTo>
                    <a:lnTo>
                      <a:pt x="2702" y="0"/>
                    </a:lnTo>
                    <a:close/>
                    <a:moveTo>
                      <a:pt x="2710" y="8"/>
                    </a:moveTo>
                    <a:lnTo>
                      <a:pt x="2710" y="3957"/>
                    </a:lnTo>
                    <a:lnTo>
                      <a:pt x="2694" y="3957"/>
                    </a:lnTo>
                    <a:lnTo>
                      <a:pt x="2694" y="8"/>
                    </a:lnTo>
                    <a:lnTo>
                      <a:pt x="2710" y="8"/>
                    </a:lnTo>
                    <a:close/>
                    <a:moveTo>
                      <a:pt x="2702" y="3965"/>
                    </a:moveTo>
                    <a:lnTo>
                      <a:pt x="2694" y="3966"/>
                    </a:lnTo>
                    <a:lnTo>
                      <a:pt x="2694" y="3957"/>
                    </a:lnTo>
                    <a:lnTo>
                      <a:pt x="2702" y="3957"/>
                    </a:lnTo>
                    <a:lnTo>
                      <a:pt x="2702" y="3965"/>
                    </a:lnTo>
                    <a:close/>
                    <a:moveTo>
                      <a:pt x="2702" y="3949"/>
                    </a:moveTo>
                    <a:lnTo>
                      <a:pt x="3220" y="3939"/>
                    </a:lnTo>
                    <a:lnTo>
                      <a:pt x="3220" y="3955"/>
                    </a:lnTo>
                    <a:lnTo>
                      <a:pt x="2702" y="3965"/>
                    </a:lnTo>
                    <a:lnTo>
                      <a:pt x="2702" y="3949"/>
                    </a:lnTo>
                    <a:close/>
                    <a:moveTo>
                      <a:pt x="3220" y="3939"/>
                    </a:moveTo>
                    <a:lnTo>
                      <a:pt x="3243" y="3939"/>
                    </a:lnTo>
                    <a:lnTo>
                      <a:pt x="3225" y="3953"/>
                    </a:lnTo>
                    <a:lnTo>
                      <a:pt x="3220" y="3947"/>
                    </a:lnTo>
                    <a:lnTo>
                      <a:pt x="3220" y="3939"/>
                    </a:lnTo>
                    <a:close/>
                    <a:moveTo>
                      <a:pt x="3225" y="3953"/>
                    </a:moveTo>
                    <a:lnTo>
                      <a:pt x="1618" y="5262"/>
                    </a:lnTo>
                    <a:lnTo>
                      <a:pt x="1607" y="5249"/>
                    </a:lnTo>
                    <a:lnTo>
                      <a:pt x="3215" y="3941"/>
                    </a:lnTo>
                    <a:lnTo>
                      <a:pt x="3225" y="3953"/>
                    </a:lnTo>
                    <a:close/>
                    <a:moveTo>
                      <a:pt x="1618" y="5262"/>
                    </a:moveTo>
                    <a:lnTo>
                      <a:pt x="1613" y="5266"/>
                    </a:lnTo>
                    <a:lnTo>
                      <a:pt x="1607" y="5262"/>
                    </a:lnTo>
                    <a:lnTo>
                      <a:pt x="1613" y="5256"/>
                    </a:lnTo>
                    <a:lnTo>
                      <a:pt x="1618" y="5262"/>
                    </a:lnTo>
                    <a:close/>
                    <a:moveTo>
                      <a:pt x="1607" y="5262"/>
                    </a:moveTo>
                    <a:lnTo>
                      <a:pt x="18" y="3960"/>
                    </a:lnTo>
                    <a:lnTo>
                      <a:pt x="28" y="3947"/>
                    </a:lnTo>
                    <a:lnTo>
                      <a:pt x="1618" y="5249"/>
                    </a:lnTo>
                    <a:lnTo>
                      <a:pt x="1607" y="5262"/>
                    </a:lnTo>
                    <a:close/>
                    <a:moveTo>
                      <a:pt x="18" y="3960"/>
                    </a:moveTo>
                    <a:lnTo>
                      <a:pt x="0" y="3945"/>
                    </a:lnTo>
                    <a:lnTo>
                      <a:pt x="23" y="3945"/>
                    </a:lnTo>
                    <a:lnTo>
                      <a:pt x="23" y="3953"/>
                    </a:lnTo>
                    <a:lnTo>
                      <a:pt x="18" y="3960"/>
                    </a:lnTo>
                    <a:close/>
                    <a:moveTo>
                      <a:pt x="23" y="3945"/>
                    </a:moveTo>
                    <a:lnTo>
                      <a:pt x="467" y="3945"/>
                    </a:lnTo>
                    <a:lnTo>
                      <a:pt x="467" y="3961"/>
                    </a:lnTo>
                    <a:lnTo>
                      <a:pt x="23" y="3961"/>
                    </a:lnTo>
                    <a:lnTo>
                      <a:pt x="23" y="3945"/>
                    </a:lnTo>
                    <a:close/>
                    <a:moveTo>
                      <a:pt x="475" y="3953"/>
                    </a:moveTo>
                    <a:lnTo>
                      <a:pt x="475" y="3961"/>
                    </a:lnTo>
                    <a:lnTo>
                      <a:pt x="467" y="3961"/>
                    </a:lnTo>
                    <a:lnTo>
                      <a:pt x="467" y="3953"/>
                    </a:lnTo>
                    <a:lnTo>
                      <a:pt x="475" y="3953"/>
                    </a:lnTo>
                    <a:close/>
                    <a:moveTo>
                      <a:pt x="458" y="3954"/>
                    </a:moveTo>
                    <a:lnTo>
                      <a:pt x="432" y="11"/>
                    </a:lnTo>
                    <a:lnTo>
                      <a:pt x="448" y="11"/>
                    </a:lnTo>
                    <a:lnTo>
                      <a:pt x="475" y="3953"/>
                    </a:lnTo>
                    <a:lnTo>
                      <a:pt x="458" y="3954"/>
                    </a:lnTo>
                    <a:close/>
                    <a:moveTo>
                      <a:pt x="432" y="11"/>
                    </a:moveTo>
                    <a:lnTo>
                      <a:pt x="432" y="3"/>
                    </a:lnTo>
                    <a:lnTo>
                      <a:pt x="440" y="3"/>
                    </a:lnTo>
                    <a:lnTo>
                      <a:pt x="440" y="11"/>
                    </a:lnTo>
                    <a:lnTo>
                      <a:pt x="432" y="1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1" name="Rectangle 12">
                <a:extLst>
                  <a:ext uri="{FF2B5EF4-FFF2-40B4-BE49-F238E27FC236}">
                    <a16:creationId xmlns:a16="http://schemas.microsoft.com/office/drawing/2014/main" id="{9A71711E-EDA8-B096-8438-092EF1CFF3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86" y="3058"/>
                <a:ext cx="557" cy="185"/>
              </a:xfrm>
              <a:prstGeom prst="rect">
                <a:avLst/>
              </a:prstGeom>
              <a:noFill/>
              <a:ln>
                <a:noFill/>
              </a:ln>
              <a:effectLst>
                <a:prstShdw prst="shdw17" dist="17961" dir="2700000">
                  <a:schemeClr val="accent1">
                    <a:gamma/>
                    <a:shade val="60000"/>
                    <a:invGamma/>
                  </a:schemeClr>
                </a:prst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b="1">
                    <a:solidFill>
                      <a:prstClr val="white"/>
                    </a:solidFill>
                    <a:latin typeface="+mn-lt"/>
                    <a:ea typeface="+mn-ea"/>
                    <a:cs typeface="+mn-ea"/>
                    <a:sym typeface="+mn-lt"/>
                  </a:rPr>
                  <a:t>添加文字</a:t>
                </a:r>
              </a:p>
            </p:txBody>
          </p:sp>
        </p:grpSp>
        <p:sp>
          <p:nvSpPr>
            <p:cNvPr id="12" name="Rectangle 17">
              <a:extLst>
                <a:ext uri="{FF2B5EF4-FFF2-40B4-BE49-F238E27FC236}">
                  <a16:creationId xmlns:a16="http://schemas.microsoft.com/office/drawing/2014/main" id="{4C5E5414-8ADF-0D68-5711-EC8C28DFCF5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63237" y="2011240"/>
              <a:ext cx="1776320" cy="576051"/>
            </a:xfrm>
            <a:prstGeom prst="rect">
              <a:avLst/>
            </a:prstGeom>
            <a:noFill/>
            <a:ln>
              <a:noFill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115214" tIns="57607" rIns="115214" bIns="57607">
              <a:spAutoFit/>
            </a:bodyPr>
            <a:lstStyle/>
            <a:p>
              <a:r>
                <a:rPr lang="zh-CN" altLang="en-US" sz="3000" b="1">
                  <a:solidFill>
                    <a:prstClr val="black"/>
                  </a:solidFill>
                  <a:latin typeface="+mn-lt"/>
                  <a:ea typeface="+mn-ea"/>
                  <a:cs typeface="+mn-ea"/>
                  <a:sym typeface="+mn-lt"/>
                </a:rPr>
                <a:t>添加文字</a:t>
              </a:r>
            </a:p>
          </p:txBody>
        </p:sp>
        <p:sp>
          <p:nvSpPr>
            <p:cNvPr id="13" name="Rectangle 18">
              <a:extLst>
                <a:ext uri="{FF2B5EF4-FFF2-40B4-BE49-F238E27FC236}">
                  <a16:creationId xmlns:a16="http://schemas.microsoft.com/office/drawing/2014/main" id="{6FBDF4B9-0A1D-1204-4CD7-FFEDDA3858D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50695" y="5581556"/>
              <a:ext cx="1776320" cy="576051"/>
            </a:xfrm>
            <a:prstGeom prst="rect">
              <a:avLst/>
            </a:prstGeom>
            <a:noFill/>
            <a:ln>
              <a:noFill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115214" tIns="57607" rIns="115214" bIns="57607">
              <a:spAutoFit/>
            </a:bodyPr>
            <a:lstStyle/>
            <a:p>
              <a:r>
                <a:rPr lang="zh-CN" altLang="en-US" sz="3000" b="1">
                  <a:solidFill>
                    <a:prstClr val="black"/>
                  </a:solidFill>
                  <a:latin typeface="+mn-lt"/>
                  <a:ea typeface="+mn-ea"/>
                  <a:cs typeface="+mn-ea"/>
                  <a:sym typeface="+mn-lt"/>
                </a:rPr>
                <a:t>添加文字</a:t>
              </a:r>
            </a:p>
          </p:txBody>
        </p:sp>
        <p:sp>
          <p:nvSpPr>
            <p:cNvPr id="14" name="Rectangle 19">
              <a:extLst>
                <a:ext uri="{FF2B5EF4-FFF2-40B4-BE49-F238E27FC236}">
                  <a16:creationId xmlns:a16="http://schemas.microsoft.com/office/drawing/2014/main" id="{AFB9EE62-6E53-D63C-9522-F8501297836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29790" y="5581556"/>
              <a:ext cx="1776320" cy="576051"/>
            </a:xfrm>
            <a:prstGeom prst="rect">
              <a:avLst/>
            </a:prstGeom>
            <a:noFill/>
            <a:ln>
              <a:noFill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115214" tIns="57607" rIns="115214" bIns="57607">
              <a:spAutoFit/>
            </a:bodyPr>
            <a:lstStyle/>
            <a:p>
              <a:r>
                <a:rPr lang="zh-CN" altLang="en-US" sz="3000" b="1">
                  <a:solidFill>
                    <a:prstClr val="black"/>
                  </a:solidFill>
                  <a:latin typeface="+mn-lt"/>
                  <a:ea typeface="+mn-ea"/>
                  <a:cs typeface="+mn-ea"/>
                  <a:sym typeface="+mn-lt"/>
                </a:rPr>
                <a:t>添加文字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394894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44">
            <a:extLst>
              <a:ext uri="{FF2B5EF4-FFF2-40B4-BE49-F238E27FC236}">
                <a16:creationId xmlns:a16="http://schemas.microsoft.com/office/drawing/2014/main" id="{AC28310D-EEF4-113D-51A3-EABE0D5721A5}"/>
              </a:ext>
            </a:extLst>
          </p:cNvPr>
          <p:cNvSpPr>
            <a:spLocks noChangeShapeType="1"/>
          </p:cNvSpPr>
          <p:nvPr/>
        </p:nvSpPr>
        <p:spPr bwMode="auto">
          <a:xfrm>
            <a:off x="3071813" y="5688533"/>
            <a:ext cx="4082735" cy="0"/>
          </a:xfrm>
          <a:prstGeom prst="line">
            <a:avLst/>
          </a:prstGeom>
          <a:noFill/>
          <a:ln w="12700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15214" tIns="57607" rIns="115214" bIns="57607"/>
          <a:lstStyle/>
          <a:p>
            <a:endParaRPr lang="zh-CN" altLang="en-US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Line 42">
            <a:extLst>
              <a:ext uri="{FF2B5EF4-FFF2-40B4-BE49-F238E27FC236}">
                <a16:creationId xmlns:a16="http://schemas.microsoft.com/office/drawing/2014/main" id="{D3224A28-A1BA-0632-65AB-938A0A74DC04}"/>
              </a:ext>
            </a:extLst>
          </p:cNvPr>
          <p:cNvSpPr>
            <a:spLocks noChangeShapeType="1"/>
          </p:cNvSpPr>
          <p:nvPr/>
        </p:nvSpPr>
        <p:spPr bwMode="auto">
          <a:xfrm>
            <a:off x="8296754" y="5688533"/>
            <a:ext cx="4536817" cy="0"/>
          </a:xfrm>
          <a:prstGeom prst="line">
            <a:avLst/>
          </a:prstGeom>
          <a:noFill/>
          <a:ln w="12700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15214" tIns="57607" rIns="115214" bIns="57607"/>
          <a:lstStyle/>
          <a:p>
            <a:endParaRPr lang="zh-CN" altLang="en-US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4" name="Group 35">
            <a:extLst>
              <a:ext uri="{FF2B5EF4-FFF2-40B4-BE49-F238E27FC236}">
                <a16:creationId xmlns:a16="http://schemas.microsoft.com/office/drawing/2014/main" id="{8EEEB558-9E7F-A5F8-DC23-72783F6609DA}"/>
              </a:ext>
            </a:extLst>
          </p:cNvPr>
          <p:cNvGrpSpPr>
            <a:grpSpLocks/>
          </p:cNvGrpSpPr>
          <p:nvPr/>
        </p:nvGrpSpPr>
        <p:grpSpPr bwMode="auto">
          <a:xfrm>
            <a:off x="5602268" y="1912199"/>
            <a:ext cx="4540818" cy="4170369"/>
            <a:chOff x="1696" y="1633"/>
            <a:chExt cx="2270" cy="2085"/>
          </a:xfrm>
        </p:grpSpPr>
        <p:sp>
          <p:nvSpPr>
            <p:cNvPr id="5" name="Freeform 6">
              <a:extLst>
                <a:ext uri="{FF2B5EF4-FFF2-40B4-BE49-F238E27FC236}">
                  <a16:creationId xmlns:a16="http://schemas.microsoft.com/office/drawing/2014/main" id="{AA32C8ED-3F5D-0748-2435-BE311BD2111D}"/>
                </a:ext>
              </a:extLst>
            </p:cNvPr>
            <p:cNvSpPr>
              <a:spLocks/>
            </p:cNvSpPr>
            <p:nvPr/>
          </p:nvSpPr>
          <p:spPr bwMode="auto">
            <a:xfrm>
              <a:off x="2006" y="3265"/>
              <a:ext cx="742" cy="453"/>
            </a:xfrm>
            <a:custGeom>
              <a:avLst/>
              <a:gdLst>
                <a:gd name="T0" fmla="*/ 17 w 604"/>
                <a:gd name="T1" fmla="*/ 206 h 369"/>
                <a:gd name="T2" fmla="*/ 1190 w 604"/>
                <a:gd name="T3" fmla="*/ 0 h 369"/>
                <a:gd name="T4" fmla="*/ 1376 w 604"/>
                <a:gd name="T5" fmla="*/ 412 h 369"/>
                <a:gd name="T6" fmla="*/ 38 w 604"/>
                <a:gd name="T7" fmla="*/ 399 h 369"/>
                <a:gd name="T8" fmla="*/ 17 w 604"/>
                <a:gd name="T9" fmla="*/ 206 h 36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04" h="369">
                  <a:moveTo>
                    <a:pt x="7" y="91"/>
                  </a:moveTo>
                  <a:lnTo>
                    <a:pt x="523" y="0"/>
                  </a:lnTo>
                  <a:lnTo>
                    <a:pt x="604" y="182"/>
                  </a:lnTo>
                  <a:cubicBezTo>
                    <a:pt x="603" y="181"/>
                    <a:pt x="58" y="369"/>
                    <a:pt x="16" y="176"/>
                  </a:cubicBezTo>
                  <a:cubicBezTo>
                    <a:pt x="11" y="152"/>
                    <a:pt x="0" y="126"/>
                    <a:pt x="7" y="91"/>
                  </a:cubicBezTo>
                  <a:close/>
                </a:path>
              </a:pathLst>
            </a:custGeom>
            <a:gradFill rotWithShape="1">
              <a:gsLst>
                <a:gs pos="0">
                  <a:schemeClr val="accent1"/>
                </a:gs>
                <a:gs pos="100000">
                  <a:schemeClr val="tx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6350" cap="flat">
                  <a:solidFill>
                    <a:srgbClr val="24211D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" name="Freeform 14">
              <a:extLst>
                <a:ext uri="{FF2B5EF4-FFF2-40B4-BE49-F238E27FC236}">
                  <a16:creationId xmlns:a16="http://schemas.microsoft.com/office/drawing/2014/main" id="{9474C6E6-F3BF-2035-8649-73CFEEF1B49F}"/>
                </a:ext>
              </a:extLst>
            </p:cNvPr>
            <p:cNvSpPr>
              <a:spLocks/>
            </p:cNvSpPr>
            <p:nvPr/>
          </p:nvSpPr>
          <p:spPr bwMode="auto">
            <a:xfrm rot="8118893">
              <a:off x="1980" y="1865"/>
              <a:ext cx="742" cy="453"/>
            </a:xfrm>
            <a:custGeom>
              <a:avLst/>
              <a:gdLst>
                <a:gd name="T0" fmla="*/ 17 w 604"/>
                <a:gd name="T1" fmla="*/ 206 h 369"/>
                <a:gd name="T2" fmla="*/ 1190 w 604"/>
                <a:gd name="T3" fmla="*/ 0 h 369"/>
                <a:gd name="T4" fmla="*/ 1376 w 604"/>
                <a:gd name="T5" fmla="*/ 412 h 369"/>
                <a:gd name="T6" fmla="*/ 38 w 604"/>
                <a:gd name="T7" fmla="*/ 399 h 369"/>
                <a:gd name="T8" fmla="*/ 17 w 604"/>
                <a:gd name="T9" fmla="*/ 206 h 36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04" h="369">
                  <a:moveTo>
                    <a:pt x="7" y="91"/>
                  </a:moveTo>
                  <a:lnTo>
                    <a:pt x="523" y="0"/>
                  </a:lnTo>
                  <a:lnTo>
                    <a:pt x="604" y="182"/>
                  </a:lnTo>
                  <a:cubicBezTo>
                    <a:pt x="603" y="181"/>
                    <a:pt x="58" y="369"/>
                    <a:pt x="16" y="176"/>
                  </a:cubicBezTo>
                  <a:cubicBezTo>
                    <a:pt x="11" y="152"/>
                    <a:pt x="0" y="126"/>
                    <a:pt x="7" y="91"/>
                  </a:cubicBezTo>
                  <a:close/>
                </a:path>
              </a:pathLst>
            </a:custGeom>
            <a:gradFill rotWithShape="1">
              <a:gsLst>
                <a:gs pos="0">
                  <a:schemeClr val="accent1"/>
                </a:gs>
                <a:gs pos="100000">
                  <a:schemeClr val="tx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6350" cap="flat">
                  <a:solidFill>
                    <a:srgbClr val="24211D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" name="Freeform 22">
              <a:extLst>
                <a:ext uri="{FF2B5EF4-FFF2-40B4-BE49-F238E27FC236}">
                  <a16:creationId xmlns:a16="http://schemas.microsoft.com/office/drawing/2014/main" id="{C4B3F1EF-CCF0-8883-D1D7-35F93D7F196A}"/>
                </a:ext>
              </a:extLst>
            </p:cNvPr>
            <p:cNvSpPr>
              <a:spLocks/>
            </p:cNvSpPr>
            <p:nvPr/>
          </p:nvSpPr>
          <p:spPr bwMode="auto">
            <a:xfrm rot="-6520444">
              <a:off x="3212" y="2625"/>
              <a:ext cx="742" cy="453"/>
            </a:xfrm>
            <a:custGeom>
              <a:avLst/>
              <a:gdLst>
                <a:gd name="T0" fmla="*/ 17 w 604"/>
                <a:gd name="T1" fmla="*/ 206 h 369"/>
                <a:gd name="T2" fmla="*/ 1190 w 604"/>
                <a:gd name="T3" fmla="*/ 0 h 369"/>
                <a:gd name="T4" fmla="*/ 1376 w 604"/>
                <a:gd name="T5" fmla="*/ 412 h 369"/>
                <a:gd name="T6" fmla="*/ 38 w 604"/>
                <a:gd name="T7" fmla="*/ 399 h 369"/>
                <a:gd name="T8" fmla="*/ 17 w 604"/>
                <a:gd name="T9" fmla="*/ 206 h 36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04" h="369">
                  <a:moveTo>
                    <a:pt x="7" y="91"/>
                  </a:moveTo>
                  <a:lnTo>
                    <a:pt x="523" y="0"/>
                  </a:lnTo>
                  <a:lnTo>
                    <a:pt x="604" y="182"/>
                  </a:lnTo>
                  <a:cubicBezTo>
                    <a:pt x="603" y="181"/>
                    <a:pt x="58" y="369"/>
                    <a:pt x="16" y="176"/>
                  </a:cubicBezTo>
                  <a:cubicBezTo>
                    <a:pt x="11" y="152"/>
                    <a:pt x="0" y="126"/>
                    <a:pt x="7" y="91"/>
                  </a:cubicBezTo>
                  <a:close/>
                </a:path>
              </a:pathLst>
            </a:custGeom>
            <a:gradFill rotWithShape="1">
              <a:gsLst>
                <a:gs pos="0">
                  <a:schemeClr val="accent1"/>
                </a:gs>
                <a:gs pos="100000">
                  <a:schemeClr val="tx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6350" cap="flat">
                  <a:solidFill>
                    <a:srgbClr val="24211D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280D083C-BD9A-7E5B-A04A-8225A3384AAA}"/>
                </a:ext>
              </a:extLst>
            </p:cNvPr>
            <p:cNvSpPr>
              <a:spLocks/>
            </p:cNvSpPr>
            <p:nvPr/>
          </p:nvSpPr>
          <p:spPr bwMode="auto">
            <a:xfrm>
              <a:off x="1963" y="3061"/>
              <a:ext cx="795" cy="652"/>
            </a:xfrm>
            <a:custGeom>
              <a:avLst/>
              <a:gdLst>
                <a:gd name="T0" fmla="*/ 13 w 3125"/>
                <a:gd name="T1" fmla="*/ 7 h 2566"/>
                <a:gd name="T2" fmla="*/ 13 w 3125"/>
                <a:gd name="T3" fmla="*/ 7 h 2566"/>
                <a:gd name="T4" fmla="*/ 3 w 3125"/>
                <a:gd name="T5" fmla="*/ 9 h 2566"/>
                <a:gd name="T6" fmla="*/ 0 w 3125"/>
                <a:gd name="T7" fmla="*/ 8 h 2566"/>
                <a:gd name="T8" fmla="*/ 0 w 3125"/>
                <a:gd name="T9" fmla="*/ 7 h 2566"/>
                <a:gd name="T10" fmla="*/ 3 w 3125"/>
                <a:gd name="T11" fmla="*/ 0 h 2566"/>
                <a:gd name="T12" fmla="*/ 3 w 3125"/>
                <a:gd name="T13" fmla="*/ 0 h 2566"/>
                <a:gd name="T14" fmla="*/ 1 w 3125"/>
                <a:gd name="T15" fmla="*/ 5 h 2566"/>
                <a:gd name="T16" fmla="*/ 13 w 3125"/>
                <a:gd name="T17" fmla="*/ 7 h 256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125" h="2566">
                  <a:moveTo>
                    <a:pt x="3124" y="1669"/>
                  </a:moveTo>
                  <a:cubicBezTo>
                    <a:pt x="3125" y="1668"/>
                    <a:pt x="3110" y="1674"/>
                    <a:pt x="3082" y="1683"/>
                  </a:cubicBezTo>
                  <a:cubicBezTo>
                    <a:pt x="2835" y="1769"/>
                    <a:pt x="1555" y="2238"/>
                    <a:pt x="690" y="2164"/>
                  </a:cubicBezTo>
                  <a:cubicBezTo>
                    <a:pt x="390" y="2139"/>
                    <a:pt x="155" y="2010"/>
                    <a:pt x="10" y="1828"/>
                  </a:cubicBezTo>
                  <a:cubicBezTo>
                    <a:pt x="0" y="1816"/>
                    <a:pt x="25" y="1806"/>
                    <a:pt x="18" y="1791"/>
                  </a:cubicBezTo>
                  <a:cubicBezTo>
                    <a:pt x="10" y="1051"/>
                    <a:pt x="590" y="0"/>
                    <a:pt x="595" y="4"/>
                  </a:cubicBezTo>
                  <a:lnTo>
                    <a:pt x="638" y="34"/>
                  </a:lnTo>
                  <a:cubicBezTo>
                    <a:pt x="638" y="34"/>
                    <a:pt x="222" y="811"/>
                    <a:pt x="216" y="1269"/>
                  </a:cubicBezTo>
                  <a:cubicBezTo>
                    <a:pt x="210" y="1726"/>
                    <a:pt x="141" y="2566"/>
                    <a:pt x="3124" y="166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6350" cap="flat">
                  <a:solidFill>
                    <a:srgbClr val="24211D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9" name="Group 34">
              <a:extLst>
                <a:ext uri="{FF2B5EF4-FFF2-40B4-BE49-F238E27FC236}">
                  <a16:creationId xmlns:a16="http://schemas.microsoft.com/office/drawing/2014/main" id="{DFA37A16-CCE2-7D4A-354A-CF743A79D3B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925" y="2024"/>
              <a:ext cx="1633" cy="1633"/>
              <a:chOff x="1973" y="2024"/>
              <a:chExt cx="1633" cy="1633"/>
            </a:xfrm>
          </p:grpSpPr>
          <p:sp>
            <p:nvSpPr>
              <p:cNvPr id="27" name="Oval 30">
                <a:extLst>
                  <a:ext uri="{FF2B5EF4-FFF2-40B4-BE49-F238E27FC236}">
                    <a16:creationId xmlns:a16="http://schemas.microsoft.com/office/drawing/2014/main" id="{2DE85666-12C6-777E-F75A-D06C8F0E6D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73" y="2024"/>
                <a:ext cx="1633" cy="1633"/>
              </a:xfrm>
              <a:prstGeom prst="ellipse">
                <a:avLst/>
              </a:prstGeom>
              <a:solidFill>
                <a:srgbClr val="DEDEDE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zh-CN">
                  <a:solidFill>
                    <a:prstClr val="black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8" name="Oval 31">
                <a:extLst>
                  <a:ext uri="{FF2B5EF4-FFF2-40B4-BE49-F238E27FC236}">
                    <a16:creationId xmlns:a16="http://schemas.microsoft.com/office/drawing/2014/main" id="{35F07714-D7AE-117E-2E0D-2D3D3F1F1CD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18" y="2069"/>
                <a:ext cx="1542" cy="154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zh-CN">
                  <a:solidFill>
                    <a:prstClr val="black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9" name="Oval 32">
                <a:extLst>
                  <a:ext uri="{FF2B5EF4-FFF2-40B4-BE49-F238E27FC236}">
                    <a16:creationId xmlns:a16="http://schemas.microsoft.com/office/drawing/2014/main" id="{4A703B0A-2C8A-E9B7-CF07-14B738429F1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64" y="2115"/>
                <a:ext cx="1451" cy="1451"/>
              </a:xfrm>
              <a:prstGeom prst="ellipse">
                <a:avLst/>
              </a:prstGeom>
              <a:gradFill rotWithShape="1">
                <a:gsLst>
                  <a:gs pos="0">
                    <a:srgbClr val="6F6F6F"/>
                  </a:gs>
                  <a:gs pos="50000">
                    <a:srgbClr val="D3D3D3"/>
                  </a:gs>
                  <a:gs pos="100000">
                    <a:srgbClr val="6F6F6F"/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zh-CN">
                  <a:solidFill>
                    <a:prstClr val="black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0" name="Oval 33">
                <a:extLst>
                  <a:ext uri="{FF2B5EF4-FFF2-40B4-BE49-F238E27FC236}">
                    <a16:creationId xmlns:a16="http://schemas.microsoft.com/office/drawing/2014/main" id="{E6081C5F-719A-8FED-BDCF-D63CE413590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78" y="2136"/>
                <a:ext cx="1225" cy="977"/>
              </a:xfrm>
              <a:prstGeom prst="ellipse">
                <a:avLst/>
              </a:prstGeom>
              <a:gradFill rotWithShape="1">
                <a:gsLst>
                  <a:gs pos="0">
                    <a:schemeClr val="bg1">
                      <a:alpha val="48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zh-CN">
                  <a:solidFill>
                    <a:prstClr val="black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10" name="Freeform 8">
              <a:extLst>
                <a:ext uri="{FF2B5EF4-FFF2-40B4-BE49-F238E27FC236}">
                  <a16:creationId xmlns:a16="http://schemas.microsoft.com/office/drawing/2014/main" id="{8B2340AF-9D4F-BB2C-65EE-60FB523EFA22}"/>
                </a:ext>
              </a:extLst>
            </p:cNvPr>
            <p:cNvSpPr>
              <a:spLocks/>
            </p:cNvSpPr>
            <p:nvPr/>
          </p:nvSpPr>
          <p:spPr bwMode="auto">
            <a:xfrm>
              <a:off x="1964" y="3061"/>
              <a:ext cx="482" cy="561"/>
            </a:xfrm>
            <a:custGeom>
              <a:avLst/>
              <a:gdLst>
                <a:gd name="T0" fmla="*/ 426 w 482"/>
                <a:gd name="T1" fmla="*/ 530 h 561"/>
                <a:gd name="T2" fmla="*/ 176 w 482"/>
                <a:gd name="T3" fmla="*/ 550 h 561"/>
                <a:gd name="T4" fmla="*/ 3 w 482"/>
                <a:gd name="T5" fmla="*/ 464 h 561"/>
                <a:gd name="T6" fmla="*/ 5 w 482"/>
                <a:gd name="T7" fmla="*/ 455 h 561"/>
                <a:gd name="T8" fmla="*/ 151 w 482"/>
                <a:gd name="T9" fmla="*/ 1 h 561"/>
                <a:gd name="T10" fmla="*/ 162 w 482"/>
                <a:gd name="T11" fmla="*/ 9 h 561"/>
                <a:gd name="T12" fmla="*/ 55 w 482"/>
                <a:gd name="T13" fmla="*/ 322 h 561"/>
                <a:gd name="T14" fmla="*/ 420 w 482"/>
                <a:gd name="T15" fmla="*/ 514 h 561"/>
                <a:gd name="T16" fmla="*/ 426 w 482"/>
                <a:gd name="T17" fmla="*/ 530 h 56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82" h="561">
                  <a:moveTo>
                    <a:pt x="426" y="530"/>
                  </a:moveTo>
                  <a:cubicBezTo>
                    <a:pt x="385" y="536"/>
                    <a:pt x="246" y="561"/>
                    <a:pt x="176" y="550"/>
                  </a:cubicBezTo>
                  <a:cubicBezTo>
                    <a:pt x="99" y="544"/>
                    <a:pt x="39" y="511"/>
                    <a:pt x="3" y="464"/>
                  </a:cubicBezTo>
                  <a:cubicBezTo>
                    <a:pt x="0" y="461"/>
                    <a:pt x="6" y="459"/>
                    <a:pt x="5" y="455"/>
                  </a:cubicBezTo>
                  <a:cubicBezTo>
                    <a:pt x="3" y="267"/>
                    <a:pt x="150" y="0"/>
                    <a:pt x="151" y="1"/>
                  </a:cubicBezTo>
                  <a:lnTo>
                    <a:pt x="162" y="9"/>
                  </a:lnTo>
                  <a:cubicBezTo>
                    <a:pt x="162" y="9"/>
                    <a:pt x="56" y="206"/>
                    <a:pt x="55" y="322"/>
                  </a:cubicBezTo>
                  <a:cubicBezTo>
                    <a:pt x="98" y="406"/>
                    <a:pt x="357" y="480"/>
                    <a:pt x="420" y="514"/>
                  </a:cubicBezTo>
                  <a:cubicBezTo>
                    <a:pt x="482" y="549"/>
                    <a:pt x="467" y="524"/>
                    <a:pt x="426" y="530"/>
                  </a:cubicBezTo>
                  <a:close/>
                </a:path>
              </a:pathLst>
            </a:custGeom>
            <a:gradFill rotWithShape="1">
              <a:gsLst>
                <a:gs pos="0">
                  <a:schemeClr val="accent1">
                    <a:alpha val="89000"/>
                  </a:schemeClr>
                </a:gs>
                <a:gs pos="100000">
                  <a:schemeClr val="accent1">
                    <a:alpha val="62999"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6350" cap="flat">
                  <a:solidFill>
                    <a:srgbClr val="24211D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1" name="Freeform 17">
              <a:extLst>
                <a:ext uri="{FF2B5EF4-FFF2-40B4-BE49-F238E27FC236}">
                  <a16:creationId xmlns:a16="http://schemas.microsoft.com/office/drawing/2014/main" id="{0055FD0C-71DB-787D-E512-B395C81AB4A6}"/>
                </a:ext>
              </a:extLst>
            </p:cNvPr>
            <p:cNvSpPr>
              <a:spLocks/>
            </p:cNvSpPr>
            <p:nvPr/>
          </p:nvSpPr>
          <p:spPr bwMode="auto">
            <a:xfrm rot="8118893">
              <a:off x="2840" y="2143"/>
              <a:ext cx="61" cy="526"/>
            </a:xfrm>
            <a:custGeom>
              <a:avLst/>
              <a:gdLst>
                <a:gd name="T0" fmla="*/ 0 w 238"/>
                <a:gd name="T1" fmla="*/ 0 h 2071"/>
                <a:gd name="T2" fmla="*/ 1 w 238"/>
                <a:gd name="T3" fmla="*/ 8 h 2071"/>
                <a:gd name="T4" fmla="*/ 1 w 238"/>
                <a:gd name="T5" fmla="*/ 8 h 2071"/>
                <a:gd name="T6" fmla="*/ 0 w 238"/>
                <a:gd name="T7" fmla="*/ 0 h 207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38" h="2071">
                  <a:moveTo>
                    <a:pt x="0" y="0"/>
                  </a:moveTo>
                  <a:cubicBezTo>
                    <a:pt x="0" y="0"/>
                    <a:pt x="238" y="1802"/>
                    <a:pt x="214" y="1937"/>
                  </a:cubicBezTo>
                  <a:cubicBezTo>
                    <a:pt x="189" y="2071"/>
                    <a:pt x="110" y="1992"/>
                    <a:pt x="110" y="1961"/>
                  </a:cubicBezTo>
                  <a:cubicBezTo>
                    <a:pt x="110" y="193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6350" cap="flat">
                  <a:solidFill>
                    <a:srgbClr val="24211D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2" name="Freeform 18">
              <a:extLst>
                <a:ext uri="{FF2B5EF4-FFF2-40B4-BE49-F238E27FC236}">
                  <a16:creationId xmlns:a16="http://schemas.microsoft.com/office/drawing/2014/main" id="{88EE2FDD-C00E-C5B0-4A8E-E9C981FE2D42}"/>
                </a:ext>
              </a:extLst>
            </p:cNvPr>
            <p:cNvSpPr>
              <a:spLocks/>
            </p:cNvSpPr>
            <p:nvPr/>
          </p:nvSpPr>
          <p:spPr bwMode="auto">
            <a:xfrm rot="8118893">
              <a:off x="2841" y="2144"/>
              <a:ext cx="60" cy="526"/>
            </a:xfrm>
            <a:custGeom>
              <a:avLst/>
              <a:gdLst>
                <a:gd name="T0" fmla="*/ 0 w 238"/>
                <a:gd name="T1" fmla="*/ 0 h 2071"/>
                <a:gd name="T2" fmla="*/ 1 w 238"/>
                <a:gd name="T3" fmla="*/ 8 h 2071"/>
                <a:gd name="T4" fmla="*/ 1 w 238"/>
                <a:gd name="T5" fmla="*/ 8 h 2071"/>
                <a:gd name="T6" fmla="*/ 0 w 238"/>
                <a:gd name="T7" fmla="*/ 0 h 207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38" h="2071">
                  <a:moveTo>
                    <a:pt x="0" y="0"/>
                  </a:moveTo>
                  <a:cubicBezTo>
                    <a:pt x="0" y="0"/>
                    <a:pt x="238" y="1802"/>
                    <a:pt x="214" y="1937"/>
                  </a:cubicBezTo>
                  <a:cubicBezTo>
                    <a:pt x="189" y="2071"/>
                    <a:pt x="110" y="1992"/>
                    <a:pt x="110" y="1961"/>
                  </a:cubicBezTo>
                  <a:cubicBezTo>
                    <a:pt x="110" y="193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8392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6350" cap="flat">
                  <a:solidFill>
                    <a:srgbClr val="24211D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3" name="Freeform 19">
              <a:extLst>
                <a:ext uri="{FF2B5EF4-FFF2-40B4-BE49-F238E27FC236}">
                  <a16:creationId xmlns:a16="http://schemas.microsoft.com/office/drawing/2014/main" id="{03634A48-699C-8552-0B25-A67979E9B0C2}"/>
                </a:ext>
              </a:extLst>
            </p:cNvPr>
            <p:cNvSpPr>
              <a:spLocks/>
            </p:cNvSpPr>
            <p:nvPr/>
          </p:nvSpPr>
          <p:spPr bwMode="auto">
            <a:xfrm rot="8118893">
              <a:off x="2671" y="1634"/>
              <a:ext cx="535" cy="931"/>
            </a:xfrm>
            <a:custGeom>
              <a:avLst/>
              <a:gdLst>
                <a:gd name="T0" fmla="*/ 3 w 2103"/>
                <a:gd name="T1" fmla="*/ 5 h 3666"/>
                <a:gd name="T2" fmla="*/ 0 w 2103"/>
                <a:gd name="T3" fmla="*/ 3 h 3666"/>
                <a:gd name="T4" fmla="*/ 6 w 2103"/>
                <a:gd name="T5" fmla="*/ 1 h 3666"/>
                <a:gd name="T6" fmla="*/ 8 w 2103"/>
                <a:gd name="T7" fmla="*/ 0 h 3666"/>
                <a:gd name="T8" fmla="*/ 8 w 2103"/>
                <a:gd name="T9" fmla="*/ 2 h 3666"/>
                <a:gd name="T10" fmla="*/ 9 w 2103"/>
                <a:gd name="T11" fmla="*/ 9 h 3666"/>
                <a:gd name="T12" fmla="*/ 7 w 2103"/>
                <a:gd name="T13" fmla="*/ 8 h 3666"/>
                <a:gd name="T14" fmla="*/ 5 w 2103"/>
                <a:gd name="T15" fmla="*/ 15 h 3666"/>
                <a:gd name="T16" fmla="*/ 2 w 2103"/>
                <a:gd name="T17" fmla="*/ 12 h 3666"/>
                <a:gd name="T18" fmla="*/ 3 w 2103"/>
                <a:gd name="T19" fmla="*/ 5 h 366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103" h="3666">
                  <a:moveTo>
                    <a:pt x="599" y="1067"/>
                  </a:moveTo>
                  <a:lnTo>
                    <a:pt x="0" y="602"/>
                  </a:lnTo>
                  <a:lnTo>
                    <a:pt x="1443" y="113"/>
                  </a:lnTo>
                  <a:cubicBezTo>
                    <a:pt x="1615" y="55"/>
                    <a:pt x="1821" y="0"/>
                    <a:pt x="1923" y="65"/>
                  </a:cubicBezTo>
                  <a:cubicBezTo>
                    <a:pt x="1985" y="103"/>
                    <a:pt x="1995" y="184"/>
                    <a:pt x="1987" y="333"/>
                  </a:cubicBezTo>
                  <a:cubicBezTo>
                    <a:pt x="2036" y="896"/>
                    <a:pt x="2103" y="2119"/>
                    <a:pt x="2103" y="2119"/>
                  </a:cubicBezTo>
                  <a:lnTo>
                    <a:pt x="1651" y="1813"/>
                  </a:lnTo>
                  <a:cubicBezTo>
                    <a:pt x="1651" y="1813"/>
                    <a:pt x="1058" y="2834"/>
                    <a:pt x="1082" y="3654"/>
                  </a:cubicBezTo>
                  <a:cubicBezTo>
                    <a:pt x="1076" y="3666"/>
                    <a:pt x="732" y="3381"/>
                    <a:pt x="461" y="2907"/>
                  </a:cubicBezTo>
                  <a:cubicBezTo>
                    <a:pt x="230" y="2501"/>
                    <a:pt x="109" y="1930"/>
                    <a:pt x="599" y="106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6350" cap="flat">
                  <a:solidFill>
                    <a:srgbClr val="24211D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4" name="Freeform 20">
              <a:extLst>
                <a:ext uri="{FF2B5EF4-FFF2-40B4-BE49-F238E27FC236}">
                  <a16:creationId xmlns:a16="http://schemas.microsoft.com/office/drawing/2014/main" id="{DD72264D-9AAB-07AD-DD3F-6DDD5A352B3C}"/>
                </a:ext>
              </a:extLst>
            </p:cNvPr>
            <p:cNvSpPr>
              <a:spLocks/>
            </p:cNvSpPr>
            <p:nvPr/>
          </p:nvSpPr>
          <p:spPr bwMode="auto">
            <a:xfrm rot="8118893">
              <a:off x="2671" y="1633"/>
              <a:ext cx="535" cy="932"/>
            </a:xfrm>
            <a:custGeom>
              <a:avLst/>
              <a:gdLst>
                <a:gd name="T0" fmla="*/ 3 w 2103"/>
                <a:gd name="T1" fmla="*/ 5 h 3666"/>
                <a:gd name="T2" fmla="*/ 0 w 2103"/>
                <a:gd name="T3" fmla="*/ 3 h 3666"/>
                <a:gd name="T4" fmla="*/ 6 w 2103"/>
                <a:gd name="T5" fmla="*/ 1 h 3666"/>
                <a:gd name="T6" fmla="*/ 8 w 2103"/>
                <a:gd name="T7" fmla="*/ 0 h 3666"/>
                <a:gd name="T8" fmla="*/ 8 w 2103"/>
                <a:gd name="T9" fmla="*/ 2 h 3666"/>
                <a:gd name="T10" fmla="*/ 9 w 2103"/>
                <a:gd name="T11" fmla="*/ 9 h 3666"/>
                <a:gd name="T12" fmla="*/ 7 w 2103"/>
                <a:gd name="T13" fmla="*/ 8 h 3666"/>
                <a:gd name="T14" fmla="*/ 5 w 2103"/>
                <a:gd name="T15" fmla="*/ 15 h 3666"/>
                <a:gd name="T16" fmla="*/ 2 w 2103"/>
                <a:gd name="T17" fmla="*/ 12 h 3666"/>
                <a:gd name="T18" fmla="*/ 3 w 2103"/>
                <a:gd name="T19" fmla="*/ 5 h 366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103" h="3666">
                  <a:moveTo>
                    <a:pt x="599" y="1067"/>
                  </a:moveTo>
                  <a:lnTo>
                    <a:pt x="0" y="602"/>
                  </a:lnTo>
                  <a:lnTo>
                    <a:pt x="1443" y="113"/>
                  </a:lnTo>
                  <a:cubicBezTo>
                    <a:pt x="1615" y="55"/>
                    <a:pt x="1821" y="0"/>
                    <a:pt x="1923" y="65"/>
                  </a:cubicBezTo>
                  <a:cubicBezTo>
                    <a:pt x="1985" y="103"/>
                    <a:pt x="1995" y="184"/>
                    <a:pt x="1987" y="333"/>
                  </a:cubicBezTo>
                  <a:cubicBezTo>
                    <a:pt x="2036" y="896"/>
                    <a:pt x="2103" y="2119"/>
                    <a:pt x="2103" y="2119"/>
                  </a:cubicBezTo>
                  <a:lnTo>
                    <a:pt x="1651" y="1813"/>
                  </a:lnTo>
                  <a:cubicBezTo>
                    <a:pt x="1651" y="1813"/>
                    <a:pt x="1058" y="2834"/>
                    <a:pt x="1082" y="3654"/>
                  </a:cubicBezTo>
                  <a:cubicBezTo>
                    <a:pt x="1076" y="3666"/>
                    <a:pt x="732" y="3381"/>
                    <a:pt x="461" y="2907"/>
                  </a:cubicBezTo>
                  <a:cubicBezTo>
                    <a:pt x="230" y="2501"/>
                    <a:pt x="109" y="1930"/>
                    <a:pt x="599" y="1067"/>
                  </a:cubicBezTo>
                  <a:close/>
                </a:path>
              </a:pathLst>
            </a:custGeom>
            <a:gradFill rotWithShape="1">
              <a:gsLst>
                <a:gs pos="0">
                  <a:schemeClr val="accent1">
                    <a:alpha val="78000"/>
                  </a:schemeClr>
                </a:gs>
                <a:gs pos="100000">
                  <a:schemeClr val="accent1">
                    <a:alpha val="39998"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6350" cap="flat">
                  <a:solidFill>
                    <a:srgbClr val="24211D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5" name="Freeform 25">
              <a:extLst>
                <a:ext uri="{FF2B5EF4-FFF2-40B4-BE49-F238E27FC236}">
                  <a16:creationId xmlns:a16="http://schemas.microsoft.com/office/drawing/2014/main" id="{43FA8969-099F-316A-DAC4-C7B572CDD73E}"/>
                </a:ext>
              </a:extLst>
            </p:cNvPr>
            <p:cNvSpPr>
              <a:spLocks/>
            </p:cNvSpPr>
            <p:nvPr/>
          </p:nvSpPr>
          <p:spPr bwMode="auto">
            <a:xfrm rot="-6520444">
              <a:off x="3041" y="2919"/>
              <a:ext cx="61" cy="526"/>
            </a:xfrm>
            <a:custGeom>
              <a:avLst/>
              <a:gdLst>
                <a:gd name="T0" fmla="*/ 0 w 238"/>
                <a:gd name="T1" fmla="*/ 0 h 2071"/>
                <a:gd name="T2" fmla="*/ 1 w 238"/>
                <a:gd name="T3" fmla="*/ 8 h 2071"/>
                <a:gd name="T4" fmla="*/ 1 w 238"/>
                <a:gd name="T5" fmla="*/ 8 h 2071"/>
                <a:gd name="T6" fmla="*/ 0 w 238"/>
                <a:gd name="T7" fmla="*/ 0 h 207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38" h="2071">
                  <a:moveTo>
                    <a:pt x="0" y="0"/>
                  </a:moveTo>
                  <a:cubicBezTo>
                    <a:pt x="0" y="0"/>
                    <a:pt x="238" y="1802"/>
                    <a:pt x="214" y="1937"/>
                  </a:cubicBezTo>
                  <a:cubicBezTo>
                    <a:pt x="189" y="2071"/>
                    <a:pt x="110" y="1992"/>
                    <a:pt x="110" y="1961"/>
                  </a:cubicBezTo>
                  <a:cubicBezTo>
                    <a:pt x="110" y="193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6350" cap="flat">
                  <a:solidFill>
                    <a:srgbClr val="24211D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" name="Freeform 26">
              <a:extLst>
                <a:ext uri="{FF2B5EF4-FFF2-40B4-BE49-F238E27FC236}">
                  <a16:creationId xmlns:a16="http://schemas.microsoft.com/office/drawing/2014/main" id="{C983204F-AB6F-1D2A-D9C6-6DD333D0E3C0}"/>
                </a:ext>
              </a:extLst>
            </p:cNvPr>
            <p:cNvSpPr>
              <a:spLocks/>
            </p:cNvSpPr>
            <p:nvPr/>
          </p:nvSpPr>
          <p:spPr bwMode="auto">
            <a:xfrm rot="-6520444">
              <a:off x="3042" y="2918"/>
              <a:ext cx="60" cy="526"/>
            </a:xfrm>
            <a:custGeom>
              <a:avLst/>
              <a:gdLst>
                <a:gd name="T0" fmla="*/ 0 w 238"/>
                <a:gd name="T1" fmla="*/ 0 h 2071"/>
                <a:gd name="T2" fmla="*/ 1 w 238"/>
                <a:gd name="T3" fmla="*/ 8 h 2071"/>
                <a:gd name="T4" fmla="*/ 1 w 238"/>
                <a:gd name="T5" fmla="*/ 8 h 2071"/>
                <a:gd name="T6" fmla="*/ 0 w 238"/>
                <a:gd name="T7" fmla="*/ 0 h 207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38" h="2071">
                  <a:moveTo>
                    <a:pt x="0" y="0"/>
                  </a:moveTo>
                  <a:cubicBezTo>
                    <a:pt x="0" y="0"/>
                    <a:pt x="238" y="1802"/>
                    <a:pt x="214" y="1937"/>
                  </a:cubicBezTo>
                  <a:cubicBezTo>
                    <a:pt x="189" y="2071"/>
                    <a:pt x="110" y="1992"/>
                    <a:pt x="110" y="1961"/>
                  </a:cubicBezTo>
                  <a:cubicBezTo>
                    <a:pt x="110" y="193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8392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6350" cap="flat">
                  <a:solidFill>
                    <a:srgbClr val="24211D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7" name="Freeform 27">
              <a:extLst>
                <a:ext uri="{FF2B5EF4-FFF2-40B4-BE49-F238E27FC236}">
                  <a16:creationId xmlns:a16="http://schemas.microsoft.com/office/drawing/2014/main" id="{C3708C45-E74A-EBB8-F01E-5F6F662C3BFC}"/>
                </a:ext>
              </a:extLst>
            </p:cNvPr>
            <p:cNvSpPr>
              <a:spLocks/>
            </p:cNvSpPr>
            <p:nvPr/>
          </p:nvSpPr>
          <p:spPr bwMode="auto">
            <a:xfrm rot="-6520444">
              <a:off x="3050" y="2911"/>
              <a:ext cx="535" cy="931"/>
            </a:xfrm>
            <a:custGeom>
              <a:avLst/>
              <a:gdLst>
                <a:gd name="T0" fmla="*/ 3 w 2103"/>
                <a:gd name="T1" fmla="*/ 5 h 3666"/>
                <a:gd name="T2" fmla="*/ 0 w 2103"/>
                <a:gd name="T3" fmla="*/ 3 h 3666"/>
                <a:gd name="T4" fmla="*/ 6 w 2103"/>
                <a:gd name="T5" fmla="*/ 1 h 3666"/>
                <a:gd name="T6" fmla="*/ 8 w 2103"/>
                <a:gd name="T7" fmla="*/ 0 h 3666"/>
                <a:gd name="T8" fmla="*/ 8 w 2103"/>
                <a:gd name="T9" fmla="*/ 2 h 3666"/>
                <a:gd name="T10" fmla="*/ 9 w 2103"/>
                <a:gd name="T11" fmla="*/ 9 h 3666"/>
                <a:gd name="T12" fmla="*/ 7 w 2103"/>
                <a:gd name="T13" fmla="*/ 8 h 3666"/>
                <a:gd name="T14" fmla="*/ 5 w 2103"/>
                <a:gd name="T15" fmla="*/ 15 h 3666"/>
                <a:gd name="T16" fmla="*/ 2 w 2103"/>
                <a:gd name="T17" fmla="*/ 12 h 3666"/>
                <a:gd name="T18" fmla="*/ 3 w 2103"/>
                <a:gd name="T19" fmla="*/ 5 h 366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103" h="3666">
                  <a:moveTo>
                    <a:pt x="599" y="1067"/>
                  </a:moveTo>
                  <a:lnTo>
                    <a:pt x="0" y="602"/>
                  </a:lnTo>
                  <a:lnTo>
                    <a:pt x="1443" y="113"/>
                  </a:lnTo>
                  <a:cubicBezTo>
                    <a:pt x="1615" y="55"/>
                    <a:pt x="1821" y="0"/>
                    <a:pt x="1923" y="65"/>
                  </a:cubicBezTo>
                  <a:cubicBezTo>
                    <a:pt x="1985" y="103"/>
                    <a:pt x="1995" y="184"/>
                    <a:pt x="1987" y="333"/>
                  </a:cubicBezTo>
                  <a:cubicBezTo>
                    <a:pt x="2036" y="896"/>
                    <a:pt x="2103" y="2119"/>
                    <a:pt x="2103" y="2119"/>
                  </a:cubicBezTo>
                  <a:lnTo>
                    <a:pt x="1651" y="1813"/>
                  </a:lnTo>
                  <a:cubicBezTo>
                    <a:pt x="1651" y="1813"/>
                    <a:pt x="1058" y="2834"/>
                    <a:pt x="1082" y="3654"/>
                  </a:cubicBezTo>
                  <a:cubicBezTo>
                    <a:pt x="1076" y="3666"/>
                    <a:pt x="732" y="3381"/>
                    <a:pt x="461" y="2907"/>
                  </a:cubicBezTo>
                  <a:cubicBezTo>
                    <a:pt x="230" y="2501"/>
                    <a:pt x="109" y="1930"/>
                    <a:pt x="599" y="106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6350" cap="flat">
                  <a:solidFill>
                    <a:srgbClr val="24211D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8" name="Freeform 28">
              <a:extLst>
                <a:ext uri="{FF2B5EF4-FFF2-40B4-BE49-F238E27FC236}">
                  <a16:creationId xmlns:a16="http://schemas.microsoft.com/office/drawing/2014/main" id="{C36B931C-3E8E-A85A-76DC-2BDCF26ABF05}"/>
                </a:ext>
              </a:extLst>
            </p:cNvPr>
            <p:cNvSpPr>
              <a:spLocks/>
            </p:cNvSpPr>
            <p:nvPr/>
          </p:nvSpPr>
          <p:spPr bwMode="auto">
            <a:xfrm rot="-6520444">
              <a:off x="3051" y="2911"/>
              <a:ext cx="535" cy="932"/>
            </a:xfrm>
            <a:custGeom>
              <a:avLst/>
              <a:gdLst>
                <a:gd name="T0" fmla="*/ 3 w 2103"/>
                <a:gd name="T1" fmla="*/ 5 h 3666"/>
                <a:gd name="T2" fmla="*/ 0 w 2103"/>
                <a:gd name="T3" fmla="*/ 3 h 3666"/>
                <a:gd name="T4" fmla="*/ 6 w 2103"/>
                <a:gd name="T5" fmla="*/ 1 h 3666"/>
                <a:gd name="T6" fmla="*/ 8 w 2103"/>
                <a:gd name="T7" fmla="*/ 0 h 3666"/>
                <a:gd name="T8" fmla="*/ 8 w 2103"/>
                <a:gd name="T9" fmla="*/ 2 h 3666"/>
                <a:gd name="T10" fmla="*/ 9 w 2103"/>
                <a:gd name="T11" fmla="*/ 9 h 3666"/>
                <a:gd name="T12" fmla="*/ 7 w 2103"/>
                <a:gd name="T13" fmla="*/ 8 h 3666"/>
                <a:gd name="T14" fmla="*/ 5 w 2103"/>
                <a:gd name="T15" fmla="*/ 15 h 3666"/>
                <a:gd name="T16" fmla="*/ 2 w 2103"/>
                <a:gd name="T17" fmla="*/ 12 h 3666"/>
                <a:gd name="T18" fmla="*/ 3 w 2103"/>
                <a:gd name="T19" fmla="*/ 5 h 366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103" h="3666">
                  <a:moveTo>
                    <a:pt x="599" y="1067"/>
                  </a:moveTo>
                  <a:lnTo>
                    <a:pt x="0" y="602"/>
                  </a:lnTo>
                  <a:lnTo>
                    <a:pt x="1443" y="113"/>
                  </a:lnTo>
                  <a:cubicBezTo>
                    <a:pt x="1615" y="55"/>
                    <a:pt x="1821" y="0"/>
                    <a:pt x="1923" y="65"/>
                  </a:cubicBezTo>
                  <a:cubicBezTo>
                    <a:pt x="1985" y="103"/>
                    <a:pt x="1995" y="184"/>
                    <a:pt x="1987" y="333"/>
                  </a:cubicBezTo>
                  <a:cubicBezTo>
                    <a:pt x="2036" y="896"/>
                    <a:pt x="2103" y="2119"/>
                    <a:pt x="2103" y="2119"/>
                  </a:cubicBezTo>
                  <a:lnTo>
                    <a:pt x="1651" y="1813"/>
                  </a:lnTo>
                  <a:cubicBezTo>
                    <a:pt x="1651" y="1813"/>
                    <a:pt x="1058" y="2834"/>
                    <a:pt x="1082" y="3654"/>
                  </a:cubicBezTo>
                  <a:cubicBezTo>
                    <a:pt x="1076" y="3666"/>
                    <a:pt x="732" y="3381"/>
                    <a:pt x="461" y="2907"/>
                  </a:cubicBezTo>
                  <a:cubicBezTo>
                    <a:pt x="230" y="2501"/>
                    <a:pt x="109" y="1930"/>
                    <a:pt x="599" y="1067"/>
                  </a:cubicBezTo>
                  <a:close/>
                </a:path>
              </a:pathLst>
            </a:custGeom>
            <a:gradFill rotWithShape="1">
              <a:gsLst>
                <a:gs pos="0">
                  <a:schemeClr val="accent1">
                    <a:alpha val="78000"/>
                  </a:schemeClr>
                </a:gs>
                <a:gs pos="100000">
                  <a:schemeClr val="accent1">
                    <a:alpha val="39998"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6350" cap="flat">
                  <a:solidFill>
                    <a:srgbClr val="24211D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9" name="Freeform 9">
              <a:extLst>
                <a:ext uri="{FF2B5EF4-FFF2-40B4-BE49-F238E27FC236}">
                  <a16:creationId xmlns:a16="http://schemas.microsoft.com/office/drawing/2014/main" id="{EA609529-EDE4-82E4-F6F5-378B1B16667E}"/>
                </a:ext>
              </a:extLst>
            </p:cNvPr>
            <p:cNvSpPr>
              <a:spLocks/>
            </p:cNvSpPr>
            <p:nvPr/>
          </p:nvSpPr>
          <p:spPr bwMode="auto">
            <a:xfrm>
              <a:off x="2197" y="2639"/>
              <a:ext cx="61" cy="526"/>
            </a:xfrm>
            <a:custGeom>
              <a:avLst/>
              <a:gdLst>
                <a:gd name="T0" fmla="*/ 0 w 238"/>
                <a:gd name="T1" fmla="*/ 0 h 2071"/>
                <a:gd name="T2" fmla="*/ 1 w 238"/>
                <a:gd name="T3" fmla="*/ 8 h 2071"/>
                <a:gd name="T4" fmla="*/ 1 w 238"/>
                <a:gd name="T5" fmla="*/ 8 h 2071"/>
                <a:gd name="T6" fmla="*/ 0 w 238"/>
                <a:gd name="T7" fmla="*/ 0 h 207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38" h="2071">
                  <a:moveTo>
                    <a:pt x="0" y="0"/>
                  </a:moveTo>
                  <a:cubicBezTo>
                    <a:pt x="0" y="0"/>
                    <a:pt x="238" y="1802"/>
                    <a:pt x="214" y="1937"/>
                  </a:cubicBezTo>
                  <a:cubicBezTo>
                    <a:pt x="189" y="2071"/>
                    <a:pt x="110" y="1992"/>
                    <a:pt x="110" y="1961"/>
                  </a:cubicBezTo>
                  <a:cubicBezTo>
                    <a:pt x="110" y="193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6350" cap="flat">
                  <a:solidFill>
                    <a:srgbClr val="24211D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0" name="Freeform 10">
              <a:extLst>
                <a:ext uri="{FF2B5EF4-FFF2-40B4-BE49-F238E27FC236}">
                  <a16:creationId xmlns:a16="http://schemas.microsoft.com/office/drawing/2014/main" id="{32A8672E-2200-5DDC-8EE3-4E17B517FDB8}"/>
                </a:ext>
              </a:extLst>
            </p:cNvPr>
            <p:cNvSpPr>
              <a:spLocks/>
            </p:cNvSpPr>
            <p:nvPr/>
          </p:nvSpPr>
          <p:spPr bwMode="auto">
            <a:xfrm>
              <a:off x="2199" y="2639"/>
              <a:ext cx="60" cy="526"/>
            </a:xfrm>
            <a:custGeom>
              <a:avLst/>
              <a:gdLst>
                <a:gd name="T0" fmla="*/ 0 w 238"/>
                <a:gd name="T1" fmla="*/ 0 h 2071"/>
                <a:gd name="T2" fmla="*/ 1 w 238"/>
                <a:gd name="T3" fmla="*/ 8 h 2071"/>
                <a:gd name="T4" fmla="*/ 1 w 238"/>
                <a:gd name="T5" fmla="*/ 8 h 2071"/>
                <a:gd name="T6" fmla="*/ 0 w 238"/>
                <a:gd name="T7" fmla="*/ 0 h 207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38" h="2071">
                  <a:moveTo>
                    <a:pt x="0" y="0"/>
                  </a:moveTo>
                  <a:cubicBezTo>
                    <a:pt x="0" y="0"/>
                    <a:pt x="238" y="1802"/>
                    <a:pt x="214" y="1937"/>
                  </a:cubicBezTo>
                  <a:cubicBezTo>
                    <a:pt x="189" y="2071"/>
                    <a:pt x="110" y="1992"/>
                    <a:pt x="110" y="1961"/>
                  </a:cubicBezTo>
                  <a:cubicBezTo>
                    <a:pt x="110" y="193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8392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6350" cap="flat">
                  <a:solidFill>
                    <a:srgbClr val="24211D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1" name="Freeform 11">
              <a:extLst>
                <a:ext uri="{FF2B5EF4-FFF2-40B4-BE49-F238E27FC236}">
                  <a16:creationId xmlns:a16="http://schemas.microsoft.com/office/drawing/2014/main" id="{78B95B9D-A8BE-3F12-5D93-91C43CF27494}"/>
                </a:ext>
              </a:extLst>
            </p:cNvPr>
            <p:cNvSpPr>
              <a:spLocks/>
            </p:cNvSpPr>
            <p:nvPr/>
          </p:nvSpPr>
          <p:spPr bwMode="auto">
            <a:xfrm>
              <a:off x="1696" y="2606"/>
              <a:ext cx="535" cy="931"/>
            </a:xfrm>
            <a:custGeom>
              <a:avLst/>
              <a:gdLst>
                <a:gd name="T0" fmla="*/ 3 w 2103"/>
                <a:gd name="T1" fmla="*/ 5 h 3666"/>
                <a:gd name="T2" fmla="*/ 0 w 2103"/>
                <a:gd name="T3" fmla="*/ 3 h 3666"/>
                <a:gd name="T4" fmla="*/ 6 w 2103"/>
                <a:gd name="T5" fmla="*/ 1 h 3666"/>
                <a:gd name="T6" fmla="*/ 8 w 2103"/>
                <a:gd name="T7" fmla="*/ 0 h 3666"/>
                <a:gd name="T8" fmla="*/ 8 w 2103"/>
                <a:gd name="T9" fmla="*/ 2 h 3666"/>
                <a:gd name="T10" fmla="*/ 9 w 2103"/>
                <a:gd name="T11" fmla="*/ 9 h 3666"/>
                <a:gd name="T12" fmla="*/ 7 w 2103"/>
                <a:gd name="T13" fmla="*/ 8 h 3666"/>
                <a:gd name="T14" fmla="*/ 5 w 2103"/>
                <a:gd name="T15" fmla="*/ 15 h 3666"/>
                <a:gd name="T16" fmla="*/ 2 w 2103"/>
                <a:gd name="T17" fmla="*/ 12 h 3666"/>
                <a:gd name="T18" fmla="*/ 3 w 2103"/>
                <a:gd name="T19" fmla="*/ 5 h 366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103" h="3666">
                  <a:moveTo>
                    <a:pt x="599" y="1067"/>
                  </a:moveTo>
                  <a:lnTo>
                    <a:pt x="0" y="602"/>
                  </a:lnTo>
                  <a:lnTo>
                    <a:pt x="1443" y="113"/>
                  </a:lnTo>
                  <a:cubicBezTo>
                    <a:pt x="1615" y="55"/>
                    <a:pt x="1821" y="0"/>
                    <a:pt x="1923" y="65"/>
                  </a:cubicBezTo>
                  <a:cubicBezTo>
                    <a:pt x="1985" y="103"/>
                    <a:pt x="1995" y="184"/>
                    <a:pt x="1987" y="333"/>
                  </a:cubicBezTo>
                  <a:cubicBezTo>
                    <a:pt x="2036" y="896"/>
                    <a:pt x="2103" y="2119"/>
                    <a:pt x="2103" y="2119"/>
                  </a:cubicBezTo>
                  <a:lnTo>
                    <a:pt x="1651" y="1813"/>
                  </a:lnTo>
                  <a:cubicBezTo>
                    <a:pt x="1651" y="1813"/>
                    <a:pt x="1058" y="2834"/>
                    <a:pt x="1082" y="3654"/>
                  </a:cubicBezTo>
                  <a:cubicBezTo>
                    <a:pt x="1076" y="3666"/>
                    <a:pt x="732" y="3381"/>
                    <a:pt x="461" y="2907"/>
                  </a:cubicBezTo>
                  <a:cubicBezTo>
                    <a:pt x="230" y="2501"/>
                    <a:pt x="109" y="1930"/>
                    <a:pt x="599" y="106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6350" cap="flat">
                  <a:solidFill>
                    <a:srgbClr val="24211D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2" name="Freeform 12">
              <a:extLst>
                <a:ext uri="{FF2B5EF4-FFF2-40B4-BE49-F238E27FC236}">
                  <a16:creationId xmlns:a16="http://schemas.microsoft.com/office/drawing/2014/main" id="{9AB920E0-F06B-84E7-4EB5-7B1F3D3233D8}"/>
                </a:ext>
              </a:extLst>
            </p:cNvPr>
            <p:cNvSpPr>
              <a:spLocks/>
            </p:cNvSpPr>
            <p:nvPr/>
          </p:nvSpPr>
          <p:spPr bwMode="auto">
            <a:xfrm>
              <a:off x="1696" y="2607"/>
              <a:ext cx="535" cy="932"/>
            </a:xfrm>
            <a:custGeom>
              <a:avLst/>
              <a:gdLst>
                <a:gd name="T0" fmla="*/ 3 w 2103"/>
                <a:gd name="T1" fmla="*/ 5 h 3666"/>
                <a:gd name="T2" fmla="*/ 0 w 2103"/>
                <a:gd name="T3" fmla="*/ 3 h 3666"/>
                <a:gd name="T4" fmla="*/ 6 w 2103"/>
                <a:gd name="T5" fmla="*/ 1 h 3666"/>
                <a:gd name="T6" fmla="*/ 8 w 2103"/>
                <a:gd name="T7" fmla="*/ 0 h 3666"/>
                <a:gd name="T8" fmla="*/ 8 w 2103"/>
                <a:gd name="T9" fmla="*/ 2 h 3666"/>
                <a:gd name="T10" fmla="*/ 9 w 2103"/>
                <a:gd name="T11" fmla="*/ 9 h 3666"/>
                <a:gd name="T12" fmla="*/ 7 w 2103"/>
                <a:gd name="T13" fmla="*/ 8 h 3666"/>
                <a:gd name="T14" fmla="*/ 5 w 2103"/>
                <a:gd name="T15" fmla="*/ 15 h 3666"/>
                <a:gd name="T16" fmla="*/ 2 w 2103"/>
                <a:gd name="T17" fmla="*/ 12 h 3666"/>
                <a:gd name="T18" fmla="*/ 3 w 2103"/>
                <a:gd name="T19" fmla="*/ 5 h 366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103" h="3666">
                  <a:moveTo>
                    <a:pt x="599" y="1067"/>
                  </a:moveTo>
                  <a:lnTo>
                    <a:pt x="0" y="602"/>
                  </a:lnTo>
                  <a:lnTo>
                    <a:pt x="1443" y="113"/>
                  </a:lnTo>
                  <a:cubicBezTo>
                    <a:pt x="1615" y="55"/>
                    <a:pt x="1821" y="0"/>
                    <a:pt x="1923" y="65"/>
                  </a:cubicBezTo>
                  <a:cubicBezTo>
                    <a:pt x="1985" y="103"/>
                    <a:pt x="1995" y="184"/>
                    <a:pt x="1987" y="333"/>
                  </a:cubicBezTo>
                  <a:cubicBezTo>
                    <a:pt x="2036" y="896"/>
                    <a:pt x="2103" y="2119"/>
                    <a:pt x="2103" y="2119"/>
                  </a:cubicBezTo>
                  <a:lnTo>
                    <a:pt x="1651" y="1813"/>
                  </a:lnTo>
                  <a:cubicBezTo>
                    <a:pt x="1651" y="1813"/>
                    <a:pt x="1058" y="2834"/>
                    <a:pt x="1082" y="3654"/>
                  </a:cubicBezTo>
                  <a:cubicBezTo>
                    <a:pt x="1076" y="3666"/>
                    <a:pt x="732" y="3381"/>
                    <a:pt x="461" y="2907"/>
                  </a:cubicBezTo>
                  <a:cubicBezTo>
                    <a:pt x="230" y="2501"/>
                    <a:pt x="109" y="1930"/>
                    <a:pt x="599" y="1067"/>
                  </a:cubicBezTo>
                  <a:close/>
                </a:path>
              </a:pathLst>
            </a:custGeom>
            <a:gradFill rotWithShape="1">
              <a:gsLst>
                <a:gs pos="0">
                  <a:schemeClr val="accent1">
                    <a:alpha val="78000"/>
                  </a:schemeClr>
                </a:gs>
                <a:gs pos="100000">
                  <a:schemeClr val="accent1">
                    <a:alpha val="39998"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6350" cap="flat">
                  <a:solidFill>
                    <a:srgbClr val="24211D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3" name="Freeform 23">
              <a:extLst>
                <a:ext uri="{FF2B5EF4-FFF2-40B4-BE49-F238E27FC236}">
                  <a16:creationId xmlns:a16="http://schemas.microsoft.com/office/drawing/2014/main" id="{4488FABB-A764-7829-4307-A4EAD23A8DE0}"/>
                </a:ext>
              </a:extLst>
            </p:cNvPr>
            <p:cNvSpPr>
              <a:spLocks/>
            </p:cNvSpPr>
            <p:nvPr/>
          </p:nvSpPr>
          <p:spPr bwMode="auto">
            <a:xfrm>
              <a:off x="3259" y="2492"/>
              <a:ext cx="654" cy="801"/>
            </a:xfrm>
            <a:custGeom>
              <a:avLst/>
              <a:gdLst>
                <a:gd name="T0" fmla="*/ 195 w 654"/>
                <a:gd name="T1" fmla="*/ 0 h 801"/>
                <a:gd name="T2" fmla="*/ 256 w 654"/>
                <a:gd name="T3" fmla="*/ 87 h 801"/>
                <a:gd name="T4" fmla="*/ 513 w 654"/>
                <a:gd name="T5" fmla="*/ 546 h 801"/>
                <a:gd name="T6" fmla="*/ 487 w 654"/>
                <a:gd name="T7" fmla="*/ 738 h 801"/>
                <a:gd name="T8" fmla="*/ 478 w 654"/>
                <a:gd name="T9" fmla="*/ 739 h 801"/>
                <a:gd name="T10" fmla="*/ 1 w 654"/>
                <a:gd name="T11" fmla="*/ 746 h 801"/>
                <a:gd name="T12" fmla="*/ 5 w 654"/>
                <a:gd name="T13" fmla="*/ 733 h 801"/>
                <a:gd name="T14" fmla="*/ 336 w 654"/>
                <a:gd name="T15" fmla="*/ 734 h 801"/>
                <a:gd name="T16" fmla="*/ 195 w 654"/>
                <a:gd name="T17" fmla="*/ 0 h 80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654" h="801">
                  <a:moveTo>
                    <a:pt x="195" y="0"/>
                  </a:moveTo>
                  <a:cubicBezTo>
                    <a:pt x="195" y="0"/>
                    <a:pt x="250" y="81"/>
                    <a:pt x="256" y="87"/>
                  </a:cubicBezTo>
                  <a:cubicBezTo>
                    <a:pt x="296" y="140"/>
                    <a:pt x="460" y="332"/>
                    <a:pt x="513" y="546"/>
                  </a:cubicBezTo>
                  <a:cubicBezTo>
                    <a:pt x="532" y="621"/>
                    <a:pt x="520" y="688"/>
                    <a:pt x="487" y="738"/>
                  </a:cubicBezTo>
                  <a:cubicBezTo>
                    <a:pt x="485" y="741"/>
                    <a:pt x="481" y="736"/>
                    <a:pt x="478" y="739"/>
                  </a:cubicBezTo>
                  <a:cubicBezTo>
                    <a:pt x="300" y="801"/>
                    <a:pt x="0" y="747"/>
                    <a:pt x="1" y="746"/>
                  </a:cubicBezTo>
                  <a:lnTo>
                    <a:pt x="5" y="733"/>
                  </a:lnTo>
                  <a:cubicBezTo>
                    <a:pt x="5" y="733"/>
                    <a:pt x="225" y="770"/>
                    <a:pt x="336" y="734"/>
                  </a:cubicBezTo>
                  <a:cubicBezTo>
                    <a:pt x="447" y="698"/>
                    <a:pt x="654" y="646"/>
                    <a:pt x="19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6350" cap="flat">
                  <a:solidFill>
                    <a:srgbClr val="24211D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4" name="Freeform 24">
              <a:extLst>
                <a:ext uri="{FF2B5EF4-FFF2-40B4-BE49-F238E27FC236}">
                  <a16:creationId xmlns:a16="http://schemas.microsoft.com/office/drawing/2014/main" id="{C7C89BD7-4860-26BA-31EB-3E9377B4AD8E}"/>
                </a:ext>
              </a:extLst>
            </p:cNvPr>
            <p:cNvSpPr>
              <a:spLocks/>
            </p:cNvSpPr>
            <p:nvPr/>
          </p:nvSpPr>
          <p:spPr bwMode="auto">
            <a:xfrm>
              <a:off x="3261" y="2585"/>
              <a:ext cx="705" cy="708"/>
            </a:xfrm>
            <a:custGeom>
              <a:avLst/>
              <a:gdLst>
                <a:gd name="T0" fmla="*/ 261 w 705"/>
                <a:gd name="T1" fmla="*/ 0 h 708"/>
                <a:gd name="T2" fmla="*/ 513 w 705"/>
                <a:gd name="T3" fmla="*/ 453 h 708"/>
                <a:gd name="T4" fmla="*/ 487 w 705"/>
                <a:gd name="T5" fmla="*/ 645 h 708"/>
                <a:gd name="T6" fmla="*/ 478 w 705"/>
                <a:gd name="T7" fmla="*/ 646 h 708"/>
                <a:gd name="T8" fmla="*/ 1 w 705"/>
                <a:gd name="T9" fmla="*/ 653 h 708"/>
                <a:gd name="T10" fmla="*/ 5 w 705"/>
                <a:gd name="T11" fmla="*/ 640 h 708"/>
                <a:gd name="T12" fmla="*/ 336 w 705"/>
                <a:gd name="T13" fmla="*/ 641 h 708"/>
                <a:gd name="T14" fmla="*/ 261 w 705"/>
                <a:gd name="T15" fmla="*/ 0 h 70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705" h="708">
                  <a:moveTo>
                    <a:pt x="261" y="0"/>
                  </a:moveTo>
                  <a:cubicBezTo>
                    <a:pt x="301" y="53"/>
                    <a:pt x="460" y="239"/>
                    <a:pt x="513" y="453"/>
                  </a:cubicBezTo>
                  <a:cubicBezTo>
                    <a:pt x="532" y="528"/>
                    <a:pt x="520" y="595"/>
                    <a:pt x="487" y="645"/>
                  </a:cubicBezTo>
                  <a:cubicBezTo>
                    <a:pt x="485" y="648"/>
                    <a:pt x="481" y="643"/>
                    <a:pt x="478" y="646"/>
                  </a:cubicBezTo>
                  <a:cubicBezTo>
                    <a:pt x="300" y="708"/>
                    <a:pt x="0" y="654"/>
                    <a:pt x="1" y="653"/>
                  </a:cubicBezTo>
                  <a:lnTo>
                    <a:pt x="5" y="640"/>
                  </a:lnTo>
                  <a:cubicBezTo>
                    <a:pt x="5" y="640"/>
                    <a:pt x="225" y="677"/>
                    <a:pt x="336" y="641"/>
                  </a:cubicBezTo>
                  <a:cubicBezTo>
                    <a:pt x="705" y="544"/>
                    <a:pt x="232" y="31"/>
                    <a:pt x="261" y="0"/>
                  </a:cubicBezTo>
                  <a:close/>
                </a:path>
              </a:pathLst>
            </a:custGeom>
            <a:gradFill rotWithShape="1">
              <a:gsLst>
                <a:gs pos="0">
                  <a:schemeClr val="accent1">
                    <a:alpha val="89000"/>
                  </a:schemeClr>
                </a:gs>
                <a:gs pos="100000">
                  <a:schemeClr val="accent1">
                    <a:alpha val="62999"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6350" cap="flat">
                  <a:solidFill>
                    <a:srgbClr val="24211D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5" name="Freeform 15">
              <a:extLst>
                <a:ext uri="{FF2B5EF4-FFF2-40B4-BE49-F238E27FC236}">
                  <a16:creationId xmlns:a16="http://schemas.microsoft.com/office/drawing/2014/main" id="{FFB9DF84-429F-8DE2-3E11-195D24C901BD}"/>
                </a:ext>
              </a:extLst>
            </p:cNvPr>
            <p:cNvSpPr>
              <a:spLocks/>
            </p:cNvSpPr>
            <p:nvPr/>
          </p:nvSpPr>
          <p:spPr bwMode="auto">
            <a:xfrm rot="8118893">
              <a:off x="2038" y="1829"/>
              <a:ext cx="795" cy="652"/>
            </a:xfrm>
            <a:custGeom>
              <a:avLst/>
              <a:gdLst>
                <a:gd name="T0" fmla="*/ 13 w 3125"/>
                <a:gd name="T1" fmla="*/ 7 h 2566"/>
                <a:gd name="T2" fmla="*/ 13 w 3125"/>
                <a:gd name="T3" fmla="*/ 7 h 2566"/>
                <a:gd name="T4" fmla="*/ 3 w 3125"/>
                <a:gd name="T5" fmla="*/ 9 h 2566"/>
                <a:gd name="T6" fmla="*/ 0 w 3125"/>
                <a:gd name="T7" fmla="*/ 8 h 2566"/>
                <a:gd name="T8" fmla="*/ 0 w 3125"/>
                <a:gd name="T9" fmla="*/ 7 h 2566"/>
                <a:gd name="T10" fmla="*/ 3 w 3125"/>
                <a:gd name="T11" fmla="*/ 0 h 2566"/>
                <a:gd name="T12" fmla="*/ 3 w 3125"/>
                <a:gd name="T13" fmla="*/ 0 h 2566"/>
                <a:gd name="T14" fmla="*/ 1 w 3125"/>
                <a:gd name="T15" fmla="*/ 5 h 2566"/>
                <a:gd name="T16" fmla="*/ 13 w 3125"/>
                <a:gd name="T17" fmla="*/ 7 h 256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125" h="2566">
                  <a:moveTo>
                    <a:pt x="3124" y="1669"/>
                  </a:moveTo>
                  <a:cubicBezTo>
                    <a:pt x="3125" y="1668"/>
                    <a:pt x="3110" y="1674"/>
                    <a:pt x="3082" y="1683"/>
                  </a:cubicBezTo>
                  <a:cubicBezTo>
                    <a:pt x="2835" y="1769"/>
                    <a:pt x="1555" y="2238"/>
                    <a:pt x="690" y="2164"/>
                  </a:cubicBezTo>
                  <a:cubicBezTo>
                    <a:pt x="390" y="2139"/>
                    <a:pt x="155" y="2010"/>
                    <a:pt x="10" y="1828"/>
                  </a:cubicBezTo>
                  <a:cubicBezTo>
                    <a:pt x="0" y="1816"/>
                    <a:pt x="25" y="1806"/>
                    <a:pt x="18" y="1791"/>
                  </a:cubicBezTo>
                  <a:cubicBezTo>
                    <a:pt x="10" y="1051"/>
                    <a:pt x="590" y="0"/>
                    <a:pt x="595" y="4"/>
                  </a:cubicBezTo>
                  <a:lnTo>
                    <a:pt x="638" y="34"/>
                  </a:lnTo>
                  <a:cubicBezTo>
                    <a:pt x="638" y="34"/>
                    <a:pt x="222" y="811"/>
                    <a:pt x="216" y="1269"/>
                  </a:cubicBezTo>
                  <a:cubicBezTo>
                    <a:pt x="210" y="1726"/>
                    <a:pt x="141" y="2566"/>
                    <a:pt x="3124" y="166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6350" cap="flat">
                  <a:solidFill>
                    <a:srgbClr val="24211D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6" name="Freeform 16">
              <a:extLst>
                <a:ext uri="{FF2B5EF4-FFF2-40B4-BE49-F238E27FC236}">
                  <a16:creationId xmlns:a16="http://schemas.microsoft.com/office/drawing/2014/main" id="{7BCA2B60-11C5-BD11-B42C-67B5AF804A4E}"/>
                </a:ext>
              </a:extLst>
            </p:cNvPr>
            <p:cNvSpPr>
              <a:spLocks/>
            </p:cNvSpPr>
            <p:nvPr/>
          </p:nvSpPr>
          <p:spPr bwMode="auto">
            <a:xfrm rot="8118893">
              <a:off x="2037" y="1830"/>
              <a:ext cx="795" cy="652"/>
            </a:xfrm>
            <a:custGeom>
              <a:avLst/>
              <a:gdLst>
                <a:gd name="T0" fmla="*/ 13 w 3125"/>
                <a:gd name="T1" fmla="*/ 7 h 2566"/>
                <a:gd name="T2" fmla="*/ 13 w 3125"/>
                <a:gd name="T3" fmla="*/ 7 h 2566"/>
                <a:gd name="T4" fmla="*/ 3 w 3125"/>
                <a:gd name="T5" fmla="*/ 9 h 2566"/>
                <a:gd name="T6" fmla="*/ 0 w 3125"/>
                <a:gd name="T7" fmla="*/ 8 h 2566"/>
                <a:gd name="T8" fmla="*/ 0 w 3125"/>
                <a:gd name="T9" fmla="*/ 7 h 2566"/>
                <a:gd name="T10" fmla="*/ 3 w 3125"/>
                <a:gd name="T11" fmla="*/ 0 h 2566"/>
                <a:gd name="T12" fmla="*/ 3 w 3125"/>
                <a:gd name="T13" fmla="*/ 0 h 2566"/>
                <a:gd name="T14" fmla="*/ 1 w 3125"/>
                <a:gd name="T15" fmla="*/ 5 h 2566"/>
                <a:gd name="T16" fmla="*/ 13 w 3125"/>
                <a:gd name="T17" fmla="*/ 7 h 256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125" h="2566">
                  <a:moveTo>
                    <a:pt x="3124" y="1669"/>
                  </a:moveTo>
                  <a:cubicBezTo>
                    <a:pt x="3125" y="1668"/>
                    <a:pt x="3110" y="1674"/>
                    <a:pt x="3082" y="1683"/>
                  </a:cubicBezTo>
                  <a:cubicBezTo>
                    <a:pt x="2835" y="1769"/>
                    <a:pt x="1555" y="2238"/>
                    <a:pt x="690" y="2164"/>
                  </a:cubicBezTo>
                  <a:cubicBezTo>
                    <a:pt x="390" y="2139"/>
                    <a:pt x="155" y="2010"/>
                    <a:pt x="10" y="1828"/>
                  </a:cubicBezTo>
                  <a:cubicBezTo>
                    <a:pt x="0" y="1816"/>
                    <a:pt x="25" y="1806"/>
                    <a:pt x="18" y="1791"/>
                  </a:cubicBezTo>
                  <a:cubicBezTo>
                    <a:pt x="10" y="1051"/>
                    <a:pt x="590" y="0"/>
                    <a:pt x="595" y="4"/>
                  </a:cubicBezTo>
                  <a:lnTo>
                    <a:pt x="638" y="34"/>
                  </a:lnTo>
                  <a:cubicBezTo>
                    <a:pt x="638" y="34"/>
                    <a:pt x="222" y="811"/>
                    <a:pt x="216" y="1269"/>
                  </a:cubicBezTo>
                  <a:cubicBezTo>
                    <a:pt x="210" y="1726"/>
                    <a:pt x="141" y="2566"/>
                    <a:pt x="3124" y="1669"/>
                  </a:cubicBezTo>
                  <a:close/>
                </a:path>
              </a:pathLst>
            </a:custGeom>
            <a:gradFill rotWithShape="1">
              <a:gsLst>
                <a:gs pos="0">
                  <a:schemeClr val="accent1">
                    <a:alpha val="89000"/>
                  </a:schemeClr>
                </a:gs>
                <a:gs pos="100000">
                  <a:schemeClr val="accent1">
                    <a:alpha val="62999"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6350" cap="flat">
                  <a:solidFill>
                    <a:srgbClr val="24211D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31" name="Text Box 36">
            <a:extLst>
              <a:ext uri="{FF2B5EF4-FFF2-40B4-BE49-F238E27FC236}">
                <a16:creationId xmlns:a16="http://schemas.microsoft.com/office/drawing/2014/main" id="{A6C670E4-D422-22E3-E2BF-AC351AFD8B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32526" y="4146397"/>
            <a:ext cx="1156008" cy="393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15214" tIns="57607" rIns="115214" bIns="57607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b="1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输入文本</a:t>
            </a:r>
          </a:p>
        </p:txBody>
      </p:sp>
      <p:sp>
        <p:nvSpPr>
          <p:cNvPr id="32" name="Line 37">
            <a:extLst>
              <a:ext uri="{FF2B5EF4-FFF2-40B4-BE49-F238E27FC236}">
                <a16:creationId xmlns:a16="http://schemas.microsoft.com/office/drawing/2014/main" id="{3F58E114-E728-6B57-1E16-411461AC3334}"/>
              </a:ext>
            </a:extLst>
          </p:cNvPr>
          <p:cNvSpPr>
            <a:spLocks noChangeShapeType="1"/>
          </p:cNvSpPr>
          <p:nvPr/>
        </p:nvSpPr>
        <p:spPr bwMode="auto">
          <a:xfrm>
            <a:off x="8096718" y="2292233"/>
            <a:ext cx="4536817" cy="0"/>
          </a:xfrm>
          <a:prstGeom prst="line">
            <a:avLst/>
          </a:prstGeom>
          <a:noFill/>
          <a:ln w="12700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15214" tIns="57607" rIns="115214" bIns="57607"/>
          <a:lstStyle/>
          <a:p>
            <a:endParaRPr lang="zh-CN" altLang="en-US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3" name="Text Box 41">
            <a:extLst>
              <a:ext uri="{FF2B5EF4-FFF2-40B4-BE49-F238E27FC236}">
                <a16:creationId xmlns:a16="http://schemas.microsoft.com/office/drawing/2014/main" id="{58748A8B-B821-B718-5322-2738B7B68C6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207097" y="2150222"/>
            <a:ext cx="2682484" cy="8960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15214" tIns="57607" rIns="115214" bIns="57607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b="1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点击此处添加内容</a:t>
            </a:r>
          </a:p>
          <a:p>
            <a:pPr algn="just">
              <a:lnSpc>
                <a:spcPct val="150000"/>
              </a:lnSpc>
            </a:pPr>
            <a:endParaRPr lang="en-US" altLang="zh-CN" b="1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4" name="Text Box 43">
            <a:extLst>
              <a:ext uri="{FF2B5EF4-FFF2-40B4-BE49-F238E27FC236}">
                <a16:creationId xmlns:a16="http://schemas.microsoft.com/office/drawing/2014/main" id="{90747B5E-B7D5-AEA2-849E-459D1198276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329121" y="5076479"/>
            <a:ext cx="2682482" cy="8960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15214" tIns="57607" rIns="115214" bIns="57607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b="1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点击此处添加内容</a:t>
            </a:r>
          </a:p>
          <a:p>
            <a:pPr algn="just">
              <a:lnSpc>
                <a:spcPct val="150000"/>
              </a:lnSpc>
            </a:pPr>
            <a:endParaRPr lang="en-US" altLang="zh-CN" b="1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5" name="Text Box 45">
            <a:extLst>
              <a:ext uri="{FF2B5EF4-FFF2-40B4-BE49-F238E27FC236}">
                <a16:creationId xmlns:a16="http://schemas.microsoft.com/office/drawing/2014/main" id="{8A70E652-3627-7921-3DF2-D5838023AB0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55793" y="5076479"/>
            <a:ext cx="2682482" cy="8960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15214" tIns="57607" rIns="115214" bIns="57607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b="1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点击此处添加内容</a:t>
            </a:r>
          </a:p>
          <a:p>
            <a:pPr algn="just">
              <a:lnSpc>
                <a:spcPct val="150000"/>
              </a:lnSpc>
            </a:pPr>
            <a:endParaRPr lang="en-US" altLang="zh-CN" b="1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835651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>
            <a:extLst>
              <a:ext uri="{FF2B5EF4-FFF2-40B4-BE49-F238E27FC236}">
                <a16:creationId xmlns:a16="http://schemas.microsoft.com/office/drawing/2014/main" id="{0AC2A0A2-4BAF-63E5-2B03-435ED817ABE5}"/>
              </a:ext>
            </a:extLst>
          </p:cNvPr>
          <p:cNvGrpSpPr/>
          <p:nvPr/>
        </p:nvGrpSpPr>
        <p:grpSpPr>
          <a:xfrm>
            <a:off x="4686067" y="1326398"/>
            <a:ext cx="5988515" cy="5987966"/>
            <a:chOff x="2766780" y="1368053"/>
            <a:chExt cx="5988515" cy="5987966"/>
          </a:xfrm>
        </p:grpSpPr>
        <p:grpSp>
          <p:nvGrpSpPr>
            <p:cNvPr id="2" name="组合 3">
              <a:extLst>
                <a:ext uri="{FF2B5EF4-FFF2-40B4-BE49-F238E27FC236}">
                  <a16:creationId xmlns:a16="http://schemas.microsoft.com/office/drawing/2014/main" id="{71DB37B3-4E3D-39EC-359B-CD0FE029DB8E}"/>
                </a:ext>
              </a:extLst>
            </p:cNvPr>
            <p:cNvGrpSpPr/>
            <p:nvPr/>
          </p:nvGrpSpPr>
          <p:grpSpPr>
            <a:xfrm>
              <a:off x="4672188" y="1368053"/>
              <a:ext cx="2177700" cy="1995989"/>
              <a:chOff x="3707881" y="1412776"/>
              <a:chExt cx="1728238" cy="1584176"/>
            </a:xfrm>
          </p:grpSpPr>
          <p:sp>
            <p:nvSpPr>
              <p:cNvPr id="3" name="下箭头标注 32">
                <a:extLst>
                  <a:ext uri="{FF2B5EF4-FFF2-40B4-BE49-F238E27FC236}">
                    <a16:creationId xmlns:a16="http://schemas.microsoft.com/office/drawing/2014/main" id="{67BF0735-4552-4251-D2B8-146AB0F9BF9F}"/>
                  </a:ext>
                </a:extLst>
              </p:cNvPr>
              <p:cNvSpPr/>
              <p:nvPr/>
            </p:nvSpPr>
            <p:spPr>
              <a:xfrm>
                <a:off x="3779912" y="1412776"/>
                <a:ext cx="1584176" cy="1584176"/>
              </a:xfrm>
              <a:prstGeom prst="downArrowCallout">
                <a:avLst/>
              </a:prstGeom>
              <a:gradFill>
                <a:gsLst>
                  <a:gs pos="33000">
                    <a:srgbClr val="2676FF">
                      <a:lumMod val="60000"/>
                      <a:lumOff val="40000"/>
                    </a:srgbClr>
                  </a:gs>
                  <a:gs pos="100000">
                    <a:srgbClr val="2676FF"/>
                  </a:gs>
                </a:gsLst>
                <a:lin ang="5400000" scaled="0"/>
              </a:gradFill>
              <a:ln w="3175" cap="flat" cmpd="sng" algn="ctr">
                <a:solidFill>
                  <a:srgbClr val="D7D7D7"/>
                </a:solidFill>
                <a:prstDash val="solid"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lIns="0" rIns="0" anchor="ctr"/>
              <a:lstStyle/>
              <a:p>
                <a:pPr algn="ctr" defTabSz="1152144">
                  <a:lnSpc>
                    <a:spcPct val="120000"/>
                  </a:lnSpc>
                  <a:spcBef>
                    <a:spcPts val="756"/>
                  </a:spcBef>
                  <a:spcAft>
                    <a:spcPts val="756"/>
                  </a:spcAft>
                  <a:defRPr/>
                </a:pPr>
                <a:endParaRPr lang="zh-CN" altLang="en-US" sz="3500" kern="0">
                  <a:solidFill>
                    <a:sysClr val="window" lastClr="FFFFFF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" name="TextBox 53">
                <a:extLst>
                  <a:ext uri="{FF2B5EF4-FFF2-40B4-BE49-F238E27FC236}">
                    <a16:creationId xmlns:a16="http://schemas.microsoft.com/office/drawing/2014/main" id="{BB83F2D5-7BC3-CD75-0413-20D4724F7AC6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707881" y="1772816"/>
                <a:ext cx="1728238" cy="2564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algn="ctr" defTabSz="1152144">
                  <a:defRPr/>
                </a:pPr>
                <a:r>
                  <a:rPr lang="zh-CN" altLang="en-US" sz="1500" b="1" kern="0" dirty="0">
                    <a:solidFill>
                      <a:srgbClr val="FFFFFF"/>
                    </a:solidFill>
                    <a:latin typeface="+mn-lt"/>
                    <a:ea typeface="+mn-ea"/>
                    <a:cs typeface="+mn-ea"/>
                    <a:sym typeface="+mn-lt"/>
                  </a:rPr>
                  <a:t>单击此处添加标题</a:t>
                </a:r>
                <a:endParaRPr lang="zh-CN" altLang="en-US" sz="2300" kern="0" dirty="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5" name="组合 6">
              <a:extLst>
                <a:ext uri="{FF2B5EF4-FFF2-40B4-BE49-F238E27FC236}">
                  <a16:creationId xmlns:a16="http://schemas.microsoft.com/office/drawing/2014/main" id="{08CED9AA-0BA7-7416-462C-1B05EE512FF3}"/>
                </a:ext>
              </a:extLst>
            </p:cNvPr>
            <p:cNvGrpSpPr/>
            <p:nvPr/>
          </p:nvGrpSpPr>
          <p:grpSpPr>
            <a:xfrm>
              <a:off x="2766780" y="3364042"/>
              <a:ext cx="1996172" cy="1995989"/>
              <a:chOff x="2195736" y="2996952"/>
              <a:chExt cx="1584176" cy="1584176"/>
            </a:xfrm>
          </p:grpSpPr>
          <p:sp>
            <p:nvSpPr>
              <p:cNvPr id="6" name="右箭头标注 35">
                <a:extLst>
                  <a:ext uri="{FF2B5EF4-FFF2-40B4-BE49-F238E27FC236}">
                    <a16:creationId xmlns:a16="http://schemas.microsoft.com/office/drawing/2014/main" id="{6D1F1109-E1D8-C239-5B42-1801696B5D00}"/>
                  </a:ext>
                </a:extLst>
              </p:cNvPr>
              <p:cNvSpPr/>
              <p:nvPr/>
            </p:nvSpPr>
            <p:spPr>
              <a:xfrm>
                <a:off x="2195736" y="2996952"/>
                <a:ext cx="1584176" cy="1584176"/>
              </a:xfrm>
              <a:prstGeom prst="rightArrowCallout">
                <a:avLst/>
              </a:prstGeom>
              <a:gradFill>
                <a:gsLst>
                  <a:gs pos="33000">
                    <a:srgbClr val="2676FF">
                      <a:lumMod val="60000"/>
                      <a:lumOff val="40000"/>
                    </a:srgbClr>
                  </a:gs>
                  <a:gs pos="100000">
                    <a:srgbClr val="2676FF"/>
                  </a:gs>
                </a:gsLst>
                <a:lin ang="5400000" scaled="0"/>
              </a:gradFill>
              <a:ln w="3175" cap="flat" cmpd="sng" algn="ctr">
                <a:solidFill>
                  <a:srgbClr val="D7D7D7"/>
                </a:solidFill>
                <a:prstDash val="solid"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lIns="0" rIns="0" anchor="ctr"/>
              <a:lstStyle/>
              <a:p>
                <a:pPr algn="ctr" defTabSz="1152144">
                  <a:lnSpc>
                    <a:spcPct val="120000"/>
                  </a:lnSpc>
                  <a:spcBef>
                    <a:spcPts val="756"/>
                  </a:spcBef>
                  <a:spcAft>
                    <a:spcPts val="756"/>
                  </a:spcAft>
                  <a:defRPr/>
                </a:pPr>
                <a:endParaRPr lang="zh-CN" altLang="en-US" sz="3500" kern="0">
                  <a:solidFill>
                    <a:sysClr val="window" lastClr="FFFFFF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7" name="TextBox 53">
                <a:extLst>
                  <a:ext uri="{FF2B5EF4-FFF2-40B4-BE49-F238E27FC236}">
                    <a16:creationId xmlns:a16="http://schemas.microsoft.com/office/drawing/2014/main" id="{B40AD655-5274-23E9-3A88-3E98C1B16505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195736" y="3465874"/>
                <a:ext cx="792088" cy="4396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algn="ctr" defTabSz="1152144">
                  <a:defRPr/>
                </a:pPr>
                <a:r>
                  <a:rPr lang="zh-CN" altLang="en-US" sz="1500" b="1" kern="0" dirty="0">
                    <a:solidFill>
                      <a:srgbClr val="FFFFFF"/>
                    </a:solidFill>
                    <a:latin typeface="+mn-lt"/>
                    <a:ea typeface="+mn-ea"/>
                    <a:cs typeface="+mn-ea"/>
                    <a:sym typeface="+mn-lt"/>
                  </a:rPr>
                  <a:t>单击此处添加标题</a:t>
                </a:r>
                <a:endParaRPr lang="zh-CN" altLang="en-US" sz="2300" kern="0" dirty="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8" name="组合 9">
              <a:extLst>
                <a:ext uri="{FF2B5EF4-FFF2-40B4-BE49-F238E27FC236}">
                  <a16:creationId xmlns:a16="http://schemas.microsoft.com/office/drawing/2014/main" id="{6BE24266-E903-D2AD-2E1C-9CC58A9DF912}"/>
                </a:ext>
              </a:extLst>
            </p:cNvPr>
            <p:cNvGrpSpPr/>
            <p:nvPr/>
          </p:nvGrpSpPr>
          <p:grpSpPr>
            <a:xfrm>
              <a:off x="6759123" y="3364042"/>
              <a:ext cx="1996172" cy="1995989"/>
              <a:chOff x="5364088" y="2996952"/>
              <a:chExt cx="1584176" cy="1584176"/>
            </a:xfrm>
          </p:grpSpPr>
          <p:sp>
            <p:nvSpPr>
              <p:cNvPr id="9" name="左箭头标注 38">
                <a:extLst>
                  <a:ext uri="{FF2B5EF4-FFF2-40B4-BE49-F238E27FC236}">
                    <a16:creationId xmlns:a16="http://schemas.microsoft.com/office/drawing/2014/main" id="{975DE021-4614-B294-76E7-8D3B24D80B36}"/>
                  </a:ext>
                </a:extLst>
              </p:cNvPr>
              <p:cNvSpPr/>
              <p:nvPr/>
            </p:nvSpPr>
            <p:spPr>
              <a:xfrm>
                <a:off x="5364088" y="2996952"/>
                <a:ext cx="1584176" cy="1584176"/>
              </a:xfrm>
              <a:prstGeom prst="leftArrowCallout">
                <a:avLst/>
              </a:prstGeom>
              <a:gradFill>
                <a:gsLst>
                  <a:gs pos="33000">
                    <a:srgbClr val="2676FF">
                      <a:lumMod val="60000"/>
                      <a:lumOff val="40000"/>
                    </a:srgbClr>
                  </a:gs>
                  <a:gs pos="100000">
                    <a:srgbClr val="2676FF"/>
                  </a:gs>
                </a:gsLst>
                <a:lin ang="5400000" scaled="0"/>
              </a:gradFill>
              <a:ln w="3175" cap="flat" cmpd="sng" algn="ctr">
                <a:solidFill>
                  <a:srgbClr val="D7D7D7"/>
                </a:solidFill>
                <a:prstDash val="solid"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lIns="0" rIns="0" anchor="ctr"/>
              <a:lstStyle/>
              <a:p>
                <a:pPr algn="ctr" defTabSz="1152144">
                  <a:lnSpc>
                    <a:spcPct val="120000"/>
                  </a:lnSpc>
                  <a:spcBef>
                    <a:spcPts val="756"/>
                  </a:spcBef>
                  <a:spcAft>
                    <a:spcPts val="756"/>
                  </a:spcAft>
                  <a:defRPr/>
                </a:pPr>
                <a:endParaRPr lang="zh-CN" altLang="en-US" sz="3500" kern="0">
                  <a:solidFill>
                    <a:sysClr val="window" lastClr="FFFFFF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0" name="TextBox 53">
                <a:extLst>
                  <a:ext uri="{FF2B5EF4-FFF2-40B4-BE49-F238E27FC236}">
                    <a16:creationId xmlns:a16="http://schemas.microsoft.com/office/drawing/2014/main" id="{4CA870C4-1E42-A1B0-C30F-1A988DC0897D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6156176" y="3465874"/>
                <a:ext cx="792088" cy="4396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algn="ctr" defTabSz="1152144">
                  <a:defRPr/>
                </a:pPr>
                <a:r>
                  <a:rPr lang="zh-CN" altLang="en-US" sz="1500" b="1" kern="0" dirty="0">
                    <a:solidFill>
                      <a:srgbClr val="FFFFFF"/>
                    </a:solidFill>
                    <a:latin typeface="+mn-lt"/>
                    <a:ea typeface="+mn-ea"/>
                    <a:cs typeface="+mn-ea"/>
                    <a:sym typeface="+mn-lt"/>
                  </a:rPr>
                  <a:t>单击此处添加标题</a:t>
                </a:r>
                <a:endParaRPr lang="zh-CN" altLang="en-US" sz="2300" kern="0" dirty="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11" name="组合 12">
              <a:extLst>
                <a:ext uri="{FF2B5EF4-FFF2-40B4-BE49-F238E27FC236}">
                  <a16:creationId xmlns:a16="http://schemas.microsoft.com/office/drawing/2014/main" id="{18FB423F-F0CB-E29F-C303-6696511C6838}"/>
                </a:ext>
              </a:extLst>
            </p:cNvPr>
            <p:cNvGrpSpPr/>
            <p:nvPr/>
          </p:nvGrpSpPr>
          <p:grpSpPr>
            <a:xfrm>
              <a:off x="4672188" y="5360030"/>
              <a:ext cx="2177700" cy="1995989"/>
              <a:chOff x="3707881" y="4581128"/>
              <a:chExt cx="1728238" cy="1584176"/>
            </a:xfrm>
          </p:grpSpPr>
          <p:sp>
            <p:nvSpPr>
              <p:cNvPr id="12" name="上箭头标注 41">
                <a:extLst>
                  <a:ext uri="{FF2B5EF4-FFF2-40B4-BE49-F238E27FC236}">
                    <a16:creationId xmlns:a16="http://schemas.microsoft.com/office/drawing/2014/main" id="{8681802D-005C-C3E0-16F5-25495EDB8AC5}"/>
                  </a:ext>
                </a:extLst>
              </p:cNvPr>
              <p:cNvSpPr/>
              <p:nvPr/>
            </p:nvSpPr>
            <p:spPr>
              <a:xfrm>
                <a:off x="3779912" y="4581128"/>
                <a:ext cx="1584176" cy="1584176"/>
              </a:xfrm>
              <a:prstGeom prst="upArrowCallout">
                <a:avLst/>
              </a:prstGeom>
              <a:gradFill>
                <a:gsLst>
                  <a:gs pos="33000">
                    <a:srgbClr val="2676FF">
                      <a:lumMod val="60000"/>
                      <a:lumOff val="40000"/>
                    </a:srgbClr>
                  </a:gs>
                  <a:gs pos="100000">
                    <a:srgbClr val="2676FF"/>
                  </a:gs>
                </a:gsLst>
                <a:lin ang="5400000" scaled="0"/>
              </a:gradFill>
              <a:ln w="3175" cap="flat" cmpd="sng" algn="ctr">
                <a:solidFill>
                  <a:srgbClr val="D7D7D7"/>
                </a:solidFill>
                <a:prstDash val="solid"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lIns="0" rIns="0" anchor="ctr"/>
              <a:lstStyle/>
              <a:p>
                <a:pPr algn="ctr" defTabSz="1152144">
                  <a:lnSpc>
                    <a:spcPct val="120000"/>
                  </a:lnSpc>
                  <a:spcBef>
                    <a:spcPts val="756"/>
                  </a:spcBef>
                  <a:spcAft>
                    <a:spcPts val="756"/>
                  </a:spcAft>
                  <a:defRPr/>
                </a:pPr>
                <a:endParaRPr lang="zh-CN" altLang="en-US" sz="3500" kern="0">
                  <a:solidFill>
                    <a:sysClr val="window" lastClr="FFFFFF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3" name="TextBox 53">
                <a:extLst>
                  <a:ext uri="{FF2B5EF4-FFF2-40B4-BE49-F238E27FC236}">
                    <a16:creationId xmlns:a16="http://schemas.microsoft.com/office/drawing/2014/main" id="{DCA16EF3-B9F4-83FC-1F4A-DC5E0B42AB8A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707881" y="5548804"/>
                <a:ext cx="1728238" cy="2564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algn="ctr" defTabSz="1152144">
                  <a:defRPr/>
                </a:pPr>
                <a:r>
                  <a:rPr lang="zh-CN" altLang="en-US" sz="1500" b="1" kern="0" dirty="0">
                    <a:solidFill>
                      <a:srgbClr val="FFFFFF"/>
                    </a:solidFill>
                    <a:latin typeface="+mn-lt"/>
                    <a:ea typeface="+mn-ea"/>
                    <a:cs typeface="+mn-ea"/>
                    <a:sym typeface="+mn-lt"/>
                  </a:rPr>
                  <a:t>单击此处添加标题</a:t>
                </a:r>
                <a:endParaRPr lang="zh-CN" altLang="en-US" sz="2300" kern="0" dirty="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14" name="组合 15">
              <a:extLst>
                <a:ext uri="{FF2B5EF4-FFF2-40B4-BE49-F238E27FC236}">
                  <a16:creationId xmlns:a16="http://schemas.microsoft.com/office/drawing/2014/main" id="{D01A24BA-5DE6-6739-1605-A57C70AFDB28}"/>
                </a:ext>
              </a:extLst>
            </p:cNvPr>
            <p:cNvGrpSpPr/>
            <p:nvPr/>
          </p:nvGrpSpPr>
          <p:grpSpPr>
            <a:xfrm>
              <a:off x="4762923" y="3364042"/>
              <a:ext cx="1996201" cy="1995989"/>
              <a:chOff x="3779889" y="2996952"/>
              <a:chExt cx="1584199" cy="1584176"/>
            </a:xfrm>
          </p:grpSpPr>
          <p:sp>
            <p:nvSpPr>
              <p:cNvPr id="15" name="矩形 14">
                <a:extLst>
                  <a:ext uri="{FF2B5EF4-FFF2-40B4-BE49-F238E27FC236}">
                    <a16:creationId xmlns:a16="http://schemas.microsoft.com/office/drawing/2014/main" id="{199C8B10-F5A0-CD4B-13CA-9E18A89F92B8}"/>
                  </a:ext>
                </a:extLst>
              </p:cNvPr>
              <p:cNvSpPr/>
              <p:nvPr/>
            </p:nvSpPr>
            <p:spPr>
              <a:xfrm>
                <a:off x="3779912" y="2996952"/>
                <a:ext cx="1584176" cy="1584176"/>
              </a:xfrm>
              <a:prstGeom prst="rect">
                <a:avLst/>
              </a:prstGeom>
              <a:gradFill>
                <a:gsLst>
                  <a:gs pos="33000">
                    <a:srgbClr val="F9F9F9"/>
                  </a:gs>
                  <a:gs pos="100000">
                    <a:srgbClr val="D7D7D7"/>
                  </a:gs>
                </a:gsLst>
                <a:lin ang="5400000" scaled="0"/>
              </a:gradFill>
              <a:ln w="3175" cap="flat" cmpd="sng" algn="ctr">
                <a:solidFill>
                  <a:srgbClr val="EAEAEA"/>
                </a:solidFill>
                <a:prstDash val="solid"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/>
              <a:p>
                <a:pPr algn="ctr" defTabSz="1152144">
                  <a:lnSpc>
                    <a:spcPct val="120000"/>
                  </a:lnSpc>
                  <a:defRPr/>
                </a:pPr>
                <a:endParaRPr lang="zh-CN" altLang="en-US" sz="1500" kern="0">
                  <a:solidFill>
                    <a:srgbClr val="4D4D4D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6" name="TextBox 53">
                <a:extLst>
                  <a:ext uri="{FF2B5EF4-FFF2-40B4-BE49-F238E27FC236}">
                    <a16:creationId xmlns:a16="http://schemas.microsoft.com/office/drawing/2014/main" id="{B5643C38-2033-9FE6-E7E6-CD72805512E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779889" y="3513202"/>
                <a:ext cx="1512191" cy="7078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algn="ctr" defTabSz="1152144">
                  <a:defRPr/>
                </a:pPr>
                <a:r>
                  <a:rPr lang="zh-CN" altLang="en-US" sz="2500" b="1" kern="0" dirty="0">
                    <a:solidFill>
                      <a:srgbClr val="7D7D7D"/>
                    </a:solidFill>
                    <a:latin typeface="+mn-lt"/>
                    <a:ea typeface="+mn-ea"/>
                    <a:cs typeface="+mn-ea"/>
                    <a:sym typeface="+mn-lt"/>
                  </a:rPr>
                  <a:t>单击此处添加标题</a:t>
                </a:r>
                <a:endParaRPr lang="zh-CN" altLang="en-US" sz="4000" kern="0" dirty="0">
                  <a:solidFill>
                    <a:srgbClr val="7D7D7D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7942565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组合 40">
            <a:extLst>
              <a:ext uri="{FF2B5EF4-FFF2-40B4-BE49-F238E27FC236}">
                <a16:creationId xmlns:a16="http://schemas.microsoft.com/office/drawing/2014/main" id="{83351CC5-D458-3CB7-10B8-2CFC043C406C}"/>
              </a:ext>
            </a:extLst>
          </p:cNvPr>
          <p:cNvGrpSpPr/>
          <p:nvPr/>
        </p:nvGrpSpPr>
        <p:grpSpPr>
          <a:xfrm>
            <a:off x="4277711" y="863997"/>
            <a:ext cx="6805227" cy="6344560"/>
            <a:chOff x="2412194" y="1080021"/>
            <a:chExt cx="6805227" cy="6344560"/>
          </a:xfrm>
        </p:grpSpPr>
        <p:pic>
          <p:nvPicPr>
            <p:cNvPr id="2" name="图片 1">
              <a:extLst>
                <a:ext uri="{FF2B5EF4-FFF2-40B4-BE49-F238E27FC236}">
                  <a16:creationId xmlns:a16="http://schemas.microsoft.com/office/drawing/2014/main" id="{3C7CF2C0-E2A1-3332-C172-88E02CEF92D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982297" y="2190118"/>
              <a:ext cx="1456262" cy="1480131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3" name="图片 2">
              <a:extLst>
                <a:ext uri="{FF2B5EF4-FFF2-40B4-BE49-F238E27FC236}">
                  <a16:creationId xmlns:a16="http://schemas.microsoft.com/office/drawing/2014/main" id="{39376F12-B6D3-6788-842F-4688B4316C3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048669" y="1080021"/>
              <a:ext cx="1454261" cy="1478130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4" name="图片 3">
              <a:extLst>
                <a:ext uri="{FF2B5EF4-FFF2-40B4-BE49-F238E27FC236}">
                  <a16:creationId xmlns:a16="http://schemas.microsoft.com/office/drawing/2014/main" id="{399A1C4C-03B5-AC3F-ED8D-1AD534BB998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237063" y="2190118"/>
              <a:ext cx="1456262" cy="1480131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C69A88FB-827F-E3A3-AEC0-A021CB1A057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763158" y="4380312"/>
              <a:ext cx="1454263" cy="1478130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0D7D9ECC-AED5-1875-0724-322D4CB9ED6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412194" y="4380312"/>
              <a:ext cx="1454261" cy="1478130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7" name="Freeform 48">
              <a:extLst>
                <a:ext uri="{FF2B5EF4-FFF2-40B4-BE49-F238E27FC236}">
                  <a16:creationId xmlns:a16="http://schemas.microsoft.com/office/drawing/2014/main" id="{9DFF748B-2F31-3377-8614-6AECCD05167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08446" y="2636158"/>
              <a:ext cx="3982717" cy="3982351"/>
            </a:xfrm>
            <a:custGeom>
              <a:avLst/>
              <a:gdLst>
                <a:gd name="T0" fmla="*/ 556 w 1252"/>
                <a:gd name="T1" fmla="*/ 1248 h 1252"/>
                <a:gd name="T2" fmla="*/ 375 w 1252"/>
                <a:gd name="T3" fmla="*/ 1200 h 1252"/>
                <a:gd name="T4" fmla="*/ 255 w 1252"/>
                <a:gd name="T5" fmla="*/ 1130 h 1252"/>
                <a:gd name="T6" fmla="*/ 122 w 1252"/>
                <a:gd name="T7" fmla="*/ 998 h 1252"/>
                <a:gd name="T8" fmla="*/ 52 w 1252"/>
                <a:gd name="T9" fmla="*/ 877 h 1252"/>
                <a:gd name="T10" fmla="*/ 4 w 1252"/>
                <a:gd name="T11" fmla="*/ 696 h 1252"/>
                <a:gd name="T12" fmla="*/ 4 w 1252"/>
                <a:gd name="T13" fmla="*/ 560 h 1252"/>
                <a:gd name="T14" fmla="*/ 137 w 1252"/>
                <a:gd name="T15" fmla="*/ 458 h 1252"/>
                <a:gd name="T16" fmla="*/ 120 w 1252"/>
                <a:gd name="T17" fmla="*/ 257 h 1252"/>
                <a:gd name="T18" fmla="*/ 287 w 1252"/>
                <a:gd name="T19" fmla="*/ 236 h 1252"/>
                <a:gd name="T20" fmla="*/ 372 w 1252"/>
                <a:gd name="T21" fmla="*/ 54 h 1252"/>
                <a:gd name="T22" fmla="*/ 528 w 1252"/>
                <a:gd name="T23" fmla="*/ 119 h 1252"/>
                <a:gd name="T24" fmla="*/ 626 w 1252"/>
                <a:gd name="T25" fmla="*/ 0 h 1252"/>
                <a:gd name="T26" fmla="*/ 724 w 1252"/>
                <a:gd name="T27" fmla="*/ 119 h 1252"/>
                <a:gd name="T28" fmla="*/ 879 w 1252"/>
                <a:gd name="T29" fmla="*/ 54 h 1252"/>
                <a:gd name="T30" fmla="*/ 965 w 1252"/>
                <a:gd name="T31" fmla="*/ 236 h 1252"/>
                <a:gd name="T32" fmla="*/ 1132 w 1252"/>
                <a:gd name="T33" fmla="*/ 257 h 1252"/>
                <a:gd name="T34" fmla="*/ 1115 w 1252"/>
                <a:gd name="T35" fmla="*/ 458 h 1252"/>
                <a:gd name="T36" fmla="*/ 1248 w 1252"/>
                <a:gd name="T37" fmla="*/ 560 h 1252"/>
                <a:gd name="T38" fmla="*/ 1248 w 1252"/>
                <a:gd name="T39" fmla="*/ 696 h 1252"/>
                <a:gd name="T40" fmla="*/ 1200 w 1252"/>
                <a:gd name="T41" fmla="*/ 877 h 1252"/>
                <a:gd name="T42" fmla="*/ 1130 w 1252"/>
                <a:gd name="T43" fmla="*/ 998 h 1252"/>
                <a:gd name="T44" fmla="*/ 997 w 1252"/>
                <a:gd name="T45" fmla="*/ 1130 h 1252"/>
                <a:gd name="T46" fmla="*/ 877 w 1252"/>
                <a:gd name="T47" fmla="*/ 1200 h 1252"/>
                <a:gd name="T48" fmla="*/ 696 w 1252"/>
                <a:gd name="T49" fmla="*/ 1248 h 1252"/>
                <a:gd name="T50" fmla="*/ 563 w 1252"/>
                <a:gd name="T51" fmla="*/ 1241 h 1252"/>
                <a:gd name="T52" fmla="*/ 717 w 1252"/>
                <a:gd name="T53" fmla="*/ 1126 h 1252"/>
                <a:gd name="T54" fmla="*/ 797 w 1252"/>
                <a:gd name="T55" fmla="*/ 1105 h 1252"/>
                <a:gd name="T56" fmla="*/ 955 w 1252"/>
                <a:gd name="T57" fmla="*/ 1014 h 1252"/>
                <a:gd name="T58" fmla="*/ 1013 w 1252"/>
                <a:gd name="T59" fmla="*/ 955 h 1252"/>
                <a:gd name="T60" fmla="*/ 1105 w 1252"/>
                <a:gd name="T61" fmla="*/ 797 h 1252"/>
                <a:gd name="T62" fmla="*/ 1126 w 1252"/>
                <a:gd name="T63" fmla="*/ 718 h 1252"/>
                <a:gd name="T64" fmla="*/ 1240 w 1252"/>
                <a:gd name="T65" fmla="*/ 563 h 1252"/>
                <a:gd name="T66" fmla="*/ 1106 w 1252"/>
                <a:gd name="T67" fmla="*/ 458 h 1252"/>
                <a:gd name="T68" fmla="*/ 1127 w 1252"/>
                <a:gd name="T69" fmla="*/ 265 h 1252"/>
                <a:gd name="T70" fmla="*/ 957 w 1252"/>
                <a:gd name="T71" fmla="*/ 241 h 1252"/>
                <a:gd name="T72" fmla="*/ 879 w 1252"/>
                <a:gd name="T73" fmla="*/ 63 h 1252"/>
                <a:gd name="T74" fmla="*/ 720 w 1252"/>
                <a:gd name="T75" fmla="*/ 127 h 1252"/>
                <a:gd name="T76" fmla="*/ 626 w 1252"/>
                <a:gd name="T77" fmla="*/ 9 h 1252"/>
                <a:gd name="T78" fmla="*/ 532 w 1252"/>
                <a:gd name="T79" fmla="*/ 127 h 1252"/>
                <a:gd name="T80" fmla="*/ 373 w 1252"/>
                <a:gd name="T81" fmla="*/ 63 h 1252"/>
                <a:gd name="T82" fmla="*/ 295 w 1252"/>
                <a:gd name="T83" fmla="*/ 241 h 1252"/>
                <a:gd name="T84" fmla="*/ 125 w 1252"/>
                <a:gd name="T85" fmla="*/ 265 h 1252"/>
                <a:gd name="T86" fmla="*/ 146 w 1252"/>
                <a:gd name="T87" fmla="*/ 458 h 1252"/>
                <a:gd name="T88" fmla="*/ 12 w 1252"/>
                <a:gd name="T89" fmla="*/ 563 h 1252"/>
                <a:gd name="T90" fmla="*/ 126 w 1252"/>
                <a:gd name="T91" fmla="*/ 718 h 1252"/>
                <a:gd name="T92" fmla="*/ 147 w 1252"/>
                <a:gd name="T93" fmla="*/ 797 h 1252"/>
                <a:gd name="T94" fmla="*/ 239 w 1252"/>
                <a:gd name="T95" fmla="*/ 955 h 1252"/>
                <a:gd name="T96" fmla="*/ 297 w 1252"/>
                <a:gd name="T97" fmla="*/ 1014 h 1252"/>
                <a:gd name="T98" fmla="*/ 455 w 1252"/>
                <a:gd name="T99" fmla="*/ 1105 h 1252"/>
                <a:gd name="T100" fmla="*/ 535 w 1252"/>
                <a:gd name="T101" fmla="*/ 1126 h 1252"/>
                <a:gd name="T102" fmla="*/ 288 w 1252"/>
                <a:gd name="T103" fmla="*/ 964 h 1252"/>
                <a:gd name="T104" fmla="*/ 626 w 1252"/>
                <a:gd name="T105" fmla="*/ 148 h 1252"/>
                <a:gd name="T106" fmla="*/ 964 w 1252"/>
                <a:gd name="T107" fmla="*/ 964 h 1252"/>
                <a:gd name="T108" fmla="*/ 157 w 1252"/>
                <a:gd name="T109" fmla="*/ 626 h 1252"/>
                <a:gd name="T110" fmla="*/ 626 w 1252"/>
                <a:gd name="T111" fmla="*/ 157 h 1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252" h="1252">
                  <a:moveTo>
                    <a:pt x="626" y="1252"/>
                  </a:moveTo>
                  <a:cubicBezTo>
                    <a:pt x="604" y="1252"/>
                    <a:pt x="581" y="1251"/>
                    <a:pt x="559" y="1249"/>
                  </a:cubicBezTo>
                  <a:cubicBezTo>
                    <a:pt x="556" y="1248"/>
                    <a:pt x="556" y="1248"/>
                    <a:pt x="556" y="1248"/>
                  </a:cubicBezTo>
                  <a:cubicBezTo>
                    <a:pt x="528" y="1134"/>
                    <a:pt x="528" y="1134"/>
                    <a:pt x="528" y="1134"/>
                  </a:cubicBezTo>
                  <a:cubicBezTo>
                    <a:pt x="504" y="1129"/>
                    <a:pt x="480" y="1123"/>
                    <a:pt x="458" y="1115"/>
                  </a:cubicBezTo>
                  <a:cubicBezTo>
                    <a:pt x="375" y="1200"/>
                    <a:pt x="375" y="1200"/>
                    <a:pt x="375" y="1200"/>
                  </a:cubicBezTo>
                  <a:cubicBezTo>
                    <a:pt x="372" y="1199"/>
                    <a:pt x="372" y="1199"/>
                    <a:pt x="372" y="1199"/>
                  </a:cubicBezTo>
                  <a:cubicBezTo>
                    <a:pt x="332" y="1181"/>
                    <a:pt x="293" y="1158"/>
                    <a:pt x="257" y="1132"/>
                  </a:cubicBezTo>
                  <a:cubicBezTo>
                    <a:pt x="255" y="1130"/>
                    <a:pt x="255" y="1130"/>
                    <a:pt x="255" y="1130"/>
                  </a:cubicBezTo>
                  <a:cubicBezTo>
                    <a:pt x="287" y="1016"/>
                    <a:pt x="287" y="1016"/>
                    <a:pt x="287" y="1016"/>
                  </a:cubicBezTo>
                  <a:cubicBezTo>
                    <a:pt x="269" y="1001"/>
                    <a:pt x="252" y="983"/>
                    <a:pt x="236" y="965"/>
                  </a:cubicBezTo>
                  <a:cubicBezTo>
                    <a:pt x="122" y="998"/>
                    <a:pt x="122" y="998"/>
                    <a:pt x="122" y="998"/>
                  </a:cubicBezTo>
                  <a:cubicBezTo>
                    <a:pt x="120" y="995"/>
                    <a:pt x="120" y="995"/>
                    <a:pt x="120" y="995"/>
                  </a:cubicBezTo>
                  <a:cubicBezTo>
                    <a:pt x="94" y="959"/>
                    <a:pt x="72" y="921"/>
                    <a:pt x="54" y="880"/>
                  </a:cubicBezTo>
                  <a:cubicBezTo>
                    <a:pt x="52" y="877"/>
                    <a:pt x="52" y="877"/>
                    <a:pt x="52" y="877"/>
                  </a:cubicBezTo>
                  <a:cubicBezTo>
                    <a:pt x="137" y="795"/>
                    <a:pt x="137" y="795"/>
                    <a:pt x="137" y="795"/>
                  </a:cubicBezTo>
                  <a:cubicBezTo>
                    <a:pt x="130" y="772"/>
                    <a:pt x="123" y="748"/>
                    <a:pt x="119" y="725"/>
                  </a:cubicBezTo>
                  <a:cubicBezTo>
                    <a:pt x="4" y="696"/>
                    <a:pt x="4" y="696"/>
                    <a:pt x="4" y="696"/>
                  </a:cubicBezTo>
                  <a:cubicBezTo>
                    <a:pt x="4" y="693"/>
                    <a:pt x="4" y="693"/>
                    <a:pt x="4" y="693"/>
                  </a:cubicBezTo>
                  <a:cubicBezTo>
                    <a:pt x="1" y="671"/>
                    <a:pt x="0" y="648"/>
                    <a:pt x="0" y="626"/>
                  </a:cubicBezTo>
                  <a:cubicBezTo>
                    <a:pt x="0" y="604"/>
                    <a:pt x="1" y="582"/>
                    <a:pt x="4" y="560"/>
                  </a:cubicBezTo>
                  <a:cubicBezTo>
                    <a:pt x="4" y="557"/>
                    <a:pt x="4" y="557"/>
                    <a:pt x="4" y="557"/>
                  </a:cubicBezTo>
                  <a:cubicBezTo>
                    <a:pt x="119" y="528"/>
                    <a:pt x="119" y="528"/>
                    <a:pt x="119" y="528"/>
                  </a:cubicBezTo>
                  <a:cubicBezTo>
                    <a:pt x="123" y="504"/>
                    <a:pt x="130" y="481"/>
                    <a:pt x="137" y="458"/>
                  </a:cubicBezTo>
                  <a:cubicBezTo>
                    <a:pt x="52" y="376"/>
                    <a:pt x="52" y="376"/>
                    <a:pt x="52" y="376"/>
                  </a:cubicBezTo>
                  <a:cubicBezTo>
                    <a:pt x="54" y="373"/>
                    <a:pt x="54" y="373"/>
                    <a:pt x="54" y="373"/>
                  </a:cubicBezTo>
                  <a:cubicBezTo>
                    <a:pt x="72" y="332"/>
                    <a:pt x="94" y="293"/>
                    <a:pt x="120" y="257"/>
                  </a:cubicBezTo>
                  <a:cubicBezTo>
                    <a:pt x="122" y="255"/>
                    <a:pt x="122" y="255"/>
                    <a:pt x="122" y="255"/>
                  </a:cubicBezTo>
                  <a:cubicBezTo>
                    <a:pt x="236" y="287"/>
                    <a:pt x="236" y="287"/>
                    <a:pt x="236" y="287"/>
                  </a:cubicBezTo>
                  <a:cubicBezTo>
                    <a:pt x="252" y="269"/>
                    <a:pt x="269" y="252"/>
                    <a:pt x="287" y="236"/>
                  </a:cubicBezTo>
                  <a:cubicBezTo>
                    <a:pt x="255" y="122"/>
                    <a:pt x="255" y="122"/>
                    <a:pt x="255" y="122"/>
                  </a:cubicBezTo>
                  <a:cubicBezTo>
                    <a:pt x="257" y="121"/>
                    <a:pt x="257" y="121"/>
                    <a:pt x="257" y="121"/>
                  </a:cubicBezTo>
                  <a:cubicBezTo>
                    <a:pt x="293" y="94"/>
                    <a:pt x="332" y="72"/>
                    <a:pt x="372" y="54"/>
                  </a:cubicBezTo>
                  <a:cubicBezTo>
                    <a:pt x="375" y="53"/>
                    <a:pt x="375" y="53"/>
                    <a:pt x="375" y="53"/>
                  </a:cubicBezTo>
                  <a:cubicBezTo>
                    <a:pt x="458" y="138"/>
                    <a:pt x="458" y="138"/>
                    <a:pt x="458" y="138"/>
                  </a:cubicBezTo>
                  <a:cubicBezTo>
                    <a:pt x="480" y="130"/>
                    <a:pt x="504" y="123"/>
                    <a:pt x="528" y="119"/>
                  </a:cubicBezTo>
                  <a:cubicBezTo>
                    <a:pt x="556" y="4"/>
                    <a:pt x="556" y="4"/>
                    <a:pt x="556" y="4"/>
                  </a:cubicBezTo>
                  <a:cubicBezTo>
                    <a:pt x="559" y="4"/>
                    <a:pt x="559" y="4"/>
                    <a:pt x="559" y="4"/>
                  </a:cubicBezTo>
                  <a:cubicBezTo>
                    <a:pt x="581" y="2"/>
                    <a:pt x="604" y="0"/>
                    <a:pt x="626" y="0"/>
                  </a:cubicBezTo>
                  <a:cubicBezTo>
                    <a:pt x="648" y="0"/>
                    <a:pt x="671" y="2"/>
                    <a:pt x="693" y="4"/>
                  </a:cubicBezTo>
                  <a:cubicBezTo>
                    <a:pt x="696" y="4"/>
                    <a:pt x="696" y="4"/>
                    <a:pt x="696" y="4"/>
                  </a:cubicBezTo>
                  <a:cubicBezTo>
                    <a:pt x="724" y="119"/>
                    <a:pt x="724" y="119"/>
                    <a:pt x="724" y="119"/>
                  </a:cubicBezTo>
                  <a:cubicBezTo>
                    <a:pt x="748" y="123"/>
                    <a:pt x="772" y="130"/>
                    <a:pt x="794" y="138"/>
                  </a:cubicBezTo>
                  <a:cubicBezTo>
                    <a:pt x="877" y="53"/>
                    <a:pt x="877" y="53"/>
                    <a:pt x="877" y="53"/>
                  </a:cubicBezTo>
                  <a:cubicBezTo>
                    <a:pt x="879" y="54"/>
                    <a:pt x="879" y="54"/>
                    <a:pt x="879" y="54"/>
                  </a:cubicBezTo>
                  <a:cubicBezTo>
                    <a:pt x="920" y="72"/>
                    <a:pt x="959" y="94"/>
                    <a:pt x="995" y="121"/>
                  </a:cubicBezTo>
                  <a:cubicBezTo>
                    <a:pt x="997" y="122"/>
                    <a:pt x="997" y="122"/>
                    <a:pt x="997" y="122"/>
                  </a:cubicBezTo>
                  <a:cubicBezTo>
                    <a:pt x="965" y="236"/>
                    <a:pt x="965" y="236"/>
                    <a:pt x="965" y="236"/>
                  </a:cubicBezTo>
                  <a:cubicBezTo>
                    <a:pt x="983" y="252"/>
                    <a:pt x="1000" y="269"/>
                    <a:pt x="1016" y="287"/>
                  </a:cubicBezTo>
                  <a:cubicBezTo>
                    <a:pt x="1130" y="255"/>
                    <a:pt x="1130" y="255"/>
                    <a:pt x="1130" y="255"/>
                  </a:cubicBezTo>
                  <a:cubicBezTo>
                    <a:pt x="1132" y="257"/>
                    <a:pt x="1132" y="257"/>
                    <a:pt x="1132" y="257"/>
                  </a:cubicBezTo>
                  <a:cubicBezTo>
                    <a:pt x="1158" y="293"/>
                    <a:pt x="1180" y="332"/>
                    <a:pt x="1198" y="373"/>
                  </a:cubicBezTo>
                  <a:cubicBezTo>
                    <a:pt x="1200" y="376"/>
                    <a:pt x="1200" y="376"/>
                    <a:pt x="1200" y="376"/>
                  </a:cubicBezTo>
                  <a:cubicBezTo>
                    <a:pt x="1115" y="458"/>
                    <a:pt x="1115" y="458"/>
                    <a:pt x="1115" y="458"/>
                  </a:cubicBezTo>
                  <a:cubicBezTo>
                    <a:pt x="1123" y="481"/>
                    <a:pt x="1129" y="504"/>
                    <a:pt x="1133" y="528"/>
                  </a:cubicBezTo>
                  <a:cubicBezTo>
                    <a:pt x="1248" y="557"/>
                    <a:pt x="1248" y="557"/>
                    <a:pt x="1248" y="557"/>
                  </a:cubicBezTo>
                  <a:cubicBezTo>
                    <a:pt x="1248" y="560"/>
                    <a:pt x="1248" y="560"/>
                    <a:pt x="1248" y="560"/>
                  </a:cubicBezTo>
                  <a:cubicBezTo>
                    <a:pt x="1251" y="582"/>
                    <a:pt x="1252" y="604"/>
                    <a:pt x="1252" y="626"/>
                  </a:cubicBezTo>
                  <a:cubicBezTo>
                    <a:pt x="1252" y="649"/>
                    <a:pt x="1251" y="671"/>
                    <a:pt x="1248" y="693"/>
                  </a:cubicBezTo>
                  <a:cubicBezTo>
                    <a:pt x="1248" y="696"/>
                    <a:pt x="1248" y="696"/>
                    <a:pt x="1248" y="696"/>
                  </a:cubicBezTo>
                  <a:cubicBezTo>
                    <a:pt x="1133" y="725"/>
                    <a:pt x="1133" y="725"/>
                    <a:pt x="1133" y="725"/>
                  </a:cubicBezTo>
                  <a:cubicBezTo>
                    <a:pt x="1129" y="748"/>
                    <a:pt x="1122" y="772"/>
                    <a:pt x="1115" y="795"/>
                  </a:cubicBezTo>
                  <a:cubicBezTo>
                    <a:pt x="1200" y="877"/>
                    <a:pt x="1200" y="877"/>
                    <a:pt x="1200" y="877"/>
                  </a:cubicBezTo>
                  <a:cubicBezTo>
                    <a:pt x="1198" y="880"/>
                    <a:pt x="1198" y="880"/>
                    <a:pt x="1198" y="880"/>
                  </a:cubicBezTo>
                  <a:cubicBezTo>
                    <a:pt x="1180" y="920"/>
                    <a:pt x="1158" y="959"/>
                    <a:pt x="1132" y="995"/>
                  </a:cubicBezTo>
                  <a:cubicBezTo>
                    <a:pt x="1130" y="998"/>
                    <a:pt x="1130" y="998"/>
                    <a:pt x="1130" y="998"/>
                  </a:cubicBezTo>
                  <a:cubicBezTo>
                    <a:pt x="1016" y="965"/>
                    <a:pt x="1016" y="965"/>
                    <a:pt x="1016" y="965"/>
                  </a:cubicBezTo>
                  <a:cubicBezTo>
                    <a:pt x="1000" y="983"/>
                    <a:pt x="983" y="1001"/>
                    <a:pt x="965" y="1016"/>
                  </a:cubicBezTo>
                  <a:cubicBezTo>
                    <a:pt x="997" y="1130"/>
                    <a:pt x="997" y="1130"/>
                    <a:pt x="997" y="1130"/>
                  </a:cubicBezTo>
                  <a:cubicBezTo>
                    <a:pt x="995" y="1132"/>
                    <a:pt x="995" y="1132"/>
                    <a:pt x="995" y="1132"/>
                  </a:cubicBezTo>
                  <a:cubicBezTo>
                    <a:pt x="959" y="1158"/>
                    <a:pt x="920" y="1181"/>
                    <a:pt x="879" y="1199"/>
                  </a:cubicBezTo>
                  <a:cubicBezTo>
                    <a:pt x="877" y="1200"/>
                    <a:pt x="877" y="1200"/>
                    <a:pt x="877" y="1200"/>
                  </a:cubicBezTo>
                  <a:cubicBezTo>
                    <a:pt x="794" y="1115"/>
                    <a:pt x="794" y="1115"/>
                    <a:pt x="794" y="1115"/>
                  </a:cubicBezTo>
                  <a:cubicBezTo>
                    <a:pt x="772" y="1123"/>
                    <a:pt x="748" y="1129"/>
                    <a:pt x="724" y="1134"/>
                  </a:cubicBezTo>
                  <a:cubicBezTo>
                    <a:pt x="696" y="1248"/>
                    <a:pt x="696" y="1248"/>
                    <a:pt x="696" y="1248"/>
                  </a:cubicBezTo>
                  <a:cubicBezTo>
                    <a:pt x="693" y="1249"/>
                    <a:pt x="693" y="1249"/>
                    <a:pt x="693" y="1249"/>
                  </a:cubicBezTo>
                  <a:cubicBezTo>
                    <a:pt x="671" y="1251"/>
                    <a:pt x="648" y="1252"/>
                    <a:pt x="626" y="1252"/>
                  </a:cubicBezTo>
                  <a:close/>
                  <a:moveTo>
                    <a:pt x="563" y="1241"/>
                  </a:moveTo>
                  <a:cubicBezTo>
                    <a:pt x="584" y="1243"/>
                    <a:pt x="605" y="1244"/>
                    <a:pt x="626" y="1244"/>
                  </a:cubicBezTo>
                  <a:cubicBezTo>
                    <a:pt x="647" y="1244"/>
                    <a:pt x="668" y="1243"/>
                    <a:pt x="689" y="1241"/>
                  </a:cubicBezTo>
                  <a:cubicBezTo>
                    <a:pt x="717" y="1126"/>
                    <a:pt x="717" y="1126"/>
                    <a:pt x="717" y="1126"/>
                  </a:cubicBezTo>
                  <a:cubicBezTo>
                    <a:pt x="720" y="1126"/>
                    <a:pt x="720" y="1126"/>
                    <a:pt x="720" y="1126"/>
                  </a:cubicBezTo>
                  <a:cubicBezTo>
                    <a:pt x="745" y="1121"/>
                    <a:pt x="770" y="1114"/>
                    <a:pt x="794" y="1106"/>
                  </a:cubicBezTo>
                  <a:cubicBezTo>
                    <a:pt x="797" y="1105"/>
                    <a:pt x="797" y="1105"/>
                    <a:pt x="797" y="1105"/>
                  </a:cubicBezTo>
                  <a:cubicBezTo>
                    <a:pt x="879" y="1190"/>
                    <a:pt x="879" y="1190"/>
                    <a:pt x="879" y="1190"/>
                  </a:cubicBezTo>
                  <a:cubicBezTo>
                    <a:pt x="917" y="1173"/>
                    <a:pt x="953" y="1151"/>
                    <a:pt x="988" y="1127"/>
                  </a:cubicBezTo>
                  <a:cubicBezTo>
                    <a:pt x="955" y="1014"/>
                    <a:pt x="955" y="1014"/>
                    <a:pt x="955" y="1014"/>
                  </a:cubicBezTo>
                  <a:cubicBezTo>
                    <a:pt x="957" y="1012"/>
                    <a:pt x="957" y="1012"/>
                    <a:pt x="957" y="1012"/>
                  </a:cubicBezTo>
                  <a:cubicBezTo>
                    <a:pt x="977" y="995"/>
                    <a:pt x="995" y="977"/>
                    <a:pt x="1011" y="958"/>
                  </a:cubicBezTo>
                  <a:cubicBezTo>
                    <a:pt x="1013" y="955"/>
                    <a:pt x="1013" y="955"/>
                    <a:pt x="1013" y="955"/>
                  </a:cubicBezTo>
                  <a:cubicBezTo>
                    <a:pt x="1127" y="988"/>
                    <a:pt x="1127" y="988"/>
                    <a:pt x="1127" y="988"/>
                  </a:cubicBezTo>
                  <a:cubicBezTo>
                    <a:pt x="1151" y="954"/>
                    <a:pt x="1172" y="917"/>
                    <a:pt x="1189" y="879"/>
                  </a:cubicBezTo>
                  <a:cubicBezTo>
                    <a:pt x="1105" y="797"/>
                    <a:pt x="1105" y="797"/>
                    <a:pt x="1105" y="797"/>
                  </a:cubicBezTo>
                  <a:cubicBezTo>
                    <a:pt x="1106" y="795"/>
                    <a:pt x="1106" y="795"/>
                    <a:pt x="1106" y="795"/>
                  </a:cubicBezTo>
                  <a:cubicBezTo>
                    <a:pt x="1114" y="771"/>
                    <a:pt x="1121" y="746"/>
                    <a:pt x="1125" y="720"/>
                  </a:cubicBezTo>
                  <a:cubicBezTo>
                    <a:pt x="1126" y="718"/>
                    <a:pt x="1126" y="718"/>
                    <a:pt x="1126" y="718"/>
                  </a:cubicBezTo>
                  <a:cubicBezTo>
                    <a:pt x="1240" y="689"/>
                    <a:pt x="1240" y="689"/>
                    <a:pt x="1240" y="689"/>
                  </a:cubicBezTo>
                  <a:cubicBezTo>
                    <a:pt x="1242" y="668"/>
                    <a:pt x="1243" y="647"/>
                    <a:pt x="1243" y="626"/>
                  </a:cubicBezTo>
                  <a:cubicBezTo>
                    <a:pt x="1243" y="605"/>
                    <a:pt x="1242" y="584"/>
                    <a:pt x="1240" y="563"/>
                  </a:cubicBezTo>
                  <a:cubicBezTo>
                    <a:pt x="1126" y="535"/>
                    <a:pt x="1126" y="535"/>
                    <a:pt x="1126" y="535"/>
                  </a:cubicBezTo>
                  <a:cubicBezTo>
                    <a:pt x="1125" y="532"/>
                    <a:pt x="1125" y="532"/>
                    <a:pt x="1125" y="532"/>
                  </a:cubicBezTo>
                  <a:cubicBezTo>
                    <a:pt x="1121" y="507"/>
                    <a:pt x="1114" y="482"/>
                    <a:pt x="1106" y="458"/>
                  </a:cubicBezTo>
                  <a:cubicBezTo>
                    <a:pt x="1105" y="455"/>
                    <a:pt x="1105" y="455"/>
                    <a:pt x="1105" y="455"/>
                  </a:cubicBezTo>
                  <a:cubicBezTo>
                    <a:pt x="1189" y="374"/>
                    <a:pt x="1189" y="374"/>
                    <a:pt x="1189" y="374"/>
                  </a:cubicBezTo>
                  <a:cubicBezTo>
                    <a:pt x="1172" y="335"/>
                    <a:pt x="1151" y="299"/>
                    <a:pt x="1127" y="265"/>
                  </a:cubicBezTo>
                  <a:cubicBezTo>
                    <a:pt x="1013" y="297"/>
                    <a:pt x="1013" y="297"/>
                    <a:pt x="1013" y="297"/>
                  </a:cubicBezTo>
                  <a:cubicBezTo>
                    <a:pt x="1011" y="295"/>
                    <a:pt x="1011" y="295"/>
                    <a:pt x="1011" y="295"/>
                  </a:cubicBezTo>
                  <a:cubicBezTo>
                    <a:pt x="995" y="276"/>
                    <a:pt x="977" y="257"/>
                    <a:pt x="957" y="241"/>
                  </a:cubicBezTo>
                  <a:cubicBezTo>
                    <a:pt x="955" y="239"/>
                    <a:pt x="955" y="239"/>
                    <a:pt x="955" y="239"/>
                  </a:cubicBezTo>
                  <a:cubicBezTo>
                    <a:pt x="988" y="126"/>
                    <a:pt x="988" y="126"/>
                    <a:pt x="988" y="126"/>
                  </a:cubicBezTo>
                  <a:cubicBezTo>
                    <a:pt x="953" y="101"/>
                    <a:pt x="917" y="80"/>
                    <a:pt x="879" y="63"/>
                  </a:cubicBezTo>
                  <a:cubicBezTo>
                    <a:pt x="797" y="148"/>
                    <a:pt x="797" y="148"/>
                    <a:pt x="797" y="148"/>
                  </a:cubicBezTo>
                  <a:cubicBezTo>
                    <a:pt x="794" y="147"/>
                    <a:pt x="794" y="147"/>
                    <a:pt x="794" y="147"/>
                  </a:cubicBezTo>
                  <a:cubicBezTo>
                    <a:pt x="770" y="138"/>
                    <a:pt x="745" y="131"/>
                    <a:pt x="720" y="127"/>
                  </a:cubicBezTo>
                  <a:cubicBezTo>
                    <a:pt x="717" y="126"/>
                    <a:pt x="717" y="126"/>
                    <a:pt x="717" y="126"/>
                  </a:cubicBezTo>
                  <a:cubicBezTo>
                    <a:pt x="689" y="12"/>
                    <a:pt x="689" y="12"/>
                    <a:pt x="689" y="12"/>
                  </a:cubicBezTo>
                  <a:cubicBezTo>
                    <a:pt x="668" y="10"/>
                    <a:pt x="647" y="9"/>
                    <a:pt x="626" y="9"/>
                  </a:cubicBezTo>
                  <a:cubicBezTo>
                    <a:pt x="605" y="9"/>
                    <a:pt x="584" y="10"/>
                    <a:pt x="563" y="12"/>
                  </a:cubicBezTo>
                  <a:cubicBezTo>
                    <a:pt x="535" y="126"/>
                    <a:pt x="535" y="126"/>
                    <a:pt x="535" y="126"/>
                  </a:cubicBezTo>
                  <a:cubicBezTo>
                    <a:pt x="532" y="127"/>
                    <a:pt x="532" y="127"/>
                    <a:pt x="532" y="127"/>
                  </a:cubicBezTo>
                  <a:cubicBezTo>
                    <a:pt x="507" y="131"/>
                    <a:pt x="482" y="138"/>
                    <a:pt x="458" y="147"/>
                  </a:cubicBezTo>
                  <a:cubicBezTo>
                    <a:pt x="455" y="148"/>
                    <a:pt x="455" y="148"/>
                    <a:pt x="455" y="148"/>
                  </a:cubicBezTo>
                  <a:cubicBezTo>
                    <a:pt x="373" y="63"/>
                    <a:pt x="373" y="63"/>
                    <a:pt x="373" y="63"/>
                  </a:cubicBezTo>
                  <a:cubicBezTo>
                    <a:pt x="335" y="80"/>
                    <a:pt x="298" y="101"/>
                    <a:pt x="264" y="126"/>
                  </a:cubicBezTo>
                  <a:cubicBezTo>
                    <a:pt x="297" y="239"/>
                    <a:pt x="297" y="239"/>
                    <a:pt x="297" y="239"/>
                  </a:cubicBezTo>
                  <a:cubicBezTo>
                    <a:pt x="295" y="241"/>
                    <a:pt x="295" y="241"/>
                    <a:pt x="295" y="241"/>
                  </a:cubicBezTo>
                  <a:cubicBezTo>
                    <a:pt x="275" y="257"/>
                    <a:pt x="257" y="276"/>
                    <a:pt x="241" y="295"/>
                  </a:cubicBezTo>
                  <a:cubicBezTo>
                    <a:pt x="239" y="297"/>
                    <a:pt x="239" y="297"/>
                    <a:pt x="239" y="297"/>
                  </a:cubicBezTo>
                  <a:cubicBezTo>
                    <a:pt x="125" y="265"/>
                    <a:pt x="125" y="265"/>
                    <a:pt x="125" y="265"/>
                  </a:cubicBezTo>
                  <a:cubicBezTo>
                    <a:pt x="101" y="299"/>
                    <a:pt x="80" y="335"/>
                    <a:pt x="63" y="374"/>
                  </a:cubicBezTo>
                  <a:cubicBezTo>
                    <a:pt x="147" y="455"/>
                    <a:pt x="147" y="455"/>
                    <a:pt x="147" y="455"/>
                  </a:cubicBezTo>
                  <a:cubicBezTo>
                    <a:pt x="146" y="458"/>
                    <a:pt x="146" y="458"/>
                    <a:pt x="146" y="458"/>
                  </a:cubicBezTo>
                  <a:cubicBezTo>
                    <a:pt x="138" y="482"/>
                    <a:pt x="131" y="507"/>
                    <a:pt x="127" y="532"/>
                  </a:cubicBezTo>
                  <a:cubicBezTo>
                    <a:pt x="126" y="535"/>
                    <a:pt x="126" y="535"/>
                    <a:pt x="126" y="535"/>
                  </a:cubicBezTo>
                  <a:cubicBezTo>
                    <a:pt x="12" y="563"/>
                    <a:pt x="12" y="563"/>
                    <a:pt x="12" y="563"/>
                  </a:cubicBezTo>
                  <a:cubicBezTo>
                    <a:pt x="10" y="584"/>
                    <a:pt x="9" y="606"/>
                    <a:pt x="9" y="626"/>
                  </a:cubicBezTo>
                  <a:cubicBezTo>
                    <a:pt x="9" y="647"/>
                    <a:pt x="10" y="668"/>
                    <a:pt x="12" y="689"/>
                  </a:cubicBezTo>
                  <a:cubicBezTo>
                    <a:pt x="126" y="718"/>
                    <a:pt x="126" y="718"/>
                    <a:pt x="126" y="718"/>
                  </a:cubicBezTo>
                  <a:cubicBezTo>
                    <a:pt x="127" y="720"/>
                    <a:pt x="127" y="720"/>
                    <a:pt x="127" y="720"/>
                  </a:cubicBezTo>
                  <a:cubicBezTo>
                    <a:pt x="131" y="746"/>
                    <a:pt x="138" y="771"/>
                    <a:pt x="146" y="795"/>
                  </a:cubicBezTo>
                  <a:cubicBezTo>
                    <a:pt x="147" y="797"/>
                    <a:pt x="147" y="797"/>
                    <a:pt x="147" y="797"/>
                  </a:cubicBezTo>
                  <a:cubicBezTo>
                    <a:pt x="63" y="879"/>
                    <a:pt x="63" y="879"/>
                    <a:pt x="63" y="879"/>
                  </a:cubicBezTo>
                  <a:cubicBezTo>
                    <a:pt x="80" y="917"/>
                    <a:pt x="101" y="954"/>
                    <a:pt x="125" y="988"/>
                  </a:cubicBezTo>
                  <a:cubicBezTo>
                    <a:pt x="239" y="955"/>
                    <a:pt x="239" y="955"/>
                    <a:pt x="239" y="955"/>
                  </a:cubicBezTo>
                  <a:cubicBezTo>
                    <a:pt x="241" y="958"/>
                    <a:pt x="241" y="958"/>
                    <a:pt x="241" y="958"/>
                  </a:cubicBezTo>
                  <a:cubicBezTo>
                    <a:pt x="257" y="977"/>
                    <a:pt x="275" y="995"/>
                    <a:pt x="295" y="1012"/>
                  </a:cubicBezTo>
                  <a:cubicBezTo>
                    <a:pt x="297" y="1014"/>
                    <a:pt x="297" y="1014"/>
                    <a:pt x="297" y="1014"/>
                  </a:cubicBezTo>
                  <a:cubicBezTo>
                    <a:pt x="264" y="1127"/>
                    <a:pt x="264" y="1127"/>
                    <a:pt x="264" y="1127"/>
                  </a:cubicBezTo>
                  <a:cubicBezTo>
                    <a:pt x="298" y="1151"/>
                    <a:pt x="335" y="1173"/>
                    <a:pt x="373" y="1190"/>
                  </a:cubicBezTo>
                  <a:cubicBezTo>
                    <a:pt x="455" y="1105"/>
                    <a:pt x="455" y="1105"/>
                    <a:pt x="455" y="1105"/>
                  </a:cubicBezTo>
                  <a:cubicBezTo>
                    <a:pt x="458" y="1106"/>
                    <a:pt x="458" y="1106"/>
                    <a:pt x="458" y="1106"/>
                  </a:cubicBezTo>
                  <a:cubicBezTo>
                    <a:pt x="482" y="1114"/>
                    <a:pt x="507" y="1121"/>
                    <a:pt x="532" y="1126"/>
                  </a:cubicBezTo>
                  <a:cubicBezTo>
                    <a:pt x="535" y="1126"/>
                    <a:pt x="535" y="1126"/>
                    <a:pt x="535" y="1126"/>
                  </a:cubicBezTo>
                  <a:lnTo>
                    <a:pt x="563" y="1241"/>
                  </a:lnTo>
                  <a:close/>
                  <a:moveTo>
                    <a:pt x="626" y="1104"/>
                  </a:moveTo>
                  <a:cubicBezTo>
                    <a:pt x="498" y="1104"/>
                    <a:pt x="378" y="1055"/>
                    <a:pt x="288" y="964"/>
                  </a:cubicBezTo>
                  <a:cubicBezTo>
                    <a:pt x="198" y="874"/>
                    <a:pt x="148" y="754"/>
                    <a:pt x="148" y="626"/>
                  </a:cubicBezTo>
                  <a:cubicBezTo>
                    <a:pt x="148" y="499"/>
                    <a:pt x="198" y="379"/>
                    <a:pt x="288" y="288"/>
                  </a:cubicBezTo>
                  <a:cubicBezTo>
                    <a:pt x="378" y="198"/>
                    <a:pt x="498" y="148"/>
                    <a:pt x="626" y="148"/>
                  </a:cubicBezTo>
                  <a:cubicBezTo>
                    <a:pt x="754" y="148"/>
                    <a:pt x="874" y="198"/>
                    <a:pt x="964" y="288"/>
                  </a:cubicBezTo>
                  <a:cubicBezTo>
                    <a:pt x="1054" y="379"/>
                    <a:pt x="1104" y="499"/>
                    <a:pt x="1104" y="626"/>
                  </a:cubicBezTo>
                  <a:cubicBezTo>
                    <a:pt x="1104" y="754"/>
                    <a:pt x="1054" y="874"/>
                    <a:pt x="964" y="964"/>
                  </a:cubicBezTo>
                  <a:cubicBezTo>
                    <a:pt x="874" y="1055"/>
                    <a:pt x="754" y="1104"/>
                    <a:pt x="626" y="1104"/>
                  </a:cubicBezTo>
                  <a:close/>
                  <a:moveTo>
                    <a:pt x="626" y="157"/>
                  </a:moveTo>
                  <a:cubicBezTo>
                    <a:pt x="367" y="157"/>
                    <a:pt x="157" y="367"/>
                    <a:pt x="157" y="626"/>
                  </a:cubicBezTo>
                  <a:cubicBezTo>
                    <a:pt x="157" y="885"/>
                    <a:pt x="367" y="1096"/>
                    <a:pt x="626" y="1096"/>
                  </a:cubicBezTo>
                  <a:cubicBezTo>
                    <a:pt x="885" y="1096"/>
                    <a:pt x="1095" y="885"/>
                    <a:pt x="1095" y="626"/>
                  </a:cubicBezTo>
                  <a:cubicBezTo>
                    <a:pt x="1095" y="367"/>
                    <a:pt x="885" y="157"/>
                    <a:pt x="626" y="157"/>
                  </a:cubicBez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>
              <a:noFill/>
            </a:ln>
          </p:spPr>
          <p:txBody>
            <a:bodyPr lIns="115214" tIns="57607" rIns="115214" bIns="57607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" name="Freeform 49">
              <a:extLst>
                <a:ext uri="{FF2B5EF4-FFF2-40B4-BE49-F238E27FC236}">
                  <a16:creationId xmlns:a16="http://schemas.microsoft.com/office/drawing/2014/main" id="{1DB15E17-0E02-550B-68B6-D68464A562BC}"/>
                </a:ext>
              </a:extLst>
            </p:cNvPr>
            <p:cNvSpPr>
              <a:spLocks/>
            </p:cNvSpPr>
            <p:nvPr/>
          </p:nvSpPr>
          <p:spPr bwMode="auto">
            <a:xfrm>
              <a:off x="4468565" y="3252213"/>
              <a:ext cx="2680483" cy="4172368"/>
            </a:xfrm>
            <a:custGeom>
              <a:avLst/>
              <a:gdLst>
                <a:gd name="T0" fmla="*/ 2147483646 w 842"/>
                <a:gd name="T1" fmla="*/ 2147483646 h 1312"/>
                <a:gd name="T2" fmla="*/ 2147483646 w 842"/>
                <a:gd name="T3" fmla="*/ 2147483646 h 1312"/>
                <a:gd name="T4" fmla="*/ 2147483646 w 842"/>
                <a:gd name="T5" fmla="*/ 2147483646 h 1312"/>
                <a:gd name="T6" fmla="*/ 2147483646 w 842"/>
                <a:gd name="T7" fmla="*/ 2147483646 h 1312"/>
                <a:gd name="T8" fmla="*/ 2147483646 w 842"/>
                <a:gd name="T9" fmla="*/ 2147483646 h 1312"/>
                <a:gd name="T10" fmla="*/ 2147483646 w 842"/>
                <a:gd name="T11" fmla="*/ 2147483646 h 1312"/>
                <a:gd name="T12" fmla="*/ 2147483646 w 842"/>
                <a:gd name="T13" fmla="*/ 2147483646 h 1312"/>
                <a:gd name="T14" fmla="*/ 2147483646 w 842"/>
                <a:gd name="T15" fmla="*/ 2147483646 h 1312"/>
                <a:gd name="T16" fmla="*/ 2147483646 w 842"/>
                <a:gd name="T17" fmla="*/ 2147483646 h 1312"/>
                <a:gd name="T18" fmla="*/ 2147483646 w 842"/>
                <a:gd name="T19" fmla="*/ 2147483646 h 1312"/>
                <a:gd name="T20" fmla="*/ 2147483646 w 842"/>
                <a:gd name="T21" fmla="*/ 2147483646 h 1312"/>
                <a:gd name="T22" fmla="*/ 2147483646 w 842"/>
                <a:gd name="T23" fmla="*/ 2147483646 h 1312"/>
                <a:gd name="T24" fmla="*/ 2147483646 w 842"/>
                <a:gd name="T25" fmla="*/ 2147483646 h 1312"/>
                <a:gd name="T26" fmla="*/ 2147483646 w 842"/>
                <a:gd name="T27" fmla="*/ 2147483646 h 1312"/>
                <a:gd name="T28" fmla="*/ 2147483646 w 842"/>
                <a:gd name="T29" fmla="*/ 2147483646 h 1312"/>
                <a:gd name="T30" fmla="*/ 2147483646 w 842"/>
                <a:gd name="T31" fmla="*/ 2147483646 h 1312"/>
                <a:gd name="T32" fmla="*/ 2147483646 w 842"/>
                <a:gd name="T33" fmla="*/ 2147483646 h 1312"/>
                <a:gd name="T34" fmla="*/ 0 w 842"/>
                <a:gd name="T35" fmla="*/ 2147483646 h 1312"/>
                <a:gd name="T36" fmla="*/ 2147483646 w 842"/>
                <a:gd name="T37" fmla="*/ 0 h 1312"/>
                <a:gd name="T38" fmla="*/ 2147483646 w 842"/>
                <a:gd name="T39" fmla="*/ 0 h 1312"/>
                <a:gd name="T40" fmla="*/ 2147483646 w 842"/>
                <a:gd name="T41" fmla="*/ 2147483646 h 1312"/>
                <a:gd name="T42" fmla="*/ 2147483646 w 842"/>
                <a:gd name="T43" fmla="*/ 2147483646 h 1312"/>
                <a:gd name="T44" fmla="*/ 2147483646 w 842"/>
                <a:gd name="T45" fmla="*/ 2147483646 h 1312"/>
                <a:gd name="T46" fmla="*/ 2147483646 w 842"/>
                <a:gd name="T47" fmla="*/ 2147483646 h 1312"/>
                <a:gd name="T48" fmla="*/ 2147483646 w 842"/>
                <a:gd name="T49" fmla="*/ 2147483646 h 1312"/>
                <a:gd name="T50" fmla="*/ 2147483646 w 842"/>
                <a:gd name="T51" fmla="*/ 2147483646 h 1312"/>
                <a:gd name="T52" fmla="*/ 2147483646 w 842"/>
                <a:gd name="T53" fmla="*/ 2147483646 h 1312"/>
                <a:gd name="T54" fmla="*/ 2147483646 w 842"/>
                <a:gd name="T55" fmla="*/ 2147483646 h 1312"/>
                <a:gd name="T56" fmla="*/ 2147483646 w 842"/>
                <a:gd name="T57" fmla="*/ 2147483646 h 1312"/>
                <a:gd name="T58" fmla="*/ 2147483646 w 842"/>
                <a:gd name="T59" fmla="*/ 2147483646 h 1312"/>
                <a:gd name="T60" fmla="*/ 2147483646 w 842"/>
                <a:gd name="T61" fmla="*/ 2147483646 h 1312"/>
                <a:gd name="T62" fmla="*/ 2147483646 w 842"/>
                <a:gd name="T63" fmla="*/ 2147483646 h 1312"/>
                <a:gd name="T64" fmla="*/ 2147483646 w 842"/>
                <a:gd name="T65" fmla="*/ 2147483646 h 1312"/>
                <a:gd name="T66" fmla="*/ 2147483646 w 842"/>
                <a:gd name="T67" fmla="*/ 2147483646 h 1312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842"/>
                <a:gd name="T103" fmla="*/ 0 h 1312"/>
                <a:gd name="T104" fmla="*/ 842 w 842"/>
                <a:gd name="T105" fmla="*/ 1312 h 1312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842" h="1312">
                  <a:moveTo>
                    <a:pt x="388" y="1312"/>
                  </a:moveTo>
                  <a:cubicBezTo>
                    <a:pt x="362" y="1312"/>
                    <a:pt x="340" y="1291"/>
                    <a:pt x="340" y="1265"/>
                  </a:cubicBezTo>
                  <a:cubicBezTo>
                    <a:pt x="340" y="1259"/>
                    <a:pt x="341" y="1254"/>
                    <a:pt x="343" y="1249"/>
                  </a:cubicBezTo>
                  <a:cubicBezTo>
                    <a:pt x="278" y="1249"/>
                    <a:pt x="278" y="1249"/>
                    <a:pt x="278" y="1249"/>
                  </a:cubicBezTo>
                  <a:cubicBezTo>
                    <a:pt x="250" y="1249"/>
                    <a:pt x="228" y="1226"/>
                    <a:pt x="228" y="1199"/>
                  </a:cubicBezTo>
                  <a:cubicBezTo>
                    <a:pt x="228" y="1186"/>
                    <a:pt x="233" y="1173"/>
                    <a:pt x="241" y="1164"/>
                  </a:cubicBezTo>
                  <a:cubicBezTo>
                    <a:pt x="228" y="1156"/>
                    <a:pt x="219" y="1140"/>
                    <a:pt x="219" y="1121"/>
                  </a:cubicBezTo>
                  <a:cubicBezTo>
                    <a:pt x="219" y="1108"/>
                    <a:pt x="223" y="1095"/>
                    <a:pt x="232" y="1086"/>
                  </a:cubicBezTo>
                  <a:cubicBezTo>
                    <a:pt x="210" y="1073"/>
                    <a:pt x="196" y="1049"/>
                    <a:pt x="196" y="1022"/>
                  </a:cubicBezTo>
                  <a:cubicBezTo>
                    <a:pt x="196" y="982"/>
                    <a:pt x="196" y="982"/>
                    <a:pt x="196" y="982"/>
                  </a:cubicBezTo>
                  <a:cubicBezTo>
                    <a:pt x="196" y="982"/>
                    <a:pt x="196" y="982"/>
                    <a:pt x="196" y="982"/>
                  </a:cubicBezTo>
                  <a:cubicBezTo>
                    <a:pt x="196" y="976"/>
                    <a:pt x="196" y="976"/>
                    <a:pt x="196" y="976"/>
                  </a:cubicBezTo>
                  <a:cubicBezTo>
                    <a:pt x="196" y="966"/>
                    <a:pt x="196" y="957"/>
                    <a:pt x="196" y="947"/>
                  </a:cubicBezTo>
                  <a:cubicBezTo>
                    <a:pt x="197" y="940"/>
                    <a:pt x="197" y="940"/>
                    <a:pt x="197" y="940"/>
                  </a:cubicBezTo>
                  <a:cubicBezTo>
                    <a:pt x="197" y="917"/>
                    <a:pt x="197" y="917"/>
                    <a:pt x="197" y="917"/>
                  </a:cubicBezTo>
                  <a:cubicBezTo>
                    <a:pt x="196" y="897"/>
                    <a:pt x="194" y="871"/>
                    <a:pt x="180" y="849"/>
                  </a:cubicBezTo>
                  <a:cubicBezTo>
                    <a:pt x="166" y="824"/>
                    <a:pt x="148" y="802"/>
                    <a:pt x="129" y="779"/>
                  </a:cubicBezTo>
                  <a:cubicBezTo>
                    <a:pt x="69" y="706"/>
                    <a:pt x="0" y="623"/>
                    <a:pt x="0" y="419"/>
                  </a:cubicBezTo>
                  <a:cubicBezTo>
                    <a:pt x="0" y="188"/>
                    <a:pt x="188" y="0"/>
                    <a:pt x="419" y="0"/>
                  </a:cubicBezTo>
                  <a:cubicBezTo>
                    <a:pt x="423" y="0"/>
                    <a:pt x="423" y="0"/>
                    <a:pt x="423" y="0"/>
                  </a:cubicBezTo>
                  <a:cubicBezTo>
                    <a:pt x="654" y="0"/>
                    <a:pt x="842" y="188"/>
                    <a:pt x="842" y="419"/>
                  </a:cubicBezTo>
                  <a:cubicBezTo>
                    <a:pt x="842" y="623"/>
                    <a:pt x="773" y="706"/>
                    <a:pt x="713" y="779"/>
                  </a:cubicBezTo>
                  <a:cubicBezTo>
                    <a:pt x="694" y="802"/>
                    <a:pt x="676" y="824"/>
                    <a:pt x="662" y="849"/>
                  </a:cubicBezTo>
                  <a:cubicBezTo>
                    <a:pt x="653" y="863"/>
                    <a:pt x="649" y="879"/>
                    <a:pt x="647" y="899"/>
                  </a:cubicBezTo>
                  <a:cubicBezTo>
                    <a:pt x="646" y="1023"/>
                    <a:pt x="646" y="1023"/>
                    <a:pt x="646" y="1023"/>
                  </a:cubicBezTo>
                  <a:cubicBezTo>
                    <a:pt x="646" y="1049"/>
                    <a:pt x="632" y="1073"/>
                    <a:pt x="610" y="1086"/>
                  </a:cubicBezTo>
                  <a:cubicBezTo>
                    <a:pt x="619" y="1095"/>
                    <a:pt x="623" y="1108"/>
                    <a:pt x="623" y="1121"/>
                  </a:cubicBezTo>
                  <a:cubicBezTo>
                    <a:pt x="623" y="1140"/>
                    <a:pt x="614" y="1156"/>
                    <a:pt x="601" y="1164"/>
                  </a:cubicBezTo>
                  <a:cubicBezTo>
                    <a:pt x="609" y="1173"/>
                    <a:pt x="614" y="1186"/>
                    <a:pt x="614" y="1199"/>
                  </a:cubicBezTo>
                  <a:cubicBezTo>
                    <a:pt x="614" y="1226"/>
                    <a:pt x="592" y="1249"/>
                    <a:pt x="564" y="1249"/>
                  </a:cubicBezTo>
                  <a:cubicBezTo>
                    <a:pt x="499" y="1249"/>
                    <a:pt x="499" y="1249"/>
                    <a:pt x="499" y="1249"/>
                  </a:cubicBezTo>
                  <a:cubicBezTo>
                    <a:pt x="501" y="1254"/>
                    <a:pt x="502" y="1259"/>
                    <a:pt x="502" y="1265"/>
                  </a:cubicBezTo>
                  <a:cubicBezTo>
                    <a:pt x="502" y="1291"/>
                    <a:pt x="480" y="1312"/>
                    <a:pt x="455" y="1312"/>
                  </a:cubicBezTo>
                  <a:lnTo>
                    <a:pt x="388" y="1312"/>
                  </a:ln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15214" tIns="57607" rIns="115214" bIns="57607"/>
            <a:lstStyle/>
            <a:p>
              <a:pPr eaLnBrk="0" hangingPunct="0"/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" name="Freeform 50">
              <a:extLst>
                <a:ext uri="{FF2B5EF4-FFF2-40B4-BE49-F238E27FC236}">
                  <a16:creationId xmlns:a16="http://schemas.microsoft.com/office/drawing/2014/main" id="{7462C628-2448-BAD9-5B79-B3EF6F3A54C4}"/>
                </a:ext>
              </a:extLst>
            </p:cNvPr>
            <p:cNvSpPr>
              <a:spLocks/>
            </p:cNvSpPr>
            <p:nvPr/>
          </p:nvSpPr>
          <p:spPr bwMode="auto">
            <a:xfrm>
              <a:off x="5662780" y="7246565"/>
              <a:ext cx="294054" cy="82008"/>
            </a:xfrm>
            <a:custGeom>
              <a:avLst/>
              <a:gdLst>
                <a:gd name="T0" fmla="*/ 2147483646 w 93"/>
                <a:gd name="T1" fmla="*/ 2147483646 h 26"/>
                <a:gd name="T2" fmla="*/ 0 w 93"/>
                <a:gd name="T3" fmla="*/ 2147483646 h 26"/>
                <a:gd name="T4" fmla="*/ 2147483646 w 93"/>
                <a:gd name="T5" fmla="*/ 0 h 26"/>
                <a:gd name="T6" fmla="*/ 2147483646 w 93"/>
                <a:gd name="T7" fmla="*/ 0 h 26"/>
                <a:gd name="T8" fmla="*/ 2147483646 w 93"/>
                <a:gd name="T9" fmla="*/ 2147483646 h 26"/>
                <a:gd name="T10" fmla="*/ 2147483646 w 93"/>
                <a:gd name="T11" fmla="*/ 2147483646 h 26"/>
                <a:gd name="T12" fmla="*/ 2147483646 w 93"/>
                <a:gd name="T13" fmla="*/ 2147483646 h 2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93"/>
                <a:gd name="T22" fmla="*/ 0 h 26"/>
                <a:gd name="T23" fmla="*/ 93 w 93"/>
                <a:gd name="T24" fmla="*/ 26 h 2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93" h="26">
                  <a:moveTo>
                    <a:pt x="13" y="26"/>
                  </a:moveTo>
                  <a:cubicBezTo>
                    <a:pt x="5" y="26"/>
                    <a:pt x="0" y="20"/>
                    <a:pt x="0" y="13"/>
                  </a:cubicBezTo>
                  <a:cubicBezTo>
                    <a:pt x="0" y="6"/>
                    <a:pt x="5" y="0"/>
                    <a:pt x="13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87" y="0"/>
                    <a:pt x="93" y="6"/>
                    <a:pt x="93" y="13"/>
                  </a:cubicBezTo>
                  <a:cubicBezTo>
                    <a:pt x="93" y="20"/>
                    <a:pt x="87" y="26"/>
                    <a:pt x="80" y="26"/>
                  </a:cubicBezTo>
                  <a:lnTo>
                    <a:pt x="13" y="26"/>
                  </a:lnTo>
                  <a:close/>
                </a:path>
              </a:pathLst>
            </a:custGeom>
            <a:solidFill>
              <a:srgbClr val="8586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15214" tIns="57607" rIns="115214" bIns="57607"/>
            <a:lstStyle/>
            <a:p>
              <a:pPr eaLnBrk="0" hangingPunct="0"/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" name="Freeform 51">
              <a:extLst>
                <a:ext uri="{FF2B5EF4-FFF2-40B4-BE49-F238E27FC236}">
                  <a16:creationId xmlns:a16="http://schemas.microsoft.com/office/drawing/2014/main" id="{B6023346-AB88-1355-5A1D-456CE42D849D}"/>
                </a:ext>
              </a:extLst>
            </p:cNvPr>
            <p:cNvSpPr>
              <a:spLocks/>
            </p:cNvSpPr>
            <p:nvPr/>
          </p:nvSpPr>
          <p:spPr bwMode="auto">
            <a:xfrm>
              <a:off x="5302715" y="7024546"/>
              <a:ext cx="1012182" cy="104009"/>
            </a:xfrm>
            <a:custGeom>
              <a:avLst/>
              <a:gdLst>
                <a:gd name="T0" fmla="*/ 2147483646 w 318"/>
                <a:gd name="T1" fmla="*/ 2147483646 h 33"/>
                <a:gd name="T2" fmla="*/ 0 w 318"/>
                <a:gd name="T3" fmla="*/ 2147483646 h 33"/>
                <a:gd name="T4" fmla="*/ 2147483646 w 318"/>
                <a:gd name="T5" fmla="*/ 0 h 33"/>
                <a:gd name="T6" fmla="*/ 2147483646 w 318"/>
                <a:gd name="T7" fmla="*/ 0 h 33"/>
                <a:gd name="T8" fmla="*/ 2147483646 w 318"/>
                <a:gd name="T9" fmla="*/ 2147483646 h 33"/>
                <a:gd name="T10" fmla="*/ 2147483646 w 318"/>
                <a:gd name="T11" fmla="*/ 2147483646 h 33"/>
                <a:gd name="T12" fmla="*/ 2147483646 w 318"/>
                <a:gd name="T13" fmla="*/ 2147483646 h 3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18"/>
                <a:gd name="T22" fmla="*/ 0 h 33"/>
                <a:gd name="T23" fmla="*/ 318 w 318"/>
                <a:gd name="T24" fmla="*/ 33 h 3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18" h="33">
                  <a:moveTo>
                    <a:pt x="16" y="33"/>
                  </a:moveTo>
                  <a:cubicBezTo>
                    <a:pt x="7" y="33"/>
                    <a:pt x="0" y="25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302" y="0"/>
                    <a:pt x="302" y="0"/>
                    <a:pt x="302" y="0"/>
                  </a:cubicBezTo>
                  <a:cubicBezTo>
                    <a:pt x="311" y="0"/>
                    <a:pt x="318" y="7"/>
                    <a:pt x="318" y="16"/>
                  </a:cubicBezTo>
                  <a:cubicBezTo>
                    <a:pt x="318" y="25"/>
                    <a:pt x="311" y="33"/>
                    <a:pt x="302" y="33"/>
                  </a:cubicBezTo>
                  <a:lnTo>
                    <a:pt x="16" y="33"/>
                  </a:lnTo>
                  <a:close/>
                </a:path>
              </a:pathLst>
            </a:custGeom>
            <a:solidFill>
              <a:srgbClr val="8586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15214" tIns="57607" rIns="115214" bIns="57607"/>
            <a:lstStyle/>
            <a:p>
              <a:pPr eaLnBrk="0" hangingPunct="0"/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1" name="Freeform 52">
              <a:extLst>
                <a:ext uri="{FF2B5EF4-FFF2-40B4-BE49-F238E27FC236}">
                  <a16:creationId xmlns:a16="http://schemas.microsoft.com/office/drawing/2014/main" id="{59E3AD58-07B4-A7AC-9E5F-E4B260700844}"/>
                </a:ext>
              </a:extLst>
            </p:cNvPr>
            <p:cNvSpPr>
              <a:spLocks/>
            </p:cNvSpPr>
            <p:nvPr/>
          </p:nvSpPr>
          <p:spPr bwMode="auto">
            <a:xfrm>
              <a:off x="5270709" y="6758522"/>
              <a:ext cx="1056190" cy="108010"/>
            </a:xfrm>
            <a:custGeom>
              <a:avLst/>
              <a:gdLst>
                <a:gd name="T0" fmla="*/ 2147483646 w 332"/>
                <a:gd name="T1" fmla="*/ 2147483646 h 34"/>
                <a:gd name="T2" fmla="*/ 0 w 332"/>
                <a:gd name="T3" fmla="*/ 2147483646 h 34"/>
                <a:gd name="T4" fmla="*/ 2147483646 w 332"/>
                <a:gd name="T5" fmla="*/ 0 h 34"/>
                <a:gd name="T6" fmla="*/ 2147483646 w 332"/>
                <a:gd name="T7" fmla="*/ 0 h 34"/>
                <a:gd name="T8" fmla="*/ 2147483646 w 332"/>
                <a:gd name="T9" fmla="*/ 2147483646 h 34"/>
                <a:gd name="T10" fmla="*/ 2147483646 w 332"/>
                <a:gd name="T11" fmla="*/ 2147483646 h 34"/>
                <a:gd name="T12" fmla="*/ 2147483646 w 332"/>
                <a:gd name="T13" fmla="*/ 2147483646 h 3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32"/>
                <a:gd name="T22" fmla="*/ 0 h 34"/>
                <a:gd name="T23" fmla="*/ 332 w 332"/>
                <a:gd name="T24" fmla="*/ 34 h 3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32" h="34">
                  <a:moveTo>
                    <a:pt x="17" y="34"/>
                  </a:moveTo>
                  <a:cubicBezTo>
                    <a:pt x="8" y="34"/>
                    <a:pt x="0" y="26"/>
                    <a:pt x="0" y="17"/>
                  </a:cubicBezTo>
                  <a:cubicBezTo>
                    <a:pt x="0" y="7"/>
                    <a:pt x="8" y="0"/>
                    <a:pt x="17" y="0"/>
                  </a:cubicBezTo>
                  <a:cubicBezTo>
                    <a:pt x="315" y="0"/>
                    <a:pt x="315" y="0"/>
                    <a:pt x="315" y="0"/>
                  </a:cubicBezTo>
                  <a:cubicBezTo>
                    <a:pt x="324" y="0"/>
                    <a:pt x="332" y="7"/>
                    <a:pt x="332" y="17"/>
                  </a:cubicBezTo>
                  <a:cubicBezTo>
                    <a:pt x="332" y="26"/>
                    <a:pt x="324" y="34"/>
                    <a:pt x="315" y="34"/>
                  </a:cubicBezTo>
                  <a:lnTo>
                    <a:pt x="17" y="34"/>
                  </a:lnTo>
                  <a:close/>
                </a:path>
              </a:pathLst>
            </a:custGeom>
            <a:solidFill>
              <a:srgbClr val="8586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15214" tIns="57607" rIns="115214" bIns="57607"/>
            <a:lstStyle/>
            <a:p>
              <a:pPr eaLnBrk="0" hangingPunct="0"/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2" name="Freeform 53">
              <a:extLst>
                <a:ext uri="{FF2B5EF4-FFF2-40B4-BE49-F238E27FC236}">
                  <a16:creationId xmlns:a16="http://schemas.microsoft.com/office/drawing/2014/main" id="{DCEF732E-BC43-11B3-7639-0BB14DD46D41}"/>
                </a:ext>
              </a:extLst>
            </p:cNvPr>
            <p:cNvSpPr>
              <a:spLocks/>
            </p:cNvSpPr>
            <p:nvPr/>
          </p:nvSpPr>
          <p:spPr bwMode="auto">
            <a:xfrm>
              <a:off x="5194696" y="6070461"/>
              <a:ext cx="1228221" cy="554050"/>
            </a:xfrm>
            <a:custGeom>
              <a:avLst/>
              <a:gdLst>
                <a:gd name="T0" fmla="*/ 2147483646 w 386"/>
                <a:gd name="T1" fmla="*/ 2147483646 h 174"/>
                <a:gd name="T2" fmla="*/ 2147483646 w 386"/>
                <a:gd name="T3" fmla="*/ 2147483646 h 174"/>
                <a:gd name="T4" fmla="*/ 2147483646 w 386"/>
                <a:gd name="T5" fmla="*/ 2147483646 h 174"/>
                <a:gd name="T6" fmla="*/ 2147483646 w 386"/>
                <a:gd name="T7" fmla="*/ 2147483646 h 174"/>
                <a:gd name="T8" fmla="*/ 2147483646 w 386"/>
                <a:gd name="T9" fmla="*/ 2147483646 h 174"/>
                <a:gd name="T10" fmla="*/ 2147483646 w 386"/>
                <a:gd name="T11" fmla="*/ 2147483646 h 174"/>
                <a:gd name="T12" fmla="*/ 2147483646 w 386"/>
                <a:gd name="T13" fmla="*/ 2147483646 h 174"/>
                <a:gd name="T14" fmla="*/ 2147483646 w 386"/>
                <a:gd name="T15" fmla="*/ 2147483646 h 174"/>
                <a:gd name="T16" fmla="*/ 2147483646 w 386"/>
                <a:gd name="T17" fmla="*/ 2147483646 h 174"/>
                <a:gd name="T18" fmla="*/ 2147483646 w 386"/>
                <a:gd name="T19" fmla="*/ 2147483646 h 174"/>
                <a:gd name="T20" fmla="*/ 2147483646 w 386"/>
                <a:gd name="T21" fmla="*/ 2147483646 h 174"/>
                <a:gd name="T22" fmla="*/ 2147483646 w 386"/>
                <a:gd name="T23" fmla="*/ 0 h 174"/>
                <a:gd name="T24" fmla="*/ 0 w 386"/>
                <a:gd name="T25" fmla="*/ 0 h 174"/>
                <a:gd name="T26" fmla="*/ 2147483646 w 386"/>
                <a:gd name="T27" fmla="*/ 2147483646 h 174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386"/>
                <a:gd name="T43" fmla="*/ 0 h 174"/>
                <a:gd name="T44" fmla="*/ 386 w 386"/>
                <a:gd name="T45" fmla="*/ 174 h 174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386" h="174">
                  <a:moveTo>
                    <a:pt x="3" y="30"/>
                  </a:moveTo>
                  <a:cubicBezTo>
                    <a:pt x="3" y="30"/>
                    <a:pt x="3" y="30"/>
                    <a:pt x="3" y="30"/>
                  </a:cubicBezTo>
                  <a:cubicBezTo>
                    <a:pt x="3" y="54"/>
                    <a:pt x="3" y="54"/>
                    <a:pt x="3" y="54"/>
                  </a:cubicBezTo>
                  <a:cubicBezTo>
                    <a:pt x="3" y="54"/>
                    <a:pt x="2" y="62"/>
                    <a:pt x="2" y="62"/>
                  </a:cubicBezTo>
                  <a:cubicBezTo>
                    <a:pt x="3" y="62"/>
                    <a:pt x="3" y="62"/>
                    <a:pt x="3" y="62"/>
                  </a:cubicBezTo>
                  <a:cubicBezTo>
                    <a:pt x="2" y="137"/>
                    <a:pt x="2" y="137"/>
                    <a:pt x="2" y="137"/>
                  </a:cubicBezTo>
                  <a:cubicBezTo>
                    <a:pt x="2" y="153"/>
                    <a:pt x="12" y="168"/>
                    <a:pt x="27" y="174"/>
                  </a:cubicBezTo>
                  <a:cubicBezTo>
                    <a:pt x="34" y="173"/>
                    <a:pt x="359" y="174"/>
                    <a:pt x="359" y="174"/>
                  </a:cubicBezTo>
                  <a:cubicBezTo>
                    <a:pt x="374" y="168"/>
                    <a:pt x="384" y="153"/>
                    <a:pt x="384" y="136"/>
                  </a:cubicBezTo>
                  <a:cubicBezTo>
                    <a:pt x="385" y="11"/>
                    <a:pt x="385" y="11"/>
                    <a:pt x="385" y="11"/>
                  </a:cubicBezTo>
                  <a:cubicBezTo>
                    <a:pt x="385" y="10"/>
                    <a:pt x="385" y="10"/>
                    <a:pt x="385" y="10"/>
                  </a:cubicBezTo>
                  <a:cubicBezTo>
                    <a:pt x="385" y="6"/>
                    <a:pt x="385" y="3"/>
                    <a:pt x="38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1"/>
                    <a:pt x="2" y="21"/>
                    <a:pt x="3" y="30"/>
                  </a:cubicBezTo>
                  <a:close/>
                </a:path>
              </a:pathLst>
            </a:custGeom>
            <a:solidFill>
              <a:srgbClr val="ED7D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15214" tIns="57607" rIns="115214" bIns="57607"/>
            <a:lstStyle/>
            <a:p>
              <a:pPr marL="0" marR="0" lvl="0" indent="0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3" name="Freeform 54">
              <a:extLst>
                <a:ext uri="{FF2B5EF4-FFF2-40B4-BE49-F238E27FC236}">
                  <a16:creationId xmlns:a16="http://schemas.microsoft.com/office/drawing/2014/main" id="{4699893F-78DF-17B9-F9CB-D23DA340C2F9}"/>
                </a:ext>
              </a:extLst>
            </p:cNvPr>
            <p:cNvSpPr>
              <a:spLocks/>
            </p:cNvSpPr>
            <p:nvPr/>
          </p:nvSpPr>
          <p:spPr bwMode="auto">
            <a:xfrm>
              <a:off x="4580586" y="3360223"/>
              <a:ext cx="2460443" cy="2586228"/>
            </a:xfrm>
            <a:custGeom>
              <a:avLst/>
              <a:gdLst>
                <a:gd name="T0" fmla="*/ 2147483646 w 773"/>
                <a:gd name="T1" fmla="*/ 2147483646 h 813"/>
                <a:gd name="T2" fmla="*/ 2147483646 w 773"/>
                <a:gd name="T3" fmla="*/ 2147483646 h 813"/>
                <a:gd name="T4" fmla="*/ 2147483646 w 773"/>
                <a:gd name="T5" fmla="*/ 2147483646 h 813"/>
                <a:gd name="T6" fmla="*/ 2147483646 w 773"/>
                <a:gd name="T7" fmla="*/ 0 h 813"/>
                <a:gd name="T8" fmla="*/ 2147483646 w 773"/>
                <a:gd name="T9" fmla="*/ 0 h 813"/>
                <a:gd name="T10" fmla="*/ 0 w 773"/>
                <a:gd name="T11" fmla="*/ 2147483646 h 813"/>
                <a:gd name="T12" fmla="*/ 2147483646 w 773"/>
                <a:gd name="T13" fmla="*/ 2147483646 h 813"/>
                <a:gd name="T14" fmla="*/ 2147483646 w 773"/>
                <a:gd name="T15" fmla="*/ 2147483646 h 813"/>
                <a:gd name="T16" fmla="*/ 2147483646 w 773"/>
                <a:gd name="T17" fmla="*/ 2147483646 h 813"/>
                <a:gd name="T18" fmla="*/ 2147483646 w 773"/>
                <a:gd name="T19" fmla="*/ 2147483646 h 813"/>
                <a:gd name="T20" fmla="*/ 2147483646 w 773"/>
                <a:gd name="T21" fmla="*/ 2147483646 h 81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773"/>
                <a:gd name="T34" fmla="*/ 0 h 813"/>
                <a:gd name="T35" fmla="*/ 773 w 773"/>
                <a:gd name="T36" fmla="*/ 813 h 81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773" h="813">
                  <a:moveTo>
                    <a:pt x="597" y="797"/>
                  </a:moveTo>
                  <a:cubicBezTo>
                    <a:pt x="613" y="771"/>
                    <a:pt x="632" y="748"/>
                    <a:pt x="652" y="723"/>
                  </a:cubicBezTo>
                  <a:cubicBezTo>
                    <a:pt x="709" y="655"/>
                    <a:pt x="773" y="577"/>
                    <a:pt x="773" y="385"/>
                  </a:cubicBezTo>
                  <a:cubicBezTo>
                    <a:pt x="773" y="173"/>
                    <a:pt x="600" y="0"/>
                    <a:pt x="388" y="0"/>
                  </a:cubicBezTo>
                  <a:cubicBezTo>
                    <a:pt x="384" y="0"/>
                    <a:pt x="384" y="0"/>
                    <a:pt x="384" y="0"/>
                  </a:cubicBezTo>
                  <a:cubicBezTo>
                    <a:pt x="172" y="0"/>
                    <a:pt x="0" y="173"/>
                    <a:pt x="0" y="385"/>
                  </a:cubicBezTo>
                  <a:cubicBezTo>
                    <a:pt x="0" y="577"/>
                    <a:pt x="64" y="655"/>
                    <a:pt x="120" y="723"/>
                  </a:cubicBezTo>
                  <a:cubicBezTo>
                    <a:pt x="140" y="748"/>
                    <a:pt x="159" y="771"/>
                    <a:pt x="175" y="797"/>
                  </a:cubicBezTo>
                  <a:cubicBezTo>
                    <a:pt x="178" y="803"/>
                    <a:pt x="180" y="808"/>
                    <a:pt x="183" y="813"/>
                  </a:cubicBezTo>
                  <a:cubicBezTo>
                    <a:pt x="589" y="813"/>
                    <a:pt x="589" y="813"/>
                    <a:pt x="589" y="813"/>
                  </a:cubicBezTo>
                  <a:cubicBezTo>
                    <a:pt x="592" y="808"/>
                    <a:pt x="594" y="802"/>
                    <a:pt x="597" y="797"/>
                  </a:cubicBezTo>
                  <a:close/>
                </a:path>
              </a:pathLst>
            </a:custGeom>
            <a:solidFill>
              <a:srgbClr val="5B9B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15214" tIns="57607" rIns="115214" bIns="57607"/>
            <a:lstStyle/>
            <a:p>
              <a:pPr marL="0" marR="0" lvl="0" indent="0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4" name="Freeform 58">
              <a:extLst>
                <a:ext uri="{FF2B5EF4-FFF2-40B4-BE49-F238E27FC236}">
                  <a16:creationId xmlns:a16="http://schemas.microsoft.com/office/drawing/2014/main" id="{E014867C-2313-6842-1F66-D4F1DB5A843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06752" y="1480056"/>
              <a:ext cx="174032" cy="312028"/>
            </a:xfrm>
            <a:custGeom>
              <a:avLst/>
              <a:gdLst>
                <a:gd name="T0" fmla="*/ 2147483646 w 46"/>
                <a:gd name="T1" fmla="*/ 0 h 82"/>
                <a:gd name="T2" fmla="*/ 2147483646 w 46"/>
                <a:gd name="T3" fmla="*/ 0 h 82"/>
                <a:gd name="T4" fmla="*/ 0 w 46"/>
                <a:gd name="T5" fmla="*/ 2147483646 h 82"/>
                <a:gd name="T6" fmla="*/ 0 w 46"/>
                <a:gd name="T7" fmla="*/ 2147483646 h 82"/>
                <a:gd name="T8" fmla="*/ 2147483646 w 46"/>
                <a:gd name="T9" fmla="*/ 2147483646 h 82"/>
                <a:gd name="T10" fmla="*/ 2147483646 w 46"/>
                <a:gd name="T11" fmla="*/ 2147483646 h 82"/>
                <a:gd name="T12" fmla="*/ 2147483646 w 46"/>
                <a:gd name="T13" fmla="*/ 2147483646 h 82"/>
                <a:gd name="T14" fmla="*/ 2147483646 w 46"/>
                <a:gd name="T15" fmla="*/ 2147483646 h 82"/>
                <a:gd name="T16" fmla="*/ 2147483646 w 46"/>
                <a:gd name="T17" fmla="*/ 0 h 82"/>
                <a:gd name="T18" fmla="*/ 2147483646 w 46"/>
                <a:gd name="T19" fmla="*/ 2147483646 h 82"/>
                <a:gd name="T20" fmla="*/ 2147483646 w 46"/>
                <a:gd name="T21" fmla="*/ 2147483646 h 82"/>
                <a:gd name="T22" fmla="*/ 2147483646 w 46"/>
                <a:gd name="T23" fmla="*/ 2147483646 h 82"/>
                <a:gd name="T24" fmla="*/ 2147483646 w 46"/>
                <a:gd name="T25" fmla="*/ 2147483646 h 82"/>
                <a:gd name="T26" fmla="*/ 2147483646 w 46"/>
                <a:gd name="T27" fmla="*/ 2147483646 h 82"/>
                <a:gd name="T28" fmla="*/ 2147483646 w 46"/>
                <a:gd name="T29" fmla="*/ 2147483646 h 82"/>
                <a:gd name="T30" fmla="*/ 2147483646 w 46"/>
                <a:gd name="T31" fmla="*/ 2147483646 h 82"/>
                <a:gd name="T32" fmla="*/ 2147483646 w 46"/>
                <a:gd name="T33" fmla="*/ 2147483646 h 82"/>
                <a:gd name="T34" fmla="*/ 2147483646 w 46"/>
                <a:gd name="T35" fmla="*/ 2147483646 h 82"/>
                <a:gd name="T36" fmla="*/ 2147483646 w 46"/>
                <a:gd name="T37" fmla="*/ 2147483646 h 82"/>
                <a:gd name="T38" fmla="*/ 2147483646 w 46"/>
                <a:gd name="T39" fmla="*/ 2147483646 h 82"/>
                <a:gd name="T40" fmla="*/ 2147483646 w 46"/>
                <a:gd name="T41" fmla="*/ 2147483646 h 82"/>
                <a:gd name="T42" fmla="*/ 2147483646 w 46"/>
                <a:gd name="T43" fmla="*/ 2147483646 h 82"/>
                <a:gd name="T44" fmla="*/ 2147483646 w 46"/>
                <a:gd name="T45" fmla="*/ 2147483646 h 82"/>
                <a:gd name="T46" fmla="*/ 2147483646 w 46"/>
                <a:gd name="T47" fmla="*/ 2147483646 h 82"/>
                <a:gd name="T48" fmla="*/ 2147483646 w 46"/>
                <a:gd name="T49" fmla="*/ 2147483646 h 82"/>
                <a:gd name="T50" fmla="*/ 2147483646 w 46"/>
                <a:gd name="T51" fmla="*/ 2147483646 h 82"/>
                <a:gd name="T52" fmla="*/ 2147483646 w 46"/>
                <a:gd name="T53" fmla="*/ 2147483646 h 82"/>
                <a:gd name="T54" fmla="*/ 2147483646 w 46"/>
                <a:gd name="T55" fmla="*/ 2147483646 h 82"/>
                <a:gd name="T56" fmla="*/ 2147483646 w 46"/>
                <a:gd name="T57" fmla="*/ 2147483646 h 82"/>
                <a:gd name="T58" fmla="*/ 2147483646 w 46"/>
                <a:gd name="T59" fmla="*/ 2147483646 h 82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46"/>
                <a:gd name="T91" fmla="*/ 0 h 82"/>
                <a:gd name="T92" fmla="*/ 46 w 46"/>
                <a:gd name="T93" fmla="*/ 82 h 82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46" h="82">
                  <a:moveTo>
                    <a:pt x="36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4"/>
                    <a:pt x="0" y="9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8"/>
                    <a:pt x="5" y="82"/>
                    <a:pt x="10" y="82"/>
                  </a:cubicBezTo>
                  <a:cubicBezTo>
                    <a:pt x="36" y="82"/>
                    <a:pt x="36" y="82"/>
                    <a:pt x="36" y="82"/>
                  </a:cubicBezTo>
                  <a:cubicBezTo>
                    <a:pt x="41" y="82"/>
                    <a:pt x="46" y="78"/>
                    <a:pt x="46" y="73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6" y="4"/>
                    <a:pt x="41" y="0"/>
                    <a:pt x="36" y="0"/>
                  </a:cubicBezTo>
                  <a:close/>
                  <a:moveTo>
                    <a:pt x="24" y="71"/>
                  </a:moveTo>
                  <a:cubicBezTo>
                    <a:pt x="23" y="71"/>
                    <a:pt x="23" y="71"/>
                    <a:pt x="23" y="71"/>
                  </a:cubicBezTo>
                  <a:cubicBezTo>
                    <a:pt x="21" y="71"/>
                    <a:pt x="19" y="69"/>
                    <a:pt x="19" y="67"/>
                  </a:cubicBezTo>
                  <a:cubicBezTo>
                    <a:pt x="19" y="65"/>
                    <a:pt x="21" y="63"/>
                    <a:pt x="23" y="63"/>
                  </a:cubicBezTo>
                  <a:cubicBezTo>
                    <a:pt x="24" y="63"/>
                    <a:pt x="24" y="63"/>
                    <a:pt x="24" y="63"/>
                  </a:cubicBezTo>
                  <a:cubicBezTo>
                    <a:pt x="26" y="63"/>
                    <a:pt x="28" y="65"/>
                    <a:pt x="28" y="67"/>
                  </a:cubicBezTo>
                  <a:cubicBezTo>
                    <a:pt x="28" y="69"/>
                    <a:pt x="26" y="71"/>
                    <a:pt x="24" y="71"/>
                  </a:cubicBezTo>
                  <a:close/>
                  <a:moveTo>
                    <a:pt x="36" y="26"/>
                  </a:moveTo>
                  <a:cubicBezTo>
                    <a:pt x="10" y="26"/>
                    <a:pt x="10" y="26"/>
                    <a:pt x="10" y="26"/>
                  </a:cubicBezTo>
                  <a:cubicBezTo>
                    <a:pt x="8" y="26"/>
                    <a:pt x="7" y="25"/>
                    <a:pt x="7" y="23"/>
                  </a:cubicBezTo>
                  <a:cubicBezTo>
                    <a:pt x="7" y="21"/>
                    <a:pt x="8" y="20"/>
                    <a:pt x="10" y="20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7" y="20"/>
                    <a:pt x="39" y="21"/>
                    <a:pt x="39" y="23"/>
                  </a:cubicBezTo>
                  <a:cubicBezTo>
                    <a:pt x="39" y="25"/>
                    <a:pt x="37" y="26"/>
                    <a:pt x="36" y="26"/>
                  </a:cubicBezTo>
                  <a:close/>
                  <a:moveTo>
                    <a:pt x="36" y="16"/>
                  </a:moveTo>
                  <a:cubicBezTo>
                    <a:pt x="10" y="16"/>
                    <a:pt x="10" y="16"/>
                    <a:pt x="10" y="16"/>
                  </a:cubicBezTo>
                  <a:cubicBezTo>
                    <a:pt x="8" y="16"/>
                    <a:pt x="7" y="15"/>
                    <a:pt x="7" y="13"/>
                  </a:cubicBezTo>
                  <a:cubicBezTo>
                    <a:pt x="7" y="11"/>
                    <a:pt x="8" y="10"/>
                    <a:pt x="10" y="10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7" y="10"/>
                    <a:pt x="39" y="11"/>
                    <a:pt x="39" y="13"/>
                  </a:cubicBezTo>
                  <a:cubicBezTo>
                    <a:pt x="39" y="15"/>
                    <a:pt x="37" y="16"/>
                    <a:pt x="36" y="16"/>
                  </a:cubicBezTo>
                  <a:close/>
                </a:path>
              </a:pathLst>
            </a:custGeom>
            <a:solidFill>
              <a:srgbClr val="ED7D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15214" tIns="57607" rIns="115214" bIns="57607"/>
            <a:lstStyle/>
            <a:p>
              <a:pPr marL="0" marR="0" lvl="0" indent="0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5" name="Freeform 59">
              <a:extLst>
                <a:ext uri="{FF2B5EF4-FFF2-40B4-BE49-F238E27FC236}">
                  <a16:creationId xmlns:a16="http://schemas.microsoft.com/office/drawing/2014/main" id="{8C83B1EF-9F94-D33E-9EFA-50A95A97E60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702786" y="1476055"/>
              <a:ext cx="386070" cy="262023"/>
            </a:xfrm>
            <a:custGeom>
              <a:avLst/>
              <a:gdLst>
                <a:gd name="T0" fmla="*/ 2147483646 w 102"/>
                <a:gd name="T1" fmla="*/ 0 h 69"/>
                <a:gd name="T2" fmla="*/ 2147483646 w 102"/>
                <a:gd name="T3" fmla="*/ 0 h 69"/>
                <a:gd name="T4" fmla="*/ 0 w 102"/>
                <a:gd name="T5" fmla="*/ 2147483646 h 69"/>
                <a:gd name="T6" fmla="*/ 0 w 102"/>
                <a:gd name="T7" fmla="*/ 2147483646 h 69"/>
                <a:gd name="T8" fmla="*/ 2147483646 w 102"/>
                <a:gd name="T9" fmla="*/ 2147483646 h 69"/>
                <a:gd name="T10" fmla="*/ 2147483646 w 102"/>
                <a:gd name="T11" fmla="*/ 2147483646 h 69"/>
                <a:gd name="T12" fmla="*/ 2147483646 w 102"/>
                <a:gd name="T13" fmla="*/ 2147483646 h 69"/>
                <a:gd name="T14" fmla="*/ 2147483646 w 102"/>
                <a:gd name="T15" fmla="*/ 2147483646 h 69"/>
                <a:gd name="T16" fmla="*/ 2147483646 w 102"/>
                <a:gd name="T17" fmla="*/ 0 h 69"/>
                <a:gd name="T18" fmla="*/ 2147483646 w 102"/>
                <a:gd name="T19" fmla="*/ 2147483646 h 69"/>
                <a:gd name="T20" fmla="*/ 2147483646 w 102"/>
                <a:gd name="T21" fmla="*/ 2147483646 h 69"/>
                <a:gd name="T22" fmla="*/ 2147483646 w 102"/>
                <a:gd name="T23" fmla="*/ 2147483646 h 69"/>
                <a:gd name="T24" fmla="*/ 2147483646 w 102"/>
                <a:gd name="T25" fmla="*/ 2147483646 h 69"/>
                <a:gd name="T26" fmla="*/ 2147483646 w 102"/>
                <a:gd name="T27" fmla="*/ 2147483646 h 69"/>
                <a:gd name="T28" fmla="*/ 2147483646 w 102"/>
                <a:gd name="T29" fmla="*/ 2147483646 h 69"/>
                <a:gd name="T30" fmla="*/ 2147483646 w 102"/>
                <a:gd name="T31" fmla="*/ 2147483646 h 69"/>
                <a:gd name="T32" fmla="*/ 2147483646 w 102"/>
                <a:gd name="T33" fmla="*/ 2147483646 h 69"/>
                <a:gd name="T34" fmla="*/ 2147483646 w 102"/>
                <a:gd name="T35" fmla="*/ 2147483646 h 69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02"/>
                <a:gd name="T55" fmla="*/ 0 h 69"/>
                <a:gd name="T56" fmla="*/ 102 w 102"/>
                <a:gd name="T57" fmla="*/ 69 h 69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02" h="69">
                  <a:moveTo>
                    <a:pt x="90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6"/>
                    <a:pt x="0" y="12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63"/>
                    <a:pt x="5" y="69"/>
                    <a:pt x="12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7" y="69"/>
                    <a:pt x="102" y="63"/>
                    <a:pt x="102" y="56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2" y="6"/>
                    <a:pt x="97" y="0"/>
                    <a:pt x="90" y="0"/>
                  </a:cubicBezTo>
                  <a:close/>
                  <a:moveTo>
                    <a:pt x="98" y="56"/>
                  </a:moveTo>
                  <a:cubicBezTo>
                    <a:pt x="98" y="60"/>
                    <a:pt x="94" y="64"/>
                    <a:pt x="90" y="64"/>
                  </a:cubicBezTo>
                  <a:cubicBezTo>
                    <a:pt x="12" y="64"/>
                    <a:pt x="12" y="64"/>
                    <a:pt x="12" y="64"/>
                  </a:cubicBezTo>
                  <a:cubicBezTo>
                    <a:pt x="8" y="64"/>
                    <a:pt x="5" y="60"/>
                    <a:pt x="5" y="56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8"/>
                    <a:pt x="8" y="5"/>
                    <a:pt x="12" y="5"/>
                  </a:cubicBezTo>
                  <a:cubicBezTo>
                    <a:pt x="90" y="5"/>
                    <a:pt x="90" y="5"/>
                    <a:pt x="90" y="5"/>
                  </a:cubicBezTo>
                  <a:cubicBezTo>
                    <a:pt x="94" y="5"/>
                    <a:pt x="98" y="8"/>
                    <a:pt x="98" y="12"/>
                  </a:cubicBezTo>
                  <a:lnTo>
                    <a:pt x="98" y="56"/>
                  </a:lnTo>
                  <a:close/>
                </a:path>
              </a:pathLst>
            </a:custGeom>
            <a:solidFill>
              <a:srgbClr val="ED7D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15214" tIns="57607" rIns="115214" bIns="57607"/>
            <a:lstStyle/>
            <a:p>
              <a:pPr marL="0" marR="0" lvl="0" indent="0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" name="Freeform 60">
              <a:extLst>
                <a:ext uri="{FF2B5EF4-FFF2-40B4-BE49-F238E27FC236}">
                  <a16:creationId xmlns:a16="http://schemas.microsoft.com/office/drawing/2014/main" id="{2FCF31A2-87F7-74D6-2FF2-281BD971100B}"/>
                </a:ext>
              </a:extLst>
            </p:cNvPr>
            <p:cNvSpPr>
              <a:spLocks/>
            </p:cNvSpPr>
            <p:nvPr/>
          </p:nvSpPr>
          <p:spPr bwMode="auto">
            <a:xfrm>
              <a:off x="5858815" y="1750079"/>
              <a:ext cx="68012" cy="50005"/>
            </a:xfrm>
            <a:custGeom>
              <a:avLst/>
              <a:gdLst>
                <a:gd name="T0" fmla="*/ 2147483646 w 18"/>
                <a:gd name="T1" fmla="*/ 0 h 13"/>
                <a:gd name="T2" fmla="*/ 2147483646 w 18"/>
                <a:gd name="T3" fmla="*/ 0 h 13"/>
                <a:gd name="T4" fmla="*/ 0 w 18"/>
                <a:gd name="T5" fmla="*/ 2147483646 h 13"/>
                <a:gd name="T6" fmla="*/ 2147483646 w 18"/>
                <a:gd name="T7" fmla="*/ 2147483646 h 13"/>
                <a:gd name="T8" fmla="*/ 2147483646 w 18"/>
                <a:gd name="T9" fmla="*/ 2147483646 h 13"/>
                <a:gd name="T10" fmla="*/ 2147483646 w 18"/>
                <a:gd name="T11" fmla="*/ 2147483646 h 13"/>
                <a:gd name="T12" fmla="*/ 2147483646 w 18"/>
                <a:gd name="T13" fmla="*/ 0 h 1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8"/>
                <a:gd name="T22" fmla="*/ 0 h 13"/>
                <a:gd name="T23" fmla="*/ 18 w 18"/>
                <a:gd name="T24" fmla="*/ 13 h 1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8" h="13">
                  <a:moveTo>
                    <a:pt x="12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0"/>
                    <a:pt x="3" y="13"/>
                    <a:pt x="7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5" y="13"/>
                    <a:pt x="18" y="10"/>
                    <a:pt x="18" y="7"/>
                  </a:cubicBezTo>
                  <a:cubicBezTo>
                    <a:pt x="18" y="3"/>
                    <a:pt x="15" y="0"/>
                    <a:pt x="12" y="0"/>
                  </a:cubicBezTo>
                  <a:close/>
                </a:path>
              </a:pathLst>
            </a:custGeom>
            <a:solidFill>
              <a:srgbClr val="ED7D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15214" tIns="57607" rIns="115214" bIns="57607"/>
            <a:lstStyle/>
            <a:p>
              <a:pPr marL="0" marR="0" lvl="0" indent="0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7" name="任意多边形 60">
              <a:extLst>
                <a:ext uri="{FF2B5EF4-FFF2-40B4-BE49-F238E27FC236}">
                  <a16:creationId xmlns:a16="http://schemas.microsoft.com/office/drawing/2014/main" id="{0ED5DC2B-6ACA-19FD-B4D9-35911CA3708B}"/>
                </a:ext>
              </a:extLst>
            </p:cNvPr>
            <p:cNvSpPr>
              <a:spLocks/>
            </p:cNvSpPr>
            <p:nvPr/>
          </p:nvSpPr>
          <p:spPr bwMode="auto">
            <a:xfrm>
              <a:off x="3490389" y="2548151"/>
              <a:ext cx="430078" cy="420037"/>
            </a:xfrm>
            <a:custGeom>
              <a:avLst/>
              <a:gdLst>
                <a:gd name="T0" fmla="*/ 178951 w 342470"/>
                <a:gd name="T1" fmla="*/ 56981 h 333044"/>
                <a:gd name="T2" fmla="*/ 277467 w 342470"/>
                <a:gd name="T3" fmla="*/ 56981 h 333044"/>
                <a:gd name="T4" fmla="*/ 340160 w 342470"/>
                <a:gd name="T5" fmla="*/ 117643 h 333044"/>
                <a:gd name="T6" fmla="*/ 340160 w 342470"/>
                <a:gd name="T7" fmla="*/ 166172 h 333044"/>
                <a:gd name="T8" fmla="*/ 289410 w 342470"/>
                <a:gd name="T9" fmla="*/ 226833 h 333044"/>
                <a:gd name="T10" fmla="*/ 304336 w 342470"/>
                <a:gd name="T11" fmla="*/ 317826 h 333044"/>
                <a:gd name="T12" fmla="*/ 256570 w 342470"/>
                <a:gd name="T13" fmla="*/ 226833 h 333044"/>
                <a:gd name="T14" fmla="*/ 178951 w 342470"/>
                <a:gd name="T15" fmla="*/ 226833 h 333044"/>
                <a:gd name="T16" fmla="*/ 119244 w 342470"/>
                <a:gd name="T17" fmla="*/ 166172 h 333044"/>
                <a:gd name="T18" fmla="*/ 119244 w 342470"/>
                <a:gd name="T19" fmla="*/ 117643 h 333044"/>
                <a:gd name="T20" fmla="*/ 178951 w 342470"/>
                <a:gd name="T21" fmla="*/ 56981 h 333044"/>
                <a:gd name="T22" fmla="*/ 62671 w 342470"/>
                <a:gd name="T23" fmla="*/ 0 h 333044"/>
                <a:gd name="T24" fmla="*/ 232777 w 342470"/>
                <a:gd name="T25" fmla="*/ 0 h 333044"/>
                <a:gd name="T26" fmla="*/ 292463 w 342470"/>
                <a:gd name="T27" fmla="*/ 48447 h 333044"/>
                <a:gd name="T28" fmla="*/ 283510 w 342470"/>
                <a:gd name="T29" fmla="*/ 45419 h 333044"/>
                <a:gd name="T30" fmla="*/ 176074 w 342470"/>
                <a:gd name="T31" fmla="*/ 45419 h 333044"/>
                <a:gd name="T32" fmla="*/ 107436 w 342470"/>
                <a:gd name="T33" fmla="*/ 115062 h 333044"/>
                <a:gd name="T34" fmla="*/ 107436 w 342470"/>
                <a:gd name="T35" fmla="*/ 166538 h 333044"/>
                <a:gd name="T36" fmla="*/ 149215 w 342470"/>
                <a:gd name="T37" fmla="*/ 230125 h 333044"/>
                <a:gd name="T38" fmla="*/ 32828 w 342470"/>
                <a:gd name="T39" fmla="*/ 333076 h 333044"/>
                <a:gd name="T40" fmla="*/ 89530 w 342470"/>
                <a:gd name="T41" fmla="*/ 230125 h 333044"/>
                <a:gd name="T42" fmla="*/ 62671 w 342470"/>
                <a:gd name="T43" fmla="*/ 230125 h 333044"/>
                <a:gd name="T44" fmla="*/ 0 w 342470"/>
                <a:gd name="T45" fmla="*/ 166538 h 333044"/>
                <a:gd name="T46" fmla="*/ 0 w 342470"/>
                <a:gd name="T47" fmla="*/ 60559 h 333044"/>
                <a:gd name="T48" fmla="*/ 62671 w 342470"/>
                <a:gd name="T49" fmla="*/ 0 h 333044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342470"/>
                <a:gd name="T76" fmla="*/ 0 h 333044"/>
                <a:gd name="T77" fmla="*/ 342470 w 342470"/>
                <a:gd name="T78" fmla="*/ 333044 h 333044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342470" h="333044">
                  <a:moveTo>
                    <a:pt x="180167" y="56867"/>
                  </a:moveTo>
                  <a:cubicBezTo>
                    <a:pt x="180167" y="56867"/>
                    <a:pt x="180167" y="56867"/>
                    <a:pt x="279352" y="56867"/>
                  </a:cubicBezTo>
                  <a:cubicBezTo>
                    <a:pt x="312414" y="56867"/>
                    <a:pt x="342470" y="84111"/>
                    <a:pt x="342470" y="117409"/>
                  </a:cubicBezTo>
                  <a:cubicBezTo>
                    <a:pt x="342470" y="117409"/>
                    <a:pt x="342470" y="117409"/>
                    <a:pt x="342470" y="165842"/>
                  </a:cubicBezTo>
                  <a:cubicBezTo>
                    <a:pt x="342470" y="196112"/>
                    <a:pt x="318425" y="220329"/>
                    <a:pt x="291375" y="226383"/>
                  </a:cubicBezTo>
                  <a:cubicBezTo>
                    <a:pt x="285363" y="256654"/>
                    <a:pt x="306403" y="317195"/>
                    <a:pt x="306403" y="317195"/>
                  </a:cubicBezTo>
                  <a:cubicBezTo>
                    <a:pt x="270335" y="308114"/>
                    <a:pt x="261318" y="247573"/>
                    <a:pt x="258313" y="226383"/>
                  </a:cubicBezTo>
                  <a:cubicBezTo>
                    <a:pt x="258313" y="226383"/>
                    <a:pt x="258313" y="226383"/>
                    <a:pt x="180167" y="226383"/>
                  </a:cubicBezTo>
                  <a:cubicBezTo>
                    <a:pt x="147105" y="226383"/>
                    <a:pt x="120054" y="199139"/>
                    <a:pt x="120054" y="165842"/>
                  </a:cubicBezTo>
                  <a:cubicBezTo>
                    <a:pt x="120054" y="165842"/>
                    <a:pt x="120054" y="165842"/>
                    <a:pt x="120054" y="117409"/>
                  </a:cubicBezTo>
                  <a:cubicBezTo>
                    <a:pt x="120054" y="84111"/>
                    <a:pt x="147105" y="56867"/>
                    <a:pt x="180167" y="56867"/>
                  </a:cubicBezTo>
                  <a:close/>
                  <a:moveTo>
                    <a:pt x="63096" y="0"/>
                  </a:moveTo>
                  <a:cubicBezTo>
                    <a:pt x="63096" y="0"/>
                    <a:pt x="63096" y="0"/>
                    <a:pt x="234358" y="0"/>
                  </a:cubicBezTo>
                  <a:cubicBezTo>
                    <a:pt x="264403" y="0"/>
                    <a:pt x="288440" y="21154"/>
                    <a:pt x="294449" y="48351"/>
                  </a:cubicBezTo>
                  <a:cubicBezTo>
                    <a:pt x="291445" y="48351"/>
                    <a:pt x="288440" y="45329"/>
                    <a:pt x="285435" y="45329"/>
                  </a:cubicBezTo>
                  <a:cubicBezTo>
                    <a:pt x="285435" y="45329"/>
                    <a:pt x="285435" y="45329"/>
                    <a:pt x="177270" y="45329"/>
                  </a:cubicBezTo>
                  <a:cubicBezTo>
                    <a:pt x="138211" y="45329"/>
                    <a:pt x="108165" y="75549"/>
                    <a:pt x="108165" y="114834"/>
                  </a:cubicBezTo>
                  <a:cubicBezTo>
                    <a:pt x="108165" y="114834"/>
                    <a:pt x="108165" y="114834"/>
                    <a:pt x="108165" y="166208"/>
                  </a:cubicBezTo>
                  <a:cubicBezTo>
                    <a:pt x="108165" y="196427"/>
                    <a:pt x="126193" y="220603"/>
                    <a:pt x="150229" y="229669"/>
                  </a:cubicBezTo>
                  <a:cubicBezTo>
                    <a:pt x="120183" y="347525"/>
                    <a:pt x="33051" y="332415"/>
                    <a:pt x="33051" y="332415"/>
                  </a:cubicBezTo>
                  <a:cubicBezTo>
                    <a:pt x="78119" y="320328"/>
                    <a:pt x="87133" y="256866"/>
                    <a:pt x="90138" y="229669"/>
                  </a:cubicBezTo>
                  <a:cubicBezTo>
                    <a:pt x="90138" y="229669"/>
                    <a:pt x="90138" y="229669"/>
                    <a:pt x="63096" y="229669"/>
                  </a:cubicBezTo>
                  <a:cubicBezTo>
                    <a:pt x="27041" y="229669"/>
                    <a:pt x="0" y="202471"/>
                    <a:pt x="0" y="166208"/>
                  </a:cubicBezTo>
                  <a:cubicBezTo>
                    <a:pt x="0" y="166208"/>
                    <a:pt x="0" y="166208"/>
                    <a:pt x="0" y="60439"/>
                  </a:cubicBezTo>
                  <a:cubicBezTo>
                    <a:pt x="0" y="27198"/>
                    <a:pt x="27041" y="0"/>
                    <a:pt x="63096" y="0"/>
                  </a:cubicBezTo>
                  <a:close/>
                </a:path>
              </a:pathLst>
            </a:custGeom>
            <a:solidFill>
              <a:srgbClr val="5B9B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15214" tIns="57607" rIns="115214" bIns="57607"/>
            <a:lstStyle/>
            <a:p>
              <a:pPr marL="0" marR="0" lvl="0" indent="0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18" name="组合 61">
              <a:extLst>
                <a:ext uri="{FF2B5EF4-FFF2-40B4-BE49-F238E27FC236}">
                  <a16:creationId xmlns:a16="http://schemas.microsoft.com/office/drawing/2014/main" id="{5B95D72E-A6E3-6226-2580-C59CC33A9D0B}"/>
                </a:ext>
              </a:extLst>
            </p:cNvPr>
            <p:cNvGrpSpPr/>
            <p:nvPr/>
          </p:nvGrpSpPr>
          <p:grpSpPr>
            <a:xfrm>
              <a:off x="7760669" y="2636615"/>
              <a:ext cx="496825" cy="372585"/>
              <a:chOff x="6218092" y="2774528"/>
              <a:chExt cx="394284" cy="295713"/>
            </a:xfrm>
            <a:solidFill>
              <a:srgbClr val="5B9BD5"/>
            </a:solidFill>
          </p:grpSpPr>
          <p:sp>
            <p:nvSpPr>
              <p:cNvPr id="19" name="Freeform 63">
                <a:extLst>
                  <a:ext uri="{FF2B5EF4-FFF2-40B4-BE49-F238E27FC236}">
                    <a16:creationId xmlns:a16="http://schemas.microsoft.com/office/drawing/2014/main" id="{71DD132D-8AA2-5F40-6788-E881BA3719D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218092" y="2774528"/>
                <a:ext cx="84670" cy="293186"/>
              </a:xfrm>
              <a:custGeom>
                <a:avLst/>
                <a:gdLst>
                  <a:gd name="T0" fmla="*/ 27 w 28"/>
                  <a:gd name="T1" fmla="*/ 0 h 97"/>
                  <a:gd name="T2" fmla="*/ 1 w 28"/>
                  <a:gd name="T3" fmla="*/ 0 h 97"/>
                  <a:gd name="T4" fmla="*/ 0 w 28"/>
                  <a:gd name="T5" fmla="*/ 1 h 97"/>
                  <a:gd name="T6" fmla="*/ 0 w 28"/>
                  <a:gd name="T7" fmla="*/ 96 h 97"/>
                  <a:gd name="T8" fmla="*/ 1 w 28"/>
                  <a:gd name="T9" fmla="*/ 97 h 97"/>
                  <a:gd name="T10" fmla="*/ 27 w 28"/>
                  <a:gd name="T11" fmla="*/ 97 h 97"/>
                  <a:gd name="T12" fmla="*/ 28 w 28"/>
                  <a:gd name="T13" fmla="*/ 96 h 97"/>
                  <a:gd name="T14" fmla="*/ 28 w 28"/>
                  <a:gd name="T15" fmla="*/ 1 h 97"/>
                  <a:gd name="T16" fmla="*/ 27 w 28"/>
                  <a:gd name="T17" fmla="*/ 0 h 97"/>
                  <a:gd name="T18" fmla="*/ 14 w 28"/>
                  <a:gd name="T19" fmla="*/ 94 h 97"/>
                  <a:gd name="T20" fmla="*/ 7 w 28"/>
                  <a:gd name="T21" fmla="*/ 87 h 97"/>
                  <a:gd name="T22" fmla="*/ 14 w 28"/>
                  <a:gd name="T23" fmla="*/ 80 h 97"/>
                  <a:gd name="T24" fmla="*/ 21 w 28"/>
                  <a:gd name="T25" fmla="*/ 87 h 97"/>
                  <a:gd name="T26" fmla="*/ 14 w 28"/>
                  <a:gd name="T27" fmla="*/ 94 h 97"/>
                  <a:gd name="T28" fmla="*/ 24 w 28"/>
                  <a:gd name="T29" fmla="*/ 54 h 97"/>
                  <a:gd name="T30" fmla="*/ 23 w 28"/>
                  <a:gd name="T31" fmla="*/ 55 h 97"/>
                  <a:gd name="T32" fmla="*/ 5 w 28"/>
                  <a:gd name="T33" fmla="*/ 55 h 97"/>
                  <a:gd name="T34" fmla="*/ 4 w 28"/>
                  <a:gd name="T35" fmla="*/ 54 h 97"/>
                  <a:gd name="T36" fmla="*/ 4 w 28"/>
                  <a:gd name="T37" fmla="*/ 6 h 97"/>
                  <a:gd name="T38" fmla="*/ 5 w 28"/>
                  <a:gd name="T39" fmla="*/ 5 h 97"/>
                  <a:gd name="T40" fmla="*/ 23 w 28"/>
                  <a:gd name="T41" fmla="*/ 5 h 97"/>
                  <a:gd name="T42" fmla="*/ 24 w 28"/>
                  <a:gd name="T43" fmla="*/ 6 h 97"/>
                  <a:gd name="T44" fmla="*/ 24 w 28"/>
                  <a:gd name="T45" fmla="*/ 54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8" h="97">
                    <a:moveTo>
                      <a:pt x="27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97"/>
                      <a:pt x="1" y="97"/>
                      <a:pt x="1" y="97"/>
                    </a:cubicBezTo>
                    <a:cubicBezTo>
                      <a:pt x="27" y="97"/>
                      <a:pt x="27" y="97"/>
                      <a:pt x="27" y="97"/>
                    </a:cubicBezTo>
                    <a:cubicBezTo>
                      <a:pt x="27" y="97"/>
                      <a:pt x="28" y="97"/>
                      <a:pt x="28" y="96"/>
                    </a:cubicBezTo>
                    <a:cubicBezTo>
                      <a:pt x="28" y="1"/>
                      <a:pt x="28" y="1"/>
                      <a:pt x="28" y="1"/>
                    </a:cubicBezTo>
                    <a:cubicBezTo>
                      <a:pt x="28" y="1"/>
                      <a:pt x="27" y="0"/>
                      <a:pt x="27" y="0"/>
                    </a:cubicBezTo>
                    <a:close/>
                    <a:moveTo>
                      <a:pt x="14" y="94"/>
                    </a:moveTo>
                    <a:cubicBezTo>
                      <a:pt x="10" y="94"/>
                      <a:pt x="7" y="91"/>
                      <a:pt x="7" y="87"/>
                    </a:cubicBezTo>
                    <a:cubicBezTo>
                      <a:pt x="7" y="83"/>
                      <a:pt x="10" y="80"/>
                      <a:pt x="14" y="80"/>
                    </a:cubicBezTo>
                    <a:cubicBezTo>
                      <a:pt x="18" y="80"/>
                      <a:pt x="21" y="83"/>
                      <a:pt x="21" y="87"/>
                    </a:cubicBezTo>
                    <a:cubicBezTo>
                      <a:pt x="21" y="91"/>
                      <a:pt x="18" y="94"/>
                      <a:pt x="14" y="94"/>
                    </a:cubicBezTo>
                    <a:close/>
                    <a:moveTo>
                      <a:pt x="24" y="54"/>
                    </a:moveTo>
                    <a:cubicBezTo>
                      <a:pt x="24" y="55"/>
                      <a:pt x="24" y="55"/>
                      <a:pt x="23" y="55"/>
                    </a:cubicBezTo>
                    <a:cubicBezTo>
                      <a:pt x="5" y="55"/>
                      <a:pt x="5" y="55"/>
                      <a:pt x="5" y="55"/>
                    </a:cubicBezTo>
                    <a:cubicBezTo>
                      <a:pt x="5" y="55"/>
                      <a:pt x="4" y="55"/>
                      <a:pt x="4" y="54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5" y="5"/>
                      <a:pt x="5" y="5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4" y="5"/>
                      <a:pt x="24" y="6"/>
                      <a:pt x="24" y="6"/>
                    </a:cubicBezTo>
                    <a:lnTo>
                      <a:pt x="24" y="5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0" name="Freeform 64">
                <a:extLst>
                  <a:ext uri="{FF2B5EF4-FFF2-40B4-BE49-F238E27FC236}">
                    <a16:creationId xmlns:a16="http://schemas.microsoft.com/office/drawing/2014/main" id="{9C17374D-AC02-BC3C-9DE7-E21EE404E4A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39576" y="2811177"/>
                <a:ext cx="44231" cy="11373"/>
              </a:xfrm>
              <a:custGeom>
                <a:avLst/>
                <a:gdLst>
                  <a:gd name="T0" fmla="*/ 15 w 15"/>
                  <a:gd name="T1" fmla="*/ 3 h 4"/>
                  <a:gd name="T2" fmla="*/ 14 w 15"/>
                  <a:gd name="T3" fmla="*/ 4 h 4"/>
                  <a:gd name="T4" fmla="*/ 0 w 15"/>
                  <a:gd name="T5" fmla="*/ 4 h 4"/>
                  <a:gd name="T6" fmla="*/ 0 w 15"/>
                  <a:gd name="T7" fmla="*/ 3 h 4"/>
                  <a:gd name="T8" fmla="*/ 0 w 15"/>
                  <a:gd name="T9" fmla="*/ 1 h 4"/>
                  <a:gd name="T10" fmla="*/ 0 w 15"/>
                  <a:gd name="T11" fmla="*/ 0 h 4"/>
                  <a:gd name="T12" fmla="*/ 14 w 15"/>
                  <a:gd name="T13" fmla="*/ 0 h 4"/>
                  <a:gd name="T14" fmla="*/ 15 w 15"/>
                  <a:gd name="T15" fmla="*/ 1 h 4"/>
                  <a:gd name="T16" fmla="*/ 15 w 15"/>
                  <a:gd name="T17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" h="4">
                    <a:moveTo>
                      <a:pt x="15" y="3"/>
                    </a:moveTo>
                    <a:cubicBezTo>
                      <a:pt x="15" y="3"/>
                      <a:pt x="14" y="4"/>
                      <a:pt x="14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3"/>
                      <a:pt x="0" y="3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0"/>
                      <a:pt x="15" y="0"/>
                      <a:pt x="15" y="1"/>
                    </a:cubicBezTo>
                    <a:lnTo>
                      <a:pt x="15" y="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1" name="Freeform 65">
                <a:extLst>
                  <a:ext uri="{FF2B5EF4-FFF2-40B4-BE49-F238E27FC236}">
                    <a16:creationId xmlns:a16="http://schemas.microsoft.com/office/drawing/2014/main" id="{9AF2F9BE-8C1C-6E05-B5E3-F0B5A9CFED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39576" y="2826341"/>
                <a:ext cx="44231" cy="11373"/>
              </a:xfrm>
              <a:custGeom>
                <a:avLst/>
                <a:gdLst>
                  <a:gd name="T0" fmla="*/ 15 w 15"/>
                  <a:gd name="T1" fmla="*/ 3 h 4"/>
                  <a:gd name="T2" fmla="*/ 14 w 15"/>
                  <a:gd name="T3" fmla="*/ 4 h 4"/>
                  <a:gd name="T4" fmla="*/ 1 w 15"/>
                  <a:gd name="T5" fmla="*/ 4 h 4"/>
                  <a:gd name="T6" fmla="*/ 0 w 15"/>
                  <a:gd name="T7" fmla="*/ 3 h 4"/>
                  <a:gd name="T8" fmla="*/ 0 w 15"/>
                  <a:gd name="T9" fmla="*/ 1 h 4"/>
                  <a:gd name="T10" fmla="*/ 1 w 15"/>
                  <a:gd name="T11" fmla="*/ 0 h 4"/>
                  <a:gd name="T12" fmla="*/ 14 w 15"/>
                  <a:gd name="T13" fmla="*/ 0 h 4"/>
                  <a:gd name="T14" fmla="*/ 15 w 15"/>
                  <a:gd name="T15" fmla="*/ 1 h 4"/>
                  <a:gd name="T16" fmla="*/ 15 w 15"/>
                  <a:gd name="T17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" h="4">
                    <a:moveTo>
                      <a:pt x="15" y="3"/>
                    </a:moveTo>
                    <a:cubicBezTo>
                      <a:pt x="15" y="3"/>
                      <a:pt x="14" y="4"/>
                      <a:pt x="14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4"/>
                      <a:pt x="0" y="3"/>
                      <a:pt x="0" y="3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0"/>
                      <a:pt x="15" y="0"/>
                      <a:pt x="15" y="1"/>
                    </a:cubicBezTo>
                    <a:lnTo>
                      <a:pt x="15" y="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2" name="Freeform 66">
                <a:extLst>
                  <a:ext uri="{FF2B5EF4-FFF2-40B4-BE49-F238E27FC236}">
                    <a16:creationId xmlns:a16="http://schemas.microsoft.com/office/drawing/2014/main" id="{39A610FC-AC5C-413F-42E1-F653365AB7C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317927" y="2774528"/>
                <a:ext cx="80879" cy="293186"/>
              </a:xfrm>
              <a:custGeom>
                <a:avLst/>
                <a:gdLst>
                  <a:gd name="T0" fmla="*/ 27 w 27"/>
                  <a:gd name="T1" fmla="*/ 0 h 97"/>
                  <a:gd name="T2" fmla="*/ 1 w 27"/>
                  <a:gd name="T3" fmla="*/ 0 h 97"/>
                  <a:gd name="T4" fmla="*/ 0 w 27"/>
                  <a:gd name="T5" fmla="*/ 1 h 97"/>
                  <a:gd name="T6" fmla="*/ 0 w 27"/>
                  <a:gd name="T7" fmla="*/ 96 h 97"/>
                  <a:gd name="T8" fmla="*/ 1 w 27"/>
                  <a:gd name="T9" fmla="*/ 97 h 97"/>
                  <a:gd name="T10" fmla="*/ 27 w 27"/>
                  <a:gd name="T11" fmla="*/ 97 h 97"/>
                  <a:gd name="T12" fmla="*/ 27 w 27"/>
                  <a:gd name="T13" fmla="*/ 96 h 97"/>
                  <a:gd name="T14" fmla="*/ 27 w 27"/>
                  <a:gd name="T15" fmla="*/ 1 h 97"/>
                  <a:gd name="T16" fmla="*/ 27 w 27"/>
                  <a:gd name="T17" fmla="*/ 0 h 97"/>
                  <a:gd name="T18" fmla="*/ 14 w 27"/>
                  <a:gd name="T19" fmla="*/ 94 h 97"/>
                  <a:gd name="T20" fmla="*/ 7 w 27"/>
                  <a:gd name="T21" fmla="*/ 87 h 97"/>
                  <a:gd name="T22" fmla="*/ 14 w 27"/>
                  <a:gd name="T23" fmla="*/ 80 h 97"/>
                  <a:gd name="T24" fmla="*/ 21 w 27"/>
                  <a:gd name="T25" fmla="*/ 87 h 97"/>
                  <a:gd name="T26" fmla="*/ 14 w 27"/>
                  <a:gd name="T27" fmla="*/ 94 h 97"/>
                  <a:gd name="T28" fmla="*/ 24 w 27"/>
                  <a:gd name="T29" fmla="*/ 54 h 97"/>
                  <a:gd name="T30" fmla="*/ 23 w 27"/>
                  <a:gd name="T31" fmla="*/ 55 h 97"/>
                  <a:gd name="T32" fmla="*/ 5 w 27"/>
                  <a:gd name="T33" fmla="*/ 55 h 97"/>
                  <a:gd name="T34" fmla="*/ 4 w 27"/>
                  <a:gd name="T35" fmla="*/ 54 h 97"/>
                  <a:gd name="T36" fmla="*/ 4 w 27"/>
                  <a:gd name="T37" fmla="*/ 6 h 97"/>
                  <a:gd name="T38" fmla="*/ 5 w 27"/>
                  <a:gd name="T39" fmla="*/ 5 h 97"/>
                  <a:gd name="T40" fmla="*/ 23 w 27"/>
                  <a:gd name="T41" fmla="*/ 5 h 97"/>
                  <a:gd name="T42" fmla="*/ 24 w 27"/>
                  <a:gd name="T43" fmla="*/ 6 h 97"/>
                  <a:gd name="T44" fmla="*/ 24 w 27"/>
                  <a:gd name="T45" fmla="*/ 54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7" h="97">
                    <a:moveTo>
                      <a:pt x="27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97"/>
                      <a:pt x="1" y="97"/>
                      <a:pt x="1" y="97"/>
                    </a:cubicBezTo>
                    <a:cubicBezTo>
                      <a:pt x="27" y="97"/>
                      <a:pt x="27" y="97"/>
                      <a:pt x="27" y="97"/>
                    </a:cubicBezTo>
                    <a:cubicBezTo>
                      <a:pt x="27" y="97"/>
                      <a:pt x="27" y="97"/>
                      <a:pt x="27" y="96"/>
                    </a:cubicBezTo>
                    <a:cubicBezTo>
                      <a:pt x="27" y="1"/>
                      <a:pt x="27" y="1"/>
                      <a:pt x="27" y="1"/>
                    </a:cubicBezTo>
                    <a:cubicBezTo>
                      <a:pt x="27" y="1"/>
                      <a:pt x="27" y="0"/>
                      <a:pt x="27" y="0"/>
                    </a:cubicBezTo>
                    <a:close/>
                    <a:moveTo>
                      <a:pt x="14" y="94"/>
                    </a:moveTo>
                    <a:cubicBezTo>
                      <a:pt x="10" y="94"/>
                      <a:pt x="7" y="91"/>
                      <a:pt x="7" y="87"/>
                    </a:cubicBezTo>
                    <a:cubicBezTo>
                      <a:pt x="7" y="83"/>
                      <a:pt x="10" y="80"/>
                      <a:pt x="14" y="80"/>
                    </a:cubicBezTo>
                    <a:cubicBezTo>
                      <a:pt x="18" y="80"/>
                      <a:pt x="21" y="83"/>
                      <a:pt x="21" y="87"/>
                    </a:cubicBezTo>
                    <a:cubicBezTo>
                      <a:pt x="21" y="91"/>
                      <a:pt x="18" y="94"/>
                      <a:pt x="14" y="94"/>
                    </a:cubicBezTo>
                    <a:close/>
                    <a:moveTo>
                      <a:pt x="24" y="54"/>
                    </a:moveTo>
                    <a:cubicBezTo>
                      <a:pt x="24" y="55"/>
                      <a:pt x="24" y="55"/>
                      <a:pt x="23" y="55"/>
                    </a:cubicBezTo>
                    <a:cubicBezTo>
                      <a:pt x="5" y="55"/>
                      <a:pt x="5" y="55"/>
                      <a:pt x="5" y="55"/>
                    </a:cubicBezTo>
                    <a:cubicBezTo>
                      <a:pt x="5" y="55"/>
                      <a:pt x="4" y="55"/>
                      <a:pt x="4" y="54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5" y="5"/>
                      <a:pt x="5" y="5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4" y="5"/>
                      <a:pt x="24" y="6"/>
                      <a:pt x="24" y="6"/>
                    </a:cubicBezTo>
                    <a:lnTo>
                      <a:pt x="24" y="5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3" name="Freeform 67">
                <a:extLst>
                  <a:ext uri="{FF2B5EF4-FFF2-40B4-BE49-F238E27FC236}">
                    <a16:creationId xmlns:a16="http://schemas.microsoft.com/office/drawing/2014/main" id="{B453DC8B-B713-FAB0-9D5F-EA5390B9B8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38147" y="2811177"/>
                <a:ext cx="42967" cy="11373"/>
              </a:xfrm>
              <a:custGeom>
                <a:avLst/>
                <a:gdLst>
                  <a:gd name="T0" fmla="*/ 14 w 14"/>
                  <a:gd name="T1" fmla="*/ 3 h 4"/>
                  <a:gd name="T2" fmla="*/ 14 w 14"/>
                  <a:gd name="T3" fmla="*/ 4 h 4"/>
                  <a:gd name="T4" fmla="*/ 0 w 14"/>
                  <a:gd name="T5" fmla="*/ 4 h 4"/>
                  <a:gd name="T6" fmla="*/ 0 w 14"/>
                  <a:gd name="T7" fmla="*/ 3 h 4"/>
                  <a:gd name="T8" fmla="*/ 0 w 14"/>
                  <a:gd name="T9" fmla="*/ 1 h 4"/>
                  <a:gd name="T10" fmla="*/ 0 w 14"/>
                  <a:gd name="T11" fmla="*/ 0 h 4"/>
                  <a:gd name="T12" fmla="*/ 14 w 14"/>
                  <a:gd name="T13" fmla="*/ 0 h 4"/>
                  <a:gd name="T14" fmla="*/ 14 w 14"/>
                  <a:gd name="T15" fmla="*/ 1 h 4"/>
                  <a:gd name="T16" fmla="*/ 14 w 14"/>
                  <a:gd name="T17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" h="4">
                    <a:moveTo>
                      <a:pt x="14" y="3"/>
                    </a:moveTo>
                    <a:cubicBezTo>
                      <a:pt x="14" y="3"/>
                      <a:pt x="14" y="4"/>
                      <a:pt x="14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3"/>
                      <a:pt x="0" y="3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0"/>
                      <a:pt x="14" y="0"/>
                      <a:pt x="14" y="1"/>
                    </a:cubicBezTo>
                    <a:lnTo>
                      <a:pt x="14" y="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4" name="Freeform 68">
                <a:extLst>
                  <a:ext uri="{FF2B5EF4-FFF2-40B4-BE49-F238E27FC236}">
                    <a16:creationId xmlns:a16="http://schemas.microsoft.com/office/drawing/2014/main" id="{A8517822-5739-0346-4FF5-699F57412E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38147" y="2826341"/>
                <a:ext cx="45494" cy="11373"/>
              </a:xfrm>
              <a:custGeom>
                <a:avLst/>
                <a:gdLst>
                  <a:gd name="T0" fmla="*/ 15 w 15"/>
                  <a:gd name="T1" fmla="*/ 3 h 4"/>
                  <a:gd name="T2" fmla="*/ 14 w 15"/>
                  <a:gd name="T3" fmla="*/ 4 h 4"/>
                  <a:gd name="T4" fmla="*/ 0 w 15"/>
                  <a:gd name="T5" fmla="*/ 4 h 4"/>
                  <a:gd name="T6" fmla="*/ 0 w 15"/>
                  <a:gd name="T7" fmla="*/ 3 h 4"/>
                  <a:gd name="T8" fmla="*/ 0 w 15"/>
                  <a:gd name="T9" fmla="*/ 1 h 4"/>
                  <a:gd name="T10" fmla="*/ 0 w 15"/>
                  <a:gd name="T11" fmla="*/ 0 h 4"/>
                  <a:gd name="T12" fmla="*/ 14 w 15"/>
                  <a:gd name="T13" fmla="*/ 0 h 4"/>
                  <a:gd name="T14" fmla="*/ 15 w 15"/>
                  <a:gd name="T15" fmla="*/ 1 h 4"/>
                  <a:gd name="T16" fmla="*/ 15 w 15"/>
                  <a:gd name="T17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" h="4">
                    <a:moveTo>
                      <a:pt x="15" y="3"/>
                    </a:moveTo>
                    <a:cubicBezTo>
                      <a:pt x="15" y="3"/>
                      <a:pt x="14" y="4"/>
                      <a:pt x="14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3"/>
                      <a:pt x="0" y="3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0"/>
                      <a:pt x="15" y="0"/>
                      <a:pt x="15" y="1"/>
                    </a:cubicBezTo>
                    <a:lnTo>
                      <a:pt x="15" y="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5" name="Freeform 69">
                <a:extLst>
                  <a:ext uri="{FF2B5EF4-FFF2-40B4-BE49-F238E27FC236}">
                    <a16:creationId xmlns:a16="http://schemas.microsoft.com/office/drawing/2014/main" id="{AD1B7888-67E4-8888-FECD-5F87CAB0A15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407652" y="2774528"/>
                <a:ext cx="204724" cy="295713"/>
              </a:xfrm>
              <a:custGeom>
                <a:avLst/>
                <a:gdLst>
                  <a:gd name="T0" fmla="*/ 23 w 68"/>
                  <a:gd name="T1" fmla="*/ 0 h 98"/>
                  <a:gd name="T2" fmla="*/ 0 w 68"/>
                  <a:gd name="T3" fmla="*/ 12 h 98"/>
                  <a:gd name="T4" fmla="*/ 0 w 68"/>
                  <a:gd name="T5" fmla="*/ 13 h 98"/>
                  <a:gd name="T6" fmla="*/ 44 w 68"/>
                  <a:gd name="T7" fmla="*/ 97 h 98"/>
                  <a:gd name="T8" fmla="*/ 45 w 68"/>
                  <a:gd name="T9" fmla="*/ 98 h 98"/>
                  <a:gd name="T10" fmla="*/ 67 w 68"/>
                  <a:gd name="T11" fmla="*/ 86 h 98"/>
                  <a:gd name="T12" fmla="*/ 68 w 68"/>
                  <a:gd name="T13" fmla="*/ 85 h 98"/>
                  <a:gd name="T14" fmla="*/ 24 w 68"/>
                  <a:gd name="T15" fmla="*/ 0 h 98"/>
                  <a:gd name="T16" fmla="*/ 23 w 68"/>
                  <a:gd name="T17" fmla="*/ 0 h 98"/>
                  <a:gd name="T18" fmla="*/ 54 w 68"/>
                  <a:gd name="T19" fmla="*/ 89 h 98"/>
                  <a:gd name="T20" fmla="*/ 45 w 68"/>
                  <a:gd name="T21" fmla="*/ 86 h 98"/>
                  <a:gd name="T22" fmla="*/ 48 w 68"/>
                  <a:gd name="T23" fmla="*/ 77 h 98"/>
                  <a:gd name="T24" fmla="*/ 57 w 68"/>
                  <a:gd name="T25" fmla="*/ 80 h 98"/>
                  <a:gd name="T26" fmla="*/ 54 w 68"/>
                  <a:gd name="T27" fmla="*/ 89 h 98"/>
                  <a:gd name="T28" fmla="*/ 45 w 68"/>
                  <a:gd name="T29" fmla="*/ 49 h 98"/>
                  <a:gd name="T30" fmla="*/ 45 w 68"/>
                  <a:gd name="T31" fmla="*/ 50 h 98"/>
                  <a:gd name="T32" fmla="*/ 29 w 68"/>
                  <a:gd name="T33" fmla="*/ 59 h 98"/>
                  <a:gd name="T34" fmla="*/ 28 w 68"/>
                  <a:gd name="T35" fmla="*/ 58 h 98"/>
                  <a:gd name="T36" fmla="*/ 6 w 68"/>
                  <a:gd name="T37" fmla="*/ 15 h 98"/>
                  <a:gd name="T38" fmla="*/ 6 w 68"/>
                  <a:gd name="T39" fmla="*/ 14 h 98"/>
                  <a:gd name="T40" fmla="*/ 22 w 68"/>
                  <a:gd name="T41" fmla="*/ 6 h 98"/>
                  <a:gd name="T42" fmla="*/ 23 w 68"/>
                  <a:gd name="T43" fmla="*/ 6 h 98"/>
                  <a:gd name="T44" fmla="*/ 45 w 68"/>
                  <a:gd name="T45" fmla="*/ 49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68" h="98">
                    <a:moveTo>
                      <a:pt x="23" y="0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0" y="12"/>
                      <a:pt x="0" y="12"/>
                      <a:pt x="0" y="13"/>
                    </a:cubicBezTo>
                    <a:cubicBezTo>
                      <a:pt x="44" y="97"/>
                      <a:pt x="44" y="97"/>
                      <a:pt x="44" y="97"/>
                    </a:cubicBezTo>
                    <a:cubicBezTo>
                      <a:pt x="44" y="98"/>
                      <a:pt x="44" y="98"/>
                      <a:pt x="45" y="98"/>
                    </a:cubicBezTo>
                    <a:cubicBezTo>
                      <a:pt x="67" y="86"/>
                      <a:pt x="67" y="86"/>
                      <a:pt x="67" y="86"/>
                    </a:cubicBezTo>
                    <a:cubicBezTo>
                      <a:pt x="68" y="86"/>
                      <a:pt x="68" y="85"/>
                      <a:pt x="68" y="85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4" y="0"/>
                      <a:pt x="23" y="0"/>
                      <a:pt x="23" y="0"/>
                    </a:cubicBezTo>
                    <a:close/>
                    <a:moveTo>
                      <a:pt x="54" y="89"/>
                    </a:moveTo>
                    <a:cubicBezTo>
                      <a:pt x="51" y="90"/>
                      <a:pt x="47" y="89"/>
                      <a:pt x="45" y="86"/>
                    </a:cubicBezTo>
                    <a:cubicBezTo>
                      <a:pt x="44" y="83"/>
                      <a:pt x="45" y="79"/>
                      <a:pt x="48" y="77"/>
                    </a:cubicBezTo>
                    <a:cubicBezTo>
                      <a:pt x="52" y="75"/>
                      <a:pt x="56" y="76"/>
                      <a:pt x="57" y="80"/>
                    </a:cubicBezTo>
                    <a:cubicBezTo>
                      <a:pt x="59" y="83"/>
                      <a:pt x="58" y="87"/>
                      <a:pt x="54" y="89"/>
                    </a:cubicBezTo>
                    <a:close/>
                    <a:moveTo>
                      <a:pt x="45" y="49"/>
                    </a:moveTo>
                    <a:cubicBezTo>
                      <a:pt x="46" y="50"/>
                      <a:pt x="45" y="50"/>
                      <a:pt x="45" y="50"/>
                    </a:cubicBezTo>
                    <a:cubicBezTo>
                      <a:pt x="29" y="59"/>
                      <a:pt x="29" y="59"/>
                      <a:pt x="29" y="59"/>
                    </a:cubicBezTo>
                    <a:cubicBezTo>
                      <a:pt x="29" y="59"/>
                      <a:pt x="28" y="59"/>
                      <a:pt x="28" y="58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6" y="15"/>
                      <a:pt x="6" y="14"/>
                      <a:pt x="6" y="14"/>
                    </a:cubicBezTo>
                    <a:cubicBezTo>
                      <a:pt x="22" y="6"/>
                      <a:pt x="22" y="6"/>
                      <a:pt x="22" y="6"/>
                    </a:cubicBezTo>
                    <a:cubicBezTo>
                      <a:pt x="22" y="6"/>
                      <a:pt x="23" y="6"/>
                      <a:pt x="23" y="6"/>
                    </a:cubicBezTo>
                    <a:lnTo>
                      <a:pt x="45" y="49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6" name="Freeform 70">
                <a:extLst>
                  <a:ext uri="{FF2B5EF4-FFF2-40B4-BE49-F238E27FC236}">
                    <a16:creationId xmlns:a16="http://schemas.microsoft.com/office/drawing/2014/main" id="{32ADE08B-D157-263C-8780-671A57D59F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40509" y="2813704"/>
                <a:ext cx="41704" cy="30330"/>
              </a:xfrm>
              <a:custGeom>
                <a:avLst/>
                <a:gdLst>
                  <a:gd name="T0" fmla="*/ 14 w 14"/>
                  <a:gd name="T1" fmla="*/ 2 h 10"/>
                  <a:gd name="T2" fmla="*/ 14 w 14"/>
                  <a:gd name="T3" fmla="*/ 3 h 10"/>
                  <a:gd name="T4" fmla="*/ 2 w 14"/>
                  <a:gd name="T5" fmla="*/ 9 h 10"/>
                  <a:gd name="T6" fmla="*/ 1 w 14"/>
                  <a:gd name="T7" fmla="*/ 9 h 10"/>
                  <a:gd name="T8" fmla="*/ 0 w 14"/>
                  <a:gd name="T9" fmla="*/ 7 h 10"/>
                  <a:gd name="T10" fmla="*/ 0 w 14"/>
                  <a:gd name="T11" fmla="*/ 6 h 10"/>
                  <a:gd name="T12" fmla="*/ 12 w 14"/>
                  <a:gd name="T13" fmla="*/ 0 h 10"/>
                  <a:gd name="T14" fmla="*/ 13 w 14"/>
                  <a:gd name="T15" fmla="*/ 0 h 10"/>
                  <a:gd name="T16" fmla="*/ 14 w 14"/>
                  <a:gd name="T17" fmla="*/ 2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" h="10">
                    <a:moveTo>
                      <a:pt x="14" y="2"/>
                    </a:moveTo>
                    <a:cubicBezTo>
                      <a:pt x="14" y="3"/>
                      <a:pt x="14" y="3"/>
                      <a:pt x="14" y="3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1" y="10"/>
                      <a:pt x="1" y="9"/>
                      <a:pt x="1" y="9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6"/>
                      <a:pt x="0" y="6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0"/>
                      <a:pt x="13" y="0"/>
                      <a:pt x="13" y="0"/>
                    </a:cubicBezTo>
                    <a:lnTo>
                      <a:pt x="14" y="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7" name="Freeform 71">
                <a:extLst>
                  <a:ext uri="{FF2B5EF4-FFF2-40B4-BE49-F238E27FC236}">
                    <a16:creationId xmlns:a16="http://schemas.microsoft.com/office/drawing/2014/main" id="{833CDE84-7D3C-96A0-451F-25A141AD07C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46828" y="2826341"/>
                <a:ext cx="45494" cy="30330"/>
              </a:xfrm>
              <a:custGeom>
                <a:avLst/>
                <a:gdLst>
                  <a:gd name="T0" fmla="*/ 14 w 15"/>
                  <a:gd name="T1" fmla="*/ 3 h 10"/>
                  <a:gd name="T2" fmla="*/ 14 w 15"/>
                  <a:gd name="T3" fmla="*/ 4 h 10"/>
                  <a:gd name="T4" fmla="*/ 2 w 15"/>
                  <a:gd name="T5" fmla="*/ 10 h 10"/>
                  <a:gd name="T6" fmla="*/ 1 w 15"/>
                  <a:gd name="T7" fmla="*/ 9 h 10"/>
                  <a:gd name="T8" fmla="*/ 0 w 15"/>
                  <a:gd name="T9" fmla="*/ 8 h 10"/>
                  <a:gd name="T10" fmla="*/ 1 w 15"/>
                  <a:gd name="T11" fmla="*/ 6 h 10"/>
                  <a:gd name="T12" fmla="*/ 12 w 15"/>
                  <a:gd name="T13" fmla="*/ 0 h 10"/>
                  <a:gd name="T14" fmla="*/ 13 w 15"/>
                  <a:gd name="T15" fmla="*/ 1 h 10"/>
                  <a:gd name="T16" fmla="*/ 14 w 15"/>
                  <a:gd name="T17" fmla="*/ 3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" h="10">
                    <a:moveTo>
                      <a:pt x="14" y="3"/>
                    </a:moveTo>
                    <a:cubicBezTo>
                      <a:pt x="15" y="3"/>
                      <a:pt x="14" y="3"/>
                      <a:pt x="14" y="4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2" y="10"/>
                      <a:pt x="1" y="10"/>
                      <a:pt x="1" y="9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7"/>
                      <a:pt x="0" y="7"/>
                      <a:pt x="1" y="6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3" y="0"/>
                      <a:pt x="13" y="0"/>
                      <a:pt x="13" y="1"/>
                    </a:cubicBezTo>
                    <a:lnTo>
                      <a:pt x="14" y="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28" name="Freeform 76">
              <a:extLst>
                <a:ext uri="{FF2B5EF4-FFF2-40B4-BE49-F238E27FC236}">
                  <a16:creationId xmlns:a16="http://schemas.microsoft.com/office/drawing/2014/main" id="{014F6280-CD11-D2B2-DB06-780E1B0923B5}"/>
                </a:ext>
              </a:extLst>
            </p:cNvPr>
            <p:cNvSpPr>
              <a:spLocks/>
            </p:cNvSpPr>
            <p:nvPr/>
          </p:nvSpPr>
          <p:spPr bwMode="auto">
            <a:xfrm>
              <a:off x="5516754" y="5702429"/>
              <a:ext cx="94016" cy="140012"/>
            </a:xfrm>
            <a:custGeom>
              <a:avLst/>
              <a:gdLst>
                <a:gd name="T0" fmla="*/ 2147483646 w 14"/>
                <a:gd name="T1" fmla="*/ 0 h 21"/>
                <a:gd name="T2" fmla="*/ 2147483646 w 14"/>
                <a:gd name="T3" fmla="*/ 0 h 21"/>
                <a:gd name="T4" fmla="*/ 0 w 14"/>
                <a:gd name="T5" fmla="*/ 2147483646 h 21"/>
                <a:gd name="T6" fmla="*/ 0 w 14"/>
                <a:gd name="T7" fmla="*/ 2147483646 h 21"/>
                <a:gd name="T8" fmla="*/ 2147483646 w 14"/>
                <a:gd name="T9" fmla="*/ 2147483646 h 21"/>
                <a:gd name="T10" fmla="*/ 2147483646 w 14"/>
                <a:gd name="T11" fmla="*/ 2147483646 h 21"/>
                <a:gd name="T12" fmla="*/ 2147483646 w 14"/>
                <a:gd name="T13" fmla="*/ 2147483646 h 21"/>
                <a:gd name="T14" fmla="*/ 2147483646 w 14"/>
                <a:gd name="T15" fmla="*/ 2147483646 h 21"/>
                <a:gd name="T16" fmla="*/ 2147483646 w 14"/>
                <a:gd name="T17" fmla="*/ 0 h 2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4"/>
                <a:gd name="T28" fmla="*/ 0 h 21"/>
                <a:gd name="T29" fmla="*/ 14 w 14"/>
                <a:gd name="T30" fmla="*/ 21 h 2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4" h="21">
                  <a:moveTo>
                    <a:pt x="13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1"/>
                    <a:pt x="1" y="21"/>
                    <a:pt x="1" y="21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4" y="21"/>
                    <a:pt x="14" y="21"/>
                    <a:pt x="14" y="20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0"/>
                    <a:pt x="14" y="0"/>
                    <a:pt x="13" y="0"/>
                  </a:cubicBezTo>
                  <a:close/>
                </a:path>
              </a:pathLst>
            </a:custGeom>
            <a:solidFill>
              <a:srgbClr val="F6F6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15214" tIns="57607" rIns="115214" bIns="57607"/>
            <a:lstStyle/>
            <a:p>
              <a:pPr eaLnBrk="0" hangingPunct="0"/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9" name="Freeform 77">
              <a:extLst>
                <a:ext uri="{FF2B5EF4-FFF2-40B4-BE49-F238E27FC236}">
                  <a16:creationId xmlns:a16="http://schemas.microsoft.com/office/drawing/2014/main" id="{52C09196-B3CA-BF07-0748-3F025237D520}"/>
                </a:ext>
              </a:extLst>
            </p:cNvPr>
            <p:cNvSpPr>
              <a:spLocks/>
            </p:cNvSpPr>
            <p:nvPr/>
          </p:nvSpPr>
          <p:spPr bwMode="auto">
            <a:xfrm>
              <a:off x="5674781" y="5760435"/>
              <a:ext cx="96017" cy="82007"/>
            </a:xfrm>
            <a:custGeom>
              <a:avLst/>
              <a:gdLst>
                <a:gd name="T0" fmla="*/ 2147483646 w 14"/>
                <a:gd name="T1" fmla="*/ 0 h 12"/>
                <a:gd name="T2" fmla="*/ 2147483646 w 14"/>
                <a:gd name="T3" fmla="*/ 0 h 12"/>
                <a:gd name="T4" fmla="*/ 0 w 14"/>
                <a:gd name="T5" fmla="*/ 0 h 12"/>
                <a:gd name="T6" fmla="*/ 0 w 14"/>
                <a:gd name="T7" fmla="*/ 2147483646 h 12"/>
                <a:gd name="T8" fmla="*/ 2147483646 w 14"/>
                <a:gd name="T9" fmla="*/ 2147483646 h 12"/>
                <a:gd name="T10" fmla="*/ 2147483646 w 14"/>
                <a:gd name="T11" fmla="*/ 2147483646 h 12"/>
                <a:gd name="T12" fmla="*/ 2147483646 w 14"/>
                <a:gd name="T13" fmla="*/ 2147483646 h 12"/>
                <a:gd name="T14" fmla="*/ 2147483646 w 14"/>
                <a:gd name="T15" fmla="*/ 0 h 12"/>
                <a:gd name="T16" fmla="*/ 2147483646 w 14"/>
                <a:gd name="T17" fmla="*/ 0 h 1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4"/>
                <a:gd name="T28" fmla="*/ 0 h 12"/>
                <a:gd name="T29" fmla="*/ 14 w 14"/>
                <a:gd name="T30" fmla="*/ 12 h 1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4" h="12">
                  <a:moveTo>
                    <a:pt x="13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1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4" y="12"/>
                    <a:pt x="14" y="12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3" y="0"/>
                    <a:pt x="13" y="0"/>
                  </a:cubicBezTo>
                  <a:close/>
                </a:path>
              </a:pathLst>
            </a:custGeom>
            <a:solidFill>
              <a:srgbClr val="F6F6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15214" tIns="57607" rIns="115214" bIns="57607"/>
            <a:lstStyle/>
            <a:p>
              <a:pPr eaLnBrk="0" hangingPunct="0"/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0" name="Freeform 78">
              <a:extLst>
                <a:ext uri="{FF2B5EF4-FFF2-40B4-BE49-F238E27FC236}">
                  <a16:creationId xmlns:a16="http://schemas.microsoft.com/office/drawing/2014/main" id="{248022A7-EFA3-C0BA-828F-D279459DD325}"/>
                </a:ext>
              </a:extLst>
            </p:cNvPr>
            <p:cNvSpPr>
              <a:spLocks/>
            </p:cNvSpPr>
            <p:nvPr/>
          </p:nvSpPr>
          <p:spPr bwMode="auto">
            <a:xfrm>
              <a:off x="5828810" y="5596420"/>
              <a:ext cx="92017" cy="246021"/>
            </a:xfrm>
            <a:custGeom>
              <a:avLst/>
              <a:gdLst>
                <a:gd name="T0" fmla="*/ 2147483646 w 14"/>
                <a:gd name="T1" fmla="*/ 0 h 37"/>
                <a:gd name="T2" fmla="*/ 2147483646 w 14"/>
                <a:gd name="T3" fmla="*/ 0 h 37"/>
                <a:gd name="T4" fmla="*/ 0 w 14"/>
                <a:gd name="T5" fmla="*/ 2147483646 h 37"/>
                <a:gd name="T6" fmla="*/ 0 w 14"/>
                <a:gd name="T7" fmla="*/ 2147483646 h 37"/>
                <a:gd name="T8" fmla="*/ 2147483646 w 14"/>
                <a:gd name="T9" fmla="*/ 2147483646 h 37"/>
                <a:gd name="T10" fmla="*/ 2147483646 w 14"/>
                <a:gd name="T11" fmla="*/ 2147483646 h 37"/>
                <a:gd name="T12" fmla="*/ 2147483646 w 14"/>
                <a:gd name="T13" fmla="*/ 2147483646 h 37"/>
                <a:gd name="T14" fmla="*/ 2147483646 w 14"/>
                <a:gd name="T15" fmla="*/ 2147483646 h 37"/>
                <a:gd name="T16" fmla="*/ 2147483646 w 14"/>
                <a:gd name="T17" fmla="*/ 0 h 3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4"/>
                <a:gd name="T28" fmla="*/ 0 h 37"/>
                <a:gd name="T29" fmla="*/ 14 w 14"/>
                <a:gd name="T30" fmla="*/ 37 h 3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4" h="37">
                  <a:moveTo>
                    <a:pt x="13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6"/>
                    <a:pt x="1" y="37"/>
                    <a:pt x="1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4" y="37"/>
                    <a:pt x="14" y="36"/>
                    <a:pt x="14" y="35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1"/>
                    <a:pt x="14" y="0"/>
                    <a:pt x="13" y="0"/>
                  </a:cubicBezTo>
                  <a:close/>
                </a:path>
              </a:pathLst>
            </a:custGeom>
            <a:solidFill>
              <a:srgbClr val="F6F6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15214" tIns="57607" rIns="115214" bIns="57607"/>
            <a:lstStyle/>
            <a:p>
              <a:pPr eaLnBrk="0" hangingPunct="0"/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1" name="Freeform 79">
              <a:extLst>
                <a:ext uri="{FF2B5EF4-FFF2-40B4-BE49-F238E27FC236}">
                  <a16:creationId xmlns:a16="http://schemas.microsoft.com/office/drawing/2014/main" id="{2A37807A-A1A8-AE18-FBB0-D91C39257587}"/>
                </a:ext>
              </a:extLst>
            </p:cNvPr>
            <p:cNvSpPr>
              <a:spLocks/>
            </p:cNvSpPr>
            <p:nvPr/>
          </p:nvSpPr>
          <p:spPr bwMode="auto">
            <a:xfrm>
              <a:off x="5986838" y="5362398"/>
              <a:ext cx="96017" cy="480042"/>
            </a:xfrm>
            <a:custGeom>
              <a:avLst/>
              <a:gdLst>
                <a:gd name="T0" fmla="*/ 2147483646 w 14"/>
                <a:gd name="T1" fmla="*/ 0 h 72"/>
                <a:gd name="T2" fmla="*/ 2147483646 w 14"/>
                <a:gd name="T3" fmla="*/ 0 h 72"/>
                <a:gd name="T4" fmla="*/ 0 w 14"/>
                <a:gd name="T5" fmla="*/ 2147483646 h 72"/>
                <a:gd name="T6" fmla="*/ 0 w 14"/>
                <a:gd name="T7" fmla="*/ 2147483646 h 72"/>
                <a:gd name="T8" fmla="*/ 2147483646 w 14"/>
                <a:gd name="T9" fmla="*/ 2147483646 h 72"/>
                <a:gd name="T10" fmla="*/ 2147483646 w 14"/>
                <a:gd name="T11" fmla="*/ 2147483646 h 72"/>
                <a:gd name="T12" fmla="*/ 2147483646 w 14"/>
                <a:gd name="T13" fmla="*/ 2147483646 h 72"/>
                <a:gd name="T14" fmla="*/ 2147483646 w 14"/>
                <a:gd name="T15" fmla="*/ 2147483646 h 72"/>
                <a:gd name="T16" fmla="*/ 2147483646 w 14"/>
                <a:gd name="T17" fmla="*/ 0 h 7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4"/>
                <a:gd name="T28" fmla="*/ 0 h 72"/>
                <a:gd name="T29" fmla="*/ 14 w 14"/>
                <a:gd name="T30" fmla="*/ 72 h 7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4" h="72">
                  <a:moveTo>
                    <a:pt x="13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0"/>
                    <a:pt x="1" y="72"/>
                    <a:pt x="1" y="72"/>
                  </a:cubicBezTo>
                  <a:cubicBezTo>
                    <a:pt x="13" y="72"/>
                    <a:pt x="13" y="72"/>
                    <a:pt x="13" y="72"/>
                  </a:cubicBezTo>
                  <a:cubicBezTo>
                    <a:pt x="14" y="72"/>
                    <a:pt x="14" y="70"/>
                    <a:pt x="14" y="68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4" y="2"/>
                    <a:pt x="14" y="0"/>
                    <a:pt x="13" y="0"/>
                  </a:cubicBezTo>
                  <a:close/>
                </a:path>
              </a:pathLst>
            </a:custGeom>
            <a:solidFill>
              <a:srgbClr val="F6F6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15214" tIns="57607" rIns="115214" bIns="57607"/>
            <a:lstStyle/>
            <a:p>
              <a:pPr eaLnBrk="0" hangingPunct="0"/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2" name="Freeform 80">
              <a:extLst>
                <a:ext uri="{FF2B5EF4-FFF2-40B4-BE49-F238E27FC236}">
                  <a16:creationId xmlns:a16="http://schemas.microsoft.com/office/drawing/2014/main" id="{DEBC17BF-5B19-C0F6-C804-EDE22B2AB20E}"/>
                </a:ext>
              </a:extLst>
            </p:cNvPr>
            <p:cNvSpPr>
              <a:spLocks/>
            </p:cNvSpPr>
            <p:nvPr/>
          </p:nvSpPr>
          <p:spPr bwMode="auto">
            <a:xfrm>
              <a:off x="5504751" y="5056372"/>
              <a:ext cx="584105" cy="608054"/>
            </a:xfrm>
            <a:custGeom>
              <a:avLst/>
              <a:gdLst>
                <a:gd name="T0" fmla="*/ 2147483646 w 209"/>
                <a:gd name="T1" fmla="*/ 2147483646 h 218"/>
                <a:gd name="T2" fmla="*/ 2147483646 w 209"/>
                <a:gd name="T3" fmla="*/ 2147483646 h 218"/>
                <a:gd name="T4" fmla="*/ 2147483646 w 209"/>
                <a:gd name="T5" fmla="*/ 2147483646 h 218"/>
                <a:gd name="T6" fmla="*/ 2147483646 w 209"/>
                <a:gd name="T7" fmla="*/ 2147483646 h 218"/>
                <a:gd name="T8" fmla="*/ 0 w 209"/>
                <a:gd name="T9" fmla="*/ 2147483646 h 218"/>
                <a:gd name="T10" fmla="*/ 2147483646 w 209"/>
                <a:gd name="T11" fmla="*/ 2147483646 h 218"/>
                <a:gd name="T12" fmla="*/ 2147483646 w 209"/>
                <a:gd name="T13" fmla="*/ 2147483646 h 218"/>
                <a:gd name="T14" fmla="*/ 2147483646 w 209"/>
                <a:gd name="T15" fmla="*/ 2147483646 h 218"/>
                <a:gd name="T16" fmla="*/ 2147483646 w 209"/>
                <a:gd name="T17" fmla="*/ 2147483646 h 218"/>
                <a:gd name="T18" fmla="*/ 2147483646 w 209"/>
                <a:gd name="T19" fmla="*/ 2147483646 h 218"/>
                <a:gd name="T20" fmla="*/ 2147483646 w 209"/>
                <a:gd name="T21" fmla="*/ 2147483646 h 218"/>
                <a:gd name="T22" fmla="*/ 2147483646 w 209"/>
                <a:gd name="T23" fmla="*/ 0 h 218"/>
                <a:gd name="T24" fmla="*/ 2147483646 w 209"/>
                <a:gd name="T25" fmla="*/ 2147483646 h 218"/>
                <a:gd name="T26" fmla="*/ 2147483646 w 209"/>
                <a:gd name="T27" fmla="*/ 2147483646 h 21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209"/>
                <a:gd name="T43" fmla="*/ 0 h 218"/>
                <a:gd name="T44" fmla="*/ 209 w 209"/>
                <a:gd name="T45" fmla="*/ 218 h 21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209" h="218">
                  <a:moveTo>
                    <a:pt x="147" y="48"/>
                  </a:moveTo>
                  <a:lnTo>
                    <a:pt x="159" y="58"/>
                  </a:lnTo>
                  <a:lnTo>
                    <a:pt x="71" y="191"/>
                  </a:lnTo>
                  <a:lnTo>
                    <a:pt x="19" y="163"/>
                  </a:lnTo>
                  <a:lnTo>
                    <a:pt x="0" y="187"/>
                  </a:lnTo>
                  <a:lnTo>
                    <a:pt x="14" y="198"/>
                  </a:lnTo>
                  <a:lnTo>
                    <a:pt x="23" y="187"/>
                  </a:lnTo>
                  <a:lnTo>
                    <a:pt x="78" y="218"/>
                  </a:lnTo>
                  <a:lnTo>
                    <a:pt x="176" y="67"/>
                  </a:lnTo>
                  <a:lnTo>
                    <a:pt x="188" y="77"/>
                  </a:lnTo>
                  <a:lnTo>
                    <a:pt x="197" y="38"/>
                  </a:lnTo>
                  <a:lnTo>
                    <a:pt x="209" y="0"/>
                  </a:lnTo>
                  <a:lnTo>
                    <a:pt x="178" y="24"/>
                  </a:lnTo>
                  <a:lnTo>
                    <a:pt x="147" y="48"/>
                  </a:lnTo>
                  <a:close/>
                </a:path>
              </a:pathLst>
            </a:custGeom>
            <a:solidFill>
              <a:srgbClr val="F6F6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15214" tIns="57607" rIns="115214" bIns="57607"/>
            <a:lstStyle/>
            <a:p>
              <a:pPr eaLnBrk="0" hangingPunct="0"/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3" name="任意多边形 59">
              <a:extLst>
                <a:ext uri="{FF2B5EF4-FFF2-40B4-BE49-F238E27FC236}">
                  <a16:creationId xmlns:a16="http://schemas.microsoft.com/office/drawing/2014/main" id="{75D1577C-000C-E206-3C9F-815B7CA94D29}"/>
                </a:ext>
              </a:extLst>
            </p:cNvPr>
            <p:cNvSpPr>
              <a:spLocks/>
            </p:cNvSpPr>
            <p:nvPr/>
          </p:nvSpPr>
          <p:spPr bwMode="auto">
            <a:xfrm>
              <a:off x="8237244" y="4760346"/>
              <a:ext cx="424076" cy="402035"/>
            </a:xfrm>
            <a:custGeom>
              <a:avLst/>
              <a:gdLst>
                <a:gd name="T0" fmla="*/ 308351 w 336152"/>
                <a:gd name="T1" fmla="*/ 293063 h 318969"/>
                <a:gd name="T2" fmla="*/ 257801 w 336152"/>
                <a:gd name="T3" fmla="*/ 293063 h 318969"/>
                <a:gd name="T4" fmla="*/ 154175 w 336152"/>
                <a:gd name="T5" fmla="*/ 267157 h 318969"/>
                <a:gd name="T6" fmla="*/ 154175 w 336152"/>
                <a:gd name="T7" fmla="*/ 318969 h 318969"/>
                <a:gd name="T8" fmla="*/ 154175 w 336152"/>
                <a:gd name="T9" fmla="*/ 267157 h 318969"/>
                <a:gd name="T10" fmla="*/ 260329 w 336152"/>
                <a:gd name="T11" fmla="*/ 186278 h 318969"/>
                <a:gd name="T12" fmla="*/ 227471 w 336152"/>
                <a:gd name="T13" fmla="*/ 186278 h 318969"/>
                <a:gd name="T14" fmla="*/ 190192 w 336152"/>
                <a:gd name="T15" fmla="*/ 171113 h 318969"/>
                <a:gd name="T16" fmla="*/ 190192 w 336152"/>
                <a:gd name="T17" fmla="*/ 201443 h 318969"/>
                <a:gd name="T18" fmla="*/ 190192 w 336152"/>
                <a:gd name="T19" fmla="*/ 171113 h 318969"/>
                <a:gd name="T20" fmla="*/ 288131 w 336152"/>
                <a:gd name="T21" fmla="*/ 133201 h 318969"/>
                <a:gd name="T22" fmla="*/ 255273 w 336152"/>
                <a:gd name="T23" fmla="*/ 133201 h 318969"/>
                <a:gd name="T24" fmla="*/ 160494 w 336152"/>
                <a:gd name="T25" fmla="*/ 116772 h 318969"/>
                <a:gd name="T26" fmla="*/ 160494 w 336152"/>
                <a:gd name="T27" fmla="*/ 149630 h 318969"/>
                <a:gd name="T28" fmla="*/ 160494 w 336152"/>
                <a:gd name="T29" fmla="*/ 116772 h 318969"/>
                <a:gd name="T30" fmla="*/ 6002 w 336152"/>
                <a:gd name="T31" fmla="*/ 53586 h 318969"/>
                <a:gd name="T32" fmla="*/ 93042 w 336152"/>
                <a:gd name="T33" fmla="*/ 53586 h 318969"/>
                <a:gd name="T34" fmla="*/ 162073 w 336152"/>
                <a:gd name="T35" fmla="*/ 222343 h 318969"/>
                <a:gd name="T36" fmla="*/ 276125 w 336152"/>
                <a:gd name="T37" fmla="*/ 219329 h 318969"/>
                <a:gd name="T38" fmla="*/ 312141 w 336152"/>
                <a:gd name="T39" fmla="*/ 116870 h 318969"/>
                <a:gd name="T40" fmla="*/ 336152 w 336152"/>
                <a:gd name="T41" fmla="*/ 128924 h 318969"/>
                <a:gd name="T42" fmla="*/ 294133 w 336152"/>
                <a:gd name="T43" fmla="*/ 249464 h 318969"/>
                <a:gd name="T44" fmla="*/ 141064 w 336152"/>
                <a:gd name="T45" fmla="*/ 246451 h 318969"/>
                <a:gd name="T46" fmla="*/ 72032 w 336152"/>
                <a:gd name="T47" fmla="*/ 80708 h 318969"/>
                <a:gd name="T48" fmla="*/ 0 w 336152"/>
                <a:gd name="T49" fmla="*/ 77694 h 318969"/>
                <a:gd name="T50" fmla="*/ 215877 w 336152"/>
                <a:gd name="T51" fmla="*/ 2265 h 318969"/>
                <a:gd name="T52" fmla="*/ 251481 w 336152"/>
                <a:gd name="T53" fmla="*/ 53587 h 318969"/>
                <a:gd name="T54" fmla="*/ 233679 w 336152"/>
                <a:gd name="T55" fmla="*/ 56605 h 318969"/>
                <a:gd name="T56" fmla="*/ 230712 w 336152"/>
                <a:gd name="T57" fmla="*/ 159248 h 318969"/>
                <a:gd name="T58" fmla="*/ 206976 w 336152"/>
                <a:gd name="T59" fmla="*/ 162267 h 318969"/>
                <a:gd name="T60" fmla="*/ 204009 w 336152"/>
                <a:gd name="T61" fmla="*/ 56605 h 318969"/>
                <a:gd name="T62" fmla="*/ 186207 w 336152"/>
                <a:gd name="T63" fmla="*/ 53587 h 318969"/>
                <a:gd name="T64" fmla="*/ 0 w 336152"/>
                <a:gd name="T65" fmla="*/ 0 h 318969"/>
                <a:gd name="T66" fmla="*/ 336152 w 336152"/>
                <a:gd name="T67" fmla="*/ 318969 h 318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T64" t="T65" r="T66" b="T67"/>
              <a:pathLst>
                <a:path w="336152" h="318969">
                  <a:moveTo>
                    <a:pt x="283076" y="267157"/>
                  </a:moveTo>
                  <a:cubicBezTo>
                    <a:pt x="297035" y="267157"/>
                    <a:pt x="308351" y="278756"/>
                    <a:pt x="308351" y="293063"/>
                  </a:cubicBezTo>
                  <a:cubicBezTo>
                    <a:pt x="308351" y="307370"/>
                    <a:pt x="297035" y="318969"/>
                    <a:pt x="283076" y="318969"/>
                  </a:cubicBezTo>
                  <a:cubicBezTo>
                    <a:pt x="269117" y="318969"/>
                    <a:pt x="257801" y="307370"/>
                    <a:pt x="257801" y="293063"/>
                  </a:cubicBezTo>
                  <a:cubicBezTo>
                    <a:pt x="257801" y="278756"/>
                    <a:pt x="269117" y="267157"/>
                    <a:pt x="283076" y="267157"/>
                  </a:cubicBezTo>
                  <a:close/>
                  <a:moveTo>
                    <a:pt x="154175" y="267157"/>
                  </a:moveTo>
                  <a:cubicBezTo>
                    <a:pt x="168134" y="267157"/>
                    <a:pt x="179450" y="278756"/>
                    <a:pt x="179450" y="293063"/>
                  </a:cubicBezTo>
                  <a:cubicBezTo>
                    <a:pt x="179450" y="307370"/>
                    <a:pt x="168134" y="318969"/>
                    <a:pt x="154175" y="318969"/>
                  </a:cubicBezTo>
                  <a:cubicBezTo>
                    <a:pt x="140216" y="318969"/>
                    <a:pt x="128900" y="307370"/>
                    <a:pt x="128900" y="293063"/>
                  </a:cubicBezTo>
                  <a:cubicBezTo>
                    <a:pt x="128900" y="278756"/>
                    <a:pt x="140216" y="267157"/>
                    <a:pt x="154175" y="267157"/>
                  </a:cubicBezTo>
                  <a:close/>
                  <a:moveTo>
                    <a:pt x="243900" y="171113"/>
                  </a:moveTo>
                  <a:cubicBezTo>
                    <a:pt x="252973" y="171113"/>
                    <a:pt x="260329" y="177903"/>
                    <a:pt x="260329" y="186278"/>
                  </a:cubicBezTo>
                  <a:cubicBezTo>
                    <a:pt x="260329" y="194653"/>
                    <a:pt x="252973" y="201443"/>
                    <a:pt x="243900" y="201443"/>
                  </a:cubicBezTo>
                  <a:cubicBezTo>
                    <a:pt x="234827" y="201443"/>
                    <a:pt x="227471" y="194653"/>
                    <a:pt x="227471" y="186278"/>
                  </a:cubicBezTo>
                  <a:cubicBezTo>
                    <a:pt x="227471" y="177903"/>
                    <a:pt x="234827" y="171113"/>
                    <a:pt x="243900" y="171113"/>
                  </a:cubicBezTo>
                  <a:close/>
                  <a:moveTo>
                    <a:pt x="190192" y="171113"/>
                  </a:moveTo>
                  <a:cubicBezTo>
                    <a:pt x="199615" y="171113"/>
                    <a:pt x="207253" y="177903"/>
                    <a:pt x="207253" y="186278"/>
                  </a:cubicBezTo>
                  <a:cubicBezTo>
                    <a:pt x="207253" y="194653"/>
                    <a:pt x="199615" y="201443"/>
                    <a:pt x="190192" y="201443"/>
                  </a:cubicBezTo>
                  <a:cubicBezTo>
                    <a:pt x="180769" y="201443"/>
                    <a:pt x="173131" y="194653"/>
                    <a:pt x="173131" y="186278"/>
                  </a:cubicBezTo>
                  <a:cubicBezTo>
                    <a:pt x="173131" y="177903"/>
                    <a:pt x="180769" y="171113"/>
                    <a:pt x="190192" y="171113"/>
                  </a:cubicBezTo>
                  <a:close/>
                  <a:moveTo>
                    <a:pt x="271702" y="116772"/>
                  </a:moveTo>
                  <a:cubicBezTo>
                    <a:pt x="280775" y="116772"/>
                    <a:pt x="288131" y="124128"/>
                    <a:pt x="288131" y="133201"/>
                  </a:cubicBezTo>
                  <a:cubicBezTo>
                    <a:pt x="288131" y="142274"/>
                    <a:pt x="280775" y="149630"/>
                    <a:pt x="271702" y="149630"/>
                  </a:cubicBezTo>
                  <a:cubicBezTo>
                    <a:pt x="262629" y="149630"/>
                    <a:pt x="255273" y="142274"/>
                    <a:pt x="255273" y="133201"/>
                  </a:cubicBezTo>
                  <a:cubicBezTo>
                    <a:pt x="255273" y="124128"/>
                    <a:pt x="262629" y="116772"/>
                    <a:pt x="271702" y="116772"/>
                  </a:cubicBezTo>
                  <a:close/>
                  <a:moveTo>
                    <a:pt x="160494" y="116772"/>
                  </a:moveTo>
                  <a:cubicBezTo>
                    <a:pt x="169567" y="116772"/>
                    <a:pt x="176923" y="124128"/>
                    <a:pt x="176923" y="133201"/>
                  </a:cubicBezTo>
                  <a:cubicBezTo>
                    <a:pt x="176923" y="142274"/>
                    <a:pt x="169567" y="149630"/>
                    <a:pt x="160494" y="149630"/>
                  </a:cubicBezTo>
                  <a:cubicBezTo>
                    <a:pt x="151421" y="149630"/>
                    <a:pt x="144065" y="142274"/>
                    <a:pt x="144065" y="133201"/>
                  </a:cubicBezTo>
                  <a:cubicBezTo>
                    <a:pt x="144065" y="124128"/>
                    <a:pt x="151421" y="116772"/>
                    <a:pt x="160494" y="116772"/>
                  </a:cubicBezTo>
                  <a:close/>
                  <a:moveTo>
                    <a:pt x="3001" y="53586"/>
                  </a:moveTo>
                  <a:cubicBezTo>
                    <a:pt x="3001" y="53586"/>
                    <a:pt x="3001" y="53586"/>
                    <a:pt x="6002" y="53586"/>
                  </a:cubicBezTo>
                  <a:cubicBezTo>
                    <a:pt x="90040" y="53586"/>
                    <a:pt x="90040" y="53586"/>
                    <a:pt x="90040" y="53586"/>
                  </a:cubicBezTo>
                  <a:cubicBezTo>
                    <a:pt x="90040" y="53586"/>
                    <a:pt x="93042" y="53586"/>
                    <a:pt x="93042" y="53586"/>
                  </a:cubicBezTo>
                  <a:cubicBezTo>
                    <a:pt x="159072" y="219329"/>
                    <a:pt x="159072" y="219329"/>
                    <a:pt x="159072" y="219329"/>
                  </a:cubicBezTo>
                  <a:cubicBezTo>
                    <a:pt x="159072" y="219329"/>
                    <a:pt x="159072" y="222343"/>
                    <a:pt x="162073" y="222343"/>
                  </a:cubicBezTo>
                  <a:cubicBezTo>
                    <a:pt x="273124" y="222343"/>
                    <a:pt x="273124" y="222343"/>
                    <a:pt x="273124" y="222343"/>
                  </a:cubicBezTo>
                  <a:cubicBezTo>
                    <a:pt x="273124" y="222343"/>
                    <a:pt x="276125" y="219329"/>
                    <a:pt x="276125" y="219329"/>
                  </a:cubicBezTo>
                  <a:cubicBezTo>
                    <a:pt x="309140" y="119883"/>
                    <a:pt x="309140" y="119883"/>
                    <a:pt x="309140" y="119883"/>
                  </a:cubicBezTo>
                  <a:cubicBezTo>
                    <a:pt x="309140" y="116870"/>
                    <a:pt x="312141" y="116870"/>
                    <a:pt x="312141" y="116870"/>
                  </a:cubicBezTo>
                  <a:lnTo>
                    <a:pt x="333151" y="125910"/>
                  </a:lnTo>
                  <a:cubicBezTo>
                    <a:pt x="336152" y="125910"/>
                    <a:pt x="336152" y="125910"/>
                    <a:pt x="336152" y="128924"/>
                  </a:cubicBezTo>
                  <a:cubicBezTo>
                    <a:pt x="294133" y="246451"/>
                    <a:pt x="294133" y="246451"/>
                    <a:pt x="294133" y="246451"/>
                  </a:cubicBezTo>
                  <a:cubicBezTo>
                    <a:pt x="294133" y="246451"/>
                    <a:pt x="294133" y="249464"/>
                    <a:pt x="294133" y="249464"/>
                  </a:cubicBezTo>
                  <a:cubicBezTo>
                    <a:pt x="141064" y="249464"/>
                    <a:pt x="141064" y="249464"/>
                    <a:pt x="141064" y="249464"/>
                  </a:cubicBezTo>
                  <a:cubicBezTo>
                    <a:pt x="141064" y="249464"/>
                    <a:pt x="141064" y="246451"/>
                    <a:pt x="141064" y="246451"/>
                  </a:cubicBezTo>
                  <a:cubicBezTo>
                    <a:pt x="75034" y="80708"/>
                    <a:pt x="75034" y="80708"/>
                    <a:pt x="75034" y="80708"/>
                  </a:cubicBezTo>
                  <a:cubicBezTo>
                    <a:pt x="72032" y="80708"/>
                    <a:pt x="72032" y="80708"/>
                    <a:pt x="72032" y="80708"/>
                  </a:cubicBezTo>
                  <a:cubicBezTo>
                    <a:pt x="6002" y="80708"/>
                    <a:pt x="6002" y="80708"/>
                    <a:pt x="6002" y="80708"/>
                  </a:cubicBezTo>
                  <a:cubicBezTo>
                    <a:pt x="3001" y="80708"/>
                    <a:pt x="3001" y="80708"/>
                    <a:pt x="0" y="77694"/>
                  </a:cubicBezTo>
                  <a:cubicBezTo>
                    <a:pt x="3001" y="53586"/>
                    <a:pt x="3001" y="53586"/>
                    <a:pt x="3001" y="53586"/>
                  </a:cubicBezTo>
                  <a:close/>
                  <a:moveTo>
                    <a:pt x="215877" y="2265"/>
                  </a:moveTo>
                  <a:cubicBezTo>
                    <a:pt x="218844" y="-754"/>
                    <a:pt x="218844" y="-754"/>
                    <a:pt x="218844" y="2265"/>
                  </a:cubicBezTo>
                  <a:cubicBezTo>
                    <a:pt x="251481" y="53587"/>
                    <a:pt x="251481" y="53587"/>
                    <a:pt x="251481" y="53587"/>
                  </a:cubicBezTo>
                  <a:cubicBezTo>
                    <a:pt x="251481" y="56605"/>
                    <a:pt x="251481" y="56605"/>
                    <a:pt x="248514" y="56605"/>
                  </a:cubicBezTo>
                  <a:cubicBezTo>
                    <a:pt x="233679" y="56605"/>
                    <a:pt x="233679" y="56605"/>
                    <a:pt x="233679" y="56605"/>
                  </a:cubicBezTo>
                  <a:cubicBezTo>
                    <a:pt x="230712" y="56605"/>
                    <a:pt x="230712" y="56605"/>
                    <a:pt x="230712" y="56605"/>
                  </a:cubicBezTo>
                  <a:cubicBezTo>
                    <a:pt x="230712" y="159248"/>
                    <a:pt x="230712" y="159248"/>
                    <a:pt x="230712" y="159248"/>
                  </a:cubicBezTo>
                  <a:cubicBezTo>
                    <a:pt x="230712" y="162267"/>
                    <a:pt x="230712" y="162267"/>
                    <a:pt x="230712" y="162267"/>
                  </a:cubicBezTo>
                  <a:lnTo>
                    <a:pt x="206976" y="162267"/>
                  </a:lnTo>
                  <a:cubicBezTo>
                    <a:pt x="204009" y="162267"/>
                    <a:pt x="204009" y="162267"/>
                    <a:pt x="204009" y="159248"/>
                  </a:cubicBezTo>
                  <a:cubicBezTo>
                    <a:pt x="204009" y="56605"/>
                    <a:pt x="204009" y="56605"/>
                    <a:pt x="204009" y="56605"/>
                  </a:cubicBezTo>
                  <a:cubicBezTo>
                    <a:pt x="186207" y="56605"/>
                    <a:pt x="186207" y="56605"/>
                    <a:pt x="186207" y="56605"/>
                  </a:cubicBezTo>
                  <a:cubicBezTo>
                    <a:pt x="186207" y="56605"/>
                    <a:pt x="183240" y="56605"/>
                    <a:pt x="186207" y="53587"/>
                  </a:cubicBezTo>
                  <a:cubicBezTo>
                    <a:pt x="215877" y="2265"/>
                    <a:pt x="215877" y="2265"/>
                    <a:pt x="215877" y="2265"/>
                  </a:cubicBezTo>
                  <a:close/>
                </a:path>
              </a:pathLst>
            </a:custGeom>
            <a:solidFill>
              <a:srgbClr val="ED7D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15214" tIns="57607" rIns="115214" bIns="57607"/>
            <a:lstStyle/>
            <a:p>
              <a:pPr marL="0" marR="0" lvl="0" indent="0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4" name="文本框 52">
              <a:extLst>
                <a:ext uri="{FF2B5EF4-FFF2-40B4-BE49-F238E27FC236}">
                  <a16:creationId xmlns:a16="http://schemas.microsoft.com/office/drawing/2014/main" id="{247B7333-8544-73D2-3ECD-E508B7700E6E}"/>
                </a:ext>
              </a:extLst>
            </p:cNvPr>
            <p:cNvSpPr txBox="1"/>
            <p:nvPr/>
          </p:nvSpPr>
          <p:spPr>
            <a:xfrm>
              <a:off x="5428628" y="1826087"/>
              <a:ext cx="694343" cy="393338"/>
            </a:xfrm>
            <a:prstGeom prst="rect">
              <a:avLst/>
            </a:prstGeom>
            <a:noFill/>
          </p:spPr>
          <p:txBody>
            <a:bodyPr wrap="none" lIns="115214" tIns="57607" rIns="115214" bIns="57607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prstClr val="black"/>
                  </a:solidFill>
                  <a:latin typeface="+mn-lt"/>
                  <a:ea typeface="+mn-ea"/>
                  <a:cs typeface="+mn-ea"/>
                  <a:sym typeface="+mn-lt"/>
                </a:rPr>
                <a:t>文本</a:t>
              </a:r>
            </a:p>
          </p:txBody>
        </p:sp>
        <p:sp>
          <p:nvSpPr>
            <p:cNvPr id="35" name="文本框 53">
              <a:extLst>
                <a:ext uri="{FF2B5EF4-FFF2-40B4-BE49-F238E27FC236}">
                  <a16:creationId xmlns:a16="http://schemas.microsoft.com/office/drawing/2014/main" id="{84A42A43-D271-0FEC-4682-BD4AE634089B}"/>
                </a:ext>
              </a:extLst>
            </p:cNvPr>
            <p:cNvSpPr txBox="1"/>
            <p:nvPr/>
          </p:nvSpPr>
          <p:spPr>
            <a:xfrm>
              <a:off x="3368367" y="2918183"/>
              <a:ext cx="694343" cy="393338"/>
            </a:xfrm>
            <a:prstGeom prst="rect">
              <a:avLst/>
            </a:prstGeom>
            <a:noFill/>
          </p:spPr>
          <p:txBody>
            <a:bodyPr wrap="none" lIns="115214" tIns="57607" rIns="115214" bIns="57607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prstClr val="black"/>
                  </a:solidFill>
                  <a:latin typeface="+mn-lt"/>
                  <a:ea typeface="+mn-ea"/>
                  <a:cs typeface="+mn-ea"/>
                  <a:sym typeface="+mn-lt"/>
                </a:rPr>
                <a:t>文本</a:t>
              </a:r>
            </a:p>
          </p:txBody>
        </p:sp>
        <p:sp>
          <p:nvSpPr>
            <p:cNvPr id="36" name="文本框 54">
              <a:extLst>
                <a:ext uri="{FF2B5EF4-FFF2-40B4-BE49-F238E27FC236}">
                  <a16:creationId xmlns:a16="http://schemas.microsoft.com/office/drawing/2014/main" id="{B54DD2C2-A42E-4040-4DAF-256DF530EAF8}"/>
                </a:ext>
              </a:extLst>
            </p:cNvPr>
            <p:cNvSpPr txBox="1"/>
            <p:nvPr/>
          </p:nvSpPr>
          <p:spPr>
            <a:xfrm>
              <a:off x="7623133" y="2980189"/>
              <a:ext cx="694343" cy="393338"/>
            </a:xfrm>
            <a:prstGeom prst="rect">
              <a:avLst/>
            </a:prstGeom>
            <a:noFill/>
          </p:spPr>
          <p:txBody>
            <a:bodyPr wrap="none" lIns="115214" tIns="57607" rIns="115214" bIns="57607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prstClr val="black"/>
                  </a:solidFill>
                  <a:latin typeface="+mn-lt"/>
                  <a:ea typeface="+mn-ea"/>
                  <a:cs typeface="+mn-ea"/>
                  <a:sym typeface="+mn-lt"/>
                </a:rPr>
                <a:t>文本</a:t>
              </a:r>
            </a:p>
          </p:txBody>
        </p:sp>
        <p:sp>
          <p:nvSpPr>
            <p:cNvPr id="37" name="文本框 55">
              <a:extLst>
                <a:ext uri="{FF2B5EF4-FFF2-40B4-BE49-F238E27FC236}">
                  <a16:creationId xmlns:a16="http://schemas.microsoft.com/office/drawing/2014/main" id="{9A0C36BD-5572-AAB9-7D8D-9AA04FA4E5DE}"/>
                </a:ext>
              </a:extLst>
            </p:cNvPr>
            <p:cNvSpPr txBox="1"/>
            <p:nvPr/>
          </p:nvSpPr>
          <p:spPr>
            <a:xfrm>
              <a:off x="2796263" y="5164382"/>
              <a:ext cx="694343" cy="393338"/>
            </a:xfrm>
            <a:prstGeom prst="rect">
              <a:avLst/>
            </a:prstGeom>
            <a:noFill/>
          </p:spPr>
          <p:txBody>
            <a:bodyPr wrap="none" lIns="115214" tIns="57607" rIns="115214" bIns="57607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prstClr val="black"/>
                  </a:solidFill>
                  <a:latin typeface="+mn-lt"/>
                  <a:ea typeface="+mn-ea"/>
                  <a:cs typeface="+mn-ea"/>
                  <a:sym typeface="+mn-lt"/>
                </a:rPr>
                <a:t>文本</a:t>
              </a:r>
            </a:p>
          </p:txBody>
        </p:sp>
        <p:sp>
          <p:nvSpPr>
            <p:cNvPr id="38" name="文本框 56">
              <a:extLst>
                <a:ext uri="{FF2B5EF4-FFF2-40B4-BE49-F238E27FC236}">
                  <a16:creationId xmlns:a16="http://schemas.microsoft.com/office/drawing/2014/main" id="{26562FB7-D520-1B2E-6013-548F50589C1F}"/>
                </a:ext>
              </a:extLst>
            </p:cNvPr>
            <p:cNvSpPr txBox="1"/>
            <p:nvPr/>
          </p:nvSpPr>
          <p:spPr>
            <a:xfrm>
              <a:off x="8147227" y="5164382"/>
              <a:ext cx="694343" cy="393338"/>
            </a:xfrm>
            <a:prstGeom prst="rect">
              <a:avLst/>
            </a:prstGeom>
            <a:noFill/>
          </p:spPr>
          <p:txBody>
            <a:bodyPr wrap="none" lIns="115214" tIns="57607" rIns="115214" bIns="57607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prstClr val="black"/>
                  </a:solidFill>
                  <a:latin typeface="+mn-lt"/>
                  <a:ea typeface="+mn-ea"/>
                  <a:cs typeface="+mn-ea"/>
                  <a:sym typeface="+mn-lt"/>
                </a:rPr>
                <a:t>文本</a:t>
              </a:r>
            </a:p>
          </p:txBody>
        </p:sp>
        <p:sp>
          <p:nvSpPr>
            <p:cNvPr id="39" name="文本框 57">
              <a:extLst>
                <a:ext uri="{FF2B5EF4-FFF2-40B4-BE49-F238E27FC236}">
                  <a16:creationId xmlns:a16="http://schemas.microsoft.com/office/drawing/2014/main" id="{5844050B-F084-534C-930C-55F6A552BF4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808627" y="4074285"/>
              <a:ext cx="2098377" cy="8920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15214" tIns="57607" rIns="115214" bIns="57607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algn="ctr"/>
              <a:r>
                <a:rPr lang="zh-CN" altLang="en-US" sz="250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请在此处输入标题</a:t>
              </a:r>
            </a:p>
          </p:txBody>
        </p:sp>
        <p:sp>
          <p:nvSpPr>
            <p:cNvPr id="40" name="KSO_Shape">
              <a:extLst>
                <a:ext uri="{FF2B5EF4-FFF2-40B4-BE49-F238E27FC236}">
                  <a16:creationId xmlns:a16="http://schemas.microsoft.com/office/drawing/2014/main" id="{7C692361-A766-3F05-F223-8C6EF8E502CC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2982296" y="4714342"/>
              <a:ext cx="314057" cy="454041"/>
            </a:xfrm>
            <a:custGeom>
              <a:avLst/>
              <a:gdLst>
                <a:gd name="T0" fmla="*/ 1112819 w 1519238"/>
                <a:gd name="T1" fmla="*/ 1659429 h 2201863"/>
                <a:gd name="T2" fmla="*/ 665489 w 1519238"/>
                <a:gd name="T3" fmla="*/ 1481972 h 2201863"/>
                <a:gd name="T4" fmla="*/ 263714 w 1519238"/>
                <a:gd name="T5" fmla="*/ 1362218 h 2201863"/>
                <a:gd name="T6" fmla="*/ 1202097 w 1519238"/>
                <a:gd name="T7" fmla="*/ 1234102 h 2201863"/>
                <a:gd name="T8" fmla="*/ 1186988 w 1519238"/>
                <a:gd name="T9" fmla="*/ 1231904 h 2201863"/>
                <a:gd name="T10" fmla="*/ 1132872 w 1519238"/>
                <a:gd name="T11" fmla="*/ 1234102 h 2201863"/>
                <a:gd name="T12" fmla="*/ 1115566 w 1519238"/>
                <a:gd name="T13" fmla="*/ 1233003 h 2201863"/>
                <a:gd name="T14" fmla="*/ 1099908 w 1519238"/>
                <a:gd name="T15" fmla="*/ 1222288 h 2201863"/>
                <a:gd name="T16" fmla="*/ 1094139 w 1519238"/>
                <a:gd name="T17" fmla="*/ 1231355 h 2201863"/>
                <a:gd name="T18" fmla="*/ 1074360 w 1519238"/>
                <a:gd name="T19" fmla="*/ 1230256 h 2201863"/>
                <a:gd name="T20" fmla="*/ 1070790 w 1519238"/>
                <a:gd name="T21" fmla="*/ 1222838 h 2201863"/>
                <a:gd name="T22" fmla="*/ 1052110 w 1519238"/>
                <a:gd name="T23" fmla="*/ 1231904 h 2201863"/>
                <a:gd name="T24" fmla="*/ 1044968 w 1519238"/>
                <a:gd name="T25" fmla="*/ 1222288 h 2201863"/>
                <a:gd name="T26" fmla="*/ 267010 w 1519238"/>
                <a:gd name="T27" fmla="*/ 1230256 h 2201863"/>
                <a:gd name="T28" fmla="*/ 262889 w 1519238"/>
                <a:gd name="T29" fmla="*/ 1222563 h 2201863"/>
                <a:gd name="T30" fmla="*/ 246682 w 1519238"/>
                <a:gd name="T31" fmla="*/ 1234102 h 2201863"/>
                <a:gd name="T32" fmla="*/ 228003 w 1519238"/>
                <a:gd name="T33" fmla="*/ 1222838 h 2201863"/>
                <a:gd name="T34" fmla="*/ 224157 w 1519238"/>
                <a:gd name="T35" fmla="*/ 1224212 h 2201863"/>
                <a:gd name="T36" fmla="*/ 204378 w 1519238"/>
                <a:gd name="T37" fmla="*/ 1230805 h 2201863"/>
                <a:gd name="T38" fmla="*/ 196961 w 1519238"/>
                <a:gd name="T39" fmla="*/ 1222288 h 2201863"/>
                <a:gd name="T40" fmla="*/ 182952 w 1519238"/>
                <a:gd name="T41" fmla="*/ 1222288 h 2201863"/>
                <a:gd name="T42" fmla="*/ 118122 w 1519238"/>
                <a:gd name="T43" fmla="*/ 1223387 h 2201863"/>
                <a:gd name="T44" fmla="*/ 112353 w 1519238"/>
                <a:gd name="T45" fmla="*/ 1222288 h 2201863"/>
                <a:gd name="T46" fmla="*/ 707618 w 1519238"/>
                <a:gd name="T47" fmla="*/ 1031689 h 2201863"/>
                <a:gd name="T48" fmla="*/ 753371 w 1519238"/>
                <a:gd name="T49" fmla="*/ 858417 h 2201863"/>
                <a:gd name="T50" fmla="*/ 572108 w 1519238"/>
                <a:gd name="T51" fmla="*/ 866060 h 2201863"/>
                <a:gd name="T52" fmla="*/ 730708 w 1519238"/>
                <a:gd name="T53" fmla="*/ 865285 h 2201863"/>
                <a:gd name="T54" fmla="*/ 723340 w 1519238"/>
                <a:gd name="T55" fmla="*/ 863087 h 2201863"/>
                <a:gd name="T56" fmla="*/ 595105 w 1519238"/>
                <a:gd name="T57" fmla="*/ 854846 h 2201863"/>
                <a:gd name="T58" fmla="*/ 852126 w 1519238"/>
                <a:gd name="T59" fmla="*/ 800731 h 2201863"/>
                <a:gd name="T60" fmla="*/ 730801 w 1519238"/>
                <a:gd name="T61" fmla="*/ 756780 h 2201863"/>
                <a:gd name="T62" fmla="*/ 572474 w 1519238"/>
                <a:gd name="T63" fmla="*/ 758423 h 2201863"/>
                <a:gd name="T64" fmla="*/ 712394 w 1519238"/>
                <a:gd name="T65" fmla="*/ 365034 h 2201863"/>
                <a:gd name="T66" fmla="*/ 601801 w 1519238"/>
                <a:gd name="T67" fmla="*/ 360115 h 2201863"/>
                <a:gd name="T68" fmla="*/ 622417 w 1519238"/>
                <a:gd name="T69" fmla="*/ 349650 h 2201863"/>
                <a:gd name="T70" fmla="*/ 659011 w 1519238"/>
                <a:gd name="T71" fmla="*/ 27748 h 2201863"/>
                <a:gd name="T72" fmla="*/ 718071 w 1519238"/>
                <a:gd name="T73" fmla="*/ 297536 h 2201863"/>
                <a:gd name="T74" fmla="*/ 728236 w 1519238"/>
                <a:gd name="T75" fmla="*/ 341219 h 2201863"/>
                <a:gd name="T76" fmla="*/ 747190 w 1519238"/>
                <a:gd name="T77" fmla="*/ 486002 h 2201863"/>
                <a:gd name="T78" fmla="*/ 820536 w 1519238"/>
                <a:gd name="T79" fmla="*/ 575291 h 2201863"/>
                <a:gd name="T80" fmla="*/ 868334 w 1519238"/>
                <a:gd name="T81" fmla="*/ 639029 h 2201863"/>
                <a:gd name="T82" fmla="*/ 903221 w 1519238"/>
                <a:gd name="T83" fmla="*/ 711833 h 2201863"/>
                <a:gd name="T84" fmla="*/ 912286 w 1519238"/>
                <a:gd name="T85" fmla="*/ 763208 h 2201863"/>
                <a:gd name="T86" fmla="*/ 922725 w 1519238"/>
                <a:gd name="T87" fmla="*/ 789308 h 2201863"/>
                <a:gd name="T88" fmla="*/ 933439 w 1519238"/>
                <a:gd name="T89" fmla="*/ 852772 h 2201863"/>
                <a:gd name="T90" fmla="*/ 1000740 w 1519238"/>
                <a:gd name="T91" fmla="*/ 966237 h 2201863"/>
                <a:gd name="T92" fmla="*/ 982885 w 1519238"/>
                <a:gd name="T93" fmla="*/ 999204 h 2201863"/>
                <a:gd name="T94" fmla="*/ 978764 w 1519238"/>
                <a:gd name="T95" fmla="*/ 1033272 h 2201863"/>
                <a:gd name="T96" fmla="*/ 1277915 w 1519238"/>
                <a:gd name="T97" fmla="*/ 1867087 h 2201863"/>
                <a:gd name="T98" fmla="*/ 335686 w 1519238"/>
                <a:gd name="T99" fmla="*/ 1040414 h 2201863"/>
                <a:gd name="T100" fmla="*/ 331016 w 1519238"/>
                <a:gd name="T101" fmla="*/ 1004424 h 2201863"/>
                <a:gd name="T102" fmla="*/ 314809 w 1519238"/>
                <a:gd name="T103" fmla="*/ 977501 h 2201863"/>
                <a:gd name="T104" fmla="*/ 370024 w 1519238"/>
                <a:gd name="T105" fmla="*/ 875849 h 2201863"/>
                <a:gd name="T106" fmla="*/ 387330 w 1519238"/>
                <a:gd name="T107" fmla="*/ 794528 h 2201863"/>
                <a:gd name="T108" fmla="*/ 407384 w 1519238"/>
                <a:gd name="T109" fmla="*/ 772000 h 2201863"/>
                <a:gd name="T110" fmla="*/ 408207 w 1519238"/>
                <a:gd name="T111" fmla="*/ 715405 h 2201863"/>
                <a:gd name="T112" fmla="*/ 447215 w 1519238"/>
                <a:gd name="T113" fmla="*/ 644249 h 2201863"/>
                <a:gd name="T114" fmla="*/ 491717 w 1519238"/>
                <a:gd name="T115" fmla="*/ 583259 h 2201863"/>
                <a:gd name="T116" fmla="*/ 567260 w 1519238"/>
                <a:gd name="T117" fmla="*/ 507981 h 2201863"/>
                <a:gd name="T118" fmla="*/ 579072 w 1519238"/>
                <a:gd name="T119" fmla="*/ 358802 h 2201863"/>
                <a:gd name="T120" fmla="*/ 591159 w 1519238"/>
                <a:gd name="T121" fmla="*/ 293689 h 2201863"/>
                <a:gd name="T122" fmla="*/ 643352 w 1519238"/>
                <a:gd name="T123" fmla="*/ 89288 h 2201863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1519238" h="2201863">
                  <a:moveTo>
                    <a:pt x="745439" y="1962150"/>
                  </a:moveTo>
                  <a:lnTo>
                    <a:pt x="739140" y="1962469"/>
                  </a:lnTo>
                  <a:lnTo>
                    <a:pt x="733471" y="1962788"/>
                  </a:lnTo>
                  <a:lnTo>
                    <a:pt x="728117" y="1963426"/>
                  </a:lnTo>
                  <a:lnTo>
                    <a:pt x="723078" y="1964383"/>
                  </a:lnTo>
                  <a:lnTo>
                    <a:pt x="714890" y="1966296"/>
                  </a:lnTo>
                  <a:lnTo>
                    <a:pt x="708591" y="1968209"/>
                  </a:lnTo>
                  <a:lnTo>
                    <a:pt x="704181" y="1969804"/>
                  </a:lnTo>
                  <a:lnTo>
                    <a:pt x="700087" y="1971398"/>
                  </a:lnTo>
                  <a:lnTo>
                    <a:pt x="700087" y="2179638"/>
                  </a:lnTo>
                  <a:lnTo>
                    <a:pt x="748589" y="2179638"/>
                  </a:lnTo>
                  <a:lnTo>
                    <a:pt x="769060" y="2179638"/>
                  </a:lnTo>
                  <a:lnTo>
                    <a:pt x="817562" y="2179638"/>
                  </a:lnTo>
                  <a:lnTo>
                    <a:pt x="817562" y="1971398"/>
                  </a:lnTo>
                  <a:lnTo>
                    <a:pt x="813468" y="1969804"/>
                  </a:lnTo>
                  <a:lnTo>
                    <a:pt x="808744" y="1968209"/>
                  </a:lnTo>
                  <a:lnTo>
                    <a:pt x="802760" y="1966296"/>
                  </a:lnTo>
                  <a:lnTo>
                    <a:pt x="794256" y="1964383"/>
                  </a:lnTo>
                  <a:lnTo>
                    <a:pt x="789532" y="1963426"/>
                  </a:lnTo>
                  <a:lnTo>
                    <a:pt x="784178" y="1962788"/>
                  </a:lnTo>
                  <a:lnTo>
                    <a:pt x="778509" y="1962469"/>
                  </a:lnTo>
                  <a:lnTo>
                    <a:pt x="772210" y="1962150"/>
                  </a:lnTo>
                  <a:lnTo>
                    <a:pt x="765596" y="1962150"/>
                  </a:lnTo>
                  <a:lnTo>
                    <a:pt x="758667" y="1962469"/>
                  </a:lnTo>
                  <a:lnTo>
                    <a:pt x="751738" y="1962150"/>
                  </a:lnTo>
                  <a:lnTo>
                    <a:pt x="745439" y="1962150"/>
                  </a:lnTo>
                  <a:close/>
                  <a:moveTo>
                    <a:pt x="1243330" y="1914525"/>
                  </a:moveTo>
                  <a:lnTo>
                    <a:pt x="1238568" y="1914843"/>
                  </a:lnTo>
                  <a:lnTo>
                    <a:pt x="1234758" y="1915161"/>
                  </a:lnTo>
                  <a:lnTo>
                    <a:pt x="1227138" y="1916116"/>
                  </a:lnTo>
                  <a:lnTo>
                    <a:pt x="1220788" y="1918024"/>
                  </a:lnTo>
                  <a:lnTo>
                    <a:pt x="1216025" y="1919614"/>
                  </a:lnTo>
                  <a:lnTo>
                    <a:pt x="1212533" y="1920886"/>
                  </a:lnTo>
                  <a:lnTo>
                    <a:pt x="1209675" y="1922159"/>
                  </a:lnTo>
                  <a:lnTo>
                    <a:pt x="1209675" y="2095500"/>
                  </a:lnTo>
                  <a:lnTo>
                    <a:pt x="1245553" y="2095500"/>
                  </a:lnTo>
                  <a:lnTo>
                    <a:pt x="1261111" y="2095500"/>
                  </a:lnTo>
                  <a:lnTo>
                    <a:pt x="1296988" y="2095500"/>
                  </a:lnTo>
                  <a:lnTo>
                    <a:pt x="1296988" y="1922159"/>
                  </a:lnTo>
                  <a:lnTo>
                    <a:pt x="1294131" y="1920886"/>
                  </a:lnTo>
                  <a:lnTo>
                    <a:pt x="1290956" y="1919614"/>
                  </a:lnTo>
                  <a:lnTo>
                    <a:pt x="1286193" y="1918024"/>
                  </a:lnTo>
                  <a:lnTo>
                    <a:pt x="1279843" y="1916116"/>
                  </a:lnTo>
                  <a:lnTo>
                    <a:pt x="1272541" y="1915161"/>
                  </a:lnTo>
                  <a:lnTo>
                    <a:pt x="1268096" y="1914843"/>
                  </a:lnTo>
                  <a:lnTo>
                    <a:pt x="1263651" y="1914525"/>
                  </a:lnTo>
                  <a:lnTo>
                    <a:pt x="1258571" y="1914525"/>
                  </a:lnTo>
                  <a:lnTo>
                    <a:pt x="1253490" y="1914525"/>
                  </a:lnTo>
                  <a:lnTo>
                    <a:pt x="1248410" y="1914525"/>
                  </a:lnTo>
                  <a:lnTo>
                    <a:pt x="1243330" y="1914525"/>
                  </a:lnTo>
                  <a:close/>
                  <a:moveTo>
                    <a:pt x="255588" y="1914525"/>
                  </a:moveTo>
                  <a:lnTo>
                    <a:pt x="251143" y="1914843"/>
                  </a:lnTo>
                  <a:lnTo>
                    <a:pt x="246698" y="1915161"/>
                  </a:lnTo>
                  <a:lnTo>
                    <a:pt x="239395" y="1916116"/>
                  </a:lnTo>
                  <a:lnTo>
                    <a:pt x="233045" y="1918024"/>
                  </a:lnTo>
                  <a:lnTo>
                    <a:pt x="228600" y="1919614"/>
                  </a:lnTo>
                  <a:lnTo>
                    <a:pt x="224790" y="1920886"/>
                  </a:lnTo>
                  <a:lnTo>
                    <a:pt x="222250" y="1922159"/>
                  </a:lnTo>
                  <a:lnTo>
                    <a:pt x="222250" y="2095500"/>
                  </a:lnTo>
                  <a:lnTo>
                    <a:pt x="258128" y="2095500"/>
                  </a:lnTo>
                  <a:lnTo>
                    <a:pt x="273685" y="2095500"/>
                  </a:lnTo>
                  <a:lnTo>
                    <a:pt x="309563" y="2095500"/>
                  </a:lnTo>
                  <a:lnTo>
                    <a:pt x="309563" y="1922159"/>
                  </a:lnTo>
                  <a:lnTo>
                    <a:pt x="306388" y="1920886"/>
                  </a:lnTo>
                  <a:lnTo>
                    <a:pt x="303213" y="1919614"/>
                  </a:lnTo>
                  <a:lnTo>
                    <a:pt x="298451" y="1918024"/>
                  </a:lnTo>
                  <a:lnTo>
                    <a:pt x="292101" y="1916116"/>
                  </a:lnTo>
                  <a:lnTo>
                    <a:pt x="284798" y="1915161"/>
                  </a:lnTo>
                  <a:lnTo>
                    <a:pt x="280670" y="1914843"/>
                  </a:lnTo>
                  <a:lnTo>
                    <a:pt x="275908" y="1914525"/>
                  </a:lnTo>
                  <a:lnTo>
                    <a:pt x="271145" y="1914525"/>
                  </a:lnTo>
                  <a:lnTo>
                    <a:pt x="265748" y="1914525"/>
                  </a:lnTo>
                  <a:lnTo>
                    <a:pt x="260668" y="1914525"/>
                  </a:lnTo>
                  <a:lnTo>
                    <a:pt x="255588" y="1914525"/>
                  </a:lnTo>
                  <a:close/>
                  <a:moveTo>
                    <a:pt x="745294" y="1574800"/>
                  </a:moveTo>
                  <a:lnTo>
                    <a:pt x="733515" y="1575116"/>
                  </a:lnTo>
                  <a:lnTo>
                    <a:pt x="723327" y="1576064"/>
                  </a:lnTo>
                  <a:lnTo>
                    <a:pt x="714732" y="1577013"/>
                  </a:lnTo>
                  <a:lnTo>
                    <a:pt x="708364" y="1578593"/>
                  </a:lnTo>
                  <a:lnTo>
                    <a:pt x="703907" y="1579857"/>
                  </a:lnTo>
                  <a:lnTo>
                    <a:pt x="700087" y="1580805"/>
                  </a:lnTo>
                  <a:lnTo>
                    <a:pt x="700087" y="1712913"/>
                  </a:lnTo>
                  <a:lnTo>
                    <a:pt x="748478" y="1712913"/>
                  </a:lnTo>
                  <a:lnTo>
                    <a:pt x="769171" y="1712913"/>
                  </a:lnTo>
                  <a:lnTo>
                    <a:pt x="817562" y="1712913"/>
                  </a:lnTo>
                  <a:lnTo>
                    <a:pt x="817562" y="1580805"/>
                  </a:lnTo>
                  <a:lnTo>
                    <a:pt x="813742" y="1579857"/>
                  </a:lnTo>
                  <a:lnTo>
                    <a:pt x="808966" y="1578593"/>
                  </a:lnTo>
                  <a:lnTo>
                    <a:pt x="802918" y="1577013"/>
                  </a:lnTo>
                  <a:lnTo>
                    <a:pt x="794322" y="1576064"/>
                  </a:lnTo>
                  <a:lnTo>
                    <a:pt x="784453" y="1575116"/>
                  </a:lnTo>
                  <a:lnTo>
                    <a:pt x="772355" y="1574800"/>
                  </a:lnTo>
                  <a:lnTo>
                    <a:pt x="758665" y="1574800"/>
                  </a:lnTo>
                  <a:lnTo>
                    <a:pt x="745294" y="1574800"/>
                  </a:lnTo>
                  <a:close/>
                  <a:moveTo>
                    <a:pt x="1245919" y="1568450"/>
                  </a:moveTo>
                  <a:lnTo>
                    <a:pt x="1237883" y="1569087"/>
                  </a:lnTo>
                  <a:lnTo>
                    <a:pt x="1231454" y="1569723"/>
                  </a:lnTo>
                  <a:lnTo>
                    <a:pt x="1225668" y="1571314"/>
                  </a:lnTo>
                  <a:lnTo>
                    <a:pt x="1221811" y="1572269"/>
                  </a:lnTo>
                  <a:lnTo>
                    <a:pt x="1218275" y="1573542"/>
                  </a:lnTo>
                  <a:lnTo>
                    <a:pt x="1216025" y="1574497"/>
                  </a:lnTo>
                  <a:lnTo>
                    <a:pt x="1216025" y="1704975"/>
                  </a:lnTo>
                  <a:lnTo>
                    <a:pt x="1248169" y="1704975"/>
                  </a:lnTo>
                  <a:lnTo>
                    <a:pt x="1261669" y="1704975"/>
                  </a:lnTo>
                  <a:lnTo>
                    <a:pt x="1293813" y="1704975"/>
                  </a:lnTo>
                  <a:lnTo>
                    <a:pt x="1293813" y="1574497"/>
                  </a:lnTo>
                  <a:lnTo>
                    <a:pt x="1291242" y="1573542"/>
                  </a:lnTo>
                  <a:lnTo>
                    <a:pt x="1288349" y="1572269"/>
                  </a:lnTo>
                  <a:lnTo>
                    <a:pt x="1283849" y="1571314"/>
                  </a:lnTo>
                  <a:lnTo>
                    <a:pt x="1278706" y="1569723"/>
                  </a:lnTo>
                  <a:lnTo>
                    <a:pt x="1271955" y="1569087"/>
                  </a:lnTo>
                  <a:lnTo>
                    <a:pt x="1264241" y="1568450"/>
                  </a:lnTo>
                  <a:lnTo>
                    <a:pt x="1255241" y="1568768"/>
                  </a:lnTo>
                  <a:lnTo>
                    <a:pt x="1245919" y="1568450"/>
                  </a:lnTo>
                  <a:close/>
                  <a:moveTo>
                    <a:pt x="257030" y="1568450"/>
                  </a:moveTo>
                  <a:lnTo>
                    <a:pt x="248961" y="1569087"/>
                  </a:lnTo>
                  <a:lnTo>
                    <a:pt x="242505" y="1569723"/>
                  </a:lnTo>
                  <a:lnTo>
                    <a:pt x="236695" y="1571314"/>
                  </a:lnTo>
                  <a:lnTo>
                    <a:pt x="232176" y="1572269"/>
                  </a:lnTo>
                  <a:lnTo>
                    <a:pt x="229272" y="1573542"/>
                  </a:lnTo>
                  <a:lnTo>
                    <a:pt x="227012" y="1574497"/>
                  </a:lnTo>
                  <a:lnTo>
                    <a:pt x="227012" y="1704975"/>
                  </a:lnTo>
                  <a:lnTo>
                    <a:pt x="258967" y="1704975"/>
                  </a:lnTo>
                  <a:lnTo>
                    <a:pt x="272846" y="1704975"/>
                  </a:lnTo>
                  <a:lnTo>
                    <a:pt x="304800" y="1704975"/>
                  </a:lnTo>
                  <a:lnTo>
                    <a:pt x="304800" y="1574497"/>
                  </a:lnTo>
                  <a:lnTo>
                    <a:pt x="302541" y="1573542"/>
                  </a:lnTo>
                  <a:lnTo>
                    <a:pt x="299636" y="1572269"/>
                  </a:lnTo>
                  <a:lnTo>
                    <a:pt x="295117" y="1571314"/>
                  </a:lnTo>
                  <a:lnTo>
                    <a:pt x="289630" y="1569723"/>
                  </a:lnTo>
                  <a:lnTo>
                    <a:pt x="282852" y="1569087"/>
                  </a:lnTo>
                  <a:lnTo>
                    <a:pt x="275105" y="1568450"/>
                  </a:lnTo>
                  <a:lnTo>
                    <a:pt x="266068" y="1568768"/>
                  </a:lnTo>
                  <a:lnTo>
                    <a:pt x="257030" y="1568450"/>
                  </a:lnTo>
                  <a:close/>
                  <a:moveTo>
                    <a:pt x="1395413" y="1412762"/>
                  </a:moveTo>
                  <a:lnTo>
                    <a:pt x="1394778" y="1413079"/>
                  </a:lnTo>
                  <a:lnTo>
                    <a:pt x="1394143" y="1414032"/>
                  </a:lnTo>
                  <a:lnTo>
                    <a:pt x="1394143" y="1414667"/>
                  </a:lnTo>
                  <a:lnTo>
                    <a:pt x="1394143" y="1414985"/>
                  </a:lnTo>
                  <a:lnTo>
                    <a:pt x="1394143" y="1421971"/>
                  </a:lnTo>
                  <a:lnTo>
                    <a:pt x="1394778" y="1422606"/>
                  </a:lnTo>
                  <a:lnTo>
                    <a:pt x="1395413" y="1423876"/>
                  </a:lnTo>
                  <a:lnTo>
                    <a:pt x="1395413" y="1425146"/>
                  </a:lnTo>
                  <a:lnTo>
                    <a:pt x="1395413" y="1426416"/>
                  </a:lnTo>
                  <a:lnTo>
                    <a:pt x="1397001" y="1426416"/>
                  </a:lnTo>
                  <a:lnTo>
                    <a:pt x="1397318" y="1426416"/>
                  </a:lnTo>
                  <a:lnTo>
                    <a:pt x="1397001" y="1425146"/>
                  </a:lnTo>
                  <a:lnTo>
                    <a:pt x="1397318" y="1423876"/>
                  </a:lnTo>
                  <a:lnTo>
                    <a:pt x="1397953" y="1422606"/>
                  </a:lnTo>
                  <a:lnTo>
                    <a:pt x="1398271" y="1421971"/>
                  </a:lnTo>
                  <a:lnTo>
                    <a:pt x="1398271" y="1414985"/>
                  </a:lnTo>
                  <a:lnTo>
                    <a:pt x="1398271" y="1414667"/>
                  </a:lnTo>
                  <a:lnTo>
                    <a:pt x="1398271" y="1414032"/>
                  </a:lnTo>
                  <a:lnTo>
                    <a:pt x="1397636" y="1413079"/>
                  </a:lnTo>
                  <a:lnTo>
                    <a:pt x="1397001" y="1412762"/>
                  </a:lnTo>
                  <a:lnTo>
                    <a:pt x="1396366" y="1412762"/>
                  </a:lnTo>
                  <a:lnTo>
                    <a:pt x="1395413" y="1412762"/>
                  </a:lnTo>
                  <a:close/>
                  <a:moveTo>
                    <a:pt x="1387793" y="1412762"/>
                  </a:moveTo>
                  <a:lnTo>
                    <a:pt x="1387158" y="1413079"/>
                  </a:lnTo>
                  <a:lnTo>
                    <a:pt x="1386523" y="1414032"/>
                  </a:lnTo>
                  <a:lnTo>
                    <a:pt x="1386206" y="1414667"/>
                  </a:lnTo>
                  <a:lnTo>
                    <a:pt x="1386206" y="1414985"/>
                  </a:lnTo>
                  <a:lnTo>
                    <a:pt x="1386206" y="1421971"/>
                  </a:lnTo>
                  <a:lnTo>
                    <a:pt x="1386841" y="1422606"/>
                  </a:lnTo>
                  <a:lnTo>
                    <a:pt x="1387476" y="1423876"/>
                  </a:lnTo>
                  <a:lnTo>
                    <a:pt x="1387793" y="1425146"/>
                  </a:lnTo>
                  <a:lnTo>
                    <a:pt x="1387476" y="1426416"/>
                  </a:lnTo>
                  <a:lnTo>
                    <a:pt x="1389381" y="1426416"/>
                  </a:lnTo>
                  <a:lnTo>
                    <a:pt x="1389381" y="1425146"/>
                  </a:lnTo>
                  <a:lnTo>
                    <a:pt x="1389381" y="1423876"/>
                  </a:lnTo>
                  <a:lnTo>
                    <a:pt x="1390016" y="1422606"/>
                  </a:lnTo>
                  <a:lnTo>
                    <a:pt x="1390651" y="1421971"/>
                  </a:lnTo>
                  <a:lnTo>
                    <a:pt x="1390651" y="1414985"/>
                  </a:lnTo>
                  <a:lnTo>
                    <a:pt x="1390651" y="1414667"/>
                  </a:lnTo>
                  <a:lnTo>
                    <a:pt x="1390333" y="1414032"/>
                  </a:lnTo>
                  <a:lnTo>
                    <a:pt x="1389698" y="1413079"/>
                  </a:lnTo>
                  <a:lnTo>
                    <a:pt x="1389381" y="1412762"/>
                  </a:lnTo>
                  <a:lnTo>
                    <a:pt x="1388428" y="1412762"/>
                  </a:lnTo>
                  <a:lnTo>
                    <a:pt x="1387793" y="1412762"/>
                  </a:lnTo>
                  <a:close/>
                  <a:moveTo>
                    <a:pt x="1379856" y="1412762"/>
                  </a:moveTo>
                  <a:lnTo>
                    <a:pt x="1379221" y="1413079"/>
                  </a:lnTo>
                  <a:lnTo>
                    <a:pt x="1378586" y="1414032"/>
                  </a:lnTo>
                  <a:lnTo>
                    <a:pt x="1378586" y="1414667"/>
                  </a:lnTo>
                  <a:lnTo>
                    <a:pt x="1378586" y="1414985"/>
                  </a:lnTo>
                  <a:lnTo>
                    <a:pt x="1378586" y="1421971"/>
                  </a:lnTo>
                  <a:lnTo>
                    <a:pt x="1379221" y="1422606"/>
                  </a:lnTo>
                  <a:lnTo>
                    <a:pt x="1379856" y="1423876"/>
                  </a:lnTo>
                  <a:lnTo>
                    <a:pt x="1379856" y="1425146"/>
                  </a:lnTo>
                  <a:lnTo>
                    <a:pt x="1379856" y="1426416"/>
                  </a:lnTo>
                  <a:lnTo>
                    <a:pt x="1381443" y="1426416"/>
                  </a:lnTo>
                  <a:lnTo>
                    <a:pt x="1381761" y="1426416"/>
                  </a:lnTo>
                  <a:lnTo>
                    <a:pt x="1381443" y="1425146"/>
                  </a:lnTo>
                  <a:lnTo>
                    <a:pt x="1381443" y="1423876"/>
                  </a:lnTo>
                  <a:lnTo>
                    <a:pt x="1382078" y="1422606"/>
                  </a:lnTo>
                  <a:lnTo>
                    <a:pt x="1382713" y="1421971"/>
                  </a:lnTo>
                  <a:lnTo>
                    <a:pt x="1382713" y="1414985"/>
                  </a:lnTo>
                  <a:lnTo>
                    <a:pt x="1382713" y="1414667"/>
                  </a:lnTo>
                  <a:lnTo>
                    <a:pt x="1382713" y="1414032"/>
                  </a:lnTo>
                  <a:lnTo>
                    <a:pt x="1382078" y="1413079"/>
                  </a:lnTo>
                  <a:lnTo>
                    <a:pt x="1381443" y="1412762"/>
                  </a:lnTo>
                  <a:lnTo>
                    <a:pt x="1380808" y="1412762"/>
                  </a:lnTo>
                  <a:lnTo>
                    <a:pt x="1379856" y="1412762"/>
                  </a:lnTo>
                  <a:close/>
                  <a:moveTo>
                    <a:pt x="1371918" y="1412762"/>
                  </a:moveTo>
                  <a:lnTo>
                    <a:pt x="1371283" y="1413079"/>
                  </a:lnTo>
                  <a:lnTo>
                    <a:pt x="1370648" y="1414032"/>
                  </a:lnTo>
                  <a:lnTo>
                    <a:pt x="1370648" y="1414667"/>
                  </a:lnTo>
                  <a:lnTo>
                    <a:pt x="1370648" y="1414985"/>
                  </a:lnTo>
                  <a:lnTo>
                    <a:pt x="1370648" y="1421971"/>
                  </a:lnTo>
                  <a:lnTo>
                    <a:pt x="1371283" y="1422606"/>
                  </a:lnTo>
                  <a:lnTo>
                    <a:pt x="1371918" y="1423876"/>
                  </a:lnTo>
                  <a:lnTo>
                    <a:pt x="1371918" y="1425146"/>
                  </a:lnTo>
                  <a:lnTo>
                    <a:pt x="1371918" y="1426416"/>
                  </a:lnTo>
                  <a:lnTo>
                    <a:pt x="1373506" y="1426416"/>
                  </a:lnTo>
                  <a:lnTo>
                    <a:pt x="1373823" y="1426416"/>
                  </a:lnTo>
                  <a:lnTo>
                    <a:pt x="1373506" y="1425146"/>
                  </a:lnTo>
                  <a:lnTo>
                    <a:pt x="1373823" y="1423876"/>
                  </a:lnTo>
                  <a:lnTo>
                    <a:pt x="1374141" y="1422606"/>
                  </a:lnTo>
                  <a:lnTo>
                    <a:pt x="1374776" y="1421971"/>
                  </a:lnTo>
                  <a:lnTo>
                    <a:pt x="1374776" y="1414985"/>
                  </a:lnTo>
                  <a:lnTo>
                    <a:pt x="1374776" y="1414667"/>
                  </a:lnTo>
                  <a:lnTo>
                    <a:pt x="1374776" y="1414032"/>
                  </a:lnTo>
                  <a:lnTo>
                    <a:pt x="1374141" y="1413079"/>
                  </a:lnTo>
                  <a:lnTo>
                    <a:pt x="1373506" y="1412762"/>
                  </a:lnTo>
                  <a:lnTo>
                    <a:pt x="1372871" y="1412762"/>
                  </a:lnTo>
                  <a:lnTo>
                    <a:pt x="1371918" y="1412762"/>
                  </a:lnTo>
                  <a:close/>
                  <a:moveTo>
                    <a:pt x="1364933" y="1412762"/>
                  </a:moveTo>
                  <a:lnTo>
                    <a:pt x="1364933" y="1426416"/>
                  </a:lnTo>
                  <a:lnTo>
                    <a:pt x="1366203" y="1426416"/>
                  </a:lnTo>
                  <a:lnTo>
                    <a:pt x="1366203" y="1425146"/>
                  </a:lnTo>
                  <a:lnTo>
                    <a:pt x="1366203" y="1423876"/>
                  </a:lnTo>
                  <a:lnTo>
                    <a:pt x="1366838" y="1422606"/>
                  </a:lnTo>
                  <a:lnTo>
                    <a:pt x="1367473" y="1421971"/>
                  </a:lnTo>
                  <a:lnTo>
                    <a:pt x="1367473" y="1414985"/>
                  </a:lnTo>
                  <a:lnTo>
                    <a:pt x="1367473" y="1414667"/>
                  </a:lnTo>
                  <a:lnTo>
                    <a:pt x="1367473" y="1414032"/>
                  </a:lnTo>
                  <a:lnTo>
                    <a:pt x="1366838" y="1413079"/>
                  </a:lnTo>
                  <a:lnTo>
                    <a:pt x="1366203" y="1412762"/>
                  </a:lnTo>
                  <a:lnTo>
                    <a:pt x="1365251" y="1412762"/>
                  </a:lnTo>
                  <a:lnTo>
                    <a:pt x="1364933" y="1412762"/>
                  </a:lnTo>
                  <a:close/>
                  <a:moveTo>
                    <a:pt x="1307783" y="1412762"/>
                  </a:moveTo>
                  <a:lnTo>
                    <a:pt x="1307148" y="1413079"/>
                  </a:lnTo>
                  <a:lnTo>
                    <a:pt x="1306513" y="1413397"/>
                  </a:lnTo>
                  <a:lnTo>
                    <a:pt x="1306196" y="1414032"/>
                  </a:lnTo>
                  <a:lnTo>
                    <a:pt x="1305878" y="1414667"/>
                  </a:lnTo>
                  <a:lnTo>
                    <a:pt x="1305878" y="1414985"/>
                  </a:lnTo>
                  <a:lnTo>
                    <a:pt x="1305878" y="1421971"/>
                  </a:lnTo>
                  <a:lnTo>
                    <a:pt x="1306831" y="1422606"/>
                  </a:lnTo>
                  <a:lnTo>
                    <a:pt x="1307466" y="1423241"/>
                  </a:lnTo>
                  <a:lnTo>
                    <a:pt x="1307783" y="1423876"/>
                  </a:lnTo>
                  <a:lnTo>
                    <a:pt x="1307783" y="1425146"/>
                  </a:lnTo>
                  <a:lnTo>
                    <a:pt x="1307783" y="1426416"/>
                  </a:lnTo>
                  <a:lnTo>
                    <a:pt x="1309371" y="1426416"/>
                  </a:lnTo>
                  <a:lnTo>
                    <a:pt x="1309371" y="1412762"/>
                  </a:lnTo>
                  <a:lnTo>
                    <a:pt x="1309053" y="1412762"/>
                  </a:lnTo>
                  <a:lnTo>
                    <a:pt x="1307783" y="1412762"/>
                  </a:lnTo>
                  <a:close/>
                  <a:moveTo>
                    <a:pt x="1298893" y="1412762"/>
                  </a:moveTo>
                  <a:lnTo>
                    <a:pt x="1298258" y="1413079"/>
                  </a:lnTo>
                  <a:lnTo>
                    <a:pt x="1297306" y="1413397"/>
                  </a:lnTo>
                  <a:lnTo>
                    <a:pt x="1296988" y="1414032"/>
                  </a:lnTo>
                  <a:lnTo>
                    <a:pt x="1296988" y="1414667"/>
                  </a:lnTo>
                  <a:lnTo>
                    <a:pt x="1296988" y="1414985"/>
                  </a:lnTo>
                  <a:lnTo>
                    <a:pt x="1296988" y="1421971"/>
                  </a:lnTo>
                  <a:lnTo>
                    <a:pt x="1297623" y="1422606"/>
                  </a:lnTo>
                  <a:lnTo>
                    <a:pt x="1298258" y="1423241"/>
                  </a:lnTo>
                  <a:lnTo>
                    <a:pt x="1298576" y="1423876"/>
                  </a:lnTo>
                  <a:lnTo>
                    <a:pt x="1298893" y="1425146"/>
                  </a:lnTo>
                  <a:lnTo>
                    <a:pt x="1298576" y="1426416"/>
                  </a:lnTo>
                  <a:lnTo>
                    <a:pt x="1298893" y="1426416"/>
                  </a:lnTo>
                  <a:lnTo>
                    <a:pt x="1300798" y="1426416"/>
                  </a:lnTo>
                  <a:lnTo>
                    <a:pt x="1301116" y="1426416"/>
                  </a:lnTo>
                  <a:lnTo>
                    <a:pt x="1300798" y="1425146"/>
                  </a:lnTo>
                  <a:lnTo>
                    <a:pt x="1301116" y="1423876"/>
                  </a:lnTo>
                  <a:lnTo>
                    <a:pt x="1301433" y="1423241"/>
                  </a:lnTo>
                  <a:lnTo>
                    <a:pt x="1301751" y="1422606"/>
                  </a:lnTo>
                  <a:lnTo>
                    <a:pt x="1302386" y="1421971"/>
                  </a:lnTo>
                  <a:lnTo>
                    <a:pt x="1302386" y="1414985"/>
                  </a:lnTo>
                  <a:lnTo>
                    <a:pt x="1302386" y="1414667"/>
                  </a:lnTo>
                  <a:lnTo>
                    <a:pt x="1302386" y="1414032"/>
                  </a:lnTo>
                  <a:lnTo>
                    <a:pt x="1302068" y="1413397"/>
                  </a:lnTo>
                  <a:lnTo>
                    <a:pt x="1301433" y="1413079"/>
                  </a:lnTo>
                  <a:lnTo>
                    <a:pt x="1300798" y="1412762"/>
                  </a:lnTo>
                  <a:lnTo>
                    <a:pt x="1299846" y="1412762"/>
                  </a:lnTo>
                  <a:lnTo>
                    <a:pt x="1298893" y="1412762"/>
                  </a:lnTo>
                  <a:close/>
                  <a:moveTo>
                    <a:pt x="1289368" y="1412762"/>
                  </a:moveTo>
                  <a:lnTo>
                    <a:pt x="1288733" y="1413079"/>
                  </a:lnTo>
                  <a:lnTo>
                    <a:pt x="1288416" y="1413397"/>
                  </a:lnTo>
                  <a:lnTo>
                    <a:pt x="1288098" y="1414032"/>
                  </a:lnTo>
                  <a:lnTo>
                    <a:pt x="1287781" y="1414667"/>
                  </a:lnTo>
                  <a:lnTo>
                    <a:pt x="1287781" y="1414985"/>
                  </a:lnTo>
                  <a:lnTo>
                    <a:pt x="1287781" y="1421971"/>
                  </a:lnTo>
                  <a:lnTo>
                    <a:pt x="1288733" y="1422606"/>
                  </a:lnTo>
                  <a:lnTo>
                    <a:pt x="1289051" y="1423241"/>
                  </a:lnTo>
                  <a:lnTo>
                    <a:pt x="1289368" y="1423876"/>
                  </a:lnTo>
                  <a:lnTo>
                    <a:pt x="1289368" y="1425146"/>
                  </a:lnTo>
                  <a:lnTo>
                    <a:pt x="1289368" y="1426416"/>
                  </a:lnTo>
                  <a:lnTo>
                    <a:pt x="1291908" y="1426416"/>
                  </a:lnTo>
                  <a:lnTo>
                    <a:pt x="1291908" y="1425146"/>
                  </a:lnTo>
                  <a:lnTo>
                    <a:pt x="1291908" y="1423876"/>
                  </a:lnTo>
                  <a:lnTo>
                    <a:pt x="1292861" y="1422606"/>
                  </a:lnTo>
                  <a:lnTo>
                    <a:pt x="1293496" y="1421971"/>
                  </a:lnTo>
                  <a:lnTo>
                    <a:pt x="1293496" y="1414985"/>
                  </a:lnTo>
                  <a:lnTo>
                    <a:pt x="1293496" y="1414667"/>
                  </a:lnTo>
                  <a:lnTo>
                    <a:pt x="1293496" y="1414032"/>
                  </a:lnTo>
                  <a:lnTo>
                    <a:pt x="1293178" y="1413397"/>
                  </a:lnTo>
                  <a:lnTo>
                    <a:pt x="1292543" y="1413079"/>
                  </a:lnTo>
                  <a:lnTo>
                    <a:pt x="1291908" y="1412762"/>
                  </a:lnTo>
                  <a:lnTo>
                    <a:pt x="1290638" y="1412762"/>
                  </a:lnTo>
                  <a:lnTo>
                    <a:pt x="1290321" y="1412762"/>
                  </a:lnTo>
                  <a:lnTo>
                    <a:pt x="1289368" y="1412762"/>
                  </a:lnTo>
                  <a:close/>
                  <a:moveTo>
                    <a:pt x="1280161" y="1412762"/>
                  </a:moveTo>
                  <a:lnTo>
                    <a:pt x="1279526" y="1413079"/>
                  </a:lnTo>
                  <a:lnTo>
                    <a:pt x="1278891" y="1413397"/>
                  </a:lnTo>
                  <a:lnTo>
                    <a:pt x="1278573" y="1414032"/>
                  </a:lnTo>
                  <a:lnTo>
                    <a:pt x="1278573" y="1414667"/>
                  </a:lnTo>
                  <a:lnTo>
                    <a:pt x="1278573" y="1414985"/>
                  </a:lnTo>
                  <a:lnTo>
                    <a:pt x="1278573" y="1421971"/>
                  </a:lnTo>
                  <a:lnTo>
                    <a:pt x="1279208" y="1422606"/>
                  </a:lnTo>
                  <a:lnTo>
                    <a:pt x="1279843" y="1423241"/>
                  </a:lnTo>
                  <a:lnTo>
                    <a:pt x="1280161" y="1423876"/>
                  </a:lnTo>
                  <a:lnTo>
                    <a:pt x="1280161" y="1425146"/>
                  </a:lnTo>
                  <a:lnTo>
                    <a:pt x="1280161" y="1426416"/>
                  </a:lnTo>
                  <a:lnTo>
                    <a:pt x="1282383" y="1426416"/>
                  </a:lnTo>
                  <a:lnTo>
                    <a:pt x="1282066" y="1425146"/>
                  </a:lnTo>
                  <a:lnTo>
                    <a:pt x="1282383" y="1423876"/>
                  </a:lnTo>
                  <a:lnTo>
                    <a:pt x="1282701" y="1423241"/>
                  </a:lnTo>
                  <a:lnTo>
                    <a:pt x="1283018" y="1422606"/>
                  </a:lnTo>
                  <a:lnTo>
                    <a:pt x="1284288" y="1421971"/>
                  </a:lnTo>
                  <a:lnTo>
                    <a:pt x="1284288" y="1414985"/>
                  </a:lnTo>
                  <a:lnTo>
                    <a:pt x="1284288" y="1414667"/>
                  </a:lnTo>
                  <a:lnTo>
                    <a:pt x="1283971" y="1414032"/>
                  </a:lnTo>
                  <a:lnTo>
                    <a:pt x="1283336" y="1413397"/>
                  </a:lnTo>
                  <a:lnTo>
                    <a:pt x="1283018" y="1413079"/>
                  </a:lnTo>
                  <a:lnTo>
                    <a:pt x="1282066" y="1412762"/>
                  </a:lnTo>
                  <a:lnTo>
                    <a:pt x="1281113" y="1412762"/>
                  </a:lnTo>
                  <a:lnTo>
                    <a:pt x="1280161" y="1412762"/>
                  </a:lnTo>
                  <a:close/>
                  <a:moveTo>
                    <a:pt x="1271271" y="1412762"/>
                  </a:moveTo>
                  <a:lnTo>
                    <a:pt x="1270318" y="1413079"/>
                  </a:lnTo>
                  <a:lnTo>
                    <a:pt x="1270001" y="1413397"/>
                  </a:lnTo>
                  <a:lnTo>
                    <a:pt x="1269683" y="1414032"/>
                  </a:lnTo>
                  <a:lnTo>
                    <a:pt x="1269048" y="1414667"/>
                  </a:lnTo>
                  <a:lnTo>
                    <a:pt x="1269048" y="1414985"/>
                  </a:lnTo>
                  <a:lnTo>
                    <a:pt x="1269048" y="1421971"/>
                  </a:lnTo>
                  <a:lnTo>
                    <a:pt x="1270318" y="1422606"/>
                  </a:lnTo>
                  <a:lnTo>
                    <a:pt x="1270636" y="1423241"/>
                  </a:lnTo>
                  <a:lnTo>
                    <a:pt x="1270953" y="1423876"/>
                  </a:lnTo>
                  <a:lnTo>
                    <a:pt x="1271271" y="1425146"/>
                  </a:lnTo>
                  <a:lnTo>
                    <a:pt x="1270953" y="1426416"/>
                  </a:lnTo>
                  <a:lnTo>
                    <a:pt x="1271271" y="1426416"/>
                  </a:lnTo>
                  <a:lnTo>
                    <a:pt x="1273176" y="1426416"/>
                  </a:lnTo>
                  <a:lnTo>
                    <a:pt x="1273493" y="1426416"/>
                  </a:lnTo>
                  <a:lnTo>
                    <a:pt x="1273176" y="1425146"/>
                  </a:lnTo>
                  <a:lnTo>
                    <a:pt x="1273493" y="1423876"/>
                  </a:lnTo>
                  <a:lnTo>
                    <a:pt x="1274128" y="1422606"/>
                  </a:lnTo>
                  <a:lnTo>
                    <a:pt x="1274763" y="1421971"/>
                  </a:lnTo>
                  <a:lnTo>
                    <a:pt x="1274763" y="1414985"/>
                  </a:lnTo>
                  <a:lnTo>
                    <a:pt x="1274763" y="1414667"/>
                  </a:lnTo>
                  <a:lnTo>
                    <a:pt x="1274763" y="1414032"/>
                  </a:lnTo>
                  <a:lnTo>
                    <a:pt x="1274446" y="1413397"/>
                  </a:lnTo>
                  <a:lnTo>
                    <a:pt x="1273811" y="1413079"/>
                  </a:lnTo>
                  <a:lnTo>
                    <a:pt x="1273176" y="1412762"/>
                  </a:lnTo>
                  <a:lnTo>
                    <a:pt x="1272223" y="1412762"/>
                  </a:lnTo>
                  <a:lnTo>
                    <a:pt x="1271271" y="1412762"/>
                  </a:lnTo>
                  <a:close/>
                  <a:moveTo>
                    <a:pt x="1261746" y="1412762"/>
                  </a:moveTo>
                  <a:lnTo>
                    <a:pt x="1261111" y="1413079"/>
                  </a:lnTo>
                  <a:lnTo>
                    <a:pt x="1260793" y="1413397"/>
                  </a:lnTo>
                  <a:lnTo>
                    <a:pt x="1260476" y="1414032"/>
                  </a:lnTo>
                  <a:lnTo>
                    <a:pt x="1260158" y="1414667"/>
                  </a:lnTo>
                  <a:lnTo>
                    <a:pt x="1260158" y="1414985"/>
                  </a:lnTo>
                  <a:lnTo>
                    <a:pt x="1260158" y="1421971"/>
                  </a:lnTo>
                  <a:lnTo>
                    <a:pt x="1260793" y="1422606"/>
                  </a:lnTo>
                  <a:lnTo>
                    <a:pt x="1261428" y="1423241"/>
                  </a:lnTo>
                  <a:lnTo>
                    <a:pt x="1261746" y="1423876"/>
                  </a:lnTo>
                  <a:lnTo>
                    <a:pt x="1261746" y="1425146"/>
                  </a:lnTo>
                  <a:lnTo>
                    <a:pt x="1261746" y="1426416"/>
                  </a:lnTo>
                  <a:lnTo>
                    <a:pt x="1264286" y="1426416"/>
                  </a:lnTo>
                  <a:lnTo>
                    <a:pt x="1264286" y="1425146"/>
                  </a:lnTo>
                  <a:lnTo>
                    <a:pt x="1264286" y="1423876"/>
                  </a:lnTo>
                  <a:lnTo>
                    <a:pt x="1264603" y="1423241"/>
                  </a:lnTo>
                  <a:lnTo>
                    <a:pt x="1265238" y="1422606"/>
                  </a:lnTo>
                  <a:lnTo>
                    <a:pt x="1265873" y="1421971"/>
                  </a:lnTo>
                  <a:lnTo>
                    <a:pt x="1265873" y="1414985"/>
                  </a:lnTo>
                  <a:lnTo>
                    <a:pt x="1265873" y="1414667"/>
                  </a:lnTo>
                  <a:lnTo>
                    <a:pt x="1265556" y="1414032"/>
                  </a:lnTo>
                  <a:lnTo>
                    <a:pt x="1265556" y="1413397"/>
                  </a:lnTo>
                  <a:lnTo>
                    <a:pt x="1264921" y="1413079"/>
                  </a:lnTo>
                  <a:lnTo>
                    <a:pt x="1264286" y="1412762"/>
                  </a:lnTo>
                  <a:lnTo>
                    <a:pt x="1263333" y="1412762"/>
                  </a:lnTo>
                  <a:lnTo>
                    <a:pt x="1261746" y="1412762"/>
                  </a:lnTo>
                  <a:close/>
                  <a:moveTo>
                    <a:pt x="1252538" y="1412762"/>
                  </a:moveTo>
                  <a:lnTo>
                    <a:pt x="1251903" y="1413079"/>
                  </a:lnTo>
                  <a:lnTo>
                    <a:pt x="1251268" y="1413397"/>
                  </a:lnTo>
                  <a:lnTo>
                    <a:pt x="1250951" y="1414032"/>
                  </a:lnTo>
                  <a:lnTo>
                    <a:pt x="1250951" y="1414667"/>
                  </a:lnTo>
                  <a:lnTo>
                    <a:pt x="1250951" y="1414985"/>
                  </a:lnTo>
                  <a:lnTo>
                    <a:pt x="1250951" y="1421971"/>
                  </a:lnTo>
                  <a:lnTo>
                    <a:pt x="1251586" y="1422606"/>
                  </a:lnTo>
                  <a:lnTo>
                    <a:pt x="1252221" y="1423876"/>
                  </a:lnTo>
                  <a:lnTo>
                    <a:pt x="1252538" y="1425146"/>
                  </a:lnTo>
                  <a:lnTo>
                    <a:pt x="1252221" y="1426416"/>
                  </a:lnTo>
                  <a:lnTo>
                    <a:pt x="1252538" y="1426416"/>
                  </a:lnTo>
                  <a:lnTo>
                    <a:pt x="1255078" y="1426416"/>
                  </a:lnTo>
                  <a:lnTo>
                    <a:pt x="1254443" y="1425146"/>
                  </a:lnTo>
                  <a:lnTo>
                    <a:pt x="1255078" y="1423876"/>
                  </a:lnTo>
                  <a:lnTo>
                    <a:pt x="1255713" y="1422606"/>
                  </a:lnTo>
                  <a:lnTo>
                    <a:pt x="1256666" y="1421971"/>
                  </a:lnTo>
                  <a:lnTo>
                    <a:pt x="1256666" y="1414985"/>
                  </a:lnTo>
                  <a:lnTo>
                    <a:pt x="1256666" y="1414667"/>
                  </a:lnTo>
                  <a:lnTo>
                    <a:pt x="1256348" y="1414032"/>
                  </a:lnTo>
                  <a:lnTo>
                    <a:pt x="1256031" y="1413397"/>
                  </a:lnTo>
                  <a:lnTo>
                    <a:pt x="1255713" y="1413079"/>
                  </a:lnTo>
                  <a:lnTo>
                    <a:pt x="1254443" y="1412762"/>
                  </a:lnTo>
                  <a:lnTo>
                    <a:pt x="1253491" y="1412762"/>
                  </a:lnTo>
                  <a:lnTo>
                    <a:pt x="1252538" y="1412762"/>
                  </a:lnTo>
                  <a:close/>
                  <a:moveTo>
                    <a:pt x="1243648" y="1412762"/>
                  </a:moveTo>
                  <a:lnTo>
                    <a:pt x="1242696" y="1413079"/>
                  </a:lnTo>
                  <a:lnTo>
                    <a:pt x="1242378" y="1413397"/>
                  </a:lnTo>
                  <a:lnTo>
                    <a:pt x="1242061" y="1414032"/>
                  </a:lnTo>
                  <a:lnTo>
                    <a:pt x="1241743" y="1414667"/>
                  </a:lnTo>
                  <a:lnTo>
                    <a:pt x="1241743" y="1414985"/>
                  </a:lnTo>
                  <a:lnTo>
                    <a:pt x="1241743" y="1421971"/>
                  </a:lnTo>
                  <a:lnTo>
                    <a:pt x="1242696" y="1422606"/>
                  </a:lnTo>
                  <a:lnTo>
                    <a:pt x="1243013" y="1423241"/>
                  </a:lnTo>
                  <a:lnTo>
                    <a:pt x="1243331" y="1423876"/>
                  </a:lnTo>
                  <a:lnTo>
                    <a:pt x="1243648" y="1425146"/>
                  </a:lnTo>
                  <a:lnTo>
                    <a:pt x="1243331" y="1426416"/>
                  </a:lnTo>
                  <a:lnTo>
                    <a:pt x="1243648" y="1426416"/>
                  </a:lnTo>
                  <a:lnTo>
                    <a:pt x="1245553" y="1426416"/>
                  </a:lnTo>
                  <a:lnTo>
                    <a:pt x="1245871" y="1426416"/>
                  </a:lnTo>
                  <a:lnTo>
                    <a:pt x="1245553" y="1425146"/>
                  </a:lnTo>
                  <a:lnTo>
                    <a:pt x="1245871" y="1423876"/>
                  </a:lnTo>
                  <a:lnTo>
                    <a:pt x="1245871" y="1423241"/>
                  </a:lnTo>
                  <a:lnTo>
                    <a:pt x="1246506" y="1422606"/>
                  </a:lnTo>
                  <a:lnTo>
                    <a:pt x="1247141" y="1421971"/>
                  </a:lnTo>
                  <a:lnTo>
                    <a:pt x="1247141" y="1414985"/>
                  </a:lnTo>
                  <a:lnTo>
                    <a:pt x="1247141" y="1414667"/>
                  </a:lnTo>
                  <a:lnTo>
                    <a:pt x="1247141" y="1414032"/>
                  </a:lnTo>
                  <a:lnTo>
                    <a:pt x="1246823" y="1413397"/>
                  </a:lnTo>
                  <a:lnTo>
                    <a:pt x="1246188" y="1413079"/>
                  </a:lnTo>
                  <a:lnTo>
                    <a:pt x="1245553" y="1412762"/>
                  </a:lnTo>
                  <a:lnTo>
                    <a:pt x="1244601" y="1412762"/>
                  </a:lnTo>
                  <a:lnTo>
                    <a:pt x="1243648" y="1412762"/>
                  </a:lnTo>
                  <a:close/>
                  <a:moveTo>
                    <a:pt x="1234441" y="1412762"/>
                  </a:moveTo>
                  <a:lnTo>
                    <a:pt x="1233806" y="1413079"/>
                  </a:lnTo>
                  <a:lnTo>
                    <a:pt x="1232853" y="1413397"/>
                  </a:lnTo>
                  <a:lnTo>
                    <a:pt x="1232853" y="1414032"/>
                  </a:lnTo>
                  <a:lnTo>
                    <a:pt x="1232536" y="1414667"/>
                  </a:lnTo>
                  <a:lnTo>
                    <a:pt x="1232536" y="1414985"/>
                  </a:lnTo>
                  <a:lnTo>
                    <a:pt x="1232536" y="1421971"/>
                  </a:lnTo>
                  <a:lnTo>
                    <a:pt x="1233171" y="1422606"/>
                  </a:lnTo>
                  <a:lnTo>
                    <a:pt x="1234441" y="1423876"/>
                  </a:lnTo>
                  <a:lnTo>
                    <a:pt x="1234441" y="1425146"/>
                  </a:lnTo>
                  <a:lnTo>
                    <a:pt x="1234441" y="1426416"/>
                  </a:lnTo>
                  <a:lnTo>
                    <a:pt x="1236663" y="1426416"/>
                  </a:lnTo>
                  <a:lnTo>
                    <a:pt x="1236663" y="1425146"/>
                  </a:lnTo>
                  <a:lnTo>
                    <a:pt x="1236663" y="1423876"/>
                  </a:lnTo>
                  <a:lnTo>
                    <a:pt x="1236981" y="1423241"/>
                  </a:lnTo>
                  <a:lnTo>
                    <a:pt x="1237616" y="1422606"/>
                  </a:lnTo>
                  <a:lnTo>
                    <a:pt x="1238251" y="1421971"/>
                  </a:lnTo>
                  <a:lnTo>
                    <a:pt x="1238251" y="1414985"/>
                  </a:lnTo>
                  <a:lnTo>
                    <a:pt x="1238251" y="1414667"/>
                  </a:lnTo>
                  <a:lnTo>
                    <a:pt x="1237933" y="1414032"/>
                  </a:lnTo>
                  <a:lnTo>
                    <a:pt x="1237616" y="1413397"/>
                  </a:lnTo>
                  <a:lnTo>
                    <a:pt x="1237298" y="1413079"/>
                  </a:lnTo>
                  <a:lnTo>
                    <a:pt x="1236663" y="1412762"/>
                  </a:lnTo>
                  <a:lnTo>
                    <a:pt x="1235711" y="1412762"/>
                  </a:lnTo>
                  <a:lnTo>
                    <a:pt x="1235393" y="1412762"/>
                  </a:lnTo>
                  <a:lnTo>
                    <a:pt x="1234441" y="1412762"/>
                  </a:lnTo>
                  <a:close/>
                  <a:moveTo>
                    <a:pt x="1224916" y="1412762"/>
                  </a:moveTo>
                  <a:lnTo>
                    <a:pt x="1224281" y="1413079"/>
                  </a:lnTo>
                  <a:lnTo>
                    <a:pt x="1223646" y="1413397"/>
                  </a:lnTo>
                  <a:lnTo>
                    <a:pt x="1223328" y="1414032"/>
                  </a:lnTo>
                  <a:lnTo>
                    <a:pt x="1223328" y="1414667"/>
                  </a:lnTo>
                  <a:lnTo>
                    <a:pt x="1223328" y="1414985"/>
                  </a:lnTo>
                  <a:lnTo>
                    <a:pt x="1223328" y="1421971"/>
                  </a:lnTo>
                  <a:lnTo>
                    <a:pt x="1223963" y="1422606"/>
                  </a:lnTo>
                  <a:lnTo>
                    <a:pt x="1224281" y="1423241"/>
                  </a:lnTo>
                  <a:lnTo>
                    <a:pt x="1224598" y="1423876"/>
                  </a:lnTo>
                  <a:lnTo>
                    <a:pt x="1224916" y="1425146"/>
                  </a:lnTo>
                  <a:lnTo>
                    <a:pt x="1224598" y="1426416"/>
                  </a:lnTo>
                  <a:lnTo>
                    <a:pt x="1224916" y="1426416"/>
                  </a:lnTo>
                  <a:lnTo>
                    <a:pt x="1227456" y="1426416"/>
                  </a:lnTo>
                  <a:lnTo>
                    <a:pt x="1227138" y="1425146"/>
                  </a:lnTo>
                  <a:lnTo>
                    <a:pt x="1227456" y="1423876"/>
                  </a:lnTo>
                  <a:lnTo>
                    <a:pt x="1227773" y="1423241"/>
                  </a:lnTo>
                  <a:lnTo>
                    <a:pt x="1228091" y="1422606"/>
                  </a:lnTo>
                  <a:lnTo>
                    <a:pt x="1229043" y="1421971"/>
                  </a:lnTo>
                  <a:lnTo>
                    <a:pt x="1229043" y="1414985"/>
                  </a:lnTo>
                  <a:lnTo>
                    <a:pt x="1229043" y="1414667"/>
                  </a:lnTo>
                  <a:lnTo>
                    <a:pt x="1228726" y="1414032"/>
                  </a:lnTo>
                  <a:lnTo>
                    <a:pt x="1228408" y="1413397"/>
                  </a:lnTo>
                  <a:lnTo>
                    <a:pt x="1228091" y="1413079"/>
                  </a:lnTo>
                  <a:lnTo>
                    <a:pt x="1227138" y="1412762"/>
                  </a:lnTo>
                  <a:lnTo>
                    <a:pt x="1225868" y="1412762"/>
                  </a:lnTo>
                  <a:lnTo>
                    <a:pt x="1224916" y="1412762"/>
                  </a:lnTo>
                  <a:close/>
                  <a:moveTo>
                    <a:pt x="1216343" y="1412762"/>
                  </a:moveTo>
                  <a:lnTo>
                    <a:pt x="1215391" y="1413079"/>
                  </a:lnTo>
                  <a:lnTo>
                    <a:pt x="1215073" y="1413397"/>
                  </a:lnTo>
                  <a:lnTo>
                    <a:pt x="1214756" y="1414032"/>
                  </a:lnTo>
                  <a:lnTo>
                    <a:pt x="1214438" y="1414667"/>
                  </a:lnTo>
                  <a:lnTo>
                    <a:pt x="1214438" y="1414985"/>
                  </a:lnTo>
                  <a:lnTo>
                    <a:pt x="1214438" y="1421971"/>
                  </a:lnTo>
                  <a:lnTo>
                    <a:pt x="1215391" y="1422606"/>
                  </a:lnTo>
                  <a:lnTo>
                    <a:pt x="1215708" y="1423241"/>
                  </a:lnTo>
                  <a:lnTo>
                    <a:pt x="1216026" y="1423876"/>
                  </a:lnTo>
                  <a:lnTo>
                    <a:pt x="1216343" y="1425146"/>
                  </a:lnTo>
                  <a:lnTo>
                    <a:pt x="1216026" y="1426416"/>
                  </a:lnTo>
                  <a:lnTo>
                    <a:pt x="1218248" y="1426416"/>
                  </a:lnTo>
                  <a:lnTo>
                    <a:pt x="1218248" y="1425146"/>
                  </a:lnTo>
                  <a:lnTo>
                    <a:pt x="1218248" y="1423876"/>
                  </a:lnTo>
                  <a:lnTo>
                    <a:pt x="1218566" y="1423241"/>
                  </a:lnTo>
                  <a:lnTo>
                    <a:pt x="1219518" y="1422606"/>
                  </a:lnTo>
                  <a:lnTo>
                    <a:pt x="1220153" y="1421971"/>
                  </a:lnTo>
                  <a:lnTo>
                    <a:pt x="1220153" y="1414985"/>
                  </a:lnTo>
                  <a:lnTo>
                    <a:pt x="1220153" y="1414667"/>
                  </a:lnTo>
                  <a:lnTo>
                    <a:pt x="1220153" y="1414032"/>
                  </a:lnTo>
                  <a:lnTo>
                    <a:pt x="1219836" y="1413397"/>
                  </a:lnTo>
                  <a:lnTo>
                    <a:pt x="1219201" y="1413079"/>
                  </a:lnTo>
                  <a:lnTo>
                    <a:pt x="1218248" y="1412762"/>
                  </a:lnTo>
                  <a:lnTo>
                    <a:pt x="1217296" y="1412762"/>
                  </a:lnTo>
                  <a:lnTo>
                    <a:pt x="1216343" y="1412762"/>
                  </a:lnTo>
                  <a:close/>
                  <a:moveTo>
                    <a:pt x="1206818" y="1412762"/>
                  </a:moveTo>
                  <a:lnTo>
                    <a:pt x="1206183" y="1413079"/>
                  </a:lnTo>
                  <a:lnTo>
                    <a:pt x="1205548" y="1413397"/>
                  </a:lnTo>
                  <a:lnTo>
                    <a:pt x="1205548" y="1414032"/>
                  </a:lnTo>
                  <a:lnTo>
                    <a:pt x="1205231" y="1414667"/>
                  </a:lnTo>
                  <a:lnTo>
                    <a:pt x="1205231" y="1414985"/>
                  </a:lnTo>
                  <a:lnTo>
                    <a:pt x="1205231" y="1421971"/>
                  </a:lnTo>
                  <a:lnTo>
                    <a:pt x="1205866" y="1422606"/>
                  </a:lnTo>
                  <a:lnTo>
                    <a:pt x="1206501" y="1423241"/>
                  </a:lnTo>
                  <a:lnTo>
                    <a:pt x="1206818" y="1423876"/>
                  </a:lnTo>
                  <a:lnTo>
                    <a:pt x="1206818" y="1425146"/>
                  </a:lnTo>
                  <a:lnTo>
                    <a:pt x="1206818" y="1426416"/>
                  </a:lnTo>
                  <a:lnTo>
                    <a:pt x="1209041" y="1426416"/>
                  </a:lnTo>
                  <a:lnTo>
                    <a:pt x="1209041" y="1425146"/>
                  </a:lnTo>
                  <a:lnTo>
                    <a:pt x="1209041" y="1423876"/>
                  </a:lnTo>
                  <a:lnTo>
                    <a:pt x="1209358" y="1423241"/>
                  </a:lnTo>
                  <a:lnTo>
                    <a:pt x="1209676" y="1422606"/>
                  </a:lnTo>
                  <a:lnTo>
                    <a:pt x="1210628" y="1421971"/>
                  </a:lnTo>
                  <a:lnTo>
                    <a:pt x="1210628" y="1414985"/>
                  </a:lnTo>
                  <a:lnTo>
                    <a:pt x="1210628" y="1414667"/>
                  </a:lnTo>
                  <a:lnTo>
                    <a:pt x="1210311" y="1414032"/>
                  </a:lnTo>
                  <a:lnTo>
                    <a:pt x="1209993" y="1413397"/>
                  </a:lnTo>
                  <a:lnTo>
                    <a:pt x="1209676" y="1413079"/>
                  </a:lnTo>
                  <a:lnTo>
                    <a:pt x="1209041" y="1412762"/>
                  </a:lnTo>
                  <a:lnTo>
                    <a:pt x="1208088" y="1412762"/>
                  </a:lnTo>
                  <a:lnTo>
                    <a:pt x="1207771" y="1412762"/>
                  </a:lnTo>
                  <a:lnTo>
                    <a:pt x="1206818" y="1412762"/>
                  </a:lnTo>
                  <a:close/>
                  <a:moveTo>
                    <a:pt x="1198881" y="1412762"/>
                  </a:moveTo>
                  <a:lnTo>
                    <a:pt x="1198881" y="1426416"/>
                  </a:lnTo>
                  <a:lnTo>
                    <a:pt x="1200468" y="1426416"/>
                  </a:lnTo>
                  <a:lnTo>
                    <a:pt x="1200786" y="1426416"/>
                  </a:lnTo>
                  <a:lnTo>
                    <a:pt x="1200468" y="1425146"/>
                  </a:lnTo>
                  <a:lnTo>
                    <a:pt x="1200786" y="1423876"/>
                  </a:lnTo>
                  <a:lnTo>
                    <a:pt x="1201103" y="1423241"/>
                  </a:lnTo>
                  <a:lnTo>
                    <a:pt x="1201738" y="1422606"/>
                  </a:lnTo>
                  <a:lnTo>
                    <a:pt x="1202691" y="1421971"/>
                  </a:lnTo>
                  <a:lnTo>
                    <a:pt x="1202691" y="1414985"/>
                  </a:lnTo>
                  <a:lnTo>
                    <a:pt x="1202691" y="1414667"/>
                  </a:lnTo>
                  <a:lnTo>
                    <a:pt x="1202373" y="1414032"/>
                  </a:lnTo>
                  <a:lnTo>
                    <a:pt x="1202056" y="1413397"/>
                  </a:lnTo>
                  <a:lnTo>
                    <a:pt x="1201421" y="1413079"/>
                  </a:lnTo>
                  <a:lnTo>
                    <a:pt x="1200468" y="1412762"/>
                  </a:lnTo>
                  <a:lnTo>
                    <a:pt x="1199198" y="1412762"/>
                  </a:lnTo>
                  <a:lnTo>
                    <a:pt x="1198881" y="1412762"/>
                  </a:lnTo>
                  <a:close/>
                  <a:moveTo>
                    <a:pt x="318770" y="1412762"/>
                  </a:moveTo>
                  <a:lnTo>
                    <a:pt x="317817" y="1413079"/>
                  </a:lnTo>
                  <a:lnTo>
                    <a:pt x="317182" y="1413397"/>
                  </a:lnTo>
                  <a:lnTo>
                    <a:pt x="316865" y="1414032"/>
                  </a:lnTo>
                  <a:lnTo>
                    <a:pt x="316547" y="1414667"/>
                  </a:lnTo>
                  <a:lnTo>
                    <a:pt x="316547" y="1414985"/>
                  </a:lnTo>
                  <a:lnTo>
                    <a:pt x="316547" y="1421971"/>
                  </a:lnTo>
                  <a:lnTo>
                    <a:pt x="317500" y="1422606"/>
                  </a:lnTo>
                  <a:lnTo>
                    <a:pt x="318135" y="1423241"/>
                  </a:lnTo>
                  <a:lnTo>
                    <a:pt x="318452" y="1423876"/>
                  </a:lnTo>
                  <a:lnTo>
                    <a:pt x="318770" y="1425146"/>
                  </a:lnTo>
                  <a:lnTo>
                    <a:pt x="318452" y="1426416"/>
                  </a:lnTo>
                  <a:lnTo>
                    <a:pt x="318770" y="1426416"/>
                  </a:lnTo>
                  <a:lnTo>
                    <a:pt x="320675" y="1426416"/>
                  </a:lnTo>
                  <a:lnTo>
                    <a:pt x="320675" y="1412762"/>
                  </a:lnTo>
                  <a:lnTo>
                    <a:pt x="320040" y="1412762"/>
                  </a:lnTo>
                  <a:lnTo>
                    <a:pt x="318770" y="1412762"/>
                  </a:lnTo>
                  <a:close/>
                  <a:moveTo>
                    <a:pt x="310197" y="1412762"/>
                  </a:moveTo>
                  <a:lnTo>
                    <a:pt x="309562" y="1413079"/>
                  </a:lnTo>
                  <a:lnTo>
                    <a:pt x="309245" y="1413397"/>
                  </a:lnTo>
                  <a:lnTo>
                    <a:pt x="308927" y="1414032"/>
                  </a:lnTo>
                  <a:lnTo>
                    <a:pt x="308610" y="1414667"/>
                  </a:lnTo>
                  <a:lnTo>
                    <a:pt x="308610" y="1414985"/>
                  </a:lnTo>
                  <a:lnTo>
                    <a:pt x="308610" y="1421971"/>
                  </a:lnTo>
                  <a:lnTo>
                    <a:pt x="309245" y="1422606"/>
                  </a:lnTo>
                  <a:lnTo>
                    <a:pt x="309880" y="1423241"/>
                  </a:lnTo>
                  <a:lnTo>
                    <a:pt x="310197" y="1423876"/>
                  </a:lnTo>
                  <a:lnTo>
                    <a:pt x="310197" y="1425146"/>
                  </a:lnTo>
                  <a:lnTo>
                    <a:pt x="310197" y="1426416"/>
                  </a:lnTo>
                  <a:lnTo>
                    <a:pt x="312420" y="1426416"/>
                  </a:lnTo>
                  <a:lnTo>
                    <a:pt x="312420" y="1425146"/>
                  </a:lnTo>
                  <a:lnTo>
                    <a:pt x="312420" y="1423876"/>
                  </a:lnTo>
                  <a:lnTo>
                    <a:pt x="312737" y="1423241"/>
                  </a:lnTo>
                  <a:lnTo>
                    <a:pt x="313690" y="1422606"/>
                  </a:lnTo>
                  <a:lnTo>
                    <a:pt x="314325" y="1421971"/>
                  </a:lnTo>
                  <a:lnTo>
                    <a:pt x="314325" y="1414985"/>
                  </a:lnTo>
                  <a:lnTo>
                    <a:pt x="314325" y="1414667"/>
                  </a:lnTo>
                  <a:lnTo>
                    <a:pt x="314007" y="1414032"/>
                  </a:lnTo>
                  <a:lnTo>
                    <a:pt x="313690" y="1413397"/>
                  </a:lnTo>
                  <a:lnTo>
                    <a:pt x="313055" y="1413079"/>
                  </a:lnTo>
                  <a:lnTo>
                    <a:pt x="312420" y="1412762"/>
                  </a:lnTo>
                  <a:lnTo>
                    <a:pt x="311467" y="1412762"/>
                  </a:lnTo>
                  <a:lnTo>
                    <a:pt x="311150" y="1412762"/>
                  </a:lnTo>
                  <a:lnTo>
                    <a:pt x="310197" y="1412762"/>
                  </a:lnTo>
                  <a:close/>
                  <a:moveTo>
                    <a:pt x="300990" y="1412762"/>
                  </a:moveTo>
                  <a:lnTo>
                    <a:pt x="300355" y="1413079"/>
                  </a:lnTo>
                  <a:lnTo>
                    <a:pt x="299720" y="1413397"/>
                  </a:lnTo>
                  <a:lnTo>
                    <a:pt x="299402" y="1414032"/>
                  </a:lnTo>
                  <a:lnTo>
                    <a:pt x="299402" y="1414667"/>
                  </a:lnTo>
                  <a:lnTo>
                    <a:pt x="299402" y="1414985"/>
                  </a:lnTo>
                  <a:lnTo>
                    <a:pt x="299402" y="1421971"/>
                  </a:lnTo>
                  <a:lnTo>
                    <a:pt x="300037" y="1422606"/>
                  </a:lnTo>
                  <a:lnTo>
                    <a:pt x="300672" y="1423876"/>
                  </a:lnTo>
                  <a:lnTo>
                    <a:pt x="300990" y="1425146"/>
                  </a:lnTo>
                  <a:lnTo>
                    <a:pt x="300990" y="1426416"/>
                  </a:lnTo>
                  <a:lnTo>
                    <a:pt x="303212" y="1426416"/>
                  </a:lnTo>
                  <a:lnTo>
                    <a:pt x="302895" y="1425146"/>
                  </a:lnTo>
                  <a:lnTo>
                    <a:pt x="303212" y="1423876"/>
                  </a:lnTo>
                  <a:lnTo>
                    <a:pt x="303530" y="1423241"/>
                  </a:lnTo>
                  <a:lnTo>
                    <a:pt x="303847" y="1422606"/>
                  </a:lnTo>
                  <a:lnTo>
                    <a:pt x="304800" y="1421971"/>
                  </a:lnTo>
                  <a:lnTo>
                    <a:pt x="304800" y="1414985"/>
                  </a:lnTo>
                  <a:lnTo>
                    <a:pt x="304800" y="1414667"/>
                  </a:lnTo>
                  <a:lnTo>
                    <a:pt x="304482" y="1414032"/>
                  </a:lnTo>
                  <a:lnTo>
                    <a:pt x="304165" y="1413397"/>
                  </a:lnTo>
                  <a:lnTo>
                    <a:pt x="303847" y="1413079"/>
                  </a:lnTo>
                  <a:lnTo>
                    <a:pt x="302895" y="1412762"/>
                  </a:lnTo>
                  <a:lnTo>
                    <a:pt x="301942" y="1412762"/>
                  </a:lnTo>
                  <a:lnTo>
                    <a:pt x="300990" y="1412762"/>
                  </a:lnTo>
                  <a:close/>
                  <a:moveTo>
                    <a:pt x="292417" y="1412762"/>
                  </a:moveTo>
                  <a:lnTo>
                    <a:pt x="291147" y="1413079"/>
                  </a:lnTo>
                  <a:lnTo>
                    <a:pt x="290830" y="1413397"/>
                  </a:lnTo>
                  <a:lnTo>
                    <a:pt x="290512" y="1414032"/>
                  </a:lnTo>
                  <a:lnTo>
                    <a:pt x="290195" y="1414667"/>
                  </a:lnTo>
                  <a:lnTo>
                    <a:pt x="290195" y="1414985"/>
                  </a:lnTo>
                  <a:lnTo>
                    <a:pt x="290195" y="1421971"/>
                  </a:lnTo>
                  <a:lnTo>
                    <a:pt x="291147" y="1422606"/>
                  </a:lnTo>
                  <a:lnTo>
                    <a:pt x="292100" y="1423876"/>
                  </a:lnTo>
                  <a:lnTo>
                    <a:pt x="292417" y="1425146"/>
                  </a:lnTo>
                  <a:lnTo>
                    <a:pt x="292100" y="1426416"/>
                  </a:lnTo>
                  <a:lnTo>
                    <a:pt x="294322" y="1426416"/>
                  </a:lnTo>
                  <a:lnTo>
                    <a:pt x="294640" y="1426416"/>
                  </a:lnTo>
                  <a:lnTo>
                    <a:pt x="294322" y="1425146"/>
                  </a:lnTo>
                  <a:lnTo>
                    <a:pt x="294640" y="1423876"/>
                  </a:lnTo>
                  <a:lnTo>
                    <a:pt x="294640" y="1423241"/>
                  </a:lnTo>
                  <a:lnTo>
                    <a:pt x="295275" y="1422606"/>
                  </a:lnTo>
                  <a:lnTo>
                    <a:pt x="295910" y="1421971"/>
                  </a:lnTo>
                  <a:lnTo>
                    <a:pt x="295910" y="1414985"/>
                  </a:lnTo>
                  <a:lnTo>
                    <a:pt x="295910" y="1414667"/>
                  </a:lnTo>
                  <a:lnTo>
                    <a:pt x="295910" y="1414032"/>
                  </a:lnTo>
                  <a:lnTo>
                    <a:pt x="295592" y="1413397"/>
                  </a:lnTo>
                  <a:lnTo>
                    <a:pt x="294957" y="1413079"/>
                  </a:lnTo>
                  <a:lnTo>
                    <a:pt x="294322" y="1412762"/>
                  </a:lnTo>
                  <a:lnTo>
                    <a:pt x="293370" y="1412762"/>
                  </a:lnTo>
                  <a:lnTo>
                    <a:pt x="292417" y="1412762"/>
                  </a:lnTo>
                  <a:close/>
                  <a:moveTo>
                    <a:pt x="282575" y="1412762"/>
                  </a:moveTo>
                  <a:lnTo>
                    <a:pt x="281940" y="1413079"/>
                  </a:lnTo>
                  <a:lnTo>
                    <a:pt x="281305" y="1413397"/>
                  </a:lnTo>
                  <a:lnTo>
                    <a:pt x="281305" y="1414032"/>
                  </a:lnTo>
                  <a:lnTo>
                    <a:pt x="280987" y="1414667"/>
                  </a:lnTo>
                  <a:lnTo>
                    <a:pt x="280987" y="1414985"/>
                  </a:lnTo>
                  <a:lnTo>
                    <a:pt x="280987" y="1421971"/>
                  </a:lnTo>
                  <a:lnTo>
                    <a:pt x="281622" y="1422606"/>
                  </a:lnTo>
                  <a:lnTo>
                    <a:pt x="282257" y="1423241"/>
                  </a:lnTo>
                  <a:lnTo>
                    <a:pt x="282575" y="1423876"/>
                  </a:lnTo>
                  <a:lnTo>
                    <a:pt x="282575" y="1425146"/>
                  </a:lnTo>
                  <a:lnTo>
                    <a:pt x="282575" y="1426416"/>
                  </a:lnTo>
                  <a:lnTo>
                    <a:pt x="285115" y="1426416"/>
                  </a:lnTo>
                  <a:lnTo>
                    <a:pt x="285115" y="1425146"/>
                  </a:lnTo>
                  <a:lnTo>
                    <a:pt x="285115" y="1423876"/>
                  </a:lnTo>
                  <a:lnTo>
                    <a:pt x="286067" y="1422606"/>
                  </a:lnTo>
                  <a:lnTo>
                    <a:pt x="286702" y="1421971"/>
                  </a:lnTo>
                  <a:lnTo>
                    <a:pt x="286702" y="1414985"/>
                  </a:lnTo>
                  <a:lnTo>
                    <a:pt x="286702" y="1414667"/>
                  </a:lnTo>
                  <a:lnTo>
                    <a:pt x="286385" y="1414032"/>
                  </a:lnTo>
                  <a:lnTo>
                    <a:pt x="286067" y="1413397"/>
                  </a:lnTo>
                  <a:lnTo>
                    <a:pt x="285750" y="1413079"/>
                  </a:lnTo>
                  <a:lnTo>
                    <a:pt x="285115" y="1412762"/>
                  </a:lnTo>
                  <a:lnTo>
                    <a:pt x="283527" y="1412762"/>
                  </a:lnTo>
                  <a:lnTo>
                    <a:pt x="282575" y="1412762"/>
                  </a:lnTo>
                  <a:close/>
                  <a:moveTo>
                    <a:pt x="273685" y="1412762"/>
                  </a:moveTo>
                  <a:lnTo>
                    <a:pt x="273050" y="1413079"/>
                  </a:lnTo>
                  <a:lnTo>
                    <a:pt x="272415" y="1413397"/>
                  </a:lnTo>
                  <a:lnTo>
                    <a:pt x="272097" y="1414032"/>
                  </a:lnTo>
                  <a:lnTo>
                    <a:pt x="272097" y="1414667"/>
                  </a:lnTo>
                  <a:lnTo>
                    <a:pt x="272097" y="1414985"/>
                  </a:lnTo>
                  <a:lnTo>
                    <a:pt x="272097" y="1421971"/>
                  </a:lnTo>
                  <a:lnTo>
                    <a:pt x="272732" y="1422606"/>
                  </a:lnTo>
                  <a:lnTo>
                    <a:pt x="273367" y="1423876"/>
                  </a:lnTo>
                  <a:lnTo>
                    <a:pt x="273685" y="1425146"/>
                  </a:lnTo>
                  <a:lnTo>
                    <a:pt x="273367" y="1426416"/>
                  </a:lnTo>
                  <a:lnTo>
                    <a:pt x="273685" y="1426416"/>
                  </a:lnTo>
                  <a:lnTo>
                    <a:pt x="275590" y="1426416"/>
                  </a:lnTo>
                  <a:lnTo>
                    <a:pt x="275907" y="1426416"/>
                  </a:lnTo>
                  <a:lnTo>
                    <a:pt x="275590" y="1425146"/>
                  </a:lnTo>
                  <a:lnTo>
                    <a:pt x="275907" y="1423876"/>
                  </a:lnTo>
                  <a:lnTo>
                    <a:pt x="276225" y="1423241"/>
                  </a:lnTo>
                  <a:lnTo>
                    <a:pt x="276542" y="1422606"/>
                  </a:lnTo>
                  <a:lnTo>
                    <a:pt x="277812" y="1421971"/>
                  </a:lnTo>
                  <a:lnTo>
                    <a:pt x="277812" y="1414985"/>
                  </a:lnTo>
                  <a:lnTo>
                    <a:pt x="277812" y="1414667"/>
                  </a:lnTo>
                  <a:lnTo>
                    <a:pt x="277495" y="1414032"/>
                  </a:lnTo>
                  <a:lnTo>
                    <a:pt x="276860" y="1413397"/>
                  </a:lnTo>
                  <a:lnTo>
                    <a:pt x="276542" y="1413079"/>
                  </a:lnTo>
                  <a:lnTo>
                    <a:pt x="275590" y="1412762"/>
                  </a:lnTo>
                  <a:lnTo>
                    <a:pt x="274637" y="1412762"/>
                  </a:lnTo>
                  <a:lnTo>
                    <a:pt x="273685" y="1412762"/>
                  </a:lnTo>
                  <a:close/>
                  <a:moveTo>
                    <a:pt x="264795" y="1412762"/>
                  </a:moveTo>
                  <a:lnTo>
                    <a:pt x="263842" y="1413079"/>
                  </a:lnTo>
                  <a:lnTo>
                    <a:pt x="263525" y="1413397"/>
                  </a:lnTo>
                  <a:lnTo>
                    <a:pt x="263207" y="1414032"/>
                  </a:lnTo>
                  <a:lnTo>
                    <a:pt x="262572" y="1414667"/>
                  </a:lnTo>
                  <a:lnTo>
                    <a:pt x="262572" y="1414985"/>
                  </a:lnTo>
                  <a:lnTo>
                    <a:pt x="262572" y="1421971"/>
                  </a:lnTo>
                  <a:lnTo>
                    <a:pt x="263842" y="1422606"/>
                  </a:lnTo>
                  <a:lnTo>
                    <a:pt x="264160" y="1423241"/>
                  </a:lnTo>
                  <a:lnTo>
                    <a:pt x="264477" y="1423876"/>
                  </a:lnTo>
                  <a:lnTo>
                    <a:pt x="264795" y="1425146"/>
                  </a:lnTo>
                  <a:lnTo>
                    <a:pt x="264477" y="1426416"/>
                  </a:lnTo>
                  <a:lnTo>
                    <a:pt x="266700" y="1426416"/>
                  </a:lnTo>
                  <a:lnTo>
                    <a:pt x="267017" y="1426416"/>
                  </a:lnTo>
                  <a:lnTo>
                    <a:pt x="266700" y="1425146"/>
                  </a:lnTo>
                  <a:lnTo>
                    <a:pt x="266700" y="1423876"/>
                  </a:lnTo>
                  <a:lnTo>
                    <a:pt x="267652" y="1422606"/>
                  </a:lnTo>
                  <a:lnTo>
                    <a:pt x="268287" y="1421971"/>
                  </a:lnTo>
                  <a:lnTo>
                    <a:pt x="268287" y="1414985"/>
                  </a:lnTo>
                  <a:lnTo>
                    <a:pt x="268287" y="1414667"/>
                  </a:lnTo>
                  <a:lnTo>
                    <a:pt x="268287" y="1414032"/>
                  </a:lnTo>
                  <a:lnTo>
                    <a:pt x="267970" y="1413397"/>
                  </a:lnTo>
                  <a:lnTo>
                    <a:pt x="267335" y="1413079"/>
                  </a:lnTo>
                  <a:lnTo>
                    <a:pt x="266700" y="1412762"/>
                  </a:lnTo>
                  <a:lnTo>
                    <a:pt x="265747" y="1412762"/>
                  </a:lnTo>
                  <a:lnTo>
                    <a:pt x="264795" y="1412762"/>
                  </a:lnTo>
                  <a:close/>
                  <a:moveTo>
                    <a:pt x="254952" y="1412762"/>
                  </a:moveTo>
                  <a:lnTo>
                    <a:pt x="254317" y="1413079"/>
                  </a:lnTo>
                  <a:lnTo>
                    <a:pt x="253682" y="1413397"/>
                  </a:lnTo>
                  <a:lnTo>
                    <a:pt x="253365" y="1414032"/>
                  </a:lnTo>
                  <a:lnTo>
                    <a:pt x="253365" y="1414667"/>
                  </a:lnTo>
                  <a:lnTo>
                    <a:pt x="253365" y="1414985"/>
                  </a:lnTo>
                  <a:lnTo>
                    <a:pt x="253365" y="1421971"/>
                  </a:lnTo>
                  <a:lnTo>
                    <a:pt x="254000" y="1422606"/>
                  </a:lnTo>
                  <a:lnTo>
                    <a:pt x="254635" y="1423241"/>
                  </a:lnTo>
                  <a:lnTo>
                    <a:pt x="254952" y="1423876"/>
                  </a:lnTo>
                  <a:lnTo>
                    <a:pt x="254952" y="1425146"/>
                  </a:lnTo>
                  <a:lnTo>
                    <a:pt x="254952" y="1426416"/>
                  </a:lnTo>
                  <a:lnTo>
                    <a:pt x="257492" y="1426416"/>
                  </a:lnTo>
                  <a:lnTo>
                    <a:pt x="257492" y="1425146"/>
                  </a:lnTo>
                  <a:lnTo>
                    <a:pt x="257492" y="1423876"/>
                  </a:lnTo>
                  <a:lnTo>
                    <a:pt x="257810" y="1423241"/>
                  </a:lnTo>
                  <a:lnTo>
                    <a:pt x="258127" y="1422606"/>
                  </a:lnTo>
                  <a:lnTo>
                    <a:pt x="259080" y="1421971"/>
                  </a:lnTo>
                  <a:lnTo>
                    <a:pt x="259080" y="1414985"/>
                  </a:lnTo>
                  <a:lnTo>
                    <a:pt x="259080" y="1414667"/>
                  </a:lnTo>
                  <a:lnTo>
                    <a:pt x="258762" y="1414032"/>
                  </a:lnTo>
                  <a:lnTo>
                    <a:pt x="258445" y="1413397"/>
                  </a:lnTo>
                  <a:lnTo>
                    <a:pt x="258127" y="1413079"/>
                  </a:lnTo>
                  <a:lnTo>
                    <a:pt x="257492" y="1412762"/>
                  </a:lnTo>
                  <a:lnTo>
                    <a:pt x="256222" y="1412762"/>
                  </a:lnTo>
                  <a:lnTo>
                    <a:pt x="254952" y="1412762"/>
                  </a:lnTo>
                  <a:close/>
                  <a:moveTo>
                    <a:pt x="246062" y="1412762"/>
                  </a:moveTo>
                  <a:lnTo>
                    <a:pt x="245427" y="1413079"/>
                  </a:lnTo>
                  <a:lnTo>
                    <a:pt x="244792" y="1413397"/>
                  </a:lnTo>
                  <a:lnTo>
                    <a:pt x="244475" y="1414032"/>
                  </a:lnTo>
                  <a:lnTo>
                    <a:pt x="244475" y="1414667"/>
                  </a:lnTo>
                  <a:lnTo>
                    <a:pt x="244475" y="1414985"/>
                  </a:lnTo>
                  <a:lnTo>
                    <a:pt x="244475" y="1421971"/>
                  </a:lnTo>
                  <a:lnTo>
                    <a:pt x="245110" y="1422606"/>
                  </a:lnTo>
                  <a:lnTo>
                    <a:pt x="245745" y="1423876"/>
                  </a:lnTo>
                  <a:lnTo>
                    <a:pt x="246062" y="1425146"/>
                  </a:lnTo>
                  <a:lnTo>
                    <a:pt x="245745" y="1426416"/>
                  </a:lnTo>
                  <a:lnTo>
                    <a:pt x="246062" y="1426416"/>
                  </a:lnTo>
                  <a:lnTo>
                    <a:pt x="247967" y="1426416"/>
                  </a:lnTo>
                  <a:lnTo>
                    <a:pt x="248285" y="1426416"/>
                  </a:lnTo>
                  <a:lnTo>
                    <a:pt x="247967" y="1425146"/>
                  </a:lnTo>
                  <a:lnTo>
                    <a:pt x="248285" y="1423876"/>
                  </a:lnTo>
                  <a:lnTo>
                    <a:pt x="248920" y="1423241"/>
                  </a:lnTo>
                  <a:lnTo>
                    <a:pt x="249237" y="1422606"/>
                  </a:lnTo>
                  <a:lnTo>
                    <a:pt x="249872" y="1421971"/>
                  </a:lnTo>
                  <a:lnTo>
                    <a:pt x="249872" y="1414985"/>
                  </a:lnTo>
                  <a:lnTo>
                    <a:pt x="250190" y="1414667"/>
                  </a:lnTo>
                  <a:lnTo>
                    <a:pt x="249872" y="1414032"/>
                  </a:lnTo>
                  <a:lnTo>
                    <a:pt x="249555" y="1413397"/>
                  </a:lnTo>
                  <a:lnTo>
                    <a:pt x="249237" y="1413079"/>
                  </a:lnTo>
                  <a:lnTo>
                    <a:pt x="247967" y="1412762"/>
                  </a:lnTo>
                  <a:lnTo>
                    <a:pt x="247015" y="1412762"/>
                  </a:lnTo>
                  <a:lnTo>
                    <a:pt x="246062" y="1412762"/>
                  </a:lnTo>
                  <a:close/>
                  <a:moveTo>
                    <a:pt x="236855" y="1412762"/>
                  </a:moveTo>
                  <a:lnTo>
                    <a:pt x="236220" y="1413079"/>
                  </a:lnTo>
                  <a:lnTo>
                    <a:pt x="235902" y="1413397"/>
                  </a:lnTo>
                  <a:lnTo>
                    <a:pt x="235585" y="1414032"/>
                  </a:lnTo>
                  <a:lnTo>
                    <a:pt x="235267" y="1414667"/>
                  </a:lnTo>
                  <a:lnTo>
                    <a:pt x="235267" y="1414985"/>
                  </a:lnTo>
                  <a:lnTo>
                    <a:pt x="235267" y="1421971"/>
                  </a:lnTo>
                  <a:lnTo>
                    <a:pt x="236220" y="1422606"/>
                  </a:lnTo>
                  <a:lnTo>
                    <a:pt x="236537" y="1423241"/>
                  </a:lnTo>
                  <a:lnTo>
                    <a:pt x="236855" y="1423876"/>
                  </a:lnTo>
                  <a:lnTo>
                    <a:pt x="237172" y="1425146"/>
                  </a:lnTo>
                  <a:lnTo>
                    <a:pt x="236855" y="1426416"/>
                  </a:lnTo>
                  <a:lnTo>
                    <a:pt x="239077" y="1426416"/>
                  </a:lnTo>
                  <a:lnTo>
                    <a:pt x="239077" y="1425146"/>
                  </a:lnTo>
                  <a:lnTo>
                    <a:pt x="239077" y="1423876"/>
                  </a:lnTo>
                  <a:lnTo>
                    <a:pt x="240030" y="1422606"/>
                  </a:lnTo>
                  <a:lnTo>
                    <a:pt x="240665" y="1421971"/>
                  </a:lnTo>
                  <a:lnTo>
                    <a:pt x="240665" y="1414985"/>
                  </a:lnTo>
                  <a:lnTo>
                    <a:pt x="240665" y="1414667"/>
                  </a:lnTo>
                  <a:lnTo>
                    <a:pt x="240665" y="1414032"/>
                  </a:lnTo>
                  <a:lnTo>
                    <a:pt x="240347" y="1413397"/>
                  </a:lnTo>
                  <a:lnTo>
                    <a:pt x="239712" y="1413079"/>
                  </a:lnTo>
                  <a:lnTo>
                    <a:pt x="239077" y="1412762"/>
                  </a:lnTo>
                  <a:lnTo>
                    <a:pt x="238125" y="1412762"/>
                  </a:lnTo>
                  <a:lnTo>
                    <a:pt x="236855" y="1412762"/>
                  </a:lnTo>
                  <a:close/>
                  <a:moveTo>
                    <a:pt x="227647" y="1412762"/>
                  </a:moveTo>
                  <a:lnTo>
                    <a:pt x="226695" y="1413079"/>
                  </a:lnTo>
                  <a:lnTo>
                    <a:pt x="226060" y="1413397"/>
                  </a:lnTo>
                  <a:lnTo>
                    <a:pt x="225742" y="1414032"/>
                  </a:lnTo>
                  <a:lnTo>
                    <a:pt x="225742" y="1414667"/>
                  </a:lnTo>
                  <a:lnTo>
                    <a:pt x="225742" y="1414985"/>
                  </a:lnTo>
                  <a:lnTo>
                    <a:pt x="225742" y="1421971"/>
                  </a:lnTo>
                  <a:lnTo>
                    <a:pt x="226377" y="1422606"/>
                  </a:lnTo>
                  <a:lnTo>
                    <a:pt x="227647" y="1423876"/>
                  </a:lnTo>
                  <a:lnTo>
                    <a:pt x="227647" y="1425146"/>
                  </a:lnTo>
                  <a:lnTo>
                    <a:pt x="227647" y="1426416"/>
                  </a:lnTo>
                  <a:lnTo>
                    <a:pt x="229870" y="1426416"/>
                  </a:lnTo>
                  <a:lnTo>
                    <a:pt x="229552" y="1425146"/>
                  </a:lnTo>
                  <a:lnTo>
                    <a:pt x="229870" y="1423876"/>
                  </a:lnTo>
                  <a:lnTo>
                    <a:pt x="230187" y="1423241"/>
                  </a:lnTo>
                  <a:lnTo>
                    <a:pt x="230505" y="1422606"/>
                  </a:lnTo>
                  <a:lnTo>
                    <a:pt x="231457" y="1421971"/>
                  </a:lnTo>
                  <a:lnTo>
                    <a:pt x="231457" y="1414985"/>
                  </a:lnTo>
                  <a:lnTo>
                    <a:pt x="231457" y="1414667"/>
                  </a:lnTo>
                  <a:lnTo>
                    <a:pt x="231140" y="1414032"/>
                  </a:lnTo>
                  <a:lnTo>
                    <a:pt x="230822" y="1413397"/>
                  </a:lnTo>
                  <a:lnTo>
                    <a:pt x="230505" y="1413079"/>
                  </a:lnTo>
                  <a:lnTo>
                    <a:pt x="229870" y="1412762"/>
                  </a:lnTo>
                  <a:lnTo>
                    <a:pt x="228600" y="1412762"/>
                  </a:lnTo>
                  <a:lnTo>
                    <a:pt x="227647" y="1412762"/>
                  </a:lnTo>
                  <a:close/>
                  <a:moveTo>
                    <a:pt x="218440" y="1412762"/>
                  </a:moveTo>
                  <a:lnTo>
                    <a:pt x="217805" y="1413079"/>
                  </a:lnTo>
                  <a:lnTo>
                    <a:pt x="217170" y="1413397"/>
                  </a:lnTo>
                  <a:lnTo>
                    <a:pt x="216852" y="1414032"/>
                  </a:lnTo>
                  <a:lnTo>
                    <a:pt x="216852" y="1414667"/>
                  </a:lnTo>
                  <a:lnTo>
                    <a:pt x="216852" y="1414985"/>
                  </a:lnTo>
                  <a:lnTo>
                    <a:pt x="216852" y="1421971"/>
                  </a:lnTo>
                  <a:lnTo>
                    <a:pt x="217487" y="1422606"/>
                  </a:lnTo>
                  <a:lnTo>
                    <a:pt x="217805" y="1423241"/>
                  </a:lnTo>
                  <a:lnTo>
                    <a:pt x="218122" y="1423876"/>
                  </a:lnTo>
                  <a:lnTo>
                    <a:pt x="218440" y="1425146"/>
                  </a:lnTo>
                  <a:lnTo>
                    <a:pt x="218122" y="1426416"/>
                  </a:lnTo>
                  <a:lnTo>
                    <a:pt x="218440" y="1426416"/>
                  </a:lnTo>
                  <a:lnTo>
                    <a:pt x="220662" y="1426416"/>
                  </a:lnTo>
                  <a:lnTo>
                    <a:pt x="220980" y="1426416"/>
                  </a:lnTo>
                  <a:lnTo>
                    <a:pt x="220662" y="1425146"/>
                  </a:lnTo>
                  <a:lnTo>
                    <a:pt x="220980" y="1423876"/>
                  </a:lnTo>
                  <a:lnTo>
                    <a:pt x="221297" y="1423241"/>
                  </a:lnTo>
                  <a:lnTo>
                    <a:pt x="221615" y="1422606"/>
                  </a:lnTo>
                  <a:lnTo>
                    <a:pt x="222250" y="1421971"/>
                  </a:lnTo>
                  <a:lnTo>
                    <a:pt x="222250" y="1414985"/>
                  </a:lnTo>
                  <a:lnTo>
                    <a:pt x="222250" y="1414667"/>
                  </a:lnTo>
                  <a:lnTo>
                    <a:pt x="222250" y="1414032"/>
                  </a:lnTo>
                  <a:lnTo>
                    <a:pt x="221932" y="1413397"/>
                  </a:lnTo>
                  <a:lnTo>
                    <a:pt x="221297" y="1413079"/>
                  </a:lnTo>
                  <a:lnTo>
                    <a:pt x="220662" y="1412762"/>
                  </a:lnTo>
                  <a:lnTo>
                    <a:pt x="219392" y="1412762"/>
                  </a:lnTo>
                  <a:lnTo>
                    <a:pt x="218440" y="1412762"/>
                  </a:lnTo>
                  <a:close/>
                  <a:moveTo>
                    <a:pt x="209867" y="1412762"/>
                  </a:moveTo>
                  <a:lnTo>
                    <a:pt x="209867" y="1426416"/>
                  </a:lnTo>
                  <a:lnTo>
                    <a:pt x="211455" y="1426416"/>
                  </a:lnTo>
                  <a:lnTo>
                    <a:pt x="211137" y="1425146"/>
                  </a:lnTo>
                  <a:lnTo>
                    <a:pt x="211455" y="1423876"/>
                  </a:lnTo>
                  <a:lnTo>
                    <a:pt x="211772" y="1423241"/>
                  </a:lnTo>
                  <a:lnTo>
                    <a:pt x="212407" y="1422606"/>
                  </a:lnTo>
                  <a:lnTo>
                    <a:pt x="213677" y="1421971"/>
                  </a:lnTo>
                  <a:lnTo>
                    <a:pt x="213677" y="1414985"/>
                  </a:lnTo>
                  <a:lnTo>
                    <a:pt x="213677" y="1414667"/>
                  </a:lnTo>
                  <a:lnTo>
                    <a:pt x="213360" y="1414032"/>
                  </a:lnTo>
                  <a:lnTo>
                    <a:pt x="213042" y="1413397"/>
                  </a:lnTo>
                  <a:lnTo>
                    <a:pt x="212090" y="1413079"/>
                  </a:lnTo>
                  <a:lnTo>
                    <a:pt x="211455" y="1412762"/>
                  </a:lnTo>
                  <a:lnTo>
                    <a:pt x="210185" y="1412762"/>
                  </a:lnTo>
                  <a:lnTo>
                    <a:pt x="209867" y="1412762"/>
                  </a:lnTo>
                  <a:close/>
                  <a:moveTo>
                    <a:pt x="153035" y="1412762"/>
                  </a:moveTo>
                  <a:lnTo>
                    <a:pt x="152400" y="1413079"/>
                  </a:lnTo>
                  <a:lnTo>
                    <a:pt x="151765" y="1414032"/>
                  </a:lnTo>
                  <a:lnTo>
                    <a:pt x="151765" y="1414667"/>
                  </a:lnTo>
                  <a:lnTo>
                    <a:pt x="151765" y="1414985"/>
                  </a:lnTo>
                  <a:lnTo>
                    <a:pt x="151765" y="1421971"/>
                  </a:lnTo>
                  <a:lnTo>
                    <a:pt x="152400" y="1422606"/>
                  </a:lnTo>
                  <a:lnTo>
                    <a:pt x="153035" y="1423876"/>
                  </a:lnTo>
                  <a:lnTo>
                    <a:pt x="153035" y="1425146"/>
                  </a:lnTo>
                  <a:lnTo>
                    <a:pt x="153035" y="1426416"/>
                  </a:lnTo>
                  <a:lnTo>
                    <a:pt x="154305" y="1426416"/>
                  </a:lnTo>
                  <a:lnTo>
                    <a:pt x="154305" y="1412762"/>
                  </a:lnTo>
                  <a:lnTo>
                    <a:pt x="153987" y="1412762"/>
                  </a:lnTo>
                  <a:lnTo>
                    <a:pt x="153035" y="1412762"/>
                  </a:lnTo>
                  <a:close/>
                  <a:moveTo>
                    <a:pt x="145732" y="1412762"/>
                  </a:moveTo>
                  <a:lnTo>
                    <a:pt x="145097" y="1413079"/>
                  </a:lnTo>
                  <a:lnTo>
                    <a:pt x="144462" y="1414032"/>
                  </a:lnTo>
                  <a:lnTo>
                    <a:pt x="144462" y="1414667"/>
                  </a:lnTo>
                  <a:lnTo>
                    <a:pt x="144462" y="1414985"/>
                  </a:lnTo>
                  <a:lnTo>
                    <a:pt x="144462" y="1421971"/>
                  </a:lnTo>
                  <a:lnTo>
                    <a:pt x="145097" y="1422606"/>
                  </a:lnTo>
                  <a:lnTo>
                    <a:pt x="145415" y="1423876"/>
                  </a:lnTo>
                  <a:lnTo>
                    <a:pt x="145732" y="1425146"/>
                  </a:lnTo>
                  <a:lnTo>
                    <a:pt x="145415" y="1426416"/>
                  </a:lnTo>
                  <a:lnTo>
                    <a:pt x="145732" y="1426416"/>
                  </a:lnTo>
                  <a:lnTo>
                    <a:pt x="147320" y="1426416"/>
                  </a:lnTo>
                  <a:lnTo>
                    <a:pt x="147320" y="1425146"/>
                  </a:lnTo>
                  <a:lnTo>
                    <a:pt x="147320" y="1423876"/>
                  </a:lnTo>
                  <a:lnTo>
                    <a:pt x="148272" y="1422606"/>
                  </a:lnTo>
                  <a:lnTo>
                    <a:pt x="148907" y="1421971"/>
                  </a:lnTo>
                  <a:lnTo>
                    <a:pt x="148907" y="1414985"/>
                  </a:lnTo>
                  <a:lnTo>
                    <a:pt x="148907" y="1414667"/>
                  </a:lnTo>
                  <a:lnTo>
                    <a:pt x="148907" y="1414032"/>
                  </a:lnTo>
                  <a:lnTo>
                    <a:pt x="148272" y="1413079"/>
                  </a:lnTo>
                  <a:lnTo>
                    <a:pt x="147320" y="1412762"/>
                  </a:lnTo>
                  <a:lnTo>
                    <a:pt x="146367" y="1412762"/>
                  </a:lnTo>
                  <a:lnTo>
                    <a:pt x="145732" y="1412762"/>
                  </a:lnTo>
                  <a:close/>
                  <a:moveTo>
                    <a:pt x="137795" y="1412762"/>
                  </a:moveTo>
                  <a:lnTo>
                    <a:pt x="137160" y="1413079"/>
                  </a:lnTo>
                  <a:lnTo>
                    <a:pt x="136525" y="1414032"/>
                  </a:lnTo>
                  <a:lnTo>
                    <a:pt x="136525" y="1414667"/>
                  </a:lnTo>
                  <a:lnTo>
                    <a:pt x="136525" y="1414985"/>
                  </a:lnTo>
                  <a:lnTo>
                    <a:pt x="136525" y="1421971"/>
                  </a:lnTo>
                  <a:lnTo>
                    <a:pt x="137160" y="1422606"/>
                  </a:lnTo>
                  <a:lnTo>
                    <a:pt x="137477" y="1423876"/>
                  </a:lnTo>
                  <a:lnTo>
                    <a:pt x="137795" y="1425146"/>
                  </a:lnTo>
                  <a:lnTo>
                    <a:pt x="137477" y="1426416"/>
                  </a:lnTo>
                  <a:lnTo>
                    <a:pt x="137795" y="1426416"/>
                  </a:lnTo>
                  <a:lnTo>
                    <a:pt x="139382" y="1426416"/>
                  </a:lnTo>
                  <a:lnTo>
                    <a:pt x="139382" y="1425146"/>
                  </a:lnTo>
                  <a:lnTo>
                    <a:pt x="139382" y="1423876"/>
                  </a:lnTo>
                  <a:lnTo>
                    <a:pt x="140017" y="1422606"/>
                  </a:lnTo>
                  <a:lnTo>
                    <a:pt x="140970" y="1421971"/>
                  </a:lnTo>
                  <a:lnTo>
                    <a:pt x="140970" y="1414985"/>
                  </a:lnTo>
                  <a:lnTo>
                    <a:pt x="140970" y="1414667"/>
                  </a:lnTo>
                  <a:lnTo>
                    <a:pt x="140970" y="1414032"/>
                  </a:lnTo>
                  <a:lnTo>
                    <a:pt x="140017" y="1413079"/>
                  </a:lnTo>
                  <a:lnTo>
                    <a:pt x="139382" y="1412762"/>
                  </a:lnTo>
                  <a:lnTo>
                    <a:pt x="138430" y="1412762"/>
                  </a:lnTo>
                  <a:lnTo>
                    <a:pt x="137795" y="1412762"/>
                  </a:lnTo>
                  <a:close/>
                  <a:moveTo>
                    <a:pt x="129857" y="1412762"/>
                  </a:moveTo>
                  <a:lnTo>
                    <a:pt x="129540" y="1413079"/>
                  </a:lnTo>
                  <a:lnTo>
                    <a:pt x="128905" y="1414032"/>
                  </a:lnTo>
                  <a:lnTo>
                    <a:pt x="128587" y="1414667"/>
                  </a:lnTo>
                  <a:lnTo>
                    <a:pt x="128587" y="1414985"/>
                  </a:lnTo>
                  <a:lnTo>
                    <a:pt x="128587" y="1421971"/>
                  </a:lnTo>
                  <a:lnTo>
                    <a:pt x="129222" y="1422606"/>
                  </a:lnTo>
                  <a:lnTo>
                    <a:pt x="129857" y="1423876"/>
                  </a:lnTo>
                  <a:lnTo>
                    <a:pt x="129857" y="1425146"/>
                  </a:lnTo>
                  <a:lnTo>
                    <a:pt x="129857" y="1426416"/>
                  </a:lnTo>
                  <a:lnTo>
                    <a:pt x="131762" y="1426416"/>
                  </a:lnTo>
                  <a:lnTo>
                    <a:pt x="131445" y="1425146"/>
                  </a:lnTo>
                  <a:lnTo>
                    <a:pt x="131762" y="1423876"/>
                  </a:lnTo>
                  <a:lnTo>
                    <a:pt x="132397" y="1422606"/>
                  </a:lnTo>
                  <a:lnTo>
                    <a:pt x="133032" y="1421971"/>
                  </a:lnTo>
                  <a:lnTo>
                    <a:pt x="133032" y="1414985"/>
                  </a:lnTo>
                  <a:lnTo>
                    <a:pt x="133032" y="1414667"/>
                  </a:lnTo>
                  <a:lnTo>
                    <a:pt x="132715" y="1414032"/>
                  </a:lnTo>
                  <a:lnTo>
                    <a:pt x="132080" y="1413079"/>
                  </a:lnTo>
                  <a:lnTo>
                    <a:pt x="131445" y="1412762"/>
                  </a:lnTo>
                  <a:lnTo>
                    <a:pt x="130810" y="1412762"/>
                  </a:lnTo>
                  <a:lnTo>
                    <a:pt x="129857" y="1412762"/>
                  </a:lnTo>
                  <a:close/>
                  <a:moveTo>
                    <a:pt x="122237" y="1412762"/>
                  </a:moveTo>
                  <a:lnTo>
                    <a:pt x="121602" y="1413079"/>
                  </a:lnTo>
                  <a:lnTo>
                    <a:pt x="120967" y="1414032"/>
                  </a:lnTo>
                  <a:lnTo>
                    <a:pt x="120967" y="1414667"/>
                  </a:lnTo>
                  <a:lnTo>
                    <a:pt x="120967" y="1414985"/>
                  </a:lnTo>
                  <a:lnTo>
                    <a:pt x="120967" y="1421971"/>
                  </a:lnTo>
                  <a:lnTo>
                    <a:pt x="121285" y="1422606"/>
                  </a:lnTo>
                  <a:lnTo>
                    <a:pt x="121920" y="1423876"/>
                  </a:lnTo>
                  <a:lnTo>
                    <a:pt x="122237" y="1425146"/>
                  </a:lnTo>
                  <a:lnTo>
                    <a:pt x="121920" y="1426416"/>
                  </a:lnTo>
                  <a:lnTo>
                    <a:pt x="122237" y="1426416"/>
                  </a:lnTo>
                  <a:lnTo>
                    <a:pt x="123825" y="1426416"/>
                  </a:lnTo>
                  <a:lnTo>
                    <a:pt x="123825" y="1425146"/>
                  </a:lnTo>
                  <a:lnTo>
                    <a:pt x="123825" y="1423876"/>
                  </a:lnTo>
                  <a:lnTo>
                    <a:pt x="124460" y="1422606"/>
                  </a:lnTo>
                  <a:lnTo>
                    <a:pt x="125095" y="1421971"/>
                  </a:lnTo>
                  <a:lnTo>
                    <a:pt x="125095" y="1414985"/>
                  </a:lnTo>
                  <a:lnTo>
                    <a:pt x="125095" y="1414667"/>
                  </a:lnTo>
                  <a:lnTo>
                    <a:pt x="125095" y="1414032"/>
                  </a:lnTo>
                  <a:lnTo>
                    <a:pt x="124460" y="1413079"/>
                  </a:lnTo>
                  <a:lnTo>
                    <a:pt x="123825" y="1412762"/>
                  </a:lnTo>
                  <a:lnTo>
                    <a:pt x="122872" y="1412762"/>
                  </a:lnTo>
                  <a:lnTo>
                    <a:pt x="122237" y="1412762"/>
                  </a:lnTo>
                  <a:close/>
                  <a:moveTo>
                    <a:pt x="1008062" y="1235075"/>
                  </a:moveTo>
                  <a:lnTo>
                    <a:pt x="1008062" y="1284288"/>
                  </a:lnTo>
                  <a:lnTo>
                    <a:pt x="1019175" y="1284288"/>
                  </a:lnTo>
                  <a:lnTo>
                    <a:pt x="1019175" y="1247702"/>
                  </a:lnTo>
                  <a:lnTo>
                    <a:pt x="1015134" y="1242846"/>
                  </a:lnTo>
                  <a:lnTo>
                    <a:pt x="1011767" y="1238313"/>
                  </a:lnTo>
                  <a:lnTo>
                    <a:pt x="1008062" y="1235075"/>
                  </a:lnTo>
                  <a:close/>
                  <a:moveTo>
                    <a:pt x="511175" y="1235075"/>
                  </a:moveTo>
                  <a:lnTo>
                    <a:pt x="507702" y="1238313"/>
                  </a:lnTo>
                  <a:lnTo>
                    <a:pt x="503882" y="1242846"/>
                  </a:lnTo>
                  <a:lnTo>
                    <a:pt x="500062" y="1247702"/>
                  </a:lnTo>
                  <a:lnTo>
                    <a:pt x="500062" y="1284288"/>
                  </a:lnTo>
                  <a:lnTo>
                    <a:pt x="511175" y="1284288"/>
                  </a:lnTo>
                  <a:lnTo>
                    <a:pt x="511175" y="1235075"/>
                  </a:lnTo>
                  <a:close/>
                  <a:moveTo>
                    <a:pt x="837366" y="1189037"/>
                  </a:moveTo>
                  <a:lnTo>
                    <a:pt x="832962" y="1189349"/>
                  </a:lnTo>
                  <a:lnTo>
                    <a:pt x="828873" y="1190282"/>
                  </a:lnTo>
                  <a:lnTo>
                    <a:pt x="821952" y="1191527"/>
                  </a:lnTo>
                  <a:lnTo>
                    <a:pt x="817863" y="1192461"/>
                  </a:lnTo>
                  <a:lnTo>
                    <a:pt x="815975" y="1193084"/>
                  </a:lnTo>
                  <a:lnTo>
                    <a:pt x="815975" y="1209270"/>
                  </a:lnTo>
                  <a:lnTo>
                    <a:pt x="884238" y="1236662"/>
                  </a:lnTo>
                  <a:lnTo>
                    <a:pt x="884238" y="1201177"/>
                  </a:lnTo>
                  <a:lnTo>
                    <a:pt x="877947" y="1197753"/>
                  </a:lnTo>
                  <a:lnTo>
                    <a:pt x="871655" y="1194640"/>
                  </a:lnTo>
                  <a:lnTo>
                    <a:pt x="865364" y="1192773"/>
                  </a:lnTo>
                  <a:lnTo>
                    <a:pt x="859701" y="1191216"/>
                  </a:lnTo>
                  <a:lnTo>
                    <a:pt x="853724" y="1190282"/>
                  </a:lnTo>
                  <a:lnTo>
                    <a:pt x="848062" y="1189349"/>
                  </a:lnTo>
                  <a:lnTo>
                    <a:pt x="842400" y="1189037"/>
                  </a:lnTo>
                  <a:lnTo>
                    <a:pt x="837366" y="1189037"/>
                  </a:lnTo>
                  <a:close/>
                  <a:moveTo>
                    <a:pt x="671195" y="1189037"/>
                  </a:moveTo>
                  <a:lnTo>
                    <a:pt x="665480" y="1189357"/>
                  </a:lnTo>
                  <a:lnTo>
                    <a:pt x="659765" y="1189996"/>
                  </a:lnTo>
                  <a:lnTo>
                    <a:pt x="654685" y="1191275"/>
                  </a:lnTo>
                  <a:lnTo>
                    <a:pt x="650240" y="1192553"/>
                  </a:lnTo>
                  <a:lnTo>
                    <a:pt x="646430" y="1194151"/>
                  </a:lnTo>
                  <a:lnTo>
                    <a:pt x="642620" y="1196069"/>
                  </a:lnTo>
                  <a:lnTo>
                    <a:pt x="640080" y="1197667"/>
                  </a:lnTo>
                  <a:lnTo>
                    <a:pt x="637857" y="1198946"/>
                  </a:lnTo>
                  <a:lnTo>
                    <a:pt x="634365" y="1201183"/>
                  </a:lnTo>
                  <a:lnTo>
                    <a:pt x="633412" y="1202142"/>
                  </a:lnTo>
                  <a:lnTo>
                    <a:pt x="633412" y="1236662"/>
                  </a:lnTo>
                  <a:lnTo>
                    <a:pt x="701675" y="1207576"/>
                  </a:lnTo>
                  <a:lnTo>
                    <a:pt x="701675" y="1192553"/>
                  </a:lnTo>
                  <a:lnTo>
                    <a:pt x="693103" y="1190635"/>
                  </a:lnTo>
                  <a:lnTo>
                    <a:pt x="685165" y="1189677"/>
                  </a:lnTo>
                  <a:lnTo>
                    <a:pt x="677862" y="1189037"/>
                  </a:lnTo>
                  <a:lnTo>
                    <a:pt x="671195" y="1189037"/>
                  </a:lnTo>
                  <a:close/>
                  <a:moveTo>
                    <a:pt x="870744" y="992187"/>
                  </a:moveTo>
                  <a:lnTo>
                    <a:pt x="870744" y="993113"/>
                  </a:lnTo>
                  <a:lnTo>
                    <a:pt x="870744" y="993422"/>
                  </a:lnTo>
                  <a:lnTo>
                    <a:pt x="870744" y="1000831"/>
                  </a:lnTo>
                  <a:lnTo>
                    <a:pt x="870215" y="1001757"/>
                  </a:lnTo>
                  <a:lnTo>
                    <a:pt x="869950" y="1002683"/>
                  </a:lnTo>
                  <a:lnTo>
                    <a:pt x="874713" y="1003300"/>
                  </a:lnTo>
                  <a:lnTo>
                    <a:pt x="874449" y="1002683"/>
                  </a:lnTo>
                  <a:lnTo>
                    <a:pt x="873655" y="1001757"/>
                  </a:lnTo>
                  <a:lnTo>
                    <a:pt x="873655" y="994039"/>
                  </a:lnTo>
                  <a:lnTo>
                    <a:pt x="873655" y="992805"/>
                  </a:lnTo>
                  <a:lnTo>
                    <a:pt x="870744" y="992187"/>
                  </a:lnTo>
                  <a:close/>
                  <a:moveTo>
                    <a:pt x="648448" y="992187"/>
                  </a:moveTo>
                  <a:lnTo>
                    <a:pt x="645366" y="992805"/>
                  </a:lnTo>
                  <a:lnTo>
                    <a:pt x="645366" y="994039"/>
                  </a:lnTo>
                  <a:lnTo>
                    <a:pt x="645366" y="1001757"/>
                  </a:lnTo>
                  <a:lnTo>
                    <a:pt x="644805" y="1002683"/>
                  </a:lnTo>
                  <a:lnTo>
                    <a:pt x="644525" y="1003300"/>
                  </a:lnTo>
                  <a:lnTo>
                    <a:pt x="649288" y="1002683"/>
                  </a:lnTo>
                  <a:lnTo>
                    <a:pt x="649008" y="1001757"/>
                  </a:lnTo>
                  <a:lnTo>
                    <a:pt x="648448" y="1000831"/>
                  </a:lnTo>
                  <a:lnTo>
                    <a:pt x="648448" y="993422"/>
                  </a:lnTo>
                  <a:lnTo>
                    <a:pt x="648448" y="992187"/>
                  </a:lnTo>
                  <a:close/>
                  <a:moveTo>
                    <a:pt x="862806" y="990600"/>
                  </a:moveTo>
                  <a:lnTo>
                    <a:pt x="862806" y="991603"/>
                  </a:lnTo>
                  <a:lnTo>
                    <a:pt x="862806" y="992271"/>
                  </a:lnTo>
                  <a:lnTo>
                    <a:pt x="862806" y="1000292"/>
                  </a:lnTo>
                  <a:lnTo>
                    <a:pt x="862541" y="1000961"/>
                  </a:lnTo>
                  <a:lnTo>
                    <a:pt x="862012" y="1002632"/>
                  </a:lnTo>
                  <a:lnTo>
                    <a:pt x="866775" y="1003300"/>
                  </a:lnTo>
                  <a:lnTo>
                    <a:pt x="866511" y="1002298"/>
                  </a:lnTo>
                  <a:lnTo>
                    <a:pt x="865717" y="1001295"/>
                  </a:lnTo>
                  <a:lnTo>
                    <a:pt x="865717" y="993274"/>
                  </a:lnTo>
                  <a:lnTo>
                    <a:pt x="865717" y="992606"/>
                  </a:lnTo>
                  <a:lnTo>
                    <a:pt x="865981" y="991269"/>
                  </a:lnTo>
                  <a:lnTo>
                    <a:pt x="862806" y="990600"/>
                  </a:lnTo>
                  <a:close/>
                  <a:moveTo>
                    <a:pt x="855486" y="990600"/>
                  </a:moveTo>
                  <a:lnTo>
                    <a:pt x="855486" y="991577"/>
                  </a:lnTo>
                  <a:lnTo>
                    <a:pt x="855486" y="999718"/>
                  </a:lnTo>
                  <a:lnTo>
                    <a:pt x="854781" y="1000369"/>
                  </a:lnTo>
                  <a:lnTo>
                    <a:pt x="854428" y="1001346"/>
                  </a:lnTo>
                  <a:lnTo>
                    <a:pt x="854075" y="1002323"/>
                  </a:lnTo>
                  <a:lnTo>
                    <a:pt x="860425" y="1003300"/>
                  </a:lnTo>
                  <a:lnTo>
                    <a:pt x="859720" y="1001672"/>
                  </a:lnTo>
                  <a:lnTo>
                    <a:pt x="859014" y="1001021"/>
                  </a:lnTo>
                  <a:lnTo>
                    <a:pt x="859014" y="993205"/>
                  </a:lnTo>
                  <a:lnTo>
                    <a:pt x="859014" y="992554"/>
                  </a:lnTo>
                  <a:lnTo>
                    <a:pt x="859367" y="991252"/>
                  </a:lnTo>
                  <a:lnTo>
                    <a:pt x="855486" y="990600"/>
                  </a:lnTo>
                  <a:close/>
                  <a:moveTo>
                    <a:pt x="664042" y="990600"/>
                  </a:moveTo>
                  <a:lnTo>
                    <a:pt x="660960" y="991252"/>
                  </a:lnTo>
                  <a:lnTo>
                    <a:pt x="661241" y="992554"/>
                  </a:lnTo>
                  <a:lnTo>
                    <a:pt x="661241" y="993205"/>
                  </a:lnTo>
                  <a:lnTo>
                    <a:pt x="661241" y="1001021"/>
                  </a:lnTo>
                  <a:lnTo>
                    <a:pt x="660680" y="1001672"/>
                  </a:lnTo>
                  <a:lnTo>
                    <a:pt x="660400" y="1003300"/>
                  </a:lnTo>
                  <a:lnTo>
                    <a:pt x="665163" y="1002323"/>
                  </a:lnTo>
                  <a:lnTo>
                    <a:pt x="664883" y="1001346"/>
                  </a:lnTo>
                  <a:lnTo>
                    <a:pt x="664603" y="1000369"/>
                  </a:lnTo>
                  <a:lnTo>
                    <a:pt x="664042" y="999718"/>
                  </a:lnTo>
                  <a:lnTo>
                    <a:pt x="664042" y="991577"/>
                  </a:lnTo>
                  <a:lnTo>
                    <a:pt x="664042" y="990600"/>
                  </a:lnTo>
                  <a:close/>
                  <a:moveTo>
                    <a:pt x="656385" y="990600"/>
                  </a:moveTo>
                  <a:lnTo>
                    <a:pt x="653022" y="991269"/>
                  </a:lnTo>
                  <a:lnTo>
                    <a:pt x="653303" y="992606"/>
                  </a:lnTo>
                  <a:lnTo>
                    <a:pt x="653303" y="993274"/>
                  </a:lnTo>
                  <a:lnTo>
                    <a:pt x="653303" y="1001295"/>
                  </a:lnTo>
                  <a:lnTo>
                    <a:pt x="652742" y="1002298"/>
                  </a:lnTo>
                  <a:lnTo>
                    <a:pt x="652462" y="1003300"/>
                  </a:lnTo>
                  <a:lnTo>
                    <a:pt x="657225" y="1002632"/>
                  </a:lnTo>
                  <a:lnTo>
                    <a:pt x="656665" y="1000961"/>
                  </a:lnTo>
                  <a:lnTo>
                    <a:pt x="656385" y="1000292"/>
                  </a:lnTo>
                  <a:lnTo>
                    <a:pt x="656385" y="992271"/>
                  </a:lnTo>
                  <a:lnTo>
                    <a:pt x="656385" y="991603"/>
                  </a:lnTo>
                  <a:lnTo>
                    <a:pt x="656385" y="990600"/>
                  </a:lnTo>
                  <a:close/>
                  <a:moveTo>
                    <a:pt x="847474" y="989012"/>
                  </a:moveTo>
                  <a:lnTo>
                    <a:pt x="847474" y="990015"/>
                  </a:lnTo>
                  <a:lnTo>
                    <a:pt x="847474" y="998036"/>
                  </a:lnTo>
                  <a:lnTo>
                    <a:pt x="846806" y="999039"/>
                  </a:lnTo>
                  <a:lnTo>
                    <a:pt x="846471" y="1000041"/>
                  </a:lnTo>
                  <a:lnTo>
                    <a:pt x="846137" y="1001044"/>
                  </a:lnTo>
                  <a:lnTo>
                    <a:pt x="852487" y="1001712"/>
                  </a:lnTo>
                  <a:lnTo>
                    <a:pt x="852487" y="1001044"/>
                  </a:lnTo>
                  <a:lnTo>
                    <a:pt x="851819" y="1000041"/>
                  </a:lnTo>
                  <a:lnTo>
                    <a:pt x="851484" y="999373"/>
                  </a:lnTo>
                  <a:lnTo>
                    <a:pt x="851484" y="991018"/>
                  </a:lnTo>
                  <a:lnTo>
                    <a:pt x="851484" y="990683"/>
                  </a:lnTo>
                  <a:lnTo>
                    <a:pt x="851484" y="989681"/>
                  </a:lnTo>
                  <a:lnTo>
                    <a:pt x="847474" y="989012"/>
                  </a:lnTo>
                  <a:close/>
                  <a:moveTo>
                    <a:pt x="839537" y="989012"/>
                  </a:moveTo>
                  <a:lnTo>
                    <a:pt x="839537" y="989305"/>
                  </a:lnTo>
                  <a:lnTo>
                    <a:pt x="839537" y="996323"/>
                  </a:lnTo>
                  <a:lnTo>
                    <a:pt x="838869" y="997201"/>
                  </a:lnTo>
                  <a:lnTo>
                    <a:pt x="838534" y="998371"/>
                  </a:lnTo>
                  <a:lnTo>
                    <a:pt x="838200" y="999540"/>
                  </a:lnTo>
                  <a:lnTo>
                    <a:pt x="844550" y="1000125"/>
                  </a:lnTo>
                  <a:lnTo>
                    <a:pt x="844550" y="999248"/>
                  </a:lnTo>
                  <a:lnTo>
                    <a:pt x="843882" y="998371"/>
                  </a:lnTo>
                  <a:lnTo>
                    <a:pt x="843547" y="997493"/>
                  </a:lnTo>
                  <a:lnTo>
                    <a:pt x="843547" y="990474"/>
                  </a:lnTo>
                  <a:lnTo>
                    <a:pt x="843547" y="989305"/>
                  </a:lnTo>
                  <a:lnTo>
                    <a:pt x="839537" y="989012"/>
                  </a:lnTo>
                  <a:close/>
                  <a:moveTo>
                    <a:pt x="679767" y="989012"/>
                  </a:moveTo>
                  <a:lnTo>
                    <a:pt x="675640" y="989305"/>
                  </a:lnTo>
                  <a:lnTo>
                    <a:pt x="675640" y="990474"/>
                  </a:lnTo>
                  <a:lnTo>
                    <a:pt x="675640" y="997493"/>
                  </a:lnTo>
                  <a:lnTo>
                    <a:pt x="675322" y="998371"/>
                  </a:lnTo>
                  <a:lnTo>
                    <a:pt x="674687" y="999248"/>
                  </a:lnTo>
                  <a:lnTo>
                    <a:pt x="674687" y="1000125"/>
                  </a:lnTo>
                  <a:lnTo>
                    <a:pt x="681037" y="999540"/>
                  </a:lnTo>
                  <a:lnTo>
                    <a:pt x="680720" y="998371"/>
                  </a:lnTo>
                  <a:lnTo>
                    <a:pt x="680402" y="997201"/>
                  </a:lnTo>
                  <a:lnTo>
                    <a:pt x="679767" y="996323"/>
                  </a:lnTo>
                  <a:lnTo>
                    <a:pt x="679767" y="989305"/>
                  </a:lnTo>
                  <a:lnTo>
                    <a:pt x="679767" y="989012"/>
                  </a:lnTo>
                  <a:close/>
                  <a:moveTo>
                    <a:pt x="671513" y="989012"/>
                  </a:moveTo>
                  <a:lnTo>
                    <a:pt x="667703" y="989681"/>
                  </a:lnTo>
                  <a:lnTo>
                    <a:pt x="667703" y="990683"/>
                  </a:lnTo>
                  <a:lnTo>
                    <a:pt x="667703" y="991018"/>
                  </a:lnTo>
                  <a:lnTo>
                    <a:pt x="667703" y="999373"/>
                  </a:lnTo>
                  <a:lnTo>
                    <a:pt x="667385" y="1000041"/>
                  </a:lnTo>
                  <a:lnTo>
                    <a:pt x="666750" y="1001044"/>
                  </a:lnTo>
                  <a:lnTo>
                    <a:pt x="666750" y="1001712"/>
                  </a:lnTo>
                  <a:lnTo>
                    <a:pt x="673100" y="1001044"/>
                  </a:lnTo>
                  <a:lnTo>
                    <a:pt x="672783" y="1000041"/>
                  </a:lnTo>
                  <a:lnTo>
                    <a:pt x="672148" y="999039"/>
                  </a:lnTo>
                  <a:lnTo>
                    <a:pt x="671513" y="998036"/>
                  </a:lnTo>
                  <a:lnTo>
                    <a:pt x="671513" y="990015"/>
                  </a:lnTo>
                  <a:lnTo>
                    <a:pt x="671513" y="989012"/>
                  </a:lnTo>
                  <a:close/>
                  <a:moveTo>
                    <a:pt x="831705" y="987425"/>
                  </a:moveTo>
                  <a:lnTo>
                    <a:pt x="831705" y="988060"/>
                  </a:lnTo>
                  <a:lnTo>
                    <a:pt x="831705" y="995680"/>
                  </a:lnTo>
                  <a:lnTo>
                    <a:pt x="831128" y="996633"/>
                  </a:lnTo>
                  <a:lnTo>
                    <a:pt x="830551" y="997903"/>
                  </a:lnTo>
                  <a:lnTo>
                    <a:pt x="830262" y="999490"/>
                  </a:lnTo>
                  <a:lnTo>
                    <a:pt x="836612" y="1000125"/>
                  </a:lnTo>
                  <a:lnTo>
                    <a:pt x="836323" y="998855"/>
                  </a:lnTo>
                  <a:lnTo>
                    <a:pt x="836035" y="997585"/>
                  </a:lnTo>
                  <a:lnTo>
                    <a:pt x="835458" y="996633"/>
                  </a:lnTo>
                  <a:lnTo>
                    <a:pt x="835458" y="989013"/>
                  </a:lnTo>
                  <a:lnTo>
                    <a:pt x="835458" y="988060"/>
                  </a:lnTo>
                  <a:lnTo>
                    <a:pt x="831705" y="987425"/>
                  </a:lnTo>
                  <a:close/>
                  <a:moveTo>
                    <a:pt x="823595" y="987425"/>
                  </a:moveTo>
                  <a:lnTo>
                    <a:pt x="823595" y="987995"/>
                  </a:lnTo>
                  <a:lnTo>
                    <a:pt x="823595" y="995119"/>
                  </a:lnTo>
                  <a:lnTo>
                    <a:pt x="822960" y="995689"/>
                  </a:lnTo>
                  <a:lnTo>
                    <a:pt x="822643" y="996829"/>
                  </a:lnTo>
                  <a:lnTo>
                    <a:pt x="822325" y="997968"/>
                  </a:lnTo>
                  <a:lnTo>
                    <a:pt x="828675" y="998538"/>
                  </a:lnTo>
                  <a:lnTo>
                    <a:pt x="828358" y="997398"/>
                  </a:lnTo>
                  <a:lnTo>
                    <a:pt x="828040" y="996259"/>
                  </a:lnTo>
                  <a:lnTo>
                    <a:pt x="827405" y="995404"/>
                  </a:lnTo>
                  <a:lnTo>
                    <a:pt x="827405" y="988565"/>
                  </a:lnTo>
                  <a:lnTo>
                    <a:pt x="827405" y="987710"/>
                  </a:lnTo>
                  <a:lnTo>
                    <a:pt x="823595" y="987425"/>
                  </a:lnTo>
                  <a:close/>
                  <a:moveTo>
                    <a:pt x="695642" y="987425"/>
                  </a:moveTo>
                  <a:lnTo>
                    <a:pt x="691832" y="987710"/>
                  </a:lnTo>
                  <a:lnTo>
                    <a:pt x="691832" y="988565"/>
                  </a:lnTo>
                  <a:lnTo>
                    <a:pt x="691832" y="995404"/>
                  </a:lnTo>
                  <a:lnTo>
                    <a:pt x="691197" y="996259"/>
                  </a:lnTo>
                  <a:lnTo>
                    <a:pt x="690880" y="997398"/>
                  </a:lnTo>
                  <a:lnTo>
                    <a:pt x="690562" y="998538"/>
                  </a:lnTo>
                  <a:lnTo>
                    <a:pt x="696912" y="997968"/>
                  </a:lnTo>
                  <a:lnTo>
                    <a:pt x="696595" y="996829"/>
                  </a:lnTo>
                  <a:lnTo>
                    <a:pt x="696277" y="995689"/>
                  </a:lnTo>
                  <a:lnTo>
                    <a:pt x="695642" y="995119"/>
                  </a:lnTo>
                  <a:lnTo>
                    <a:pt x="695642" y="987995"/>
                  </a:lnTo>
                  <a:lnTo>
                    <a:pt x="695642" y="987425"/>
                  </a:lnTo>
                  <a:close/>
                  <a:moveTo>
                    <a:pt x="687821" y="987425"/>
                  </a:moveTo>
                  <a:lnTo>
                    <a:pt x="683780" y="988060"/>
                  </a:lnTo>
                  <a:lnTo>
                    <a:pt x="683780" y="989013"/>
                  </a:lnTo>
                  <a:lnTo>
                    <a:pt x="683780" y="996633"/>
                  </a:lnTo>
                  <a:lnTo>
                    <a:pt x="683202" y="997585"/>
                  </a:lnTo>
                  <a:lnTo>
                    <a:pt x="682914" y="998855"/>
                  </a:lnTo>
                  <a:lnTo>
                    <a:pt x="682625" y="1000125"/>
                  </a:lnTo>
                  <a:lnTo>
                    <a:pt x="688975" y="999490"/>
                  </a:lnTo>
                  <a:lnTo>
                    <a:pt x="688686" y="997903"/>
                  </a:lnTo>
                  <a:lnTo>
                    <a:pt x="688109" y="996633"/>
                  </a:lnTo>
                  <a:lnTo>
                    <a:pt x="687821" y="995680"/>
                  </a:lnTo>
                  <a:lnTo>
                    <a:pt x="687821" y="988060"/>
                  </a:lnTo>
                  <a:lnTo>
                    <a:pt x="687821" y="987425"/>
                  </a:lnTo>
                  <a:close/>
                  <a:moveTo>
                    <a:pt x="984885" y="925512"/>
                  </a:moveTo>
                  <a:lnTo>
                    <a:pt x="983297" y="926147"/>
                  </a:lnTo>
                  <a:lnTo>
                    <a:pt x="981710" y="926782"/>
                  </a:lnTo>
                  <a:lnTo>
                    <a:pt x="980440" y="927735"/>
                  </a:lnTo>
                  <a:lnTo>
                    <a:pt x="979487" y="928687"/>
                  </a:lnTo>
                  <a:lnTo>
                    <a:pt x="977900" y="931227"/>
                  </a:lnTo>
                  <a:lnTo>
                    <a:pt x="976947" y="933450"/>
                  </a:lnTo>
                  <a:lnTo>
                    <a:pt x="976312" y="935672"/>
                  </a:lnTo>
                  <a:lnTo>
                    <a:pt x="981392" y="939165"/>
                  </a:lnTo>
                  <a:lnTo>
                    <a:pt x="981392" y="943292"/>
                  </a:lnTo>
                  <a:lnTo>
                    <a:pt x="978217" y="945197"/>
                  </a:lnTo>
                  <a:lnTo>
                    <a:pt x="979170" y="946785"/>
                  </a:lnTo>
                  <a:lnTo>
                    <a:pt x="979805" y="948372"/>
                  </a:lnTo>
                  <a:lnTo>
                    <a:pt x="980440" y="950277"/>
                  </a:lnTo>
                  <a:lnTo>
                    <a:pt x="980757" y="952500"/>
                  </a:lnTo>
                  <a:lnTo>
                    <a:pt x="981075" y="956310"/>
                  </a:lnTo>
                  <a:lnTo>
                    <a:pt x="980757" y="960755"/>
                  </a:lnTo>
                  <a:lnTo>
                    <a:pt x="980440" y="964248"/>
                  </a:lnTo>
                  <a:lnTo>
                    <a:pt x="980122" y="967423"/>
                  </a:lnTo>
                  <a:lnTo>
                    <a:pt x="979487" y="969963"/>
                  </a:lnTo>
                  <a:lnTo>
                    <a:pt x="1006475" y="977900"/>
                  </a:lnTo>
                  <a:lnTo>
                    <a:pt x="1006475" y="969645"/>
                  </a:lnTo>
                  <a:lnTo>
                    <a:pt x="1003618" y="967105"/>
                  </a:lnTo>
                  <a:lnTo>
                    <a:pt x="1003618" y="964565"/>
                  </a:lnTo>
                  <a:lnTo>
                    <a:pt x="1006475" y="962343"/>
                  </a:lnTo>
                  <a:lnTo>
                    <a:pt x="1006158" y="957263"/>
                  </a:lnTo>
                  <a:lnTo>
                    <a:pt x="1005840" y="952818"/>
                  </a:lnTo>
                  <a:lnTo>
                    <a:pt x="1005205" y="948690"/>
                  </a:lnTo>
                  <a:lnTo>
                    <a:pt x="1004253" y="945197"/>
                  </a:lnTo>
                  <a:lnTo>
                    <a:pt x="1002983" y="941705"/>
                  </a:lnTo>
                  <a:lnTo>
                    <a:pt x="1002030" y="939165"/>
                  </a:lnTo>
                  <a:lnTo>
                    <a:pt x="1000760" y="936307"/>
                  </a:lnTo>
                  <a:lnTo>
                    <a:pt x="999808" y="934402"/>
                  </a:lnTo>
                  <a:lnTo>
                    <a:pt x="997585" y="931227"/>
                  </a:lnTo>
                  <a:lnTo>
                    <a:pt x="995045" y="928687"/>
                  </a:lnTo>
                  <a:lnTo>
                    <a:pt x="993775" y="927735"/>
                  </a:lnTo>
                  <a:lnTo>
                    <a:pt x="993140" y="927417"/>
                  </a:lnTo>
                  <a:lnTo>
                    <a:pt x="990917" y="926147"/>
                  </a:lnTo>
                  <a:lnTo>
                    <a:pt x="988377" y="925512"/>
                  </a:lnTo>
                  <a:lnTo>
                    <a:pt x="986472" y="925512"/>
                  </a:lnTo>
                  <a:lnTo>
                    <a:pt x="984885" y="925512"/>
                  </a:lnTo>
                  <a:close/>
                  <a:moveTo>
                    <a:pt x="531614" y="925512"/>
                  </a:moveTo>
                  <a:lnTo>
                    <a:pt x="529299" y="926147"/>
                  </a:lnTo>
                  <a:lnTo>
                    <a:pt x="526653" y="927417"/>
                  </a:lnTo>
                  <a:lnTo>
                    <a:pt x="525991" y="927735"/>
                  </a:lnTo>
                  <a:lnTo>
                    <a:pt x="524668" y="928687"/>
                  </a:lnTo>
                  <a:lnTo>
                    <a:pt x="522353" y="931227"/>
                  </a:lnTo>
                  <a:lnTo>
                    <a:pt x="519707" y="934402"/>
                  </a:lnTo>
                  <a:lnTo>
                    <a:pt x="518385" y="936307"/>
                  </a:lnTo>
                  <a:lnTo>
                    <a:pt x="517392" y="939165"/>
                  </a:lnTo>
                  <a:lnTo>
                    <a:pt x="516400" y="941705"/>
                  </a:lnTo>
                  <a:lnTo>
                    <a:pt x="515408" y="945197"/>
                  </a:lnTo>
                  <a:lnTo>
                    <a:pt x="514416" y="948690"/>
                  </a:lnTo>
                  <a:lnTo>
                    <a:pt x="513424" y="952818"/>
                  </a:lnTo>
                  <a:lnTo>
                    <a:pt x="513093" y="957263"/>
                  </a:lnTo>
                  <a:lnTo>
                    <a:pt x="512762" y="962343"/>
                  </a:lnTo>
                  <a:lnTo>
                    <a:pt x="515739" y="964565"/>
                  </a:lnTo>
                  <a:lnTo>
                    <a:pt x="515739" y="967105"/>
                  </a:lnTo>
                  <a:lnTo>
                    <a:pt x="512762" y="969645"/>
                  </a:lnTo>
                  <a:lnTo>
                    <a:pt x="512762" y="977900"/>
                  </a:lnTo>
                  <a:lnTo>
                    <a:pt x="540874" y="969963"/>
                  </a:lnTo>
                  <a:lnTo>
                    <a:pt x="540213" y="967423"/>
                  </a:lnTo>
                  <a:lnTo>
                    <a:pt x="539882" y="964248"/>
                  </a:lnTo>
                  <a:lnTo>
                    <a:pt x="539551" y="960755"/>
                  </a:lnTo>
                  <a:lnTo>
                    <a:pt x="539220" y="956310"/>
                  </a:lnTo>
                  <a:lnTo>
                    <a:pt x="539551" y="952500"/>
                  </a:lnTo>
                  <a:lnTo>
                    <a:pt x="539882" y="950277"/>
                  </a:lnTo>
                  <a:lnTo>
                    <a:pt x="540543" y="948372"/>
                  </a:lnTo>
                  <a:lnTo>
                    <a:pt x="541205" y="946785"/>
                  </a:lnTo>
                  <a:lnTo>
                    <a:pt x="542197" y="945197"/>
                  </a:lnTo>
                  <a:lnTo>
                    <a:pt x="538890" y="943292"/>
                  </a:lnTo>
                  <a:lnTo>
                    <a:pt x="538890" y="939165"/>
                  </a:lnTo>
                  <a:lnTo>
                    <a:pt x="544512" y="935672"/>
                  </a:lnTo>
                  <a:lnTo>
                    <a:pt x="543520" y="933450"/>
                  </a:lnTo>
                  <a:lnTo>
                    <a:pt x="542528" y="931227"/>
                  </a:lnTo>
                  <a:lnTo>
                    <a:pt x="540874" y="928687"/>
                  </a:lnTo>
                  <a:lnTo>
                    <a:pt x="539882" y="927735"/>
                  </a:lnTo>
                  <a:lnTo>
                    <a:pt x="538559" y="926782"/>
                  </a:lnTo>
                  <a:lnTo>
                    <a:pt x="537236" y="926147"/>
                  </a:lnTo>
                  <a:lnTo>
                    <a:pt x="535252" y="925512"/>
                  </a:lnTo>
                  <a:lnTo>
                    <a:pt x="533598" y="925512"/>
                  </a:lnTo>
                  <a:lnTo>
                    <a:pt x="531614" y="925512"/>
                  </a:lnTo>
                  <a:close/>
                  <a:moveTo>
                    <a:pt x="844658" y="874712"/>
                  </a:moveTo>
                  <a:lnTo>
                    <a:pt x="841429" y="875029"/>
                  </a:lnTo>
                  <a:lnTo>
                    <a:pt x="837877" y="875662"/>
                  </a:lnTo>
                  <a:lnTo>
                    <a:pt x="833680" y="876928"/>
                  </a:lnTo>
                  <a:lnTo>
                    <a:pt x="831420" y="877878"/>
                  </a:lnTo>
                  <a:lnTo>
                    <a:pt x="829159" y="878827"/>
                  </a:lnTo>
                  <a:lnTo>
                    <a:pt x="827222" y="880410"/>
                  </a:lnTo>
                  <a:lnTo>
                    <a:pt x="825285" y="881992"/>
                  </a:lnTo>
                  <a:lnTo>
                    <a:pt x="823993" y="883892"/>
                  </a:lnTo>
                  <a:lnTo>
                    <a:pt x="822379" y="886107"/>
                  </a:lnTo>
                  <a:lnTo>
                    <a:pt x="821410" y="888956"/>
                  </a:lnTo>
                  <a:lnTo>
                    <a:pt x="820765" y="892121"/>
                  </a:lnTo>
                  <a:lnTo>
                    <a:pt x="824962" y="892121"/>
                  </a:lnTo>
                  <a:lnTo>
                    <a:pt x="823993" y="897819"/>
                  </a:lnTo>
                  <a:lnTo>
                    <a:pt x="822379" y="900668"/>
                  </a:lnTo>
                  <a:lnTo>
                    <a:pt x="821087" y="903516"/>
                  </a:lnTo>
                  <a:lnTo>
                    <a:pt x="820119" y="904782"/>
                  </a:lnTo>
                  <a:lnTo>
                    <a:pt x="819150" y="905732"/>
                  </a:lnTo>
                  <a:lnTo>
                    <a:pt x="819796" y="971253"/>
                  </a:lnTo>
                  <a:lnTo>
                    <a:pt x="839492" y="973152"/>
                  </a:lnTo>
                  <a:lnTo>
                    <a:pt x="855313" y="975051"/>
                  </a:lnTo>
                  <a:lnTo>
                    <a:pt x="867582" y="976634"/>
                  </a:lnTo>
                  <a:lnTo>
                    <a:pt x="875977" y="977900"/>
                  </a:lnTo>
                  <a:lnTo>
                    <a:pt x="876300" y="919343"/>
                  </a:lnTo>
                  <a:lnTo>
                    <a:pt x="873394" y="913645"/>
                  </a:lnTo>
                  <a:lnTo>
                    <a:pt x="871780" y="909530"/>
                  </a:lnTo>
                  <a:lnTo>
                    <a:pt x="875654" y="902567"/>
                  </a:lnTo>
                  <a:lnTo>
                    <a:pt x="875654" y="901301"/>
                  </a:lnTo>
                  <a:lnTo>
                    <a:pt x="874686" y="897819"/>
                  </a:lnTo>
                  <a:lnTo>
                    <a:pt x="872748" y="893071"/>
                  </a:lnTo>
                  <a:lnTo>
                    <a:pt x="871457" y="890539"/>
                  </a:lnTo>
                  <a:lnTo>
                    <a:pt x="870165" y="888006"/>
                  </a:lnTo>
                  <a:lnTo>
                    <a:pt x="868551" y="885158"/>
                  </a:lnTo>
                  <a:lnTo>
                    <a:pt x="865968" y="882625"/>
                  </a:lnTo>
                  <a:lnTo>
                    <a:pt x="863708" y="880410"/>
                  </a:lnTo>
                  <a:lnTo>
                    <a:pt x="860802" y="878194"/>
                  </a:lnTo>
                  <a:lnTo>
                    <a:pt x="857573" y="876611"/>
                  </a:lnTo>
                  <a:lnTo>
                    <a:pt x="854021" y="875345"/>
                  </a:lnTo>
                  <a:lnTo>
                    <a:pt x="849501" y="874712"/>
                  </a:lnTo>
                  <a:lnTo>
                    <a:pt x="844658" y="874712"/>
                  </a:lnTo>
                  <a:close/>
                  <a:moveTo>
                    <a:pt x="669736" y="874712"/>
                  </a:moveTo>
                  <a:lnTo>
                    <a:pt x="665216" y="875345"/>
                  </a:lnTo>
                  <a:lnTo>
                    <a:pt x="661664" y="876611"/>
                  </a:lnTo>
                  <a:lnTo>
                    <a:pt x="658758" y="878194"/>
                  </a:lnTo>
                  <a:lnTo>
                    <a:pt x="655529" y="880410"/>
                  </a:lnTo>
                  <a:lnTo>
                    <a:pt x="653269" y="882625"/>
                  </a:lnTo>
                  <a:lnTo>
                    <a:pt x="650686" y="885158"/>
                  </a:lnTo>
                  <a:lnTo>
                    <a:pt x="649072" y="888006"/>
                  </a:lnTo>
                  <a:lnTo>
                    <a:pt x="647780" y="890539"/>
                  </a:lnTo>
                  <a:lnTo>
                    <a:pt x="646489" y="893071"/>
                  </a:lnTo>
                  <a:lnTo>
                    <a:pt x="644874" y="897819"/>
                  </a:lnTo>
                  <a:lnTo>
                    <a:pt x="643906" y="901301"/>
                  </a:lnTo>
                  <a:lnTo>
                    <a:pt x="643906" y="902567"/>
                  </a:lnTo>
                  <a:lnTo>
                    <a:pt x="647780" y="909530"/>
                  </a:lnTo>
                  <a:lnTo>
                    <a:pt x="645520" y="913645"/>
                  </a:lnTo>
                  <a:lnTo>
                    <a:pt x="642937" y="919343"/>
                  </a:lnTo>
                  <a:lnTo>
                    <a:pt x="643260" y="977900"/>
                  </a:lnTo>
                  <a:lnTo>
                    <a:pt x="651978" y="976634"/>
                  </a:lnTo>
                  <a:lnTo>
                    <a:pt x="663924" y="975051"/>
                  </a:lnTo>
                  <a:lnTo>
                    <a:pt x="679746" y="973152"/>
                  </a:lnTo>
                  <a:lnTo>
                    <a:pt x="699441" y="971253"/>
                  </a:lnTo>
                  <a:lnTo>
                    <a:pt x="700087" y="905732"/>
                  </a:lnTo>
                  <a:lnTo>
                    <a:pt x="699118" y="904782"/>
                  </a:lnTo>
                  <a:lnTo>
                    <a:pt x="698150" y="903516"/>
                  </a:lnTo>
                  <a:lnTo>
                    <a:pt x="696858" y="900668"/>
                  </a:lnTo>
                  <a:lnTo>
                    <a:pt x="695567" y="897819"/>
                  </a:lnTo>
                  <a:lnTo>
                    <a:pt x="694275" y="892121"/>
                  </a:lnTo>
                  <a:lnTo>
                    <a:pt x="698473" y="892121"/>
                  </a:lnTo>
                  <a:lnTo>
                    <a:pt x="697827" y="888956"/>
                  </a:lnTo>
                  <a:lnTo>
                    <a:pt x="696858" y="886107"/>
                  </a:lnTo>
                  <a:lnTo>
                    <a:pt x="695567" y="883892"/>
                  </a:lnTo>
                  <a:lnTo>
                    <a:pt x="693952" y="881992"/>
                  </a:lnTo>
                  <a:lnTo>
                    <a:pt x="692015" y="880410"/>
                  </a:lnTo>
                  <a:lnTo>
                    <a:pt x="690078" y="878827"/>
                  </a:lnTo>
                  <a:lnTo>
                    <a:pt x="688141" y="877878"/>
                  </a:lnTo>
                  <a:lnTo>
                    <a:pt x="685557" y="876928"/>
                  </a:lnTo>
                  <a:lnTo>
                    <a:pt x="681683" y="875662"/>
                  </a:lnTo>
                  <a:lnTo>
                    <a:pt x="677808" y="875029"/>
                  </a:lnTo>
                  <a:lnTo>
                    <a:pt x="674579" y="874712"/>
                  </a:lnTo>
                  <a:lnTo>
                    <a:pt x="669736" y="874712"/>
                  </a:lnTo>
                  <a:close/>
                  <a:moveTo>
                    <a:pt x="820737" y="414337"/>
                  </a:moveTo>
                  <a:lnTo>
                    <a:pt x="820737" y="416233"/>
                  </a:lnTo>
                  <a:lnTo>
                    <a:pt x="823971" y="416233"/>
                  </a:lnTo>
                  <a:lnTo>
                    <a:pt x="823971" y="420656"/>
                  </a:lnTo>
                  <a:lnTo>
                    <a:pt x="823383" y="421919"/>
                  </a:lnTo>
                  <a:lnTo>
                    <a:pt x="822795" y="422551"/>
                  </a:lnTo>
                  <a:lnTo>
                    <a:pt x="821913" y="423815"/>
                  </a:lnTo>
                  <a:lnTo>
                    <a:pt x="821031" y="424447"/>
                  </a:lnTo>
                  <a:lnTo>
                    <a:pt x="820737" y="424763"/>
                  </a:lnTo>
                  <a:lnTo>
                    <a:pt x="820737" y="472783"/>
                  </a:lnTo>
                  <a:lnTo>
                    <a:pt x="823383" y="474362"/>
                  </a:lnTo>
                  <a:lnTo>
                    <a:pt x="826323" y="475942"/>
                  </a:lnTo>
                  <a:lnTo>
                    <a:pt x="828675" y="477837"/>
                  </a:lnTo>
                  <a:lnTo>
                    <a:pt x="828675" y="424763"/>
                  </a:lnTo>
                  <a:lnTo>
                    <a:pt x="828087" y="424447"/>
                  </a:lnTo>
                  <a:lnTo>
                    <a:pt x="827499" y="423815"/>
                  </a:lnTo>
                  <a:lnTo>
                    <a:pt x="826911" y="422551"/>
                  </a:lnTo>
                  <a:lnTo>
                    <a:pt x="826911" y="421287"/>
                  </a:lnTo>
                  <a:lnTo>
                    <a:pt x="826911" y="420972"/>
                  </a:lnTo>
                  <a:lnTo>
                    <a:pt x="826323" y="420340"/>
                  </a:lnTo>
                  <a:lnTo>
                    <a:pt x="825735" y="419392"/>
                  </a:lnTo>
                  <a:lnTo>
                    <a:pt x="825441" y="416865"/>
                  </a:lnTo>
                  <a:lnTo>
                    <a:pt x="825441" y="415285"/>
                  </a:lnTo>
                  <a:lnTo>
                    <a:pt x="825441" y="414337"/>
                  </a:lnTo>
                  <a:lnTo>
                    <a:pt x="820737" y="414337"/>
                  </a:lnTo>
                  <a:close/>
                  <a:moveTo>
                    <a:pt x="693796" y="414337"/>
                  </a:moveTo>
                  <a:lnTo>
                    <a:pt x="693796" y="415285"/>
                  </a:lnTo>
                  <a:lnTo>
                    <a:pt x="693796" y="416865"/>
                  </a:lnTo>
                  <a:lnTo>
                    <a:pt x="693502" y="419392"/>
                  </a:lnTo>
                  <a:lnTo>
                    <a:pt x="692914" y="420340"/>
                  </a:lnTo>
                  <a:lnTo>
                    <a:pt x="692326" y="420972"/>
                  </a:lnTo>
                  <a:lnTo>
                    <a:pt x="692326" y="421287"/>
                  </a:lnTo>
                  <a:lnTo>
                    <a:pt x="692326" y="422551"/>
                  </a:lnTo>
                  <a:lnTo>
                    <a:pt x="691738" y="423815"/>
                  </a:lnTo>
                  <a:lnTo>
                    <a:pt x="691150" y="424447"/>
                  </a:lnTo>
                  <a:lnTo>
                    <a:pt x="690562" y="424763"/>
                  </a:lnTo>
                  <a:lnTo>
                    <a:pt x="690562" y="477837"/>
                  </a:lnTo>
                  <a:lnTo>
                    <a:pt x="692914" y="475942"/>
                  </a:lnTo>
                  <a:lnTo>
                    <a:pt x="695560" y="474362"/>
                  </a:lnTo>
                  <a:lnTo>
                    <a:pt x="698500" y="472783"/>
                  </a:lnTo>
                  <a:lnTo>
                    <a:pt x="698500" y="424763"/>
                  </a:lnTo>
                  <a:lnTo>
                    <a:pt x="698206" y="424447"/>
                  </a:lnTo>
                  <a:lnTo>
                    <a:pt x="697324" y="423815"/>
                  </a:lnTo>
                  <a:lnTo>
                    <a:pt x="696442" y="422551"/>
                  </a:lnTo>
                  <a:lnTo>
                    <a:pt x="695854" y="421919"/>
                  </a:lnTo>
                  <a:lnTo>
                    <a:pt x="695560" y="420656"/>
                  </a:lnTo>
                  <a:lnTo>
                    <a:pt x="695560" y="416233"/>
                  </a:lnTo>
                  <a:lnTo>
                    <a:pt x="698206" y="416233"/>
                  </a:lnTo>
                  <a:lnTo>
                    <a:pt x="698206" y="414337"/>
                  </a:lnTo>
                  <a:lnTo>
                    <a:pt x="693796" y="414337"/>
                  </a:lnTo>
                  <a:close/>
                  <a:moveTo>
                    <a:pt x="788353" y="395287"/>
                  </a:moveTo>
                  <a:lnTo>
                    <a:pt x="786765" y="395603"/>
                  </a:lnTo>
                  <a:lnTo>
                    <a:pt x="785813" y="396235"/>
                  </a:lnTo>
                  <a:lnTo>
                    <a:pt x="784543" y="397184"/>
                  </a:lnTo>
                  <a:lnTo>
                    <a:pt x="783908" y="398764"/>
                  </a:lnTo>
                  <a:lnTo>
                    <a:pt x="782638" y="400976"/>
                  </a:lnTo>
                  <a:lnTo>
                    <a:pt x="781685" y="403189"/>
                  </a:lnTo>
                  <a:lnTo>
                    <a:pt x="781050" y="406033"/>
                  </a:lnTo>
                  <a:lnTo>
                    <a:pt x="783590" y="406982"/>
                  </a:lnTo>
                  <a:lnTo>
                    <a:pt x="781368" y="416463"/>
                  </a:lnTo>
                  <a:lnTo>
                    <a:pt x="781368" y="457236"/>
                  </a:lnTo>
                  <a:lnTo>
                    <a:pt x="785178" y="458500"/>
                  </a:lnTo>
                  <a:lnTo>
                    <a:pt x="785178" y="461028"/>
                  </a:lnTo>
                  <a:lnTo>
                    <a:pt x="794068" y="462609"/>
                  </a:lnTo>
                  <a:lnTo>
                    <a:pt x="800101" y="463873"/>
                  </a:lnTo>
                  <a:lnTo>
                    <a:pt x="803276" y="464821"/>
                  </a:lnTo>
                  <a:lnTo>
                    <a:pt x="804228" y="465137"/>
                  </a:lnTo>
                  <a:lnTo>
                    <a:pt x="803911" y="437008"/>
                  </a:lnTo>
                  <a:lnTo>
                    <a:pt x="802006" y="434163"/>
                  </a:lnTo>
                  <a:lnTo>
                    <a:pt x="802006" y="431951"/>
                  </a:lnTo>
                  <a:lnTo>
                    <a:pt x="804863" y="430054"/>
                  </a:lnTo>
                  <a:lnTo>
                    <a:pt x="804228" y="421204"/>
                  </a:lnTo>
                  <a:lnTo>
                    <a:pt x="802958" y="414251"/>
                  </a:lnTo>
                  <a:lnTo>
                    <a:pt x="801371" y="408562"/>
                  </a:lnTo>
                  <a:lnTo>
                    <a:pt x="799783" y="404137"/>
                  </a:lnTo>
                  <a:lnTo>
                    <a:pt x="798195" y="401292"/>
                  </a:lnTo>
                  <a:lnTo>
                    <a:pt x="796925" y="399396"/>
                  </a:lnTo>
                  <a:lnTo>
                    <a:pt x="795655" y="398132"/>
                  </a:lnTo>
                  <a:lnTo>
                    <a:pt x="793433" y="396552"/>
                  </a:lnTo>
                  <a:lnTo>
                    <a:pt x="791528" y="395603"/>
                  </a:lnTo>
                  <a:lnTo>
                    <a:pt x="789940" y="395287"/>
                  </a:lnTo>
                  <a:lnTo>
                    <a:pt x="788353" y="395287"/>
                  </a:lnTo>
                  <a:close/>
                  <a:moveTo>
                    <a:pt x="729102" y="395287"/>
                  </a:moveTo>
                  <a:lnTo>
                    <a:pt x="727535" y="395603"/>
                  </a:lnTo>
                  <a:lnTo>
                    <a:pt x="725655" y="396552"/>
                  </a:lnTo>
                  <a:lnTo>
                    <a:pt x="723775" y="398132"/>
                  </a:lnTo>
                  <a:lnTo>
                    <a:pt x="722208" y="399396"/>
                  </a:lnTo>
                  <a:lnTo>
                    <a:pt x="720955" y="401292"/>
                  </a:lnTo>
                  <a:lnTo>
                    <a:pt x="719388" y="404137"/>
                  </a:lnTo>
                  <a:lnTo>
                    <a:pt x="717822" y="408562"/>
                  </a:lnTo>
                  <a:lnTo>
                    <a:pt x="716568" y="414251"/>
                  </a:lnTo>
                  <a:lnTo>
                    <a:pt x="715002" y="421204"/>
                  </a:lnTo>
                  <a:lnTo>
                    <a:pt x="714375" y="430054"/>
                  </a:lnTo>
                  <a:lnTo>
                    <a:pt x="717508" y="431951"/>
                  </a:lnTo>
                  <a:lnTo>
                    <a:pt x="717508" y="434163"/>
                  </a:lnTo>
                  <a:lnTo>
                    <a:pt x="715315" y="437008"/>
                  </a:lnTo>
                  <a:lnTo>
                    <a:pt x="715002" y="465137"/>
                  </a:lnTo>
                  <a:lnTo>
                    <a:pt x="716255" y="464821"/>
                  </a:lnTo>
                  <a:lnTo>
                    <a:pt x="719075" y="463873"/>
                  </a:lnTo>
                  <a:lnTo>
                    <a:pt x="725028" y="462609"/>
                  </a:lnTo>
                  <a:lnTo>
                    <a:pt x="733802" y="461028"/>
                  </a:lnTo>
                  <a:lnTo>
                    <a:pt x="733802" y="458500"/>
                  </a:lnTo>
                  <a:lnTo>
                    <a:pt x="737875" y="457236"/>
                  </a:lnTo>
                  <a:lnTo>
                    <a:pt x="737875" y="416463"/>
                  </a:lnTo>
                  <a:lnTo>
                    <a:pt x="735368" y="406982"/>
                  </a:lnTo>
                  <a:lnTo>
                    <a:pt x="738188" y="406033"/>
                  </a:lnTo>
                  <a:lnTo>
                    <a:pt x="737561" y="403189"/>
                  </a:lnTo>
                  <a:lnTo>
                    <a:pt x="736308" y="400976"/>
                  </a:lnTo>
                  <a:lnTo>
                    <a:pt x="735055" y="398764"/>
                  </a:lnTo>
                  <a:lnTo>
                    <a:pt x="734428" y="397184"/>
                  </a:lnTo>
                  <a:lnTo>
                    <a:pt x="733175" y="396235"/>
                  </a:lnTo>
                  <a:lnTo>
                    <a:pt x="732235" y="395603"/>
                  </a:lnTo>
                  <a:lnTo>
                    <a:pt x="730982" y="395287"/>
                  </a:lnTo>
                  <a:lnTo>
                    <a:pt x="729102" y="395287"/>
                  </a:lnTo>
                  <a:close/>
                  <a:moveTo>
                    <a:pt x="759460" y="0"/>
                  </a:moveTo>
                  <a:lnTo>
                    <a:pt x="760095" y="0"/>
                  </a:lnTo>
                  <a:lnTo>
                    <a:pt x="760095" y="1270"/>
                  </a:lnTo>
                  <a:lnTo>
                    <a:pt x="760730" y="1588"/>
                  </a:lnTo>
                  <a:lnTo>
                    <a:pt x="761365" y="2223"/>
                  </a:lnTo>
                  <a:lnTo>
                    <a:pt x="761683" y="2858"/>
                  </a:lnTo>
                  <a:lnTo>
                    <a:pt x="761683" y="3493"/>
                  </a:lnTo>
                  <a:lnTo>
                    <a:pt x="761683" y="4128"/>
                  </a:lnTo>
                  <a:lnTo>
                    <a:pt x="761365" y="4763"/>
                  </a:lnTo>
                  <a:lnTo>
                    <a:pt x="760730" y="5398"/>
                  </a:lnTo>
                  <a:lnTo>
                    <a:pt x="760095" y="5398"/>
                  </a:lnTo>
                  <a:lnTo>
                    <a:pt x="760095" y="14289"/>
                  </a:lnTo>
                  <a:lnTo>
                    <a:pt x="761683" y="14289"/>
                  </a:lnTo>
                  <a:lnTo>
                    <a:pt x="761683" y="27626"/>
                  </a:lnTo>
                  <a:lnTo>
                    <a:pt x="777558" y="27626"/>
                  </a:lnTo>
                  <a:lnTo>
                    <a:pt x="777558" y="32072"/>
                  </a:lnTo>
                  <a:lnTo>
                    <a:pt x="761683" y="32072"/>
                  </a:lnTo>
                  <a:lnTo>
                    <a:pt x="761683" y="85102"/>
                  </a:lnTo>
                  <a:lnTo>
                    <a:pt x="766763" y="90183"/>
                  </a:lnTo>
                  <a:lnTo>
                    <a:pt x="769938" y="93358"/>
                  </a:lnTo>
                  <a:lnTo>
                    <a:pt x="772478" y="96851"/>
                  </a:lnTo>
                  <a:lnTo>
                    <a:pt x="774383" y="100027"/>
                  </a:lnTo>
                  <a:lnTo>
                    <a:pt x="775653" y="103202"/>
                  </a:lnTo>
                  <a:lnTo>
                    <a:pt x="776288" y="106060"/>
                  </a:lnTo>
                  <a:lnTo>
                    <a:pt x="776288" y="108601"/>
                  </a:lnTo>
                  <a:lnTo>
                    <a:pt x="776288" y="111458"/>
                  </a:lnTo>
                  <a:lnTo>
                    <a:pt x="775653" y="113681"/>
                  </a:lnTo>
                  <a:lnTo>
                    <a:pt x="775018" y="115587"/>
                  </a:lnTo>
                  <a:lnTo>
                    <a:pt x="774065" y="117809"/>
                  </a:lnTo>
                  <a:lnTo>
                    <a:pt x="771843" y="120667"/>
                  </a:lnTo>
                  <a:lnTo>
                    <a:pt x="770255" y="122573"/>
                  </a:lnTo>
                  <a:lnTo>
                    <a:pt x="769620" y="123208"/>
                  </a:lnTo>
                  <a:lnTo>
                    <a:pt x="768668" y="127018"/>
                  </a:lnTo>
                  <a:lnTo>
                    <a:pt x="786130" y="327707"/>
                  </a:lnTo>
                  <a:lnTo>
                    <a:pt x="798513" y="341362"/>
                  </a:lnTo>
                  <a:lnTo>
                    <a:pt x="798513" y="362002"/>
                  </a:lnTo>
                  <a:lnTo>
                    <a:pt x="803275" y="364542"/>
                  </a:lnTo>
                  <a:lnTo>
                    <a:pt x="807403" y="367718"/>
                  </a:lnTo>
                  <a:lnTo>
                    <a:pt x="811530" y="371211"/>
                  </a:lnTo>
                  <a:lnTo>
                    <a:pt x="815023" y="374704"/>
                  </a:lnTo>
                  <a:lnTo>
                    <a:pt x="820420" y="380420"/>
                  </a:lnTo>
                  <a:lnTo>
                    <a:pt x="822325" y="382643"/>
                  </a:lnTo>
                  <a:lnTo>
                    <a:pt x="823278" y="380737"/>
                  </a:lnTo>
                  <a:lnTo>
                    <a:pt x="824230" y="378514"/>
                  </a:lnTo>
                  <a:lnTo>
                    <a:pt x="824548" y="376292"/>
                  </a:lnTo>
                  <a:lnTo>
                    <a:pt x="824548" y="373434"/>
                  </a:lnTo>
                  <a:lnTo>
                    <a:pt x="824548" y="369306"/>
                  </a:lnTo>
                  <a:lnTo>
                    <a:pt x="824548" y="367400"/>
                  </a:lnTo>
                  <a:lnTo>
                    <a:pt x="824230" y="364860"/>
                  </a:lnTo>
                  <a:lnTo>
                    <a:pt x="824230" y="362002"/>
                  </a:lnTo>
                  <a:lnTo>
                    <a:pt x="824548" y="359144"/>
                  </a:lnTo>
                  <a:lnTo>
                    <a:pt x="824865" y="356921"/>
                  </a:lnTo>
                  <a:lnTo>
                    <a:pt x="825818" y="352793"/>
                  </a:lnTo>
                  <a:lnTo>
                    <a:pt x="826453" y="351523"/>
                  </a:lnTo>
                  <a:lnTo>
                    <a:pt x="826770" y="348983"/>
                  </a:lnTo>
                  <a:lnTo>
                    <a:pt x="827405" y="346760"/>
                  </a:lnTo>
                  <a:lnTo>
                    <a:pt x="828040" y="345172"/>
                  </a:lnTo>
                  <a:lnTo>
                    <a:pt x="828993" y="344219"/>
                  </a:lnTo>
                  <a:lnTo>
                    <a:pt x="829945" y="343902"/>
                  </a:lnTo>
                  <a:lnTo>
                    <a:pt x="830580" y="343584"/>
                  </a:lnTo>
                  <a:lnTo>
                    <a:pt x="831533" y="343267"/>
                  </a:lnTo>
                  <a:lnTo>
                    <a:pt x="832803" y="341044"/>
                  </a:lnTo>
                  <a:lnTo>
                    <a:pt x="834073" y="339774"/>
                  </a:lnTo>
                  <a:lnTo>
                    <a:pt x="835025" y="339139"/>
                  </a:lnTo>
                  <a:lnTo>
                    <a:pt x="835978" y="339456"/>
                  </a:lnTo>
                  <a:lnTo>
                    <a:pt x="836930" y="339774"/>
                  </a:lnTo>
                  <a:lnTo>
                    <a:pt x="838200" y="341679"/>
                  </a:lnTo>
                  <a:lnTo>
                    <a:pt x="838518" y="342314"/>
                  </a:lnTo>
                  <a:lnTo>
                    <a:pt x="838518" y="343584"/>
                  </a:lnTo>
                  <a:lnTo>
                    <a:pt x="838518" y="344855"/>
                  </a:lnTo>
                  <a:lnTo>
                    <a:pt x="837565" y="346760"/>
                  </a:lnTo>
                  <a:lnTo>
                    <a:pt x="836613" y="348348"/>
                  </a:lnTo>
                  <a:lnTo>
                    <a:pt x="836295" y="348983"/>
                  </a:lnTo>
                  <a:lnTo>
                    <a:pt x="836613" y="349935"/>
                  </a:lnTo>
                  <a:lnTo>
                    <a:pt x="836930" y="351205"/>
                  </a:lnTo>
                  <a:lnTo>
                    <a:pt x="837565" y="353746"/>
                  </a:lnTo>
                  <a:lnTo>
                    <a:pt x="837565" y="356921"/>
                  </a:lnTo>
                  <a:lnTo>
                    <a:pt x="837565" y="358827"/>
                  </a:lnTo>
                  <a:lnTo>
                    <a:pt x="838518" y="360732"/>
                  </a:lnTo>
                  <a:lnTo>
                    <a:pt x="839470" y="362637"/>
                  </a:lnTo>
                  <a:lnTo>
                    <a:pt x="840105" y="364225"/>
                  </a:lnTo>
                  <a:lnTo>
                    <a:pt x="840105" y="365495"/>
                  </a:lnTo>
                  <a:lnTo>
                    <a:pt x="840105" y="367718"/>
                  </a:lnTo>
                  <a:lnTo>
                    <a:pt x="839470" y="368988"/>
                  </a:lnTo>
                  <a:lnTo>
                    <a:pt x="839153" y="369623"/>
                  </a:lnTo>
                  <a:lnTo>
                    <a:pt x="839470" y="378197"/>
                  </a:lnTo>
                  <a:lnTo>
                    <a:pt x="840423" y="378832"/>
                  </a:lnTo>
                  <a:lnTo>
                    <a:pt x="840740" y="379467"/>
                  </a:lnTo>
                  <a:lnTo>
                    <a:pt x="841058" y="380102"/>
                  </a:lnTo>
                  <a:lnTo>
                    <a:pt x="841058" y="381055"/>
                  </a:lnTo>
                  <a:lnTo>
                    <a:pt x="840740" y="382325"/>
                  </a:lnTo>
                  <a:lnTo>
                    <a:pt x="840423" y="382960"/>
                  </a:lnTo>
                  <a:lnTo>
                    <a:pt x="839788" y="385818"/>
                  </a:lnTo>
                  <a:lnTo>
                    <a:pt x="839470" y="388041"/>
                  </a:lnTo>
                  <a:lnTo>
                    <a:pt x="839153" y="389946"/>
                  </a:lnTo>
                  <a:lnTo>
                    <a:pt x="840423" y="390581"/>
                  </a:lnTo>
                  <a:lnTo>
                    <a:pt x="841375" y="391216"/>
                  </a:lnTo>
                  <a:lnTo>
                    <a:pt x="842010" y="391851"/>
                  </a:lnTo>
                  <a:lnTo>
                    <a:pt x="842010" y="392486"/>
                  </a:lnTo>
                  <a:lnTo>
                    <a:pt x="842010" y="394074"/>
                  </a:lnTo>
                  <a:lnTo>
                    <a:pt x="841693" y="394392"/>
                  </a:lnTo>
                  <a:lnTo>
                    <a:pt x="848995" y="394392"/>
                  </a:lnTo>
                  <a:lnTo>
                    <a:pt x="850265" y="398520"/>
                  </a:lnTo>
                  <a:lnTo>
                    <a:pt x="850900" y="402013"/>
                  </a:lnTo>
                  <a:lnTo>
                    <a:pt x="850900" y="405823"/>
                  </a:lnTo>
                  <a:lnTo>
                    <a:pt x="850900" y="409316"/>
                  </a:lnTo>
                  <a:lnTo>
                    <a:pt x="849948" y="414715"/>
                  </a:lnTo>
                  <a:lnTo>
                    <a:pt x="849313" y="416620"/>
                  </a:lnTo>
                  <a:lnTo>
                    <a:pt x="846773" y="416620"/>
                  </a:lnTo>
                  <a:lnTo>
                    <a:pt x="845820" y="417890"/>
                  </a:lnTo>
                  <a:lnTo>
                    <a:pt x="841375" y="418525"/>
                  </a:lnTo>
                  <a:lnTo>
                    <a:pt x="841693" y="424241"/>
                  </a:lnTo>
                  <a:lnTo>
                    <a:pt x="842328" y="424559"/>
                  </a:lnTo>
                  <a:lnTo>
                    <a:pt x="842645" y="425194"/>
                  </a:lnTo>
                  <a:lnTo>
                    <a:pt x="842645" y="426146"/>
                  </a:lnTo>
                  <a:lnTo>
                    <a:pt x="842645" y="427734"/>
                  </a:lnTo>
                  <a:lnTo>
                    <a:pt x="842010" y="429957"/>
                  </a:lnTo>
                  <a:lnTo>
                    <a:pt x="841693" y="431227"/>
                  </a:lnTo>
                  <a:lnTo>
                    <a:pt x="842010" y="432180"/>
                  </a:lnTo>
                  <a:lnTo>
                    <a:pt x="842328" y="433767"/>
                  </a:lnTo>
                  <a:lnTo>
                    <a:pt x="842010" y="436308"/>
                  </a:lnTo>
                  <a:lnTo>
                    <a:pt x="841693" y="439483"/>
                  </a:lnTo>
                  <a:lnTo>
                    <a:pt x="840423" y="439166"/>
                  </a:lnTo>
                  <a:lnTo>
                    <a:pt x="840423" y="441389"/>
                  </a:lnTo>
                  <a:lnTo>
                    <a:pt x="840105" y="442024"/>
                  </a:lnTo>
                  <a:lnTo>
                    <a:pt x="839788" y="442659"/>
                  </a:lnTo>
                  <a:lnTo>
                    <a:pt x="839470" y="442659"/>
                  </a:lnTo>
                  <a:lnTo>
                    <a:pt x="839470" y="503310"/>
                  </a:lnTo>
                  <a:lnTo>
                    <a:pt x="843598" y="507438"/>
                  </a:lnTo>
                  <a:lnTo>
                    <a:pt x="847725" y="511566"/>
                  </a:lnTo>
                  <a:lnTo>
                    <a:pt x="850583" y="515694"/>
                  </a:lnTo>
                  <a:lnTo>
                    <a:pt x="853440" y="519505"/>
                  </a:lnTo>
                  <a:lnTo>
                    <a:pt x="855345" y="523950"/>
                  </a:lnTo>
                  <a:lnTo>
                    <a:pt x="856933" y="528079"/>
                  </a:lnTo>
                  <a:lnTo>
                    <a:pt x="858203" y="531572"/>
                  </a:lnTo>
                  <a:lnTo>
                    <a:pt x="859155" y="535382"/>
                  </a:lnTo>
                  <a:lnTo>
                    <a:pt x="860108" y="538558"/>
                  </a:lnTo>
                  <a:lnTo>
                    <a:pt x="860425" y="542051"/>
                  </a:lnTo>
                  <a:lnTo>
                    <a:pt x="860425" y="546814"/>
                  </a:lnTo>
                  <a:lnTo>
                    <a:pt x="860425" y="550307"/>
                  </a:lnTo>
                  <a:lnTo>
                    <a:pt x="860108" y="551577"/>
                  </a:lnTo>
                  <a:lnTo>
                    <a:pt x="862330" y="556975"/>
                  </a:lnTo>
                  <a:lnTo>
                    <a:pt x="863600" y="561738"/>
                  </a:lnTo>
                  <a:lnTo>
                    <a:pt x="864553" y="566502"/>
                  </a:lnTo>
                  <a:lnTo>
                    <a:pt x="865188" y="571265"/>
                  </a:lnTo>
                  <a:lnTo>
                    <a:pt x="865188" y="575393"/>
                  </a:lnTo>
                  <a:lnTo>
                    <a:pt x="864870" y="579839"/>
                  </a:lnTo>
                  <a:lnTo>
                    <a:pt x="864235" y="583332"/>
                  </a:lnTo>
                  <a:lnTo>
                    <a:pt x="863600" y="587142"/>
                  </a:lnTo>
                  <a:lnTo>
                    <a:pt x="862648" y="590000"/>
                  </a:lnTo>
                  <a:lnTo>
                    <a:pt x="861378" y="593175"/>
                  </a:lnTo>
                  <a:lnTo>
                    <a:pt x="859155" y="597621"/>
                  </a:lnTo>
                  <a:lnTo>
                    <a:pt x="857568" y="600479"/>
                  </a:lnTo>
                  <a:lnTo>
                    <a:pt x="856933" y="601432"/>
                  </a:lnTo>
                  <a:lnTo>
                    <a:pt x="855663" y="606512"/>
                  </a:lnTo>
                  <a:lnTo>
                    <a:pt x="861378" y="609370"/>
                  </a:lnTo>
                  <a:lnTo>
                    <a:pt x="867093" y="612546"/>
                  </a:lnTo>
                  <a:lnTo>
                    <a:pt x="873125" y="616674"/>
                  </a:lnTo>
                  <a:lnTo>
                    <a:pt x="879475" y="621119"/>
                  </a:lnTo>
                  <a:lnTo>
                    <a:pt x="892493" y="630328"/>
                  </a:lnTo>
                  <a:lnTo>
                    <a:pt x="904875" y="640172"/>
                  </a:lnTo>
                  <a:lnTo>
                    <a:pt x="915670" y="649699"/>
                  </a:lnTo>
                  <a:lnTo>
                    <a:pt x="924878" y="657320"/>
                  </a:lnTo>
                  <a:lnTo>
                    <a:pt x="932815" y="664623"/>
                  </a:lnTo>
                  <a:lnTo>
                    <a:pt x="934720" y="662400"/>
                  </a:lnTo>
                  <a:lnTo>
                    <a:pt x="934403" y="661130"/>
                  </a:lnTo>
                  <a:lnTo>
                    <a:pt x="934085" y="660495"/>
                  </a:lnTo>
                  <a:lnTo>
                    <a:pt x="934085" y="659225"/>
                  </a:lnTo>
                  <a:lnTo>
                    <a:pt x="934403" y="658272"/>
                  </a:lnTo>
                  <a:lnTo>
                    <a:pt x="934720" y="658272"/>
                  </a:lnTo>
                  <a:lnTo>
                    <a:pt x="936308" y="657320"/>
                  </a:lnTo>
                  <a:lnTo>
                    <a:pt x="937260" y="657320"/>
                  </a:lnTo>
                  <a:lnTo>
                    <a:pt x="938213" y="657637"/>
                  </a:lnTo>
                  <a:lnTo>
                    <a:pt x="938848" y="658272"/>
                  </a:lnTo>
                  <a:lnTo>
                    <a:pt x="938848" y="659860"/>
                  </a:lnTo>
                  <a:lnTo>
                    <a:pt x="938848" y="660813"/>
                  </a:lnTo>
                  <a:lnTo>
                    <a:pt x="940435" y="660178"/>
                  </a:lnTo>
                  <a:lnTo>
                    <a:pt x="942023" y="659860"/>
                  </a:lnTo>
                  <a:lnTo>
                    <a:pt x="943293" y="659860"/>
                  </a:lnTo>
                  <a:lnTo>
                    <a:pt x="944245" y="659860"/>
                  </a:lnTo>
                  <a:lnTo>
                    <a:pt x="945198" y="660178"/>
                  </a:lnTo>
                  <a:lnTo>
                    <a:pt x="946468" y="660813"/>
                  </a:lnTo>
                  <a:lnTo>
                    <a:pt x="947420" y="662083"/>
                  </a:lnTo>
                  <a:lnTo>
                    <a:pt x="948055" y="663353"/>
                  </a:lnTo>
                  <a:lnTo>
                    <a:pt x="948373" y="664941"/>
                  </a:lnTo>
                  <a:lnTo>
                    <a:pt x="948373" y="666529"/>
                  </a:lnTo>
                  <a:lnTo>
                    <a:pt x="949960" y="666846"/>
                  </a:lnTo>
                  <a:lnTo>
                    <a:pt x="951230" y="667799"/>
                  </a:lnTo>
                  <a:lnTo>
                    <a:pt x="951548" y="669069"/>
                  </a:lnTo>
                  <a:lnTo>
                    <a:pt x="951865" y="670339"/>
                  </a:lnTo>
                  <a:lnTo>
                    <a:pt x="951230" y="673197"/>
                  </a:lnTo>
                  <a:lnTo>
                    <a:pt x="950913" y="674150"/>
                  </a:lnTo>
                  <a:lnTo>
                    <a:pt x="951865" y="675420"/>
                  </a:lnTo>
                  <a:lnTo>
                    <a:pt x="952818" y="676372"/>
                  </a:lnTo>
                  <a:lnTo>
                    <a:pt x="955358" y="677960"/>
                  </a:lnTo>
                  <a:lnTo>
                    <a:pt x="957263" y="678913"/>
                  </a:lnTo>
                  <a:lnTo>
                    <a:pt x="957898" y="679230"/>
                  </a:lnTo>
                  <a:lnTo>
                    <a:pt x="958533" y="680818"/>
                  </a:lnTo>
                  <a:lnTo>
                    <a:pt x="958851" y="682406"/>
                  </a:lnTo>
                  <a:lnTo>
                    <a:pt x="958533" y="683994"/>
                  </a:lnTo>
                  <a:lnTo>
                    <a:pt x="958216" y="685264"/>
                  </a:lnTo>
                  <a:lnTo>
                    <a:pt x="957581" y="687804"/>
                  </a:lnTo>
                  <a:lnTo>
                    <a:pt x="956946" y="688439"/>
                  </a:lnTo>
                  <a:lnTo>
                    <a:pt x="959486" y="690662"/>
                  </a:lnTo>
                  <a:lnTo>
                    <a:pt x="962343" y="693520"/>
                  </a:lnTo>
                  <a:lnTo>
                    <a:pt x="968058" y="700506"/>
                  </a:lnTo>
                  <a:lnTo>
                    <a:pt x="973773" y="708127"/>
                  </a:lnTo>
                  <a:lnTo>
                    <a:pt x="979488" y="716383"/>
                  </a:lnTo>
                  <a:lnTo>
                    <a:pt x="988696" y="730355"/>
                  </a:lnTo>
                  <a:lnTo>
                    <a:pt x="992506" y="736389"/>
                  </a:lnTo>
                  <a:lnTo>
                    <a:pt x="997586" y="735436"/>
                  </a:lnTo>
                  <a:lnTo>
                    <a:pt x="997903" y="733848"/>
                  </a:lnTo>
                  <a:lnTo>
                    <a:pt x="998221" y="732896"/>
                  </a:lnTo>
                  <a:lnTo>
                    <a:pt x="998856" y="731943"/>
                  </a:lnTo>
                  <a:lnTo>
                    <a:pt x="999491" y="731625"/>
                  </a:lnTo>
                  <a:lnTo>
                    <a:pt x="1000443" y="730990"/>
                  </a:lnTo>
                  <a:lnTo>
                    <a:pt x="1000761" y="730990"/>
                  </a:lnTo>
                  <a:lnTo>
                    <a:pt x="1002031" y="730355"/>
                  </a:lnTo>
                  <a:lnTo>
                    <a:pt x="1002666" y="730355"/>
                  </a:lnTo>
                  <a:lnTo>
                    <a:pt x="1002983" y="730673"/>
                  </a:lnTo>
                  <a:lnTo>
                    <a:pt x="1003618" y="730990"/>
                  </a:lnTo>
                  <a:lnTo>
                    <a:pt x="1003618" y="732261"/>
                  </a:lnTo>
                  <a:lnTo>
                    <a:pt x="1002983" y="732578"/>
                  </a:lnTo>
                  <a:lnTo>
                    <a:pt x="1002348" y="734801"/>
                  </a:lnTo>
                  <a:lnTo>
                    <a:pt x="1002348" y="736706"/>
                  </a:lnTo>
                  <a:lnTo>
                    <a:pt x="1002348" y="738294"/>
                  </a:lnTo>
                  <a:lnTo>
                    <a:pt x="1003618" y="738611"/>
                  </a:lnTo>
                  <a:lnTo>
                    <a:pt x="1004253" y="738929"/>
                  </a:lnTo>
                  <a:lnTo>
                    <a:pt x="1004253" y="739564"/>
                  </a:lnTo>
                  <a:lnTo>
                    <a:pt x="1004253" y="740199"/>
                  </a:lnTo>
                  <a:lnTo>
                    <a:pt x="1003936" y="741787"/>
                  </a:lnTo>
                  <a:lnTo>
                    <a:pt x="1003618" y="742422"/>
                  </a:lnTo>
                  <a:lnTo>
                    <a:pt x="1002666" y="743692"/>
                  </a:lnTo>
                  <a:lnTo>
                    <a:pt x="1002348" y="744645"/>
                  </a:lnTo>
                  <a:lnTo>
                    <a:pt x="1002348" y="746550"/>
                  </a:lnTo>
                  <a:lnTo>
                    <a:pt x="1002348" y="748138"/>
                  </a:lnTo>
                  <a:lnTo>
                    <a:pt x="1002666" y="748773"/>
                  </a:lnTo>
                  <a:lnTo>
                    <a:pt x="1004571" y="748773"/>
                  </a:lnTo>
                  <a:lnTo>
                    <a:pt x="1005841" y="749726"/>
                  </a:lnTo>
                  <a:lnTo>
                    <a:pt x="1006793" y="750996"/>
                  </a:lnTo>
                  <a:lnTo>
                    <a:pt x="1008063" y="750678"/>
                  </a:lnTo>
                  <a:lnTo>
                    <a:pt x="1009333" y="750678"/>
                  </a:lnTo>
                  <a:lnTo>
                    <a:pt x="1010286" y="751313"/>
                  </a:lnTo>
                  <a:lnTo>
                    <a:pt x="1011873" y="752266"/>
                  </a:lnTo>
                  <a:lnTo>
                    <a:pt x="1013143" y="754489"/>
                  </a:lnTo>
                  <a:lnTo>
                    <a:pt x="1013778" y="755441"/>
                  </a:lnTo>
                  <a:lnTo>
                    <a:pt x="1014731" y="756712"/>
                  </a:lnTo>
                  <a:lnTo>
                    <a:pt x="1015048" y="757982"/>
                  </a:lnTo>
                  <a:lnTo>
                    <a:pt x="1014731" y="758934"/>
                  </a:lnTo>
                  <a:lnTo>
                    <a:pt x="1014413" y="759569"/>
                  </a:lnTo>
                  <a:lnTo>
                    <a:pt x="1012826" y="760840"/>
                  </a:lnTo>
                  <a:lnTo>
                    <a:pt x="1012191" y="761157"/>
                  </a:lnTo>
                  <a:lnTo>
                    <a:pt x="1009651" y="766238"/>
                  </a:lnTo>
                  <a:lnTo>
                    <a:pt x="1013143" y="772906"/>
                  </a:lnTo>
                  <a:lnTo>
                    <a:pt x="1016636" y="781480"/>
                  </a:lnTo>
                  <a:lnTo>
                    <a:pt x="1020763" y="791324"/>
                  </a:lnTo>
                  <a:lnTo>
                    <a:pt x="1023938" y="801486"/>
                  </a:lnTo>
                  <a:lnTo>
                    <a:pt x="1029971" y="817998"/>
                  </a:lnTo>
                  <a:lnTo>
                    <a:pt x="1032511" y="825301"/>
                  </a:lnTo>
                  <a:lnTo>
                    <a:pt x="1033781" y="822761"/>
                  </a:lnTo>
                  <a:lnTo>
                    <a:pt x="1035051" y="821173"/>
                  </a:lnTo>
                  <a:lnTo>
                    <a:pt x="1036321" y="820538"/>
                  </a:lnTo>
                  <a:lnTo>
                    <a:pt x="1037591" y="820538"/>
                  </a:lnTo>
                  <a:lnTo>
                    <a:pt x="1038861" y="821173"/>
                  </a:lnTo>
                  <a:lnTo>
                    <a:pt x="1041083" y="822761"/>
                  </a:lnTo>
                  <a:lnTo>
                    <a:pt x="1042036" y="823714"/>
                  </a:lnTo>
                  <a:lnTo>
                    <a:pt x="1042671" y="822761"/>
                  </a:lnTo>
                  <a:lnTo>
                    <a:pt x="1043306" y="822761"/>
                  </a:lnTo>
                  <a:lnTo>
                    <a:pt x="1043941" y="822761"/>
                  </a:lnTo>
                  <a:lnTo>
                    <a:pt x="1044258" y="823079"/>
                  </a:lnTo>
                  <a:lnTo>
                    <a:pt x="1044893" y="823714"/>
                  </a:lnTo>
                  <a:lnTo>
                    <a:pt x="1045211" y="824031"/>
                  </a:lnTo>
                  <a:lnTo>
                    <a:pt x="1045846" y="824349"/>
                  </a:lnTo>
                  <a:lnTo>
                    <a:pt x="1046798" y="824666"/>
                  </a:lnTo>
                  <a:lnTo>
                    <a:pt x="1047433" y="825619"/>
                  </a:lnTo>
                  <a:lnTo>
                    <a:pt x="1047751" y="826889"/>
                  </a:lnTo>
                  <a:lnTo>
                    <a:pt x="1047751" y="828477"/>
                  </a:lnTo>
                  <a:lnTo>
                    <a:pt x="1047433" y="831970"/>
                  </a:lnTo>
                  <a:lnTo>
                    <a:pt x="1047116" y="833240"/>
                  </a:lnTo>
                  <a:lnTo>
                    <a:pt x="1048068" y="832923"/>
                  </a:lnTo>
                  <a:lnTo>
                    <a:pt x="1048386" y="832923"/>
                  </a:lnTo>
                  <a:lnTo>
                    <a:pt x="1048386" y="833240"/>
                  </a:lnTo>
                  <a:lnTo>
                    <a:pt x="1048703" y="834510"/>
                  </a:lnTo>
                  <a:lnTo>
                    <a:pt x="1048386" y="835780"/>
                  </a:lnTo>
                  <a:lnTo>
                    <a:pt x="1047751" y="838956"/>
                  </a:lnTo>
                  <a:lnTo>
                    <a:pt x="1047433" y="840226"/>
                  </a:lnTo>
                  <a:lnTo>
                    <a:pt x="1048386" y="840544"/>
                  </a:lnTo>
                  <a:lnTo>
                    <a:pt x="1049021" y="841179"/>
                  </a:lnTo>
                  <a:lnTo>
                    <a:pt x="1049656" y="842449"/>
                  </a:lnTo>
                  <a:lnTo>
                    <a:pt x="1049973" y="843402"/>
                  </a:lnTo>
                  <a:lnTo>
                    <a:pt x="1049973" y="844354"/>
                  </a:lnTo>
                  <a:lnTo>
                    <a:pt x="1050608" y="845624"/>
                  </a:lnTo>
                  <a:lnTo>
                    <a:pt x="1050291" y="846895"/>
                  </a:lnTo>
                  <a:lnTo>
                    <a:pt x="1049973" y="848482"/>
                  </a:lnTo>
                  <a:lnTo>
                    <a:pt x="1049021" y="849753"/>
                  </a:lnTo>
                  <a:lnTo>
                    <a:pt x="1047433" y="852610"/>
                  </a:lnTo>
                  <a:lnTo>
                    <a:pt x="1046163" y="853563"/>
                  </a:lnTo>
                  <a:lnTo>
                    <a:pt x="1046798" y="857056"/>
                  </a:lnTo>
                  <a:lnTo>
                    <a:pt x="1047433" y="860867"/>
                  </a:lnTo>
                  <a:lnTo>
                    <a:pt x="1049021" y="866900"/>
                  </a:lnTo>
                  <a:lnTo>
                    <a:pt x="1050608" y="871028"/>
                  </a:lnTo>
                  <a:lnTo>
                    <a:pt x="1051243" y="872933"/>
                  </a:lnTo>
                  <a:lnTo>
                    <a:pt x="1052513" y="873251"/>
                  </a:lnTo>
                  <a:lnTo>
                    <a:pt x="1054101" y="873886"/>
                  </a:lnTo>
                  <a:lnTo>
                    <a:pt x="1054736" y="874839"/>
                  </a:lnTo>
                  <a:lnTo>
                    <a:pt x="1055371" y="875474"/>
                  </a:lnTo>
                  <a:lnTo>
                    <a:pt x="1055688" y="876426"/>
                  </a:lnTo>
                  <a:lnTo>
                    <a:pt x="1055688" y="877061"/>
                  </a:lnTo>
                  <a:lnTo>
                    <a:pt x="1055688" y="878967"/>
                  </a:lnTo>
                  <a:lnTo>
                    <a:pt x="1055053" y="880872"/>
                  </a:lnTo>
                  <a:lnTo>
                    <a:pt x="1054418" y="882142"/>
                  </a:lnTo>
                  <a:lnTo>
                    <a:pt x="1053148" y="883412"/>
                  </a:lnTo>
                  <a:lnTo>
                    <a:pt x="1052831" y="885635"/>
                  </a:lnTo>
                  <a:lnTo>
                    <a:pt x="1052196" y="887858"/>
                  </a:lnTo>
                  <a:lnTo>
                    <a:pt x="1051243" y="889446"/>
                  </a:lnTo>
                  <a:lnTo>
                    <a:pt x="1050608" y="890716"/>
                  </a:lnTo>
                  <a:lnTo>
                    <a:pt x="1049021" y="891986"/>
                  </a:lnTo>
                  <a:lnTo>
                    <a:pt x="1048386" y="892304"/>
                  </a:lnTo>
                  <a:lnTo>
                    <a:pt x="1049338" y="893891"/>
                  </a:lnTo>
                  <a:lnTo>
                    <a:pt x="1049973" y="895797"/>
                  </a:lnTo>
                  <a:lnTo>
                    <a:pt x="1050291" y="897384"/>
                  </a:lnTo>
                  <a:lnTo>
                    <a:pt x="1050291" y="898655"/>
                  </a:lnTo>
                  <a:lnTo>
                    <a:pt x="1050291" y="900877"/>
                  </a:lnTo>
                  <a:lnTo>
                    <a:pt x="1050291" y="902148"/>
                  </a:lnTo>
                  <a:lnTo>
                    <a:pt x="1056641" y="909134"/>
                  </a:lnTo>
                  <a:lnTo>
                    <a:pt x="1057593" y="907228"/>
                  </a:lnTo>
                  <a:lnTo>
                    <a:pt x="1058546" y="906593"/>
                  </a:lnTo>
                  <a:lnTo>
                    <a:pt x="1059498" y="905958"/>
                  </a:lnTo>
                  <a:lnTo>
                    <a:pt x="1060451" y="905958"/>
                  </a:lnTo>
                  <a:lnTo>
                    <a:pt x="1061721" y="906276"/>
                  </a:lnTo>
                  <a:lnTo>
                    <a:pt x="1062038" y="906593"/>
                  </a:lnTo>
                  <a:lnTo>
                    <a:pt x="1062038" y="908816"/>
                  </a:lnTo>
                  <a:lnTo>
                    <a:pt x="1061721" y="910086"/>
                  </a:lnTo>
                  <a:lnTo>
                    <a:pt x="1061403" y="911039"/>
                  </a:lnTo>
                  <a:lnTo>
                    <a:pt x="1060451" y="911674"/>
                  </a:lnTo>
                  <a:lnTo>
                    <a:pt x="1059498" y="911991"/>
                  </a:lnTo>
                  <a:lnTo>
                    <a:pt x="1058863" y="911991"/>
                  </a:lnTo>
                  <a:lnTo>
                    <a:pt x="1059181" y="912944"/>
                  </a:lnTo>
                  <a:lnTo>
                    <a:pt x="1059498" y="914214"/>
                  </a:lnTo>
                  <a:lnTo>
                    <a:pt x="1059181" y="916755"/>
                  </a:lnTo>
                  <a:lnTo>
                    <a:pt x="1058863" y="918978"/>
                  </a:lnTo>
                  <a:lnTo>
                    <a:pt x="1061721" y="921200"/>
                  </a:lnTo>
                  <a:lnTo>
                    <a:pt x="1061721" y="918660"/>
                  </a:lnTo>
                  <a:lnTo>
                    <a:pt x="1061721" y="917390"/>
                  </a:lnTo>
                  <a:lnTo>
                    <a:pt x="1061721" y="916120"/>
                  </a:lnTo>
                  <a:lnTo>
                    <a:pt x="1062356" y="914849"/>
                  </a:lnTo>
                  <a:lnTo>
                    <a:pt x="1062991" y="913897"/>
                  </a:lnTo>
                  <a:lnTo>
                    <a:pt x="1063943" y="912944"/>
                  </a:lnTo>
                  <a:lnTo>
                    <a:pt x="1064578" y="912627"/>
                  </a:lnTo>
                  <a:lnTo>
                    <a:pt x="1065213" y="911674"/>
                  </a:lnTo>
                  <a:lnTo>
                    <a:pt x="1065848" y="911674"/>
                  </a:lnTo>
                  <a:lnTo>
                    <a:pt x="1066166" y="911991"/>
                  </a:lnTo>
                  <a:lnTo>
                    <a:pt x="1066483" y="912309"/>
                  </a:lnTo>
                  <a:lnTo>
                    <a:pt x="1066801" y="911674"/>
                  </a:lnTo>
                  <a:lnTo>
                    <a:pt x="1067118" y="911674"/>
                  </a:lnTo>
                  <a:lnTo>
                    <a:pt x="1067753" y="911991"/>
                  </a:lnTo>
                  <a:lnTo>
                    <a:pt x="1069023" y="912944"/>
                  </a:lnTo>
                  <a:lnTo>
                    <a:pt x="1069658" y="913897"/>
                  </a:lnTo>
                  <a:lnTo>
                    <a:pt x="1071246" y="917072"/>
                  </a:lnTo>
                  <a:lnTo>
                    <a:pt x="1071563" y="918342"/>
                  </a:lnTo>
                  <a:lnTo>
                    <a:pt x="1072198" y="920565"/>
                  </a:lnTo>
                  <a:lnTo>
                    <a:pt x="1072516" y="922471"/>
                  </a:lnTo>
                  <a:lnTo>
                    <a:pt x="1072516" y="924376"/>
                  </a:lnTo>
                  <a:lnTo>
                    <a:pt x="1072198" y="925646"/>
                  </a:lnTo>
                  <a:lnTo>
                    <a:pt x="1071563" y="926916"/>
                  </a:lnTo>
                  <a:lnTo>
                    <a:pt x="1071246" y="927234"/>
                  </a:lnTo>
                  <a:lnTo>
                    <a:pt x="1072516" y="928504"/>
                  </a:lnTo>
                  <a:lnTo>
                    <a:pt x="1073151" y="929774"/>
                  </a:lnTo>
                  <a:lnTo>
                    <a:pt x="1073468" y="931362"/>
                  </a:lnTo>
                  <a:lnTo>
                    <a:pt x="1073468" y="932632"/>
                  </a:lnTo>
                  <a:lnTo>
                    <a:pt x="1073151" y="934855"/>
                  </a:lnTo>
                  <a:lnTo>
                    <a:pt x="1072833" y="935807"/>
                  </a:lnTo>
                  <a:lnTo>
                    <a:pt x="1076326" y="940571"/>
                  </a:lnTo>
                  <a:lnTo>
                    <a:pt x="1070928" y="944064"/>
                  </a:lnTo>
                  <a:lnTo>
                    <a:pt x="1071881" y="948827"/>
                  </a:lnTo>
                  <a:lnTo>
                    <a:pt x="1072833" y="952637"/>
                  </a:lnTo>
                  <a:lnTo>
                    <a:pt x="1074103" y="955178"/>
                  </a:lnTo>
                  <a:lnTo>
                    <a:pt x="1075691" y="956765"/>
                  </a:lnTo>
                  <a:lnTo>
                    <a:pt x="1076643" y="957718"/>
                  </a:lnTo>
                  <a:lnTo>
                    <a:pt x="1077596" y="958353"/>
                  </a:lnTo>
                  <a:lnTo>
                    <a:pt x="1078231" y="958353"/>
                  </a:lnTo>
                  <a:lnTo>
                    <a:pt x="1078231" y="960894"/>
                  </a:lnTo>
                  <a:lnTo>
                    <a:pt x="1079818" y="961211"/>
                  </a:lnTo>
                  <a:lnTo>
                    <a:pt x="1079818" y="962799"/>
                  </a:lnTo>
                  <a:lnTo>
                    <a:pt x="1079501" y="964069"/>
                  </a:lnTo>
                  <a:lnTo>
                    <a:pt x="1079183" y="965022"/>
                  </a:lnTo>
                  <a:lnTo>
                    <a:pt x="1078866" y="965657"/>
                  </a:lnTo>
                  <a:lnTo>
                    <a:pt x="1077913" y="966927"/>
                  </a:lnTo>
                  <a:lnTo>
                    <a:pt x="1077596" y="966927"/>
                  </a:lnTo>
                  <a:lnTo>
                    <a:pt x="1077278" y="969150"/>
                  </a:lnTo>
                  <a:lnTo>
                    <a:pt x="1076961" y="970737"/>
                  </a:lnTo>
                  <a:lnTo>
                    <a:pt x="1076326" y="972008"/>
                  </a:lnTo>
                  <a:lnTo>
                    <a:pt x="1077278" y="975501"/>
                  </a:lnTo>
                  <a:lnTo>
                    <a:pt x="1077913" y="978676"/>
                  </a:lnTo>
                  <a:lnTo>
                    <a:pt x="1078866" y="985662"/>
                  </a:lnTo>
                  <a:lnTo>
                    <a:pt x="1079183" y="991378"/>
                  </a:lnTo>
                  <a:lnTo>
                    <a:pt x="1079183" y="993283"/>
                  </a:lnTo>
                  <a:lnTo>
                    <a:pt x="1082993" y="993283"/>
                  </a:lnTo>
                  <a:lnTo>
                    <a:pt x="1082993" y="1003127"/>
                  </a:lnTo>
                  <a:lnTo>
                    <a:pt x="1092836" y="1001857"/>
                  </a:lnTo>
                  <a:lnTo>
                    <a:pt x="1092518" y="1006620"/>
                  </a:lnTo>
                  <a:lnTo>
                    <a:pt x="1091566" y="1012336"/>
                  </a:lnTo>
                  <a:lnTo>
                    <a:pt x="1089978" y="1019322"/>
                  </a:lnTo>
                  <a:lnTo>
                    <a:pt x="1092836" y="1020910"/>
                  </a:lnTo>
                  <a:lnTo>
                    <a:pt x="1095376" y="1021545"/>
                  </a:lnTo>
                  <a:lnTo>
                    <a:pt x="1097281" y="1022497"/>
                  </a:lnTo>
                  <a:lnTo>
                    <a:pt x="1098233" y="1024085"/>
                  </a:lnTo>
                  <a:lnTo>
                    <a:pt x="1098551" y="1025355"/>
                  </a:lnTo>
                  <a:lnTo>
                    <a:pt x="1098868" y="1026943"/>
                  </a:lnTo>
                  <a:lnTo>
                    <a:pt x="1098868" y="1027896"/>
                  </a:lnTo>
                  <a:lnTo>
                    <a:pt x="1098551" y="1029166"/>
                  </a:lnTo>
                  <a:lnTo>
                    <a:pt x="1101091" y="1032341"/>
                  </a:lnTo>
                  <a:lnTo>
                    <a:pt x="1102678" y="1035517"/>
                  </a:lnTo>
                  <a:lnTo>
                    <a:pt x="1104266" y="1038375"/>
                  </a:lnTo>
                  <a:lnTo>
                    <a:pt x="1104583" y="1040915"/>
                  </a:lnTo>
                  <a:lnTo>
                    <a:pt x="1104901" y="1043138"/>
                  </a:lnTo>
                  <a:lnTo>
                    <a:pt x="1104901" y="1044726"/>
                  </a:lnTo>
                  <a:lnTo>
                    <a:pt x="1104583" y="1046631"/>
                  </a:lnTo>
                  <a:lnTo>
                    <a:pt x="1109663" y="1045043"/>
                  </a:lnTo>
                  <a:lnTo>
                    <a:pt x="1116331" y="1051394"/>
                  </a:lnTo>
                  <a:lnTo>
                    <a:pt x="1122046" y="1057110"/>
                  </a:lnTo>
                  <a:lnTo>
                    <a:pt x="1126808" y="1062826"/>
                  </a:lnTo>
                  <a:lnTo>
                    <a:pt x="1130301" y="1067907"/>
                  </a:lnTo>
                  <a:lnTo>
                    <a:pt x="1133476" y="1071717"/>
                  </a:lnTo>
                  <a:lnTo>
                    <a:pt x="1135381" y="1075210"/>
                  </a:lnTo>
                  <a:lnTo>
                    <a:pt x="1136651" y="1078068"/>
                  </a:lnTo>
                  <a:lnTo>
                    <a:pt x="1135063" y="1079021"/>
                  </a:lnTo>
                  <a:lnTo>
                    <a:pt x="1134746" y="1080608"/>
                  </a:lnTo>
                  <a:lnTo>
                    <a:pt x="1130936" y="1081879"/>
                  </a:lnTo>
                  <a:lnTo>
                    <a:pt x="1130936" y="1087912"/>
                  </a:lnTo>
                  <a:lnTo>
                    <a:pt x="1134746" y="1090452"/>
                  </a:lnTo>
                  <a:lnTo>
                    <a:pt x="1137921" y="1092993"/>
                  </a:lnTo>
                  <a:lnTo>
                    <a:pt x="1141096" y="1096168"/>
                  </a:lnTo>
                  <a:lnTo>
                    <a:pt x="1143953" y="1099026"/>
                  </a:lnTo>
                  <a:lnTo>
                    <a:pt x="1149351" y="1105377"/>
                  </a:lnTo>
                  <a:lnTo>
                    <a:pt x="1153161" y="1111410"/>
                  </a:lnTo>
                  <a:lnTo>
                    <a:pt x="1156653" y="1116809"/>
                  </a:lnTo>
                  <a:lnTo>
                    <a:pt x="1159193" y="1121254"/>
                  </a:lnTo>
                  <a:lnTo>
                    <a:pt x="1160781" y="1125382"/>
                  </a:lnTo>
                  <a:lnTo>
                    <a:pt x="1159511" y="1126017"/>
                  </a:lnTo>
                  <a:lnTo>
                    <a:pt x="1158241" y="1126653"/>
                  </a:lnTo>
                  <a:lnTo>
                    <a:pt x="1156653" y="1128240"/>
                  </a:lnTo>
                  <a:lnTo>
                    <a:pt x="1155701" y="1129193"/>
                  </a:lnTo>
                  <a:lnTo>
                    <a:pt x="1155383" y="1129828"/>
                  </a:lnTo>
                  <a:lnTo>
                    <a:pt x="1156018" y="1131416"/>
                  </a:lnTo>
                  <a:lnTo>
                    <a:pt x="1155701" y="1132686"/>
                  </a:lnTo>
                  <a:lnTo>
                    <a:pt x="1155066" y="1133003"/>
                  </a:lnTo>
                  <a:lnTo>
                    <a:pt x="1152843" y="1133003"/>
                  </a:lnTo>
                  <a:lnTo>
                    <a:pt x="1151573" y="1133003"/>
                  </a:lnTo>
                  <a:lnTo>
                    <a:pt x="1150303" y="1133639"/>
                  </a:lnTo>
                  <a:lnTo>
                    <a:pt x="1149668" y="1133956"/>
                  </a:lnTo>
                  <a:lnTo>
                    <a:pt x="1148398" y="1134909"/>
                  </a:lnTo>
                  <a:lnTo>
                    <a:pt x="1148398" y="1135544"/>
                  </a:lnTo>
                  <a:lnTo>
                    <a:pt x="1148398" y="1136496"/>
                  </a:lnTo>
                  <a:lnTo>
                    <a:pt x="1148081" y="1136814"/>
                  </a:lnTo>
                  <a:lnTo>
                    <a:pt x="1147446" y="1137132"/>
                  </a:lnTo>
                  <a:lnTo>
                    <a:pt x="1146811" y="1137132"/>
                  </a:lnTo>
                  <a:lnTo>
                    <a:pt x="1146176" y="1136814"/>
                  </a:lnTo>
                  <a:lnTo>
                    <a:pt x="1145223" y="1137132"/>
                  </a:lnTo>
                  <a:lnTo>
                    <a:pt x="1144588" y="1137767"/>
                  </a:lnTo>
                  <a:lnTo>
                    <a:pt x="1143953" y="1138402"/>
                  </a:lnTo>
                  <a:lnTo>
                    <a:pt x="1143953" y="1138719"/>
                  </a:lnTo>
                  <a:lnTo>
                    <a:pt x="1143953" y="1139989"/>
                  </a:lnTo>
                  <a:lnTo>
                    <a:pt x="1143636" y="1140625"/>
                  </a:lnTo>
                  <a:lnTo>
                    <a:pt x="1143001" y="1140942"/>
                  </a:lnTo>
                  <a:lnTo>
                    <a:pt x="1142366" y="1141260"/>
                  </a:lnTo>
                  <a:lnTo>
                    <a:pt x="1141096" y="1141577"/>
                  </a:lnTo>
                  <a:lnTo>
                    <a:pt x="1140461" y="1141577"/>
                  </a:lnTo>
                  <a:lnTo>
                    <a:pt x="1137603" y="1138402"/>
                  </a:lnTo>
                  <a:lnTo>
                    <a:pt x="1136968" y="1138402"/>
                  </a:lnTo>
                  <a:lnTo>
                    <a:pt x="1136016" y="1138719"/>
                  </a:lnTo>
                  <a:lnTo>
                    <a:pt x="1134428" y="1139989"/>
                  </a:lnTo>
                  <a:lnTo>
                    <a:pt x="1133158" y="1141260"/>
                  </a:lnTo>
                  <a:lnTo>
                    <a:pt x="1135381" y="1144118"/>
                  </a:lnTo>
                  <a:lnTo>
                    <a:pt x="1136333" y="1146975"/>
                  </a:lnTo>
                  <a:lnTo>
                    <a:pt x="1136968" y="1149516"/>
                  </a:lnTo>
                  <a:lnTo>
                    <a:pt x="1136968" y="1151421"/>
                  </a:lnTo>
                  <a:lnTo>
                    <a:pt x="1136651" y="1153644"/>
                  </a:lnTo>
                  <a:lnTo>
                    <a:pt x="1136016" y="1154914"/>
                  </a:lnTo>
                  <a:lnTo>
                    <a:pt x="1135381" y="1156184"/>
                  </a:lnTo>
                  <a:lnTo>
                    <a:pt x="1136968" y="1157454"/>
                  </a:lnTo>
                  <a:lnTo>
                    <a:pt x="1137603" y="1158725"/>
                  </a:lnTo>
                  <a:lnTo>
                    <a:pt x="1137921" y="1159677"/>
                  </a:lnTo>
                  <a:lnTo>
                    <a:pt x="1137603" y="1159995"/>
                  </a:lnTo>
                  <a:lnTo>
                    <a:pt x="1137286" y="1160947"/>
                  </a:lnTo>
                  <a:lnTo>
                    <a:pt x="1136651" y="1160947"/>
                  </a:lnTo>
                  <a:lnTo>
                    <a:pt x="1136016" y="1161265"/>
                  </a:lnTo>
                  <a:lnTo>
                    <a:pt x="1133793" y="1162853"/>
                  </a:lnTo>
                  <a:lnTo>
                    <a:pt x="1134111" y="1169521"/>
                  </a:lnTo>
                  <a:lnTo>
                    <a:pt x="1135698" y="1169521"/>
                  </a:lnTo>
                  <a:lnTo>
                    <a:pt x="1136651" y="1170156"/>
                  </a:lnTo>
                  <a:lnTo>
                    <a:pt x="1136968" y="1170791"/>
                  </a:lnTo>
                  <a:lnTo>
                    <a:pt x="1136968" y="1171426"/>
                  </a:lnTo>
                  <a:lnTo>
                    <a:pt x="1136333" y="1172697"/>
                  </a:lnTo>
                  <a:lnTo>
                    <a:pt x="1135698" y="1173332"/>
                  </a:lnTo>
                  <a:lnTo>
                    <a:pt x="1141731" y="1175555"/>
                  </a:lnTo>
                  <a:lnTo>
                    <a:pt x="1139508" y="1177777"/>
                  </a:lnTo>
                  <a:lnTo>
                    <a:pt x="1139191" y="1179683"/>
                  </a:lnTo>
                  <a:lnTo>
                    <a:pt x="1140143" y="1180635"/>
                  </a:lnTo>
                  <a:lnTo>
                    <a:pt x="1140461" y="1181271"/>
                  </a:lnTo>
                  <a:lnTo>
                    <a:pt x="1140461" y="1181906"/>
                  </a:lnTo>
                  <a:lnTo>
                    <a:pt x="1140143" y="1182859"/>
                  </a:lnTo>
                  <a:lnTo>
                    <a:pt x="1139191" y="1183811"/>
                  </a:lnTo>
                  <a:lnTo>
                    <a:pt x="1138556" y="1184129"/>
                  </a:lnTo>
                  <a:lnTo>
                    <a:pt x="1138238" y="1185399"/>
                  </a:lnTo>
                  <a:lnTo>
                    <a:pt x="1137603" y="1186669"/>
                  </a:lnTo>
                  <a:lnTo>
                    <a:pt x="1136333" y="1187622"/>
                  </a:lnTo>
                  <a:lnTo>
                    <a:pt x="1135063" y="1188574"/>
                  </a:lnTo>
                  <a:lnTo>
                    <a:pt x="1132523" y="1190480"/>
                  </a:lnTo>
                  <a:lnTo>
                    <a:pt x="1131571" y="1191115"/>
                  </a:lnTo>
                  <a:lnTo>
                    <a:pt x="1133476" y="1191115"/>
                  </a:lnTo>
                  <a:lnTo>
                    <a:pt x="1134428" y="1191432"/>
                  </a:lnTo>
                  <a:lnTo>
                    <a:pt x="1134746" y="1191750"/>
                  </a:lnTo>
                  <a:lnTo>
                    <a:pt x="1135063" y="1192385"/>
                  </a:lnTo>
                  <a:lnTo>
                    <a:pt x="1134746" y="1193655"/>
                  </a:lnTo>
                  <a:lnTo>
                    <a:pt x="1134428" y="1194290"/>
                  </a:lnTo>
                  <a:lnTo>
                    <a:pt x="1133793" y="1193655"/>
                  </a:lnTo>
                  <a:lnTo>
                    <a:pt x="1133158" y="1193338"/>
                  </a:lnTo>
                  <a:lnTo>
                    <a:pt x="1132523" y="1193655"/>
                  </a:lnTo>
                  <a:lnTo>
                    <a:pt x="1131888" y="1193655"/>
                  </a:lnTo>
                  <a:lnTo>
                    <a:pt x="1131253" y="1194290"/>
                  </a:lnTo>
                  <a:lnTo>
                    <a:pt x="1130936" y="1194925"/>
                  </a:lnTo>
                  <a:lnTo>
                    <a:pt x="1131253" y="1198418"/>
                  </a:lnTo>
                  <a:lnTo>
                    <a:pt x="1131888" y="1198736"/>
                  </a:lnTo>
                  <a:lnTo>
                    <a:pt x="1132206" y="1199371"/>
                  </a:lnTo>
                  <a:lnTo>
                    <a:pt x="1132206" y="1200324"/>
                  </a:lnTo>
                  <a:lnTo>
                    <a:pt x="1131888" y="1201276"/>
                  </a:lnTo>
                  <a:lnTo>
                    <a:pt x="1131253" y="1202546"/>
                  </a:lnTo>
                  <a:lnTo>
                    <a:pt x="1130936" y="1203499"/>
                  </a:lnTo>
                  <a:lnTo>
                    <a:pt x="1130936" y="1272406"/>
                  </a:lnTo>
                  <a:lnTo>
                    <a:pt x="1131253" y="1272406"/>
                  </a:lnTo>
                  <a:lnTo>
                    <a:pt x="1151256" y="1272406"/>
                  </a:lnTo>
                  <a:lnTo>
                    <a:pt x="1151256" y="1294000"/>
                  </a:lnTo>
                  <a:lnTo>
                    <a:pt x="1188403" y="1294000"/>
                  </a:lnTo>
                  <a:lnTo>
                    <a:pt x="1178878" y="1312100"/>
                  </a:lnTo>
                  <a:lnTo>
                    <a:pt x="1189991" y="1312100"/>
                  </a:lnTo>
                  <a:lnTo>
                    <a:pt x="1184911" y="1328295"/>
                  </a:lnTo>
                  <a:lnTo>
                    <a:pt x="1162686" y="1374974"/>
                  </a:lnTo>
                  <a:lnTo>
                    <a:pt x="1155066" y="1404188"/>
                  </a:lnTo>
                  <a:lnTo>
                    <a:pt x="1476058" y="1404188"/>
                  </a:lnTo>
                  <a:lnTo>
                    <a:pt x="1469391" y="1414667"/>
                  </a:lnTo>
                  <a:lnTo>
                    <a:pt x="1469391" y="1449597"/>
                  </a:lnTo>
                  <a:lnTo>
                    <a:pt x="1495426" y="1449597"/>
                  </a:lnTo>
                  <a:lnTo>
                    <a:pt x="1488123" y="1463887"/>
                  </a:lnTo>
                  <a:lnTo>
                    <a:pt x="1474153" y="1480081"/>
                  </a:lnTo>
                  <a:lnTo>
                    <a:pt x="1474153" y="1703634"/>
                  </a:lnTo>
                  <a:lnTo>
                    <a:pt x="1479233" y="1703634"/>
                  </a:lnTo>
                  <a:lnTo>
                    <a:pt x="1479233" y="1709032"/>
                  </a:lnTo>
                  <a:lnTo>
                    <a:pt x="1472566" y="1715700"/>
                  </a:lnTo>
                  <a:lnTo>
                    <a:pt x="1472566" y="1744915"/>
                  </a:lnTo>
                  <a:lnTo>
                    <a:pt x="1477011" y="1749043"/>
                  </a:lnTo>
                  <a:lnTo>
                    <a:pt x="1477011" y="1768413"/>
                  </a:lnTo>
                  <a:lnTo>
                    <a:pt x="1519238" y="1768413"/>
                  </a:lnTo>
                  <a:lnTo>
                    <a:pt x="1507491" y="1783338"/>
                  </a:lnTo>
                  <a:lnTo>
                    <a:pt x="1488123" y="1800485"/>
                  </a:lnTo>
                  <a:lnTo>
                    <a:pt x="1475423" y="1800485"/>
                  </a:lnTo>
                  <a:lnTo>
                    <a:pt x="1475423" y="1827794"/>
                  </a:lnTo>
                  <a:lnTo>
                    <a:pt x="1478598" y="1827794"/>
                  </a:lnTo>
                  <a:lnTo>
                    <a:pt x="1478598" y="1846529"/>
                  </a:lnTo>
                  <a:lnTo>
                    <a:pt x="1473201" y="1846529"/>
                  </a:lnTo>
                  <a:lnTo>
                    <a:pt x="1473201" y="2130415"/>
                  </a:lnTo>
                  <a:lnTo>
                    <a:pt x="1477011" y="2130415"/>
                  </a:lnTo>
                  <a:lnTo>
                    <a:pt x="1477011" y="2158042"/>
                  </a:lnTo>
                  <a:lnTo>
                    <a:pt x="1479868" y="2158042"/>
                  </a:lnTo>
                  <a:lnTo>
                    <a:pt x="1479868" y="2201863"/>
                  </a:lnTo>
                  <a:lnTo>
                    <a:pt x="793433" y="2201863"/>
                  </a:lnTo>
                  <a:lnTo>
                    <a:pt x="725805" y="2201863"/>
                  </a:lnTo>
                  <a:lnTo>
                    <a:pt x="39370" y="2201863"/>
                  </a:lnTo>
                  <a:lnTo>
                    <a:pt x="39370" y="2158042"/>
                  </a:lnTo>
                  <a:lnTo>
                    <a:pt x="42227" y="2158042"/>
                  </a:lnTo>
                  <a:lnTo>
                    <a:pt x="42227" y="2130415"/>
                  </a:lnTo>
                  <a:lnTo>
                    <a:pt x="46037" y="2130415"/>
                  </a:lnTo>
                  <a:lnTo>
                    <a:pt x="46037" y="1846529"/>
                  </a:lnTo>
                  <a:lnTo>
                    <a:pt x="40957" y="1846529"/>
                  </a:lnTo>
                  <a:lnTo>
                    <a:pt x="40957" y="1827794"/>
                  </a:lnTo>
                  <a:lnTo>
                    <a:pt x="43815" y="1827794"/>
                  </a:lnTo>
                  <a:lnTo>
                    <a:pt x="43815" y="1800485"/>
                  </a:lnTo>
                  <a:lnTo>
                    <a:pt x="31115" y="1800485"/>
                  </a:lnTo>
                  <a:lnTo>
                    <a:pt x="12065" y="1783338"/>
                  </a:lnTo>
                  <a:lnTo>
                    <a:pt x="0" y="1768413"/>
                  </a:lnTo>
                  <a:lnTo>
                    <a:pt x="42227" y="1768413"/>
                  </a:lnTo>
                  <a:lnTo>
                    <a:pt x="42227" y="1749043"/>
                  </a:lnTo>
                  <a:lnTo>
                    <a:pt x="46672" y="1744915"/>
                  </a:lnTo>
                  <a:lnTo>
                    <a:pt x="46672" y="1715700"/>
                  </a:lnTo>
                  <a:lnTo>
                    <a:pt x="40322" y="1709032"/>
                  </a:lnTo>
                  <a:lnTo>
                    <a:pt x="40322" y="1703634"/>
                  </a:lnTo>
                  <a:lnTo>
                    <a:pt x="45085" y="1703634"/>
                  </a:lnTo>
                  <a:lnTo>
                    <a:pt x="45085" y="1480081"/>
                  </a:lnTo>
                  <a:lnTo>
                    <a:pt x="31115" y="1463887"/>
                  </a:lnTo>
                  <a:lnTo>
                    <a:pt x="23812" y="1449597"/>
                  </a:lnTo>
                  <a:lnTo>
                    <a:pt x="49847" y="1449597"/>
                  </a:lnTo>
                  <a:lnTo>
                    <a:pt x="49847" y="1414667"/>
                  </a:lnTo>
                  <a:lnTo>
                    <a:pt x="43180" y="1404188"/>
                  </a:lnTo>
                  <a:lnTo>
                    <a:pt x="364172" y="1404188"/>
                  </a:lnTo>
                  <a:lnTo>
                    <a:pt x="356870" y="1374974"/>
                  </a:lnTo>
                  <a:lnTo>
                    <a:pt x="334327" y="1328295"/>
                  </a:lnTo>
                  <a:lnTo>
                    <a:pt x="329247" y="1312100"/>
                  </a:lnTo>
                  <a:lnTo>
                    <a:pt x="340360" y="1312100"/>
                  </a:lnTo>
                  <a:lnTo>
                    <a:pt x="330835" y="1294000"/>
                  </a:lnTo>
                  <a:lnTo>
                    <a:pt x="367982" y="1294000"/>
                  </a:lnTo>
                  <a:lnTo>
                    <a:pt x="367982" y="1272406"/>
                  </a:lnTo>
                  <a:lnTo>
                    <a:pt x="387985" y="1272406"/>
                  </a:lnTo>
                  <a:lnTo>
                    <a:pt x="388302" y="1272406"/>
                  </a:lnTo>
                  <a:lnTo>
                    <a:pt x="388302" y="1203499"/>
                  </a:lnTo>
                  <a:lnTo>
                    <a:pt x="387985" y="1202546"/>
                  </a:lnTo>
                  <a:lnTo>
                    <a:pt x="387350" y="1201276"/>
                  </a:lnTo>
                  <a:lnTo>
                    <a:pt x="387032" y="1200324"/>
                  </a:lnTo>
                  <a:lnTo>
                    <a:pt x="387032" y="1199371"/>
                  </a:lnTo>
                  <a:lnTo>
                    <a:pt x="387350" y="1198736"/>
                  </a:lnTo>
                  <a:lnTo>
                    <a:pt x="387985" y="1198418"/>
                  </a:lnTo>
                  <a:lnTo>
                    <a:pt x="388302" y="1194925"/>
                  </a:lnTo>
                  <a:lnTo>
                    <a:pt x="387985" y="1194290"/>
                  </a:lnTo>
                  <a:lnTo>
                    <a:pt x="387350" y="1193655"/>
                  </a:lnTo>
                  <a:lnTo>
                    <a:pt x="386715" y="1193655"/>
                  </a:lnTo>
                  <a:lnTo>
                    <a:pt x="386397" y="1193338"/>
                  </a:lnTo>
                  <a:lnTo>
                    <a:pt x="385762" y="1193655"/>
                  </a:lnTo>
                  <a:lnTo>
                    <a:pt x="384810" y="1194290"/>
                  </a:lnTo>
                  <a:lnTo>
                    <a:pt x="384492" y="1193655"/>
                  </a:lnTo>
                  <a:lnTo>
                    <a:pt x="384175" y="1192385"/>
                  </a:lnTo>
                  <a:lnTo>
                    <a:pt x="384175" y="1191750"/>
                  </a:lnTo>
                  <a:lnTo>
                    <a:pt x="384810" y="1191432"/>
                  </a:lnTo>
                  <a:lnTo>
                    <a:pt x="386080" y="1191115"/>
                  </a:lnTo>
                  <a:lnTo>
                    <a:pt x="387667" y="1191115"/>
                  </a:lnTo>
                  <a:lnTo>
                    <a:pt x="386397" y="1190480"/>
                  </a:lnTo>
                  <a:lnTo>
                    <a:pt x="384175" y="1188574"/>
                  </a:lnTo>
                  <a:lnTo>
                    <a:pt x="382905" y="1187622"/>
                  </a:lnTo>
                  <a:lnTo>
                    <a:pt x="381635" y="1186669"/>
                  </a:lnTo>
                  <a:lnTo>
                    <a:pt x="381000" y="1185399"/>
                  </a:lnTo>
                  <a:lnTo>
                    <a:pt x="380682" y="1184129"/>
                  </a:lnTo>
                  <a:lnTo>
                    <a:pt x="380047" y="1183811"/>
                  </a:lnTo>
                  <a:lnTo>
                    <a:pt x="379412" y="1182859"/>
                  </a:lnTo>
                  <a:lnTo>
                    <a:pt x="379095" y="1181906"/>
                  </a:lnTo>
                  <a:lnTo>
                    <a:pt x="379095" y="1181271"/>
                  </a:lnTo>
                  <a:lnTo>
                    <a:pt x="379412" y="1180635"/>
                  </a:lnTo>
                  <a:lnTo>
                    <a:pt x="380047" y="1179683"/>
                  </a:lnTo>
                  <a:lnTo>
                    <a:pt x="379730" y="1177777"/>
                  </a:lnTo>
                  <a:lnTo>
                    <a:pt x="377507" y="1175555"/>
                  </a:lnTo>
                  <a:lnTo>
                    <a:pt x="383540" y="1173332"/>
                  </a:lnTo>
                  <a:lnTo>
                    <a:pt x="382905" y="1172697"/>
                  </a:lnTo>
                  <a:lnTo>
                    <a:pt x="382270" y="1171426"/>
                  </a:lnTo>
                  <a:lnTo>
                    <a:pt x="382270" y="1170791"/>
                  </a:lnTo>
                  <a:lnTo>
                    <a:pt x="382587" y="1170156"/>
                  </a:lnTo>
                  <a:lnTo>
                    <a:pt x="383540" y="1169521"/>
                  </a:lnTo>
                  <a:lnTo>
                    <a:pt x="385445" y="1169521"/>
                  </a:lnTo>
                  <a:lnTo>
                    <a:pt x="385762" y="1162853"/>
                  </a:lnTo>
                  <a:lnTo>
                    <a:pt x="383222" y="1161265"/>
                  </a:lnTo>
                  <a:lnTo>
                    <a:pt x="382587" y="1160947"/>
                  </a:lnTo>
                  <a:lnTo>
                    <a:pt x="381952" y="1160947"/>
                  </a:lnTo>
                  <a:lnTo>
                    <a:pt x="381635" y="1159995"/>
                  </a:lnTo>
                  <a:lnTo>
                    <a:pt x="381317" y="1159677"/>
                  </a:lnTo>
                  <a:lnTo>
                    <a:pt x="381635" y="1158725"/>
                  </a:lnTo>
                  <a:lnTo>
                    <a:pt x="382270" y="1157454"/>
                  </a:lnTo>
                  <a:lnTo>
                    <a:pt x="383857" y="1156184"/>
                  </a:lnTo>
                  <a:lnTo>
                    <a:pt x="383222" y="1154914"/>
                  </a:lnTo>
                  <a:lnTo>
                    <a:pt x="382587" y="1153644"/>
                  </a:lnTo>
                  <a:lnTo>
                    <a:pt x="382270" y="1151421"/>
                  </a:lnTo>
                  <a:lnTo>
                    <a:pt x="382270" y="1149516"/>
                  </a:lnTo>
                  <a:lnTo>
                    <a:pt x="382905" y="1146975"/>
                  </a:lnTo>
                  <a:lnTo>
                    <a:pt x="383857" y="1144118"/>
                  </a:lnTo>
                  <a:lnTo>
                    <a:pt x="386397" y="1141260"/>
                  </a:lnTo>
                  <a:lnTo>
                    <a:pt x="384810" y="1139989"/>
                  </a:lnTo>
                  <a:lnTo>
                    <a:pt x="383222" y="1138719"/>
                  </a:lnTo>
                  <a:lnTo>
                    <a:pt x="382270" y="1138402"/>
                  </a:lnTo>
                  <a:lnTo>
                    <a:pt x="381635" y="1138402"/>
                  </a:lnTo>
                  <a:lnTo>
                    <a:pt x="379095" y="1141577"/>
                  </a:lnTo>
                  <a:lnTo>
                    <a:pt x="378460" y="1141577"/>
                  </a:lnTo>
                  <a:lnTo>
                    <a:pt x="376872" y="1141260"/>
                  </a:lnTo>
                  <a:lnTo>
                    <a:pt x="375920" y="1140942"/>
                  </a:lnTo>
                  <a:lnTo>
                    <a:pt x="375602" y="1140625"/>
                  </a:lnTo>
                  <a:lnTo>
                    <a:pt x="375285" y="1139989"/>
                  </a:lnTo>
                  <a:lnTo>
                    <a:pt x="375285" y="1138719"/>
                  </a:lnTo>
                  <a:lnTo>
                    <a:pt x="375285" y="1138402"/>
                  </a:lnTo>
                  <a:lnTo>
                    <a:pt x="374650" y="1137767"/>
                  </a:lnTo>
                  <a:lnTo>
                    <a:pt x="374015" y="1137132"/>
                  </a:lnTo>
                  <a:lnTo>
                    <a:pt x="373062" y="1136814"/>
                  </a:lnTo>
                  <a:lnTo>
                    <a:pt x="372427" y="1137132"/>
                  </a:lnTo>
                  <a:lnTo>
                    <a:pt x="372110" y="1137132"/>
                  </a:lnTo>
                  <a:lnTo>
                    <a:pt x="371475" y="1136814"/>
                  </a:lnTo>
                  <a:lnTo>
                    <a:pt x="371157" y="1136496"/>
                  </a:lnTo>
                  <a:lnTo>
                    <a:pt x="371157" y="1135544"/>
                  </a:lnTo>
                  <a:lnTo>
                    <a:pt x="371157" y="1134909"/>
                  </a:lnTo>
                  <a:lnTo>
                    <a:pt x="369570" y="1133956"/>
                  </a:lnTo>
                  <a:lnTo>
                    <a:pt x="368935" y="1133639"/>
                  </a:lnTo>
                  <a:lnTo>
                    <a:pt x="367665" y="1133003"/>
                  </a:lnTo>
                  <a:lnTo>
                    <a:pt x="366395" y="1133003"/>
                  </a:lnTo>
                  <a:lnTo>
                    <a:pt x="364490" y="1133003"/>
                  </a:lnTo>
                  <a:lnTo>
                    <a:pt x="363855" y="1132686"/>
                  </a:lnTo>
                  <a:lnTo>
                    <a:pt x="363220" y="1131416"/>
                  </a:lnTo>
                  <a:lnTo>
                    <a:pt x="363855" y="1129828"/>
                  </a:lnTo>
                  <a:lnTo>
                    <a:pt x="363855" y="1129193"/>
                  </a:lnTo>
                  <a:lnTo>
                    <a:pt x="362585" y="1128240"/>
                  </a:lnTo>
                  <a:lnTo>
                    <a:pt x="360680" y="1126653"/>
                  </a:lnTo>
                  <a:lnTo>
                    <a:pt x="359727" y="1126017"/>
                  </a:lnTo>
                  <a:lnTo>
                    <a:pt x="358457" y="1125382"/>
                  </a:lnTo>
                  <a:lnTo>
                    <a:pt x="360045" y="1121254"/>
                  </a:lnTo>
                  <a:lnTo>
                    <a:pt x="362585" y="1116809"/>
                  </a:lnTo>
                  <a:lnTo>
                    <a:pt x="366077" y="1111410"/>
                  </a:lnTo>
                  <a:lnTo>
                    <a:pt x="369887" y="1105377"/>
                  </a:lnTo>
                  <a:lnTo>
                    <a:pt x="375285" y="1099026"/>
                  </a:lnTo>
                  <a:lnTo>
                    <a:pt x="378460" y="1096168"/>
                  </a:lnTo>
                  <a:lnTo>
                    <a:pt x="381317" y="1092993"/>
                  </a:lnTo>
                  <a:lnTo>
                    <a:pt x="384492" y="1090452"/>
                  </a:lnTo>
                  <a:lnTo>
                    <a:pt x="388302" y="1087912"/>
                  </a:lnTo>
                  <a:lnTo>
                    <a:pt x="388302" y="1081879"/>
                  </a:lnTo>
                  <a:lnTo>
                    <a:pt x="384492" y="1080608"/>
                  </a:lnTo>
                  <a:lnTo>
                    <a:pt x="384175" y="1079021"/>
                  </a:lnTo>
                  <a:lnTo>
                    <a:pt x="382587" y="1078068"/>
                  </a:lnTo>
                  <a:lnTo>
                    <a:pt x="383857" y="1075210"/>
                  </a:lnTo>
                  <a:lnTo>
                    <a:pt x="386080" y="1071717"/>
                  </a:lnTo>
                  <a:lnTo>
                    <a:pt x="388937" y="1067907"/>
                  </a:lnTo>
                  <a:lnTo>
                    <a:pt x="392747" y="1062826"/>
                  </a:lnTo>
                  <a:lnTo>
                    <a:pt x="397192" y="1057110"/>
                  </a:lnTo>
                  <a:lnTo>
                    <a:pt x="402907" y="1051394"/>
                  </a:lnTo>
                  <a:lnTo>
                    <a:pt x="409575" y="1045043"/>
                  </a:lnTo>
                  <a:lnTo>
                    <a:pt x="414972" y="1046631"/>
                  </a:lnTo>
                  <a:lnTo>
                    <a:pt x="414655" y="1044726"/>
                  </a:lnTo>
                  <a:lnTo>
                    <a:pt x="414655" y="1043138"/>
                  </a:lnTo>
                  <a:lnTo>
                    <a:pt x="414972" y="1040915"/>
                  </a:lnTo>
                  <a:lnTo>
                    <a:pt x="415290" y="1038375"/>
                  </a:lnTo>
                  <a:lnTo>
                    <a:pt x="416560" y="1035517"/>
                  </a:lnTo>
                  <a:lnTo>
                    <a:pt x="418147" y="1032341"/>
                  </a:lnTo>
                  <a:lnTo>
                    <a:pt x="420687" y="1029166"/>
                  </a:lnTo>
                  <a:lnTo>
                    <a:pt x="420370" y="1027896"/>
                  </a:lnTo>
                  <a:lnTo>
                    <a:pt x="420370" y="1026943"/>
                  </a:lnTo>
                  <a:lnTo>
                    <a:pt x="420687" y="1025355"/>
                  </a:lnTo>
                  <a:lnTo>
                    <a:pt x="421322" y="1024085"/>
                  </a:lnTo>
                  <a:lnTo>
                    <a:pt x="422275" y="1022497"/>
                  </a:lnTo>
                  <a:lnTo>
                    <a:pt x="423862" y="1021545"/>
                  </a:lnTo>
                  <a:lnTo>
                    <a:pt x="426402" y="1020910"/>
                  </a:lnTo>
                  <a:lnTo>
                    <a:pt x="429578" y="1019322"/>
                  </a:lnTo>
                  <a:lnTo>
                    <a:pt x="427673" y="1012336"/>
                  </a:lnTo>
                  <a:lnTo>
                    <a:pt x="426720" y="1006620"/>
                  </a:lnTo>
                  <a:lnTo>
                    <a:pt x="426402" y="1001857"/>
                  </a:lnTo>
                  <a:lnTo>
                    <a:pt x="436563" y="1003127"/>
                  </a:lnTo>
                  <a:lnTo>
                    <a:pt x="436563" y="993283"/>
                  </a:lnTo>
                  <a:lnTo>
                    <a:pt x="440055" y="993283"/>
                  </a:lnTo>
                  <a:lnTo>
                    <a:pt x="440055" y="991378"/>
                  </a:lnTo>
                  <a:lnTo>
                    <a:pt x="440373" y="985662"/>
                  </a:lnTo>
                  <a:lnTo>
                    <a:pt x="441325" y="978676"/>
                  </a:lnTo>
                  <a:lnTo>
                    <a:pt x="441960" y="975501"/>
                  </a:lnTo>
                  <a:lnTo>
                    <a:pt x="443230" y="972008"/>
                  </a:lnTo>
                  <a:lnTo>
                    <a:pt x="442278" y="970737"/>
                  </a:lnTo>
                  <a:lnTo>
                    <a:pt x="441960" y="969150"/>
                  </a:lnTo>
                  <a:lnTo>
                    <a:pt x="441643" y="966927"/>
                  </a:lnTo>
                  <a:lnTo>
                    <a:pt x="441325" y="966927"/>
                  </a:lnTo>
                  <a:lnTo>
                    <a:pt x="440373" y="965657"/>
                  </a:lnTo>
                  <a:lnTo>
                    <a:pt x="440055" y="965022"/>
                  </a:lnTo>
                  <a:lnTo>
                    <a:pt x="439738" y="964069"/>
                  </a:lnTo>
                  <a:lnTo>
                    <a:pt x="439420" y="962799"/>
                  </a:lnTo>
                  <a:lnTo>
                    <a:pt x="439420" y="961211"/>
                  </a:lnTo>
                  <a:lnTo>
                    <a:pt x="441008" y="960894"/>
                  </a:lnTo>
                  <a:lnTo>
                    <a:pt x="441008" y="958353"/>
                  </a:lnTo>
                  <a:lnTo>
                    <a:pt x="441643" y="958353"/>
                  </a:lnTo>
                  <a:lnTo>
                    <a:pt x="442913" y="957718"/>
                  </a:lnTo>
                  <a:lnTo>
                    <a:pt x="443865" y="956765"/>
                  </a:lnTo>
                  <a:lnTo>
                    <a:pt x="445135" y="955178"/>
                  </a:lnTo>
                  <a:lnTo>
                    <a:pt x="446405" y="952637"/>
                  </a:lnTo>
                  <a:lnTo>
                    <a:pt x="447358" y="948827"/>
                  </a:lnTo>
                  <a:lnTo>
                    <a:pt x="448310" y="944064"/>
                  </a:lnTo>
                  <a:lnTo>
                    <a:pt x="443230" y="940571"/>
                  </a:lnTo>
                  <a:lnTo>
                    <a:pt x="446405" y="935807"/>
                  </a:lnTo>
                  <a:lnTo>
                    <a:pt x="446088" y="934855"/>
                  </a:lnTo>
                  <a:lnTo>
                    <a:pt x="445453" y="932632"/>
                  </a:lnTo>
                  <a:lnTo>
                    <a:pt x="445453" y="931362"/>
                  </a:lnTo>
                  <a:lnTo>
                    <a:pt x="446088" y="929774"/>
                  </a:lnTo>
                  <a:lnTo>
                    <a:pt x="446723" y="928504"/>
                  </a:lnTo>
                  <a:lnTo>
                    <a:pt x="447993" y="927234"/>
                  </a:lnTo>
                  <a:lnTo>
                    <a:pt x="447675" y="926916"/>
                  </a:lnTo>
                  <a:lnTo>
                    <a:pt x="447040" y="925646"/>
                  </a:lnTo>
                  <a:lnTo>
                    <a:pt x="446723" y="924376"/>
                  </a:lnTo>
                  <a:lnTo>
                    <a:pt x="446723" y="922471"/>
                  </a:lnTo>
                  <a:lnTo>
                    <a:pt x="447040" y="920565"/>
                  </a:lnTo>
                  <a:lnTo>
                    <a:pt x="447675" y="918342"/>
                  </a:lnTo>
                  <a:lnTo>
                    <a:pt x="447993" y="917072"/>
                  </a:lnTo>
                  <a:lnTo>
                    <a:pt x="449580" y="913897"/>
                  </a:lnTo>
                  <a:lnTo>
                    <a:pt x="450533" y="912944"/>
                  </a:lnTo>
                  <a:lnTo>
                    <a:pt x="451485" y="911991"/>
                  </a:lnTo>
                  <a:lnTo>
                    <a:pt x="452120" y="911674"/>
                  </a:lnTo>
                  <a:lnTo>
                    <a:pt x="452438" y="911674"/>
                  </a:lnTo>
                  <a:lnTo>
                    <a:pt x="452755" y="912309"/>
                  </a:lnTo>
                  <a:lnTo>
                    <a:pt x="452755" y="911991"/>
                  </a:lnTo>
                  <a:lnTo>
                    <a:pt x="453390" y="911674"/>
                  </a:lnTo>
                  <a:lnTo>
                    <a:pt x="454025" y="911674"/>
                  </a:lnTo>
                  <a:lnTo>
                    <a:pt x="454660" y="912627"/>
                  </a:lnTo>
                  <a:lnTo>
                    <a:pt x="455295" y="912944"/>
                  </a:lnTo>
                  <a:lnTo>
                    <a:pt x="456248" y="913897"/>
                  </a:lnTo>
                  <a:lnTo>
                    <a:pt x="457200" y="914849"/>
                  </a:lnTo>
                  <a:lnTo>
                    <a:pt x="457835" y="916120"/>
                  </a:lnTo>
                  <a:lnTo>
                    <a:pt x="457835" y="917390"/>
                  </a:lnTo>
                  <a:lnTo>
                    <a:pt x="457835" y="918660"/>
                  </a:lnTo>
                  <a:lnTo>
                    <a:pt x="457835" y="921200"/>
                  </a:lnTo>
                  <a:lnTo>
                    <a:pt x="460375" y="918978"/>
                  </a:lnTo>
                  <a:lnTo>
                    <a:pt x="460058" y="916755"/>
                  </a:lnTo>
                  <a:lnTo>
                    <a:pt x="459740" y="914214"/>
                  </a:lnTo>
                  <a:lnTo>
                    <a:pt x="460058" y="912944"/>
                  </a:lnTo>
                  <a:lnTo>
                    <a:pt x="460058" y="911991"/>
                  </a:lnTo>
                  <a:lnTo>
                    <a:pt x="459740" y="911991"/>
                  </a:lnTo>
                  <a:lnTo>
                    <a:pt x="458788" y="911674"/>
                  </a:lnTo>
                  <a:lnTo>
                    <a:pt x="458153" y="911039"/>
                  </a:lnTo>
                  <a:lnTo>
                    <a:pt x="457835" y="910086"/>
                  </a:lnTo>
                  <a:lnTo>
                    <a:pt x="457518" y="908816"/>
                  </a:lnTo>
                  <a:lnTo>
                    <a:pt x="457518" y="906593"/>
                  </a:lnTo>
                  <a:lnTo>
                    <a:pt x="457835" y="906276"/>
                  </a:lnTo>
                  <a:lnTo>
                    <a:pt x="458788" y="905958"/>
                  </a:lnTo>
                  <a:lnTo>
                    <a:pt x="459740" y="905958"/>
                  </a:lnTo>
                  <a:lnTo>
                    <a:pt x="460693" y="906593"/>
                  </a:lnTo>
                  <a:lnTo>
                    <a:pt x="461645" y="907228"/>
                  </a:lnTo>
                  <a:lnTo>
                    <a:pt x="462598" y="909134"/>
                  </a:lnTo>
                  <a:lnTo>
                    <a:pt x="468948" y="902148"/>
                  </a:lnTo>
                  <a:lnTo>
                    <a:pt x="468948" y="900877"/>
                  </a:lnTo>
                  <a:lnTo>
                    <a:pt x="468948" y="898655"/>
                  </a:lnTo>
                  <a:lnTo>
                    <a:pt x="468948" y="897384"/>
                  </a:lnTo>
                  <a:lnTo>
                    <a:pt x="469265" y="895797"/>
                  </a:lnTo>
                  <a:lnTo>
                    <a:pt x="469900" y="893891"/>
                  </a:lnTo>
                  <a:lnTo>
                    <a:pt x="470853" y="892304"/>
                  </a:lnTo>
                  <a:lnTo>
                    <a:pt x="470218" y="891986"/>
                  </a:lnTo>
                  <a:lnTo>
                    <a:pt x="468630" y="890716"/>
                  </a:lnTo>
                  <a:lnTo>
                    <a:pt x="467995" y="889446"/>
                  </a:lnTo>
                  <a:lnTo>
                    <a:pt x="467043" y="887858"/>
                  </a:lnTo>
                  <a:lnTo>
                    <a:pt x="466408" y="885635"/>
                  </a:lnTo>
                  <a:lnTo>
                    <a:pt x="466090" y="883412"/>
                  </a:lnTo>
                  <a:lnTo>
                    <a:pt x="465138" y="882142"/>
                  </a:lnTo>
                  <a:lnTo>
                    <a:pt x="464503" y="880872"/>
                  </a:lnTo>
                  <a:lnTo>
                    <a:pt x="463550" y="878967"/>
                  </a:lnTo>
                  <a:lnTo>
                    <a:pt x="463550" y="877061"/>
                  </a:lnTo>
                  <a:lnTo>
                    <a:pt x="463550" y="876426"/>
                  </a:lnTo>
                  <a:lnTo>
                    <a:pt x="463868" y="875474"/>
                  </a:lnTo>
                  <a:lnTo>
                    <a:pt x="464820" y="874839"/>
                  </a:lnTo>
                  <a:lnTo>
                    <a:pt x="465455" y="873886"/>
                  </a:lnTo>
                  <a:lnTo>
                    <a:pt x="466725" y="873251"/>
                  </a:lnTo>
                  <a:lnTo>
                    <a:pt x="467995" y="872933"/>
                  </a:lnTo>
                  <a:lnTo>
                    <a:pt x="468630" y="871028"/>
                  </a:lnTo>
                  <a:lnTo>
                    <a:pt x="470218" y="866900"/>
                  </a:lnTo>
                  <a:lnTo>
                    <a:pt x="472123" y="860867"/>
                  </a:lnTo>
                  <a:lnTo>
                    <a:pt x="472758" y="857056"/>
                  </a:lnTo>
                  <a:lnTo>
                    <a:pt x="473075" y="853563"/>
                  </a:lnTo>
                  <a:lnTo>
                    <a:pt x="472123" y="852610"/>
                  </a:lnTo>
                  <a:lnTo>
                    <a:pt x="470218" y="849753"/>
                  </a:lnTo>
                  <a:lnTo>
                    <a:pt x="469265" y="848482"/>
                  </a:lnTo>
                  <a:lnTo>
                    <a:pt x="468948" y="846895"/>
                  </a:lnTo>
                  <a:lnTo>
                    <a:pt x="468630" y="845624"/>
                  </a:lnTo>
                  <a:lnTo>
                    <a:pt x="469265" y="844354"/>
                  </a:lnTo>
                  <a:lnTo>
                    <a:pt x="469265" y="843402"/>
                  </a:lnTo>
                  <a:lnTo>
                    <a:pt x="469583" y="842449"/>
                  </a:lnTo>
                  <a:lnTo>
                    <a:pt x="470218" y="841179"/>
                  </a:lnTo>
                  <a:lnTo>
                    <a:pt x="470853" y="840544"/>
                  </a:lnTo>
                  <a:lnTo>
                    <a:pt x="472123" y="840226"/>
                  </a:lnTo>
                  <a:lnTo>
                    <a:pt x="471805" y="838956"/>
                  </a:lnTo>
                  <a:lnTo>
                    <a:pt x="470853" y="835780"/>
                  </a:lnTo>
                  <a:lnTo>
                    <a:pt x="470535" y="834510"/>
                  </a:lnTo>
                  <a:lnTo>
                    <a:pt x="470853" y="833240"/>
                  </a:lnTo>
                  <a:lnTo>
                    <a:pt x="470853" y="832923"/>
                  </a:lnTo>
                  <a:lnTo>
                    <a:pt x="471170" y="832923"/>
                  </a:lnTo>
                  <a:lnTo>
                    <a:pt x="472440" y="833240"/>
                  </a:lnTo>
                  <a:lnTo>
                    <a:pt x="472123" y="831970"/>
                  </a:lnTo>
                  <a:lnTo>
                    <a:pt x="471805" y="828477"/>
                  </a:lnTo>
                  <a:lnTo>
                    <a:pt x="471805" y="826889"/>
                  </a:lnTo>
                  <a:lnTo>
                    <a:pt x="472123" y="825619"/>
                  </a:lnTo>
                  <a:lnTo>
                    <a:pt x="472758" y="824666"/>
                  </a:lnTo>
                  <a:lnTo>
                    <a:pt x="473393" y="824349"/>
                  </a:lnTo>
                  <a:lnTo>
                    <a:pt x="474028" y="824031"/>
                  </a:lnTo>
                  <a:lnTo>
                    <a:pt x="474345" y="823714"/>
                  </a:lnTo>
                  <a:lnTo>
                    <a:pt x="474980" y="823079"/>
                  </a:lnTo>
                  <a:lnTo>
                    <a:pt x="475298" y="822761"/>
                  </a:lnTo>
                  <a:lnTo>
                    <a:pt x="475933" y="822761"/>
                  </a:lnTo>
                  <a:lnTo>
                    <a:pt x="476568" y="822761"/>
                  </a:lnTo>
                  <a:lnTo>
                    <a:pt x="477203" y="823714"/>
                  </a:lnTo>
                  <a:lnTo>
                    <a:pt x="478155" y="822761"/>
                  </a:lnTo>
                  <a:lnTo>
                    <a:pt x="480378" y="821173"/>
                  </a:lnTo>
                  <a:lnTo>
                    <a:pt x="481330" y="820538"/>
                  </a:lnTo>
                  <a:lnTo>
                    <a:pt x="482918" y="820538"/>
                  </a:lnTo>
                  <a:lnTo>
                    <a:pt x="484188" y="821173"/>
                  </a:lnTo>
                  <a:lnTo>
                    <a:pt x="485458" y="822761"/>
                  </a:lnTo>
                  <a:lnTo>
                    <a:pt x="487045" y="825301"/>
                  </a:lnTo>
                  <a:lnTo>
                    <a:pt x="489268" y="817998"/>
                  </a:lnTo>
                  <a:lnTo>
                    <a:pt x="495300" y="801486"/>
                  </a:lnTo>
                  <a:lnTo>
                    <a:pt x="498475" y="791324"/>
                  </a:lnTo>
                  <a:lnTo>
                    <a:pt x="502603" y="781480"/>
                  </a:lnTo>
                  <a:lnTo>
                    <a:pt x="506095" y="772906"/>
                  </a:lnTo>
                  <a:lnTo>
                    <a:pt x="509588" y="766238"/>
                  </a:lnTo>
                  <a:lnTo>
                    <a:pt x="507048" y="761157"/>
                  </a:lnTo>
                  <a:lnTo>
                    <a:pt x="506413" y="760840"/>
                  </a:lnTo>
                  <a:lnTo>
                    <a:pt x="504825" y="759569"/>
                  </a:lnTo>
                  <a:lnTo>
                    <a:pt x="504508" y="758934"/>
                  </a:lnTo>
                  <a:lnTo>
                    <a:pt x="504190" y="757982"/>
                  </a:lnTo>
                  <a:lnTo>
                    <a:pt x="504508" y="756712"/>
                  </a:lnTo>
                  <a:lnTo>
                    <a:pt x="505460" y="755441"/>
                  </a:lnTo>
                  <a:lnTo>
                    <a:pt x="506095" y="754489"/>
                  </a:lnTo>
                  <a:lnTo>
                    <a:pt x="507683" y="752266"/>
                  </a:lnTo>
                  <a:lnTo>
                    <a:pt x="508953" y="751313"/>
                  </a:lnTo>
                  <a:lnTo>
                    <a:pt x="509905" y="750678"/>
                  </a:lnTo>
                  <a:lnTo>
                    <a:pt x="511175" y="750678"/>
                  </a:lnTo>
                  <a:lnTo>
                    <a:pt x="512445" y="750996"/>
                  </a:lnTo>
                  <a:lnTo>
                    <a:pt x="513398" y="749726"/>
                  </a:lnTo>
                  <a:lnTo>
                    <a:pt x="514985" y="748773"/>
                  </a:lnTo>
                  <a:lnTo>
                    <a:pt x="516573" y="748773"/>
                  </a:lnTo>
                  <a:lnTo>
                    <a:pt x="516890" y="748138"/>
                  </a:lnTo>
                  <a:lnTo>
                    <a:pt x="516890" y="746550"/>
                  </a:lnTo>
                  <a:lnTo>
                    <a:pt x="516890" y="744645"/>
                  </a:lnTo>
                  <a:lnTo>
                    <a:pt x="516573" y="743692"/>
                  </a:lnTo>
                  <a:lnTo>
                    <a:pt x="515938" y="742422"/>
                  </a:lnTo>
                  <a:lnTo>
                    <a:pt x="515620" y="741787"/>
                  </a:lnTo>
                  <a:lnTo>
                    <a:pt x="515303" y="740199"/>
                  </a:lnTo>
                  <a:lnTo>
                    <a:pt x="515303" y="739564"/>
                  </a:lnTo>
                  <a:lnTo>
                    <a:pt x="515303" y="738929"/>
                  </a:lnTo>
                  <a:lnTo>
                    <a:pt x="515938" y="738611"/>
                  </a:lnTo>
                  <a:lnTo>
                    <a:pt x="516890" y="738294"/>
                  </a:lnTo>
                  <a:lnTo>
                    <a:pt x="516890" y="736706"/>
                  </a:lnTo>
                  <a:lnTo>
                    <a:pt x="516890" y="734801"/>
                  </a:lnTo>
                  <a:lnTo>
                    <a:pt x="516255" y="732578"/>
                  </a:lnTo>
                  <a:lnTo>
                    <a:pt x="515938" y="732261"/>
                  </a:lnTo>
                  <a:lnTo>
                    <a:pt x="515938" y="730990"/>
                  </a:lnTo>
                  <a:lnTo>
                    <a:pt x="516255" y="730673"/>
                  </a:lnTo>
                  <a:lnTo>
                    <a:pt x="516573" y="730355"/>
                  </a:lnTo>
                  <a:lnTo>
                    <a:pt x="517208" y="730355"/>
                  </a:lnTo>
                  <a:lnTo>
                    <a:pt x="518478" y="730990"/>
                  </a:lnTo>
                  <a:lnTo>
                    <a:pt x="518795" y="730990"/>
                  </a:lnTo>
                  <a:lnTo>
                    <a:pt x="519748" y="731625"/>
                  </a:lnTo>
                  <a:lnTo>
                    <a:pt x="520383" y="731943"/>
                  </a:lnTo>
                  <a:lnTo>
                    <a:pt x="521018" y="732896"/>
                  </a:lnTo>
                  <a:lnTo>
                    <a:pt x="521335" y="733848"/>
                  </a:lnTo>
                  <a:lnTo>
                    <a:pt x="521970" y="735436"/>
                  </a:lnTo>
                  <a:lnTo>
                    <a:pt x="526733" y="736389"/>
                  </a:lnTo>
                  <a:lnTo>
                    <a:pt x="530543" y="730355"/>
                  </a:lnTo>
                  <a:lnTo>
                    <a:pt x="539750" y="716383"/>
                  </a:lnTo>
                  <a:lnTo>
                    <a:pt x="545465" y="708127"/>
                  </a:lnTo>
                  <a:lnTo>
                    <a:pt x="551498" y="700506"/>
                  </a:lnTo>
                  <a:lnTo>
                    <a:pt x="556895" y="693520"/>
                  </a:lnTo>
                  <a:lnTo>
                    <a:pt x="559753" y="690662"/>
                  </a:lnTo>
                  <a:lnTo>
                    <a:pt x="562293" y="688439"/>
                  </a:lnTo>
                  <a:lnTo>
                    <a:pt x="561658" y="687804"/>
                  </a:lnTo>
                  <a:lnTo>
                    <a:pt x="561023" y="685264"/>
                  </a:lnTo>
                  <a:lnTo>
                    <a:pt x="560705" y="683994"/>
                  </a:lnTo>
                  <a:lnTo>
                    <a:pt x="560388" y="682406"/>
                  </a:lnTo>
                  <a:lnTo>
                    <a:pt x="560705" y="680818"/>
                  </a:lnTo>
                  <a:lnTo>
                    <a:pt x="561340" y="679230"/>
                  </a:lnTo>
                  <a:lnTo>
                    <a:pt x="561975" y="678913"/>
                  </a:lnTo>
                  <a:lnTo>
                    <a:pt x="563880" y="677960"/>
                  </a:lnTo>
                  <a:lnTo>
                    <a:pt x="566420" y="676372"/>
                  </a:lnTo>
                  <a:lnTo>
                    <a:pt x="567373" y="675420"/>
                  </a:lnTo>
                  <a:lnTo>
                    <a:pt x="568325" y="674150"/>
                  </a:lnTo>
                  <a:lnTo>
                    <a:pt x="568008" y="673197"/>
                  </a:lnTo>
                  <a:lnTo>
                    <a:pt x="567373" y="670339"/>
                  </a:lnTo>
                  <a:lnTo>
                    <a:pt x="567690" y="669069"/>
                  </a:lnTo>
                  <a:lnTo>
                    <a:pt x="568008" y="667799"/>
                  </a:lnTo>
                  <a:lnTo>
                    <a:pt x="569278" y="666846"/>
                  </a:lnTo>
                  <a:lnTo>
                    <a:pt x="570865" y="666529"/>
                  </a:lnTo>
                  <a:lnTo>
                    <a:pt x="570865" y="664941"/>
                  </a:lnTo>
                  <a:lnTo>
                    <a:pt x="571183" y="663353"/>
                  </a:lnTo>
                  <a:lnTo>
                    <a:pt x="571818" y="662083"/>
                  </a:lnTo>
                  <a:lnTo>
                    <a:pt x="573088" y="660813"/>
                  </a:lnTo>
                  <a:lnTo>
                    <a:pt x="574040" y="660178"/>
                  </a:lnTo>
                  <a:lnTo>
                    <a:pt x="574675" y="659860"/>
                  </a:lnTo>
                  <a:lnTo>
                    <a:pt x="575945" y="659860"/>
                  </a:lnTo>
                  <a:lnTo>
                    <a:pt x="577215" y="659860"/>
                  </a:lnTo>
                  <a:lnTo>
                    <a:pt x="578803" y="660178"/>
                  </a:lnTo>
                  <a:lnTo>
                    <a:pt x="580708" y="660813"/>
                  </a:lnTo>
                  <a:lnTo>
                    <a:pt x="580708" y="659860"/>
                  </a:lnTo>
                  <a:lnTo>
                    <a:pt x="580708" y="658272"/>
                  </a:lnTo>
                  <a:lnTo>
                    <a:pt x="581025" y="657637"/>
                  </a:lnTo>
                  <a:lnTo>
                    <a:pt x="581978" y="657320"/>
                  </a:lnTo>
                  <a:lnTo>
                    <a:pt x="582930" y="657320"/>
                  </a:lnTo>
                  <a:lnTo>
                    <a:pt x="584518" y="658272"/>
                  </a:lnTo>
                  <a:lnTo>
                    <a:pt x="584835" y="658272"/>
                  </a:lnTo>
                  <a:lnTo>
                    <a:pt x="585153" y="659225"/>
                  </a:lnTo>
                  <a:lnTo>
                    <a:pt x="585153" y="660495"/>
                  </a:lnTo>
                  <a:lnTo>
                    <a:pt x="584518" y="662400"/>
                  </a:lnTo>
                  <a:lnTo>
                    <a:pt x="586105" y="664623"/>
                  </a:lnTo>
                  <a:lnTo>
                    <a:pt x="594678" y="657320"/>
                  </a:lnTo>
                  <a:lnTo>
                    <a:pt x="603568" y="649699"/>
                  </a:lnTo>
                  <a:lnTo>
                    <a:pt x="614363" y="640172"/>
                  </a:lnTo>
                  <a:lnTo>
                    <a:pt x="626745" y="630328"/>
                  </a:lnTo>
                  <a:lnTo>
                    <a:pt x="639763" y="621119"/>
                  </a:lnTo>
                  <a:lnTo>
                    <a:pt x="646113" y="616674"/>
                  </a:lnTo>
                  <a:lnTo>
                    <a:pt x="652463" y="612546"/>
                  </a:lnTo>
                  <a:lnTo>
                    <a:pt x="657860" y="609370"/>
                  </a:lnTo>
                  <a:lnTo>
                    <a:pt x="663575" y="606512"/>
                  </a:lnTo>
                  <a:lnTo>
                    <a:pt x="662305" y="601432"/>
                  </a:lnTo>
                  <a:lnTo>
                    <a:pt x="661670" y="600479"/>
                  </a:lnTo>
                  <a:lnTo>
                    <a:pt x="660083" y="597621"/>
                  </a:lnTo>
                  <a:lnTo>
                    <a:pt x="657543" y="593175"/>
                  </a:lnTo>
                  <a:lnTo>
                    <a:pt x="656590" y="590000"/>
                  </a:lnTo>
                  <a:lnTo>
                    <a:pt x="655638" y="587142"/>
                  </a:lnTo>
                  <a:lnTo>
                    <a:pt x="655003" y="583332"/>
                  </a:lnTo>
                  <a:lnTo>
                    <a:pt x="654368" y="579839"/>
                  </a:lnTo>
                  <a:lnTo>
                    <a:pt x="654050" y="575393"/>
                  </a:lnTo>
                  <a:lnTo>
                    <a:pt x="654050" y="571265"/>
                  </a:lnTo>
                  <a:lnTo>
                    <a:pt x="654685" y="566502"/>
                  </a:lnTo>
                  <a:lnTo>
                    <a:pt x="655638" y="561738"/>
                  </a:lnTo>
                  <a:lnTo>
                    <a:pt x="656908" y="556975"/>
                  </a:lnTo>
                  <a:lnTo>
                    <a:pt x="659448" y="551577"/>
                  </a:lnTo>
                  <a:lnTo>
                    <a:pt x="659130" y="550307"/>
                  </a:lnTo>
                  <a:lnTo>
                    <a:pt x="659130" y="546814"/>
                  </a:lnTo>
                  <a:lnTo>
                    <a:pt x="659130" y="542051"/>
                  </a:lnTo>
                  <a:lnTo>
                    <a:pt x="659448" y="538558"/>
                  </a:lnTo>
                  <a:lnTo>
                    <a:pt x="660083" y="535382"/>
                  </a:lnTo>
                  <a:lnTo>
                    <a:pt x="661035" y="531572"/>
                  </a:lnTo>
                  <a:lnTo>
                    <a:pt x="662305" y="528079"/>
                  </a:lnTo>
                  <a:lnTo>
                    <a:pt x="663893" y="523950"/>
                  </a:lnTo>
                  <a:lnTo>
                    <a:pt x="666115" y="519505"/>
                  </a:lnTo>
                  <a:lnTo>
                    <a:pt x="668655" y="515694"/>
                  </a:lnTo>
                  <a:lnTo>
                    <a:pt x="671513" y="511566"/>
                  </a:lnTo>
                  <a:lnTo>
                    <a:pt x="675640" y="507438"/>
                  </a:lnTo>
                  <a:lnTo>
                    <a:pt x="680085" y="503310"/>
                  </a:lnTo>
                  <a:lnTo>
                    <a:pt x="680085" y="442659"/>
                  </a:lnTo>
                  <a:lnTo>
                    <a:pt x="679450" y="442659"/>
                  </a:lnTo>
                  <a:lnTo>
                    <a:pt x="679133" y="442024"/>
                  </a:lnTo>
                  <a:lnTo>
                    <a:pt x="678815" y="441389"/>
                  </a:lnTo>
                  <a:lnTo>
                    <a:pt x="678815" y="439166"/>
                  </a:lnTo>
                  <a:lnTo>
                    <a:pt x="677545" y="439483"/>
                  </a:lnTo>
                  <a:lnTo>
                    <a:pt x="677228" y="436308"/>
                  </a:lnTo>
                  <a:lnTo>
                    <a:pt x="676910" y="433767"/>
                  </a:lnTo>
                  <a:lnTo>
                    <a:pt x="677228" y="432180"/>
                  </a:lnTo>
                  <a:lnTo>
                    <a:pt x="677228" y="431227"/>
                  </a:lnTo>
                  <a:lnTo>
                    <a:pt x="677228" y="429957"/>
                  </a:lnTo>
                  <a:lnTo>
                    <a:pt x="676593" y="427734"/>
                  </a:lnTo>
                  <a:lnTo>
                    <a:pt x="676593" y="426146"/>
                  </a:lnTo>
                  <a:lnTo>
                    <a:pt x="676593" y="425194"/>
                  </a:lnTo>
                  <a:lnTo>
                    <a:pt x="676910" y="424559"/>
                  </a:lnTo>
                  <a:lnTo>
                    <a:pt x="677545" y="424241"/>
                  </a:lnTo>
                  <a:lnTo>
                    <a:pt x="677863" y="418525"/>
                  </a:lnTo>
                  <a:lnTo>
                    <a:pt x="673735" y="417890"/>
                  </a:lnTo>
                  <a:lnTo>
                    <a:pt x="672465" y="416620"/>
                  </a:lnTo>
                  <a:lnTo>
                    <a:pt x="669925" y="416620"/>
                  </a:lnTo>
                  <a:lnTo>
                    <a:pt x="669290" y="414715"/>
                  </a:lnTo>
                  <a:lnTo>
                    <a:pt x="668338" y="409316"/>
                  </a:lnTo>
                  <a:lnTo>
                    <a:pt x="668338" y="405823"/>
                  </a:lnTo>
                  <a:lnTo>
                    <a:pt x="668338" y="402013"/>
                  </a:lnTo>
                  <a:lnTo>
                    <a:pt x="668973" y="398520"/>
                  </a:lnTo>
                  <a:lnTo>
                    <a:pt x="670243" y="394392"/>
                  </a:lnTo>
                  <a:lnTo>
                    <a:pt x="677545" y="394392"/>
                  </a:lnTo>
                  <a:lnTo>
                    <a:pt x="677228" y="394074"/>
                  </a:lnTo>
                  <a:lnTo>
                    <a:pt x="677228" y="392486"/>
                  </a:lnTo>
                  <a:lnTo>
                    <a:pt x="677228" y="391851"/>
                  </a:lnTo>
                  <a:lnTo>
                    <a:pt x="677863" y="391216"/>
                  </a:lnTo>
                  <a:lnTo>
                    <a:pt x="678815" y="390581"/>
                  </a:lnTo>
                  <a:lnTo>
                    <a:pt x="680403" y="389946"/>
                  </a:lnTo>
                  <a:lnTo>
                    <a:pt x="680085" y="388041"/>
                  </a:lnTo>
                  <a:lnTo>
                    <a:pt x="679450" y="385818"/>
                  </a:lnTo>
                  <a:lnTo>
                    <a:pt x="678815" y="382960"/>
                  </a:lnTo>
                  <a:lnTo>
                    <a:pt x="678498" y="382325"/>
                  </a:lnTo>
                  <a:lnTo>
                    <a:pt x="678180" y="381055"/>
                  </a:lnTo>
                  <a:lnTo>
                    <a:pt x="678180" y="380102"/>
                  </a:lnTo>
                  <a:lnTo>
                    <a:pt x="678498" y="379467"/>
                  </a:lnTo>
                  <a:lnTo>
                    <a:pt x="678815" y="378832"/>
                  </a:lnTo>
                  <a:lnTo>
                    <a:pt x="680085" y="378197"/>
                  </a:lnTo>
                  <a:lnTo>
                    <a:pt x="680403" y="369623"/>
                  </a:lnTo>
                  <a:lnTo>
                    <a:pt x="680085" y="368988"/>
                  </a:lnTo>
                  <a:lnTo>
                    <a:pt x="679133" y="367718"/>
                  </a:lnTo>
                  <a:lnTo>
                    <a:pt x="679133" y="365495"/>
                  </a:lnTo>
                  <a:lnTo>
                    <a:pt x="679133" y="364225"/>
                  </a:lnTo>
                  <a:lnTo>
                    <a:pt x="680085" y="362637"/>
                  </a:lnTo>
                  <a:lnTo>
                    <a:pt x="681038" y="360732"/>
                  </a:lnTo>
                  <a:lnTo>
                    <a:pt x="681673" y="358827"/>
                  </a:lnTo>
                  <a:lnTo>
                    <a:pt x="681673" y="356921"/>
                  </a:lnTo>
                  <a:lnTo>
                    <a:pt x="681673" y="353746"/>
                  </a:lnTo>
                  <a:lnTo>
                    <a:pt x="682308" y="351205"/>
                  </a:lnTo>
                  <a:lnTo>
                    <a:pt x="682625" y="349935"/>
                  </a:lnTo>
                  <a:lnTo>
                    <a:pt x="682943" y="348983"/>
                  </a:lnTo>
                  <a:lnTo>
                    <a:pt x="682625" y="348348"/>
                  </a:lnTo>
                  <a:lnTo>
                    <a:pt x="681673" y="346760"/>
                  </a:lnTo>
                  <a:lnTo>
                    <a:pt x="681038" y="344855"/>
                  </a:lnTo>
                  <a:lnTo>
                    <a:pt x="681038" y="343584"/>
                  </a:lnTo>
                  <a:lnTo>
                    <a:pt x="681038" y="342314"/>
                  </a:lnTo>
                  <a:lnTo>
                    <a:pt x="681355" y="341679"/>
                  </a:lnTo>
                  <a:lnTo>
                    <a:pt x="682308" y="339774"/>
                  </a:lnTo>
                  <a:lnTo>
                    <a:pt x="683260" y="339456"/>
                  </a:lnTo>
                  <a:lnTo>
                    <a:pt x="684213" y="339139"/>
                  </a:lnTo>
                  <a:lnTo>
                    <a:pt x="685165" y="339774"/>
                  </a:lnTo>
                  <a:lnTo>
                    <a:pt x="686435" y="341044"/>
                  </a:lnTo>
                  <a:lnTo>
                    <a:pt x="688023" y="343267"/>
                  </a:lnTo>
                  <a:lnTo>
                    <a:pt x="688658" y="343584"/>
                  </a:lnTo>
                  <a:lnTo>
                    <a:pt x="689293" y="343902"/>
                  </a:lnTo>
                  <a:lnTo>
                    <a:pt x="690245" y="344219"/>
                  </a:lnTo>
                  <a:lnTo>
                    <a:pt x="691198" y="345172"/>
                  </a:lnTo>
                  <a:lnTo>
                    <a:pt x="691833" y="346760"/>
                  </a:lnTo>
                  <a:lnTo>
                    <a:pt x="692468" y="348983"/>
                  </a:lnTo>
                  <a:lnTo>
                    <a:pt x="692785" y="351523"/>
                  </a:lnTo>
                  <a:lnTo>
                    <a:pt x="693420" y="352793"/>
                  </a:lnTo>
                  <a:lnTo>
                    <a:pt x="694690" y="356921"/>
                  </a:lnTo>
                  <a:lnTo>
                    <a:pt x="695008" y="359144"/>
                  </a:lnTo>
                  <a:lnTo>
                    <a:pt x="695325" y="362002"/>
                  </a:lnTo>
                  <a:lnTo>
                    <a:pt x="695325" y="364860"/>
                  </a:lnTo>
                  <a:lnTo>
                    <a:pt x="695008" y="367400"/>
                  </a:lnTo>
                  <a:lnTo>
                    <a:pt x="695008" y="369306"/>
                  </a:lnTo>
                  <a:lnTo>
                    <a:pt x="694690" y="373434"/>
                  </a:lnTo>
                  <a:lnTo>
                    <a:pt x="695008" y="376292"/>
                  </a:lnTo>
                  <a:lnTo>
                    <a:pt x="695325" y="378514"/>
                  </a:lnTo>
                  <a:lnTo>
                    <a:pt x="695960" y="380737"/>
                  </a:lnTo>
                  <a:lnTo>
                    <a:pt x="696913" y="382643"/>
                  </a:lnTo>
                  <a:lnTo>
                    <a:pt x="698818" y="380420"/>
                  </a:lnTo>
                  <a:lnTo>
                    <a:pt x="704215" y="374704"/>
                  </a:lnTo>
                  <a:lnTo>
                    <a:pt x="707708" y="371211"/>
                  </a:lnTo>
                  <a:lnTo>
                    <a:pt x="711835" y="367718"/>
                  </a:lnTo>
                  <a:lnTo>
                    <a:pt x="716280" y="364542"/>
                  </a:lnTo>
                  <a:lnTo>
                    <a:pt x="720725" y="362002"/>
                  </a:lnTo>
                  <a:lnTo>
                    <a:pt x="720725" y="341362"/>
                  </a:lnTo>
                  <a:lnTo>
                    <a:pt x="733108" y="327707"/>
                  </a:lnTo>
                  <a:lnTo>
                    <a:pt x="750570" y="127018"/>
                  </a:lnTo>
                  <a:lnTo>
                    <a:pt x="749618" y="123208"/>
                  </a:lnTo>
                  <a:lnTo>
                    <a:pt x="748983" y="122573"/>
                  </a:lnTo>
                  <a:lnTo>
                    <a:pt x="747395" y="120667"/>
                  </a:lnTo>
                  <a:lnTo>
                    <a:pt x="745490" y="117809"/>
                  </a:lnTo>
                  <a:lnTo>
                    <a:pt x="744220" y="115587"/>
                  </a:lnTo>
                  <a:lnTo>
                    <a:pt x="743585" y="113681"/>
                  </a:lnTo>
                  <a:lnTo>
                    <a:pt x="742950" y="111458"/>
                  </a:lnTo>
                  <a:lnTo>
                    <a:pt x="742950" y="108601"/>
                  </a:lnTo>
                  <a:lnTo>
                    <a:pt x="742950" y="106060"/>
                  </a:lnTo>
                  <a:lnTo>
                    <a:pt x="743585" y="103202"/>
                  </a:lnTo>
                  <a:lnTo>
                    <a:pt x="745173" y="100027"/>
                  </a:lnTo>
                  <a:lnTo>
                    <a:pt x="746760" y="96851"/>
                  </a:lnTo>
                  <a:lnTo>
                    <a:pt x="749300" y="93358"/>
                  </a:lnTo>
                  <a:lnTo>
                    <a:pt x="752793" y="90183"/>
                  </a:lnTo>
                  <a:lnTo>
                    <a:pt x="757555" y="85102"/>
                  </a:lnTo>
                  <a:lnTo>
                    <a:pt x="757555" y="32072"/>
                  </a:lnTo>
                  <a:lnTo>
                    <a:pt x="741680" y="32072"/>
                  </a:lnTo>
                  <a:lnTo>
                    <a:pt x="741680" y="27626"/>
                  </a:lnTo>
                  <a:lnTo>
                    <a:pt x="757555" y="27626"/>
                  </a:lnTo>
                  <a:lnTo>
                    <a:pt x="757555" y="14289"/>
                  </a:lnTo>
                  <a:lnTo>
                    <a:pt x="759460" y="14289"/>
                  </a:lnTo>
                  <a:lnTo>
                    <a:pt x="759460" y="5398"/>
                  </a:lnTo>
                  <a:lnTo>
                    <a:pt x="758508" y="5398"/>
                  </a:lnTo>
                  <a:lnTo>
                    <a:pt x="757873" y="4763"/>
                  </a:lnTo>
                  <a:lnTo>
                    <a:pt x="757555" y="4128"/>
                  </a:lnTo>
                  <a:lnTo>
                    <a:pt x="757555" y="3493"/>
                  </a:lnTo>
                  <a:lnTo>
                    <a:pt x="757555" y="2858"/>
                  </a:lnTo>
                  <a:lnTo>
                    <a:pt x="757873" y="2223"/>
                  </a:lnTo>
                  <a:lnTo>
                    <a:pt x="758508" y="1588"/>
                  </a:lnTo>
                  <a:lnTo>
                    <a:pt x="759460" y="1270"/>
                  </a:lnTo>
                  <a:lnTo>
                    <a:pt x="759460" y="0"/>
                  </a:lnTo>
                  <a:close/>
                </a:path>
              </a:pathLst>
            </a:custGeom>
            <a:solidFill>
              <a:srgbClr val="ED7D31"/>
            </a:solidFill>
            <a:ln>
              <a:noFill/>
            </a:ln>
          </p:spPr>
          <p:txBody>
            <a:bodyPr lIns="115214" tIns="57607" rIns="115214" bIns="57607"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9265374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>
            <a:extLst>
              <a:ext uri="{FF2B5EF4-FFF2-40B4-BE49-F238E27FC236}">
                <a16:creationId xmlns:a16="http://schemas.microsoft.com/office/drawing/2014/main" id="{2BA5A2CE-F777-001C-9567-CC240E14CC55}"/>
              </a:ext>
            </a:extLst>
          </p:cNvPr>
          <p:cNvGrpSpPr/>
          <p:nvPr/>
        </p:nvGrpSpPr>
        <p:grpSpPr>
          <a:xfrm>
            <a:off x="4398788" y="1872109"/>
            <a:ext cx="6563073" cy="4165646"/>
            <a:chOff x="1259632" y="1412776"/>
            <a:chExt cx="6563073" cy="4165646"/>
          </a:xfrm>
        </p:grpSpPr>
        <p:sp>
          <p:nvSpPr>
            <p:cNvPr id="2" name="矩形 1">
              <a:extLst>
                <a:ext uri="{FF2B5EF4-FFF2-40B4-BE49-F238E27FC236}">
                  <a16:creationId xmlns:a16="http://schemas.microsoft.com/office/drawing/2014/main" id="{D4208332-2147-823E-8CB2-DD957AB87B5D}"/>
                </a:ext>
              </a:extLst>
            </p:cNvPr>
            <p:cNvSpPr/>
            <p:nvPr/>
          </p:nvSpPr>
          <p:spPr bwMode="auto">
            <a:xfrm>
              <a:off x="3785086" y="1412776"/>
              <a:ext cx="1512000" cy="576000"/>
            </a:xfrm>
            <a:prstGeom prst="rect">
              <a:avLst/>
            </a:prstGeom>
            <a:gradFill flip="none" rotWithShape="1">
              <a:gsLst>
                <a:gs pos="0">
                  <a:srgbClr val="FFCF01"/>
                </a:gs>
                <a:gs pos="90000">
                  <a:srgbClr val="E22000"/>
                </a:gs>
              </a:gsLst>
              <a:lin ang="2700000" scaled="1"/>
              <a:tileRect/>
            </a:gradFill>
            <a:ln w="25400">
              <a:noFill/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 extrusionH="304800" contourW="19050">
              <a:bevelT prst="convex"/>
              <a:bevelB w="0" h="0"/>
              <a:contourClr>
                <a:srgbClr val="FFE593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r>
                <a:rPr lang="zh-CN" altLang="en-US" sz="1600" dirty="0">
                  <a:cs typeface="+mn-ea"/>
                  <a:sym typeface="+mn-lt"/>
                </a:rPr>
                <a:t>分标题一</a:t>
              </a:r>
            </a:p>
          </p:txBody>
        </p:sp>
        <p:sp>
          <p:nvSpPr>
            <p:cNvPr id="3" name="Oval 9">
              <a:extLst>
                <a:ext uri="{FF2B5EF4-FFF2-40B4-BE49-F238E27FC236}">
                  <a16:creationId xmlns:a16="http://schemas.microsoft.com/office/drawing/2014/main" id="{44E2D950-6A54-1ED3-E843-5290CA1DD18D}"/>
                </a:ext>
              </a:extLst>
            </p:cNvPr>
            <p:cNvSpPr>
              <a:spLocks noChangeAspect="1" noChangeArrowheads="1"/>
            </p:cNvSpPr>
            <p:nvPr/>
          </p:nvSpPr>
          <p:spPr bwMode="gray">
            <a:xfrm>
              <a:off x="2921086" y="2338422"/>
              <a:ext cx="3240000" cy="3240000"/>
            </a:xfrm>
            <a:prstGeom prst="donut">
              <a:avLst>
                <a:gd name="adj" fmla="val 6787"/>
              </a:avLst>
            </a:prstGeom>
            <a:solidFill>
              <a:schemeClr val="bg1">
                <a:lumMod val="65000"/>
                <a:alpha val="40000"/>
              </a:schemeClr>
            </a:solidFill>
            <a:ln w="19050">
              <a:solidFill>
                <a:schemeClr val="bg1">
                  <a:alpha val="70000"/>
                </a:schemeClr>
              </a:solidFill>
            </a:ln>
            <a:effectLst>
              <a:outerShdw blurRad="76200" dir="2700000" algn="tl" rotWithShape="0">
                <a:prstClr val="black">
                  <a:alpha val="30000"/>
                </a:prstClr>
              </a:outerShdw>
            </a:effectLst>
            <a:sp3d contourW="12700" prstMaterial="plastic">
              <a:bevelT w="82550" h="101600" prst="convex"/>
              <a:contourClr>
                <a:schemeClr val="tx2">
                  <a:lumMod val="75000"/>
                </a:schemeClr>
              </a:contourClr>
            </a:sp3d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lvl="2" algn="ctr" fontAlgn="ctr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tabLst>
                  <a:tab pos="136525" algn="l"/>
                </a:tabLst>
                <a:defRPr/>
              </a:pPr>
              <a:endParaRPr lang="zh-CN" altLang="en-US" dirty="0">
                <a:cs typeface="+mn-ea"/>
                <a:sym typeface="+mn-lt"/>
              </a:endParaRPr>
            </a:p>
          </p:txBody>
        </p:sp>
        <p:grpSp>
          <p:nvGrpSpPr>
            <p:cNvPr id="4" name="组合 23">
              <a:extLst>
                <a:ext uri="{FF2B5EF4-FFF2-40B4-BE49-F238E27FC236}">
                  <a16:creationId xmlns:a16="http://schemas.microsoft.com/office/drawing/2014/main" id="{2FAF2C64-C037-48DA-1A45-FC886599A7C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640224" y="3057670"/>
              <a:ext cx="1800225" cy="1800225"/>
              <a:chOff x="3678988" y="3097853"/>
              <a:chExt cx="1800225" cy="1800225"/>
            </a:xfrm>
          </p:grpSpPr>
          <p:sp>
            <p:nvSpPr>
              <p:cNvPr id="5" name="椭圆 4">
                <a:extLst>
                  <a:ext uri="{FF2B5EF4-FFF2-40B4-BE49-F238E27FC236}">
                    <a16:creationId xmlns:a16="http://schemas.microsoft.com/office/drawing/2014/main" id="{5342961B-1728-A09A-F4C7-705393030CB6}"/>
                  </a:ext>
                </a:extLst>
              </p:cNvPr>
              <p:cNvSpPr/>
              <p:nvPr/>
            </p:nvSpPr>
            <p:spPr bwMode="auto">
              <a:xfrm>
                <a:off x="3678988" y="3097853"/>
                <a:ext cx="1800225" cy="1800225"/>
              </a:xfrm>
              <a:prstGeom prst="ellipse">
                <a:avLst/>
              </a:prstGeom>
              <a:gradFill flip="none" rotWithShape="1">
                <a:gsLst>
                  <a:gs pos="0">
                    <a:srgbClr val="00DFF6"/>
                  </a:gs>
                  <a:gs pos="90000">
                    <a:srgbClr val="002774"/>
                  </a:gs>
                </a:gsLst>
                <a:lin ang="2700000" scaled="1"/>
                <a:tileRect/>
              </a:gradFill>
              <a:ln w="25400"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flat" dir="t"/>
              </a:scene3d>
              <a:sp3d contourW="25400" prstMaterial="plastic">
                <a:bevelT w="241300" h="254000" prst="divot"/>
                <a:contourClr>
                  <a:srgbClr val="AFEAFF"/>
                </a:contourClr>
              </a:sp3d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anchor="ctr">
                <a:sp3d/>
              </a:bodyPr>
              <a:lstStyle/>
              <a:p>
                <a:pPr marL="0" lvl="2" defTabSz="912813" eaLnBrk="0" fontAlgn="ctr" hangingPunct="0">
                  <a:spcBef>
                    <a:spcPts val="0"/>
                  </a:spcBef>
                  <a:spcAft>
                    <a:spcPts val="0"/>
                  </a:spcAft>
                  <a:buClr>
                    <a:srgbClr val="FF0000"/>
                  </a:buClr>
                  <a:buSzPct val="70000"/>
                  <a:buFont typeface="Wingdings" pitchFamily="2" charset="2"/>
                  <a:buChar char="u"/>
                  <a:defRPr/>
                </a:pPr>
                <a:endParaRPr lang="zh-CN" altLang="en-US" sz="1600" b="1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" name="椭圆 5">
                <a:extLst>
                  <a:ext uri="{FF2B5EF4-FFF2-40B4-BE49-F238E27FC236}">
                    <a16:creationId xmlns:a16="http://schemas.microsoft.com/office/drawing/2014/main" id="{E18791DA-6B72-F71D-849F-A211E3D06782}"/>
                  </a:ext>
                </a:extLst>
              </p:cNvPr>
              <p:cNvSpPr/>
              <p:nvPr/>
            </p:nvSpPr>
            <p:spPr bwMode="auto">
              <a:xfrm>
                <a:off x="3998684" y="3417549"/>
                <a:ext cx="1160832" cy="1160832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5400000" scaled="1"/>
              </a:gradFill>
              <a:ln w="15875" algn="ctr">
                <a:solidFill>
                  <a:schemeClr val="bg1">
                    <a:lumMod val="50000"/>
                  </a:schemeClr>
                </a:solidFill>
                <a:round/>
                <a:headEnd/>
                <a:tailEnd/>
              </a:ln>
              <a:effectLst/>
              <a:scene3d>
                <a:camera prst="orthographicFront">
                  <a:rot lat="0" lon="0" rev="0"/>
                </a:camera>
                <a:lightRig rig="flat" dir="t"/>
              </a:scene3d>
              <a:sp3d prstMaterial="metal">
                <a:bevelT w="101600"/>
              </a:sp3d>
            </p:spPr>
            <p:txBody>
              <a:bodyPr wrap="none" anchor="ctr"/>
              <a:lstStyle/>
              <a:p>
                <a:pPr marL="0" lvl="2" algn="ctr" defTabSz="912813" eaLnBrk="0" fontAlgn="auto" hangingPunct="0">
                  <a:spcBef>
                    <a:spcPts val="0"/>
                  </a:spcBef>
                  <a:spcAft>
                    <a:spcPts val="0"/>
                  </a:spcAft>
                  <a:buClr>
                    <a:schemeClr val="hlink"/>
                  </a:buClr>
                  <a:buSzPct val="80000"/>
                  <a:defRPr/>
                </a:pPr>
                <a:endParaRPr lang="zh-CN" altLang="en-US"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7" name="Text Box 38">
                <a:extLst>
                  <a:ext uri="{FF2B5EF4-FFF2-40B4-BE49-F238E27FC236}">
                    <a16:creationId xmlns:a16="http://schemas.microsoft.com/office/drawing/2014/main" id="{8B3666D2-98D0-FFBA-EA77-6395673449CF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990064" y="3644022"/>
                <a:ext cx="1178072" cy="707886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Clr>
                    <a:schemeClr val="tx1"/>
                  </a:buClr>
                  <a:buSzPct val="120000"/>
                  <a:defRPr/>
                </a:pPr>
                <a:r>
                  <a:rPr lang="zh-CN" altLang="en-US" sz="2000" b="1" spc="300" dirty="0">
                    <a:ln w="12700" cmpd="sng">
                      <a:solidFill>
                        <a:schemeClr val="accent1">
                          <a:tint val="10000"/>
                        </a:schemeClr>
                      </a:solidFill>
                      <a:prstDash val="solid"/>
                      <a:miter lim="800000"/>
                    </a:ln>
                    <a:gradFill>
                      <a:gsLst>
                        <a:gs pos="10000">
                          <a:srgbClr val="00B0F0"/>
                        </a:gs>
                        <a:gs pos="75000">
                          <a:srgbClr val="002774"/>
                        </a:gs>
                      </a:gsLst>
                      <a:lin ang="5400000"/>
                    </a:gradFill>
                    <a:effectLst>
                      <a:glow rad="45500">
                        <a:srgbClr val="00B0F0">
                          <a:alpha val="35000"/>
                        </a:srgbClr>
                      </a:glow>
                    </a:effectLst>
                    <a:latin typeface="+mn-lt"/>
                    <a:ea typeface="+mn-ea"/>
                    <a:cs typeface="+mn-ea"/>
                    <a:sym typeface="+mn-lt"/>
                  </a:rPr>
                  <a:t>添加</a:t>
                </a:r>
                <a:endParaRPr lang="en-US" altLang="zh-CN" sz="2000" b="1" spc="300" dirty="0">
                  <a:ln w="12700" cmpd="sng">
                    <a:solidFill>
                      <a:schemeClr val="accent1">
                        <a:tint val="10000"/>
                      </a:schemeClr>
                    </a:solidFill>
                    <a:prstDash val="solid"/>
                    <a:miter lim="800000"/>
                  </a:ln>
                  <a:gradFill>
                    <a:gsLst>
                      <a:gs pos="10000">
                        <a:srgbClr val="00B0F0"/>
                      </a:gs>
                      <a:gs pos="75000">
                        <a:srgbClr val="002774"/>
                      </a:gs>
                    </a:gsLst>
                    <a:lin ang="5400000"/>
                  </a:gradFill>
                  <a:effectLst>
                    <a:glow rad="45500">
                      <a:srgbClr val="00B0F0">
                        <a:alpha val="35000"/>
                      </a:srgbClr>
                    </a:glow>
                  </a:effectLst>
                  <a:latin typeface="+mn-lt"/>
                  <a:ea typeface="+mn-ea"/>
                  <a:cs typeface="+mn-ea"/>
                  <a:sym typeface="+mn-lt"/>
                </a:endParaRPr>
              </a:p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Clr>
                    <a:schemeClr val="tx1"/>
                  </a:buClr>
                  <a:buSzPct val="120000"/>
                  <a:defRPr/>
                </a:pPr>
                <a:r>
                  <a:rPr lang="zh-CN" altLang="en-US" sz="2000" b="1" spc="300" dirty="0">
                    <a:ln w="12700" cmpd="sng">
                      <a:solidFill>
                        <a:schemeClr val="accent1">
                          <a:tint val="10000"/>
                        </a:schemeClr>
                      </a:solidFill>
                      <a:prstDash val="solid"/>
                      <a:miter lim="800000"/>
                    </a:ln>
                    <a:gradFill>
                      <a:gsLst>
                        <a:gs pos="10000">
                          <a:srgbClr val="00B0F0"/>
                        </a:gs>
                        <a:gs pos="75000">
                          <a:srgbClr val="002774"/>
                        </a:gs>
                      </a:gsLst>
                      <a:lin ang="5400000"/>
                    </a:gradFill>
                    <a:effectLst>
                      <a:glow rad="45500">
                        <a:srgbClr val="00B0F0">
                          <a:alpha val="35000"/>
                        </a:srgbClr>
                      </a:glow>
                    </a:effectLst>
                    <a:latin typeface="+mn-lt"/>
                    <a:ea typeface="+mn-ea"/>
                    <a:cs typeface="+mn-ea"/>
                    <a:sym typeface="+mn-lt"/>
                  </a:rPr>
                  <a:t>标题</a:t>
                </a:r>
                <a:endParaRPr lang="en-US" altLang="zh-CN" sz="2000" b="1" spc="300" dirty="0">
                  <a:ln w="12700" cmpd="sng">
                    <a:solidFill>
                      <a:schemeClr val="accent1">
                        <a:tint val="10000"/>
                      </a:schemeClr>
                    </a:solidFill>
                    <a:prstDash val="solid"/>
                    <a:miter lim="800000"/>
                  </a:ln>
                  <a:gradFill>
                    <a:gsLst>
                      <a:gs pos="10000">
                        <a:srgbClr val="00B0F0"/>
                      </a:gs>
                      <a:gs pos="75000">
                        <a:srgbClr val="002774"/>
                      </a:gs>
                    </a:gsLst>
                    <a:lin ang="5400000"/>
                  </a:gradFill>
                  <a:effectLst>
                    <a:glow rad="45500">
                      <a:srgbClr val="00B0F0">
                        <a:alpha val="35000"/>
                      </a:srgbClr>
                    </a:glow>
                  </a:effectLst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8" name="Freeform 6">
              <a:extLst>
                <a:ext uri="{FF2B5EF4-FFF2-40B4-BE49-F238E27FC236}">
                  <a16:creationId xmlns:a16="http://schemas.microsoft.com/office/drawing/2014/main" id="{3835AF67-CE45-F0A9-21AD-259D7A3D1DF1}"/>
                </a:ext>
              </a:extLst>
            </p:cNvPr>
            <p:cNvSpPr>
              <a:spLocks/>
            </p:cNvSpPr>
            <p:nvPr/>
          </p:nvSpPr>
          <p:spPr bwMode="auto">
            <a:xfrm rot="10800000">
              <a:off x="4159816" y="2106984"/>
              <a:ext cx="759704" cy="1262835"/>
            </a:xfrm>
            <a:custGeom>
              <a:avLst/>
              <a:gdLst/>
              <a:ahLst/>
              <a:cxnLst>
                <a:cxn ang="0">
                  <a:pos x="152" y="0"/>
                </a:cxn>
                <a:cxn ang="0">
                  <a:pos x="304" y="362"/>
                </a:cxn>
                <a:cxn ang="0">
                  <a:pos x="206" y="321"/>
                </a:cxn>
                <a:cxn ang="0">
                  <a:pos x="185" y="680"/>
                </a:cxn>
                <a:cxn ang="0">
                  <a:pos x="119" y="680"/>
                </a:cxn>
                <a:cxn ang="0">
                  <a:pos x="98" y="321"/>
                </a:cxn>
                <a:cxn ang="0">
                  <a:pos x="0" y="362"/>
                </a:cxn>
                <a:cxn ang="0">
                  <a:pos x="152" y="0"/>
                </a:cxn>
              </a:cxnLst>
              <a:rect l="0" t="0" r="r" b="b"/>
              <a:pathLst>
                <a:path w="304" h="680">
                  <a:moveTo>
                    <a:pt x="152" y="0"/>
                  </a:moveTo>
                  <a:lnTo>
                    <a:pt x="304" y="362"/>
                  </a:lnTo>
                  <a:lnTo>
                    <a:pt x="206" y="321"/>
                  </a:lnTo>
                  <a:lnTo>
                    <a:pt x="185" y="680"/>
                  </a:lnTo>
                  <a:lnTo>
                    <a:pt x="119" y="680"/>
                  </a:lnTo>
                  <a:lnTo>
                    <a:pt x="98" y="321"/>
                  </a:lnTo>
                  <a:lnTo>
                    <a:pt x="0" y="362"/>
                  </a:lnTo>
                  <a:lnTo>
                    <a:pt x="152" y="0"/>
                  </a:lnTo>
                  <a:close/>
                </a:path>
              </a:pathLst>
            </a:custGeom>
            <a:solidFill>
              <a:schemeClr val="bg1">
                <a:alpha val="60000"/>
              </a:schemeClr>
            </a:solidFill>
            <a:ln w="38100">
              <a:gradFill>
                <a:gsLst>
                  <a:gs pos="50000">
                    <a:srgbClr val="FFCF01"/>
                  </a:gs>
                  <a:gs pos="100000">
                    <a:srgbClr val="E22000"/>
                  </a:gs>
                </a:gsLst>
                <a:lin ang="5400000" scaled="0"/>
              </a:gradFill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 contourW="19050">
              <a:bevelT w="101600" prst="divot"/>
              <a:bevelB w="0" h="0"/>
              <a:contourClr>
                <a:schemeClr val="bg1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marL="0" lvl="2"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 typeface="Wingdings" pitchFamily="2" charset="2"/>
                <a:buChar char="n"/>
                <a:tabLst>
                  <a:tab pos="136525" algn="l"/>
                </a:tabLst>
                <a:defRPr/>
              </a:pPr>
              <a:endParaRPr lang="zh-CN" altLang="en-US" sz="140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9" name="Freeform 6">
              <a:extLst>
                <a:ext uri="{FF2B5EF4-FFF2-40B4-BE49-F238E27FC236}">
                  <a16:creationId xmlns:a16="http://schemas.microsoft.com/office/drawing/2014/main" id="{3A8FB6F9-5333-BE17-9570-E48BBCD45081}"/>
                </a:ext>
              </a:extLst>
            </p:cNvPr>
            <p:cNvSpPr>
              <a:spLocks/>
            </p:cNvSpPr>
            <p:nvPr/>
          </p:nvSpPr>
          <p:spPr bwMode="auto">
            <a:xfrm rot="3600000">
              <a:off x="3066781" y="3916684"/>
              <a:ext cx="759647" cy="1262929"/>
            </a:xfrm>
            <a:custGeom>
              <a:avLst/>
              <a:gdLst/>
              <a:ahLst/>
              <a:cxnLst>
                <a:cxn ang="0">
                  <a:pos x="152" y="0"/>
                </a:cxn>
                <a:cxn ang="0">
                  <a:pos x="304" y="362"/>
                </a:cxn>
                <a:cxn ang="0">
                  <a:pos x="206" y="321"/>
                </a:cxn>
                <a:cxn ang="0">
                  <a:pos x="185" y="680"/>
                </a:cxn>
                <a:cxn ang="0">
                  <a:pos x="119" y="680"/>
                </a:cxn>
                <a:cxn ang="0">
                  <a:pos x="98" y="321"/>
                </a:cxn>
                <a:cxn ang="0">
                  <a:pos x="0" y="362"/>
                </a:cxn>
                <a:cxn ang="0">
                  <a:pos x="152" y="0"/>
                </a:cxn>
              </a:cxnLst>
              <a:rect l="0" t="0" r="r" b="b"/>
              <a:pathLst>
                <a:path w="304" h="680">
                  <a:moveTo>
                    <a:pt x="152" y="0"/>
                  </a:moveTo>
                  <a:lnTo>
                    <a:pt x="304" y="362"/>
                  </a:lnTo>
                  <a:lnTo>
                    <a:pt x="206" y="321"/>
                  </a:lnTo>
                  <a:lnTo>
                    <a:pt x="185" y="680"/>
                  </a:lnTo>
                  <a:lnTo>
                    <a:pt x="119" y="680"/>
                  </a:lnTo>
                  <a:lnTo>
                    <a:pt x="98" y="321"/>
                  </a:lnTo>
                  <a:lnTo>
                    <a:pt x="0" y="362"/>
                  </a:lnTo>
                  <a:lnTo>
                    <a:pt x="152" y="0"/>
                  </a:lnTo>
                  <a:close/>
                </a:path>
              </a:pathLst>
            </a:custGeom>
            <a:solidFill>
              <a:schemeClr val="bg1">
                <a:alpha val="60000"/>
              </a:schemeClr>
            </a:solidFill>
            <a:ln w="38100">
              <a:gradFill>
                <a:gsLst>
                  <a:gs pos="50000">
                    <a:srgbClr val="FFCF01"/>
                  </a:gs>
                  <a:gs pos="100000">
                    <a:srgbClr val="E22000"/>
                  </a:gs>
                </a:gsLst>
                <a:lin ang="5400000" scaled="0"/>
              </a:gradFill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 contourW="19050">
              <a:bevelT w="101600" prst="divot"/>
              <a:bevelB w="0" h="0"/>
              <a:contourClr>
                <a:schemeClr val="bg1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marL="0" lvl="2"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 typeface="Wingdings" pitchFamily="2" charset="2"/>
                <a:buChar char="n"/>
                <a:tabLst>
                  <a:tab pos="136525" algn="l"/>
                </a:tabLst>
                <a:defRPr/>
              </a:pPr>
              <a:endParaRPr lang="zh-CN" altLang="en-US" sz="140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0" name="Freeform 6">
              <a:extLst>
                <a:ext uri="{FF2B5EF4-FFF2-40B4-BE49-F238E27FC236}">
                  <a16:creationId xmlns:a16="http://schemas.microsoft.com/office/drawing/2014/main" id="{4D8615EF-D84C-EFDA-3529-B1C7699EA996}"/>
                </a:ext>
              </a:extLst>
            </p:cNvPr>
            <p:cNvSpPr>
              <a:spLocks/>
            </p:cNvSpPr>
            <p:nvPr/>
          </p:nvSpPr>
          <p:spPr bwMode="auto">
            <a:xfrm rot="18000000">
              <a:off x="5252908" y="3916684"/>
              <a:ext cx="759647" cy="1262929"/>
            </a:xfrm>
            <a:custGeom>
              <a:avLst/>
              <a:gdLst/>
              <a:ahLst/>
              <a:cxnLst>
                <a:cxn ang="0">
                  <a:pos x="152" y="0"/>
                </a:cxn>
                <a:cxn ang="0">
                  <a:pos x="304" y="362"/>
                </a:cxn>
                <a:cxn ang="0">
                  <a:pos x="206" y="321"/>
                </a:cxn>
                <a:cxn ang="0">
                  <a:pos x="185" y="680"/>
                </a:cxn>
                <a:cxn ang="0">
                  <a:pos x="119" y="680"/>
                </a:cxn>
                <a:cxn ang="0">
                  <a:pos x="98" y="321"/>
                </a:cxn>
                <a:cxn ang="0">
                  <a:pos x="0" y="362"/>
                </a:cxn>
                <a:cxn ang="0">
                  <a:pos x="152" y="0"/>
                </a:cxn>
              </a:cxnLst>
              <a:rect l="0" t="0" r="r" b="b"/>
              <a:pathLst>
                <a:path w="304" h="680">
                  <a:moveTo>
                    <a:pt x="152" y="0"/>
                  </a:moveTo>
                  <a:lnTo>
                    <a:pt x="304" y="362"/>
                  </a:lnTo>
                  <a:lnTo>
                    <a:pt x="206" y="321"/>
                  </a:lnTo>
                  <a:lnTo>
                    <a:pt x="185" y="680"/>
                  </a:lnTo>
                  <a:lnTo>
                    <a:pt x="119" y="680"/>
                  </a:lnTo>
                  <a:lnTo>
                    <a:pt x="98" y="321"/>
                  </a:lnTo>
                  <a:lnTo>
                    <a:pt x="0" y="362"/>
                  </a:lnTo>
                  <a:lnTo>
                    <a:pt x="152" y="0"/>
                  </a:lnTo>
                  <a:close/>
                </a:path>
              </a:pathLst>
            </a:custGeom>
            <a:solidFill>
              <a:schemeClr val="bg1">
                <a:alpha val="65000"/>
              </a:schemeClr>
            </a:solidFill>
            <a:ln w="38100">
              <a:gradFill>
                <a:gsLst>
                  <a:gs pos="50000">
                    <a:srgbClr val="FFCF01"/>
                  </a:gs>
                  <a:gs pos="100000">
                    <a:srgbClr val="E22000"/>
                  </a:gs>
                </a:gsLst>
                <a:lin ang="5400000" scaled="0"/>
              </a:gradFill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 contourW="19050">
              <a:bevelT w="101600" prst="divot"/>
              <a:bevelB w="0" h="0"/>
              <a:contourClr>
                <a:schemeClr val="bg1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marL="0" lvl="2"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 typeface="Wingdings" pitchFamily="2" charset="2"/>
                <a:buChar char="n"/>
                <a:tabLst>
                  <a:tab pos="136525" algn="l"/>
                </a:tabLst>
                <a:defRPr/>
              </a:pPr>
              <a:endParaRPr lang="zh-CN" altLang="en-US" sz="140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4FA0C716-1661-0D89-E573-508B640E38F1}"/>
                </a:ext>
              </a:extLst>
            </p:cNvPr>
            <p:cNvSpPr/>
            <p:nvPr/>
          </p:nvSpPr>
          <p:spPr bwMode="auto">
            <a:xfrm>
              <a:off x="6310705" y="4570769"/>
              <a:ext cx="1512000" cy="576000"/>
            </a:xfrm>
            <a:prstGeom prst="rect">
              <a:avLst/>
            </a:prstGeom>
            <a:gradFill flip="none" rotWithShape="1">
              <a:gsLst>
                <a:gs pos="0">
                  <a:srgbClr val="FFCF01"/>
                </a:gs>
                <a:gs pos="90000">
                  <a:srgbClr val="E22000"/>
                </a:gs>
              </a:gsLst>
              <a:lin ang="2700000" scaled="1"/>
              <a:tileRect/>
            </a:gradFill>
            <a:ln w="25400">
              <a:noFill/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 extrusionH="304800" contourW="19050">
              <a:bevelT prst="convex"/>
              <a:bevelB w="0" h="0"/>
              <a:contourClr>
                <a:srgbClr val="FFE593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r>
                <a:rPr lang="zh-CN" altLang="en-US" sz="1600" dirty="0">
                  <a:cs typeface="+mn-ea"/>
                  <a:sym typeface="+mn-lt"/>
                </a:rPr>
                <a:t>分标题二</a:t>
              </a:r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F754A8E0-A1E7-D29B-4450-B3B5A94670F9}"/>
                </a:ext>
              </a:extLst>
            </p:cNvPr>
            <p:cNvSpPr/>
            <p:nvPr/>
          </p:nvSpPr>
          <p:spPr bwMode="auto">
            <a:xfrm>
              <a:off x="1259632" y="4570769"/>
              <a:ext cx="1512000" cy="576000"/>
            </a:xfrm>
            <a:prstGeom prst="rect">
              <a:avLst/>
            </a:prstGeom>
            <a:gradFill flip="none" rotWithShape="1">
              <a:gsLst>
                <a:gs pos="0">
                  <a:srgbClr val="FFCF01"/>
                </a:gs>
                <a:gs pos="90000">
                  <a:srgbClr val="E22000"/>
                </a:gs>
              </a:gsLst>
              <a:lin ang="2700000" scaled="1"/>
              <a:tileRect/>
            </a:gradFill>
            <a:ln w="25400">
              <a:noFill/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 extrusionH="304800" contourW="19050">
              <a:bevelT prst="convex"/>
              <a:bevelB w="0" h="0"/>
              <a:contourClr>
                <a:srgbClr val="FFE593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r>
                <a:rPr lang="zh-CN" altLang="en-US" sz="1600" dirty="0">
                  <a:cs typeface="+mn-ea"/>
                  <a:sym typeface="+mn-lt"/>
                </a:rPr>
                <a:t>分标题三</a:t>
              </a:r>
              <a:endParaRPr lang="zh-CN" altLang="en-US" sz="16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3268204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4" name="组合 63">
            <a:extLst>
              <a:ext uri="{FF2B5EF4-FFF2-40B4-BE49-F238E27FC236}">
                <a16:creationId xmlns:a16="http://schemas.microsoft.com/office/drawing/2014/main" id="{54127556-6FC3-3ECD-8FAB-814E13B935CD}"/>
              </a:ext>
            </a:extLst>
          </p:cNvPr>
          <p:cNvGrpSpPr/>
          <p:nvPr/>
        </p:nvGrpSpPr>
        <p:grpSpPr>
          <a:xfrm>
            <a:off x="3970337" y="2554287"/>
            <a:ext cx="7419975" cy="3533775"/>
            <a:chOff x="896441" y="1695425"/>
            <a:chExt cx="7419975" cy="3533775"/>
          </a:xfrm>
        </p:grpSpPr>
        <p:grpSp>
          <p:nvGrpSpPr>
            <p:cNvPr id="2" name="组合 68">
              <a:extLst>
                <a:ext uri="{FF2B5EF4-FFF2-40B4-BE49-F238E27FC236}">
                  <a16:creationId xmlns:a16="http://schemas.microsoft.com/office/drawing/2014/main" id="{BF5BC305-2550-5EFF-E5E9-5D892FDFD99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96441" y="2941613"/>
              <a:ext cx="7419975" cy="1065212"/>
              <a:chOff x="820738" y="2889250"/>
              <a:chExt cx="7419975" cy="1065213"/>
            </a:xfrm>
          </p:grpSpPr>
          <p:sp>
            <p:nvSpPr>
              <p:cNvPr id="3" name="AutoShape 49">
                <a:extLst>
                  <a:ext uri="{FF2B5EF4-FFF2-40B4-BE49-F238E27FC236}">
                    <a16:creationId xmlns:a16="http://schemas.microsoft.com/office/drawing/2014/main" id="{4A1F879D-888C-1E75-5EF7-7FBCE720162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flipH="1">
                <a:off x="5397500" y="2889250"/>
                <a:ext cx="828675" cy="1065213"/>
              </a:xfrm>
              <a:prstGeom prst="rightArrow">
                <a:avLst>
                  <a:gd name="adj1" fmla="val 70389"/>
                  <a:gd name="adj2" fmla="val 68255"/>
                </a:avLst>
              </a:prstGeom>
              <a:solidFill>
                <a:srgbClr val="B2B2B2">
                  <a:alpha val="69803"/>
                </a:srgbClr>
              </a:solidFill>
              <a:ln w="12700" algn="ctr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grpSp>
            <p:nvGrpSpPr>
              <p:cNvPr id="4" name="组合 67">
                <a:extLst>
                  <a:ext uri="{FF2B5EF4-FFF2-40B4-BE49-F238E27FC236}">
                    <a16:creationId xmlns:a16="http://schemas.microsoft.com/office/drawing/2014/main" id="{52C23706-6D23-30B3-854A-F41EF13757EF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820738" y="2889250"/>
                <a:ext cx="7419975" cy="1065213"/>
                <a:chOff x="820738" y="2889250"/>
                <a:chExt cx="7419975" cy="1065213"/>
              </a:xfrm>
            </p:grpSpPr>
            <p:sp>
              <p:nvSpPr>
                <p:cNvPr id="5" name="圆角矩形 37">
                  <a:extLst>
                    <a:ext uri="{FF2B5EF4-FFF2-40B4-BE49-F238E27FC236}">
                      <a16:creationId xmlns:a16="http://schemas.microsoft.com/office/drawing/2014/main" id="{ED150925-CFA6-CDEC-2FC7-64BE2BA5DC7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259513" y="3043238"/>
                  <a:ext cx="1981200" cy="755650"/>
                </a:xfrm>
                <a:prstGeom prst="roundRect">
                  <a:avLst>
                    <a:gd name="adj" fmla="val 3278"/>
                  </a:avLst>
                </a:prstGeom>
                <a:solidFill>
                  <a:srgbClr val="B2B2B2">
                    <a:alpha val="69803"/>
                  </a:srgbClr>
                </a:solidFill>
                <a:ln w="12700" algn="ctr">
                  <a:solidFill>
                    <a:schemeClr val="bg2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lang="zh-CN" altLang="en-US">
                    <a:solidFill>
                      <a:srgbClr val="FFFFFF"/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6" name="Text Box 18">
                  <a:extLst>
                    <a:ext uri="{FF2B5EF4-FFF2-40B4-BE49-F238E27FC236}">
                      <a16:creationId xmlns:a16="http://schemas.microsoft.com/office/drawing/2014/main" id="{163276CA-A6CE-13E7-1E40-C09EE1286093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gray">
                <a:xfrm>
                  <a:off x="6637338" y="3252788"/>
                  <a:ext cx="1557337" cy="33813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 algn="ctr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9pPr>
                </a:lstStyle>
                <a:p>
                  <a:pPr algn="ctr" eaLnBrk="1" hangingPunct="1">
                    <a:spcBef>
                      <a:spcPct val="50000"/>
                    </a:spcBef>
                  </a:pPr>
                  <a:r>
                    <a:rPr lang="zh-CN" altLang="en-US" sz="1600">
                      <a:solidFill>
                        <a:schemeClr val="tx2"/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点击添加文本</a:t>
                  </a:r>
                </a:p>
              </p:txBody>
            </p:sp>
            <p:grpSp>
              <p:nvGrpSpPr>
                <p:cNvPr id="7" name="组合 57">
                  <a:extLst>
                    <a:ext uri="{FF2B5EF4-FFF2-40B4-BE49-F238E27FC236}">
                      <a16:creationId xmlns:a16="http://schemas.microsoft.com/office/drawing/2014/main" id="{4B058950-18E4-31CF-17B6-E9C047DED2AA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820738" y="2889250"/>
                  <a:ext cx="2854325" cy="1065213"/>
                  <a:chOff x="820118" y="3112105"/>
                  <a:chExt cx="2854732" cy="1065212"/>
                </a:xfrm>
              </p:grpSpPr>
              <p:sp>
                <p:nvSpPr>
                  <p:cNvPr id="9" name="AutoShape 71">
                    <a:extLst>
                      <a:ext uri="{FF2B5EF4-FFF2-40B4-BE49-F238E27FC236}">
                        <a16:creationId xmlns:a16="http://schemas.microsoft.com/office/drawing/2014/main" id="{870309C6-78A1-5E1A-328F-5A9C85D943E5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2846850" y="3112105"/>
                    <a:ext cx="828000" cy="1065212"/>
                  </a:xfrm>
                  <a:prstGeom prst="rightArrow">
                    <a:avLst>
                      <a:gd name="adj1" fmla="val 70389"/>
                      <a:gd name="adj2" fmla="val 62116"/>
                    </a:avLst>
                  </a:prstGeom>
                  <a:solidFill>
                    <a:srgbClr val="B2B2B2">
                      <a:alpha val="69803"/>
                    </a:srgbClr>
                  </a:solidFill>
                  <a:ln w="12700" algn="ctr">
                    <a:solidFill>
                      <a:schemeClr val="bg2"/>
                    </a:solidFill>
                    <a:round/>
                    <a:headEnd/>
                    <a:tailEnd/>
                  </a:ln>
                </p:spPr>
                <p:txBody>
                  <a:bodyPr anchor="ctr"/>
                  <a:lstStyle/>
                  <a:p>
                    <a:pPr algn="ctr"/>
                    <a:endParaRPr lang="zh-CN" altLang="zh-CN">
                      <a:solidFill>
                        <a:srgbClr val="FFFFFF"/>
                      </a:solidFill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0" name="圆角矩形 16">
                    <a:extLst>
                      <a:ext uri="{FF2B5EF4-FFF2-40B4-BE49-F238E27FC236}">
                        <a16:creationId xmlns:a16="http://schemas.microsoft.com/office/drawing/2014/main" id="{734B2112-6688-2CBB-9946-431A485E26E6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820118" y="3266711"/>
                    <a:ext cx="1980000" cy="756000"/>
                  </a:xfrm>
                  <a:prstGeom prst="roundRect">
                    <a:avLst>
                      <a:gd name="adj" fmla="val 3278"/>
                    </a:avLst>
                  </a:prstGeom>
                  <a:solidFill>
                    <a:srgbClr val="B2B2B2">
                      <a:alpha val="69803"/>
                    </a:srgbClr>
                  </a:solidFill>
                  <a:ln w="12700" algn="ctr">
                    <a:solidFill>
                      <a:schemeClr val="bg2"/>
                    </a:solidFill>
                    <a:round/>
                    <a:headEnd/>
                    <a:tailEnd/>
                  </a:ln>
                </p:spPr>
                <p:txBody>
                  <a:bodyPr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</p:grpSp>
            <p:sp>
              <p:nvSpPr>
                <p:cNvPr id="8" name="Text Box 18">
                  <a:extLst>
                    <a:ext uri="{FF2B5EF4-FFF2-40B4-BE49-F238E27FC236}">
                      <a16:creationId xmlns:a16="http://schemas.microsoft.com/office/drawing/2014/main" id="{C94191A6-EE3E-20EE-CE28-8FC6C4C104CD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gray">
                <a:xfrm>
                  <a:off x="941388" y="3252788"/>
                  <a:ext cx="1433512" cy="33813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 algn="ctr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9pPr>
                </a:lstStyle>
                <a:p>
                  <a:pPr algn="ctr" eaLnBrk="1" hangingPunct="1">
                    <a:spcBef>
                      <a:spcPct val="50000"/>
                    </a:spcBef>
                  </a:pPr>
                  <a:r>
                    <a:rPr lang="zh-CN" altLang="en-US" sz="1600">
                      <a:solidFill>
                        <a:schemeClr val="tx2"/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点击添加文本</a:t>
                  </a:r>
                </a:p>
              </p:txBody>
            </p:sp>
          </p:grpSp>
        </p:grpSp>
        <p:grpSp>
          <p:nvGrpSpPr>
            <p:cNvPr id="11" name="组合 66">
              <a:extLst>
                <a:ext uri="{FF2B5EF4-FFF2-40B4-BE49-F238E27FC236}">
                  <a16:creationId xmlns:a16="http://schemas.microsoft.com/office/drawing/2014/main" id="{A0BD7CEE-0789-FD52-867F-CFCDFD61EE5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636216" y="1695425"/>
              <a:ext cx="5927725" cy="3533775"/>
              <a:chOff x="1560513" y="1643063"/>
              <a:chExt cx="5927725" cy="3533775"/>
            </a:xfrm>
          </p:grpSpPr>
          <p:sp>
            <p:nvSpPr>
              <p:cNvPr id="12" name="AutoShape 75">
                <a:extLst>
                  <a:ext uri="{FF2B5EF4-FFF2-40B4-BE49-F238E27FC236}">
                    <a16:creationId xmlns:a16="http://schemas.microsoft.com/office/drawing/2014/main" id="{30D5EE6A-4BB8-05D6-5B96-D8E4B289906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-2700000">
                <a:off x="3473821" y="3951288"/>
                <a:ext cx="828304" cy="1080483"/>
              </a:xfrm>
              <a:prstGeom prst="rightArrow">
                <a:avLst>
                  <a:gd name="adj1" fmla="val 70389"/>
                  <a:gd name="adj2" fmla="val 65694"/>
                </a:avLst>
              </a:prstGeom>
              <a:solidFill>
                <a:srgbClr val="B2B2B2">
                  <a:alpha val="69803"/>
                </a:srgbClr>
              </a:solidFill>
              <a:ln w="12700" algn="ctr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3" name="圆角矩形 23">
                <a:extLst>
                  <a:ext uri="{FF2B5EF4-FFF2-40B4-BE49-F238E27FC236}">
                    <a16:creationId xmlns:a16="http://schemas.microsoft.com/office/drawing/2014/main" id="{076AEF88-4AB9-ED26-AFE9-A75E383605A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60513" y="4420500"/>
                <a:ext cx="1980727" cy="756338"/>
              </a:xfrm>
              <a:prstGeom prst="roundRect">
                <a:avLst>
                  <a:gd name="adj" fmla="val 3278"/>
                </a:avLst>
              </a:prstGeom>
              <a:solidFill>
                <a:srgbClr val="B2B2B2">
                  <a:alpha val="69803"/>
                </a:srgbClr>
              </a:solidFill>
              <a:ln w="12700" algn="ctr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grpSp>
            <p:nvGrpSpPr>
              <p:cNvPr id="14" name="组合 74">
                <a:extLst>
                  <a:ext uri="{FF2B5EF4-FFF2-40B4-BE49-F238E27FC236}">
                    <a16:creationId xmlns:a16="http://schemas.microsoft.com/office/drawing/2014/main" id="{9827B30C-5250-C93E-C741-1265E5C89245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767263" y="1643063"/>
                <a:ext cx="2720975" cy="1239837"/>
                <a:chOff x="4767688" y="1866174"/>
                <a:chExt cx="2720177" cy="1239951"/>
              </a:xfrm>
            </p:grpSpPr>
            <p:sp>
              <p:nvSpPr>
                <p:cNvPr id="17" name="AutoShape 67">
                  <a:extLst>
                    <a:ext uri="{FF2B5EF4-FFF2-40B4-BE49-F238E27FC236}">
                      <a16:creationId xmlns:a16="http://schemas.microsoft.com/office/drawing/2014/main" id="{D4B31AFF-CD1B-CBBB-9621-B4E7171F095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8900000" flipH="1">
                  <a:off x="4767688" y="2040912"/>
                  <a:ext cx="828000" cy="1065213"/>
                </a:xfrm>
                <a:prstGeom prst="rightArrow">
                  <a:avLst>
                    <a:gd name="adj1" fmla="val 70389"/>
                    <a:gd name="adj2" fmla="val 63769"/>
                  </a:avLst>
                </a:prstGeom>
                <a:solidFill>
                  <a:srgbClr val="B2B2B2">
                    <a:alpha val="69803"/>
                  </a:srgbClr>
                </a:solidFill>
                <a:ln w="12700" algn="ctr">
                  <a:solidFill>
                    <a:schemeClr val="bg2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lang="zh-CN" altLang="zh-CN">
                    <a:solidFill>
                      <a:srgbClr val="FFFFFF"/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8" name="圆角矩形 44">
                  <a:extLst>
                    <a:ext uri="{FF2B5EF4-FFF2-40B4-BE49-F238E27FC236}">
                      <a16:creationId xmlns:a16="http://schemas.microsoft.com/office/drawing/2014/main" id="{34578ACB-59E7-3691-EAB2-07E434F49D9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507865" y="1866174"/>
                  <a:ext cx="1980000" cy="756000"/>
                </a:xfrm>
                <a:prstGeom prst="roundRect">
                  <a:avLst>
                    <a:gd name="adj" fmla="val 3278"/>
                  </a:avLst>
                </a:prstGeom>
                <a:solidFill>
                  <a:srgbClr val="B2B2B2">
                    <a:alpha val="69803"/>
                  </a:srgbClr>
                </a:solidFill>
                <a:ln w="12700" algn="ctr">
                  <a:solidFill>
                    <a:schemeClr val="bg2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lang="zh-CN" altLang="en-US">
                    <a:solidFill>
                      <a:srgbClr val="FFFFFF"/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15" name="Text Box 18">
                <a:extLst>
                  <a:ext uri="{FF2B5EF4-FFF2-40B4-BE49-F238E27FC236}">
                    <a16:creationId xmlns:a16="http://schemas.microsoft.com/office/drawing/2014/main" id="{549006EB-1DDD-FAAA-FB0A-4330C254C134}"/>
                  </a:ext>
                </a:extLst>
              </p:cNvPr>
              <p:cNvSpPr txBox="1">
                <a:spLocks noChangeArrowheads="1"/>
              </p:cNvSpPr>
              <p:nvPr/>
            </p:nvSpPr>
            <p:spPr bwMode="gray">
              <a:xfrm>
                <a:off x="5915025" y="1851025"/>
                <a:ext cx="1557338" cy="3397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zh-CN" altLang="en-US" sz="1600">
                    <a:solidFill>
                      <a:schemeClr val="tx2"/>
                    </a:solidFill>
                    <a:latin typeface="+mn-lt"/>
                    <a:ea typeface="+mn-ea"/>
                    <a:cs typeface="+mn-ea"/>
                    <a:sym typeface="+mn-lt"/>
                  </a:rPr>
                  <a:t>点击添加文本</a:t>
                </a:r>
              </a:p>
            </p:txBody>
          </p:sp>
          <p:sp>
            <p:nvSpPr>
              <p:cNvPr id="16" name="Text Box 18">
                <a:extLst>
                  <a:ext uri="{FF2B5EF4-FFF2-40B4-BE49-F238E27FC236}">
                    <a16:creationId xmlns:a16="http://schemas.microsoft.com/office/drawing/2014/main" id="{AC96E5AB-5C4D-9061-E170-8BC356091F4B}"/>
                  </a:ext>
                </a:extLst>
              </p:cNvPr>
              <p:cNvSpPr txBox="1">
                <a:spLocks noChangeArrowheads="1"/>
              </p:cNvSpPr>
              <p:nvPr/>
            </p:nvSpPr>
            <p:spPr bwMode="gray">
              <a:xfrm>
                <a:off x="1595438" y="4629150"/>
                <a:ext cx="1563687" cy="3397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zh-CN" altLang="en-US" sz="1600">
                    <a:solidFill>
                      <a:schemeClr val="tx2"/>
                    </a:solidFill>
                    <a:latin typeface="+mn-lt"/>
                    <a:ea typeface="+mn-ea"/>
                    <a:cs typeface="+mn-ea"/>
                    <a:sym typeface="+mn-lt"/>
                  </a:rPr>
                  <a:t>点击添加文本</a:t>
                </a:r>
              </a:p>
            </p:txBody>
          </p:sp>
        </p:grpSp>
        <p:grpSp>
          <p:nvGrpSpPr>
            <p:cNvPr id="19" name="组合 64">
              <a:extLst>
                <a:ext uri="{FF2B5EF4-FFF2-40B4-BE49-F238E27FC236}">
                  <a16:creationId xmlns:a16="http://schemas.microsoft.com/office/drawing/2014/main" id="{D0F72601-3494-AE7B-99F7-D01525A9339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636216" y="1695425"/>
              <a:ext cx="5927725" cy="3533775"/>
              <a:chOff x="1560513" y="1643063"/>
              <a:chExt cx="5927725" cy="3533775"/>
            </a:xfrm>
          </p:grpSpPr>
          <p:grpSp>
            <p:nvGrpSpPr>
              <p:cNvPr id="20" name="组合 63">
                <a:extLst>
                  <a:ext uri="{FF2B5EF4-FFF2-40B4-BE49-F238E27FC236}">
                    <a16:creationId xmlns:a16="http://schemas.microsoft.com/office/drawing/2014/main" id="{46F2D7EB-2C9F-6B39-6DD7-2D18A1F52B79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560513" y="1643063"/>
                <a:ext cx="2865437" cy="1120775"/>
                <a:chOff x="1560513" y="1643063"/>
                <a:chExt cx="2865437" cy="1120775"/>
              </a:xfrm>
            </p:grpSpPr>
            <p:grpSp>
              <p:nvGrpSpPr>
                <p:cNvPr id="26" name="组合 76">
                  <a:extLst>
                    <a:ext uri="{FF2B5EF4-FFF2-40B4-BE49-F238E27FC236}">
                      <a16:creationId xmlns:a16="http://schemas.microsoft.com/office/drawing/2014/main" id="{031B54BF-BEE2-74C5-CC94-33249985F468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1560513" y="1643063"/>
                  <a:ext cx="2865437" cy="1120775"/>
                  <a:chOff x="1560898" y="1866174"/>
                  <a:chExt cx="2864440" cy="1121345"/>
                </a:xfrm>
              </p:grpSpPr>
              <p:sp>
                <p:nvSpPr>
                  <p:cNvPr id="28" name="AutoShape 73">
                    <a:extLst>
                      <a:ext uri="{FF2B5EF4-FFF2-40B4-BE49-F238E27FC236}">
                        <a16:creationId xmlns:a16="http://schemas.microsoft.com/office/drawing/2014/main" id="{7F4ADE38-FF10-676B-841D-CF3DB96D6C7B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 rot="2700000">
                    <a:off x="3478732" y="2040912"/>
                    <a:ext cx="828000" cy="1065213"/>
                  </a:xfrm>
                  <a:prstGeom prst="rightArrow">
                    <a:avLst>
                      <a:gd name="adj1" fmla="val 70389"/>
                      <a:gd name="adj2" fmla="val 63769"/>
                    </a:avLst>
                  </a:prstGeom>
                  <a:solidFill>
                    <a:srgbClr val="B2B2B2">
                      <a:alpha val="69803"/>
                    </a:srgbClr>
                  </a:solidFill>
                  <a:ln w="12700" algn="ctr">
                    <a:solidFill>
                      <a:schemeClr val="bg2"/>
                    </a:solidFill>
                    <a:round/>
                    <a:headEnd/>
                    <a:tailEnd/>
                  </a:ln>
                </p:spPr>
                <p:txBody>
                  <a:bodyPr anchor="ctr"/>
                  <a:lstStyle/>
                  <a:p>
                    <a:pPr algn="ctr"/>
                    <a:endParaRPr lang="zh-CN" altLang="zh-CN">
                      <a:solidFill>
                        <a:srgbClr val="FFFFFF"/>
                      </a:solidFill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9" name="圆角矩形 9">
                    <a:extLst>
                      <a:ext uri="{FF2B5EF4-FFF2-40B4-BE49-F238E27FC236}">
                        <a16:creationId xmlns:a16="http://schemas.microsoft.com/office/drawing/2014/main" id="{C3AF57F4-DAA4-0F97-18D6-F23671DD6AAC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1560898" y="1866174"/>
                    <a:ext cx="1980000" cy="756000"/>
                  </a:xfrm>
                  <a:prstGeom prst="roundRect">
                    <a:avLst>
                      <a:gd name="adj" fmla="val 3278"/>
                    </a:avLst>
                  </a:prstGeom>
                  <a:solidFill>
                    <a:srgbClr val="B2B2B2">
                      <a:alpha val="69803"/>
                    </a:srgbClr>
                  </a:solidFill>
                  <a:ln w="12700" algn="ctr">
                    <a:solidFill>
                      <a:schemeClr val="bg2"/>
                    </a:solidFill>
                    <a:round/>
                    <a:headEnd/>
                    <a:tailEnd/>
                  </a:ln>
                </p:spPr>
                <p:txBody>
                  <a:bodyPr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</p:grpSp>
            <p:sp>
              <p:nvSpPr>
                <p:cNvPr id="27" name="Text Box 18">
                  <a:extLst>
                    <a:ext uri="{FF2B5EF4-FFF2-40B4-BE49-F238E27FC236}">
                      <a16:creationId xmlns:a16="http://schemas.microsoft.com/office/drawing/2014/main" id="{31395EF2-7891-0487-717F-24A42B3B81C2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gray">
                <a:xfrm>
                  <a:off x="1647825" y="1851025"/>
                  <a:ext cx="1557338" cy="33972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 algn="ctr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9pPr>
                </a:lstStyle>
                <a:p>
                  <a:pPr algn="ctr" eaLnBrk="1" hangingPunct="1">
                    <a:spcBef>
                      <a:spcPct val="50000"/>
                    </a:spcBef>
                  </a:pPr>
                  <a:r>
                    <a:rPr lang="zh-CN" altLang="en-US" sz="1600">
                      <a:solidFill>
                        <a:schemeClr val="tx2"/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点击添加文本</a:t>
                  </a:r>
                </a:p>
              </p:txBody>
            </p:sp>
          </p:grpSp>
          <p:grpSp>
            <p:nvGrpSpPr>
              <p:cNvPr id="21" name="组合 62">
                <a:extLst>
                  <a:ext uri="{FF2B5EF4-FFF2-40B4-BE49-F238E27FC236}">
                    <a16:creationId xmlns:a16="http://schemas.microsoft.com/office/drawing/2014/main" id="{09541B65-C45D-F955-C1BB-DA2E90E19BA1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649788" y="4076700"/>
                <a:ext cx="2838450" cy="1100138"/>
                <a:chOff x="4649788" y="4076700"/>
                <a:chExt cx="2838450" cy="1100138"/>
              </a:xfrm>
            </p:grpSpPr>
            <p:grpSp>
              <p:nvGrpSpPr>
                <p:cNvPr id="22" name="组合 72">
                  <a:extLst>
                    <a:ext uri="{FF2B5EF4-FFF2-40B4-BE49-F238E27FC236}">
                      <a16:creationId xmlns:a16="http://schemas.microsoft.com/office/drawing/2014/main" id="{72723A65-1906-105A-181D-2467443762F0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4649788" y="4076700"/>
                  <a:ext cx="2838450" cy="1100138"/>
                  <a:chOff x="4649082" y="4299107"/>
                  <a:chExt cx="2838783" cy="1100991"/>
                </a:xfrm>
              </p:grpSpPr>
              <p:sp>
                <p:nvSpPr>
                  <p:cNvPr id="24" name="AutoShape 69">
                    <a:extLst>
                      <a:ext uri="{FF2B5EF4-FFF2-40B4-BE49-F238E27FC236}">
                        <a16:creationId xmlns:a16="http://schemas.microsoft.com/office/drawing/2014/main" id="{B49AF35A-4AE3-426D-A40A-6B650A966324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 rot="2700000" flipH="1">
                    <a:off x="4767688" y="4180501"/>
                    <a:ext cx="828000" cy="1065212"/>
                  </a:xfrm>
                  <a:prstGeom prst="rightArrow">
                    <a:avLst>
                      <a:gd name="adj1" fmla="val 70389"/>
                      <a:gd name="adj2" fmla="val 64583"/>
                    </a:avLst>
                  </a:prstGeom>
                  <a:solidFill>
                    <a:srgbClr val="B2B2B2">
                      <a:alpha val="69803"/>
                    </a:srgbClr>
                  </a:solidFill>
                  <a:ln w="12700" algn="ctr">
                    <a:solidFill>
                      <a:schemeClr val="bg2"/>
                    </a:solidFill>
                    <a:round/>
                    <a:headEnd/>
                    <a:tailEnd/>
                  </a:ln>
                </p:spPr>
                <p:txBody>
                  <a:bodyPr anchor="ctr"/>
                  <a:lstStyle/>
                  <a:p>
                    <a:pPr algn="ctr"/>
                    <a:endParaRPr lang="zh-CN" altLang="zh-CN">
                      <a:solidFill>
                        <a:srgbClr val="FFFFFF"/>
                      </a:solidFill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5" name="圆角矩形 30">
                    <a:extLst>
                      <a:ext uri="{FF2B5EF4-FFF2-40B4-BE49-F238E27FC236}">
                        <a16:creationId xmlns:a16="http://schemas.microsoft.com/office/drawing/2014/main" id="{EF4DBFCA-E348-3ADB-4C7B-C43A67D14F5C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5507865" y="4644098"/>
                    <a:ext cx="1980000" cy="756000"/>
                  </a:xfrm>
                  <a:prstGeom prst="roundRect">
                    <a:avLst>
                      <a:gd name="adj" fmla="val 3278"/>
                    </a:avLst>
                  </a:prstGeom>
                  <a:solidFill>
                    <a:srgbClr val="B2B2B2">
                      <a:alpha val="69803"/>
                    </a:srgbClr>
                  </a:solidFill>
                  <a:ln w="12700" algn="ctr">
                    <a:solidFill>
                      <a:schemeClr val="bg2"/>
                    </a:solidFill>
                    <a:round/>
                    <a:headEnd/>
                    <a:tailEnd/>
                  </a:ln>
                </p:spPr>
                <p:txBody>
                  <a:bodyPr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</p:grpSp>
            <p:sp>
              <p:nvSpPr>
                <p:cNvPr id="23" name="Text Box 18">
                  <a:extLst>
                    <a:ext uri="{FF2B5EF4-FFF2-40B4-BE49-F238E27FC236}">
                      <a16:creationId xmlns:a16="http://schemas.microsoft.com/office/drawing/2014/main" id="{F15465FD-E35D-7B81-5523-65F60AF36E71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gray">
                <a:xfrm>
                  <a:off x="5810250" y="4629150"/>
                  <a:ext cx="1489075" cy="33972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 algn="ctr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9pPr>
                </a:lstStyle>
                <a:p>
                  <a:pPr algn="ctr" eaLnBrk="1" hangingPunct="1">
                    <a:spcBef>
                      <a:spcPct val="50000"/>
                    </a:spcBef>
                  </a:pPr>
                  <a:r>
                    <a:rPr lang="zh-CN" altLang="en-US" sz="1600">
                      <a:solidFill>
                        <a:schemeClr val="tx2"/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点击添加文本</a:t>
                  </a:r>
                </a:p>
              </p:txBody>
            </p:sp>
          </p:grpSp>
        </p:grpSp>
        <p:grpSp>
          <p:nvGrpSpPr>
            <p:cNvPr id="30" name="组合 61">
              <a:extLst>
                <a:ext uri="{FF2B5EF4-FFF2-40B4-BE49-F238E27FC236}">
                  <a16:creationId xmlns:a16="http://schemas.microsoft.com/office/drawing/2014/main" id="{61CD8EC2-ADAB-D08F-3E67-E84BBBCD6EE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803153" y="2663800"/>
              <a:ext cx="1620838" cy="1620838"/>
              <a:chOff x="3727450" y="2611438"/>
              <a:chExt cx="1620838" cy="1620837"/>
            </a:xfrm>
          </p:grpSpPr>
          <p:grpSp>
            <p:nvGrpSpPr>
              <p:cNvPr id="31" name="组合 31">
                <a:extLst>
                  <a:ext uri="{FF2B5EF4-FFF2-40B4-BE49-F238E27FC236}">
                    <a16:creationId xmlns:a16="http://schemas.microsoft.com/office/drawing/2014/main" id="{C664702D-05D2-0439-098D-63F976FA9DDF}"/>
                  </a:ext>
                </a:extLst>
              </p:cNvPr>
              <p:cNvGrpSpPr>
                <a:grpSpLocks noChangeAspect="1"/>
              </p:cNvGrpSpPr>
              <p:nvPr/>
            </p:nvGrpSpPr>
            <p:grpSpPr bwMode="auto">
              <a:xfrm>
                <a:off x="3727450" y="2611438"/>
                <a:ext cx="1620838" cy="1620837"/>
                <a:chOff x="3783343" y="1838185"/>
                <a:chExt cx="1444904" cy="1444905"/>
              </a:xfrm>
            </p:grpSpPr>
            <p:sp>
              <p:nvSpPr>
                <p:cNvPr id="33" name="Oval 93">
                  <a:extLst>
                    <a:ext uri="{FF2B5EF4-FFF2-40B4-BE49-F238E27FC236}">
                      <a16:creationId xmlns:a16="http://schemas.microsoft.com/office/drawing/2014/main" id="{BAEF0C6D-7CA9-881A-389A-F062F9C8E6F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783343" y="1838185"/>
                  <a:ext cx="1444904" cy="1444905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46275"/>
                        <a:invGamma/>
                      </a:schemeClr>
                    </a:gs>
                  </a:gsLst>
                  <a:lin ang="27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grpSp>
              <p:nvGrpSpPr>
                <p:cNvPr id="34" name="Oval 94">
                  <a:extLst>
                    <a:ext uri="{FF2B5EF4-FFF2-40B4-BE49-F238E27FC236}">
                      <a16:creationId xmlns:a16="http://schemas.microsoft.com/office/drawing/2014/main" id="{6541F0CA-92D0-02A8-65DC-A643EA133E66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>
                  <a:off x="3824327" y="1870564"/>
                  <a:ext cx="1282497" cy="1282498"/>
                  <a:chOff x="3773424" y="2328672"/>
                  <a:chExt cx="1438656" cy="1438656"/>
                </a:xfrm>
              </p:grpSpPr>
              <p:pic>
                <p:nvPicPr>
                  <p:cNvPr id="35" name="Oval 94">
                    <a:extLst>
                      <a:ext uri="{FF2B5EF4-FFF2-40B4-BE49-F238E27FC236}">
                        <a16:creationId xmlns:a16="http://schemas.microsoft.com/office/drawing/2014/main" id="{82EF351B-E70C-8BF0-E977-496A8812F2FE}"/>
                      </a:ext>
                    </a:extLst>
                  </p:cNvPr>
                  <p:cNvPicPr>
                    <a:picLocks noChangeAspect="1" noChangeArrowheads="1"/>
                  </p:cNvPicPr>
                  <p:nvPr/>
                </p:nvPicPr>
                <p:blipFill>
                  <a:blip r:embed="rId4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3773424" y="2328672"/>
                    <a:ext cx="1438656" cy="1438656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</p:pic>
              <p:sp>
                <p:nvSpPr>
                  <p:cNvPr id="36" name="Text Box 38">
                    <a:extLst>
                      <a:ext uri="{FF2B5EF4-FFF2-40B4-BE49-F238E27FC236}">
                        <a16:creationId xmlns:a16="http://schemas.microsoft.com/office/drawing/2014/main" id="{EFB3B295-65D4-341E-439A-0AA9831507D7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997258" y="2549841"/>
                    <a:ext cx="987459" cy="987457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9pPr>
                  </a:lstStyle>
                  <a:p>
                    <a:pPr eaLnBrk="1" hangingPunct="1"/>
                    <a:endParaRPr lang="zh-CN" altLang="en-US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</p:grpSp>
          </p:grpSp>
          <p:sp>
            <p:nvSpPr>
              <p:cNvPr id="32" name="Text Box 18">
                <a:extLst>
                  <a:ext uri="{FF2B5EF4-FFF2-40B4-BE49-F238E27FC236}">
                    <a16:creationId xmlns:a16="http://schemas.microsoft.com/office/drawing/2014/main" id="{F3927847-8ED5-B525-814C-629172745391}"/>
                  </a:ext>
                </a:extLst>
              </p:cNvPr>
              <p:cNvSpPr txBox="1">
                <a:spLocks noChangeArrowheads="1"/>
              </p:cNvSpPr>
              <p:nvPr/>
            </p:nvSpPr>
            <p:spPr bwMode="gray">
              <a:xfrm>
                <a:off x="3859213" y="3189288"/>
                <a:ext cx="1287462" cy="4000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zh-CN" altLang="en-US" sz="200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添加文本</a:t>
                </a:r>
              </a:p>
            </p:txBody>
          </p:sp>
        </p:grpSp>
        <p:grpSp>
          <p:nvGrpSpPr>
            <p:cNvPr id="37" name="组合 58">
              <a:extLst>
                <a:ext uri="{FF2B5EF4-FFF2-40B4-BE49-F238E27FC236}">
                  <a16:creationId xmlns:a16="http://schemas.microsoft.com/office/drawing/2014/main" id="{CF9816FF-D7AE-CFFF-9C5A-C3F3975ECFB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522041" y="3095600"/>
              <a:ext cx="4181475" cy="757238"/>
              <a:chOff x="2445630" y="3043238"/>
              <a:chExt cx="4182183" cy="756619"/>
            </a:xfrm>
          </p:grpSpPr>
          <p:grpSp>
            <p:nvGrpSpPr>
              <p:cNvPr id="38" name="组合 24">
                <a:extLst>
                  <a:ext uri="{FF2B5EF4-FFF2-40B4-BE49-F238E27FC236}">
                    <a16:creationId xmlns:a16="http://schemas.microsoft.com/office/drawing/2014/main" id="{91917FD3-2844-E159-09B7-17B476D52DA9}"/>
                  </a:ext>
                </a:extLst>
              </p:cNvPr>
              <p:cNvGrpSpPr>
                <a:grpSpLocks noChangeAspect="1"/>
              </p:cNvGrpSpPr>
              <p:nvPr/>
            </p:nvGrpSpPr>
            <p:grpSpPr bwMode="auto">
              <a:xfrm>
                <a:off x="2445630" y="3043856"/>
                <a:ext cx="756764" cy="756001"/>
                <a:chOff x="2759075" y="2003425"/>
                <a:chExt cx="1376363" cy="1374775"/>
              </a:xfrm>
            </p:grpSpPr>
            <p:sp>
              <p:nvSpPr>
                <p:cNvPr id="44" name="椭圆 43">
                  <a:extLst>
                    <a:ext uri="{FF2B5EF4-FFF2-40B4-BE49-F238E27FC236}">
                      <a16:creationId xmlns:a16="http://schemas.microsoft.com/office/drawing/2014/main" id="{770B0716-DD95-7CA9-B8F8-CD1501A0E8E6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2759075" y="2002300"/>
                  <a:ext cx="1377456" cy="1375900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46275"/>
                        <a:invGamma/>
                      </a:schemeClr>
                    </a:gs>
                  </a:gsLst>
                  <a:lin ang="27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45" name="椭圆 117">
                  <a:extLst>
                    <a:ext uri="{FF2B5EF4-FFF2-40B4-BE49-F238E27FC236}">
                      <a16:creationId xmlns:a16="http://schemas.microsoft.com/office/drawing/2014/main" id="{F42B9C62-D53B-9AC7-40EB-CBB66E7B6E9E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2801469" y="2042642"/>
                  <a:ext cx="1178379" cy="1178379"/>
                </a:xfrm>
                <a:prstGeom prst="ellipse">
                  <a:avLst/>
                </a:prstGeom>
                <a:solidFill>
                  <a:schemeClr val="accent1"/>
                </a:solidFill>
                <a:ln w="25400" algn="ctr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lang="zh-CN" altLang="en-US">
                    <a:solidFill>
                      <a:srgbClr val="FFFFFF"/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39" name="组合 41">
                <a:extLst>
                  <a:ext uri="{FF2B5EF4-FFF2-40B4-BE49-F238E27FC236}">
                    <a16:creationId xmlns:a16="http://schemas.microsoft.com/office/drawing/2014/main" id="{1EB6E65A-00A2-0AB8-4C18-F0D7A1633336}"/>
                  </a:ext>
                </a:extLst>
              </p:cNvPr>
              <p:cNvGrpSpPr>
                <a:grpSpLocks noChangeAspect="1"/>
              </p:cNvGrpSpPr>
              <p:nvPr/>
            </p:nvGrpSpPr>
            <p:grpSpPr bwMode="auto">
              <a:xfrm>
                <a:off x="5870575" y="3043238"/>
                <a:ext cx="757238" cy="755650"/>
                <a:chOff x="2759075" y="2003425"/>
                <a:chExt cx="1376363" cy="1374775"/>
              </a:xfrm>
            </p:grpSpPr>
            <p:sp>
              <p:nvSpPr>
                <p:cNvPr id="42" name="椭圆 41">
                  <a:extLst>
                    <a:ext uri="{FF2B5EF4-FFF2-40B4-BE49-F238E27FC236}">
                      <a16:creationId xmlns:a16="http://schemas.microsoft.com/office/drawing/2014/main" id="{CA2CD73E-42AB-9342-51F5-7C7C9A71E7CE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2758842" y="2003425"/>
                  <a:ext cx="1376596" cy="1373652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46275"/>
                        <a:invGamma/>
                      </a:schemeClr>
                    </a:gs>
                  </a:gsLst>
                  <a:lin ang="27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43" name="椭圆 117">
                  <a:extLst>
                    <a:ext uri="{FF2B5EF4-FFF2-40B4-BE49-F238E27FC236}">
                      <a16:creationId xmlns:a16="http://schemas.microsoft.com/office/drawing/2014/main" id="{7F45D45A-97C7-9337-D9E4-E71A21A19D1F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2801469" y="2042642"/>
                  <a:ext cx="1178379" cy="1178379"/>
                </a:xfrm>
                <a:prstGeom prst="ellipse">
                  <a:avLst/>
                </a:prstGeom>
                <a:solidFill>
                  <a:schemeClr val="accent1"/>
                </a:solidFill>
                <a:ln w="25400" algn="ctr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lang="zh-CN" altLang="en-US">
                    <a:solidFill>
                      <a:srgbClr val="FFFFFF"/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40" name="Rectangle 26">
                <a:extLst>
                  <a:ext uri="{FF2B5EF4-FFF2-40B4-BE49-F238E27FC236}">
                    <a16:creationId xmlns:a16="http://schemas.microsoft.com/office/drawing/2014/main" id="{26C70DFC-0418-654F-B597-9B0378607F6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37250" y="3232150"/>
                <a:ext cx="544513" cy="3079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sz="140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文本</a:t>
                </a:r>
              </a:p>
            </p:txBody>
          </p:sp>
          <p:sp>
            <p:nvSpPr>
              <p:cNvPr id="41" name="Rectangle 26">
                <a:extLst>
                  <a:ext uri="{FF2B5EF4-FFF2-40B4-BE49-F238E27FC236}">
                    <a16:creationId xmlns:a16="http://schemas.microsoft.com/office/drawing/2014/main" id="{FA69D42F-13CB-B00C-25DC-EFAEB1B41FE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11425" y="3232150"/>
                <a:ext cx="544513" cy="3079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sz="140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文本</a:t>
                </a:r>
              </a:p>
            </p:txBody>
          </p:sp>
        </p:grpSp>
        <p:grpSp>
          <p:nvGrpSpPr>
            <p:cNvPr id="46" name="组合 60">
              <a:extLst>
                <a:ext uri="{FF2B5EF4-FFF2-40B4-BE49-F238E27FC236}">
                  <a16:creationId xmlns:a16="http://schemas.microsoft.com/office/drawing/2014/main" id="{6A46A651-FD4F-EEAC-E529-7192FC723F5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261816" y="1695425"/>
              <a:ext cx="2678112" cy="3533775"/>
              <a:chOff x="3186234" y="1643063"/>
              <a:chExt cx="2677954" cy="3533775"/>
            </a:xfrm>
          </p:grpSpPr>
          <p:grpSp>
            <p:nvGrpSpPr>
              <p:cNvPr id="47" name="组合 35">
                <a:extLst>
                  <a:ext uri="{FF2B5EF4-FFF2-40B4-BE49-F238E27FC236}">
                    <a16:creationId xmlns:a16="http://schemas.microsoft.com/office/drawing/2014/main" id="{1BBC225E-C0D4-BF6A-9077-59156F816149}"/>
                  </a:ext>
                </a:extLst>
              </p:cNvPr>
              <p:cNvGrpSpPr>
                <a:grpSpLocks noChangeAspect="1"/>
              </p:cNvGrpSpPr>
              <p:nvPr/>
            </p:nvGrpSpPr>
            <p:grpSpPr bwMode="auto">
              <a:xfrm>
                <a:off x="3186234" y="4420500"/>
                <a:ext cx="757150" cy="756338"/>
                <a:chOff x="2759075" y="2003425"/>
                <a:chExt cx="1376363" cy="1374775"/>
              </a:xfrm>
            </p:grpSpPr>
            <p:sp>
              <p:nvSpPr>
                <p:cNvPr id="53" name="椭圆 52">
                  <a:extLst>
                    <a:ext uri="{FF2B5EF4-FFF2-40B4-BE49-F238E27FC236}">
                      <a16:creationId xmlns:a16="http://schemas.microsoft.com/office/drawing/2014/main" id="{B41D7344-E54E-DD98-04FE-6B4BD1A363F9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2759075" y="2004676"/>
                  <a:ext cx="1376439" cy="1373524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46275"/>
                        <a:invGamma/>
                      </a:schemeClr>
                    </a:gs>
                  </a:gsLst>
                  <a:lin ang="27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54" name="椭圆 117">
                  <a:extLst>
                    <a:ext uri="{FF2B5EF4-FFF2-40B4-BE49-F238E27FC236}">
                      <a16:creationId xmlns:a16="http://schemas.microsoft.com/office/drawing/2014/main" id="{826CD3D1-9100-7332-4212-260FAAAFBF80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2801469" y="2042642"/>
                  <a:ext cx="1178379" cy="1178379"/>
                </a:xfrm>
                <a:prstGeom prst="ellipse">
                  <a:avLst/>
                </a:prstGeom>
                <a:solidFill>
                  <a:schemeClr val="accent1"/>
                </a:solidFill>
                <a:ln w="25400" algn="ctr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lang="zh-CN" altLang="en-US">
                    <a:solidFill>
                      <a:srgbClr val="FFFFFF"/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48" name="组合 44">
                <a:extLst>
                  <a:ext uri="{FF2B5EF4-FFF2-40B4-BE49-F238E27FC236}">
                    <a16:creationId xmlns:a16="http://schemas.microsoft.com/office/drawing/2014/main" id="{E0100F1D-A71E-B2E4-4457-0CA0A11FC3B6}"/>
                  </a:ext>
                </a:extLst>
              </p:cNvPr>
              <p:cNvGrpSpPr>
                <a:grpSpLocks noChangeAspect="1"/>
              </p:cNvGrpSpPr>
              <p:nvPr/>
            </p:nvGrpSpPr>
            <p:grpSpPr bwMode="auto">
              <a:xfrm>
                <a:off x="5107094" y="1643063"/>
                <a:ext cx="757094" cy="755930"/>
                <a:chOff x="2759075" y="2003425"/>
                <a:chExt cx="1376363" cy="1374775"/>
              </a:xfrm>
            </p:grpSpPr>
            <p:sp>
              <p:nvSpPr>
                <p:cNvPr id="51" name="椭圆 50">
                  <a:extLst>
                    <a:ext uri="{FF2B5EF4-FFF2-40B4-BE49-F238E27FC236}">
                      <a16:creationId xmlns:a16="http://schemas.microsoft.com/office/drawing/2014/main" id="{8A113673-DE88-13DE-11A0-F6B28DA724BC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2758897" y="2003425"/>
                  <a:ext cx="1376541" cy="1374266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46275"/>
                        <a:invGamma/>
                      </a:schemeClr>
                    </a:gs>
                  </a:gsLst>
                  <a:lin ang="27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52" name="椭圆 117">
                  <a:extLst>
                    <a:ext uri="{FF2B5EF4-FFF2-40B4-BE49-F238E27FC236}">
                      <a16:creationId xmlns:a16="http://schemas.microsoft.com/office/drawing/2014/main" id="{357F23AD-F15E-3579-C678-103ECD1017B2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2801469" y="2042642"/>
                  <a:ext cx="1178379" cy="1178379"/>
                </a:xfrm>
                <a:prstGeom prst="ellipse">
                  <a:avLst/>
                </a:prstGeom>
                <a:solidFill>
                  <a:schemeClr val="accent1"/>
                </a:solidFill>
                <a:ln w="25400" algn="ctr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lang="zh-CN" altLang="en-US">
                    <a:solidFill>
                      <a:srgbClr val="FFFFFF"/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49" name="Rectangle 26">
                <a:extLst>
                  <a:ext uri="{FF2B5EF4-FFF2-40B4-BE49-F238E27FC236}">
                    <a16:creationId xmlns:a16="http://schemas.microsoft.com/office/drawing/2014/main" id="{52A89C9D-1776-A599-84D4-DDBCA126A4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84775" y="1843088"/>
                <a:ext cx="544513" cy="3079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sz="140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文本</a:t>
                </a:r>
              </a:p>
            </p:txBody>
          </p:sp>
          <p:sp>
            <p:nvSpPr>
              <p:cNvPr id="50" name="Rectangle 26">
                <a:extLst>
                  <a:ext uri="{FF2B5EF4-FFF2-40B4-BE49-F238E27FC236}">
                    <a16:creationId xmlns:a16="http://schemas.microsoft.com/office/drawing/2014/main" id="{14A40D78-FD2B-FE66-370C-119BF7C0EF8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52788" y="4610100"/>
                <a:ext cx="542925" cy="3079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sz="140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文本</a:t>
                </a:r>
              </a:p>
            </p:txBody>
          </p:sp>
        </p:grpSp>
        <p:grpSp>
          <p:nvGrpSpPr>
            <p:cNvPr id="55" name="组合 59">
              <a:extLst>
                <a:ext uri="{FF2B5EF4-FFF2-40B4-BE49-F238E27FC236}">
                  <a16:creationId xmlns:a16="http://schemas.microsoft.com/office/drawing/2014/main" id="{984A44A0-C607-6616-E074-816A9EEACDA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261816" y="1695425"/>
              <a:ext cx="2678112" cy="3533775"/>
              <a:chOff x="3186203" y="1643063"/>
              <a:chExt cx="2678651" cy="3533775"/>
            </a:xfrm>
          </p:grpSpPr>
          <p:grpSp>
            <p:nvGrpSpPr>
              <p:cNvPr id="56" name="组合 28">
                <a:extLst>
                  <a:ext uri="{FF2B5EF4-FFF2-40B4-BE49-F238E27FC236}">
                    <a16:creationId xmlns:a16="http://schemas.microsoft.com/office/drawing/2014/main" id="{3352F9D2-46A5-1A6D-914E-53195C35956B}"/>
                  </a:ext>
                </a:extLst>
              </p:cNvPr>
              <p:cNvGrpSpPr>
                <a:grpSpLocks noChangeAspect="1"/>
              </p:cNvGrpSpPr>
              <p:nvPr/>
            </p:nvGrpSpPr>
            <p:grpSpPr bwMode="auto">
              <a:xfrm>
                <a:off x="3186203" y="1643063"/>
                <a:ext cx="757135" cy="755616"/>
                <a:chOff x="2759075" y="2003425"/>
                <a:chExt cx="1376363" cy="1374775"/>
              </a:xfrm>
            </p:grpSpPr>
            <p:sp>
              <p:nvSpPr>
                <p:cNvPr id="62" name="椭圆 61">
                  <a:extLst>
                    <a:ext uri="{FF2B5EF4-FFF2-40B4-BE49-F238E27FC236}">
                      <a16:creationId xmlns:a16="http://schemas.microsoft.com/office/drawing/2014/main" id="{8E9DBEBD-4F9B-B75D-5D7E-6FC21EED07A9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2759075" y="2003425"/>
                  <a:ext cx="1376825" cy="1374837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46275"/>
                        <a:invGamma/>
                      </a:schemeClr>
                    </a:gs>
                  </a:gsLst>
                  <a:lin ang="27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63" name="椭圆 117">
                  <a:extLst>
                    <a:ext uri="{FF2B5EF4-FFF2-40B4-BE49-F238E27FC236}">
                      <a16:creationId xmlns:a16="http://schemas.microsoft.com/office/drawing/2014/main" id="{B4EB3AC4-A29F-867B-C6CC-EC42625DBD29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2801469" y="2042642"/>
                  <a:ext cx="1178379" cy="1178379"/>
                </a:xfrm>
                <a:prstGeom prst="ellipse">
                  <a:avLst/>
                </a:prstGeom>
                <a:solidFill>
                  <a:schemeClr val="accent1"/>
                </a:solidFill>
                <a:ln w="25400" algn="ctr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lang="zh-CN" altLang="en-US">
                    <a:solidFill>
                      <a:srgbClr val="FFFFFF"/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57" name="组合 38">
                <a:extLst>
                  <a:ext uri="{FF2B5EF4-FFF2-40B4-BE49-F238E27FC236}">
                    <a16:creationId xmlns:a16="http://schemas.microsoft.com/office/drawing/2014/main" id="{B4BEEB8B-C302-D604-D104-3AC9FE7A1EDA}"/>
                  </a:ext>
                </a:extLst>
              </p:cNvPr>
              <p:cNvGrpSpPr>
                <a:grpSpLocks noChangeAspect="1"/>
              </p:cNvGrpSpPr>
              <p:nvPr/>
            </p:nvGrpSpPr>
            <p:grpSpPr bwMode="auto">
              <a:xfrm>
                <a:off x="5108071" y="4421424"/>
                <a:ext cx="756783" cy="755414"/>
                <a:chOff x="2759075" y="2003425"/>
                <a:chExt cx="1376363" cy="1374775"/>
              </a:xfrm>
            </p:grpSpPr>
            <p:sp>
              <p:nvSpPr>
                <p:cNvPr id="60" name="椭圆 59">
                  <a:extLst>
                    <a:ext uri="{FF2B5EF4-FFF2-40B4-BE49-F238E27FC236}">
                      <a16:creationId xmlns:a16="http://schemas.microsoft.com/office/drawing/2014/main" id="{A7BCC1E8-D7BD-69C0-F765-F7DCBAFC77B1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2757973" y="2002996"/>
                  <a:ext cx="1377465" cy="1375204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46275"/>
                        <a:invGamma/>
                      </a:schemeClr>
                    </a:gs>
                  </a:gsLst>
                  <a:lin ang="27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61" name="椭圆 117">
                  <a:extLst>
                    <a:ext uri="{FF2B5EF4-FFF2-40B4-BE49-F238E27FC236}">
                      <a16:creationId xmlns:a16="http://schemas.microsoft.com/office/drawing/2014/main" id="{ED0FF2E6-694B-2D41-747A-0382552D2A14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2801469" y="2042642"/>
                  <a:ext cx="1178379" cy="1178379"/>
                </a:xfrm>
                <a:prstGeom prst="ellipse">
                  <a:avLst/>
                </a:prstGeom>
                <a:solidFill>
                  <a:schemeClr val="accent1"/>
                </a:solidFill>
                <a:ln w="25400" algn="ctr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lang="zh-CN" altLang="en-US">
                    <a:solidFill>
                      <a:srgbClr val="FFFFFF"/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58" name="Rectangle 26">
                <a:extLst>
                  <a:ext uri="{FF2B5EF4-FFF2-40B4-BE49-F238E27FC236}">
                    <a16:creationId xmlns:a16="http://schemas.microsoft.com/office/drawing/2014/main" id="{450940F5-52EC-36E0-31F6-FB8CB4E1613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52788" y="1843088"/>
                <a:ext cx="542925" cy="3079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sz="140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文本</a:t>
                </a:r>
              </a:p>
            </p:txBody>
          </p:sp>
          <p:sp>
            <p:nvSpPr>
              <p:cNvPr id="59" name="Rectangle 26">
                <a:extLst>
                  <a:ext uri="{FF2B5EF4-FFF2-40B4-BE49-F238E27FC236}">
                    <a16:creationId xmlns:a16="http://schemas.microsoft.com/office/drawing/2014/main" id="{CB9144B9-56D2-B773-1AC2-B7AD6EE3670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73663" y="4610100"/>
                <a:ext cx="544512" cy="3079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sz="140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文本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85489307"/>
      </p:ext>
    </p:extLst>
  </p:cSld>
  <p:clrMapOvr>
    <a:masterClrMapping/>
  </p:clrMapOvr>
</p:sld>
</file>

<file path=ppt/theme/theme1.xml><?xml version="1.0" encoding="utf-8"?>
<a:theme xmlns:a="http://schemas.openxmlformats.org/drawingml/2006/main" name="51PPT模板网  www.51pptmoban.com">
  <a:themeElements>
    <a:clrScheme name="Office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2A3F74"/>
      </a:accent1>
      <a:accent2>
        <a:srgbClr val="5577D1"/>
      </a:accent2>
      <a:accent3>
        <a:srgbClr val="E06C43"/>
      </a:accent3>
      <a:accent4>
        <a:srgbClr val="A6A6A6"/>
      </a:accent4>
      <a:accent5>
        <a:srgbClr val="BFBFBF"/>
      </a:accent5>
      <a:accent6>
        <a:srgbClr val="D9D9D9"/>
      </a:accent6>
      <a:hlink>
        <a:srgbClr val="F84D4D"/>
      </a:hlink>
      <a:folHlink>
        <a:srgbClr val="BFBFBF"/>
      </a:folHlink>
    </a:clrScheme>
    <a:fontScheme name="naefqlls">
      <a:majorFont>
        <a:latin typeface="Arial"/>
        <a:ea typeface="阿里巴巴普惠体 2.0 55 Regular"/>
        <a:cs typeface=""/>
      </a:majorFont>
      <a:minorFont>
        <a:latin typeface="Arial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2A3F74"/>
    </a:accent1>
    <a:accent2>
      <a:srgbClr val="5577D1"/>
    </a:accent2>
    <a:accent3>
      <a:srgbClr val="E06C43"/>
    </a:accent3>
    <a:accent4>
      <a:srgbClr val="A6A6A6"/>
    </a:accent4>
    <a:accent5>
      <a:srgbClr val="BFBFBF"/>
    </a:accent5>
    <a:accent6>
      <a:srgbClr val="D9D9D9"/>
    </a:accent6>
    <a:hlink>
      <a:srgbClr val="F84D4D"/>
    </a:hlink>
    <a:folHlink>
      <a:srgbClr val="BFBFBF"/>
    </a:folHlink>
  </a:clrScheme>
</a:themeOverride>
</file>

<file path=ppt/theme/themeOverride10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2A3F74"/>
    </a:accent1>
    <a:accent2>
      <a:srgbClr val="5577D1"/>
    </a:accent2>
    <a:accent3>
      <a:srgbClr val="E06C43"/>
    </a:accent3>
    <a:accent4>
      <a:srgbClr val="A6A6A6"/>
    </a:accent4>
    <a:accent5>
      <a:srgbClr val="BFBFBF"/>
    </a:accent5>
    <a:accent6>
      <a:srgbClr val="D9D9D9"/>
    </a:accent6>
    <a:hlink>
      <a:srgbClr val="F84D4D"/>
    </a:hlink>
    <a:folHlink>
      <a:srgbClr val="BFBFBF"/>
    </a:folHlink>
  </a:clrScheme>
</a:themeOverride>
</file>

<file path=ppt/theme/themeOverride1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2A3F74"/>
    </a:accent1>
    <a:accent2>
      <a:srgbClr val="5577D1"/>
    </a:accent2>
    <a:accent3>
      <a:srgbClr val="E06C43"/>
    </a:accent3>
    <a:accent4>
      <a:srgbClr val="A6A6A6"/>
    </a:accent4>
    <a:accent5>
      <a:srgbClr val="BFBFBF"/>
    </a:accent5>
    <a:accent6>
      <a:srgbClr val="D9D9D9"/>
    </a:accent6>
    <a:hlink>
      <a:srgbClr val="F84D4D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2A3F74"/>
    </a:accent1>
    <a:accent2>
      <a:srgbClr val="5577D1"/>
    </a:accent2>
    <a:accent3>
      <a:srgbClr val="E06C43"/>
    </a:accent3>
    <a:accent4>
      <a:srgbClr val="A6A6A6"/>
    </a:accent4>
    <a:accent5>
      <a:srgbClr val="BFBFBF"/>
    </a:accent5>
    <a:accent6>
      <a:srgbClr val="D9D9D9"/>
    </a:accent6>
    <a:hlink>
      <a:srgbClr val="F84D4D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2A3F74"/>
    </a:accent1>
    <a:accent2>
      <a:srgbClr val="5577D1"/>
    </a:accent2>
    <a:accent3>
      <a:srgbClr val="E06C43"/>
    </a:accent3>
    <a:accent4>
      <a:srgbClr val="A6A6A6"/>
    </a:accent4>
    <a:accent5>
      <a:srgbClr val="BFBFBF"/>
    </a:accent5>
    <a:accent6>
      <a:srgbClr val="D9D9D9"/>
    </a:accent6>
    <a:hlink>
      <a:srgbClr val="F84D4D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2A3F74"/>
    </a:accent1>
    <a:accent2>
      <a:srgbClr val="5577D1"/>
    </a:accent2>
    <a:accent3>
      <a:srgbClr val="E06C43"/>
    </a:accent3>
    <a:accent4>
      <a:srgbClr val="A6A6A6"/>
    </a:accent4>
    <a:accent5>
      <a:srgbClr val="BFBFBF"/>
    </a:accent5>
    <a:accent6>
      <a:srgbClr val="D9D9D9"/>
    </a:accent6>
    <a:hlink>
      <a:srgbClr val="F84D4D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2A3F74"/>
    </a:accent1>
    <a:accent2>
      <a:srgbClr val="5577D1"/>
    </a:accent2>
    <a:accent3>
      <a:srgbClr val="E06C43"/>
    </a:accent3>
    <a:accent4>
      <a:srgbClr val="A6A6A6"/>
    </a:accent4>
    <a:accent5>
      <a:srgbClr val="BFBFBF"/>
    </a:accent5>
    <a:accent6>
      <a:srgbClr val="D9D9D9"/>
    </a:accent6>
    <a:hlink>
      <a:srgbClr val="F84D4D"/>
    </a:hlink>
    <a:folHlink>
      <a:srgbClr val="BFBFBF"/>
    </a:folHlink>
  </a:clrScheme>
</a:themeOverride>
</file>

<file path=ppt/theme/themeOverride6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2A3F74"/>
    </a:accent1>
    <a:accent2>
      <a:srgbClr val="5577D1"/>
    </a:accent2>
    <a:accent3>
      <a:srgbClr val="E06C43"/>
    </a:accent3>
    <a:accent4>
      <a:srgbClr val="A6A6A6"/>
    </a:accent4>
    <a:accent5>
      <a:srgbClr val="BFBFBF"/>
    </a:accent5>
    <a:accent6>
      <a:srgbClr val="D9D9D9"/>
    </a:accent6>
    <a:hlink>
      <a:srgbClr val="F84D4D"/>
    </a:hlink>
    <a:folHlink>
      <a:srgbClr val="BFBFBF"/>
    </a:folHlink>
  </a:clrScheme>
</a:themeOverride>
</file>

<file path=ppt/theme/themeOverride7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2A3F74"/>
    </a:accent1>
    <a:accent2>
      <a:srgbClr val="5577D1"/>
    </a:accent2>
    <a:accent3>
      <a:srgbClr val="E06C43"/>
    </a:accent3>
    <a:accent4>
      <a:srgbClr val="A6A6A6"/>
    </a:accent4>
    <a:accent5>
      <a:srgbClr val="BFBFBF"/>
    </a:accent5>
    <a:accent6>
      <a:srgbClr val="D9D9D9"/>
    </a:accent6>
    <a:hlink>
      <a:srgbClr val="F84D4D"/>
    </a:hlink>
    <a:folHlink>
      <a:srgbClr val="BFBFBF"/>
    </a:folHlink>
  </a:clrScheme>
</a:themeOverride>
</file>

<file path=ppt/theme/themeOverride8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2A3F74"/>
    </a:accent1>
    <a:accent2>
      <a:srgbClr val="5577D1"/>
    </a:accent2>
    <a:accent3>
      <a:srgbClr val="E06C43"/>
    </a:accent3>
    <a:accent4>
      <a:srgbClr val="A6A6A6"/>
    </a:accent4>
    <a:accent5>
      <a:srgbClr val="BFBFBF"/>
    </a:accent5>
    <a:accent6>
      <a:srgbClr val="D9D9D9"/>
    </a:accent6>
    <a:hlink>
      <a:srgbClr val="F84D4D"/>
    </a:hlink>
    <a:folHlink>
      <a:srgbClr val="BFBFBF"/>
    </a:folHlink>
  </a:clrScheme>
</a:themeOverride>
</file>

<file path=ppt/theme/themeOverride9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2A3F74"/>
    </a:accent1>
    <a:accent2>
      <a:srgbClr val="5577D1"/>
    </a:accent2>
    <a:accent3>
      <a:srgbClr val="E06C43"/>
    </a:accent3>
    <a:accent4>
      <a:srgbClr val="A6A6A6"/>
    </a:accent4>
    <a:accent5>
      <a:srgbClr val="BFBFBF"/>
    </a:accent5>
    <a:accent6>
      <a:srgbClr val="D9D9D9"/>
    </a:accent6>
    <a:hlink>
      <a:srgbClr val="F84D4D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23081</TotalTime>
  <Words>315</Words>
  <Application>Microsoft Office PowerPoint</Application>
  <PresentationFormat>自定义</PresentationFormat>
  <Paragraphs>105</Paragraphs>
  <Slides>12</Slides>
  <Notes>12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6" baseType="lpstr">
      <vt:lpstr>Arial</vt:lpstr>
      <vt:lpstr>Calibri</vt:lpstr>
      <vt:lpstr>Wingdings</vt:lpstr>
      <vt:lpstr>51PPT模板网  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箭头聚合关系ppt图表</dc:title>
  <dc:creator>51PPT模板网</dc:creator>
  <cp:keywords>www.51pptmoban.com</cp:keywords>
  <dc:description>www.51pptmoban.com</dc:description>
  <cp:lastModifiedBy>Win user</cp:lastModifiedBy>
  <cp:revision>1376</cp:revision>
  <dcterms:created xsi:type="dcterms:W3CDTF">2009-02-11T05:37:22Z</dcterms:created>
  <dcterms:modified xsi:type="dcterms:W3CDTF">2022-06-26T15:07:09Z</dcterms:modified>
  <cp:category>www.51pptmoban.com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