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notesSlides/notesSlide13.xml" ContentType="application/vnd.openxmlformats-officedocument.presentationml.notesSlide+xml"/>
  <Override PartName="/ppt/tags/tag26.xml" ContentType="application/vnd.openxmlformats-officedocument.presentationml.tags+xml"/>
  <Override PartName="/ppt/notesSlides/notesSlide14.xml" ContentType="application/vnd.openxmlformats-officedocument.presentationml.notesSlide+xml"/>
  <Override PartName="/ppt/tags/tag27.xml" ContentType="application/vnd.openxmlformats-officedocument.presentationml.tags+xml"/>
  <Override PartName="/ppt/notesSlides/notesSlide15.xml" ContentType="application/vnd.openxmlformats-officedocument.presentationml.notesSlide+xml"/>
  <Override PartName="/ppt/tags/tag28.xml" ContentType="application/vnd.openxmlformats-officedocument.presentationml.tags+xml"/>
  <Override PartName="/ppt/notesSlides/notesSlide16.xml" ContentType="application/vnd.openxmlformats-officedocument.presentationml.notesSlide+xml"/>
  <Override PartName="/ppt/tags/tag29.xml" ContentType="application/vnd.openxmlformats-officedocument.presentationml.tags+xml"/>
  <Override PartName="/ppt/notesSlides/notesSlide17.xml" ContentType="application/vnd.openxmlformats-officedocument.presentationml.notesSlide+xml"/>
  <Override PartName="/ppt/tags/tag30.xml" ContentType="application/vnd.openxmlformats-officedocument.presentationml.tags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notesSlides/notesSlide19.xml" ContentType="application/vnd.openxmlformats-officedocument.presentationml.notesSlide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notesSlides/notesSlide21.xml" ContentType="application/vnd.openxmlformats-officedocument.presentationml.notesSlide+xml"/>
  <Override PartName="/ppt/tags/tag34.xml" ContentType="application/vnd.openxmlformats-officedocument.presentationml.tags+xml"/>
  <Override PartName="/ppt/notesSlides/notesSlide22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3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49" r:id="rId2"/>
    <p:sldId id="327" r:id="rId3"/>
    <p:sldId id="328" r:id="rId4"/>
    <p:sldId id="329" r:id="rId5"/>
    <p:sldId id="331" r:id="rId6"/>
    <p:sldId id="330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50" r:id="rId25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45389"/>
    <a:srgbClr val="79B0BD"/>
    <a:srgbClr val="2088DE"/>
    <a:srgbClr val="4F91A0"/>
    <a:srgbClr val="37CAEC"/>
    <a:srgbClr val="08DCD8"/>
    <a:srgbClr val="3A3A3A"/>
    <a:srgbClr val="FFC001"/>
    <a:srgbClr val="FAFAFA"/>
    <a:srgbClr val="F0B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1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1830" y="1014"/>
      </p:cViewPr>
      <p:guideLst>
        <p:guide orient="horz" pos="2160"/>
        <p:guide pos="3840"/>
        <p:guide pos="710"/>
        <p:guide pos="6970"/>
      </p:guideLst>
    </p:cSldViewPr>
  </p:slideViewPr>
  <p:outlineViewPr>
    <p:cViewPr>
      <p:scale>
        <a:sx n="33" d="100"/>
        <a:sy n="33" d="100"/>
      </p:scale>
      <p:origin x="0" y="-153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5185088-C21B-4EF8-9223-736203207FFA}" type="datetimeFigureOut">
              <a:rPr lang="zh-CN" altLang="en-US"/>
              <a:pPr>
                <a:defRPr/>
              </a:pPr>
              <a:t>2022/6/26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56F162B-F023-4A11-961C-6EBAE8C7F2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700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492820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0065317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271435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822490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0352984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087015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683386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1255103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431003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047532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655699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28637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8594716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8813781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5959585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751445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013098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812130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430292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3971823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287960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338345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C9893E-D398-49AB-9F31-1DD7AC590138}" type="slidenum">
              <a:rPr lang="zh-CN" altLang="en-US" smtClean="0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CN" altLang="en-US"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668504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C92A8-CA83-4116-B942-5BB950F728F7}" type="datetimeFigureOut">
              <a:rPr lang="zh-CN" altLang="en-US"/>
              <a:pPr>
                <a:defRPr/>
              </a:pPr>
              <a:t>2022/6/26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DDC8-72A5-49C0-BCC0-6AA2493B5D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375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FFF3C58-7EBD-9B7B-577A-693849D793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5" b="55333"/>
          <a:stretch/>
        </p:blipFill>
        <p:spPr>
          <a:xfrm>
            <a:off x="-1" y="-1"/>
            <a:ext cx="12192002" cy="68580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8DBB8-DB13-4BF9-8D45-A66BEF9B8924}" type="datetimeFigureOut">
              <a:rPr lang="zh-CN" altLang="en-US"/>
              <a:pPr>
                <a:defRPr/>
              </a:pPr>
              <a:t>2022/6/26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4DE05-1123-4929-BD04-19624C65C7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129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490" y="309705"/>
            <a:ext cx="4828310" cy="594157"/>
          </a:xfrm>
        </p:spPr>
        <p:txBody>
          <a:bodyPr/>
          <a:lstStyle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75706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00E739-6AAD-4EF0-B519-D912208CEF5D}" type="datetimeFigureOut">
              <a:rPr lang="zh-CN" altLang="en-US"/>
              <a:pPr>
                <a:defRPr/>
              </a:pPr>
              <a:t>2022/6/26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F39F2F5-AAEC-484E-8D1B-150359545A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3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tags" Target="../tags/tag53.xml"/><Relationship Id="rId18" Type="http://schemas.openxmlformats.org/officeDocument/2006/relationships/tags" Target="../tags/tag58.xml"/><Relationship Id="rId26" Type="http://schemas.openxmlformats.org/officeDocument/2006/relationships/tags" Target="../tags/tag66.xml"/><Relationship Id="rId39" Type="http://schemas.openxmlformats.org/officeDocument/2006/relationships/tags" Target="../tags/tag79.xml"/><Relationship Id="rId21" Type="http://schemas.openxmlformats.org/officeDocument/2006/relationships/tags" Target="../tags/tag61.xml"/><Relationship Id="rId34" Type="http://schemas.openxmlformats.org/officeDocument/2006/relationships/tags" Target="../tags/tag74.xml"/><Relationship Id="rId42" Type="http://schemas.openxmlformats.org/officeDocument/2006/relationships/tags" Target="../tags/tag82.xml"/><Relationship Id="rId47" Type="http://schemas.openxmlformats.org/officeDocument/2006/relationships/tags" Target="../tags/tag87.xml"/><Relationship Id="rId50" Type="http://schemas.openxmlformats.org/officeDocument/2006/relationships/tags" Target="../tags/tag90.xml"/><Relationship Id="rId55" Type="http://schemas.openxmlformats.org/officeDocument/2006/relationships/tags" Target="../tags/tag95.xml"/><Relationship Id="rId63" Type="http://schemas.openxmlformats.org/officeDocument/2006/relationships/hyperlink" Target="http://www.51pptmoban.com/" TargetMode="Externa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6" Type="http://schemas.openxmlformats.org/officeDocument/2006/relationships/tags" Target="../tags/tag56.xml"/><Relationship Id="rId29" Type="http://schemas.openxmlformats.org/officeDocument/2006/relationships/tags" Target="../tags/tag69.xml"/><Relationship Id="rId11" Type="http://schemas.openxmlformats.org/officeDocument/2006/relationships/tags" Target="../tags/tag51.xml"/><Relationship Id="rId24" Type="http://schemas.openxmlformats.org/officeDocument/2006/relationships/tags" Target="../tags/tag64.xml"/><Relationship Id="rId32" Type="http://schemas.openxmlformats.org/officeDocument/2006/relationships/tags" Target="../tags/tag72.xml"/><Relationship Id="rId37" Type="http://schemas.openxmlformats.org/officeDocument/2006/relationships/tags" Target="../tags/tag77.xml"/><Relationship Id="rId40" Type="http://schemas.openxmlformats.org/officeDocument/2006/relationships/tags" Target="../tags/tag80.xml"/><Relationship Id="rId45" Type="http://schemas.openxmlformats.org/officeDocument/2006/relationships/tags" Target="../tags/tag85.xml"/><Relationship Id="rId53" Type="http://schemas.openxmlformats.org/officeDocument/2006/relationships/tags" Target="../tags/tag93.xml"/><Relationship Id="rId58" Type="http://schemas.openxmlformats.org/officeDocument/2006/relationships/tags" Target="../tags/tag98.xml"/><Relationship Id="rId5" Type="http://schemas.openxmlformats.org/officeDocument/2006/relationships/tags" Target="../tags/tag45.xml"/><Relationship Id="rId61" Type="http://schemas.openxmlformats.org/officeDocument/2006/relationships/tags" Target="../tags/tag101.xml"/><Relationship Id="rId19" Type="http://schemas.openxmlformats.org/officeDocument/2006/relationships/tags" Target="../tags/tag59.xml"/><Relationship Id="rId14" Type="http://schemas.openxmlformats.org/officeDocument/2006/relationships/tags" Target="../tags/tag54.xml"/><Relationship Id="rId22" Type="http://schemas.openxmlformats.org/officeDocument/2006/relationships/tags" Target="../tags/tag62.xml"/><Relationship Id="rId27" Type="http://schemas.openxmlformats.org/officeDocument/2006/relationships/tags" Target="../tags/tag67.xml"/><Relationship Id="rId30" Type="http://schemas.openxmlformats.org/officeDocument/2006/relationships/tags" Target="../tags/tag70.xml"/><Relationship Id="rId35" Type="http://schemas.openxmlformats.org/officeDocument/2006/relationships/tags" Target="../tags/tag75.xml"/><Relationship Id="rId43" Type="http://schemas.openxmlformats.org/officeDocument/2006/relationships/tags" Target="../tags/tag83.xml"/><Relationship Id="rId48" Type="http://schemas.openxmlformats.org/officeDocument/2006/relationships/tags" Target="../tags/tag88.xml"/><Relationship Id="rId56" Type="http://schemas.openxmlformats.org/officeDocument/2006/relationships/tags" Target="../tags/tag96.xml"/><Relationship Id="rId8" Type="http://schemas.openxmlformats.org/officeDocument/2006/relationships/tags" Target="../tags/tag48.xml"/><Relationship Id="rId51" Type="http://schemas.openxmlformats.org/officeDocument/2006/relationships/tags" Target="../tags/tag91.xml"/><Relationship Id="rId3" Type="http://schemas.openxmlformats.org/officeDocument/2006/relationships/tags" Target="../tags/tag43.xml"/><Relationship Id="rId12" Type="http://schemas.openxmlformats.org/officeDocument/2006/relationships/tags" Target="../tags/tag52.xml"/><Relationship Id="rId17" Type="http://schemas.openxmlformats.org/officeDocument/2006/relationships/tags" Target="../tags/tag57.xml"/><Relationship Id="rId25" Type="http://schemas.openxmlformats.org/officeDocument/2006/relationships/tags" Target="../tags/tag65.xml"/><Relationship Id="rId33" Type="http://schemas.openxmlformats.org/officeDocument/2006/relationships/tags" Target="../tags/tag73.xml"/><Relationship Id="rId38" Type="http://schemas.openxmlformats.org/officeDocument/2006/relationships/tags" Target="../tags/tag78.xml"/><Relationship Id="rId46" Type="http://schemas.openxmlformats.org/officeDocument/2006/relationships/tags" Target="../tags/tag86.xml"/><Relationship Id="rId59" Type="http://schemas.openxmlformats.org/officeDocument/2006/relationships/tags" Target="../tags/tag99.xml"/><Relationship Id="rId20" Type="http://schemas.openxmlformats.org/officeDocument/2006/relationships/tags" Target="../tags/tag60.xml"/><Relationship Id="rId41" Type="http://schemas.openxmlformats.org/officeDocument/2006/relationships/tags" Target="../tags/tag81.xml"/><Relationship Id="rId54" Type="http://schemas.openxmlformats.org/officeDocument/2006/relationships/tags" Target="../tags/tag94.xml"/><Relationship Id="rId6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5" Type="http://schemas.openxmlformats.org/officeDocument/2006/relationships/tags" Target="../tags/tag55.xml"/><Relationship Id="rId23" Type="http://schemas.openxmlformats.org/officeDocument/2006/relationships/tags" Target="../tags/tag63.xml"/><Relationship Id="rId28" Type="http://schemas.openxmlformats.org/officeDocument/2006/relationships/tags" Target="../tags/tag68.xml"/><Relationship Id="rId36" Type="http://schemas.openxmlformats.org/officeDocument/2006/relationships/tags" Target="../tags/tag76.xml"/><Relationship Id="rId49" Type="http://schemas.openxmlformats.org/officeDocument/2006/relationships/tags" Target="../tags/tag89.xml"/><Relationship Id="rId57" Type="http://schemas.openxmlformats.org/officeDocument/2006/relationships/tags" Target="../tags/tag97.xml"/><Relationship Id="rId10" Type="http://schemas.openxmlformats.org/officeDocument/2006/relationships/tags" Target="../tags/tag50.xml"/><Relationship Id="rId31" Type="http://schemas.openxmlformats.org/officeDocument/2006/relationships/tags" Target="../tags/tag71.xml"/><Relationship Id="rId44" Type="http://schemas.openxmlformats.org/officeDocument/2006/relationships/tags" Target="../tags/tag84.xml"/><Relationship Id="rId52" Type="http://schemas.openxmlformats.org/officeDocument/2006/relationships/tags" Target="../tags/tag92.xml"/><Relationship Id="rId60" Type="http://schemas.openxmlformats.org/officeDocument/2006/relationships/tags" Target="../tags/tag100.xml"/><Relationship Id="rId4" Type="http://schemas.openxmlformats.org/officeDocument/2006/relationships/tags" Target="../tags/tag44.xml"/><Relationship Id="rId9" Type="http://schemas.openxmlformats.org/officeDocument/2006/relationships/tags" Target="../tags/tag4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E199B380-5945-6903-9313-7D2B8D3ACBC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8" b="44980"/>
          <a:stretch/>
        </p:blipFill>
        <p:spPr>
          <a:xfrm>
            <a:off x="-1" y="-1"/>
            <a:ext cx="12192002" cy="6858001"/>
          </a:xfrm>
          <a:prstGeom prst="rect">
            <a:avLst/>
          </a:prstGeom>
        </p:spPr>
      </p:pic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B7B15B33-BDF1-D227-DCA1-53FEB3504ECF}"/>
              </a:ext>
            </a:extLst>
          </p:cNvPr>
          <p:cNvSpPr/>
          <p:nvPr/>
        </p:nvSpPr>
        <p:spPr>
          <a:xfrm>
            <a:off x="3338285" y="3353597"/>
            <a:ext cx="5515430" cy="486063"/>
          </a:xfrm>
          <a:prstGeom prst="roundRect">
            <a:avLst>
              <a:gd name="adj" fmla="val 50000"/>
            </a:avLst>
          </a:prstGeom>
          <a:solidFill>
            <a:srgbClr val="145389"/>
          </a:solidFill>
          <a:ln>
            <a:noFill/>
          </a:ln>
          <a:effectLst>
            <a:outerShdw blurRad="355600" dist="38100" dir="2700000" algn="tl" rotWithShape="0">
              <a:srgbClr val="14538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矩形 21"/>
          <p:cNvSpPr/>
          <p:nvPr>
            <p:custDataLst>
              <p:tags r:id="rId1"/>
            </p:custDataLst>
          </p:nvPr>
        </p:nvSpPr>
        <p:spPr>
          <a:xfrm>
            <a:off x="3967123" y="3432082"/>
            <a:ext cx="42675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工作计划  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  </a:t>
            </a: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指标汇报  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  </a:t>
            </a: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总结汇报  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  </a:t>
            </a: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季度总结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9A25736-C540-F9C0-8E8A-269CB6DE096F}"/>
              </a:ext>
            </a:extLst>
          </p:cNvPr>
          <p:cNvGrpSpPr/>
          <p:nvPr/>
        </p:nvGrpSpPr>
        <p:grpSpPr>
          <a:xfrm>
            <a:off x="2391045" y="204230"/>
            <a:ext cx="7043811" cy="3154710"/>
            <a:chOff x="1868178" y="620435"/>
            <a:chExt cx="7043811" cy="3154710"/>
          </a:xfrm>
        </p:grpSpPr>
        <p:sp>
          <p:nvSpPr>
            <p:cNvPr id="26" name="PA_文本框 19">
              <a:extLst>
                <a:ext uri="{FF2B5EF4-FFF2-40B4-BE49-F238E27FC236}">
                  <a16:creationId xmlns:a16="http://schemas.microsoft.com/office/drawing/2014/main" id="{F0BA2817-09F5-4EAB-9C14-D71ECAE7CD0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868178" y="620435"/>
              <a:ext cx="2739854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99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工</a:t>
              </a:r>
            </a:p>
          </p:txBody>
        </p:sp>
        <p:sp>
          <p:nvSpPr>
            <p:cNvPr id="30" name="PA_文本框 19">
              <a:extLst>
                <a:ext uri="{FF2B5EF4-FFF2-40B4-BE49-F238E27FC236}">
                  <a16:creationId xmlns:a16="http://schemas.microsoft.com/office/drawing/2014/main" id="{40F0E12F-E60C-B8AB-4790-710F34359EE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573347" y="1241558"/>
              <a:ext cx="195598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作</a:t>
              </a:r>
            </a:p>
          </p:txBody>
        </p:sp>
        <p:sp>
          <p:nvSpPr>
            <p:cNvPr id="31" name="PA_文本框 19">
              <a:extLst>
                <a:ext uri="{FF2B5EF4-FFF2-40B4-BE49-F238E27FC236}">
                  <a16:creationId xmlns:a16="http://schemas.microsoft.com/office/drawing/2014/main" id="{5B2D2045-070C-CD89-3351-D1A510FA8D8C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054124" y="1207161"/>
              <a:ext cx="195598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汇</a:t>
              </a:r>
            </a:p>
          </p:txBody>
        </p:sp>
        <p:sp>
          <p:nvSpPr>
            <p:cNvPr id="32" name="PA_文本框 19">
              <a:extLst>
                <a:ext uri="{FF2B5EF4-FFF2-40B4-BE49-F238E27FC236}">
                  <a16:creationId xmlns:a16="http://schemas.microsoft.com/office/drawing/2014/main" id="{58180985-AEF3-1018-47DE-9080F4BA2F1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313201" y="732664"/>
              <a:ext cx="2598788" cy="29854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报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1BE22F42-3235-2E2E-D1A2-20274FAF525B}"/>
              </a:ext>
            </a:extLst>
          </p:cNvPr>
          <p:cNvSpPr txBox="1"/>
          <p:nvPr/>
        </p:nvSpPr>
        <p:spPr>
          <a:xfrm>
            <a:off x="3048000" y="4066926"/>
            <a:ext cx="6096000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2" name="PA_矩形 21">
            <a:extLst>
              <a:ext uri="{FF2B5EF4-FFF2-40B4-BE49-F238E27FC236}">
                <a16:creationId xmlns:a16="http://schemas.microsoft.com/office/drawing/2014/main" id="{9184E2A4-E924-0CA4-5548-D7C85260615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197890" y="5081945"/>
            <a:ext cx="37433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模板网   时间：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2022.06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27F69A5-74B5-40EF-3A33-A15AED6DEDA4}"/>
              </a:ext>
            </a:extLst>
          </p:cNvPr>
          <p:cNvSpPr>
            <a:spLocks/>
          </p:cNvSpPr>
          <p:nvPr/>
        </p:nvSpPr>
        <p:spPr bwMode="auto">
          <a:xfrm>
            <a:off x="0" y="4357236"/>
            <a:ext cx="4197891" cy="2500764"/>
          </a:xfrm>
          <a:custGeom>
            <a:avLst/>
            <a:gdLst>
              <a:gd name="connsiteX0" fmla="*/ 58821 w 4197891"/>
              <a:gd name="connsiteY0" fmla="*/ 1289215 h 2500764"/>
              <a:gd name="connsiteX1" fmla="*/ 104060 w 4197891"/>
              <a:gd name="connsiteY1" fmla="*/ 1289215 h 2500764"/>
              <a:gd name="connsiteX2" fmla="*/ 126677 w 4197891"/>
              <a:gd name="connsiteY2" fmla="*/ 1289215 h 2500764"/>
              <a:gd name="connsiteX3" fmla="*/ 171911 w 4197891"/>
              <a:gd name="connsiteY3" fmla="*/ 1289215 h 2500764"/>
              <a:gd name="connsiteX4" fmla="*/ 194528 w 4197891"/>
              <a:gd name="connsiteY4" fmla="*/ 1289215 h 2500764"/>
              <a:gd name="connsiteX5" fmla="*/ 262384 w 4197891"/>
              <a:gd name="connsiteY5" fmla="*/ 1311832 h 2500764"/>
              <a:gd name="connsiteX6" fmla="*/ 217150 w 4197891"/>
              <a:gd name="connsiteY6" fmla="*/ 1311832 h 2500764"/>
              <a:gd name="connsiteX7" fmla="*/ 217150 w 4197891"/>
              <a:gd name="connsiteY7" fmla="*/ 1357071 h 2500764"/>
              <a:gd name="connsiteX8" fmla="*/ 194528 w 4197891"/>
              <a:gd name="connsiteY8" fmla="*/ 1357071 h 2500764"/>
              <a:gd name="connsiteX9" fmla="*/ 194528 w 4197891"/>
              <a:gd name="connsiteY9" fmla="*/ 1311832 h 2500764"/>
              <a:gd name="connsiteX10" fmla="*/ 171911 w 4197891"/>
              <a:gd name="connsiteY10" fmla="*/ 1311832 h 2500764"/>
              <a:gd name="connsiteX11" fmla="*/ 126677 w 4197891"/>
              <a:gd name="connsiteY11" fmla="*/ 1311832 h 2500764"/>
              <a:gd name="connsiteX12" fmla="*/ 104060 w 4197891"/>
              <a:gd name="connsiteY12" fmla="*/ 1311832 h 2500764"/>
              <a:gd name="connsiteX13" fmla="*/ 58821 w 4197891"/>
              <a:gd name="connsiteY13" fmla="*/ 1311832 h 2500764"/>
              <a:gd name="connsiteX14" fmla="*/ 579032 w 4197891"/>
              <a:gd name="connsiteY14" fmla="*/ 474977 h 2500764"/>
              <a:gd name="connsiteX15" fmla="*/ 601649 w 4197891"/>
              <a:gd name="connsiteY15" fmla="*/ 474977 h 2500764"/>
              <a:gd name="connsiteX16" fmla="*/ 601649 w 4197891"/>
              <a:gd name="connsiteY16" fmla="*/ 520212 h 2500764"/>
              <a:gd name="connsiteX17" fmla="*/ 579032 w 4197891"/>
              <a:gd name="connsiteY17" fmla="*/ 520212 h 2500764"/>
              <a:gd name="connsiteX18" fmla="*/ 488559 w 4197891"/>
              <a:gd name="connsiteY18" fmla="*/ 452360 h 2500764"/>
              <a:gd name="connsiteX19" fmla="*/ 511177 w 4197891"/>
              <a:gd name="connsiteY19" fmla="*/ 474977 h 2500764"/>
              <a:gd name="connsiteX20" fmla="*/ 488559 w 4197891"/>
              <a:gd name="connsiteY20" fmla="*/ 474977 h 2500764"/>
              <a:gd name="connsiteX21" fmla="*/ 443321 w 4197891"/>
              <a:gd name="connsiteY21" fmla="*/ 474977 h 2500764"/>
              <a:gd name="connsiteX22" fmla="*/ 420704 w 4197891"/>
              <a:gd name="connsiteY22" fmla="*/ 452360 h 2500764"/>
              <a:gd name="connsiteX23" fmla="*/ 443321 w 4197891"/>
              <a:gd name="connsiteY23" fmla="*/ 452360 h 2500764"/>
              <a:gd name="connsiteX24" fmla="*/ 443321 w 4197891"/>
              <a:gd name="connsiteY24" fmla="*/ 474977 h 2500764"/>
              <a:gd name="connsiteX25" fmla="*/ 556415 w 4197891"/>
              <a:gd name="connsiteY25" fmla="*/ 452356 h 2500764"/>
              <a:gd name="connsiteX26" fmla="*/ 579032 w 4197891"/>
              <a:gd name="connsiteY26" fmla="*/ 474977 h 2500764"/>
              <a:gd name="connsiteX27" fmla="*/ 556415 w 4197891"/>
              <a:gd name="connsiteY27" fmla="*/ 474977 h 2500764"/>
              <a:gd name="connsiteX28" fmla="*/ 375470 w 4197891"/>
              <a:gd name="connsiteY28" fmla="*/ 407122 h 2500764"/>
              <a:gd name="connsiteX29" fmla="*/ 420704 w 4197891"/>
              <a:gd name="connsiteY29" fmla="*/ 407122 h 2500764"/>
              <a:gd name="connsiteX30" fmla="*/ 420704 w 4197891"/>
              <a:gd name="connsiteY30" fmla="*/ 452360 h 2500764"/>
              <a:gd name="connsiteX31" fmla="*/ 420704 w 4197891"/>
              <a:gd name="connsiteY31" fmla="*/ 474977 h 2500764"/>
              <a:gd name="connsiteX32" fmla="*/ 375470 w 4197891"/>
              <a:gd name="connsiteY32" fmla="*/ 474977 h 2500764"/>
              <a:gd name="connsiteX33" fmla="*/ 352848 w 4197891"/>
              <a:gd name="connsiteY33" fmla="*/ 474977 h 2500764"/>
              <a:gd name="connsiteX34" fmla="*/ 352848 w 4197891"/>
              <a:gd name="connsiteY34" fmla="*/ 452360 h 2500764"/>
              <a:gd name="connsiteX35" fmla="*/ 284997 w 4197891"/>
              <a:gd name="connsiteY35" fmla="*/ 407122 h 2500764"/>
              <a:gd name="connsiteX36" fmla="*/ 330231 w 4197891"/>
              <a:gd name="connsiteY36" fmla="*/ 407122 h 2500764"/>
              <a:gd name="connsiteX37" fmla="*/ 352848 w 4197891"/>
              <a:gd name="connsiteY37" fmla="*/ 407122 h 2500764"/>
              <a:gd name="connsiteX38" fmla="*/ 352848 w 4197891"/>
              <a:gd name="connsiteY38" fmla="*/ 452360 h 2500764"/>
              <a:gd name="connsiteX39" fmla="*/ 330231 w 4197891"/>
              <a:gd name="connsiteY39" fmla="*/ 452360 h 2500764"/>
              <a:gd name="connsiteX40" fmla="*/ 284997 w 4197891"/>
              <a:gd name="connsiteY40" fmla="*/ 452360 h 2500764"/>
              <a:gd name="connsiteX41" fmla="*/ 217141 w 4197891"/>
              <a:gd name="connsiteY41" fmla="*/ 407122 h 2500764"/>
              <a:gd name="connsiteX42" fmla="*/ 284997 w 4197891"/>
              <a:gd name="connsiteY42" fmla="*/ 407122 h 2500764"/>
              <a:gd name="connsiteX43" fmla="*/ 262375 w 4197891"/>
              <a:gd name="connsiteY43" fmla="*/ 452360 h 2500764"/>
              <a:gd name="connsiteX44" fmla="*/ 217141 w 4197891"/>
              <a:gd name="connsiteY44" fmla="*/ 452360 h 2500764"/>
              <a:gd name="connsiteX45" fmla="*/ 126668 w 4197891"/>
              <a:gd name="connsiteY45" fmla="*/ 384504 h 2500764"/>
              <a:gd name="connsiteX46" fmla="*/ 171902 w 4197891"/>
              <a:gd name="connsiteY46" fmla="*/ 384504 h 2500764"/>
              <a:gd name="connsiteX47" fmla="*/ 217141 w 4197891"/>
              <a:gd name="connsiteY47" fmla="*/ 407122 h 2500764"/>
              <a:gd name="connsiteX48" fmla="*/ 194524 w 4197891"/>
              <a:gd name="connsiteY48" fmla="*/ 407122 h 2500764"/>
              <a:gd name="connsiteX49" fmla="*/ 171902 w 4197891"/>
              <a:gd name="connsiteY49" fmla="*/ 407122 h 2500764"/>
              <a:gd name="connsiteX50" fmla="*/ 126668 w 4197891"/>
              <a:gd name="connsiteY50" fmla="*/ 407122 h 2500764"/>
              <a:gd name="connsiteX51" fmla="*/ 0 w 4197891"/>
              <a:gd name="connsiteY51" fmla="*/ 369796 h 2500764"/>
              <a:gd name="connsiteX52" fmla="*/ 58826 w 4197891"/>
              <a:gd name="connsiteY52" fmla="*/ 384504 h 2500764"/>
              <a:gd name="connsiteX53" fmla="*/ 36204 w 4197891"/>
              <a:gd name="connsiteY53" fmla="*/ 384504 h 2500764"/>
              <a:gd name="connsiteX54" fmla="*/ 0 w 4197891"/>
              <a:gd name="connsiteY54" fmla="*/ 384504 h 2500764"/>
              <a:gd name="connsiteX55" fmla="*/ 1890869 w 4197891"/>
              <a:gd name="connsiteY55" fmla="*/ 248797 h 2500764"/>
              <a:gd name="connsiteX56" fmla="*/ 1936103 w 4197891"/>
              <a:gd name="connsiteY56" fmla="*/ 248797 h 2500764"/>
              <a:gd name="connsiteX57" fmla="*/ 1958721 w 4197891"/>
              <a:gd name="connsiteY57" fmla="*/ 294032 h 2500764"/>
              <a:gd name="connsiteX58" fmla="*/ 2003960 w 4197891"/>
              <a:gd name="connsiteY58" fmla="*/ 316649 h 2500764"/>
              <a:gd name="connsiteX59" fmla="*/ 1958721 w 4197891"/>
              <a:gd name="connsiteY59" fmla="*/ 316649 h 2500764"/>
              <a:gd name="connsiteX60" fmla="*/ 1958721 w 4197891"/>
              <a:gd name="connsiteY60" fmla="*/ 361878 h 2500764"/>
              <a:gd name="connsiteX61" fmla="*/ 1958721 w 4197891"/>
              <a:gd name="connsiteY61" fmla="*/ 361887 h 2500764"/>
              <a:gd name="connsiteX62" fmla="*/ 1936103 w 4197891"/>
              <a:gd name="connsiteY62" fmla="*/ 316649 h 2500764"/>
              <a:gd name="connsiteX63" fmla="*/ 1890869 w 4197891"/>
              <a:gd name="connsiteY63" fmla="*/ 316649 h 2500764"/>
              <a:gd name="connsiteX64" fmla="*/ 1890869 w 4197891"/>
              <a:gd name="connsiteY64" fmla="*/ 294032 h 2500764"/>
              <a:gd name="connsiteX65" fmla="*/ 1574221 w 4197891"/>
              <a:gd name="connsiteY65" fmla="*/ 248797 h 2500764"/>
              <a:gd name="connsiteX66" fmla="*/ 1619455 w 4197891"/>
              <a:gd name="connsiteY66" fmla="*/ 248797 h 2500764"/>
              <a:gd name="connsiteX67" fmla="*/ 1642072 w 4197891"/>
              <a:gd name="connsiteY67" fmla="*/ 248797 h 2500764"/>
              <a:gd name="connsiteX68" fmla="*/ 1664689 w 4197891"/>
              <a:gd name="connsiteY68" fmla="*/ 294032 h 2500764"/>
              <a:gd name="connsiteX69" fmla="*/ 1709928 w 4197891"/>
              <a:gd name="connsiteY69" fmla="*/ 248797 h 2500764"/>
              <a:gd name="connsiteX70" fmla="*/ 1732545 w 4197891"/>
              <a:gd name="connsiteY70" fmla="*/ 294032 h 2500764"/>
              <a:gd name="connsiteX71" fmla="*/ 1709928 w 4197891"/>
              <a:gd name="connsiteY71" fmla="*/ 294032 h 2500764"/>
              <a:gd name="connsiteX72" fmla="*/ 1709928 w 4197891"/>
              <a:gd name="connsiteY72" fmla="*/ 316649 h 2500764"/>
              <a:gd name="connsiteX73" fmla="*/ 1732545 w 4197891"/>
              <a:gd name="connsiteY73" fmla="*/ 316649 h 2500764"/>
              <a:gd name="connsiteX74" fmla="*/ 1777780 w 4197891"/>
              <a:gd name="connsiteY74" fmla="*/ 294032 h 2500764"/>
              <a:gd name="connsiteX75" fmla="*/ 1800396 w 4197891"/>
              <a:gd name="connsiteY75" fmla="*/ 294032 h 2500764"/>
              <a:gd name="connsiteX76" fmla="*/ 1800396 w 4197891"/>
              <a:gd name="connsiteY76" fmla="*/ 316649 h 2500764"/>
              <a:gd name="connsiteX77" fmla="*/ 1845635 w 4197891"/>
              <a:gd name="connsiteY77" fmla="*/ 316649 h 2500764"/>
              <a:gd name="connsiteX78" fmla="*/ 1868252 w 4197891"/>
              <a:gd name="connsiteY78" fmla="*/ 316649 h 2500764"/>
              <a:gd name="connsiteX79" fmla="*/ 1958721 w 4197891"/>
              <a:gd name="connsiteY79" fmla="*/ 361887 h 2500764"/>
              <a:gd name="connsiteX80" fmla="*/ 2003960 w 4197891"/>
              <a:gd name="connsiteY80" fmla="*/ 361887 h 2500764"/>
              <a:gd name="connsiteX81" fmla="*/ 2026576 w 4197891"/>
              <a:gd name="connsiteY81" fmla="*/ 361887 h 2500764"/>
              <a:gd name="connsiteX82" fmla="*/ 2071811 w 4197891"/>
              <a:gd name="connsiteY82" fmla="*/ 361887 h 2500764"/>
              <a:gd name="connsiteX83" fmla="*/ 2071811 w 4197891"/>
              <a:gd name="connsiteY83" fmla="*/ 384504 h 2500764"/>
              <a:gd name="connsiteX84" fmla="*/ 2094428 w 4197891"/>
              <a:gd name="connsiteY84" fmla="*/ 384504 h 2500764"/>
              <a:gd name="connsiteX85" fmla="*/ 2117050 w 4197891"/>
              <a:gd name="connsiteY85" fmla="*/ 384504 h 2500764"/>
              <a:gd name="connsiteX86" fmla="*/ 2117050 w 4197891"/>
              <a:gd name="connsiteY86" fmla="*/ 407122 h 2500764"/>
              <a:gd name="connsiteX87" fmla="*/ 2162284 w 4197891"/>
              <a:gd name="connsiteY87" fmla="*/ 407122 h 2500764"/>
              <a:gd name="connsiteX88" fmla="*/ 2184901 w 4197891"/>
              <a:gd name="connsiteY88" fmla="*/ 407122 h 2500764"/>
              <a:gd name="connsiteX89" fmla="*/ 2184901 w 4197891"/>
              <a:gd name="connsiteY89" fmla="*/ 452356 h 2500764"/>
              <a:gd name="connsiteX90" fmla="*/ 2230135 w 4197891"/>
              <a:gd name="connsiteY90" fmla="*/ 452356 h 2500764"/>
              <a:gd name="connsiteX91" fmla="*/ 2252757 w 4197891"/>
              <a:gd name="connsiteY91" fmla="*/ 474977 h 2500764"/>
              <a:gd name="connsiteX92" fmla="*/ 2297991 w 4197891"/>
              <a:gd name="connsiteY92" fmla="*/ 474977 h 2500764"/>
              <a:gd name="connsiteX93" fmla="*/ 2320608 w 4197891"/>
              <a:gd name="connsiteY93" fmla="*/ 474977 h 2500764"/>
              <a:gd name="connsiteX94" fmla="*/ 2388464 w 4197891"/>
              <a:gd name="connsiteY94" fmla="*/ 520212 h 2500764"/>
              <a:gd name="connsiteX95" fmla="*/ 2411081 w 4197891"/>
              <a:gd name="connsiteY95" fmla="*/ 520212 h 2500764"/>
              <a:gd name="connsiteX96" fmla="*/ 2456315 w 4197891"/>
              <a:gd name="connsiteY96" fmla="*/ 520212 h 2500764"/>
              <a:gd name="connsiteX97" fmla="*/ 2456315 w 4197891"/>
              <a:gd name="connsiteY97" fmla="*/ 474977 h 2500764"/>
              <a:gd name="connsiteX98" fmla="*/ 2456315 w 4197891"/>
              <a:gd name="connsiteY98" fmla="*/ 452356 h 2500764"/>
              <a:gd name="connsiteX99" fmla="*/ 2456315 w 4197891"/>
              <a:gd name="connsiteY99" fmla="*/ 407122 h 2500764"/>
              <a:gd name="connsiteX100" fmla="*/ 2388464 w 4197891"/>
              <a:gd name="connsiteY100" fmla="*/ 384504 h 2500764"/>
              <a:gd name="connsiteX101" fmla="*/ 2343225 w 4197891"/>
              <a:gd name="connsiteY101" fmla="*/ 361887 h 2500764"/>
              <a:gd name="connsiteX102" fmla="*/ 2297991 w 4197891"/>
              <a:gd name="connsiteY102" fmla="*/ 316649 h 2500764"/>
              <a:gd name="connsiteX103" fmla="*/ 2230135 w 4197891"/>
              <a:gd name="connsiteY103" fmla="*/ 294032 h 2500764"/>
              <a:gd name="connsiteX104" fmla="*/ 2117050 w 4197891"/>
              <a:gd name="connsiteY104" fmla="*/ 248797 h 2500764"/>
              <a:gd name="connsiteX105" fmla="*/ 2184901 w 4197891"/>
              <a:gd name="connsiteY105" fmla="*/ 248797 h 2500764"/>
              <a:gd name="connsiteX106" fmla="*/ 2252757 w 4197891"/>
              <a:gd name="connsiteY106" fmla="*/ 294032 h 2500764"/>
              <a:gd name="connsiteX107" fmla="*/ 2320608 w 4197891"/>
              <a:gd name="connsiteY107" fmla="*/ 316649 h 2500764"/>
              <a:gd name="connsiteX108" fmla="*/ 2388464 w 4197891"/>
              <a:gd name="connsiteY108" fmla="*/ 361887 h 2500764"/>
              <a:gd name="connsiteX109" fmla="*/ 2388464 w 4197891"/>
              <a:gd name="connsiteY109" fmla="*/ 316649 h 2500764"/>
              <a:gd name="connsiteX110" fmla="*/ 2343225 w 4197891"/>
              <a:gd name="connsiteY110" fmla="*/ 316649 h 2500764"/>
              <a:gd name="connsiteX111" fmla="*/ 2343225 w 4197891"/>
              <a:gd name="connsiteY111" fmla="*/ 294032 h 2500764"/>
              <a:gd name="connsiteX112" fmla="*/ 2320608 w 4197891"/>
              <a:gd name="connsiteY112" fmla="*/ 294032 h 2500764"/>
              <a:gd name="connsiteX113" fmla="*/ 2320608 w 4197891"/>
              <a:gd name="connsiteY113" fmla="*/ 248797 h 2500764"/>
              <a:gd name="connsiteX114" fmla="*/ 2343225 w 4197891"/>
              <a:gd name="connsiteY114" fmla="*/ 248797 h 2500764"/>
              <a:gd name="connsiteX115" fmla="*/ 2388464 w 4197891"/>
              <a:gd name="connsiteY115" fmla="*/ 248797 h 2500764"/>
              <a:gd name="connsiteX116" fmla="*/ 2411081 w 4197891"/>
              <a:gd name="connsiteY116" fmla="*/ 248797 h 2500764"/>
              <a:gd name="connsiteX117" fmla="*/ 2456315 w 4197891"/>
              <a:gd name="connsiteY117" fmla="*/ 294032 h 2500764"/>
              <a:gd name="connsiteX118" fmla="*/ 2478932 w 4197891"/>
              <a:gd name="connsiteY118" fmla="*/ 316649 h 2500764"/>
              <a:gd name="connsiteX119" fmla="*/ 2524171 w 4197891"/>
              <a:gd name="connsiteY119" fmla="*/ 361887 h 2500764"/>
              <a:gd name="connsiteX120" fmla="*/ 2546788 w 4197891"/>
              <a:gd name="connsiteY120" fmla="*/ 361887 h 2500764"/>
              <a:gd name="connsiteX121" fmla="*/ 2546788 w 4197891"/>
              <a:gd name="connsiteY121" fmla="*/ 384504 h 2500764"/>
              <a:gd name="connsiteX122" fmla="*/ 2569405 w 4197891"/>
              <a:gd name="connsiteY122" fmla="*/ 407122 h 2500764"/>
              <a:gd name="connsiteX123" fmla="*/ 2614639 w 4197891"/>
              <a:gd name="connsiteY123" fmla="*/ 407122 h 2500764"/>
              <a:gd name="connsiteX124" fmla="*/ 2614639 w 4197891"/>
              <a:gd name="connsiteY124" fmla="*/ 452356 h 2500764"/>
              <a:gd name="connsiteX125" fmla="*/ 2682495 w 4197891"/>
              <a:gd name="connsiteY125" fmla="*/ 474977 h 2500764"/>
              <a:gd name="connsiteX126" fmla="*/ 2727729 w 4197891"/>
              <a:gd name="connsiteY126" fmla="*/ 520212 h 2500764"/>
              <a:gd name="connsiteX127" fmla="*/ 2772963 w 4197891"/>
              <a:gd name="connsiteY127" fmla="*/ 542829 h 2500764"/>
              <a:gd name="connsiteX128" fmla="*/ 2863436 w 4197891"/>
              <a:gd name="connsiteY128" fmla="*/ 588063 h 2500764"/>
              <a:gd name="connsiteX129" fmla="*/ 2840819 w 4197891"/>
              <a:gd name="connsiteY129" fmla="*/ 588063 h 2500764"/>
              <a:gd name="connsiteX130" fmla="*/ 2863436 w 4197891"/>
              <a:gd name="connsiteY130" fmla="*/ 610680 h 2500764"/>
              <a:gd name="connsiteX131" fmla="*/ 2908671 w 4197891"/>
              <a:gd name="connsiteY131" fmla="*/ 610680 h 2500764"/>
              <a:gd name="connsiteX132" fmla="*/ 2953909 w 4197891"/>
              <a:gd name="connsiteY132" fmla="*/ 633302 h 2500764"/>
              <a:gd name="connsiteX133" fmla="*/ 2999143 w 4197891"/>
              <a:gd name="connsiteY133" fmla="*/ 678536 h 2500764"/>
              <a:gd name="connsiteX134" fmla="*/ 3021760 w 4197891"/>
              <a:gd name="connsiteY134" fmla="*/ 701153 h 2500764"/>
              <a:gd name="connsiteX135" fmla="*/ 3066999 w 4197891"/>
              <a:gd name="connsiteY135" fmla="*/ 746387 h 2500764"/>
              <a:gd name="connsiteX136" fmla="*/ 3089616 w 4197891"/>
              <a:gd name="connsiteY136" fmla="*/ 746387 h 2500764"/>
              <a:gd name="connsiteX137" fmla="*/ 3134851 w 4197891"/>
              <a:gd name="connsiteY137" fmla="*/ 769009 h 2500764"/>
              <a:gd name="connsiteX138" fmla="*/ 3157468 w 4197891"/>
              <a:gd name="connsiteY138" fmla="*/ 814243 h 2500764"/>
              <a:gd name="connsiteX139" fmla="*/ 3180085 w 4197891"/>
              <a:gd name="connsiteY139" fmla="*/ 836860 h 2500764"/>
              <a:gd name="connsiteX140" fmla="*/ 3225324 w 4197891"/>
              <a:gd name="connsiteY140" fmla="*/ 836860 h 2500764"/>
              <a:gd name="connsiteX141" fmla="*/ 3225324 w 4197891"/>
              <a:gd name="connsiteY141" fmla="*/ 859477 h 2500764"/>
              <a:gd name="connsiteX142" fmla="*/ 3247941 w 4197891"/>
              <a:gd name="connsiteY142" fmla="*/ 904716 h 2500764"/>
              <a:gd name="connsiteX143" fmla="*/ 3293175 w 4197891"/>
              <a:gd name="connsiteY143" fmla="*/ 927333 h 2500764"/>
              <a:gd name="connsiteX144" fmla="*/ 3315796 w 4197891"/>
              <a:gd name="connsiteY144" fmla="*/ 927333 h 2500764"/>
              <a:gd name="connsiteX145" fmla="*/ 3315796 w 4197891"/>
              <a:gd name="connsiteY145" fmla="*/ 972567 h 2500764"/>
              <a:gd name="connsiteX146" fmla="*/ 3315796 w 4197891"/>
              <a:gd name="connsiteY146" fmla="*/ 995184 h 2500764"/>
              <a:gd name="connsiteX147" fmla="*/ 3293175 w 4197891"/>
              <a:gd name="connsiteY147" fmla="*/ 995184 h 2500764"/>
              <a:gd name="connsiteX148" fmla="*/ 3293175 w 4197891"/>
              <a:gd name="connsiteY148" fmla="*/ 972567 h 2500764"/>
              <a:gd name="connsiteX149" fmla="*/ 3247941 w 4197891"/>
              <a:gd name="connsiteY149" fmla="*/ 927333 h 2500764"/>
              <a:gd name="connsiteX150" fmla="*/ 3225324 w 4197891"/>
              <a:gd name="connsiteY150" fmla="*/ 904716 h 2500764"/>
              <a:gd name="connsiteX151" fmla="*/ 3225324 w 4197891"/>
              <a:gd name="connsiteY151" fmla="*/ 927333 h 2500764"/>
              <a:gd name="connsiteX152" fmla="*/ 3180085 w 4197891"/>
              <a:gd name="connsiteY152" fmla="*/ 972567 h 2500764"/>
              <a:gd name="connsiteX153" fmla="*/ 3180085 w 4197891"/>
              <a:gd name="connsiteY153" fmla="*/ 995184 h 2500764"/>
              <a:gd name="connsiteX154" fmla="*/ 3225324 w 4197891"/>
              <a:gd name="connsiteY154" fmla="*/ 995184 h 2500764"/>
              <a:gd name="connsiteX155" fmla="*/ 3225324 w 4197891"/>
              <a:gd name="connsiteY155" fmla="*/ 1040423 h 2500764"/>
              <a:gd name="connsiteX156" fmla="*/ 3247941 w 4197891"/>
              <a:gd name="connsiteY156" fmla="*/ 1040423 h 2500764"/>
              <a:gd name="connsiteX157" fmla="*/ 3293175 w 4197891"/>
              <a:gd name="connsiteY157" fmla="*/ 1040423 h 2500764"/>
              <a:gd name="connsiteX158" fmla="*/ 3293175 w 4197891"/>
              <a:gd name="connsiteY158" fmla="*/ 1063040 h 2500764"/>
              <a:gd name="connsiteX159" fmla="*/ 3315796 w 4197891"/>
              <a:gd name="connsiteY159" fmla="*/ 1085657 h 2500764"/>
              <a:gd name="connsiteX160" fmla="*/ 3361031 w 4197891"/>
              <a:gd name="connsiteY160" fmla="*/ 1130891 h 2500764"/>
              <a:gd name="connsiteX161" fmla="*/ 3383648 w 4197891"/>
              <a:gd name="connsiteY161" fmla="*/ 1085657 h 2500764"/>
              <a:gd name="connsiteX162" fmla="*/ 3383648 w 4197891"/>
              <a:gd name="connsiteY162" fmla="*/ 1130891 h 2500764"/>
              <a:gd name="connsiteX163" fmla="*/ 3406265 w 4197891"/>
              <a:gd name="connsiteY163" fmla="*/ 1153508 h 2500764"/>
              <a:gd name="connsiteX164" fmla="*/ 3406265 w 4197891"/>
              <a:gd name="connsiteY164" fmla="*/ 1130891 h 2500764"/>
              <a:gd name="connsiteX165" fmla="*/ 3451499 w 4197891"/>
              <a:gd name="connsiteY165" fmla="*/ 1153508 h 2500764"/>
              <a:gd name="connsiteX166" fmla="*/ 3451499 w 4197891"/>
              <a:gd name="connsiteY166" fmla="*/ 1198747 h 2500764"/>
              <a:gd name="connsiteX167" fmla="*/ 3474121 w 4197891"/>
              <a:gd name="connsiteY167" fmla="*/ 1198747 h 2500764"/>
              <a:gd name="connsiteX168" fmla="*/ 3474121 w 4197891"/>
              <a:gd name="connsiteY168" fmla="*/ 1153508 h 2500764"/>
              <a:gd name="connsiteX169" fmla="*/ 3451499 w 4197891"/>
              <a:gd name="connsiteY169" fmla="*/ 1130891 h 2500764"/>
              <a:gd name="connsiteX170" fmla="*/ 3451499 w 4197891"/>
              <a:gd name="connsiteY170" fmla="*/ 1085657 h 2500764"/>
              <a:gd name="connsiteX171" fmla="*/ 3406265 w 4197891"/>
              <a:gd name="connsiteY171" fmla="*/ 1085657 h 2500764"/>
              <a:gd name="connsiteX172" fmla="*/ 3406265 w 4197891"/>
              <a:gd name="connsiteY172" fmla="*/ 1063040 h 2500764"/>
              <a:gd name="connsiteX173" fmla="*/ 3383648 w 4197891"/>
              <a:gd name="connsiteY173" fmla="*/ 1063040 h 2500764"/>
              <a:gd name="connsiteX174" fmla="*/ 3361031 w 4197891"/>
              <a:gd name="connsiteY174" fmla="*/ 1063040 h 2500764"/>
              <a:gd name="connsiteX175" fmla="*/ 3361031 w 4197891"/>
              <a:gd name="connsiteY175" fmla="*/ 1040423 h 2500764"/>
              <a:gd name="connsiteX176" fmla="*/ 3361031 w 4197891"/>
              <a:gd name="connsiteY176" fmla="*/ 995184 h 2500764"/>
              <a:gd name="connsiteX177" fmla="*/ 3361031 w 4197891"/>
              <a:gd name="connsiteY177" fmla="*/ 972567 h 2500764"/>
              <a:gd name="connsiteX178" fmla="*/ 3361031 w 4197891"/>
              <a:gd name="connsiteY178" fmla="*/ 927333 h 2500764"/>
              <a:gd name="connsiteX179" fmla="*/ 3383648 w 4197891"/>
              <a:gd name="connsiteY179" fmla="*/ 927333 h 2500764"/>
              <a:gd name="connsiteX180" fmla="*/ 3406265 w 4197891"/>
              <a:gd name="connsiteY180" fmla="*/ 972567 h 2500764"/>
              <a:gd name="connsiteX181" fmla="*/ 3451499 w 4197891"/>
              <a:gd name="connsiteY181" fmla="*/ 995184 h 2500764"/>
              <a:gd name="connsiteX182" fmla="*/ 3474121 w 4197891"/>
              <a:gd name="connsiteY182" fmla="*/ 1040423 h 2500764"/>
              <a:gd name="connsiteX183" fmla="*/ 3519355 w 4197891"/>
              <a:gd name="connsiteY183" fmla="*/ 1063040 h 2500764"/>
              <a:gd name="connsiteX184" fmla="*/ 3519355 w 4197891"/>
              <a:gd name="connsiteY184" fmla="*/ 1085657 h 2500764"/>
              <a:gd name="connsiteX185" fmla="*/ 3541972 w 4197891"/>
              <a:gd name="connsiteY185" fmla="*/ 1085657 h 2500764"/>
              <a:gd name="connsiteX186" fmla="*/ 3587211 w 4197891"/>
              <a:gd name="connsiteY186" fmla="*/ 1130891 h 2500764"/>
              <a:gd name="connsiteX187" fmla="*/ 3609828 w 4197891"/>
              <a:gd name="connsiteY187" fmla="*/ 1130891 h 2500764"/>
              <a:gd name="connsiteX188" fmla="*/ 3609828 w 4197891"/>
              <a:gd name="connsiteY188" fmla="*/ 1085657 h 2500764"/>
              <a:gd name="connsiteX189" fmla="*/ 3609828 w 4197891"/>
              <a:gd name="connsiteY189" fmla="*/ 1063040 h 2500764"/>
              <a:gd name="connsiteX190" fmla="*/ 3632445 w 4197891"/>
              <a:gd name="connsiteY190" fmla="*/ 1063040 h 2500764"/>
              <a:gd name="connsiteX191" fmla="*/ 3632445 w 4197891"/>
              <a:gd name="connsiteY191" fmla="*/ 1040423 h 2500764"/>
              <a:gd name="connsiteX192" fmla="*/ 3609828 w 4197891"/>
              <a:gd name="connsiteY192" fmla="*/ 995184 h 2500764"/>
              <a:gd name="connsiteX193" fmla="*/ 3609828 w 4197891"/>
              <a:gd name="connsiteY193" fmla="*/ 972567 h 2500764"/>
              <a:gd name="connsiteX194" fmla="*/ 3609828 w 4197891"/>
              <a:gd name="connsiteY194" fmla="*/ 927333 h 2500764"/>
              <a:gd name="connsiteX195" fmla="*/ 3677679 w 4197891"/>
              <a:gd name="connsiteY195" fmla="*/ 904716 h 2500764"/>
              <a:gd name="connsiteX196" fmla="*/ 3745535 w 4197891"/>
              <a:gd name="connsiteY196" fmla="*/ 859477 h 2500764"/>
              <a:gd name="connsiteX197" fmla="*/ 3768152 w 4197891"/>
              <a:gd name="connsiteY197" fmla="*/ 859477 h 2500764"/>
              <a:gd name="connsiteX198" fmla="*/ 3745535 w 4197891"/>
              <a:gd name="connsiteY198" fmla="*/ 904716 h 2500764"/>
              <a:gd name="connsiteX199" fmla="*/ 3700296 w 4197891"/>
              <a:gd name="connsiteY199" fmla="*/ 904716 h 2500764"/>
              <a:gd name="connsiteX200" fmla="*/ 3768152 w 4197891"/>
              <a:gd name="connsiteY200" fmla="*/ 927333 h 2500764"/>
              <a:gd name="connsiteX201" fmla="*/ 3768152 w 4197891"/>
              <a:gd name="connsiteY201" fmla="*/ 972567 h 2500764"/>
              <a:gd name="connsiteX202" fmla="*/ 3790769 w 4197891"/>
              <a:gd name="connsiteY202" fmla="*/ 972567 h 2500764"/>
              <a:gd name="connsiteX203" fmla="*/ 3768152 w 4197891"/>
              <a:gd name="connsiteY203" fmla="*/ 995184 h 2500764"/>
              <a:gd name="connsiteX204" fmla="*/ 3768152 w 4197891"/>
              <a:gd name="connsiteY204" fmla="*/ 1040423 h 2500764"/>
              <a:gd name="connsiteX205" fmla="*/ 3745535 w 4197891"/>
              <a:gd name="connsiteY205" fmla="*/ 1040423 h 2500764"/>
              <a:gd name="connsiteX206" fmla="*/ 3700296 w 4197891"/>
              <a:gd name="connsiteY206" fmla="*/ 1040423 h 2500764"/>
              <a:gd name="connsiteX207" fmla="*/ 3677679 w 4197891"/>
              <a:gd name="connsiteY207" fmla="*/ 1040423 h 2500764"/>
              <a:gd name="connsiteX208" fmla="*/ 3677679 w 4197891"/>
              <a:gd name="connsiteY208" fmla="*/ 1063040 h 2500764"/>
              <a:gd name="connsiteX209" fmla="*/ 3700296 w 4197891"/>
              <a:gd name="connsiteY209" fmla="*/ 1130891 h 2500764"/>
              <a:gd name="connsiteX210" fmla="*/ 3700296 w 4197891"/>
              <a:gd name="connsiteY210" fmla="*/ 1153508 h 2500764"/>
              <a:gd name="connsiteX211" fmla="*/ 3700296 w 4197891"/>
              <a:gd name="connsiteY211" fmla="*/ 1221364 h 2500764"/>
              <a:gd name="connsiteX212" fmla="*/ 3700296 w 4197891"/>
              <a:gd name="connsiteY212" fmla="*/ 1266598 h 2500764"/>
              <a:gd name="connsiteX213" fmla="*/ 3745535 w 4197891"/>
              <a:gd name="connsiteY213" fmla="*/ 1289215 h 2500764"/>
              <a:gd name="connsiteX214" fmla="*/ 3745535 w 4197891"/>
              <a:gd name="connsiteY214" fmla="*/ 1311832 h 2500764"/>
              <a:gd name="connsiteX215" fmla="*/ 3700296 w 4197891"/>
              <a:gd name="connsiteY215" fmla="*/ 1311832 h 2500764"/>
              <a:gd name="connsiteX216" fmla="*/ 3700296 w 4197891"/>
              <a:gd name="connsiteY216" fmla="*/ 1357071 h 2500764"/>
              <a:gd name="connsiteX217" fmla="*/ 3700296 w 4197891"/>
              <a:gd name="connsiteY217" fmla="*/ 1379688 h 2500764"/>
              <a:gd name="connsiteX218" fmla="*/ 3745535 w 4197891"/>
              <a:gd name="connsiteY218" fmla="*/ 1424922 h 2500764"/>
              <a:gd name="connsiteX219" fmla="*/ 3768152 w 4197891"/>
              <a:gd name="connsiteY219" fmla="*/ 1447539 h 2500764"/>
              <a:gd name="connsiteX220" fmla="*/ 3790769 w 4197891"/>
              <a:gd name="connsiteY220" fmla="*/ 1447539 h 2500764"/>
              <a:gd name="connsiteX221" fmla="*/ 3790769 w 4197891"/>
              <a:gd name="connsiteY221" fmla="*/ 1470161 h 2500764"/>
              <a:gd name="connsiteX222" fmla="*/ 3790769 w 4197891"/>
              <a:gd name="connsiteY222" fmla="*/ 1515395 h 2500764"/>
              <a:gd name="connsiteX223" fmla="*/ 3790769 w 4197891"/>
              <a:gd name="connsiteY223" fmla="*/ 1538012 h 2500764"/>
              <a:gd name="connsiteX224" fmla="*/ 3836003 w 4197891"/>
              <a:gd name="connsiteY224" fmla="*/ 1538012 h 2500764"/>
              <a:gd name="connsiteX225" fmla="*/ 3858625 w 4197891"/>
              <a:gd name="connsiteY225" fmla="*/ 1538012 h 2500764"/>
              <a:gd name="connsiteX226" fmla="*/ 3903859 w 4197891"/>
              <a:gd name="connsiteY226" fmla="*/ 1583247 h 2500764"/>
              <a:gd name="connsiteX227" fmla="*/ 3903859 w 4197891"/>
              <a:gd name="connsiteY227" fmla="*/ 1605868 h 2500764"/>
              <a:gd name="connsiteX228" fmla="*/ 3926476 w 4197891"/>
              <a:gd name="connsiteY228" fmla="*/ 1651102 h 2500764"/>
              <a:gd name="connsiteX229" fmla="*/ 3926476 w 4197891"/>
              <a:gd name="connsiteY229" fmla="*/ 1673720 h 2500764"/>
              <a:gd name="connsiteX230" fmla="*/ 3971710 w 4197891"/>
              <a:gd name="connsiteY230" fmla="*/ 1673720 h 2500764"/>
              <a:gd name="connsiteX231" fmla="*/ 3971710 w 4197891"/>
              <a:gd name="connsiteY231" fmla="*/ 1696337 h 2500764"/>
              <a:gd name="connsiteX232" fmla="*/ 3994327 w 4197891"/>
              <a:gd name="connsiteY232" fmla="*/ 1696337 h 2500764"/>
              <a:gd name="connsiteX233" fmla="*/ 4016949 w 4197891"/>
              <a:gd name="connsiteY233" fmla="*/ 1741571 h 2500764"/>
              <a:gd name="connsiteX234" fmla="*/ 4016949 w 4197891"/>
              <a:gd name="connsiteY234" fmla="*/ 1764193 h 2500764"/>
              <a:gd name="connsiteX235" fmla="*/ 4016949 w 4197891"/>
              <a:gd name="connsiteY235" fmla="*/ 1832044 h 2500764"/>
              <a:gd name="connsiteX236" fmla="*/ 4062183 w 4197891"/>
              <a:gd name="connsiteY236" fmla="*/ 1877278 h 2500764"/>
              <a:gd name="connsiteX237" fmla="*/ 4062183 w 4197891"/>
              <a:gd name="connsiteY237" fmla="*/ 1899900 h 2500764"/>
              <a:gd name="connsiteX238" fmla="*/ 4084800 w 4197891"/>
              <a:gd name="connsiteY238" fmla="*/ 1899900 h 2500764"/>
              <a:gd name="connsiteX239" fmla="*/ 4084800 w 4197891"/>
              <a:gd name="connsiteY239" fmla="*/ 1922517 h 2500764"/>
              <a:gd name="connsiteX240" fmla="*/ 4130039 w 4197891"/>
              <a:gd name="connsiteY240" fmla="*/ 1967751 h 2500764"/>
              <a:gd name="connsiteX241" fmla="*/ 4130039 w 4197891"/>
              <a:gd name="connsiteY241" fmla="*/ 1990368 h 2500764"/>
              <a:gd name="connsiteX242" fmla="*/ 4130039 w 4197891"/>
              <a:gd name="connsiteY242" fmla="*/ 2035607 h 2500764"/>
              <a:gd name="connsiteX243" fmla="*/ 4130039 w 4197891"/>
              <a:gd name="connsiteY243" fmla="*/ 2058224 h 2500764"/>
              <a:gd name="connsiteX244" fmla="*/ 4130039 w 4197891"/>
              <a:gd name="connsiteY244" fmla="*/ 2103458 h 2500764"/>
              <a:gd name="connsiteX245" fmla="*/ 4152656 w 4197891"/>
              <a:gd name="connsiteY245" fmla="*/ 2126075 h 2500764"/>
              <a:gd name="connsiteX246" fmla="*/ 4152656 w 4197891"/>
              <a:gd name="connsiteY246" fmla="*/ 2148692 h 2500764"/>
              <a:gd name="connsiteX247" fmla="*/ 4197891 w 4197891"/>
              <a:gd name="connsiteY247" fmla="*/ 2193931 h 2500764"/>
              <a:gd name="connsiteX248" fmla="*/ 4197891 w 4197891"/>
              <a:gd name="connsiteY248" fmla="*/ 2216548 h 2500764"/>
              <a:gd name="connsiteX249" fmla="*/ 4197891 w 4197891"/>
              <a:gd name="connsiteY249" fmla="*/ 2284399 h 2500764"/>
              <a:gd name="connsiteX250" fmla="*/ 4197891 w 4197891"/>
              <a:gd name="connsiteY250" fmla="*/ 2329638 h 2500764"/>
              <a:gd name="connsiteX251" fmla="*/ 4197891 w 4197891"/>
              <a:gd name="connsiteY251" fmla="*/ 2352255 h 2500764"/>
              <a:gd name="connsiteX252" fmla="*/ 4197891 w 4197891"/>
              <a:gd name="connsiteY252" fmla="*/ 2374872 h 2500764"/>
              <a:gd name="connsiteX253" fmla="*/ 4197891 w 4197891"/>
              <a:gd name="connsiteY253" fmla="*/ 2420106 h 2500764"/>
              <a:gd name="connsiteX254" fmla="*/ 4197891 w 4197891"/>
              <a:gd name="connsiteY254" fmla="*/ 2442723 h 2500764"/>
              <a:gd name="connsiteX255" fmla="*/ 4197891 w 4197891"/>
              <a:gd name="connsiteY255" fmla="*/ 2487962 h 2500764"/>
              <a:gd name="connsiteX256" fmla="*/ 4197891 w 4197891"/>
              <a:gd name="connsiteY256" fmla="*/ 2500764 h 2500764"/>
              <a:gd name="connsiteX257" fmla="*/ 0 w 4197891"/>
              <a:gd name="connsiteY257" fmla="*/ 2500764 h 2500764"/>
              <a:gd name="connsiteX258" fmla="*/ 0 w 4197891"/>
              <a:gd name="connsiteY258" fmla="*/ 1896889 h 2500764"/>
              <a:gd name="connsiteX259" fmla="*/ 58821 w 4197891"/>
              <a:gd name="connsiteY259" fmla="*/ 1877278 h 2500764"/>
              <a:gd name="connsiteX260" fmla="*/ 126677 w 4197891"/>
              <a:gd name="connsiteY260" fmla="*/ 1832044 h 2500764"/>
              <a:gd name="connsiteX261" fmla="*/ 217150 w 4197891"/>
              <a:gd name="connsiteY261" fmla="*/ 1809427 h 2500764"/>
              <a:gd name="connsiteX262" fmla="*/ 285001 w 4197891"/>
              <a:gd name="connsiteY262" fmla="*/ 1764193 h 2500764"/>
              <a:gd name="connsiteX263" fmla="*/ 375474 w 4197891"/>
              <a:gd name="connsiteY263" fmla="*/ 1741571 h 2500764"/>
              <a:gd name="connsiteX264" fmla="*/ 488564 w 4197891"/>
              <a:gd name="connsiteY264" fmla="*/ 1696337 h 2500764"/>
              <a:gd name="connsiteX265" fmla="*/ 556415 w 4197891"/>
              <a:gd name="connsiteY265" fmla="*/ 1673720 h 2500764"/>
              <a:gd name="connsiteX266" fmla="*/ 737357 w 4197891"/>
              <a:gd name="connsiteY266" fmla="*/ 1651102 h 2500764"/>
              <a:gd name="connsiteX267" fmla="*/ 940920 w 4197891"/>
              <a:gd name="connsiteY267" fmla="*/ 1651102 h 2500764"/>
              <a:gd name="connsiteX268" fmla="*/ 940920 w 4197891"/>
              <a:gd name="connsiteY268" fmla="*/ 1605868 h 2500764"/>
              <a:gd name="connsiteX269" fmla="*/ 1008771 w 4197891"/>
              <a:gd name="connsiteY269" fmla="*/ 1605868 h 2500764"/>
              <a:gd name="connsiteX270" fmla="*/ 1031393 w 4197891"/>
              <a:gd name="connsiteY270" fmla="*/ 1605868 h 2500764"/>
              <a:gd name="connsiteX271" fmla="*/ 1054010 w 4197891"/>
              <a:gd name="connsiteY271" fmla="*/ 1605868 h 2500764"/>
              <a:gd name="connsiteX272" fmla="*/ 1054010 w 4197891"/>
              <a:gd name="connsiteY272" fmla="*/ 1583247 h 2500764"/>
              <a:gd name="connsiteX273" fmla="*/ 1099244 w 4197891"/>
              <a:gd name="connsiteY273" fmla="*/ 1605868 h 2500764"/>
              <a:gd name="connsiteX274" fmla="*/ 1099244 w 4197891"/>
              <a:gd name="connsiteY274" fmla="*/ 1583247 h 2500764"/>
              <a:gd name="connsiteX275" fmla="*/ 1054010 w 4197891"/>
              <a:gd name="connsiteY275" fmla="*/ 1538012 h 2500764"/>
              <a:gd name="connsiteX276" fmla="*/ 1031393 w 4197891"/>
              <a:gd name="connsiteY276" fmla="*/ 1515395 h 2500764"/>
              <a:gd name="connsiteX277" fmla="*/ 1008771 w 4197891"/>
              <a:gd name="connsiteY277" fmla="*/ 1515395 h 2500764"/>
              <a:gd name="connsiteX278" fmla="*/ 963537 w 4197891"/>
              <a:gd name="connsiteY278" fmla="*/ 1538012 h 2500764"/>
              <a:gd name="connsiteX279" fmla="*/ 963537 w 4197891"/>
              <a:gd name="connsiteY279" fmla="*/ 1515395 h 2500764"/>
              <a:gd name="connsiteX280" fmla="*/ 963537 w 4197891"/>
              <a:gd name="connsiteY280" fmla="*/ 1470161 h 2500764"/>
              <a:gd name="connsiteX281" fmla="*/ 940920 w 4197891"/>
              <a:gd name="connsiteY281" fmla="*/ 1470161 h 2500764"/>
              <a:gd name="connsiteX282" fmla="*/ 895685 w 4197891"/>
              <a:gd name="connsiteY282" fmla="*/ 1470161 h 2500764"/>
              <a:gd name="connsiteX283" fmla="*/ 873064 w 4197891"/>
              <a:gd name="connsiteY283" fmla="*/ 1470161 h 2500764"/>
              <a:gd name="connsiteX284" fmla="*/ 827830 w 4197891"/>
              <a:gd name="connsiteY284" fmla="*/ 1470161 h 2500764"/>
              <a:gd name="connsiteX285" fmla="*/ 827830 w 4197891"/>
              <a:gd name="connsiteY285" fmla="*/ 1447539 h 2500764"/>
              <a:gd name="connsiteX286" fmla="*/ 805213 w 4197891"/>
              <a:gd name="connsiteY286" fmla="*/ 1447539 h 2500764"/>
              <a:gd name="connsiteX287" fmla="*/ 782596 w 4197891"/>
              <a:gd name="connsiteY287" fmla="*/ 1447539 h 2500764"/>
              <a:gd name="connsiteX288" fmla="*/ 737357 w 4197891"/>
              <a:gd name="connsiteY288" fmla="*/ 1470161 h 2500764"/>
              <a:gd name="connsiteX289" fmla="*/ 714740 w 4197891"/>
              <a:gd name="connsiteY289" fmla="*/ 1470161 h 2500764"/>
              <a:gd name="connsiteX290" fmla="*/ 714740 w 4197891"/>
              <a:gd name="connsiteY290" fmla="*/ 1447539 h 2500764"/>
              <a:gd name="connsiteX291" fmla="*/ 669505 w 4197891"/>
              <a:gd name="connsiteY291" fmla="*/ 1447539 h 2500764"/>
              <a:gd name="connsiteX292" fmla="*/ 646888 w 4197891"/>
              <a:gd name="connsiteY292" fmla="*/ 1447539 h 2500764"/>
              <a:gd name="connsiteX293" fmla="*/ 601649 w 4197891"/>
              <a:gd name="connsiteY293" fmla="*/ 1447539 h 2500764"/>
              <a:gd name="connsiteX294" fmla="*/ 556415 w 4197891"/>
              <a:gd name="connsiteY294" fmla="*/ 1424922 h 2500764"/>
              <a:gd name="connsiteX295" fmla="*/ 556415 w 4197891"/>
              <a:gd name="connsiteY295" fmla="*/ 1447539 h 2500764"/>
              <a:gd name="connsiteX296" fmla="*/ 511181 w 4197891"/>
              <a:gd name="connsiteY296" fmla="*/ 1447539 h 2500764"/>
              <a:gd name="connsiteX297" fmla="*/ 511181 w 4197891"/>
              <a:gd name="connsiteY297" fmla="*/ 1424922 h 2500764"/>
              <a:gd name="connsiteX298" fmla="*/ 488564 w 4197891"/>
              <a:gd name="connsiteY298" fmla="*/ 1379688 h 2500764"/>
              <a:gd name="connsiteX299" fmla="*/ 488564 w 4197891"/>
              <a:gd name="connsiteY299" fmla="*/ 1424922 h 2500764"/>
              <a:gd name="connsiteX300" fmla="*/ 488564 w 4197891"/>
              <a:gd name="connsiteY300" fmla="*/ 1447539 h 2500764"/>
              <a:gd name="connsiteX301" fmla="*/ 443325 w 4197891"/>
              <a:gd name="connsiteY301" fmla="*/ 1424922 h 2500764"/>
              <a:gd name="connsiteX302" fmla="*/ 443325 w 4197891"/>
              <a:gd name="connsiteY302" fmla="*/ 1379688 h 2500764"/>
              <a:gd name="connsiteX303" fmla="*/ 420708 w 4197891"/>
              <a:gd name="connsiteY303" fmla="*/ 1379688 h 2500764"/>
              <a:gd name="connsiteX304" fmla="*/ 375474 w 4197891"/>
              <a:gd name="connsiteY304" fmla="*/ 1379688 h 2500764"/>
              <a:gd name="connsiteX305" fmla="*/ 375474 w 4197891"/>
              <a:gd name="connsiteY305" fmla="*/ 1424922 h 2500764"/>
              <a:gd name="connsiteX306" fmla="*/ 352857 w 4197891"/>
              <a:gd name="connsiteY306" fmla="*/ 1379688 h 2500764"/>
              <a:gd name="connsiteX307" fmla="*/ 330235 w 4197891"/>
              <a:gd name="connsiteY307" fmla="*/ 1379688 h 2500764"/>
              <a:gd name="connsiteX308" fmla="*/ 330235 w 4197891"/>
              <a:gd name="connsiteY308" fmla="*/ 1357071 h 2500764"/>
              <a:gd name="connsiteX309" fmla="*/ 285001 w 4197891"/>
              <a:gd name="connsiteY309" fmla="*/ 1357071 h 2500764"/>
              <a:gd name="connsiteX310" fmla="*/ 262384 w 4197891"/>
              <a:gd name="connsiteY310" fmla="*/ 1357071 h 2500764"/>
              <a:gd name="connsiteX311" fmla="*/ 262384 w 4197891"/>
              <a:gd name="connsiteY311" fmla="*/ 1311832 h 2500764"/>
              <a:gd name="connsiteX312" fmla="*/ 285001 w 4197891"/>
              <a:gd name="connsiteY312" fmla="*/ 1311832 h 2500764"/>
              <a:gd name="connsiteX313" fmla="*/ 330235 w 4197891"/>
              <a:gd name="connsiteY313" fmla="*/ 1311832 h 2500764"/>
              <a:gd name="connsiteX314" fmla="*/ 352857 w 4197891"/>
              <a:gd name="connsiteY314" fmla="*/ 1311832 h 2500764"/>
              <a:gd name="connsiteX315" fmla="*/ 375474 w 4197891"/>
              <a:gd name="connsiteY315" fmla="*/ 1311832 h 2500764"/>
              <a:gd name="connsiteX316" fmla="*/ 420708 w 4197891"/>
              <a:gd name="connsiteY316" fmla="*/ 1311832 h 2500764"/>
              <a:gd name="connsiteX317" fmla="*/ 443325 w 4197891"/>
              <a:gd name="connsiteY317" fmla="*/ 1357071 h 2500764"/>
              <a:gd name="connsiteX318" fmla="*/ 488564 w 4197891"/>
              <a:gd name="connsiteY318" fmla="*/ 1357071 h 2500764"/>
              <a:gd name="connsiteX319" fmla="*/ 511181 w 4197891"/>
              <a:gd name="connsiteY319" fmla="*/ 1357071 h 2500764"/>
              <a:gd name="connsiteX320" fmla="*/ 556415 w 4197891"/>
              <a:gd name="connsiteY320" fmla="*/ 1357071 h 2500764"/>
              <a:gd name="connsiteX321" fmla="*/ 579032 w 4197891"/>
              <a:gd name="connsiteY321" fmla="*/ 1379688 h 2500764"/>
              <a:gd name="connsiteX322" fmla="*/ 601649 w 4197891"/>
              <a:gd name="connsiteY322" fmla="*/ 1379688 h 2500764"/>
              <a:gd name="connsiteX323" fmla="*/ 646888 w 4197891"/>
              <a:gd name="connsiteY323" fmla="*/ 1379688 h 2500764"/>
              <a:gd name="connsiteX324" fmla="*/ 669505 w 4197891"/>
              <a:gd name="connsiteY324" fmla="*/ 1379688 h 2500764"/>
              <a:gd name="connsiteX325" fmla="*/ 714740 w 4197891"/>
              <a:gd name="connsiteY325" fmla="*/ 1379688 h 2500764"/>
              <a:gd name="connsiteX326" fmla="*/ 714740 w 4197891"/>
              <a:gd name="connsiteY326" fmla="*/ 1357071 h 2500764"/>
              <a:gd name="connsiteX327" fmla="*/ 669505 w 4197891"/>
              <a:gd name="connsiteY327" fmla="*/ 1357071 h 2500764"/>
              <a:gd name="connsiteX328" fmla="*/ 646888 w 4197891"/>
              <a:gd name="connsiteY328" fmla="*/ 1311832 h 2500764"/>
              <a:gd name="connsiteX329" fmla="*/ 601649 w 4197891"/>
              <a:gd name="connsiteY329" fmla="*/ 1311832 h 2500764"/>
              <a:gd name="connsiteX330" fmla="*/ 556415 w 4197891"/>
              <a:gd name="connsiteY330" fmla="*/ 1289215 h 2500764"/>
              <a:gd name="connsiteX331" fmla="*/ 488564 w 4197891"/>
              <a:gd name="connsiteY331" fmla="*/ 1266598 h 2500764"/>
              <a:gd name="connsiteX332" fmla="*/ 330235 w 4197891"/>
              <a:gd name="connsiteY332" fmla="*/ 1221364 h 2500764"/>
              <a:gd name="connsiteX333" fmla="*/ 285001 w 4197891"/>
              <a:gd name="connsiteY333" fmla="*/ 1221364 h 2500764"/>
              <a:gd name="connsiteX334" fmla="*/ 217150 w 4197891"/>
              <a:gd name="connsiteY334" fmla="*/ 1198747 h 2500764"/>
              <a:gd name="connsiteX335" fmla="*/ 171911 w 4197891"/>
              <a:gd name="connsiteY335" fmla="*/ 1198747 h 2500764"/>
              <a:gd name="connsiteX336" fmla="*/ 171911 w 4197891"/>
              <a:gd name="connsiteY336" fmla="*/ 1153508 h 2500764"/>
              <a:gd name="connsiteX337" fmla="*/ 126677 w 4197891"/>
              <a:gd name="connsiteY337" fmla="*/ 1153508 h 2500764"/>
              <a:gd name="connsiteX338" fmla="*/ 58821 w 4197891"/>
              <a:gd name="connsiteY338" fmla="*/ 1130891 h 2500764"/>
              <a:gd name="connsiteX339" fmla="*/ 36204 w 4197891"/>
              <a:gd name="connsiteY339" fmla="*/ 1130891 h 2500764"/>
              <a:gd name="connsiteX340" fmla="*/ 0 w 4197891"/>
              <a:gd name="connsiteY340" fmla="*/ 1094688 h 2500764"/>
              <a:gd name="connsiteX341" fmla="*/ 0 w 4197891"/>
              <a:gd name="connsiteY341" fmla="*/ 1063040 h 2500764"/>
              <a:gd name="connsiteX342" fmla="*/ 36204 w 4197891"/>
              <a:gd name="connsiteY342" fmla="*/ 1063040 h 2500764"/>
              <a:gd name="connsiteX343" fmla="*/ 58821 w 4197891"/>
              <a:gd name="connsiteY343" fmla="*/ 1085657 h 2500764"/>
              <a:gd name="connsiteX344" fmla="*/ 126677 w 4197891"/>
              <a:gd name="connsiteY344" fmla="*/ 1085657 h 2500764"/>
              <a:gd name="connsiteX345" fmla="*/ 194528 w 4197891"/>
              <a:gd name="connsiteY345" fmla="*/ 1130891 h 2500764"/>
              <a:gd name="connsiteX346" fmla="*/ 217150 w 4197891"/>
              <a:gd name="connsiteY346" fmla="*/ 1130891 h 2500764"/>
              <a:gd name="connsiteX347" fmla="*/ 262384 w 4197891"/>
              <a:gd name="connsiteY347" fmla="*/ 1130891 h 2500764"/>
              <a:gd name="connsiteX348" fmla="*/ 285001 w 4197891"/>
              <a:gd name="connsiteY348" fmla="*/ 1153508 h 2500764"/>
              <a:gd name="connsiteX349" fmla="*/ 330235 w 4197891"/>
              <a:gd name="connsiteY349" fmla="*/ 1153508 h 2500764"/>
              <a:gd name="connsiteX350" fmla="*/ 352857 w 4197891"/>
              <a:gd name="connsiteY350" fmla="*/ 1153508 h 2500764"/>
              <a:gd name="connsiteX351" fmla="*/ 375474 w 4197891"/>
              <a:gd name="connsiteY351" fmla="*/ 1153508 h 2500764"/>
              <a:gd name="connsiteX352" fmla="*/ 375474 w 4197891"/>
              <a:gd name="connsiteY352" fmla="*/ 1198747 h 2500764"/>
              <a:gd name="connsiteX353" fmla="*/ 420708 w 4197891"/>
              <a:gd name="connsiteY353" fmla="*/ 1198747 h 2500764"/>
              <a:gd name="connsiteX354" fmla="*/ 443325 w 4197891"/>
              <a:gd name="connsiteY354" fmla="*/ 1198747 h 2500764"/>
              <a:gd name="connsiteX355" fmla="*/ 488564 w 4197891"/>
              <a:gd name="connsiteY355" fmla="*/ 1198747 h 2500764"/>
              <a:gd name="connsiteX356" fmla="*/ 511181 w 4197891"/>
              <a:gd name="connsiteY356" fmla="*/ 1198747 h 2500764"/>
              <a:gd name="connsiteX357" fmla="*/ 556415 w 4197891"/>
              <a:gd name="connsiteY357" fmla="*/ 1198747 h 2500764"/>
              <a:gd name="connsiteX358" fmla="*/ 556415 w 4197891"/>
              <a:gd name="connsiteY358" fmla="*/ 1221364 h 2500764"/>
              <a:gd name="connsiteX359" fmla="*/ 579032 w 4197891"/>
              <a:gd name="connsiteY359" fmla="*/ 1221364 h 2500764"/>
              <a:gd name="connsiteX360" fmla="*/ 579032 w 4197891"/>
              <a:gd name="connsiteY360" fmla="*/ 1198747 h 2500764"/>
              <a:gd name="connsiteX361" fmla="*/ 601649 w 4197891"/>
              <a:gd name="connsiteY361" fmla="*/ 1198747 h 2500764"/>
              <a:gd name="connsiteX362" fmla="*/ 646888 w 4197891"/>
              <a:gd name="connsiteY362" fmla="*/ 1221364 h 2500764"/>
              <a:gd name="connsiteX363" fmla="*/ 669505 w 4197891"/>
              <a:gd name="connsiteY363" fmla="*/ 1266598 h 2500764"/>
              <a:gd name="connsiteX364" fmla="*/ 714740 w 4197891"/>
              <a:gd name="connsiteY364" fmla="*/ 1266598 h 2500764"/>
              <a:gd name="connsiteX365" fmla="*/ 714740 w 4197891"/>
              <a:gd name="connsiteY365" fmla="*/ 1221364 h 2500764"/>
              <a:gd name="connsiteX366" fmla="*/ 669505 w 4197891"/>
              <a:gd name="connsiteY366" fmla="*/ 1198747 h 2500764"/>
              <a:gd name="connsiteX367" fmla="*/ 646888 w 4197891"/>
              <a:gd name="connsiteY367" fmla="*/ 1198747 h 2500764"/>
              <a:gd name="connsiteX368" fmla="*/ 601649 w 4197891"/>
              <a:gd name="connsiteY368" fmla="*/ 1198747 h 2500764"/>
              <a:gd name="connsiteX369" fmla="*/ 601649 w 4197891"/>
              <a:gd name="connsiteY369" fmla="*/ 1153508 h 2500764"/>
              <a:gd name="connsiteX370" fmla="*/ 579032 w 4197891"/>
              <a:gd name="connsiteY370" fmla="*/ 1130891 h 2500764"/>
              <a:gd name="connsiteX371" fmla="*/ 579032 w 4197891"/>
              <a:gd name="connsiteY371" fmla="*/ 1153508 h 2500764"/>
              <a:gd name="connsiteX372" fmla="*/ 556415 w 4197891"/>
              <a:gd name="connsiteY372" fmla="*/ 1153508 h 2500764"/>
              <a:gd name="connsiteX373" fmla="*/ 511181 w 4197891"/>
              <a:gd name="connsiteY373" fmla="*/ 1130891 h 2500764"/>
              <a:gd name="connsiteX374" fmla="*/ 488564 w 4197891"/>
              <a:gd name="connsiteY374" fmla="*/ 1085657 h 2500764"/>
              <a:gd name="connsiteX375" fmla="*/ 443325 w 4197891"/>
              <a:gd name="connsiteY375" fmla="*/ 1085657 h 2500764"/>
              <a:gd name="connsiteX376" fmla="*/ 443325 w 4197891"/>
              <a:gd name="connsiteY376" fmla="*/ 1063040 h 2500764"/>
              <a:gd name="connsiteX377" fmla="*/ 420708 w 4197891"/>
              <a:gd name="connsiteY377" fmla="*/ 1063040 h 2500764"/>
              <a:gd name="connsiteX378" fmla="*/ 375474 w 4197891"/>
              <a:gd name="connsiteY378" fmla="*/ 1040423 h 2500764"/>
              <a:gd name="connsiteX379" fmla="*/ 352857 w 4197891"/>
              <a:gd name="connsiteY379" fmla="*/ 1040423 h 2500764"/>
              <a:gd name="connsiteX380" fmla="*/ 330235 w 4197891"/>
              <a:gd name="connsiteY380" fmla="*/ 1040423 h 2500764"/>
              <a:gd name="connsiteX381" fmla="*/ 285001 w 4197891"/>
              <a:gd name="connsiteY381" fmla="*/ 1040423 h 2500764"/>
              <a:gd name="connsiteX382" fmla="*/ 262384 w 4197891"/>
              <a:gd name="connsiteY382" fmla="*/ 995184 h 2500764"/>
              <a:gd name="connsiteX383" fmla="*/ 217150 w 4197891"/>
              <a:gd name="connsiteY383" fmla="*/ 1040423 h 2500764"/>
              <a:gd name="connsiteX384" fmla="*/ 194528 w 4197891"/>
              <a:gd name="connsiteY384" fmla="*/ 995184 h 2500764"/>
              <a:gd name="connsiteX385" fmla="*/ 171911 w 4197891"/>
              <a:gd name="connsiteY385" fmla="*/ 972567 h 2500764"/>
              <a:gd name="connsiteX386" fmla="*/ 126677 w 4197891"/>
              <a:gd name="connsiteY386" fmla="*/ 972567 h 2500764"/>
              <a:gd name="connsiteX387" fmla="*/ 104060 w 4197891"/>
              <a:gd name="connsiteY387" fmla="*/ 972567 h 2500764"/>
              <a:gd name="connsiteX388" fmla="*/ 58821 w 4197891"/>
              <a:gd name="connsiteY388" fmla="*/ 972567 h 2500764"/>
              <a:gd name="connsiteX389" fmla="*/ 36204 w 4197891"/>
              <a:gd name="connsiteY389" fmla="*/ 972567 h 2500764"/>
              <a:gd name="connsiteX390" fmla="*/ 36204 w 4197891"/>
              <a:gd name="connsiteY390" fmla="*/ 927333 h 2500764"/>
              <a:gd name="connsiteX391" fmla="*/ 0 w 4197891"/>
              <a:gd name="connsiteY391" fmla="*/ 915265 h 2500764"/>
              <a:gd name="connsiteX392" fmla="*/ 0 w 4197891"/>
              <a:gd name="connsiteY392" fmla="*/ 895685 h 2500764"/>
              <a:gd name="connsiteX393" fmla="*/ 36204 w 4197891"/>
              <a:gd name="connsiteY393" fmla="*/ 859477 h 2500764"/>
              <a:gd name="connsiteX394" fmla="*/ 58821 w 4197891"/>
              <a:gd name="connsiteY394" fmla="*/ 859477 h 2500764"/>
              <a:gd name="connsiteX395" fmla="*/ 36204 w 4197891"/>
              <a:gd name="connsiteY395" fmla="*/ 836860 h 2500764"/>
              <a:gd name="connsiteX396" fmla="*/ 0 w 4197891"/>
              <a:gd name="connsiteY396" fmla="*/ 836860 h 2500764"/>
              <a:gd name="connsiteX397" fmla="*/ 0 w 4197891"/>
              <a:gd name="connsiteY397" fmla="*/ 588063 h 2500764"/>
              <a:gd name="connsiteX398" fmla="*/ 36204 w 4197891"/>
              <a:gd name="connsiteY398" fmla="*/ 588063 h 2500764"/>
              <a:gd name="connsiteX399" fmla="*/ 58821 w 4197891"/>
              <a:gd name="connsiteY399" fmla="*/ 588063 h 2500764"/>
              <a:gd name="connsiteX400" fmla="*/ 104060 w 4197891"/>
              <a:gd name="connsiteY400" fmla="*/ 610680 h 2500764"/>
              <a:gd name="connsiteX401" fmla="*/ 126677 w 4197891"/>
              <a:gd name="connsiteY401" fmla="*/ 610680 h 2500764"/>
              <a:gd name="connsiteX402" fmla="*/ 171911 w 4197891"/>
              <a:gd name="connsiteY402" fmla="*/ 610680 h 2500764"/>
              <a:gd name="connsiteX403" fmla="*/ 194528 w 4197891"/>
              <a:gd name="connsiteY403" fmla="*/ 610680 h 2500764"/>
              <a:gd name="connsiteX404" fmla="*/ 217150 w 4197891"/>
              <a:gd name="connsiteY404" fmla="*/ 610680 h 2500764"/>
              <a:gd name="connsiteX405" fmla="*/ 217150 w 4197891"/>
              <a:gd name="connsiteY405" fmla="*/ 633302 h 2500764"/>
              <a:gd name="connsiteX406" fmla="*/ 262384 w 4197891"/>
              <a:gd name="connsiteY406" fmla="*/ 633302 h 2500764"/>
              <a:gd name="connsiteX407" fmla="*/ 285001 w 4197891"/>
              <a:gd name="connsiteY407" fmla="*/ 633302 h 2500764"/>
              <a:gd name="connsiteX408" fmla="*/ 330235 w 4197891"/>
              <a:gd name="connsiteY408" fmla="*/ 633302 h 2500764"/>
              <a:gd name="connsiteX409" fmla="*/ 352857 w 4197891"/>
              <a:gd name="connsiteY409" fmla="*/ 633302 h 2500764"/>
              <a:gd name="connsiteX410" fmla="*/ 375474 w 4197891"/>
              <a:gd name="connsiteY410" fmla="*/ 633302 h 2500764"/>
              <a:gd name="connsiteX411" fmla="*/ 420708 w 4197891"/>
              <a:gd name="connsiteY411" fmla="*/ 633302 h 2500764"/>
              <a:gd name="connsiteX412" fmla="*/ 443325 w 4197891"/>
              <a:gd name="connsiteY412" fmla="*/ 633302 h 2500764"/>
              <a:gd name="connsiteX413" fmla="*/ 443325 w 4197891"/>
              <a:gd name="connsiteY413" fmla="*/ 678536 h 2500764"/>
              <a:gd name="connsiteX414" fmla="*/ 488564 w 4197891"/>
              <a:gd name="connsiteY414" fmla="*/ 678536 h 2500764"/>
              <a:gd name="connsiteX415" fmla="*/ 511181 w 4197891"/>
              <a:gd name="connsiteY415" fmla="*/ 678536 h 2500764"/>
              <a:gd name="connsiteX416" fmla="*/ 556415 w 4197891"/>
              <a:gd name="connsiteY416" fmla="*/ 678536 h 2500764"/>
              <a:gd name="connsiteX417" fmla="*/ 579032 w 4197891"/>
              <a:gd name="connsiteY417" fmla="*/ 678536 h 2500764"/>
              <a:gd name="connsiteX418" fmla="*/ 556415 w 4197891"/>
              <a:gd name="connsiteY418" fmla="*/ 633302 h 2500764"/>
              <a:gd name="connsiteX419" fmla="*/ 511181 w 4197891"/>
              <a:gd name="connsiteY419" fmla="*/ 633302 h 2500764"/>
              <a:gd name="connsiteX420" fmla="*/ 511181 w 4197891"/>
              <a:gd name="connsiteY420" fmla="*/ 610680 h 2500764"/>
              <a:gd name="connsiteX421" fmla="*/ 488564 w 4197891"/>
              <a:gd name="connsiteY421" fmla="*/ 610680 h 2500764"/>
              <a:gd name="connsiteX422" fmla="*/ 443325 w 4197891"/>
              <a:gd name="connsiteY422" fmla="*/ 610680 h 2500764"/>
              <a:gd name="connsiteX423" fmla="*/ 420708 w 4197891"/>
              <a:gd name="connsiteY423" fmla="*/ 610680 h 2500764"/>
              <a:gd name="connsiteX424" fmla="*/ 375474 w 4197891"/>
              <a:gd name="connsiteY424" fmla="*/ 610680 h 2500764"/>
              <a:gd name="connsiteX425" fmla="*/ 330235 w 4197891"/>
              <a:gd name="connsiteY425" fmla="*/ 610680 h 2500764"/>
              <a:gd name="connsiteX426" fmla="*/ 285001 w 4197891"/>
              <a:gd name="connsiteY426" fmla="*/ 588063 h 2500764"/>
              <a:gd name="connsiteX427" fmla="*/ 262384 w 4197891"/>
              <a:gd name="connsiteY427" fmla="*/ 588063 h 2500764"/>
              <a:gd name="connsiteX428" fmla="*/ 217150 w 4197891"/>
              <a:gd name="connsiteY428" fmla="*/ 588063 h 2500764"/>
              <a:gd name="connsiteX429" fmla="*/ 194528 w 4197891"/>
              <a:gd name="connsiteY429" fmla="*/ 588063 h 2500764"/>
              <a:gd name="connsiteX430" fmla="*/ 171911 w 4197891"/>
              <a:gd name="connsiteY430" fmla="*/ 588063 h 2500764"/>
              <a:gd name="connsiteX431" fmla="*/ 171911 w 4197891"/>
              <a:gd name="connsiteY431" fmla="*/ 542829 h 2500764"/>
              <a:gd name="connsiteX432" fmla="*/ 126677 w 4197891"/>
              <a:gd name="connsiteY432" fmla="*/ 542829 h 2500764"/>
              <a:gd name="connsiteX433" fmla="*/ 58821 w 4197891"/>
              <a:gd name="connsiteY433" fmla="*/ 542829 h 2500764"/>
              <a:gd name="connsiteX434" fmla="*/ 36204 w 4197891"/>
              <a:gd name="connsiteY434" fmla="*/ 520212 h 2500764"/>
              <a:gd name="connsiteX435" fmla="*/ 36204 w 4197891"/>
              <a:gd name="connsiteY435" fmla="*/ 542829 h 2500764"/>
              <a:gd name="connsiteX436" fmla="*/ 0 w 4197891"/>
              <a:gd name="connsiteY436" fmla="*/ 542829 h 2500764"/>
              <a:gd name="connsiteX437" fmla="*/ 0 w 4197891"/>
              <a:gd name="connsiteY437" fmla="*/ 474977 h 2500764"/>
              <a:gd name="connsiteX438" fmla="*/ 58821 w 4197891"/>
              <a:gd name="connsiteY438" fmla="*/ 474977 h 2500764"/>
              <a:gd name="connsiteX439" fmla="*/ 104060 w 4197891"/>
              <a:gd name="connsiteY439" fmla="*/ 520212 h 2500764"/>
              <a:gd name="connsiteX440" fmla="*/ 217150 w 4197891"/>
              <a:gd name="connsiteY440" fmla="*/ 542829 h 2500764"/>
              <a:gd name="connsiteX441" fmla="*/ 285001 w 4197891"/>
              <a:gd name="connsiteY441" fmla="*/ 542829 h 2500764"/>
              <a:gd name="connsiteX442" fmla="*/ 352857 w 4197891"/>
              <a:gd name="connsiteY442" fmla="*/ 542829 h 2500764"/>
              <a:gd name="connsiteX443" fmla="*/ 375474 w 4197891"/>
              <a:gd name="connsiteY443" fmla="*/ 588063 h 2500764"/>
              <a:gd name="connsiteX444" fmla="*/ 420708 w 4197891"/>
              <a:gd name="connsiteY444" fmla="*/ 588063 h 2500764"/>
              <a:gd name="connsiteX445" fmla="*/ 443325 w 4197891"/>
              <a:gd name="connsiteY445" fmla="*/ 588063 h 2500764"/>
              <a:gd name="connsiteX446" fmla="*/ 511181 w 4197891"/>
              <a:gd name="connsiteY446" fmla="*/ 588063 h 2500764"/>
              <a:gd name="connsiteX447" fmla="*/ 556415 w 4197891"/>
              <a:gd name="connsiteY447" fmla="*/ 588063 h 2500764"/>
              <a:gd name="connsiteX448" fmla="*/ 579032 w 4197891"/>
              <a:gd name="connsiteY448" fmla="*/ 610680 h 2500764"/>
              <a:gd name="connsiteX449" fmla="*/ 601649 w 4197891"/>
              <a:gd name="connsiteY449" fmla="*/ 588063 h 2500764"/>
              <a:gd name="connsiteX450" fmla="*/ 646888 w 4197891"/>
              <a:gd name="connsiteY450" fmla="*/ 588063 h 2500764"/>
              <a:gd name="connsiteX451" fmla="*/ 646888 w 4197891"/>
              <a:gd name="connsiteY451" fmla="*/ 610680 h 2500764"/>
              <a:gd name="connsiteX452" fmla="*/ 669505 w 4197891"/>
              <a:gd name="connsiteY452" fmla="*/ 610680 h 2500764"/>
              <a:gd name="connsiteX453" fmla="*/ 646888 w 4197891"/>
              <a:gd name="connsiteY453" fmla="*/ 588063 h 2500764"/>
              <a:gd name="connsiteX454" fmla="*/ 669505 w 4197891"/>
              <a:gd name="connsiteY454" fmla="*/ 588063 h 2500764"/>
              <a:gd name="connsiteX455" fmla="*/ 714740 w 4197891"/>
              <a:gd name="connsiteY455" fmla="*/ 588063 h 2500764"/>
              <a:gd name="connsiteX456" fmla="*/ 737357 w 4197891"/>
              <a:gd name="connsiteY456" fmla="*/ 610680 h 2500764"/>
              <a:gd name="connsiteX457" fmla="*/ 782596 w 4197891"/>
              <a:gd name="connsiteY457" fmla="*/ 588063 h 2500764"/>
              <a:gd name="connsiteX458" fmla="*/ 737357 w 4197891"/>
              <a:gd name="connsiteY458" fmla="*/ 588063 h 2500764"/>
              <a:gd name="connsiteX459" fmla="*/ 737357 w 4197891"/>
              <a:gd name="connsiteY459" fmla="*/ 542829 h 2500764"/>
              <a:gd name="connsiteX460" fmla="*/ 714740 w 4197891"/>
              <a:gd name="connsiteY460" fmla="*/ 542829 h 2500764"/>
              <a:gd name="connsiteX461" fmla="*/ 669505 w 4197891"/>
              <a:gd name="connsiteY461" fmla="*/ 542829 h 2500764"/>
              <a:gd name="connsiteX462" fmla="*/ 601649 w 4197891"/>
              <a:gd name="connsiteY462" fmla="*/ 542829 h 2500764"/>
              <a:gd name="connsiteX463" fmla="*/ 601649 w 4197891"/>
              <a:gd name="connsiteY463" fmla="*/ 520212 h 2500764"/>
              <a:gd name="connsiteX464" fmla="*/ 646888 w 4197891"/>
              <a:gd name="connsiteY464" fmla="*/ 520212 h 2500764"/>
              <a:gd name="connsiteX465" fmla="*/ 669505 w 4197891"/>
              <a:gd name="connsiteY465" fmla="*/ 520212 h 2500764"/>
              <a:gd name="connsiteX466" fmla="*/ 714740 w 4197891"/>
              <a:gd name="connsiteY466" fmla="*/ 520212 h 2500764"/>
              <a:gd name="connsiteX467" fmla="*/ 737357 w 4197891"/>
              <a:gd name="connsiteY467" fmla="*/ 520212 h 2500764"/>
              <a:gd name="connsiteX468" fmla="*/ 782596 w 4197891"/>
              <a:gd name="connsiteY468" fmla="*/ 520212 h 2500764"/>
              <a:gd name="connsiteX469" fmla="*/ 782596 w 4197891"/>
              <a:gd name="connsiteY469" fmla="*/ 474977 h 2500764"/>
              <a:gd name="connsiteX470" fmla="*/ 737357 w 4197891"/>
              <a:gd name="connsiteY470" fmla="*/ 474977 h 2500764"/>
              <a:gd name="connsiteX471" fmla="*/ 782596 w 4197891"/>
              <a:gd name="connsiteY471" fmla="*/ 452356 h 2500764"/>
              <a:gd name="connsiteX472" fmla="*/ 737357 w 4197891"/>
              <a:gd name="connsiteY472" fmla="*/ 407122 h 2500764"/>
              <a:gd name="connsiteX473" fmla="*/ 714740 w 4197891"/>
              <a:gd name="connsiteY473" fmla="*/ 452356 h 2500764"/>
              <a:gd name="connsiteX474" fmla="*/ 714740 w 4197891"/>
              <a:gd name="connsiteY474" fmla="*/ 407122 h 2500764"/>
              <a:gd name="connsiteX475" fmla="*/ 714740 w 4197891"/>
              <a:gd name="connsiteY475" fmla="*/ 384504 h 2500764"/>
              <a:gd name="connsiteX476" fmla="*/ 669505 w 4197891"/>
              <a:gd name="connsiteY476" fmla="*/ 384504 h 2500764"/>
              <a:gd name="connsiteX477" fmla="*/ 646888 w 4197891"/>
              <a:gd name="connsiteY477" fmla="*/ 384504 h 2500764"/>
              <a:gd name="connsiteX478" fmla="*/ 601649 w 4197891"/>
              <a:gd name="connsiteY478" fmla="*/ 384504 h 2500764"/>
              <a:gd name="connsiteX479" fmla="*/ 556415 w 4197891"/>
              <a:gd name="connsiteY479" fmla="*/ 384504 h 2500764"/>
              <a:gd name="connsiteX480" fmla="*/ 511181 w 4197891"/>
              <a:gd name="connsiteY480" fmla="*/ 407122 h 2500764"/>
              <a:gd name="connsiteX481" fmla="*/ 488564 w 4197891"/>
              <a:gd name="connsiteY481" fmla="*/ 407122 h 2500764"/>
              <a:gd name="connsiteX482" fmla="*/ 443325 w 4197891"/>
              <a:gd name="connsiteY482" fmla="*/ 384504 h 2500764"/>
              <a:gd name="connsiteX483" fmla="*/ 488564 w 4197891"/>
              <a:gd name="connsiteY483" fmla="*/ 384504 h 2500764"/>
              <a:gd name="connsiteX484" fmla="*/ 511181 w 4197891"/>
              <a:gd name="connsiteY484" fmla="*/ 361887 h 2500764"/>
              <a:gd name="connsiteX485" fmla="*/ 579032 w 4197891"/>
              <a:gd name="connsiteY485" fmla="*/ 361887 h 2500764"/>
              <a:gd name="connsiteX486" fmla="*/ 714740 w 4197891"/>
              <a:gd name="connsiteY486" fmla="*/ 361887 h 2500764"/>
              <a:gd name="connsiteX487" fmla="*/ 827830 w 4197891"/>
              <a:gd name="connsiteY487" fmla="*/ 361887 h 2500764"/>
              <a:gd name="connsiteX488" fmla="*/ 963537 w 4197891"/>
              <a:gd name="connsiteY488" fmla="*/ 361887 h 2500764"/>
              <a:gd name="connsiteX489" fmla="*/ 1099244 w 4197891"/>
              <a:gd name="connsiteY489" fmla="*/ 384504 h 2500764"/>
              <a:gd name="connsiteX490" fmla="*/ 1167100 w 4197891"/>
              <a:gd name="connsiteY490" fmla="*/ 384504 h 2500764"/>
              <a:gd name="connsiteX491" fmla="*/ 1167100 w 4197891"/>
              <a:gd name="connsiteY491" fmla="*/ 316649 h 2500764"/>
              <a:gd name="connsiteX492" fmla="*/ 1121861 w 4197891"/>
              <a:gd name="connsiteY492" fmla="*/ 316649 h 2500764"/>
              <a:gd name="connsiteX493" fmla="*/ 1099244 w 4197891"/>
              <a:gd name="connsiteY493" fmla="*/ 316649 h 2500764"/>
              <a:gd name="connsiteX494" fmla="*/ 1054010 w 4197891"/>
              <a:gd name="connsiteY494" fmla="*/ 316649 h 2500764"/>
              <a:gd name="connsiteX495" fmla="*/ 1054010 w 4197891"/>
              <a:gd name="connsiteY495" fmla="*/ 294032 h 2500764"/>
              <a:gd name="connsiteX496" fmla="*/ 1099244 w 4197891"/>
              <a:gd name="connsiteY496" fmla="*/ 294032 h 2500764"/>
              <a:gd name="connsiteX497" fmla="*/ 1121861 w 4197891"/>
              <a:gd name="connsiteY497" fmla="*/ 294032 h 2500764"/>
              <a:gd name="connsiteX498" fmla="*/ 1189717 w 4197891"/>
              <a:gd name="connsiteY498" fmla="*/ 316649 h 2500764"/>
              <a:gd name="connsiteX499" fmla="*/ 1234951 w 4197891"/>
              <a:gd name="connsiteY499" fmla="*/ 294032 h 2500764"/>
              <a:gd name="connsiteX500" fmla="*/ 1257568 w 4197891"/>
              <a:gd name="connsiteY500" fmla="*/ 316649 h 2500764"/>
              <a:gd name="connsiteX501" fmla="*/ 1280185 w 4197891"/>
              <a:gd name="connsiteY501" fmla="*/ 316649 h 2500764"/>
              <a:gd name="connsiteX502" fmla="*/ 1348041 w 4197891"/>
              <a:gd name="connsiteY502" fmla="*/ 316649 h 2500764"/>
              <a:gd name="connsiteX503" fmla="*/ 1415892 w 4197891"/>
              <a:gd name="connsiteY503" fmla="*/ 361887 h 2500764"/>
              <a:gd name="connsiteX504" fmla="*/ 1438514 w 4197891"/>
              <a:gd name="connsiteY504" fmla="*/ 361887 h 2500764"/>
              <a:gd name="connsiteX505" fmla="*/ 1483748 w 4197891"/>
              <a:gd name="connsiteY505" fmla="*/ 384504 h 2500764"/>
              <a:gd name="connsiteX506" fmla="*/ 1506365 w 4197891"/>
              <a:gd name="connsiteY506" fmla="*/ 384504 h 2500764"/>
              <a:gd name="connsiteX507" fmla="*/ 1551599 w 4197891"/>
              <a:gd name="connsiteY507" fmla="*/ 384504 h 2500764"/>
              <a:gd name="connsiteX508" fmla="*/ 1574221 w 4197891"/>
              <a:gd name="connsiteY508" fmla="*/ 384504 h 2500764"/>
              <a:gd name="connsiteX509" fmla="*/ 1619455 w 4197891"/>
              <a:gd name="connsiteY509" fmla="*/ 384504 h 2500764"/>
              <a:gd name="connsiteX510" fmla="*/ 1642072 w 4197891"/>
              <a:gd name="connsiteY510" fmla="*/ 384504 h 2500764"/>
              <a:gd name="connsiteX511" fmla="*/ 1664689 w 4197891"/>
              <a:gd name="connsiteY511" fmla="*/ 384504 h 2500764"/>
              <a:gd name="connsiteX512" fmla="*/ 1664689 w 4197891"/>
              <a:gd name="connsiteY512" fmla="*/ 407122 h 2500764"/>
              <a:gd name="connsiteX513" fmla="*/ 1709928 w 4197891"/>
              <a:gd name="connsiteY513" fmla="*/ 407122 h 2500764"/>
              <a:gd name="connsiteX514" fmla="*/ 1709928 w 4197891"/>
              <a:gd name="connsiteY514" fmla="*/ 384504 h 2500764"/>
              <a:gd name="connsiteX515" fmla="*/ 1709928 w 4197891"/>
              <a:gd name="connsiteY515" fmla="*/ 361887 h 2500764"/>
              <a:gd name="connsiteX516" fmla="*/ 1664689 w 4197891"/>
              <a:gd name="connsiteY516" fmla="*/ 361887 h 2500764"/>
              <a:gd name="connsiteX517" fmla="*/ 1642072 w 4197891"/>
              <a:gd name="connsiteY517" fmla="*/ 361887 h 2500764"/>
              <a:gd name="connsiteX518" fmla="*/ 1619455 w 4197891"/>
              <a:gd name="connsiteY518" fmla="*/ 316649 h 2500764"/>
              <a:gd name="connsiteX519" fmla="*/ 1574221 w 4197891"/>
              <a:gd name="connsiteY519" fmla="*/ 294032 h 2500764"/>
              <a:gd name="connsiteX520" fmla="*/ 1483743 w 4197891"/>
              <a:gd name="connsiteY520" fmla="*/ 248797 h 2500764"/>
              <a:gd name="connsiteX521" fmla="*/ 1551599 w 4197891"/>
              <a:gd name="connsiteY521" fmla="*/ 294036 h 2500764"/>
              <a:gd name="connsiteX522" fmla="*/ 1551599 w 4197891"/>
              <a:gd name="connsiteY522" fmla="*/ 316658 h 2500764"/>
              <a:gd name="connsiteX523" fmla="*/ 1506365 w 4197891"/>
              <a:gd name="connsiteY523" fmla="*/ 294036 h 2500764"/>
              <a:gd name="connsiteX524" fmla="*/ 1280176 w 4197891"/>
              <a:gd name="connsiteY524" fmla="*/ 226171 h 2500764"/>
              <a:gd name="connsiteX525" fmla="*/ 1325415 w 4197891"/>
              <a:gd name="connsiteY525" fmla="*/ 226171 h 2500764"/>
              <a:gd name="connsiteX526" fmla="*/ 1348031 w 4197891"/>
              <a:gd name="connsiteY526" fmla="*/ 248797 h 2500764"/>
              <a:gd name="connsiteX527" fmla="*/ 1325415 w 4197891"/>
              <a:gd name="connsiteY527" fmla="*/ 248797 h 2500764"/>
              <a:gd name="connsiteX528" fmla="*/ 1257559 w 4197891"/>
              <a:gd name="connsiteY528" fmla="*/ 226171 h 2500764"/>
              <a:gd name="connsiteX529" fmla="*/ 1280176 w 4197891"/>
              <a:gd name="connsiteY529" fmla="*/ 226171 h 2500764"/>
              <a:gd name="connsiteX530" fmla="*/ 1257559 w 4197891"/>
              <a:gd name="connsiteY530" fmla="*/ 248797 h 2500764"/>
              <a:gd name="connsiteX531" fmla="*/ 2049193 w 4197891"/>
              <a:gd name="connsiteY531" fmla="*/ 218638 h 2500764"/>
              <a:gd name="connsiteX532" fmla="*/ 2071811 w 4197891"/>
              <a:gd name="connsiteY532" fmla="*/ 226180 h 2500764"/>
              <a:gd name="connsiteX533" fmla="*/ 2117050 w 4197891"/>
              <a:gd name="connsiteY533" fmla="*/ 248797 h 2500764"/>
              <a:gd name="connsiteX534" fmla="*/ 2094428 w 4197891"/>
              <a:gd name="connsiteY534" fmla="*/ 248797 h 2500764"/>
              <a:gd name="connsiteX535" fmla="*/ 2003960 w 4197891"/>
              <a:gd name="connsiteY535" fmla="*/ 203563 h 2500764"/>
              <a:gd name="connsiteX536" fmla="*/ 2026576 w 4197891"/>
              <a:gd name="connsiteY536" fmla="*/ 203563 h 2500764"/>
              <a:gd name="connsiteX537" fmla="*/ 2049193 w 4197891"/>
              <a:gd name="connsiteY537" fmla="*/ 218638 h 2500764"/>
              <a:gd name="connsiteX538" fmla="*/ 1348031 w 4197891"/>
              <a:gd name="connsiteY538" fmla="*/ 203563 h 2500764"/>
              <a:gd name="connsiteX539" fmla="*/ 1393270 w 4197891"/>
              <a:gd name="connsiteY539" fmla="*/ 203563 h 2500764"/>
              <a:gd name="connsiteX540" fmla="*/ 1415892 w 4197891"/>
              <a:gd name="connsiteY540" fmla="*/ 226190 h 2500764"/>
              <a:gd name="connsiteX541" fmla="*/ 1393270 w 4197891"/>
              <a:gd name="connsiteY541" fmla="*/ 226190 h 2500764"/>
              <a:gd name="connsiteX542" fmla="*/ 1348031 w 4197891"/>
              <a:gd name="connsiteY542" fmla="*/ 226190 h 2500764"/>
              <a:gd name="connsiteX543" fmla="*/ 1642072 w 4197891"/>
              <a:gd name="connsiteY543" fmla="*/ 158324 h 2500764"/>
              <a:gd name="connsiteX544" fmla="*/ 1709928 w 4197891"/>
              <a:gd name="connsiteY544" fmla="*/ 158324 h 2500764"/>
              <a:gd name="connsiteX545" fmla="*/ 1777780 w 4197891"/>
              <a:gd name="connsiteY545" fmla="*/ 203563 h 2500764"/>
              <a:gd name="connsiteX546" fmla="*/ 1800396 w 4197891"/>
              <a:gd name="connsiteY546" fmla="*/ 226180 h 2500764"/>
              <a:gd name="connsiteX547" fmla="*/ 1868252 w 4197891"/>
              <a:gd name="connsiteY547" fmla="*/ 248797 h 2500764"/>
              <a:gd name="connsiteX548" fmla="*/ 1845635 w 4197891"/>
              <a:gd name="connsiteY548" fmla="*/ 248797 h 2500764"/>
              <a:gd name="connsiteX549" fmla="*/ 1800396 w 4197891"/>
              <a:gd name="connsiteY549" fmla="*/ 248797 h 2500764"/>
              <a:gd name="connsiteX550" fmla="*/ 1777780 w 4197891"/>
              <a:gd name="connsiteY550" fmla="*/ 248797 h 2500764"/>
              <a:gd name="connsiteX551" fmla="*/ 1732545 w 4197891"/>
              <a:gd name="connsiteY551" fmla="*/ 248797 h 2500764"/>
              <a:gd name="connsiteX552" fmla="*/ 1709928 w 4197891"/>
              <a:gd name="connsiteY552" fmla="*/ 226180 h 2500764"/>
              <a:gd name="connsiteX553" fmla="*/ 1664689 w 4197891"/>
              <a:gd name="connsiteY553" fmla="*/ 203563 h 2500764"/>
              <a:gd name="connsiteX554" fmla="*/ 1280181 w 4197891"/>
              <a:gd name="connsiteY554" fmla="*/ 158324 h 2500764"/>
              <a:gd name="connsiteX555" fmla="*/ 1280181 w 4197891"/>
              <a:gd name="connsiteY555" fmla="*/ 203559 h 2500764"/>
              <a:gd name="connsiteX556" fmla="*/ 1257559 w 4197891"/>
              <a:gd name="connsiteY556" fmla="*/ 203559 h 2500764"/>
              <a:gd name="connsiteX557" fmla="*/ 873064 w 4197891"/>
              <a:gd name="connsiteY557" fmla="*/ 158324 h 2500764"/>
              <a:gd name="connsiteX558" fmla="*/ 940920 w 4197891"/>
              <a:gd name="connsiteY558" fmla="*/ 158324 h 2500764"/>
              <a:gd name="connsiteX559" fmla="*/ 963537 w 4197891"/>
              <a:gd name="connsiteY559" fmla="*/ 203559 h 2500764"/>
              <a:gd name="connsiteX560" fmla="*/ 1845635 w 4197891"/>
              <a:gd name="connsiteY560" fmla="*/ 135707 h 2500764"/>
              <a:gd name="connsiteX561" fmla="*/ 1890869 w 4197891"/>
              <a:gd name="connsiteY561" fmla="*/ 158324 h 2500764"/>
              <a:gd name="connsiteX562" fmla="*/ 1958721 w 4197891"/>
              <a:gd name="connsiteY562" fmla="*/ 203563 h 2500764"/>
              <a:gd name="connsiteX563" fmla="*/ 1890869 w 4197891"/>
              <a:gd name="connsiteY563" fmla="*/ 203563 h 2500764"/>
              <a:gd name="connsiteX564" fmla="*/ 1031378 w 4197891"/>
              <a:gd name="connsiteY564" fmla="*/ 67856 h 2500764"/>
              <a:gd name="connsiteX565" fmla="*/ 1054005 w 4197891"/>
              <a:gd name="connsiteY565" fmla="*/ 67856 h 2500764"/>
              <a:gd name="connsiteX566" fmla="*/ 1054005 w 4197891"/>
              <a:gd name="connsiteY566" fmla="*/ 90483 h 2500764"/>
              <a:gd name="connsiteX567" fmla="*/ 1031378 w 4197891"/>
              <a:gd name="connsiteY567" fmla="*/ 90483 h 2500764"/>
              <a:gd name="connsiteX568" fmla="*/ 1619455 w 4197891"/>
              <a:gd name="connsiteY568" fmla="*/ 22617 h 2500764"/>
              <a:gd name="connsiteX569" fmla="*/ 1642072 w 4197891"/>
              <a:gd name="connsiteY569" fmla="*/ 22617 h 2500764"/>
              <a:gd name="connsiteX570" fmla="*/ 1732545 w 4197891"/>
              <a:gd name="connsiteY570" fmla="*/ 67856 h 2500764"/>
              <a:gd name="connsiteX571" fmla="*/ 1800396 w 4197891"/>
              <a:gd name="connsiteY571" fmla="*/ 90473 h 2500764"/>
              <a:gd name="connsiteX572" fmla="*/ 1845635 w 4197891"/>
              <a:gd name="connsiteY572" fmla="*/ 135707 h 2500764"/>
              <a:gd name="connsiteX573" fmla="*/ 1777780 w 4197891"/>
              <a:gd name="connsiteY573" fmla="*/ 90473 h 2500764"/>
              <a:gd name="connsiteX574" fmla="*/ 1709928 w 4197891"/>
              <a:gd name="connsiteY574" fmla="*/ 67856 h 2500764"/>
              <a:gd name="connsiteX575" fmla="*/ 1551599 w 4197891"/>
              <a:gd name="connsiteY575" fmla="*/ 0 h 2500764"/>
              <a:gd name="connsiteX576" fmla="*/ 1574221 w 4197891"/>
              <a:gd name="connsiteY576" fmla="*/ 0 h 2500764"/>
              <a:gd name="connsiteX577" fmla="*/ 1619455 w 4197891"/>
              <a:gd name="connsiteY577" fmla="*/ 0 h 2500764"/>
              <a:gd name="connsiteX578" fmla="*/ 1619455 w 4197891"/>
              <a:gd name="connsiteY578" fmla="*/ 22617 h 250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</a:cxnLst>
            <a:rect l="l" t="t" r="r" b="b"/>
            <a:pathLst>
              <a:path w="4197891" h="2500764">
                <a:moveTo>
                  <a:pt x="58821" y="1289215"/>
                </a:moveTo>
                <a:lnTo>
                  <a:pt x="104060" y="1289215"/>
                </a:lnTo>
                <a:lnTo>
                  <a:pt x="126677" y="1289215"/>
                </a:lnTo>
                <a:lnTo>
                  <a:pt x="171911" y="1289215"/>
                </a:lnTo>
                <a:lnTo>
                  <a:pt x="194528" y="1289215"/>
                </a:lnTo>
                <a:lnTo>
                  <a:pt x="262384" y="1311832"/>
                </a:lnTo>
                <a:lnTo>
                  <a:pt x="217150" y="1311832"/>
                </a:lnTo>
                <a:lnTo>
                  <a:pt x="217150" y="1357071"/>
                </a:lnTo>
                <a:lnTo>
                  <a:pt x="194528" y="1357071"/>
                </a:lnTo>
                <a:lnTo>
                  <a:pt x="194528" y="1311832"/>
                </a:lnTo>
                <a:lnTo>
                  <a:pt x="171911" y="1311832"/>
                </a:lnTo>
                <a:lnTo>
                  <a:pt x="126677" y="1311832"/>
                </a:lnTo>
                <a:lnTo>
                  <a:pt x="104060" y="1311832"/>
                </a:lnTo>
                <a:lnTo>
                  <a:pt x="58821" y="1311832"/>
                </a:lnTo>
                <a:close/>
                <a:moveTo>
                  <a:pt x="579032" y="474977"/>
                </a:moveTo>
                <a:lnTo>
                  <a:pt x="601649" y="474977"/>
                </a:lnTo>
                <a:lnTo>
                  <a:pt x="601649" y="520212"/>
                </a:lnTo>
                <a:lnTo>
                  <a:pt x="579032" y="520212"/>
                </a:lnTo>
                <a:close/>
                <a:moveTo>
                  <a:pt x="488559" y="452360"/>
                </a:moveTo>
                <a:lnTo>
                  <a:pt x="511177" y="474977"/>
                </a:lnTo>
                <a:lnTo>
                  <a:pt x="488559" y="474977"/>
                </a:lnTo>
                <a:lnTo>
                  <a:pt x="443321" y="474977"/>
                </a:lnTo>
                <a:close/>
                <a:moveTo>
                  <a:pt x="420704" y="452360"/>
                </a:moveTo>
                <a:lnTo>
                  <a:pt x="443321" y="452360"/>
                </a:lnTo>
                <a:lnTo>
                  <a:pt x="443321" y="474977"/>
                </a:lnTo>
                <a:close/>
                <a:moveTo>
                  <a:pt x="556415" y="452356"/>
                </a:moveTo>
                <a:lnTo>
                  <a:pt x="579032" y="474977"/>
                </a:lnTo>
                <a:lnTo>
                  <a:pt x="556415" y="474977"/>
                </a:lnTo>
                <a:close/>
                <a:moveTo>
                  <a:pt x="375470" y="407122"/>
                </a:moveTo>
                <a:lnTo>
                  <a:pt x="420704" y="407122"/>
                </a:lnTo>
                <a:lnTo>
                  <a:pt x="420704" y="452360"/>
                </a:lnTo>
                <a:lnTo>
                  <a:pt x="420704" y="474977"/>
                </a:lnTo>
                <a:lnTo>
                  <a:pt x="375470" y="474977"/>
                </a:lnTo>
                <a:lnTo>
                  <a:pt x="352848" y="474977"/>
                </a:lnTo>
                <a:lnTo>
                  <a:pt x="352848" y="452360"/>
                </a:lnTo>
                <a:close/>
                <a:moveTo>
                  <a:pt x="284997" y="407122"/>
                </a:moveTo>
                <a:lnTo>
                  <a:pt x="330231" y="407122"/>
                </a:lnTo>
                <a:lnTo>
                  <a:pt x="352848" y="407122"/>
                </a:lnTo>
                <a:lnTo>
                  <a:pt x="352848" y="452360"/>
                </a:lnTo>
                <a:lnTo>
                  <a:pt x="330231" y="452360"/>
                </a:lnTo>
                <a:lnTo>
                  <a:pt x="284997" y="452360"/>
                </a:lnTo>
                <a:close/>
                <a:moveTo>
                  <a:pt x="217141" y="407122"/>
                </a:moveTo>
                <a:lnTo>
                  <a:pt x="284997" y="407122"/>
                </a:lnTo>
                <a:lnTo>
                  <a:pt x="262375" y="452360"/>
                </a:lnTo>
                <a:lnTo>
                  <a:pt x="217141" y="452360"/>
                </a:lnTo>
                <a:close/>
                <a:moveTo>
                  <a:pt x="126668" y="384504"/>
                </a:moveTo>
                <a:lnTo>
                  <a:pt x="171902" y="384504"/>
                </a:lnTo>
                <a:lnTo>
                  <a:pt x="217141" y="407122"/>
                </a:lnTo>
                <a:lnTo>
                  <a:pt x="194524" y="407122"/>
                </a:lnTo>
                <a:lnTo>
                  <a:pt x="171902" y="407122"/>
                </a:lnTo>
                <a:lnTo>
                  <a:pt x="126668" y="407122"/>
                </a:lnTo>
                <a:close/>
                <a:moveTo>
                  <a:pt x="0" y="369796"/>
                </a:moveTo>
                <a:lnTo>
                  <a:pt x="58826" y="384504"/>
                </a:lnTo>
                <a:lnTo>
                  <a:pt x="36204" y="384504"/>
                </a:lnTo>
                <a:lnTo>
                  <a:pt x="0" y="384504"/>
                </a:lnTo>
                <a:close/>
                <a:moveTo>
                  <a:pt x="1890869" y="248797"/>
                </a:moveTo>
                <a:lnTo>
                  <a:pt x="1936103" y="248797"/>
                </a:lnTo>
                <a:lnTo>
                  <a:pt x="1958721" y="294032"/>
                </a:lnTo>
                <a:lnTo>
                  <a:pt x="2003960" y="316649"/>
                </a:lnTo>
                <a:lnTo>
                  <a:pt x="1958721" y="316649"/>
                </a:lnTo>
                <a:lnTo>
                  <a:pt x="1958721" y="361878"/>
                </a:lnTo>
                <a:lnTo>
                  <a:pt x="1958721" y="361887"/>
                </a:lnTo>
                <a:lnTo>
                  <a:pt x="1936103" y="316649"/>
                </a:lnTo>
                <a:lnTo>
                  <a:pt x="1890869" y="316649"/>
                </a:lnTo>
                <a:lnTo>
                  <a:pt x="1890869" y="294032"/>
                </a:lnTo>
                <a:close/>
                <a:moveTo>
                  <a:pt x="1574221" y="248797"/>
                </a:moveTo>
                <a:lnTo>
                  <a:pt x="1619455" y="248797"/>
                </a:lnTo>
                <a:lnTo>
                  <a:pt x="1642072" y="248797"/>
                </a:lnTo>
                <a:lnTo>
                  <a:pt x="1664689" y="294032"/>
                </a:lnTo>
                <a:lnTo>
                  <a:pt x="1709928" y="248797"/>
                </a:lnTo>
                <a:lnTo>
                  <a:pt x="1732545" y="294032"/>
                </a:lnTo>
                <a:lnTo>
                  <a:pt x="1709928" y="294032"/>
                </a:lnTo>
                <a:lnTo>
                  <a:pt x="1709928" y="316649"/>
                </a:lnTo>
                <a:lnTo>
                  <a:pt x="1732545" y="316649"/>
                </a:lnTo>
                <a:lnTo>
                  <a:pt x="1777780" y="294032"/>
                </a:lnTo>
                <a:lnTo>
                  <a:pt x="1800396" y="294032"/>
                </a:lnTo>
                <a:lnTo>
                  <a:pt x="1800396" y="316649"/>
                </a:lnTo>
                <a:lnTo>
                  <a:pt x="1845635" y="316649"/>
                </a:lnTo>
                <a:lnTo>
                  <a:pt x="1868252" y="316649"/>
                </a:lnTo>
                <a:lnTo>
                  <a:pt x="1958721" y="361887"/>
                </a:lnTo>
                <a:lnTo>
                  <a:pt x="2003960" y="361887"/>
                </a:lnTo>
                <a:lnTo>
                  <a:pt x="2026576" y="361887"/>
                </a:lnTo>
                <a:lnTo>
                  <a:pt x="2071811" y="361887"/>
                </a:lnTo>
                <a:lnTo>
                  <a:pt x="2071811" y="384504"/>
                </a:lnTo>
                <a:lnTo>
                  <a:pt x="2094428" y="384504"/>
                </a:lnTo>
                <a:lnTo>
                  <a:pt x="2117050" y="384504"/>
                </a:lnTo>
                <a:lnTo>
                  <a:pt x="2117050" y="407122"/>
                </a:lnTo>
                <a:lnTo>
                  <a:pt x="2162284" y="407122"/>
                </a:lnTo>
                <a:lnTo>
                  <a:pt x="2184901" y="407122"/>
                </a:lnTo>
                <a:lnTo>
                  <a:pt x="2184901" y="452356"/>
                </a:lnTo>
                <a:lnTo>
                  <a:pt x="2230135" y="452356"/>
                </a:lnTo>
                <a:lnTo>
                  <a:pt x="2252757" y="474977"/>
                </a:lnTo>
                <a:lnTo>
                  <a:pt x="2297991" y="474977"/>
                </a:lnTo>
                <a:lnTo>
                  <a:pt x="2320608" y="474977"/>
                </a:lnTo>
                <a:lnTo>
                  <a:pt x="2388464" y="520212"/>
                </a:lnTo>
                <a:lnTo>
                  <a:pt x="2411081" y="520212"/>
                </a:lnTo>
                <a:lnTo>
                  <a:pt x="2456315" y="520212"/>
                </a:lnTo>
                <a:lnTo>
                  <a:pt x="2456315" y="474977"/>
                </a:lnTo>
                <a:lnTo>
                  <a:pt x="2456315" y="452356"/>
                </a:lnTo>
                <a:lnTo>
                  <a:pt x="2456315" y="407122"/>
                </a:lnTo>
                <a:lnTo>
                  <a:pt x="2388464" y="384504"/>
                </a:lnTo>
                <a:lnTo>
                  <a:pt x="2343225" y="361887"/>
                </a:lnTo>
                <a:lnTo>
                  <a:pt x="2297991" y="316649"/>
                </a:lnTo>
                <a:lnTo>
                  <a:pt x="2230135" y="294032"/>
                </a:lnTo>
                <a:lnTo>
                  <a:pt x="2117050" y="248797"/>
                </a:lnTo>
                <a:lnTo>
                  <a:pt x="2184901" y="248797"/>
                </a:lnTo>
                <a:lnTo>
                  <a:pt x="2252757" y="294032"/>
                </a:lnTo>
                <a:lnTo>
                  <a:pt x="2320608" y="316649"/>
                </a:lnTo>
                <a:lnTo>
                  <a:pt x="2388464" y="361887"/>
                </a:lnTo>
                <a:lnTo>
                  <a:pt x="2388464" y="316649"/>
                </a:lnTo>
                <a:lnTo>
                  <a:pt x="2343225" y="316649"/>
                </a:lnTo>
                <a:lnTo>
                  <a:pt x="2343225" y="294032"/>
                </a:lnTo>
                <a:lnTo>
                  <a:pt x="2320608" y="294032"/>
                </a:lnTo>
                <a:lnTo>
                  <a:pt x="2320608" y="248797"/>
                </a:lnTo>
                <a:lnTo>
                  <a:pt x="2343225" y="248797"/>
                </a:lnTo>
                <a:lnTo>
                  <a:pt x="2388464" y="248797"/>
                </a:lnTo>
                <a:lnTo>
                  <a:pt x="2411081" y="248797"/>
                </a:lnTo>
                <a:lnTo>
                  <a:pt x="2456315" y="294032"/>
                </a:lnTo>
                <a:lnTo>
                  <a:pt x="2478932" y="316649"/>
                </a:lnTo>
                <a:lnTo>
                  <a:pt x="2524171" y="361887"/>
                </a:lnTo>
                <a:lnTo>
                  <a:pt x="2546788" y="361887"/>
                </a:lnTo>
                <a:lnTo>
                  <a:pt x="2546788" y="384504"/>
                </a:lnTo>
                <a:lnTo>
                  <a:pt x="2569405" y="407122"/>
                </a:lnTo>
                <a:lnTo>
                  <a:pt x="2614639" y="407122"/>
                </a:lnTo>
                <a:lnTo>
                  <a:pt x="2614639" y="452356"/>
                </a:lnTo>
                <a:lnTo>
                  <a:pt x="2682495" y="474977"/>
                </a:lnTo>
                <a:lnTo>
                  <a:pt x="2727729" y="520212"/>
                </a:lnTo>
                <a:lnTo>
                  <a:pt x="2772963" y="542829"/>
                </a:lnTo>
                <a:lnTo>
                  <a:pt x="2863436" y="588063"/>
                </a:lnTo>
                <a:lnTo>
                  <a:pt x="2840819" y="588063"/>
                </a:lnTo>
                <a:lnTo>
                  <a:pt x="2863436" y="610680"/>
                </a:lnTo>
                <a:lnTo>
                  <a:pt x="2908671" y="610680"/>
                </a:lnTo>
                <a:lnTo>
                  <a:pt x="2953909" y="633302"/>
                </a:lnTo>
                <a:lnTo>
                  <a:pt x="2999143" y="678536"/>
                </a:lnTo>
                <a:lnTo>
                  <a:pt x="3021760" y="701153"/>
                </a:lnTo>
                <a:lnTo>
                  <a:pt x="3066999" y="746387"/>
                </a:lnTo>
                <a:lnTo>
                  <a:pt x="3089616" y="746387"/>
                </a:lnTo>
                <a:lnTo>
                  <a:pt x="3134851" y="769009"/>
                </a:lnTo>
                <a:lnTo>
                  <a:pt x="3157468" y="814243"/>
                </a:lnTo>
                <a:lnTo>
                  <a:pt x="3180085" y="836860"/>
                </a:lnTo>
                <a:lnTo>
                  <a:pt x="3225324" y="836860"/>
                </a:lnTo>
                <a:lnTo>
                  <a:pt x="3225324" y="859477"/>
                </a:lnTo>
                <a:lnTo>
                  <a:pt x="3247941" y="904716"/>
                </a:lnTo>
                <a:lnTo>
                  <a:pt x="3293175" y="927333"/>
                </a:lnTo>
                <a:lnTo>
                  <a:pt x="3315796" y="927333"/>
                </a:lnTo>
                <a:lnTo>
                  <a:pt x="3315796" y="972567"/>
                </a:lnTo>
                <a:lnTo>
                  <a:pt x="3315796" y="995184"/>
                </a:lnTo>
                <a:lnTo>
                  <a:pt x="3293175" y="995184"/>
                </a:lnTo>
                <a:lnTo>
                  <a:pt x="3293175" y="972567"/>
                </a:lnTo>
                <a:lnTo>
                  <a:pt x="3247941" y="927333"/>
                </a:lnTo>
                <a:lnTo>
                  <a:pt x="3225324" y="904716"/>
                </a:lnTo>
                <a:lnTo>
                  <a:pt x="3225324" y="927333"/>
                </a:lnTo>
                <a:lnTo>
                  <a:pt x="3180085" y="972567"/>
                </a:lnTo>
                <a:lnTo>
                  <a:pt x="3180085" y="995184"/>
                </a:lnTo>
                <a:lnTo>
                  <a:pt x="3225324" y="995184"/>
                </a:lnTo>
                <a:lnTo>
                  <a:pt x="3225324" y="1040423"/>
                </a:lnTo>
                <a:lnTo>
                  <a:pt x="3247941" y="1040423"/>
                </a:lnTo>
                <a:lnTo>
                  <a:pt x="3293175" y="1040423"/>
                </a:lnTo>
                <a:lnTo>
                  <a:pt x="3293175" y="1063040"/>
                </a:lnTo>
                <a:lnTo>
                  <a:pt x="3315796" y="1085657"/>
                </a:lnTo>
                <a:lnTo>
                  <a:pt x="3361031" y="1130891"/>
                </a:lnTo>
                <a:lnTo>
                  <a:pt x="3383648" y="1085657"/>
                </a:lnTo>
                <a:lnTo>
                  <a:pt x="3383648" y="1130891"/>
                </a:lnTo>
                <a:lnTo>
                  <a:pt x="3406265" y="1153508"/>
                </a:lnTo>
                <a:lnTo>
                  <a:pt x="3406265" y="1130891"/>
                </a:lnTo>
                <a:lnTo>
                  <a:pt x="3451499" y="1153508"/>
                </a:lnTo>
                <a:lnTo>
                  <a:pt x="3451499" y="1198747"/>
                </a:lnTo>
                <a:lnTo>
                  <a:pt x="3474121" y="1198747"/>
                </a:lnTo>
                <a:lnTo>
                  <a:pt x="3474121" y="1153508"/>
                </a:lnTo>
                <a:lnTo>
                  <a:pt x="3451499" y="1130891"/>
                </a:lnTo>
                <a:lnTo>
                  <a:pt x="3451499" y="1085657"/>
                </a:lnTo>
                <a:lnTo>
                  <a:pt x="3406265" y="1085657"/>
                </a:lnTo>
                <a:lnTo>
                  <a:pt x="3406265" y="1063040"/>
                </a:lnTo>
                <a:lnTo>
                  <a:pt x="3383648" y="1063040"/>
                </a:lnTo>
                <a:lnTo>
                  <a:pt x="3361031" y="1063040"/>
                </a:lnTo>
                <a:lnTo>
                  <a:pt x="3361031" y="1040423"/>
                </a:lnTo>
                <a:lnTo>
                  <a:pt x="3361031" y="995184"/>
                </a:lnTo>
                <a:lnTo>
                  <a:pt x="3361031" y="972567"/>
                </a:lnTo>
                <a:lnTo>
                  <a:pt x="3361031" y="927333"/>
                </a:lnTo>
                <a:lnTo>
                  <a:pt x="3383648" y="927333"/>
                </a:lnTo>
                <a:lnTo>
                  <a:pt x="3406265" y="972567"/>
                </a:lnTo>
                <a:lnTo>
                  <a:pt x="3451499" y="995184"/>
                </a:lnTo>
                <a:lnTo>
                  <a:pt x="3474121" y="1040423"/>
                </a:lnTo>
                <a:lnTo>
                  <a:pt x="3519355" y="1063040"/>
                </a:lnTo>
                <a:lnTo>
                  <a:pt x="3519355" y="1085657"/>
                </a:lnTo>
                <a:lnTo>
                  <a:pt x="3541972" y="1085657"/>
                </a:lnTo>
                <a:lnTo>
                  <a:pt x="3587211" y="1130891"/>
                </a:lnTo>
                <a:lnTo>
                  <a:pt x="3609828" y="1130891"/>
                </a:lnTo>
                <a:lnTo>
                  <a:pt x="3609828" y="1085657"/>
                </a:lnTo>
                <a:lnTo>
                  <a:pt x="3609828" y="1063040"/>
                </a:lnTo>
                <a:lnTo>
                  <a:pt x="3632445" y="1063040"/>
                </a:lnTo>
                <a:lnTo>
                  <a:pt x="3632445" y="1040423"/>
                </a:lnTo>
                <a:lnTo>
                  <a:pt x="3609828" y="995184"/>
                </a:lnTo>
                <a:lnTo>
                  <a:pt x="3609828" y="972567"/>
                </a:lnTo>
                <a:lnTo>
                  <a:pt x="3609828" y="927333"/>
                </a:lnTo>
                <a:lnTo>
                  <a:pt x="3677679" y="904716"/>
                </a:lnTo>
                <a:lnTo>
                  <a:pt x="3745535" y="859477"/>
                </a:lnTo>
                <a:lnTo>
                  <a:pt x="3768152" y="859477"/>
                </a:lnTo>
                <a:lnTo>
                  <a:pt x="3745535" y="904716"/>
                </a:lnTo>
                <a:lnTo>
                  <a:pt x="3700296" y="904716"/>
                </a:lnTo>
                <a:lnTo>
                  <a:pt x="3768152" y="927333"/>
                </a:lnTo>
                <a:lnTo>
                  <a:pt x="3768152" y="972567"/>
                </a:lnTo>
                <a:lnTo>
                  <a:pt x="3790769" y="972567"/>
                </a:lnTo>
                <a:lnTo>
                  <a:pt x="3768152" y="995184"/>
                </a:lnTo>
                <a:lnTo>
                  <a:pt x="3768152" y="1040423"/>
                </a:lnTo>
                <a:lnTo>
                  <a:pt x="3745535" y="1040423"/>
                </a:lnTo>
                <a:lnTo>
                  <a:pt x="3700296" y="1040423"/>
                </a:lnTo>
                <a:lnTo>
                  <a:pt x="3677679" y="1040423"/>
                </a:lnTo>
                <a:lnTo>
                  <a:pt x="3677679" y="1063040"/>
                </a:lnTo>
                <a:lnTo>
                  <a:pt x="3700296" y="1130891"/>
                </a:lnTo>
                <a:lnTo>
                  <a:pt x="3700296" y="1153508"/>
                </a:lnTo>
                <a:lnTo>
                  <a:pt x="3700296" y="1221364"/>
                </a:lnTo>
                <a:lnTo>
                  <a:pt x="3700296" y="1266598"/>
                </a:lnTo>
                <a:lnTo>
                  <a:pt x="3745535" y="1289215"/>
                </a:lnTo>
                <a:lnTo>
                  <a:pt x="3745535" y="1311832"/>
                </a:lnTo>
                <a:lnTo>
                  <a:pt x="3700296" y="1311832"/>
                </a:lnTo>
                <a:lnTo>
                  <a:pt x="3700296" y="1357071"/>
                </a:lnTo>
                <a:lnTo>
                  <a:pt x="3700296" y="1379688"/>
                </a:lnTo>
                <a:lnTo>
                  <a:pt x="3745535" y="1424922"/>
                </a:lnTo>
                <a:lnTo>
                  <a:pt x="3768152" y="1447539"/>
                </a:lnTo>
                <a:lnTo>
                  <a:pt x="3790769" y="1447539"/>
                </a:lnTo>
                <a:lnTo>
                  <a:pt x="3790769" y="1470161"/>
                </a:lnTo>
                <a:lnTo>
                  <a:pt x="3790769" y="1515395"/>
                </a:lnTo>
                <a:lnTo>
                  <a:pt x="3790769" y="1538012"/>
                </a:lnTo>
                <a:lnTo>
                  <a:pt x="3836003" y="1538012"/>
                </a:lnTo>
                <a:lnTo>
                  <a:pt x="3858625" y="1538012"/>
                </a:lnTo>
                <a:lnTo>
                  <a:pt x="3903859" y="1583247"/>
                </a:lnTo>
                <a:lnTo>
                  <a:pt x="3903859" y="1605868"/>
                </a:lnTo>
                <a:lnTo>
                  <a:pt x="3926476" y="1651102"/>
                </a:lnTo>
                <a:lnTo>
                  <a:pt x="3926476" y="1673720"/>
                </a:lnTo>
                <a:lnTo>
                  <a:pt x="3971710" y="1673720"/>
                </a:lnTo>
                <a:lnTo>
                  <a:pt x="3971710" y="1696337"/>
                </a:lnTo>
                <a:lnTo>
                  <a:pt x="3994327" y="1696337"/>
                </a:lnTo>
                <a:lnTo>
                  <a:pt x="4016949" y="1741571"/>
                </a:lnTo>
                <a:lnTo>
                  <a:pt x="4016949" y="1764193"/>
                </a:lnTo>
                <a:lnTo>
                  <a:pt x="4016949" y="1832044"/>
                </a:lnTo>
                <a:lnTo>
                  <a:pt x="4062183" y="1877278"/>
                </a:lnTo>
                <a:lnTo>
                  <a:pt x="4062183" y="1899900"/>
                </a:lnTo>
                <a:lnTo>
                  <a:pt x="4084800" y="1899900"/>
                </a:lnTo>
                <a:lnTo>
                  <a:pt x="4084800" y="1922517"/>
                </a:lnTo>
                <a:lnTo>
                  <a:pt x="4130039" y="1967751"/>
                </a:lnTo>
                <a:lnTo>
                  <a:pt x="4130039" y="1990368"/>
                </a:lnTo>
                <a:lnTo>
                  <a:pt x="4130039" y="2035607"/>
                </a:lnTo>
                <a:lnTo>
                  <a:pt x="4130039" y="2058224"/>
                </a:lnTo>
                <a:lnTo>
                  <a:pt x="4130039" y="2103458"/>
                </a:lnTo>
                <a:lnTo>
                  <a:pt x="4152656" y="2126075"/>
                </a:lnTo>
                <a:lnTo>
                  <a:pt x="4152656" y="2148692"/>
                </a:lnTo>
                <a:lnTo>
                  <a:pt x="4197891" y="2193931"/>
                </a:lnTo>
                <a:lnTo>
                  <a:pt x="4197891" y="2216548"/>
                </a:lnTo>
                <a:lnTo>
                  <a:pt x="4197891" y="2284399"/>
                </a:lnTo>
                <a:lnTo>
                  <a:pt x="4197891" y="2329638"/>
                </a:lnTo>
                <a:lnTo>
                  <a:pt x="4197891" y="2352255"/>
                </a:lnTo>
                <a:lnTo>
                  <a:pt x="4197891" y="2374872"/>
                </a:lnTo>
                <a:lnTo>
                  <a:pt x="4197891" y="2420106"/>
                </a:lnTo>
                <a:lnTo>
                  <a:pt x="4197891" y="2442723"/>
                </a:lnTo>
                <a:lnTo>
                  <a:pt x="4197891" y="2487962"/>
                </a:lnTo>
                <a:lnTo>
                  <a:pt x="4197891" y="2500764"/>
                </a:lnTo>
                <a:lnTo>
                  <a:pt x="0" y="2500764"/>
                </a:lnTo>
                <a:lnTo>
                  <a:pt x="0" y="1896889"/>
                </a:lnTo>
                <a:lnTo>
                  <a:pt x="58821" y="1877278"/>
                </a:lnTo>
                <a:lnTo>
                  <a:pt x="126677" y="1832044"/>
                </a:lnTo>
                <a:lnTo>
                  <a:pt x="217150" y="1809427"/>
                </a:lnTo>
                <a:lnTo>
                  <a:pt x="285001" y="1764193"/>
                </a:lnTo>
                <a:lnTo>
                  <a:pt x="375474" y="1741571"/>
                </a:lnTo>
                <a:lnTo>
                  <a:pt x="488564" y="1696337"/>
                </a:lnTo>
                <a:lnTo>
                  <a:pt x="556415" y="1673720"/>
                </a:lnTo>
                <a:lnTo>
                  <a:pt x="737357" y="1651102"/>
                </a:lnTo>
                <a:lnTo>
                  <a:pt x="940920" y="1651102"/>
                </a:lnTo>
                <a:lnTo>
                  <a:pt x="940920" y="1605868"/>
                </a:lnTo>
                <a:lnTo>
                  <a:pt x="1008771" y="1605868"/>
                </a:lnTo>
                <a:lnTo>
                  <a:pt x="1031393" y="1605868"/>
                </a:lnTo>
                <a:lnTo>
                  <a:pt x="1054010" y="1605868"/>
                </a:lnTo>
                <a:lnTo>
                  <a:pt x="1054010" y="1583247"/>
                </a:lnTo>
                <a:lnTo>
                  <a:pt x="1099244" y="1605868"/>
                </a:lnTo>
                <a:lnTo>
                  <a:pt x="1099244" y="1583247"/>
                </a:lnTo>
                <a:lnTo>
                  <a:pt x="1054010" y="1538012"/>
                </a:lnTo>
                <a:lnTo>
                  <a:pt x="1031393" y="1515395"/>
                </a:lnTo>
                <a:lnTo>
                  <a:pt x="1008771" y="1515395"/>
                </a:lnTo>
                <a:lnTo>
                  <a:pt x="963537" y="1538012"/>
                </a:lnTo>
                <a:lnTo>
                  <a:pt x="963537" y="1515395"/>
                </a:lnTo>
                <a:lnTo>
                  <a:pt x="963537" y="1470161"/>
                </a:lnTo>
                <a:lnTo>
                  <a:pt x="940920" y="1470161"/>
                </a:lnTo>
                <a:lnTo>
                  <a:pt x="895685" y="1470161"/>
                </a:lnTo>
                <a:lnTo>
                  <a:pt x="873064" y="1470161"/>
                </a:lnTo>
                <a:lnTo>
                  <a:pt x="827830" y="1470161"/>
                </a:lnTo>
                <a:lnTo>
                  <a:pt x="827830" y="1447539"/>
                </a:lnTo>
                <a:lnTo>
                  <a:pt x="805213" y="1447539"/>
                </a:lnTo>
                <a:lnTo>
                  <a:pt x="782596" y="1447539"/>
                </a:lnTo>
                <a:lnTo>
                  <a:pt x="737357" y="1470161"/>
                </a:lnTo>
                <a:lnTo>
                  <a:pt x="714740" y="1470161"/>
                </a:lnTo>
                <a:lnTo>
                  <a:pt x="714740" y="1447539"/>
                </a:lnTo>
                <a:lnTo>
                  <a:pt x="669505" y="1447539"/>
                </a:lnTo>
                <a:lnTo>
                  <a:pt x="646888" y="1447539"/>
                </a:lnTo>
                <a:lnTo>
                  <a:pt x="601649" y="1447539"/>
                </a:lnTo>
                <a:lnTo>
                  <a:pt x="556415" y="1424922"/>
                </a:lnTo>
                <a:lnTo>
                  <a:pt x="556415" y="1447539"/>
                </a:lnTo>
                <a:lnTo>
                  <a:pt x="511181" y="1447539"/>
                </a:lnTo>
                <a:lnTo>
                  <a:pt x="511181" y="1424922"/>
                </a:lnTo>
                <a:lnTo>
                  <a:pt x="488564" y="1379688"/>
                </a:lnTo>
                <a:lnTo>
                  <a:pt x="488564" y="1424922"/>
                </a:lnTo>
                <a:lnTo>
                  <a:pt x="488564" y="1447539"/>
                </a:lnTo>
                <a:lnTo>
                  <a:pt x="443325" y="1424922"/>
                </a:lnTo>
                <a:lnTo>
                  <a:pt x="443325" y="1379688"/>
                </a:lnTo>
                <a:lnTo>
                  <a:pt x="420708" y="1379688"/>
                </a:lnTo>
                <a:lnTo>
                  <a:pt x="375474" y="1379688"/>
                </a:lnTo>
                <a:lnTo>
                  <a:pt x="375474" y="1424922"/>
                </a:lnTo>
                <a:lnTo>
                  <a:pt x="352857" y="1379688"/>
                </a:lnTo>
                <a:lnTo>
                  <a:pt x="330235" y="1379688"/>
                </a:lnTo>
                <a:lnTo>
                  <a:pt x="330235" y="1357071"/>
                </a:lnTo>
                <a:lnTo>
                  <a:pt x="285001" y="1357071"/>
                </a:lnTo>
                <a:lnTo>
                  <a:pt x="262384" y="1357071"/>
                </a:lnTo>
                <a:lnTo>
                  <a:pt x="262384" y="1311832"/>
                </a:lnTo>
                <a:lnTo>
                  <a:pt x="285001" y="1311832"/>
                </a:lnTo>
                <a:lnTo>
                  <a:pt x="330235" y="1311832"/>
                </a:lnTo>
                <a:lnTo>
                  <a:pt x="352857" y="1311832"/>
                </a:lnTo>
                <a:lnTo>
                  <a:pt x="375474" y="1311832"/>
                </a:lnTo>
                <a:lnTo>
                  <a:pt x="420708" y="1311832"/>
                </a:lnTo>
                <a:lnTo>
                  <a:pt x="443325" y="1357071"/>
                </a:lnTo>
                <a:lnTo>
                  <a:pt x="488564" y="1357071"/>
                </a:lnTo>
                <a:lnTo>
                  <a:pt x="511181" y="1357071"/>
                </a:lnTo>
                <a:lnTo>
                  <a:pt x="556415" y="1357071"/>
                </a:lnTo>
                <a:lnTo>
                  <a:pt x="579032" y="1379688"/>
                </a:lnTo>
                <a:lnTo>
                  <a:pt x="601649" y="1379688"/>
                </a:lnTo>
                <a:lnTo>
                  <a:pt x="646888" y="1379688"/>
                </a:lnTo>
                <a:lnTo>
                  <a:pt x="669505" y="1379688"/>
                </a:lnTo>
                <a:lnTo>
                  <a:pt x="714740" y="1379688"/>
                </a:lnTo>
                <a:lnTo>
                  <a:pt x="714740" y="1357071"/>
                </a:lnTo>
                <a:lnTo>
                  <a:pt x="669505" y="1357071"/>
                </a:lnTo>
                <a:lnTo>
                  <a:pt x="646888" y="1311832"/>
                </a:lnTo>
                <a:lnTo>
                  <a:pt x="601649" y="1311832"/>
                </a:lnTo>
                <a:lnTo>
                  <a:pt x="556415" y="1289215"/>
                </a:lnTo>
                <a:lnTo>
                  <a:pt x="488564" y="1266598"/>
                </a:lnTo>
                <a:lnTo>
                  <a:pt x="330235" y="1221364"/>
                </a:lnTo>
                <a:lnTo>
                  <a:pt x="285001" y="1221364"/>
                </a:lnTo>
                <a:lnTo>
                  <a:pt x="217150" y="1198747"/>
                </a:lnTo>
                <a:lnTo>
                  <a:pt x="171911" y="1198747"/>
                </a:lnTo>
                <a:lnTo>
                  <a:pt x="171911" y="1153508"/>
                </a:lnTo>
                <a:lnTo>
                  <a:pt x="126677" y="1153508"/>
                </a:lnTo>
                <a:lnTo>
                  <a:pt x="58821" y="1130891"/>
                </a:lnTo>
                <a:lnTo>
                  <a:pt x="36204" y="1130891"/>
                </a:lnTo>
                <a:lnTo>
                  <a:pt x="0" y="1094688"/>
                </a:lnTo>
                <a:lnTo>
                  <a:pt x="0" y="1063040"/>
                </a:lnTo>
                <a:lnTo>
                  <a:pt x="36204" y="1063040"/>
                </a:lnTo>
                <a:lnTo>
                  <a:pt x="58821" y="1085657"/>
                </a:lnTo>
                <a:lnTo>
                  <a:pt x="126677" y="1085657"/>
                </a:lnTo>
                <a:lnTo>
                  <a:pt x="194528" y="1130891"/>
                </a:lnTo>
                <a:lnTo>
                  <a:pt x="217150" y="1130891"/>
                </a:lnTo>
                <a:lnTo>
                  <a:pt x="262384" y="1130891"/>
                </a:lnTo>
                <a:lnTo>
                  <a:pt x="285001" y="1153508"/>
                </a:lnTo>
                <a:lnTo>
                  <a:pt x="330235" y="1153508"/>
                </a:lnTo>
                <a:lnTo>
                  <a:pt x="352857" y="1153508"/>
                </a:lnTo>
                <a:lnTo>
                  <a:pt x="375474" y="1153508"/>
                </a:lnTo>
                <a:lnTo>
                  <a:pt x="375474" y="1198747"/>
                </a:lnTo>
                <a:lnTo>
                  <a:pt x="420708" y="1198747"/>
                </a:lnTo>
                <a:lnTo>
                  <a:pt x="443325" y="1198747"/>
                </a:lnTo>
                <a:lnTo>
                  <a:pt x="488564" y="1198747"/>
                </a:lnTo>
                <a:lnTo>
                  <a:pt x="511181" y="1198747"/>
                </a:lnTo>
                <a:lnTo>
                  <a:pt x="556415" y="1198747"/>
                </a:lnTo>
                <a:lnTo>
                  <a:pt x="556415" y="1221364"/>
                </a:lnTo>
                <a:lnTo>
                  <a:pt x="579032" y="1221364"/>
                </a:lnTo>
                <a:lnTo>
                  <a:pt x="579032" y="1198747"/>
                </a:lnTo>
                <a:lnTo>
                  <a:pt x="601649" y="1198747"/>
                </a:lnTo>
                <a:lnTo>
                  <a:pt x="646888" y="1221364"/>
                </a:lnTo>
                <a:lnTo>
                  <a:pt x="669505" y="1266598"/>
                </a:lnTo>
                <a:lnTo>
                  <a:pt x="714740" y="1266598"/>
                </a:lnTo>
                <a:lnTo>
                  <a:pt x="714740" y="1221364"/>
                </a:lnTo>
                <a:lnTo>
                  <a:pt x="669505" y="1198747"/>
                </a:lnTo>
                <a:lnTo>
                  <a:pt x="646888" y="1198747"/>
                </a:lnTo>
                <a:lnTo>
                  <a:pt x="601649" y="1198747"/>
                </a:lnTo>
                <a:lnTo>
                  <a:pt x="601649" y="1153508"/>
                </a:lnTo>
                <a:lnTo>
                  <a:pt x="579032" y="1130891"/>
                </a:lnTo>
                <a:lnTo>
                  <a:pt x="579032" y="1153508"/>
                </a:lnTo>
                <a:lnTo>
                  <a:pt x="556415" y="1153508"/>
                </a:lnTo>
                <a:lnTo>
                  <a:pt x="511181" y="1130891"/>
                </a:lnTo>
                <a:lnTo>
                  <a:pt x="488564" y="1085657"/>
                </a:lnTo>
                <a:lnTo>
                  <a:pt x="443325" y="1085657"/>
                </a:lnTo>
                <a:lnTo>
                  <a:pt x="443325" y="1063040"/>
                </a:lnTo>
                <a:lnTo>
                  <a:pt x="420708" y="1063040"/>
                </a:lnTo>
                <a:lnTo>
                  <a:pt x="375474" y="1040423"/>
                </a:lnTo>
                <a:lnTo>
                  <a:pt x="352857" y="1040423"/>
                </a:lnTo>
                <a:lnTo>
                  <a:pt x="330235" y="1040423"/>
                </a:lnTo>
                <a:lnTo>
                  <a:pt x="285001" y="1040423"/>
                </a:lnTo>
                <a:lnTo>
                  <a:pt x="262384" y="995184"/>
                </a:lnTo>
                <a:lnTo>
                  <a:pt x="217150" y="1040423"/>
                </a:lnTo>
                <a:lnTo>
                  <a:pt x="194528" y="995184"/>
                </a:lnTo>
                <a:lnTo>
                  <a:pt x="171911" y="972567"/>
                </a:lnTo>
                <a:lnTo>
                  <a:pt x="126677" y="972567"/>
                </a:lnTo>
                <a:lnTo>
                  <a:pt x="104060" y="972567"/>
                </a:lnTo>
                <a:lnTo>
                  <a:pt x="58821" y="972567"/>
                </a:lnTo>
                <a:lnTo>
                  <a:pt x="36204" y="972567"/>
                </a:lnTo>
                <a:lnTo>
                  <a:pt x="36204" y="927333"/>
                </a:lnTo>
                <a:lnTo>
                  <a:pt x="0" y="915265"/>
                </a:lnTo>
                <a:lnTo>
                  <a:pt x="0" y="895685"/>
                </a:lnTo>
                <a:lnTo>
                  <a:pt x="36204" y="859477"/>
                </a:lnTo>
                <a:lnTo>
                  <a:pt x="58821" y="859477"/>
                </a:lnTo>
                <a:lnTo>
                  <a:pt x="36204" y="836860"/>
                </a:lnTo>
                <a:lnTo>
                  <a:pt x="0" y="836860"/>
                </a:lnTo>
                <a:lnTo>
                  <a:pt x="0" y="588063"/>
                </a:lnTo>
                <a:lnTo>
                  <a:pt x="36204" y="588063"/>
                </a:lnTo>
                <a:lnTo>
                  <a:pt x="58821" y="588063"/>
                </a:lnTo>
                <a:lnTo>
                  <a:pt x="104060" y="610680"/>
                </a:lnTo>
                <a:lnTo>
                  <a:pt x="126677" y="610680"/>
                </a:lnTo>
                <a:lnTo>
                  <a:pt x="171911" y="610680"/>
                </a:lnTo>
                <a:lnTo>
                  <a:pt x="194528" y="610680"/>
                </a:lnTo>
                <a:lnTo>
                  <a:pt x="217150" y="610680"/>
                </a:lnTo>
                <a:lnTo>
                  <a:pt x="217150" y="633302"/>
                </a:lnTo>
                <a:lnTo>
                  <a:pt x="262384" y="633302"/>
                </a:lnTo>
                <a:lnTo>
                  <a:pt x="285001" y="633302"/>
                </a:lnTo>
                <a:lnTo>
                  <a:pt x="330235" y="633302"/>
                </a:lnTo>
                <a:lnTo>
                  <a:pt x="352857" y="633302"/>
                </a:lnTo>
                <a:lnTo>
                  <a:pt x="375474" y="633302"/>
                </a:lnTo>
                <a:lnTo>
                  <a:pt x="420708" y="633302"/>
                </a:lnTo>
                <a:lnTo>
                  <a:pt x="443325" y="633302"/>
                </a:lnTo>
                <a:lnTo>
                  <a:pt x="443325" y="678536"/>
                </a:lnTo>
                <a:lnTo>
                  <a:pt x="488564" y="678536"/>
                </a:lnTo>
                <a:lnTo>
                  <a:pt x="511181" y="678536"/>
                </a:lnTo>
                <a:lnTo>
                  <a:pt x="556415" y="678536"/>
                </a:lnTo>
                <a:lnTo>
                  <a:pt x="579032" y="678536"/>
                </a:lnTo>
                <a:lnTo>
                  <a:pt x="556415" y="633302"/>
                </a:lnTo>
                <a:lnTo>
                  <a:pt x="511181" y="633302"/>
                </a:lnTo>
                <a:lnTo>
                  <a:pt x="511181" y="610680"/>
                </a:lnTo>
                <a:lnTo>
                  <a:pt x="488564" y="610680"/>
                </a:lnTo>
                <a:lnTo>
                  <a:pt x="443325" y="610680"/>
                </a:lnTo>
                <a:lnTo>
                  <a:pt x="420708" y="610680"/>
                </a:lnTo>
                <a:lnTo>
                  <a:pt x="375474" y="610680"/>
                </a:lnTo>
                <a:lnTo>
                  <a:pt x="330235" y="610680"/>
                </a:lnTo>
                <a:lnTo>
                  <a:pt x="285001" y="588063"/>
                </a:lnTo>
                <a:lnTo>
                  <a:pt x="262384" y="588063"/>
                </a:lnTo>
                <a:lnTo>
                  <a:pt x="217150" y="588063"/>
                </a:lnTo>
                <a:lnTo>
                  <a:pt x="194528" y="588063"/>
                </a:lnTo>
                <a:lnTo>
                  <a:pt x="171911" y="588063"/>
                </a:lnTo>
                <a:lnTo>
                  <a:pt x="171911" y="542829"/>
                </a:lnTo>
                <a:lnTo>
                  <a:pt x="126677" y="542829"/>
                </a:lnTo>
                <a:lnTo>
                  <a:pt x="58821" y="542829"/>
                </a:lnTo>
                <a:lnTo>
                  <a:pt x="36204" y="520212"/>
                </a:lnTo>
                <a:lnTo>
                  <a:pt x="36204" y="542829"/>
                </a:lnTo>
                <a:lnTo>
                  <a:pt x="0" y="542829"/>
                </a:lnTo>
                <a:lnTo>
                  <a:pt x="0" y="474977"/>
                </a:lnTo>
                <a:lnTo>
                  <a:pt x="58821" y="474977"/>
                </a:lnTo>
                <a:lnTo>
                  <a:pt x="104060" y="520212"/>
                </a:lnTo>
                <a:lnTo>
                  <a:pt x="217150" y="542829"/>
                </a:lnTo>
                <a:lnTo>
                  <a:pt x="285001" y="542829"/>
                </a:lnTo>
                <a:lnTo>
                  <a:pt x="352857" y="542829"/>
                </a:lnTo>
                <a:lnTo>
                  <a:pt x="375474" y="588063"/>
                </a:lnTo>
                <a:lnTo>
                  <a:pt x="420708" y="588063"/>
                </a:lnTo>
                <a:lnTo>
                  <a:pt x="443325" y="588063"/>
                </a:lnTo>
                <a:lnTo>
                  <a:pt x="511181" y="588063"/>
                </a:lnTo>
                <a:lnTo>
                  <a:pt x="556415" y="588063"/>
                </a:lnTo>
                <a:lnTo>
                  <a:pt x="579032" y="610680"/>
                </a:lnTo>
                <a:lnTo>
                  <a:pt x="601649" y="588063"/>
                </a:lnTo>
                <a:lnTo>
                  <a:pt x="646888" y="588063"/>
                </a:lnTo>
                <a:lnTo>
                  <a:pt x="646888" y="610680"/>
                </a:lnTo>
                <a:lnTo>
                  <a:pt x="669505" y="610680"/>
                </a:lnTo>
                <a:lnTo>
                  <a:pt x="646888" y="588063"/>
                </a:lnTo>
                <a:lnTo>
                  <a:pt x="669505" y="588063"/>
                </a:lnTo>
                <a:lnTo>
                  <a:pt x="714740" y="588063"/>
                </a:lnTo>
                <a:lnTo>
                  <a:pt x="737357" y="610680"/>
                </a:lnTo>
                <a:lnTo>
                  <a:pt x="782596" y="588063"/>
                </a:lnTo>
                <a:lnTo>
                  <a:pt x="737357" y="588063"/>
                </a:lnTo>
                <a:lnTo>
                  <a:pt x="737357" y="542829"/>
                </a:lnTo>
                <a:lnTo>
                  <a:pt x="714740" y="542829"/>
                </a:lnTo>
                <a:lnTo>
                  <a:pt x="669505" y="542829"/>
                </a:lnTo>
                <a:lnTo>
                  <a:pt x="601649" y="542829"/>
                </a:lnTo>
                <a:lnTo>
                  <a:pt x="601649" y="520212"/>
                </a:lnTo>
                <a:lnTo>
                  <a:pt x="646888" y="520212"/>
                </a:lnTo>
                <a:lnTo>
                  <a:pt x="669505" y="520212"/>
                </a:lnTo>
                <a:lnTo>
                  <a:pt x="714740" y="520212"/>
                </a:lnTo>
                <a:lnTo>
                  <a:pt x="737357" y="520212"/>
                </a:lnTo>
                <a:lnTo>
                  <a:pt x="782596" y="520212"/>
                </a:lnTo>
                <a:lnTo>
                  <a:pt x="782596" y="474977"/>
                </a:lnTo>
                <a:lnTo>
                  <a:pt x="737357" y="474977"/>
                </a:lnTo>
                <a:lnTo>
                  <a:pt x="782596" y="452356"/>
                </a:lnTo>
                <a:lnTo>
                  <a:pt x="737357" y="407122"/>
                </a:lnTo>
                <a:lnTo>
                  <a:pt x="714740" y="452356"/>
                </a:lnTo>
                <a:lnTo>
                  <a:pt x="714740" y="407122"/>
                </a:lnTo>
                <a:lnTo>
                  <a:pt x="714740" y="384504"/>
                </a:lnTo>
                <a:lnTo>
                  <a:pt x="669505" y="384504"/>
                </a:lnTo>
                <a:lnTo>
                  <a:pt x="646888" y="384504"/>
                </a:lnTo>
                <a:lnTo>
                  <a:pt x="601649" y="384504"/>
                </a:lnTo>
                <a:lnTo>
                  <a:pt x="556415" y="384504"/>
                </a:lnTo>
                <a:lnTo>
                  <a:pt x="511181" y="407122"/>
                </a:lnTo>
                <a:lnTo>
                  <a:pt x="488564" y="407122"/>
                </a:lnTo>
                <a:lnTo>
                  <a:pt x="443325" y="384504"/>
                </a:lnTo>
                <a:lnTo>
                  <a:pt x="488564" y="384504"/>
                </a:lnTo>
                <a:lnTo>
                  <a:pt x="511181" y="361887"/>
                </a:lnTo>
                <a:lnTo>
                  <a:pt x="579032" y="361887"/>
                </a:lnTo>
                <a:lnTo>
                  <a:pt x="714740" y="361887"/>
                </a:lnTo>
                <a:lnTo>
                  <a:pt x="827830" y="361887"/>
                </a:lnTo>
                <a:lnTo>
                  <a:pt x="963537" y="361887"/>
                </a:lnTo>
                <a:lnTo>
                  <a:pt x="1099244" y="384504"/>
                </a:lnTo>
                <a:lnTo>
                  <a:pt x="1167100" y="384504"/>
                </a:lnTo>
                <a:lnTo>
                  <a:pt x="1167100" y="316649"/>
                </a:lnTo>
                <a:lnTo>
                  <a:pt x="1121861" y="316649"/>
                </a:lnTo>
                <a:lnTo>
                  <a:pt x="1099244" y="316649"/>
                </a:lnTo>
                <a:lnTo>
                  <a:pt x="1054010" y="316649"/>
                </a:lnTo>
                <a:lnTo>
                  <a:pt x="1054010" y="294032"/>
                </a:lnTo>
                <a:lnTo>
                  <a:pt x="1099244" y="294032"/>
                </a:lnTo>
                <a:lnTo>
                  <a:pt x="1121861" y="294032"/>
                </a:lnTo>
                <a:lnTo>
                  <a:pt x="1189717" y="316649"/>
                </a:lnTo>
                <a:lnTo>
                  <a:pt x="1234951" y="294032"/>
                </a:lnTo>
                <a:lnTo>
                  <a:pt x="1257568" y="316649"/>
                </a:lnTo>
                <a:lnTo>
                  <a:pt x="1280185" y="316649"/>
                </a:lnTo>
                <a:lnTo>
                  <a:pt x="1348041" y="316649"/>
                </a:lnTo>
                <a:lnTo>
                  <a:pt x="1415892" y="361887"/>
                </a:lnTo>
                <a:lnTo>
                  <a:pt x="1438514" y="361887"/>
                </a:lnTo>
                <a:lnTo>
                  <a:pt x="1483748" y="384504"/>
                </a:lnTo>
                <a:lnTo>
                  <a:pt x="1506365" y="384504"/>
                </a:lnTo>
                <a:lnTo>
                  <a:pt x="1551599" y="384504"/>
                </a:lnTo>
                <a:lnTo>
                  <a:pt x="1574221" y="384504"/>
                </a:lnTo>
                <a:lnTo>
                  <a:pt x="1619455" y="384504"/>
                </a:lnTo>
                <a:lnTo>
                  <a:pt x="1642072" y="384504"/>
                </a:lnTo>
                <a:lnTo>
                  <a:pt x="1664689" y="384504"/>
                </a:lnTo>
                <a:lnTo>
                  <a:pt x="1664689" y="407122"/>
                </a:lnTo>
                <a:lnTo>
                  <a:pt x="1709928" y="407122"/>
                </a:lnTo>
                <a:lnTo>
                  <a:pt x="1709928" y="384504"/>
                </a:lnTo>
                <a:lnTo>
                  <a:pt x="1709928" y="361887"/>
                </a:lnTo>
                <a:lnTo>
                  <a:pt x="1664689" y="361887"/>
                </a:lnTo>
                <a:lnTo>
                  <a:pt x="1642072" y="361887"/>
                </a:lnTo>
                <a:lnTo>
                  <a:pt x="1619455" y="316649"/>
                </a:lnTo>
                <a:lnTo>
                  <a:pt x="1574221" y="294032"/>
                </a:lnTo>
                <a:close/>
                <a:moveTo>
                  <a:pt x="1483743" y="248797"/>
                </a:moveTo>
                <a:lnTo>
                  <a:pt x="1551599" y="294036"/>
                </a:lnTo>
                <a:lnTo>
                  <a:pt x="1551599" y="316658"/>
                </a:lnTo>
                <a:lnTo>
                  <a:pt x="1506365" y="294036"/>
                </a:lnTo>
                <a:close/>
                <a:moveTo>
                  <a:pt x="1280176" y="226171"/>
                </a:moveTo>
                <a:lnTo>
                  <a:pt x="1325415" y="226171"/>
                </a:lnTo>
                <a:lnTo>
                  <a:pt x="1348031" y="248797"/>
                </a:lnTo>
                <a:lnTo>
                  <a:pt x="1325415" y="248797"/>
                </a:lnTo>
                <a:close/>
                <a:moveTo>
                  <a:pt x="1257559" y="226171"/>
                </a:moveTo>
                <a:lnTo>
                  <a:pt x="1280176" y="226171"/>
                </a:lnTo>
                <a:lnTo>
                  <a:pt x="1257559" y="248797"/>
                </a:lnTo>
                <a:close/>
                <a:moveTo>
                  <a:pt x="2049193" y="218638"/>
                </a:moveTo>
                <a:lnTo>
                  <a:pt x="2071811" y="226180"/>
                </a:lnTo>
                <a:lnTo>
                  <a:pt x="2117050" y="248797"/>
                </a:lnTo>
                <a:lnTo>
                  <a:pt x="2094428" y="248797"/>
                </a:lnTo>
                <a:close/>
                <a:moveTo>
                  <a:pt x="2003960" y="203563"/>
                </a:moveTo>
                <a:lnTo>
                  <a:pt x="2026576" y="203563"/>
                </a:lnTo>
                <a:lnTo>
                  <a:pt x="2049193" y="218638"/>
                </a:lnTo>
                <a:close/>
                <a:moveTo>
                  <a:pt x="1348031" y="203563"/>
                </a:moveTo>
                <a:lnTo>
                  <a:pt x="1393270" y="203563"/>
                </a:lnTo>
                <a:lnTo>
                  <a:pt x="1415892" y="226190"/>
                </a:lnTo>
                <a:lnTo>
                  <a:pt x="1393270" y="226190"/>
                </a:lnTo>
                <a:lnTo>
                  <a:pt x="1348031" y="226190"/>
                </a:lnTo>
                <a:close/>
                <a:moveTo>
                  <a:pt x="1642072" y="158324"/>
                </a:moveTo>
                <a:lnTo>
                  <a:pt x="1709928" y="158324"/>
                </a:lnTo>
                <a:lnTo>
                  <a:pt x="1777780" y="203563"/>
                </a:lnTo>
                <a:lnTo>
                  <a:pt x="1800396" y="226180"/>
                </a:lnTo>
                <a:lnTo>
                  <a:pt x="1868252" y="248797"/>
                </a:lnTo>
                <a:lnTo>
                  <a:pt x="1845635" y="248797"/>
                </a:lnTo>
                <a:lnTo>
                  <a:pt x="1800396" y="248797"/>
                </a:lnTo>
                <a:lnTo>
                  <a:pt x="1777780" y="248797"/>
                </a:lnTo>
                <a:lnTo>
                  <a:pt x="1732545" y="248797"/>
                </a:lnTo>
                <a:lnTo>
                  <a:pt x="1709928" y="226180"/>
                </a:lnTo>
                <a:lnTo>
                  <a:pt x="1664689" y="203563"/>
                </a:lnTo>
                <a:close/>
                <a:moveTo>
                  <a:pt x="1280181" y="158324"/>
                </a:moveTo>
                <a:lnTo>
                  <a:pt x="1280181" y="203559"/>
                </a:lnTo>
                <a:lnTo>
                  <a:pt x="1257559" y="203559"/>
                </a:lnTo>
                <a:close/>
                <a:moveTo>
                  <a:pt x="873064" y="158324"/>
                </a:moveTo>
                <a:lnTo>
                  <a:pt x="940920" y="158324"/>
                </a:lnTo>
                <a:lnTo>
                  <a:pt x="963537" y="203559"/>
                </a:lnTo>
                <a:close/>
                <a:moveTo>
                  <a:pt x="1845635" y="135707"/>
                </a:moveTo>
                <a:lnTo>
                  <a:pt x="1890869" y="158324"/>
                </a:lnTo>
                <a:lnTo>
                  <a:pt x="1958721" y="203563"/>
                </a:lnTo>
                <a:lnTo>
                  <a:pt x="1890869" y="203563"/>
                </a:lnTo>
                <a:close/>
                <a:moveTo>
                  <a:pt x="1031378" y="67856"/>
                </a:moveTo>
                <a:lnTo>
                  <a:pt x="1054005" y="67856"/>
                </a:lnTo>
                <a:lnTo>
                  <a:pt x="1054005" y="90483"/>
                </a:lnTo>
                <a:lnTo>
                  <a:pt x="1031378" y="90483"/>
                </a:lnTo>
                <a:close/>
                <a:moveTo>
                  <a:pt x="1619455" y="22617"/>
                </a:moveTo>
                <a:lnTo>
                  <a:pt x="1642072" y="22617"/>
                </a:lnTo>
                <a:lnTo>
                  <a:pt x="1732545" y="67856"/>
                </a:lnTo>
                <a:lnTo>
                  <a:pt x="1800396" y="90473"/>
                </a:lnTo>
                <a:lnTo>
                  <a:pt x="1845635" y="135707"/>
                </a:lnTo>
                <a:lnTo>
                  <a:pt x="1777780" y="90473"/>
                </a:lnTo>
                <a:lnTo>
                  <a:pt x="1709928" y="67856"/>
                </a:lnTo>
                <a:close/>
                <a:moveTo>
                  <a:pt x="1551599" y="0"/>
                </a:moveTo>
                <a:lnTo>
                  <a:pt x="1574221" y="0"/>
                </a:lnTo>
                <a:lnTo>
                  <a:pt x="1619455" y="0"/>
                </a:lnTo>
                <a:lnTo>
                  <a:pt x="1619455" y="22617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894E3B9F-63FF-5B75-FECB-1DF94D80B590}"/>
              </a:ext>
            </a:extLst>
          </p:cNvPr>
          <p:cNvSpPr>
            <a:spLocks/>
          </p:cNvSpPr>
          <p:nvPr/>
        </p:nvSpPr>
        <p:spPr bwMode="auto">
          <a:xfrm rot="10800000">
            <a:off x="9017000" y="0"/>
            <a:ext cx="3051423" cy="1085120"/>
          </a:xfrm>
          <a:custGeom>
            <a:avLst/>
            <a:gdLst>
              <a:gd name="connsiteX0" fmla="*/ 1026374 w 2199374"/>
              <a:gd name="connsiteY0" fmla="*/ 12218 h 782122"/>
              <a:gd name="connsiteX1" fmla="*/ 989717 w 2199374"/>
              <a:gd name="connsiteY1" fmla="*/ 0 h 782122"/>
              <a:gd name="connsiteX2" fmla="*/ 1001938 w 2199374"/>
              <a:gd name="connsiteY2" fmla="*/ 0 h 782122"/>
              <a:gd name="connsiteX3" fmla="*/ 1026374 w 2199374"/>
              <a:gd name="connsiteY3" fmla="*/ 0 h 782122"/>
              <a:gd name="connsiteX4" fmla="*/ 720904 w 2199374"/>
              <a:gd name="connsiteY4" fmla="*/ 48881 h 782122"/>
              <a:gd name="connsiteX5" fmla="*/ 708680 w 2199374"/>
              <a:gd name="connsiteY5" fmla="*/ 48881 h 782122"/>
              <a:gd name="connsiteX6" fmla="*/ 708680 w 2199374"/>
              <a:gd name="connsiteY6" fmla="*/ 36657 h 782122"/>
              <a:gd name="connsiteX7" fmla="*/ 720904 w 2199374"/>
              <a:gd name="connsiteY7" fmla="*/ 36657 h 782122"/>
              <a:gd name="connsiteX8" fmla="*/ 1148563 w 2199374"/>
              <a:gd name="connsiteY8" fmla="*/ 73312 h 782122"/>
              <a:gd name="connsiteX9" fmla="*/ 1111905 w 2199374"/>
              <a:gd name="connsiteY9" fmla="*/ 48876 h 782122"/>
              <a:gd name="connsiteX10" fmla="*/ 1075250 w 2199374"/>
              <a:gd name="connsiteY10" fmla="*/ 36657 h 782122"/>
              <a:gd name="connsiteX11" fmla="*/ 1026374 w 2199374"/>
              <a:gd name="connsiteY11" fmla="*/ 12218 h 782122"/>
              <a:gd name="connsiteX12" fmla="*/ 1038593 w 2199374"/>
              <a:gd name="connsiteY12" fmla="*/ 12218 h 782122"/>
              <a:gd name="connsiteX13" fmla="*/ 1087468 w 2199374"/>
              <a:gd name="connsiteY13" fmla="*/ 36657 h 782122"/>
              <a:gd name="connsiteX14" fmla="*/ 1124123 w 2199374"/>
              <a:gd name="connsiteY14" fmla="*/ 48876 h 782122"/>
              <a:gd name="connsiteX15" fmla="*/ 672030 w 2199374"/>
              <a:gd name="connsiteY15" fmla="*/ 109967 h 782122"/>
              <a:gd name="connsiteX16" fmla="*/ 623155 w 2199374"/>
              <a:gd name="connsiteY16" fmla="*/ 85531 h 782122"/>
              <a:gd name="connsiteX17" fmla="*/ 659812 w 2199374"/>
              <a:gd name="connsiteY17" fmla="*/ 85531 h 782122"/>
              <a:gd name="connsiteX18" fmla="*/ 843089 w 2199374"/>
              <a:gd name="connsiteY18" fmla="*/ 109967 h 782122"/>
              <a:gd name="connsiteX19" fmla="*/ 830868 w 2199374"/>
              <a:gd name="connsiteY19" fmla="*/ 109967 h 782122"/>
              <a:gd name="connsiteX20" fmla="*/ 843089 w 2199374"/>
              <a:gd name="connsiteY20" fmla="*/ 85531 h 782122"/>
              <a:gd name="connsiteX21" fmla="*/ 1209654 w 2199374"/>
              <a:gd name="connsiteY21" fmla="*/ 109970 h 782122"/>
              <a:gd name="connsiteX22" fmla="*/ 1172999 w 2199374"/>
              <a:gd name="connsiteY22" fmla="*/ 109970 h 782122"/>
              <a:gd name="connsiteX23" fmla="*/ 1148563 w 2199374"/>
              <a:gd name="connsiteY23" fmla="*/ 73312 h 782122"/>
              <a:gd name="connsiteX24" fmla="*/ 1172999 w 2199374"/>
              <a:gd name="connsiteY24" fmla="*/ 85531 h 782122"/>
              <a:gd name="connsiteX25" fmla="*/ 1258530 w 2199374"/>
              <a:gd name="connsiteY25" fmla="*/ 118114 h 782122"/>
              <a:gd name="connsiteX26" fmla="*/ 1234093 w 2199374"/>
              <a:gd name="connsiteY26" fmla="*/ 109970 h 782122"/>
              <a:gd name="connsiteX27" fmla="*/ 1246312 w 2199374"/>
              <a:gd name="connsiteY27" fmla="*/ 109970 h 782122"/>
              <a:gd name="connsiteX28" fmla="*/ 916404 w 2199374"/>
              <a:gd name="connsiteY28" fmla="*/ 122193 h 782122"/>
              <a:gd name="connsiteX29" fmla="*/ 904184 w 2199374"/>
              <a:gd name="connsiteY29" fmla="*/ 122193 h 782122"/>
              <a:gd name="connsiteX30" fmla="*/ 879744 w 2199374"/>
              <a:gd name="connsiteY30" fmla="*/ 122193 h 782122"/>
              <a:gd name="connsiteX31" fmla="*/ 879744 w 2199374"/>
              <a:gd name="connsiteY31" fmla="*/ 109970 h 782122"/>
              <a:gd name="connsiteX32" fmla="*/ 904184 w 2199374"/>
              <a:gd name="connsiteY32" fmla="*/ 109970 h 782122"/>
              <a:gd name="connsiteX33" fmla="*/ 830868 w 2199374"/>
              <a:gd name="connsiteY33" fmla="*/ 134406 h 782122"/>
              <a:gd name="connsiteX34" fmla="*/ 830868 w 2199374"/>
              <a:gd name="connsiteY34" fmla="*/ 122183 h 782122"/>
              <a:gd name="connsiteX35" fmla="*/ 843087 w 2199374"/>
              <a:gd name="connsiteY35" fmla="*/ 122183 h 782122"/>
              <a:gd name="connsiteX36" fmla="*/ 879744 w 2199374"/>
              <a:gd name="connsiteY36" fmla="*/ 134406 h 782122"/>
              <a:gd name="connsiteX37" fmla="*/ 867526 w 2199374"/>
              <a:gd name="connsiteY37" fmla="*/ 134406 h 782122"/>
              <a:gd name="connsiteX38" fmla="*/ 843087 w 2199374"/>
              <a:gd name="connsiteY38" fmla="*/ 122183 h 782122"/>
              <a:gd name="connsiteX39" fmla="*/ 867526 w 2199374"/>
              <a:gd name="connsiteY39" fmla="*/ 122183 h 782122"/>
              <a:gd name="connsiteX40" fmla="*/ 1160781 w 2199374"/>
              <a:gd name="connsiteY40" fmla="*/ 134407 h 782122"/>
              <a:gd name="connsiteX41" fmla="*/ 1148563 w 2199374"/>
              <a:gd name="connsiteY41" fmla="*/ 134407 h 782122"/>
              <a:gd name="connsiteX42" fmla="*/ 1124123 w 2199374"/>
              <a:gd name="connsiteY42" fmla="*/ 134406 h 782122"/>
              <a:gd name="connsiteX43" fmla="*/ 1111905 w 2199374"/>
              <a:gd name="connsiteY43" fmla="*/ 134406 h 782122"/>
              <a:gd name="connsiteX44" fmla="*/ 1087468 w 2199374"/>
              <a:gd name="connsiteY44" fmla="*/ 134406 h 782122"/>
              <a:gd name="connsiteX45" fmla="*/ 1075250 w 2199374"/>
              <a:gd name="connsiteY45" fmla="*/ 122188 h 782122"/>
              <a:gd name="connsiteX46" fmla="*/ 1050811 w 2199374"/>
              <a:gd name="connsiteY46" fmla="*/ 109970 h 782122"/>
              <a:gd name="connsiteX47" fmla="*/ 1038593 w 2199374"/>
              <a:gd name="connsiteY47" fmla="*/ 85531 h 782122"/>
              <a:gd name="connsiteX48" fmla="*/ 1075250 w 2199374"/>
              <a:gd name="connsiteY48" fmla="*/ 85531 h 782122"/>
              <a:gd name="connsiteX49" fmla="*/ 1111905 w 2199374"/>
              <a:gd name="connsiteY49" fmla="*/ 109970 h 782122"/>
              <a:gd name="connsiteX50" fmla="*/ 1124123 w 2199374"/>
              <a:gd name="connsiteY50" fmla="*/ 122188 h 782122"/>
              <a:gd name="connsiteX51" fmla="*/ 1295188 w 2199374"/>
              <a:gd name="connsiteY51" fmla="*/ 134407 h 782122"/>
              <a:gd name="connsiteX52" fmla="*/ 1282967 w 2199374"/>
              <a:gd name="connsiteY52" fmla="*/ 134407 h 782122"/>
              <a:gd name="connsiteX53" fmla="*/ 1258530 w 2199374"/>
              <a:gd name="connsiteY53" fmla="*/ 118114 h 782122"/>
              <a:gd name="connsiteX54" fmla="*/ 1270748 w 2199374"/>
              <a:gd name="connsiteY54" fmla="*/ 122188 h 782122"/>
              <a:gd name="connsiteX55" fmla="*/ 989717 w 2199374"/>
              <a:gd name="connsiteY55" fmla="*/ 171066 h 782122"/>
              <a:gd name="connsiteX56" fmla="*/ 965280 w 2199374"/>
              <a:gd name="connsiteY56" fmla="*/ 158846 h 782122"/>
              <a:gd name="connsiteX57" fmla="*/ 953059 w 2199374"/>
              <a:gd name="connsiteY57" fmla="*/ 134406 h 782122"/>
              <a:gd name="connsiteX58" fmla="*/ 989717 w 2199374"/>
              <a:gd name="connsiteY58" fmla="*/ 158846 h 782122"/>
              <a:gd name="connsiteX59" fmla="*/ 29325 w 2199374"/>
              <a:gd name="connsiteY59" fmla="*/ 175948 h 782122"/>
              <a:gd name="connsiteX60" fmla="*/ 12218 w 2199374"/>
              <a:gd name="connsiteY60" fmla="*/ 171059 h 782122"/>
              <a:gd name="connsiteX61" fmla="*/ 24437 w 2199374"/>
              <a:gd name="connsiteY61" fmla="*/ 171059 h 782122"/>
              <a:gd name="connsiteX62" fmla="*/ 1209654 w 2199374"/>
              <a:gd name="connsiteY62" fmla="*/ 195501 h 782122"/>
              <a:gd name="connsiteX63" fmla="*/ 1197436 w 2199374"/>
              <a:gd name="connsiteY63" fmla="*/ 171061 h 782122"/>
              <a:gd name="connsiteX64" fmla="*/ 1172999 w 2199374"/>
              <a:gd name="connsiteY64" fmla="*/ 171061 h 782122"/>
              <a:gd name="connsiteX65" fmla="*/ 1172999 w 2199374"/>
              <a:gd name="connsiteY65" fmla="*/ 158843 h 782122"/>
              <a:gd name="connsiteX66" fmla="*/ 1172999 w 2199374"/>
              <a:gd name="connsiteY66" fmla="*/ 134407 h 782122"/>
              <a:gd name="connsiteX67" fmla="*/ 1197436 w 2199374"/>
              <a:gd name="connsiteY67" fmla="*/ 134407 h 782122"/>
              <a:gd name="connsiteX68" fmla="*/ 1209654 w 2199374"/>
              <a:gd name="connsiteY68" fmla="*/ 158843 h 782122"/>
              <a:gd name="connsiteX69" fmla="*/ 1234093 w 2199374"/>
              <a:gd name="connsiteY69" fmla="*/ 171061 h 782122"/>
              <a:gd name="connsiteX70" fmla="*/ 1209654 w 2199374"/>
              <a:gd name="connsiteY70" fmla="*/ 171061 h 782122"/>
              <a:gd name="connsiteX71" fmla="*/ 1209654 w 2199374"/>
              <a:gd name="connsiteY71" fmla="*/ 195496 h 782122"/>
              <a:gd name="connsiteX72" fmla="*/ 183282 w 2199374"/>
              <a:gd name="connsiteY72" fmla="*/ 207719 h 782122"/>
              <a:gd name="connsiteX73" fmla="*/ 171062 w 2199374"/>
              <a:gd name="connsiteY73" fmla="*/ 207719 h 782122"/>
              <a:gd name="connsiteX74" fmla="*/ 146625 w 2199374"/>
              <a:gd name="connsiteY74" fmla="*/ 207719 h 782122"/>
              <a:gd name="connsiteX75" fmla="*/ 134407 w 2199374"/>
              <a:gd name="connsiteY75" fmla="*/ 207719 h 782122"/>
              <a:gd name="connsiteX76" fmla="*/ 122188 w 2199374"/>
              <a:gd name="connsiteY76" fmla="*/ 207719 h 782122"/>
              <a:gd name="connsiteX77" fmla="*/ 97749 w 2199374"/>
              <a:gd name="connsiteY77" fmla="*/ 207719 h 782122"/>
              <a:gd name="connsiteX78" fmla="*/ 85531 w 2199374"/>
              <a:gd name="connsiteY78" fmla="*/ 195498 h 782122"/>
              <a:gd name="connsiteX79" fmla="*/ 61094 w 2199374"/>
              <a:gd name="connsiteY79" fmla="*/ 195498 h 782122"/>
              <a:gd name="connsiteX80" fmla="*/ 48876 w 2199374"/>
              <a:gd name="connsiteY80" fmla="*/ 195498 h 782122"/>
              <a:gd name="connsiteX81" fmla="*/ 29325 w 2199374"/>
              <a:gd name="connsiteY81" fmla="*/ 175948 h 782122"/>
              <a:gd name="connsiteX82" fmla="*/ 97749 w 2199374"/>
              <a:gd name="connsiteY82" fmla="*/ 195498 h 782122"/>
              <a:gd name="connsiteX83" fmla="*/ 134407 w 2199374"/>
              <a:gd name="connsiteY83" fmla="*/ 195498 h 782122"/>
              <a:gd name="connsiteX84" fmla="*/ 268808 w 2199374"/>
              <a:gd name="connsiteY84" fmla="*/ 219937 h 782122"/>
              <a:gd name="connsiteX85" fmla="*/ 256590 w 2199374"/>
              <a:gd name="connsiteY85" fmla="*/ 219937 h 782122"/>
              <a:gd name="connsiteX86" fmla="*/ 244369 w 2199374"/>
              <a:gd name="connsiteY86" fmla="*/ 219937 h 782122"/>
              <a:gd name="connsiteX87" fmla="*/ 219932 w 2199374"/>
              <a:gd name="connsiteY87" fmla="*/ 219937 h 782122"/>
              <a:gd name="connsiteX88" fmla="*/ 219932 w 2199374"/>
              <a:gd name="connsiteY88" fmla="*/ 207719 h 782122"/>
              <a:gd name="connsiteX89" fmla="*/ 244369 w 2199374"/>
              <a:gd name="connsiteY89" fmla="*/ 207719 h 782122"/>
              <a:gd name="connsiteX90" fmla="*/ 293245 w 2199374"/>
              <a:gd name="connsiteY90" fmla="*/ 244376 h 782122"/>
              <a:gd name="connsiteX91" fmla="*/ 268808 w 2199374"/>
              <a:gd name="connsiteY91" fmla="*/ 244376 h 782122"/>
              <a:gd name="connsiteX92" fmla="*/ 268808 w 2199374"/>
              <a:gd name="connsiteY92" fmla="*/ 219937 h 782122"/>
              <a:gd name="connsiteX93" fmla="*/ 305466 w 2199374"/>
              <a:gd name="connsiteY93" fmla="*/ 219937 h 782122"/>
              <a:gd name="connsiteX94" fmla="*/ 342120 w 2199374"/>
              <a:gd name="connsiteY94" fmla="*/ 244376 h 782122"/>
              <a:gd name="connsiteX95" fmla="*/ 329902 w 2199374"/>
              <a:gd name="connsiteY95" fmla="*/ 244376 h 782122"/>
              <a:gd name="connsiteX96" fmla="*/ 305466 w 2199374"/>
              <a:gd name="connsiteY96" fmla="*/ 244376 h 782122"/>
              <a:gd name="connsiteX97" fmla="*/ 305466 w 2199374"/>
              <a:gd name="connsiteY97" fmla="*/ 219937 h 782122"/>
              <a:gd name="connsiteX98" fmla="*/ 329902 w 2199374"/>
              <a:gd name="connsiteY98" fmla="*/ 219937 h 782122"/>
              <a:gd name="connsiteX99" fmla="*/ 342120 w 2199374"/>
              <a:gd name="connsiteY99" fmla="*/ 219937 h 782122"/>
              <a:gd name="connsiteX100" fmla="*/ 378778 w 2199374"/>
              <a:gd name="connsiteY100" fmla="*/ 256595 h 782122"/>
              <a:gd name="connsiteX101" fmla="*/ 354341 w 2199374"/>
              <a:gd name="connsiteY101" fmla="*/ 256595 h 782122"/>
              <a:gd name="connsiteX102" fmla="*/ 342120 w 2199374"/>
              <a:gd name="connsiteY102" fmla="*/ 256595 h 782122"/>
              <a:gd name="connsiteX103" fmla="*/ 342120 w 2199374"/>
              <a:gd name="connsiteY103" fmla="*/ 244376 h 782122"/>
              <a:gd name="connsiteX104" fmla="*/ 354341 w 2199374"/>
              <a:gd name="connsiteY104" fmla="*/ 219937 h 782122"/>
              <a:gd name="connsiteX105" fmla="*/ 378778 w 2199374"/>
              <a:gd name="connsiteY105" fmla="*/ 219937 h 782122"/>
              <a:gd name="connsiteX106" fmla="*/ 378778 w 2199374"/>
              <a:gd name="connsiteY106" fmla="*/ 244376 h 782122"/>
              <a:gd name="connsiteX107" fmla="*/ 390996 w 2199374"/>
              <a:gd name="connsiteY107" fmla="*/ 256595 h 782122"/>
              <a:gd name="connsiteX108" fmla="*/ 378778 w 2199374"/>
              <a:gd name="connsiteY108" fmla="*/ 244376 h 782122"/>
              <a:gd name="connsiteX109" fmla="*/ 390996 w 2199374"/>
              <a:gd name="connsiteY109" fmla="*/ 244376 h 782122"/>
              <a:gd name="connsiteX110" fmla="*/ 427654 w 2199374"/>
              <a:gd name="connsiteY110" fmla="*/ 256595 h 782122"/>
              <a:gd name="connsiteX111" fmla="*/ 415436 w 2199374"/>
              <a:gd name="connsiteY111" fmla="*/ 256595 h 782122"/>
              <a:gd name="connsiteX112" fmla="*/ 390996 w 2199374"/>
              <a:gd name="connsiteY112" fmla="*/ 256595 h 782122"/>
              <a:gd name="connsiteX113" fmla="*/ 415436 w 2199374"/>
              <a:gd name="connsiteY113" fmla="*/ 244376 h 782122"/>
              <a:gd name="connsiteX114" fmla="*/ 464311 w 2199374"/>
              <a:gd name="connsiteY114" fmla="*/ 256595 h 782122"/>
              <a:gd name="connsiteX115" fmla="*/ 452093 w 2199374"/>
              <a:gd name="connsiteY115" fmla="*/ 256595 h 782122"/>
              <a:gd name="connsiteX116" fmla="*/ 452093 w 2199374"/>
              <a:gd name="connsiteY116" fmla="*/ 244374 h 782122"/>
              <a:gd name="connsiteX117" fmla="*/ 476530 w 2199374"/>
              <a:gd name="connsiteY117" fmla="*/ 281031 h 782122"/>
              <a:gd name="connsiteX118" fmla="*/ 464311 w 2199374"/>
              <a:gd name="connsiteY118" fmla="*/ 281031 h 782122"/>
              <a:gd name="connsiteX119" fmla="*/ 464311 w 2199374"/>
              <a:gd name="connsiteY119" fmla="*/ 256595 h 782122"/>
              <a:gd name="connsiteX120" fmla="*/ 476530 w 2199374"/>
              <a:gd name="connsiteY120" fmla="*/ 256595 h 782122"/>
              <a:gd name="connsiteX121" fmla="*/ 61094 w 2199374"/>
              <a:gd name="connsiteY121" fmla="*/ 562063 h 782122"/>
              <a:gd name="connsiteX122" fmla="*/ 48876 w 2199374"/>
              <a:gd name="connsiteY122" fmla="*/ 562063 h 782122"/>
              <a:gd name="connsiteX123" fmla="*/ 24437 w 2199374"/>
              <a:gd name="connsiteY123" fmla="*/ 562063 h 782122"/>
              <a:gd name="connsiteX124" fmla="*/ 12218 w 2199374"/>
              <a:gd name="connsiteY124" fmla="*/ 537624 h 782122"/>
              <a:gd name="connsiteX125" fmla="*/ 12218 w 2199374"/>
              <a:gd name="connsiteY125" fmla="*/ 525405 h 782122"/>
              <a:gd name="connsiteX126" fmla="*/ 24437 w 2199374"/>
              <a:gd name="connsiteY126" fmla="*/ 525405 h 782122"/>
              <a:gd name="connsiteX127" fmla="*/ 24437 w 2199374"/>
              <a:gd name="connsiteY127" fmla="*/ 537624 h 782122"/>
              <a:gd name="connsiteX128" fmla="*/ 48876 w 2199374"/>
              <a:gd name="connsiteY128" fmla="*/ 537624 h 782122"/>
              <a:gd name="connsiteX129" fmla="*/ 61094 w 2199374"/>
              <a:gd name="connsiteY129" fmla="*/ 537624 h 782122"/>
              <a:gd name="connsiteX130" fmla="*/ 134407 w 2199374"/>
              <a:gd name="connsiteY130" fmla="*/ 574281 h 782122"/>
              <a:gd name="connsiteX131" fmla="*/ 122188 w 2199374"/>
              <a:gd name="connsiteY131" fmla="*/ 574281 h 782122"/>
              <a:gd name="connsiteX132" fmla="*/ 97749 w 2199374"/>
              <a:gd name="connsiteY132" fmla="*/ 574281 h 782122"/>
              <a:gd name="connsiteX133" fmla="*/ 85531 w 2199374"/>
              <a:gd name="connsiteY133" fmla="*/ 562063 h 782122"/>
              <a:gd name="connsiteX134" fmla="*/ 97749 w 2199374"/>
              <a:gd name="connsiteY134" fmla="*/ 562063 h 782122"/>
              <a:gd name="connsiteX135" fmla="*/ 122188 w 2199374"/>
              <a:gd name="connsiteY135" fmla="*/ 562063 h 782122"/>
              <a:gd name="connsiteX136" fmla="*/ 268813 w 2199374"/>
              <a:gd name="connsiteY136" fmla="*/ 733124 h 782122"/>
              <a:gd name="connsiteX137" fmla="*/ 256592 w 2199374"/>
              <a:gd name="connsiteY137" fmla="*/ 733124 h 782122"/>
              <a:gd name="connsiteX138" fmla="*/ 256592 w 2199374"/>
              <a:gd name="connsiteY138" fmla="*/ 708685 h 782122"/>
              <a:gd name="connsiteX139" fmla="*/ 244374 w 2199374"/>
              <a:gd name="connsiteY139" fmla="*/ 708685 h 782122"/>
              <a:gd name="connsiteX140" fmla="*/ 219937 w 2199374"/>
              <a:gd name="connsiteY140" fmla="*/ 708685 h 782122"/>
              <a:gd name="connsiteX141" fmla="*/ 207719 w 2199374"/>
              <a:gd name="connsiteY141" fmla="*/ 708685 h 782122"/>
              <a:gd name="connsiteX142" fmla="*/ 183280 w 2199374"/>
              <a:gd name="connsiteY142" fmla="*/ 708685 h 782122"/>
              <a:gd name="connsiteX143" fmla="*/ 183280 w 2199374"/>
              <a:gd name="connsiteY143" fmla="*/ 696467 h 782122"/>
              <a:gd name="connsiteX144" fmla="*/ 207719 w 2199374"/>
              <a:gd name="connsiteY144" fmla="*/ 696467 h 782122"/>
              <a:gd name="connsiteX145" fmla="*/ 219937 w 2199374"/>
              <a:gd name="connsiteY145" fmla="*/ 696467 h 782122"/>
              <a:gd name="connsiteX146" fmla="*/ 244374 w 2199374"/>
              <a:gd name="connsiteY146" fmla="*/ 696467 h 782122"/>
              <a:gd name="connsiteX147" fmla="*/ 256592 w 2199374"/>
              <a:gd name="connsiteY147" fmla="*/ 696467 h 782122"/>
              <a:gd name="connsiteX148" fmla="*/ 293250 w 2199374"/>
              <a:gd name="connsiteY148" fmla="*/ 708685 h 782122"/>
              <a:gd name="connsiteX149" fmla="*/ 268813 w 2199374"/>
              <a:gd name="connsiteY149" fmla="*/ 708685 h 782122"/>
              <a:gd name="connsiteX150" fmla="*/ 2199374 w 2199374"/>
              <a:gd name="connsiteY150" fmla="*/ 782122 h 782122"/>
              <a:gd name="connsiteX151" fmla="*/ 598718 w 2199374"/>
              <a:gd name="connsiteY151" fmla="*/ 782122 h 782122"/>
              <a:gd name="connsiteX152" fmla="*/ 598718 w 2199374"/>
              <a:gd name="connsiteY152" fmla="*/ 781998 h 782122"/>
              <a:gd name="connsiteX153" fmla="*/ 586500 w 2199374"/>
              <a:gd name="connsiteY153" fmla="*/ 781998 h 782122"/>
              <a:gd name="connsiteX154" fmla="*/ 574281 w 2199374"/>
              <a:gd name="connsiteY154" fmla="*/ 781998 h 782122"/>
              <a:gd name="connsiteX155" fmla="*/ 574032 w 2199374"/>
              <a:gd name="connsiteY155" fmla="*/ 782122 h 782122"/>
              <a:gd name="connsiteX156" fmla="*/ 537624 w 2199374"/>
              <a:gd name="connsiteY156" fmla="*/ 782122 h 782122"/>
              <a:gd name="connsiteX157" fmla="*/ 537624 w 2199374"/>
              <a:gd name="connsiteY157" fmla="*/ 781998 h 782122"/>
              <a:gd name="connsiteX158" fmla="*/ 513187 w 2199374"/>
              <a:gd name="connsiteY158" fmla="*/ 781998 h 782122"/>
              <a:gd name="connsiteX159" fmla="*/ 500969 w 2199374"/>
              <a:gd name="connsiteY159" fmla="*/ 781998 h 782122"/>
              <a:gd name="connsiteX160" fmla="*/ 476530 w 2199374"/>
              <a:gd name="connsiteY160" fmla="*/ 781998 h 782122"/>
              <a:gd name="connsiteX161" fmla="*/ 452093 w 2199374"/>
              <a:gd name="connsiteY161" fmla="*/ 769779 h 782122"/>
              <a:gd name="connsiteX162" fmla="*/ 452093 w 2199374"/>
              <a:gd name="connsiteY162" fmla="*/ 781998 h 782122"/>
              <a:gd name="connsiteX163" fmla="*/ 427656 w 2199374"/>
              <a:gd name="connsiteY163" fmla="*/ 781998 h 782122"/>
              <a:gd name="connsiteX164" fmla="*/ 427656 w 2199374"/>
              <a:gd name="connsiteY164" fmla="*/ 769779 h 782122"/>
              <a:gd name="connsiteX165" fmla="*/ 415438 w 2199374"/>
              <a:gd name="connsiteY165" fmla="*/ 745343 h 782122"/>
              <a:gd name="connsiteX166" fmla="*/ 415438 w 2199374"/>
              <a:gd name="connsiteY166" fmla="*/ 769779 h 782122"/>
              <a:gd name="connsiteX167" fmla="*/ 415438 w 2199374"/>
              <a:gd name="connsiteY167" fmla="*/ 781998 h 782122"/>
              <a:gd name="connsiteX168" fmla="*/ 390999 w 2199374"/>
              <a:gd name="connsiteY168" fmla="*/ 769779 h 782122"/>
              <a:gd name="connsiteX169" fmla="*/ 390999 w 2199374"/>
              <a:gd name="connsiteY169" fmla="*/ 745343 h 782122"/>
              <a:gd name="connsiteX170" fmla="*/ 378781 w 2199374"/>
              <a:gd name="connsiteY170" fmla="*/ 745343 h 782122"/>
              <a:gd name="connsiteX171" fmla="*/ 354344 w 2199374"/>
              <a:gd name="connsiteY171" fmla="*/ 745343 h 782122"/>
              <a:gd name="connsiteX172" fmla="*/ 354344 w 2199374"/>
              <a:gd name="connsiteY172" fmla="*/ 769779 h 782122"/>
              <a:gd name="connsiteX173" fmla="*/ 342126 w 2199374"/>
              <a:gd name="connsiteY173" fmla="*/ 745343 h 782122"/>
              <a:gd name="connsiteX174" fmla="*/ 329905 w 2199374"/>
              <a:gd name="connsiteY174" fmla="*/ 745343 h 782122"/>
              <a:gd name="connsiteX175" fmla="*/ 329905 w 2199374"/>
              <a:gd name="connsiteY175" fmla="*/ 733124 h 782122"/>
              <a:gd name="connsiteX176" fmla="*/ 305468 w 2199374"/>
              <a:gd name="connsiteY176" fmla="*/ 733124 h 782122"/>
              <a:gd name="connsiteX177" fmla="*/ 293250 w 2199374"/>
              <a:gd name="connsiteY177" fmla="*/ 733124 h 782122"/>
              <a:gd name="connsiteX178" fmla="*/ 293250 w 2199374"/>
              <a:gd name="connsiteY178" fmla="*/ 708685 h 782122"/>
              <a:gd name="connsiteX179" fmla="*/ 305468 w 2199374"/>
              <a:gd name="connsiteY179" fmla="*/ 708685 h 782122"/>
              <a:gd name="connsiteX180" fmla="*/ 329905 w 2199374"/>
              <a:gd name="connsiteY180" fmla="*/ 708685 h 782122"/>
              <a:gd name="connsiteX181" fmla="*/ 342126 w 2199374"/>
              <a:gd name="connsiteY181" fmla="*/ 708685 h 782122"/>
              <a:gd name="connsiteX182" fmla="*/ 354344 w 2199374"/>
              <a:gd name="connsiteY182" fmla="*/ 708685 h 782122"/>
              <a:gd name="connsiteX183" fmla="*/ 378781 w 2199374"/>
              <a:gd name="connsiteY183" fmla="*/ 708685 h 782122"/>
              <a:gd name="connsiteX184" fmla="*/ 390999 w 2199374"/>
              <a:gd name="connsiteY184" fmla="*/ 733124 h 782122"/>
              <a:gd name="connsiteX185" fmla="*/ 415438 w 2199374"/>
              <a:gd name="connsiteY185" fmla="*/ 733124 h 782122"/>
              <a:gd name="connsiteX186" fmla="*/ 427656 w 2199374"/>
              <a:gd name="connsiteY186" fmla="*/ 733124 h 782122"/>
              <a:gd name="connsiteX187" fmla="*/ 452093 w 2199374"/>
              <a:gd name="connsiteY187" fmla="*/ 733124 h 782122"/>
              <a:gd name="connsiteX188" fmla="*/ 464311 w 2199374"/>
              <a:gd name="connsiteY188" fmla="*/ 745343 h 782122"/>
              <a:gd name="connsiteX189" fmla="*/ 476530 w 2199374"/>
              <a:gd name="connsiteY189" fmla="*/ 745343 h 782122"/>
              <a:gd name="connsiteX190" fmla="*/ 500969 w 2199374"/>
              <a:gd name="connsiteY190" fmla="*/ 745343 h 782122"/>
              <a:gd name="connsiteX191" fmla="*/ 513187 w 2199374"/>
              <a:gd name="connsiteY191" fmla="*/ 745343 h 782122"/>
              <a:gd name="connsiteX192" fmla="*/ 537624 w 2199374"/>
              <a:gd name="connsiteY192" fmla="*/ 745343 h 782122"/>
              <a:gd name="connsiteX193" fmla="*/ 537624 w 2199374"/>
              <a:gd name="connsiteY193" fmla="*/ 733124 h 782122"/>
              <a:gd name="connsiteX194" fmla="*/ 513187 w 2199374"/>
              <a:gd name="connsiteY194" fmla="*/ 733124 h 782122"/>
              <a:gd name="connsiteX195" fmla="*/ 500969 w 2199374"/>
              <a:gd name="connsiteY195" fmla="*/ 708685 h 782122"/>
              <a:gd name="connsiteX196" fmla="*/ 476530 w 2199374"/>
              <a:gd name="connsiteY196" fmla="*/ 708685 h 782122"/>
              <a:gd name="connsiteX197" fmla="*/ 452093 w 2199374"/>
              <a:gd name="connsiteY197" fmla="*/ 696467 h 782122"/>
              <a:gd name="connsiteX198" fmla="*/ 415438 w 2199374"/>
              <a:gd name="connsiteY198" fmla="*/ 684248 h 782122"/>
              <a:gd name="connsiteX199" fmla="*/ 329905 w 2199374"/>
              <a:gd name="connsiteY199" fmla="*/ 659812 h 782122"/>
              <a:gd name="connsiteX200" fmla="*/ 305468 w 2199374"/>
              <a:gd name="connsiteY200" fmla="*/ 659812 h 782122"/>
              <a:gd name="connsiteX201" fmla="*/ 268813 w 2199374"/>
              <a:gd name="connsiteY201" fmla="*/ 647594 h 782122"/>
              <a:gd name="connsiteX202" fmla="*/ 244374 w 2199374"/>
              <a:gd name="connsiteY202" fmla="*/ 647594 h 782122"/>
              <a:gd name="connsiteX203" fmla="*/ 244374 w 2199374"/>
              <a:gd name="connsiteY203" fmla="*/ 623154 h 782122"/>
              <a:gd name="connsiteX204" fmla="*/ 219937 w 2199374"/>
              <a:gd name="connsiteY204" fmla="*/ 623154 h 782122"/>
              <a:gd name="connsiteX205" fmla="*/ 183280 w 2199374"/>
              <a:gd name="connsiteY205" fmla="*/ 610936 h 782122"/>
              <a:gd name="connsiteX206" fmla="*/ 171062 w 2199374"/>
              <a:gd name="connsiteY206" fmla="*/ 610936 h 782122"/>
              <a:gd name="connsiteX207" fmla="*/ 146625 w 2199374"/>
              <a:gd name="connsiteY207" fmla="*/ 586499 h 782122"/>
              <a:gd name="connsiteX208" fmla="*/ 134407 w 2199374"/>
              <a:gd name="connsiteY208" fmla="*/ 586499 h 782122"/>
              <a:gd name="connsiteX209" fmla="*/ 134407 w 2199374"/>
              <a:gd name="connsiteY209" fmla="*/ 574281 h 782122"/>
              <a:gd name="connsiteX210" fmla="*/ 171062 w 2199374"/>
              <a:gd name="connsiteY210" fmla="*/ 574281 h 782122"/>
              <a:gd name="connsiteX211" fmla="*/ 183280 w 2199374"/>
              <a:gd name="connsiteY211" fmla="*/ 586499 h 782122"/>
              <a:gd name="connsiteX212" fmla="*/ 219937 w 2199374"/>
              <a:gd name="connsiteY212" fmla="*/ 586499 h 782122"/>
              <a:gd name="connsiteX213" fmla="*/ 256592 w 2199374"/>
              <a:gd name="connsiteY213" fmla="*/ 610936 h 782122"/>
              <a:gd name="connsiteX214" fmla="*/ 268813 w 2199374"/>
              <a:gd name="connsiteY214" fmla="*/ 610936 h 782122"/>
              <a:gd name="connsiteX215" fmla="*/ 293250 w 2199374"/>
              <a:gd name="connsiteY215" fmla="*/ 610936 h 782122"/>
              <a:gd name="connsiteX216" fmla="*/ 305468 w 2199374"/>
              <a:gd name="connsiteY216" fmla="*/ 623154 h 782122"/>
              <a:gd name="connsiteX217" fmla="*/ 329905 w 2199374"/>
              <a:gd name="connsiteY217" fmla="*/ 623154 h 782122"/>
              <a:gd name="connsiteX218" fmla="*/ 342126 w 2199374"/>
              <a:gd name="connsiteY218" fmla="*/ 623154 h 782122"/>
              <a:gd name="connsiteX219" fmla="*/ 354344 w 2199374"/>
              <a:gd name="connsiteY219" fmla="*/ 623154 h 782122"/>
              <a:gd name="connsiteX220" fmla="*/ 354344 w 2199374"/>
              <a:gd name="connsiteY220" fmla="*/ 647594 h 782122"/>
              <a:gd name="connsiteX221" fmla="*/ 378781 w 2199374"/>
              <a:gd name="connsiteY221" fmla="*/ 647594 h 782122"/>
              <a:gd name="connsiteX222" fmla="*/ 390999 w 2199374"/>
              <a:gd name="connsiteY222" fmla="*/ 647594 h 782122"/>
              <a:gd name="connsiteX223" fmla="*/ 415438 w 2199374"/>
              <a:gd name="connsiteY223" fmla="*/ 647594 h 782122"/>
              <a:gd name="connsiteX224" fmla="*/ 427656 w 2199374"/>
              <a:gd name="connsiteY224" fmla="*/ 647594 h 782122"/>
              <a:gd name="connsiteX225" fmla="*/ 452093 w 2199374"/>
              <a:gd name="connsiteY225" fmla="*/ 647594 h 782122"/>
              <a:gd name="connsiteX226" fmla="*/ 452093 w 2199374"/>
              <a:gd name="connsiteY226" fmla="*/ 659812 h 782122"/>
              <a:gd name="connsiteX227" fmla="*/ 464311 w 2199374"/>
              <a:gd name="connsiteY227" fmla="*/ 659812 h 782122"/>
              <a:gd name="connsiteX228" fmla="*/ 464311 w 2199374"/>
              <a:gd name="connsiteY228" fmla="*/ 647594 h 782122"/>
              <a:gd name="connsiteX229" fmla="*/ 476530 w 2199374"/>
              <a:gd name="connsiteY229" fmla="*/ 647594 h 782122"/>
              <a:gd name="connsiteX230" fmla="*/ 500969 w 2199374"/>
              <a:gd name="connsiteY230" fmla="*/ 659812 h 782122"/>
              <a:gd name="connsiteX231" fmla="*/ 513187 w 2199374"/>
              <a:gd name="connsiteY231" fmla="*/ 684248 h 782122"/>
              <a:gd name="connsiteX232" fmla="*/ 537624 w 2199374"/>
              <a:gd name="connsiteY232" fmla="*/ 684248 h 782122"/>
              <a:gd name="connsiteX233" fmla="*/ 537624 w 2199374"/>
              <a:gd name="connsiteY233" fmla="*/ 659812 h 782122"/>
              <a:gd name="connsiteX234" fmla="*/ 513187 w 2199374"/>
              <a:gd name="connsiteY234" fmla="*/ 647594 h 782122"/>
              <a:gd name="connsiteX235" fmla="*/ 500969 w 2199374"/>
              <a:gd name="connsiteY235" fmla="*/ 647594 h 782122"/>
              <a:gd name="connsiteX236" fmla="*/ 476530 w 2199374"/>
              <a:gd name="connsiteY236" fmla="*/ 647594 h 782122"/>
              <a:gd name="connsiteX237" fmla="*/ 476530 w 2199374"/>
              <a:gd name="connsiteY237" fmla="*/ 623154 h 782122"/>
              <a:gd name="connsiteX238" fmla="*/ 464311 w 2199374"/>
              <a:gd name="connsiteY238" fmla="*/ 610936 h 782122"/>
              <a:gd name="connsiteX239" fmla="*/ 464311 w 2199374"/>
              <a:gd name="connsiteY239" fmla="*/ 623154 h 782122"/>
              <a:gd name="connsiteX240" fmla="*/ 452093 w 2199374"/>
              <a:gd name="connsiteY240" fmla="*/ 623154 h 782122"/>
              <a:gd name="connsiteX241" fmla="*/ 427656 w 2199374"/>
              <a:gd name="connsiteY241" fmla="*/ 610936 h 782122"/>
              <a:gd name="connsiteX242" fmla="*/ 415438 w 2199374"/>
              <a:gd name="connsiteY242" fmla="*/ 586499 h 782122"/>
              <a:gd name="connsiteX243" fmla="*/ 390999 w 2199374"/>
              <a:gd name="connsiteY243" fmla="*/ 586499 h 782122"/>
              <a:gd name="connsiteX244" fmla="*/ 390999 w 2199374"/>
              <a:gd name="connsiteY244" fmla="*/ 574281 h 782122"/>
              <a:gd name="connsiteX245" fmla="*/ 378781 w 2199374"/>
              <a:gd name="connsiteY245" fmla="*/ 574281 h 782122"/>
              <a:gd name="connsiteX246" fmla="*/ 354344 w 2199374"/>
              <a:gd name="connsiteY246" fmla="*/ 562063 h 782122"/>
              <a:gd name="connsiteX247" fmla="*/ 342126 w 2199374"/>
              <a:gd name="connsiteY247" fmla="*/ 562063 h 782122"/>
              <a:gd name="connsiteX248" fmla="*/ 329905 w 2199374"/>
              <a:gd name="connsiteY248" fmla="*/ 562063 h 782122"/>
              <a:gd name="connsiteX249" fmla="*/ 305468 w 2199374"/>
              <a:gd name="connsiteY249" fmla="*/ 562063 h 782122"/>
              <a:gd name="connsiteX250" fmla="*/ 293250 w 2199374"/>
              <a:gd name="connsiteY250" fmla="*/ 537624 h 782122"/>
              <a:gd name="connsiteX251" fmla="*/ 268813 w 2199374"/>
              <a:gd name="connsiteY251" fmla="*/ 562063 h 782122"/>
              <a:gd name="connsiteX252" fmla="*/ 256592 w 2199374"/>
              <a:gd name="connsiteY252" fmla="*/ 537624 h 782122"/>
              <a:gd name="connsiteX253" fmla="*/ 244374 w 2199374"/>
              <a:gd name="connsiteY253" fmla="*/ 525405 h 782122"/>
              <a:gd name="connsiteX254" fmla="*/ 219937 w 2199374"/>
              <a:gd name="connsiteY254" fmla="*/ 525405 h 782122"/>
              <a:gd name="connsiteX255" fmla="*/ 207719 w 2199374"/>
              <a:gd name="connsiteY255" fmla="*/ 525405 h 782122"/>
              <a:gd name="connsiteX256" fmla="*/ 183280 w 2199374"/>
              <a:gd name="connsiteY256" fmla="*/ 525405 h 782122"/>
              <a:gd name="connsiteX257" fmla="*/ 171062 w 2199374"/>
              <a:gd name="connsiteY257" fmla="*/ 525405 h 782122"/>
              <a:gd name="connsiteX258" fmla="*/ 171062 w 2199374"/>
              <a:gd name="connsiteY258" fmla="*/ 500969 h 782122"/>
              <a:gd name="connsiteX259" fmla="*/ 134407 w 2199374"/>
              <a:gd name="connsiteY259" fmla="*/ 488750 h 782122"/>
              <a:gd name="connsiteX260" fmla="*/ 146625 w 2199374"/>
              <a:gd name="connsiteY260" fmla="*/ 488750 h 782122"/>
              <a:gd name="connsiteX261" fmla="*/ 171062 w 2199374"/>
              <a:gd name="connsiteY261" fmla="*/ 464311 h 782122"/>
              <a:gd name="connsiteX262" fmla="*/ 183280 w 2199374"/>
              <a:gd name="connsiteY262" fmla="*/ 464311 h 782122"/>
              <a:gd name="connsiteX263" fmla="*/ 171062 w 2199374"/>
              <a:gd name="connsiteY263" fmla="*/ 452093 h 782122"/>
              <a:gd name="connsiteX264" fmla="*/ 146625 w 2199374"/>
              <a:gd name="connsiteY264" fmla="*/ 452093 h 782122"/>
              <a:gd name="connsiteX265" fmla="*/ 134407 w 2199374"/>
              <a:gd name="connsiteY265" fmla="*/ 452093 h 782122"/>
              <a:gd name="connsiteX266" fmla="*/ 97749 w 2199374"/>
              <a:gd name="connsiteY266" fmla="*/ 452093 h 782122"/>
              <a:gd name="connsiteX267" fmla="*/ 85531 w 2199374"/>
              <a:gd name="connsiteY267" fmla="*/ 439874 h 782122"/>
              <a:gd name="connsiteX268" fmla="*/ 85531 w 2199374"/>
              <a:gd name="connsiteY268" fmla="*/ 415438 h 782122"/>
              <a:gd name="connsiteX269" fmla="*/ 97749 w 2199374"/>
              <a:gd name="connsiteY269" fmla="*/ 403217 h 782122"/>
              <a:gd name="connsiteX270" fmla="*/ 97749 w 2199374"/>
              <a:gd name="connsiteY270" fmla="*/ 378780 h 782122"/>
              <a:gd name="connsiteX271" fmla="*/ 134407 w 2199374"/>
              <a:gd name="connsiteY271" fmla="*/ 378780 h 782122"/>
              <a:gd name="connsiteX272" fmla="*/ 134407 w 2199374"/>
              <a:gd name="connsiteY272" fmla="*/ 403217 h 782122"/>
              <a:gd name="connsiteX273" fmla="*/ 146625 w 2199374"/>
              <a:gd name="connsiteY273" fmla="*/ 378780 h 782122"/>
              <a:gd name="connsiteX274" fmla="*/ 146625 w 2199374"/>
              <a:gd name="connsiteY274" fmla="*/ 366562 h 782122"/>
              <a:gd name="connsiteX275" fmla="*/ 134407 w 2199374"/>
              <a:gd name="connsiteY275" fmla="*/ 366562 h 782122"/>
              <a:gd name="connsiteX276" fmla="*/ 122188 w 2199374"/>
              <a:gd name="connsiteY276" fmla="*/ 366562 h 782122"/>
              <a:gd name="connsiteX277" fmla="*/ 97749 w 2199374"/>
              <a:gd name="connsiteY277" fmla="*/ 366562 h 782122"/>
              <a:gd name="connsiteX278" fmla="*/ 85531 w 2199374"/>
              <a:gd name="connsiteY278" fmla="*/ 342125 h 782122"/>
              <a:gd name="connsiteX279" fmla="*/ 61094 w 2199374"/>
              <a:gd name="connsiteY279" fmla="*/ 329905 h 782122"/>
              <a:gd name="connsiteX280" fmla="*/ 48876 w 2199374"/>
              <a:gd name="connsiteY280" fmla="*/ 329905 h 782122"/>
              <a:gd name="connsiteX281" fmla="*/ 0 w 2199374"/>
              <a:gd name="connsiteY281" fmla="*/ 317686 h 782122"/>
              <a:gd name="connsiteX282" fmla="*/ 12218 w 2199374"/>
              <a:gd name="connsiteY282" fmla="*/ 317686 h 782122"/>
              <a:gd name="connsiteX283" fmla="*/ 12218 w 2199374"/>
              <a:gd name="connsiteY283" fmla="*/ 293250 h 782122"/>
              <a:gd name="connsiteX284" fmla="*/ 24437 w 2199374"/>
              <a:gd name="connsiteY284" fmla="*/ 293250 h 782122"/>
              <a:gd name="connsiteX285" fmla="*/ 48876 w 2199374"/>
              <a:gd name="connsiteY285" fmla="*/ 293250 h 782122"/>
              <a:gd name="connsiteX286" fmla="*/ 61094 w 2199374"/>
              <a:gd name="connsiteY286" fmla="*/ 293250 h 782122"/>
              <a:gd name="connsiteX287" fmla="*/ 85531 w 2199374"/>
              <a:gd name="connsiteY287" fmla="*/ 317686 h 782122"/>
              <a:gd name="connsiteX288" fmla="*/ 97749 w 2199374"/>
              <a:gd name="connsiteY288" fmla="*/ 317686 h 782122"/>
              <a:gd name="connsiteX289" fmla="*/ 122188 w 2199374"/>
              <a:gd name="connsiteY289" fmla="*/ 317686 h 782122"/>
              <a:gd name="connsiteX290" fmla="*/ 134407 w 2199374"/>
              <a:gd name="connsiteY290" fmla="*/ 317686 h 782122"/>
              <a:gd name="connsiteX291" fmla="*/ 146625 w 2199374"/>
              <a:gd name="connsiteY291" fmla="*/ 317686 h 782122"/>
              <a:gd name="connsiteX292" fmla="*/ 171062 w 2199374"/>
              <a:gd name="connsiteY292" fmla="*/ 317686 h 782122"/>
              <a:gd name="connsiteX293" fmla="*/ 183280 w 2199374"/>
              <a:gd name="connsiteY293" fmla="*/ 317686 h 782122"/>
              <a:gd name="connsiteX294" fmla="*/ 207719 w 2199374"/>
              <a:gd name="connsiteY294" fmla="*/ 329905 h 782122"/>
              <a:gd name="connsiteX295" fmla="*/ 219937 w 2199374"/>
              <a:gd name="connsiteY295" fmla="*/ 329905 h 782122"/>
              <a:gd name="connsiteX296" fmla="*/ 244374 w 2199374"/>
              <a:gd name="connsiteY296" fmla="*/ 329905 h 782122"/>
              <a:gd name="connsiteX297" fmla="*/ 256592 w 2199374"/>
              <a:gd name="connsiteY297" fmla="*/ 329905 h 782122"/>
              <a:gd name="connsiteX298" fmla="*/ 268813 w 2199374"/>
              <a:gd name="connsiteY298" fmla="*/ 329905 h 782122"/>
              <a:gd name="connsiteX299" fmla="*/ 268813 w 2199374"/>
              <a:gd name="connsiteY299" fmla="*/ 342125 h 782122"/>
              <a:gd name="connsiteX300" fmla="*/ 293250 w 2199374"/>
              <a:gd name="connsiteY300" fmla="*/ 342125 h 782122"/>
              <a:gd name="connsiteX301" fmla="*/ 305468 w 2199374"/>
              <a:gd name="connsiteY301" fmla="*/ 342125 h 782122"/>
              <a:gd name="connsiteX302" fmla="*/ 329905 w 2199374"/>
              <a:gd name="connsiteY302" fmla="*/ 342125 h 782122"/>
              <a:gd name="connsiteX303" fmla="*/ 342126 w 2199374"/>
              <a:gd name="connsiteY303" fmla="*/ 342125 h 782122"/>
              <a:gd name="connsiteX304" fmla="*/ 354344 w 2199374"/>
              <a:gd name="connsiteY304" fmla="*/ 342125 h 782122"/>
              <a:gd name="connsiteX305" fmla="*/ 378781 w 2199374"/>
              <a:gd name="connsiteY305" fmla="*/ 342125 h 782122"/>
              <a:gd name="connsiteX306" fmla="*/ 390999 w 2199374"/>
              <a:gd name="connsiteY306" fmla="*/ 342125 h 782122"/>
              <a:gd name="connsiteX307" fmla="*/ 390999 w 2199374"/>
              <a:gd name="connsiteY307" fmla="*/ 366562 h 782122"/>
              <a:gd name="connsiteX308" fmla="*/ 415438 w 2199374"/>
              <a:gd name="connsiteY308" fmla="*/ 366562 h 782122"/>
              <a:gd name="connsiteX309" fmla="*/ 427656 w 2199374"/>
              <a:gd name="connsiteY309" fmla="*/ 366562 h 782122"/>
              <a:gd name="connsiteX310" fmla="*/ 452093 w 2199374"/>
              <a:gd name="connsiteY310" fmla="*/ 366562 h 782122"/>
              <a:gd name="connsiteX311" fmla="*/ 464311 w 2199374"/>
              <a:gd name="connsiteY311" fmla="*/ 366562 h 782122"/>
              <a:gd name="connsiteX312" fmla="*/ 452093 w 2199374"/>
              <a:gd name="connsiteY312" fmla="*/ 342125 h 782122"/>
              <a:gd name="connsiteX313" fmla="*/ 427656 w 2199374"/>
              <a:gd name="connsiteY313" fmla="*/ 342125 h 782122"/>
              <a:gd name="connsiteX314" fmla="*/ 427656 w 2199374"/>
              <a:gd name="connsiteY314" fmla="*/ 329905 h 782122"/>
              <a:gd name="connsiteX315" fmla="*/ 415438 w 2199374"/>
              <a:gd name="connsiteY315" fmla="*/ 329905 h 782122"/>
              <a:gd name="connsiteX316" fmla="*/ 390999 w 2199374"/>
              <a:gd name="connsiteY316" fmla="*/ 329905 h 782122"/>
              <a:gd name="connsiteX317" fmla="*/ 378781 w 2199374"/>
              <a:gd name="connsiteY317" fmla="*/ 329905 h 782122"/>
              <a:gd name="connsiteX318" fmla="*/ 354344 w 2199374"/>
              <a:gd name="connsiteY318" fmla="*/ 329905 h 782122"/>
              <a:gd name="connsiteX319" fmla="*/ 329905 w 2199374"/>
              <a:gd name="connsiteY319" fmla="*/ 329905 h 782122"/>
              <a:gd name="connsiteX320" fmla="*/ 305468 w 2199374"/>
              <a:gd name="connsiteY320" fmla="*/ 317686 h 782122"/>
              <a:gd name="connsiteX321" fmla="*/ 293250 w 2199374"/>
              <a:gd name="connsiteY321" fmla="*/ 317686 h 782122"/>
              <a:gd name="connsiteX322" fmla="*/ 268813 w 2199374"/>
              <a:gd name="connsiteY322" fmla="*/ 317686 h 782122"/>
              <a:gd name="connsiteX323" fmla="*/ 256592 w 2199374"/>
              <a:gd name="connsiteY323" fmla="*/ 317686 h 782122"/>
              <a:gd name="connsiteX324" fmla="*/ 244374 w 2199374"/>
              <a:gd name="connsiteY324" fmla="*/ 317686 h 782122"/>
              <a:gd name="connsiteX325" fmla="*/ 244374 w 2199374"/>
              <a:gd name="connsiteY325" fmla="*/ 293250 h 782122"/>
              <a:gd name="connsiteX326" fmla="*/ 219937 w 2199374"/>
              <a:gd name="connsiteY326" fmla="*/ 293250 h 782122"/>
              <a:gd name="connsiteX327" fmla="*/ 183280 w 2199374"/>
              <a:gd name="connsiteY327" fmla="*/ 293250 h 782122"/>
              <a:gd name="connsiteX328" fmla="*/ 171062 w 2199374"/>
              <a:gd name="connsiteY328" fmla="*/ 281031 h 782122"/>
              <a:gd name="connsiteX329" fmla="*/ 171062 w 2199374"/>
              <a:gd name="connsiteY329" fmla="*/ 293250 h 782122"/>
              <a:gd name="connsiteX330" fmla="*/ 146625 w 2199374"/>
              <a:gd name="connsiteY330" fmla="*/ 293250 h 782122"/>
              <a:gd name="connsiteX331" fmla="*/ 146625 w 2199374"/>
              <a:gd name="connsiteY331" fmla="*/ 281031 h 782122"/>
              <a:gd name="connsiteX332" fmla="*/ 134407 w 2199374"/>
              <a:gd name="connsiteY332" fmla="*/ 281031 h 782122"/>
              <a:gd name="connsiteX333" fmla="*/ 122188 w 2199374"/>
              <a:gd name="connsiteY333" fmla="*/ 281031 h 782122"/>
              <a:gd name="connsiteX334" fmla="*/ 97749 w 2199374"/>
              <a:gd name="connsiteY334" fmla="*/ 256595 h 782122"/>
              <a:gd name="connsiteX335" fmla="*/ 122188 w 2199374"/>
              <a:gd name="connsiteY335" fmla="*/ 256595 h 782122"/>
              <a:gd name="connsiteX336" fmla="*/ 134407 w 2199374"/>
              <a:gd name="connsiteY336" fmla="*/ 256595 h 782122"/>
              <a:gd name="connsiteX337" fmla="*/ 146625 w 2199374"/>
              <a:gd name="connsiteY337" fmla="*/ 256595 h 782122"/>
              <a:gd name="connsiteX338" fmla="*/ 183280 w 2199374"/>
              <a:gd name="connsiteY338" fmla="*/ 256595 h 782122"/>
              <a:gd name="connsiteX339" fmla="*/ 207719 w 2199374"/>
              <a:gd name="connsiteY339" fmla="*/ 281031 h 782122"/>
              <a:gd name="connsiteX340" fmla="*/ 268813 w 2199374"/>
              <a:gd name="connsiteY340" fmla="*/ 293250 h 782122"/>
              <a:gd name="connsiteX341" fmla="*/ 305468 w 2199374"/>
              <a:gd name="connsiteY341" fmla="*/ 293250 h 782122"/>
              <a:gd name="connsiteX342" fmla="*/ 342126 w 2199374"/>
              <a:gd name="connsiteY342" fmla="*/ 293250 h 782122"/>
              <a:gd name="connsiteX343" fmla="*/ 354344 w 2199374"/>
              <a:gd name="connsiteY343" fmla="*/ 317686 h 782122"/>
              <a:gd name="connsiteX344" fmla="*/ 378781 w 2199374"/>
              <a:gd name="connsiteY344" fmla="*/ 317686 h 782122"/>
              <a:gd name="connsiteX345" fmla="*/ 390999 w 2199374"/>
              <a:gd name="connsiteY345" fmla="*/ 317686 h 782122"/>
              <a:gd name="connsiteX346" fmla="*/ 427656 w 2199374"/>
              <a:gd name="connsiteY346" fmla="*/ 317686 h 782122"/>
              <a:gd name="connsiteX347" fmla="*/ 452093 w 2199374"/>
              <a:gd name="connsiteY347" fmla="*/ 317686 h 782122"/>
              <a:gd name="connsiteX348" fmla="*/ 464311 w 2199374"/>
              <a:gd name="connsiteY348" fmla="*/ 329905 h 782122"/>
              <a:gd name="connsiteX349" fmla="*/ 476530 w 2199374"/>
              <a:gd name="connsiteY349" fmla="*/ 317686 h 782122"/>
              <a:gd name="connsiteX350" fmla="*/ 500969 w 2199374"/>
              <a:gd name="connsiteY350" fmla="*/ 317686 h 782122"/>
              <a:gd name="connsiteX351" fmla="*/ 500969 w 2199374"/>
              <a:gd name="connsiteY351" fmla="*/ 329905 h 782122"/>
              <a:gd name="connsiteX352" fmla="*/ 513187 w 2199374"/>
              <a:gd name="connsiteY352" fmla="*/ 329905 h 782122"/>
              <a:gd name="connsiteX353" fmla="*/ 500969 w 2199374"/>
              <a:gd name="connsiteY353" fmla="*/ 317686 h 782122"/>
              <a:gd name="connsiteX354" fmla="*/ 513187 w 2199374"/>
              <a:gd name="connsiteY354" fmla="*/ 317686 h 782122"/>
              <a:gd name="connsiteX355" fmla="*/ 537624 w 2199374"/>
              <a:gd name="connsiteY355" fmla="*/ 317686 h 782122"/>
              <a:gd name="connsiteX356" fmla="*/ 549842 w 2199374"/>
              <a:gd name="connsiteY356" fmla="*/ 329905 h 782122"/>
              <a:gd name="connsiteX357" fmla="*/ 574281 w 2199374"/>
              <a:gd name="connsiteY357" fmla="*/ 317686 h 782122"/>
              <a:gd name="connsiteX358" fmla="*/ 549842 w 2199374"/>
              <a:gd name="connsiteY358" fmla="*/ 317686 h 782122"/>
              <a:gd name="connsiteX359" fmla="*/ 549842 w 2199374"/>
              <a:gd name="connsiteY359" fmla="*/ 293250 h 782122"/>
              <a:gd name="connsiteX360" fmla="*/ 537624 w 2199374"/>
              <a:gd name="connsiteY360" fmla="*/ 293250 h 782122"/>
              <a:gd name="connsiteX361" fmla="*/ 513187 w 2199374"/>
              <a:gd name="connsiteY361" fmla="*/ 293250 h 782122"/>
              <a:gd name="connsiteX362" fmla="*/ 476530 w 2199374"/>
              <a:gd name="connsiteY362" fmla="*/ 293250 h 782122"/>
              <a:gd name="connsiteX363" fmla="*/ 476530 w 2199374"/>
              <a:gd name="connsiteY363" fmla="*/ 281031 h 782122"/>
              <a:gd name="connsiteX364" fmla="*/ 500969 w 2199374"/>
              <a:gd name="connsiteY364" fmla="*/ 281031 h 782122"/>
              <a:gd name="connsiteX365" fmla="*/ 513187 w 2199374"/>
              <a:gd name="connsiteY365" fmla="*/ 281031 h 782122"/>
              <a:gd name="connsiteX366" fmla="*/ 537624 w 2199374"/>
              <a:gd name="connsiteY366" fmla="*/ 281031 h 782122"/>
              <a:gd name="connsiteX367" fmla="*/ 549842 w 2199374"/>
              <a:gd name="connsiteY367" fmla="*/ 281031 h 782122"/>
              <a:gd name="connsiteX368" fmla="*/ 574281 w 2199374"/>
              <a:gd name="connsiteY368" fmla="*/ 281031 h 782122"/>
              <a:gd name="connsiteX369" fmla="*/ 574281 w 2199374"/>
              <a:gd name="connsiteY369" fmla="*/ 256595 h 782122"/>
              <a:gd name="connsiteX370" fmla="*/ 549842 w 2199374"/>
              <a:gd name="connsiteY370" fmla="*/ 256595 h 782122"/>
              <a:gd name="connsiteX371" fmla="*/ 574281 w 2199374"/>
              <a:gd name="connsiteY371" fmla="*/ 244374 h 782122"/>
              <a:gd name="connsiteX372" fmla="*/ 549842 w 2199374"/>
              <a:gd name="connsiteY372" fmla="*/ 219937 h 782122"/>
              <a:gd name="connsiteX373" fmla="*/ 537624 w 2199374"/>
              <a:gd name="connsiteY373" fmla="*/ 244374 h 782122"/>
              <a:gd name="connsiteX374" fmla="*/ 537624 w 2199374"/>
              <a:gd name="connsiteY374" fmla="*/ 219937 h 782122"/>
              <a:gd name="connsiteX375" fmla="*/ 537624 w 2199374"/>
              <a:gd name="connsiteY375" fmla="*/ 207719 h 782122"/>
              <a:gd name="connsiteX376" fmla="*/ 513187 w 2199374"/>
              <a:gd name="connsiteY376" fmla="*/ 207719 h 782122"/>
              <a:gd name="connsiteX377" fmla="*/ 500969 w 2199374"/>
              <a:gd name="connsiteY377" fmla="*/ 207719 h 782122"/>
              <a:gd name="connsiteX378" fmla="*/ 476530 w 2199374"/>
              <a:gd name="connsiteY378" fmla="*/ 207719 h 782122"/>
              <a:gd name="connsiteX379" fmla="*/ 452093 w 2199374"/>
              <a:gd name="connsiteY379" fmla="*/ 207719 h 782122"/>
              <a:gd name="connsiteX380" fmla="*/ 427656 w 2199374"/>
              <a:gd name="connsiteY380" fmla="*/ 219937 h 782122"/>
              <a:gd name="connsiteX381" fmla="*/ 415438 w 2199374"/>
              <a:gd name="connsiteY381" fmla="*/ 219937 h 782122"/>
              <a:gd name="connsiteX382" fmla="*/ 390999 w 2199374"/>
              <a:gd name="connsiteY382" fmla="*/ 207719 h 782122"/>
              <a:gd name="connsiteX383" fmla="*/ 415438 w 2199374"/>
              <a:gd name="connsiteY383" fmla="*/ 207719 h 782122"/>
              <a:gd name="connsiteX384" fmla="*/ 427656 w 2199374"/>
              <a:gd name="connsiteY384" fmla="*/ 195500 h 782122"/>
              <a:gd name="connsiteX385" fmla="*/ 464311 w 2199374"/>
              <a:gd name="connsiteY385" fmla="*/ 195500 h 782122"/>
              <a:gd name="connsiteX386" fmla="*/ 537624 w 2199374"/>
              <a:gd name="connsiteY386" fmla="*/ 195500 h 782122"/>
              <a:gd name="connsiteX387" fmla="*/ 598718 w 2199374"/>
              <a:gd name="connsiteY387" fmla="*/ 195500 h 782122"/>
              <a:gd name="connsiteX388" fmla="*/ 672030 w 2199374"/>
              <a:gd name="connsiteY388" fmla="*/ 195500 h 782122"/>
              <a:gd name="connsiteX389" fmla="*/ 745343 w 2199374"/>
              <a:gd name="connsiteY389" fmla="*/ 207719 h 782122"/>
              <a:gd name="connsiteX390" fmla="*/ 782000 w 2199374"/>
              <a:gd name="connsiteY390" fmla="*/ 207719 h 782122"/>
              <a:gd name="connsiteX391" fmla="*/ 782000 w 2199374"/>
              <a:gd name="connsiteY391" fmla="*/ 171061 h 782122"/>
              <a:gd name="connsiteX392" fmla="*/ 757561 w 2199374"/>
              <a:gd name="connsiteY392" fmla="*/ 171061 h 782122"/>
              <a:gd name="connsiteX393" fmla="*/ 745343 w 2199374"/>
              <a:gd name="connsiteY393" fmla="*/ 171061 h 782122"/>
              <a:gd name="connsiteX394" fmla="*/ 720906 w 2199374"/>
              <a:gd name="connsiteY394" fmla="*/ 171061 h 782122"/>
              <a:gd name="connsiteX395" fmla="*/ 720906 w 2199374"/>
              <a:gd name="connsiteY395" fmla="*/ 158843 h 782122"/>
              <a:gd name="connsiteX396" fmla="*/ 745343 w 2199374"/>
              <a:gd name="connsiteY396" fmla="*/ 158843 h 782122"/>
              <a:gd name="connsiteX397" fmla="*/ 757561 w 2199374"/>
              <a:gd name="connsiteY397" fmla="*/ 158843 h 782122"/>
              <a:gd name="connsiteX398" fmla="*/ 794219 w 2199374"/>
              <a:gd name="connsiteY398" fmla="*/ 171061 h 782122"/>
              <a:gd name="connsiteX399" fmla="*/ 818655 w 2199374"/>
              <a:gd name="connsiteY399" fmla="*/ 158843 h 782122"/>
              <a:gd name="connsiteX400" fmla="*/ 830874 w 2199374"/>
              <a:gd name="connsiteY400" fmla="*/ 171061 h 782122"/>
              <a:gd name="connsiteX401" fmla="*/ 843092 w 2199374"/>
              <a:gd name="connsiteY401" fmla="*/ 171061 h 782122"/>
              <a:gd name="connsiteX402" fmla="*/ 879749 w 2199374"/>
              <a:gd name="connsiteY402" fmla="*/ 171061 h 782122"/>
              <a:gd name="connsiteX403" fmla="*/ 916404 w 2199374"/>
              <a:gd name="connsiteY403" fmla="*/ 195500 h 782122"/>
              <a:gd name="connsiteX404" fmla="*/ 928625 w 2199374"/>
              <a:gd name="connsiteY404" fmla="*/ 195500 h 782122"/>
              <a:gd name="connsiteX405" fmla="*/ 953062 w 2199374"/>
              <a:gd name="connsiteY405" fmla="*/ 207719 h 782122"/>
              <a:gd name="connsiteX406" fmla="*/ 965280 w 2199374"/>
              <a:gd name="connsiteY406" fmla="*/ 207719 h 782122"/>
              <a:gd name="connsiteX407" fmla="*/ 989717 w 2199374"/>
              <a:gd name="connsiteY407" fmla="*/ 207719 h 782122"/>
              <a:gd name="connsiteX408" fmla="*/ 1001938 w 2199374"/>
              <a:gd name="connsiteY408" fmla="*/ 207719 h 782122"/>
              <a:gd name="connsiteX409" fmla="*/ 1026374 w 2199374"/>
              <a:gd name="connsiteY409" fmla="*/ 207719 h 782122"/>
              <a:gd name="connsiteX410" fmla="*/ 1038593 w 2199374"/>
              <a:gd name="connsiteY410" fmla="*/ 207719 h 782122"/>
              <a:gd name="connsiteX411" fmla="*/ 1050811 w 2199374"/>
              <a:gd name="connsiteY411" fmla="*/ 207719 h 782122"/>
              <a:gd name="connsiteX412" fmla="*/ 1050811 w 2199374"/>
              <a:gd name="connsiteY412" fmla="*/ 219937 h 782122"/>
              <a:gd name="connsiteX413" fmla="*/ 1075250 w 2199374"/>
              <a:gd name="connsiteY413" fmla="*/ 219937 h 782122"/>
              <a:gd name="connsiteX414" fmla="*/ 1075250 w 2199374"/>
              <a:gd name="connsiteY414" fmla="*/ 207719 h 782122"/>
              <a:gd name="connsiteX415" fmla="*/ 1075250 w 2199374"/>
              <a:gd name="connsiteY415" fmla="*/ 195500 h 782122"/>
              <a:gd name="connsiteX416" fmla="*/ 1050811 w 2199374"/>
              <a:gd name="connsiteY416" fmla="*/ 195500 h 782122"/>
              <a:gd name="connsiteX417" fmla="*/ 1038593 w 2199374"/>
              <a:gd name="connsiteY417" fmla="*/ 195500 h 782122"/>
              <a:gd name="connsiteX418" fmla="*/ 1026374 w 2199374"/>
              <a:gd name="connsiteY418" fmla="*/ 171061 h 782122"/>
              <a:gd name="connsiteX419" fmla="*/ 1001938 w 2199374"/>
              <a:gd name="connsiteY419" fmla="*/ 158843 h 782122"/>
              <a:gd name="connsiteX420" fmla="*/ 1001938 w 2199374"/>
              <a:gd name="connsiteY420" fmla="*/ 134406 h 782122"/>
              <a:gd name="connsiteX421" fmla="*/ 1026374 w 2199374"/>
              <a:gd name="connsiteY421" fmla="*/ 134406 h 782122"/>
              <a:gd name="connsiteX422" fmla="*/ 1038593 w 2199374"/>
              <a:gd name="connsiteY422" fmla="*/ 134406 h 782122"/>
              <a:gd name="connsiteX423" fmla="*/ 1050811 w 2199374"/>
              <a:gd name="connsiteY423" fmla="*/ 158843 h 782122"/>
              <a:gd name="connsiteX424" fmla="*/ 1075250 w 2199374"/>
              <a:gd name="connsiteY424" fmla="*/ 134406 h 782122"/>
              <a:gd name="connsiteX425" fmla="*/ 1087468 w 2199374"/>
              <a:gd name="connsiteY425" fmla="*/ 158843 h 782122"/>
              <a:gd name="connsiteX426" fmla="*/ 1075250 w 2199374"/>
              <a:gd name="connsiteY426" fmla="*/ 158843 h 782122"/>
              <a:gd name="connsiteX427" fmla="*/ 1075250 w 2199374"/>
              <a:gd name="connsiteY427" fmla="*/ 171061 h 782122"/>
              <a:gd name="connsiteX428" fmla="*/ 1087468 w 2199374"/>
              <a:gd name="connsiteY428" fmla="*/ 171061 h 782122"/>
              <a:gd name="connsiteX429" fmla="*/ 1111905 w 2199374"/>
              <a:gd name="connsiteY429" fmla="*/ 158843 h 782122"/>
              <a:gd name="connsiteX430" fmla="*/ 1124123 w 2199374"/>
              <a:gd name="connsiteY430" fmla="*/ 158843 h 782122"/>
              <a:gd name="connsiteX431" fmla="*/ 1124123 w 2199374"/>
              <a:gd name="connsiteY431" fmla="*/ 171061 h 782122"/>
              <a:gd name="connsiteX432" fmla="*/ 1148563 w 2199374"/>
              <a:gd name="connsiteY432" fmla="*/ 171061 h 782122"/>
              <a:gd name="connsiteX433" fmla="*/ 1160781 w 2199374"/>
              <a:gd name="connsiteY433" fmla="*/ 171061 h 782122"/>
              <a:gd name="connsiteX434" fmla="*/ 1209654 w 2199374"/>
              <a:gd name="connsiteY434" fmla="*/ 195501 h 782122"/>
              <a:gd name="connsiteX435" fmla="*/ 1234093 w 2199374"/>
              <a:gd name="connsiteY435" fmla="*/ 195501 h 782122"/>
              <a:gd name="connsiteX436" fmla="*/ 1246312 w 2199374"/>
              <a:gd name="connsiteY436" fmla="*/ 195501 h 782122"/>
              <a:gd name="connsiteX437" fmla="*/ 1270748 w 2199374"/>
              <a:gd name="connsiteY437" fmla="*/ 195501 h 782122"/>
              <a:gd name="connsiteX438" fmla="*/ 1270748 w 2199374"/>
              <a:gd name="connsiteY438" fmla="*/ 207719 h 782122"/>
              <a:gd name="connsiteX439" fmla="*/ 1282967 w 2199374"/>
              <a:gd name="connsiteY439" fmla="*/ 207719 h 782122"/>
              <a:gd name="connsiteX440" fmla="*/ 1295188 w 2199374"/>
              <a:gd name="connsiteY440" fmla="*/ 207719 h 782122"/>
              <a:gd name="connsiteX441" fmla="*/ 1295188 w 2199374"/>
              <a:gd name="connsiteY441" fmla="*/ 219937 h 782122"/>
              <a:gd name="connsiteX442" fmla="*/ 1319624 w 2199374"/>
              <a:gd name="connsiteY442" fmla="*/ 219937 h 782122"/>
              <a:gd name="connsiteX443" fmla="*/ 1331842 w 2199374"/>
              <a:gd name="connsiteY443" fmla="*/ 219937 h 782122"/>
              <a:gd name="connsiteX444" fmla="*/ 1331842 w 2199374"/>
              <a:gd name="connsiteY444" fmla="*/ 244374 h 782122"/>
              <a:gd name="connsiteX445" fmla="*/ 1356279 w 2199374"/>
              <a:gd name="connsiteY445" fmla="*/ 244374 h 782122"/>
              <a:gd name="connsiteX446" fmla="*/ 1368500 w 2199374"/>
              <a:gd name="connsiteY446" fmla="*/ 256595 h 782122"/>
              <a:gd name="connsiteX447" fmla="*/ 1392937 w 2199374"/>
              <a:gd name="connsiteY447" fmla="*/ 256595 h 782122"/>
              <a:gd name="connsiteX448" fmla="*/ 1405155 w 2199374"/>
              <a:gd name="connsiteY448" fmla="*/ 256595 h 782122"/>
              <a:gd name="connsiteX449" fmla="*/ 1441812 w 2199374"/>
              <a:gd name="connsiteY449" fmla="*/ 281031 h 782122"/>
              <a:gd name="connsiteX450" fmla="*/ 1454031 w 2199374"/>
              <a:gd name="connsiteY450" fmla="*/ 281031 h 782122"/>
              <a:gd name="connsiteX451" fmla="*/ 1478467 w 2199374"/>
              <a:gd name="connsiteY451" fmla="*/ 281031 h 782122"/>
              <a:gd name="connsiteX452" fmla="*/ 1478467 w 2199374"/>
              <a:gd name="connsiteY452" fmla="*/ 256595 h 782122"/>
              <a:gd name="connsiteX453" fmla="*/ 1478467 w 2199374"/>
              <a:gd name="connsiteY453" fmla="*/ 244374 h 782122"/>
              <a:gd name="connsiteX454" fmla="*/ 1478467 w 2199374"/>
              <a:gd name="connsiteY454" fmla="*/ 219937 h 782122"/>
              <a:gd name="connsiteX455" fmla="*/ 1441812 w 2199374"/>
              <a:gd name="connsiteY455" fmla="*/ 207719 h 782122"/>
              <a:gd name="connsiteX456" fmla="*/ 1417373 w 2199374"/>
              <a:gd name="connsiteY456" fmla="*/ 195501 h 782122"/>
              <a:gd name="connsiteX457" fmla="*/ 1392937 w 2199374"/>
              <a:gd name="connsiteY457" fmla="*/ 171061 h 782122"/>
              <a:gd name="connsiteX458" fmla="*/ 1356279 w 2199374"/>
              <a:gd name="connsiteY458" fmla="*/ 158843 h 782122"/>
              <a:gd name="connsiteX459" fmla="*/ 1295188 w 2199374"/>
              <a:gd name="connsiteY459" fmla="*/ 134407 h 782122"/>
              <a:gd name="connsiteX460" fmla="*/ 1331842 w 2199374"/>
              <a:gd name="connsiteY460" fmla="*/ 134407 h 782122"/>
              <a:gd name="connsiteX461" fmla="*/ 1368500 w 2199374"/>
              <a:gd name="connsiteY461" fmla="*/ 158843 h 782122"/>
              <a:gd name="connsiteX462" fmla="*/ 1405155 w 2199374"/>
              <a:gd name="connsiteY462" fmla="*/ 171061 h 782122"/>
              <a:gd name="connsiteX463" fmla="*/ 1441812 w 2199374"/>
              <a:gd name="connsiteY463" fmla="*/ 195501 h 782122"/>
              <a:gd name="connsiteX464" fmla="*/ 1441812 w 2199374"/>
              <a:gd name="connsiteY464" fmla="*/ 171061 h 782122"/>
              <a:gd name="connsiteX465" fmla="*/ 1417373 w 2199374"/>
              <a:gd name="connsiteY465" fmla="*/ 171061 h 782122"/>
              <a:gd name="connsiteX466" fmla="*/ 1417373 w 2199374"/>
              <a:gd name="connsiteY466" fmla="*/ 158843 h 782122"/>
              <a:gd name="connsiteX467" fmla="*/ 1405155 w 2199374"/>
              <a:gd name="connsiteY467" fmla="*/ 158843 h 782122"/>
              <a:gd name="connsiteX468" fmla="*/ 1405155 w 2199374"/>
              <a:gd name="connsiteY468" fmla="*/ 134407 h 782122"/>
              <a:gd name="connsiteX469" fmla="*/ 1417373 w 2199374"/>
              <a:gd name="connsiteY469" fmla="*/ 134407 h 782122"/>
              <a:gd name="connsiteX470" fmla="*/ 1441812 w 2199374"/>
              <a:gd name="connsiteY470" fmla="*/ 134407 h 782122"/>
              <a:gd name="connsiteX471" fmla="*/ 1454031 w 2199374"/>
              <a:gd name="connsiteY471" fmla="*/ 134407 h 782122"/>
              <a:gd name="connsiteX472" fmla="*/ 1478467 w 2199374"/>
              <a:gd name="connsiteY472" fmla="*/ 158843 h 782122"/>
              <a:gd name="connsiteX473" fmla="*/ 1490686 w 2199374"/>
              <a:gd name="connsiteY473" fmla="*/ 171061 h 782122"/>
              <a:gd name="connsiteX474" fmla="*/ 1515125 w 2199374"/>
              <a:gd name="connsiteY474" fmla="*/ 195501 h 782122"/>
              <a:gd name="connsiteX475" fmla="*/ 1527343 w 2199374"/>
              <a:gd name="connsiteY475" fmla="*/ 195501 h 782122"/>
              <a:gd name="connsiteX476" fmla="*/ 1527343 w 2199374"/>
              <a:gd name="connsiteY476" fmla="*/ 207719 h 782122"/>
              <a:gd name="connsiteX477" fmla="*/ 1539562 w 2199374"/>
              <a:gd name="connsiteY477" fmla="*/ 219937 h 782122"/>
              <a:gd name="connsiteX478" fmla="*/ 1563998 w 2199374"/>
              <a:gd name="connsiteY478" fmla="*/ 219937 h 782122"/>
              <a:gd name="connsiteX479" fmla="*/ 1563998 w 2199374"/>
              <a:gd name="connsiteY479" fmla="*/ 244374 h 782122"/>
              <a:gd name="connsiteX480" fmla="*/ 1600656 w 2199374"/>
              <a:gd name="connsiteY480" fmla="*/ 256595 h 782122"/>
              <a:gd name="connsiteX481" fmla="*/ 1625092 w 2199374"/>
              <a:gd name="connsiteY481" fmla="*/ 281031 h 782122"/>
              <a:gd name="connsiteX482" fmla="*/ 1649529 w 2199374"/>
              <a:gd name="connsiteY482" fmla="*/ 293250 h 782122"/>
              <a:gd name="connsiteX483" fmla="*/ 1698405 w 2199374"/>
              <a:gd name="connsiteY483" fmla="*/ 317686 h 782122"/>
              <a:gd name="connsiteX484" fmla="*/ 1686186 w 2199374"/>
              <a:gd name="connsiteY484" fmla="*/ 317686 h 782122"/>
              <a:gd name="connsiteX485" fmla="*/ 1698405 w 2199374"/>
              <a:gd name="connsiteY485" fmla="*/ 329905 h 782122"/>
              <a:gd name="connsiteX486" fmla="*/ 1722841 w 2199374"/>
              <a:gd name="connsiteY486" fmla="*/ 329905 h 782122"/>
              <a:gd name="connsiteX487" fmla="*/ 1747280 w 2199374"/>
              <a:gd name="connsiteY487" fmla="*/ 342125 h 782122"/>
              <a:gd name="connsiteX488" fmla="*/ 1771717 w 2199374"/>
              <a:gd name="connsiteY488" fmla="*/ 366562 h 782122"/>
              <a:gd name="connsiteX489" fmla="*/ 1783936 w 2199374"/>
              <a:gd name="connsiteY489" fmla="*/ 378780 h 782122"/>
              <a:gd name="connsiteX490" fmla="*/ 1808375 w 2199374"/>
              <a:gd name="connsiteY490" fmla="*/ 403217 h 782122"/>
              <a:gd name="connsiteX491" fmla="*/ 1820593 w 2199374"/>
              <a:gd name="connsiteY491" fmla="*/ 403217 h 782122"/>
              <a:gd name="connsiteX492" fmla="*/ 1845030 w 2199374"/>
              <a:gd name="connsiteY492" fmla="*/ 415438 h 782122"/>
              <a:gd name="connsiteX493" fmla="*/ 1857248 w 2199374"/>
              <a:gd name="connsiteY493" fmla="*/ 439874 h 782122"/>
              <a:gd name="connsiteX494" fmla="*/ 1869466 w 2199374"/>
              <a:gd name="connsiteY494" fmla="*/ 452093 h 782122"/>
              <a:gd name="connsiteX495" fmla="*/ 1893906 w 2199374"/>
              <a:gd name="connsiteY495" fmla="*/ 452093 h 782122"/>
              <a:gd name="connsiteX496" fmla="*/ 1893906 w 2199374"/>
              <a:gd name="connsiteY496" fmla="*/ 464311 h 782122"/>
              <a:gd name="connsiteX497" fmla="*/ 1906124 w 2199374"/>
              <a:gd name="connsiteY497" fmla="*/ 488750 h 782122"/>
              <a:gd name="connsiteX498" fmla="*/ 1930560 w 2199374"/>
              <a:gd name="connsiteY498" fmla="*/ 500969 h 782122"/>
              <a:gd name="connsiteX499" fmla="*/ 1942781 w 2199374"/>
              <a:gd name="connsiteY499" fmla="*/ 500969 h 782122"/>
              <a:gd name="connsiteX500" fmla="*/ 1942781 w 2199374"/>
              <a:gd name="connsiteY500" fmla="*/ 525405 h 782122"/>
              <a:gd name="connsiteX501" fmla="*/ 1942781 w 2199374"/>
              <a:gd name="connsiteY501" fmla="*/ 537624 h 782122"/>
              <a:gd name="connsiteX502" fmla="*/ 1930560 w 2199374"/>
              <a:gd name="connsiteY502" fmla="*/ 537624 h 782122"/>
              <a:gd name="connsiteX503" fmla="*/ 1930560 w 2199374"/>
              <a:gd name="connsiteY503" fmla="*/ 525405 h 782122"/>
              <a:gd name="connsiteX504" fmla="*/ 1906124 w 2199374"/>
              <a:gd name="connsiteY504" fmla="*/ 500969 h 782122"/>
              <a:gd name="connsiteX505" fmla="*/ 1893906 w 2199374"/>
              <a:gd name="connsiteY505" fmla="*/ 488750 h 782122"/>
              <a:gd name="connsiteX506" fmla="*/ 1893906 w 2199374"/>
              <a:gd name="connsiteY506" fmla="*/ 500969 h 782122"/>
              <a:gd name="connsiteX507" fmla="*/ 1869466 w 2199374"/>
              <a:gd name="connsiteY507" fmla="*/ 525405 h 782122"/>
              <a:gd name="connsiteX508" fmla="*/ 1869466 w 2199374"/>
              <a:gd name="connsiteY508" fmla="*/ 537624 h 782122"/>
              <a:gd name="connsiteX509" fmla="*/ 1893906 w 2199374"/>
              <a:gd name="connsiteY509" fmla="*/ 537624 h 782122"/>
              <a:gd name="connsiteX510" fmla="*/ 1893906 w 2199374"/>
              <a:gd name="connsiteY510" fmla="*/ 562063 h 782122"/>
              <a:gd name="connsiteX511" fmla="*/ 1906124 w 2199374"/>
              <a:gd name="connsiteY511" fmla="*/ 562063 h 782122"/>
              <a:gd name="connsiteX512" fmla="*/ 1930560 w 2199374"/>
              <a:gd name="connsiteY512" fmla="*/ 562063 h 782122"/>
              <a:gd name="connsiteX513" fmla="*/ 1930560 w 2199374"/>
              <a:gd name="connsiteY513" fmla="*/ 574281 h 782122"/>
              <a:gd name="connsiteX514" fmla="*/ 1942781 w 2199374"/>
              <a:gd name="connsiteY514" fmla="*/ 586499 h 782122"/>
              <a:gd name="connsiteX515" fmla="*/ 1967218 w 2199374"/>
              <a:gd name="connsiteY515" fmla="*/ 610936 h 782122"/>
              <a:gd name="connsiteX516" fmla="*/ 1979436 w 2199374"/>
              <a:gd name="connsiteY516" fmla="*/ 586499 h 782122"/>
              <a:gd name="connsiteX517" fmla="*/ 1979436 w 2199374"/>
              <a:gd name="connsiteY517" fmla="*/ 610936 h 782122"/>
              <a:gd name="connsiteX518" fmla="*/ 1991654 w 2199374"/>
              <a:gd name="connsiteY518" fmla="*/ 623154 h 782122"/>
              <a:gd name="connsiteX519" fmla="*/ 1991654 w 2199374"/>
              <a:gd name="connsiteY519" fmla="*/ 610936 h 782122"/>
              <a:gd name="connsiteX520" fmla="*/ 2016091 w 2199374"/>
              <a:gd name="connsiteY520" fmla="*/ 623154 h 782122"/>
              <a:gd name="connsiteX521" fmla="*/ 2016091 w 2199374"/>
              <a:gd name="connsiteY521" fmla="*/ 647594 h 782122"/>
              <a:gd name="connsiteX522" fmla="*/ 2028312 w 2199374"/>
              <a:gd name="connsiteY522" fmla="*/ 647594 h 782122"/>
              <a:gd name="connsiteX523" fmla="*/ 2028312 w 2199374"/>
              <a:gd name="connsiteY523" fmla="*/ 623154 h 782122"/>
              <a:gd name="connsiteX524" fmla="*/ 2016091 w 2199374"/>
              <a:gd name="connsiteY524" fmla="*/ 610936 h 782122"/>
              <a:gd name="connsiteX525" fmla="*/ 2016091 w 2199374"/>
              <a:gd name="connsiteY525" fmla="*/ 586499 h 782122"/>
              <a:gd name="connsiteX526" fmla="*/ 1991654 w 2199374"/>
              <a:gd name="connsiteY526" fmla="*/ 586499 h 782122"/>
              <a:gd name="connsiteX527" fmla="*/ 1991654 w 2199374"/>
              <a:gd name="connsiteY527" fmla="*/ 574281 h 782122"/>
              <a:gd name="connsiteX528" fmla="*/ 1979436 w 2199374"/>
              <a:gd name="connsiteY528" fmla="*/ 574281 h 782122"/>
              <a:gd name="connsiteX529" fmla="*/ 1967218 w 2199374"/>
              <a:gd name="connsiteY529" fmla="*/ 574281 h 782122"/>
              <a:gd name="connsiteX530" fmla="*/ 1967218 w 2199374"/>
              <a:gd name="connsiteY530" fmla="*/ 562063 h 782122"/>
              <a:gd name="connsiteX531" fmla="*/ 1967218 w 2199374"/>
              <a:gd name="connsiteY531" fmla="*/ 537624 h 782122"/>
              <a:gd name="connsiteX532" fmla="*/ 1967218 w 2199374"/>
              <a:gd name="connsiteY532" fmla="*/ 525405 h 782122"/>
              <a:gd name="connsiteX533" fmla="*/ 1967218 w 2199374"/>
              <a:gd name="connsiteY533" fmla="*/ 500969 h 782122"/>
              <a:gd name="connsiteX534" fmla="*/ 1979436 w 2199374"/>
              <a:gd name="connsiteY534" fmla="*/ 500969 h 782122"/>
              <a:gd name="connsiteX535" fmla="*/ 1991654 w 2199374"/>
              <a:gd name="connsiteY535" fmla="*/ 525405 h 782122"/>
              <a:gd name="connsiteX536" fmla="*/ 2016091 w 2199374"/>
              <a:gd name="connsiteY536" fmla="*/ 537624 h 782122"/>
              <a:gd name="connsiteX537" fmla="*/ 2028312 w 2199374"/>
              <a:gd name="connsiteY537" fmla="*/ 562063 h 782122"/>
              <a:gd name="connsiteX538" fmla="*/ 2052749 w 2199374"/>
              <a:gd name="connsiteY538" fmla="*/ 574281 h 782122"/>
              <a:gd name="connsiteX539" fmla="*/ 2052749 w 2199374"/>
              <a:gd name="connsiteY539" fmla="*/ 586499 h 782122"/>
              <a:gd name="connsiteX540" fmla="*/ 2064967 w 2199374"/>
              <a:gd name="connsiteY540" fmla="*/ 586499 h 782122"/>
              <a:gd name="connsiteX541" fmla="*/ 2089406 w 2199374"/>
              <a:gd name="connsiteY541" fmla="*/ 610936 h 782122"/>
              <a:gd name="connsiteX542" fmla="*/ 2101624 w 2199374"/>
              <a:gd name="connsiteY542" fmla="*/ 610936 h 782122"/>
              <a:gd name="connsiteX543" fmla="*/ 2101624 w 2199374"/>
              <a:gd name="connsiteY543" fmla="*/ 586499 h 782122"/>
              <a:gd name="connsiteX544" fmla="*/ 2101624 w 2199374"/>
              <a:gd name="connsiteY544" fmla="*/ 574281 h 782122"/>
              <a:gd name="connsiteX545" fmla="*/ 2113843 w 2199374"/>
              <a:gd name="connsiteY545" fmla="*/ 574281 h 782122"/>
              <a:gd name="connsiteX546" fmla="*/ 2113843 w 2199374"/>
              <a:gd name="connsiteY546" fmla="*/ 562063 h 782122"/>
              <a:gd name="connsiteX547" fmla="*/ 2101624 w 2199374"/>
              <a:gd name="connsiteY547" fmla="*/ 537624 h 782122"/>
              <a:gd name="connsiteX548" fmla="*/ 2101624 w 2199374"/>
              <a:gd name="connsiteY548" fmla="*/ 525405 h 782122"/>
              <a:gd name="connsiteX549" fmla="*/ 2101624 w 2199374"/>
              <a:gd name="connsiteY549" fmla="*/ 500969 h 782122"/>
              <a:gd name="connsiteX550" fmla="*/ 2138280 w 2199374"/>
              <a:gd name="connsiteY550" fmla="*/ 488750 h 782122"/>
              <a:gd name="connsiteX551" fmla="*/ 2174937 w 2199374"/>
              <a:gd name="connsiteY551" fmla="*/ 464311 h 782122"/>
              <a:gd name="connsiteX552" fmla="*/ 2187155 w 2199374"/>
              <a:gd name="connsiteY552" fmla="*/ 464311 h 782122"/>
              <a:gd name="connsiteX553" fmla="*/ 2174937 w 2199374"/>
              <a:gd name="connsiteY553" fmla="*/ 488750 h 782122"/>
              <a:gd name="connsiteX554" fmla="*/ 2150498 w 2199374"/>
              <a:gd name="connsiteY554" fmla="*/ 488750 h 782122"/>
              <a:gd name="connsiteX555" fmla="*/ 2187155 w 2199374"/>
              <a:gd name="connsiteY555" fmla="*/ 500969 h 782122"/>
              <a:gd name="connsiteX556" fmla="*/ 2187155 w 2199374"/>
              <a:gd name="connsiteY556" fmla="*/ 525405 h 782122"/>
              <a:gd name="connsiteX557" fmla="*/ 2199374 w 2199374"/>
              <a:gd name="connsiteY557" fmla="*/ 525405 h 782122"/>
              <a:gd name="connsiteX558" fmla="*/ 2187155 w 2199374"/>
              <a:gd name="connsiteY558" fmla="*/ 537624 h 782122"/>
              <a:gd name="connsiteX559" fmla="*/ 2187155 w 2199374"/>
              <a:gd name="connsiteY559" fmla="*/ 562063 h 782122"/>
              <a:gd name="connsiteX560" fmla="*/ 2174937 w 2199374"/>
              <a:gd name="connsiteY560" fmla="*/ 562063 h 782122"/>
              <a:gd name="connsiteX561" fmla="*/ 2150498 w 2199374"/>
              <a:gd name="connsiteY561" fmla="*/ 562063 h 782122"/>
              <a:gd name="connsiteX562" fmla="*/ 2138280 w 2199374"/>
              <a:gd name="connsiteY562" fmla="*/ 562063 h 782122"/>
              <a:gd name="connsiteX563" fmla="*/ 2138280 w 2199374"/>
              <a:gd name="connsiteY563" fmla="*/ 574281 h 782122"/>
              <a:gd name="connsiteX564" fmla="*/ 2150498 w 2199374"/>
              <a:gd name="connsiteY564" fmla="*/ 610936 h 782122"/>
              <a:gd name="connsiteX565" fmla="*/ 2150498 w 2199374"/>
              <a:gd name="connsiteY565" fmla="*/ 623154 h 782122"/>
              <a:gd name="connsiteX566" fmla="*/ 2150498 w 2199374"/>
              <a:gd name="connsiteY566" fmla="*/ 659812 h 782122"/>
              <a:gd name="connsiteX567" fmla="*/ 2150498 w 2199374"/>
              <a:gd name="connsiteY567" fmla="*/ 684248 h 782122"/>
              <a:gd name="connsiteX568" fmla="*/ 2174937 w 2199374"/>
              <a:gd name="connsiteY568" fmla="*/ 696467 h 782122"/>
              <a:gd name="connsiteX569" fmla="*/ 2174937 w 2199374"/>
              <a:gd name="connsiteY569" fmla="*/ 708685 h 782122"/>
              <a:gd name="connsiteX570" fmla="*/ 2150498 w 2199374"/>
              <a:gd name="connsiteY570" fmla="*/ 708685 h 782122"/>
              <a:gd name="connsiteX571" fmla="*/ 2150498 w 2199374"/>
              <a:gd name="connsiteY571" fmla="*/ 733124 h 782122"/>
              <a:gd name="connsiteX572" fmla="*/ 2150498 w 2199374"/>
              <a:gd name="connsiteY572" fmla="*/ 745343 h 782122"/>
              <a:gd name="connsiteX573" fmla="*/ 2174937 w 2199374"/>
              <a:gd name="connsiteY573" fmla="*/ 769779 h 782122"/>
              <a:gd name="connsiteX574" fmla="*/ 2187155 w 2199374"/>
              <a:gd name="connsiteY574" fmla="*/ 781998 h 782122"/>
              <a:gd name="connsiteX575" fmla="*/ 2199374 w 2199374"/>
              <a:gd name="connsiteY575" fmla="*/ 781998 h 78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2199374" h="782122">
                <a:moveTo>
                  <a:pt x="1026374" y="12218"/>
                </a:moveTo>
                <a:lnTo>
                  <a:pt x="989717" y="0"/>
                </a:lnTo>
                <a:lnTo>
                  <a:pt x="1001938" y="0"/>
                </a:lnTo>
                <a:lnTo>
                  <a:pt x="1026374" y="0"/>
                </a:lnTo>
                <a:close/>
                <a:moveTo>
                  <a:pt x="720904" y="48881"/>
                </a:moveTo>
                <a:lnTo>
                  <a:pt x="708680" y="48881"/>
                </a:lnTo>
                <a:lnTo>
                  <a:pt x="708680" y="36657"/>
                </a:lnTo>
                <a:lnTo>
                  <a:pt x="720904" y="36657"/>
                </a:lnTo>
                <a:close/>
                <a:moveTo>
                  <a:pt x="1148563" y="73312"/>
                </a:moveTo>
                <a:lnTo>
                  <a:pt x="1111905" y="48876"/>
                </a:lnTo>
                <a:lnTo>
                  <a:pt x="1075250" y="36657"/>
                </a:lnTo>
                <a:lnTo>
                  <a:pt x="1026374" y="12218"/>
                </a:lnTo>
                <a:lnTo>
                  <a:pt x="1038593" y="12218"/>
                </a:lnTo>
                <a:lnTo>
                  <a:pt x="1087468" y="36657"/>
                </a:lnTo>
                <a:lnTo>
                  <a:pt x="1124123" y="48876"/>
                </a:lnTo>
                <a:close/>
                <a:moveTo>
                  <a:pt x="672030" y="109967"/>
                </a:moveTo>
                <a:lnTo>
                  <a:pt x="623155" y="85531"/>
                </a:lnTo>
                <a:lnTo>
                  <a:pt x="659812" y="85531"/>
                </a:lnTo>
                <a:close/>
                <a:moveTo>
                  <a:pt x="843089" y="109967"/>
                </a:moveTo>
                <a:lnTo>
                  <a:pt x="830868" y="109967"/>
                </a:lnTo>
                <a:lnTo>
                  <a:pt x="843089" y="85531"/>
                </a:lnTo>
                <a:close/>
                <a:moveTo>
                  <a:pt x="1209654" y="109970"/>
                </a:moveTo>
                <a:lnTo>
                  <a:pt x="1172999" y="109970"/>
                </a:lnTo>
                <a:lnTo>
                  <a:pt x="1148563" y="73312"/>
                </a:lnTo>
                <a:lnTo>
                  <a:pt x="1172999" y="85531"/>
                </a:lnTo>
                <a:close/>
                <a:moveTo>
                  <a:pt x="1258530" y="118114"/>
                </a:moveTo>
                <a:lnTo>
                  <a:pt x="1234093" y="109970"/>
                </a:lnTo>
                <a:lnTo>
                  <a:pt x="1246312" y="109970"/>
                </a:lnTo>
                <a:close/>
                <a:moveTo>
                  <a:pt x="916404" y="122193"/>
                </a:moveTo>
                <a:lnTo>
                  <a:pt x="904184" y="122193"/>
                </a:lnTo>
                <a:lnTo>
                  <a:pt x="879744" y="122193"/>
                </a:lnTo>
                <a:lnTo>
                  <a:pt x="879744" y="109970"/>
                </a:lnTo>
                <a:lnTo>
                  <a:pt x="904184" y="109970"/>
                </a:lnTo>
                <a:close/>
                <a:moveTo>
                  <a:pt x="830868" y="134406"/>
                </a:moveTo>
                <a:lnTo>
                  <a:pt x="830868" y="122183"/>
                </a:lnTo>
                <a:lnTo>
                  <a:pt x="843087" y="122183"/>
                </a:lnTo>
                <a:close/>
                <a:moveTo>
                  <a:pt x="879744" y="134406"/>
                </a:moveTo>
                <a:lnTo>
                  <a:pt x="867526" y="134406"/>
                </a:lnTo>
                <a:lnTo>
                  <a:pt x="843087" y="122183"/>
                </a:lnTo>
                <a:lnTo>
                  <a:pt x="867526" y="122183"/>
                </a:lnTo>
                <a:close/>
                <a:moveTo>
                  <a:pt x="1160781" y="134407"/>
                </a:moveTo>
                <a:lnTo>
                  <a:pt x="1148563" y="134407"/>
                </a:lnTo>
                <a:lnTo>
                  <a:pt x="1124123" y="134406"/>
                </a:lnTo>
                <a:lnTo>
                  <a:pt x="1111905" y="134406"/>
                </a:lnTo>
                <a:lnTo>
                  <a:pt x="1087468" y="134406"/>
                </a:lnTo>
                <a:lnTo>
                  <a:pt x="1075250" y="122188"/>
                </a:lnTo>
                <a:lnTo>
                  <a:pt x="1050811" y="109970"/>
                </a:lnTo>
                <a:lnTo>
                  <a:pt x="1038593" y="85531"/>
                </a:lnTo>
                <a:lnTo>
                  <a:pt x="1075250" y="85531"/>
                </a:lnTo>
                <a:lnTo>
                  <a:pt x="1111905" y="109970"/>
                </a:lnTo>
                <a:lnTo>
                  <a:pt x="1124123" y="122188"/>
                </a:lnTo>
                <a:close/>
                <a:moveTo>
                  <a:pt x="1295188" y="134407"/>
                </a:moveTo>
                <a:lnTo>
                  <a:pt x="1282967" y="134407"/>
                </a:lnTo>
                <a:lnTo>
                  <a:pt x="1258530" y="118114"/>
                </a:lnTo>
                <a:lnTo>
                  <a:pt x="1270748" y="122188"/>
                </a:lnTo>
                <a:close/>
                <a:moveTo>
                  <a:pt x="989717" y="171066"/>
                </a:moveTo>
                <a:lnTo>
                  <a:pt x="965280" y="158846"/>
                </a:lnTo>
                <a:lnTo>
                  <a:pt x="953059" y="134406"/>
                </a:lnTo>
                <a:lnTo>
                  <a:pt x="989717" y="158846"/>
                </a:lnTo>
                <a:close/>
                <a:moveTo>
                  <a:pt x="29325" y="175948"/>
                </a:moveTo>
                <a:lnTo>
                  <a:pt x="12218" y="171059"/>
                </a:lnTo>
                <a:lnTo>
                  <a:pt x="24437" y="171059"/>
                </a:lnTo>
                <a:close/>
                <a:moveTo>
                  <a:pt x="1209654" y="195501"/>
                </a:moveTo>
                <a:lnTo>
                  <a:pt x="1197436" y="171061"/>
                </a:lnTo>
                <a:lnTo>
                  <a:pt x="1172999" y="171061"/>
                </a:lnTo>
                <a:lnTo>
                  <a:pt x="1172999" y="158843"/>
                </a:lnTo>
                <a:lnTo>
                  <a:pt x="1172999" y="134407"/>
                </a:lnTo>
                <a:lnTo>
                  <a:pt x="1197436" y="134407"/>
                </a:lnTo>
                <a:lnTo>
                  <a:pt x="1209654" y="158843"/>
                </a:lnTo>
                <a:lnTo>
                  <a:pt x="1234093" y="171061"/>
                </a:lnTo>
                <a:lnTo>
                  <a:pt x="1209654" y="171061"/>
                </a:lnTo>
                <a:lnTo>
                  <a:pt x="1209654" y="195496"/>
                </a:lnTo>
                <a:close/>
                <a:moveTo>
                  <a:pt x="183282" y="207719"/>
                </a:moveTo>
                <a:lnTo>
                  <a:pt x="171062" y="207719"/>
                </a:lnTo>
                <a:lnTo>
                  <a:pt x="146625" y="207719"/>
                </a:lnTo>
                <a:lnTo>
                  <a:pt x="134407" y="207719"/>
                </a:lnTo>
                <a:lnTo>
                  <a:pt x="122188" y="207719"/>
                </a:lnTo>
                <a:lnTo>
                  <a:pt x="97749" y="207719"/>
                </a:lnTo>
                <a:lnTo>
                  <a:pt x="85531" y="195498"/>
                </a:lnTo>
                <a:lnTo>
                  <a:pt x="61094" y="195498"/>
                </a:lnTo>
                <a:lnTo>
                  <a:pt x="48876" y="195498"/>
                </a:lnTo>
                <a:lnTo>
                  <a:pt x="29325" y="175948"/>
                </a:lnTo>
                <a:lnTo>
                  <a:pt x="97749" y="195498"/>
                </a:lnTo>
                <a:lnTo>
                  <a:pt x="134407" y="195498"/>
                </a:lnTo>
                <a:close/>
                <a:moveTo>
                  <a:pt x="268808" y="219937"/>
                </a:moveTo>
                <a:lnTo>
                  <a:pt x="256590" y="219937"/>
                </a:lnTo>
                <a:lnTo>
                  <a:pt x="244369" y="219937"/>
                </a:lnTo>
                <a:lnTo>
                  <a:pt x="219932" y="219937"/>
                </a:lnTo>
                <a:lnTo>
                  <a:pt x="219932" y="207719"/>
                </a:lnTo>
                <a:lnTo>
                  <a:pt x="244369" y="207719"/>
                </a:lnTo>
                <a:close/>
                <a:moveTo>
                  <a:pt x="293245" y="244376"/>
                </a:moveTo>
                <a:lnTo>
                  <a:pt x="268808" y="244376"/>
                </a:lnTo>
                <a:lnTo>
                  <a:pt x="268808" y="219937"/>
                </a:lnTo>
                <a:lnTo>
                  <a:pt x="305466" y="219937"/>
                </a:lnTo>
                <a:close/>
                <a:moveTo>
                  <a:pt x="342120" y="244376"/>
                </a:moveTo>
                <a:lnTo>
                  <a:pt x="329902" y="244376"/>
                </a:lnTo>
                <a:lnTo>
                  <a:pt x="305466" y="244376"/>
                </a:lnTo>
                <a:lnTo>
                  <a:pt x="305466" y="219937"/>
                </a:lnTo>
                <a:lnTo>
                  <a:pt x="329902" y="219937"/>
                </a:lnTo>
                <a:lnTo>
                  <a:pt x="342120" y="219937"/>
                </a:lnTo>
                <a:close/>
                <a:moveTo>
                  <a:pt x="378778" y="256595"/>
                </a:moveTo>
                <a:lnTo>
                  <a:pt x="354341" y="256595"/>
                </a:lnTo>
                <a:lnTo>
                  <a:pt x="342120" y="256595"/>
                </a:lnTo>
                <a:lnTo>
                  <a:pt x="342120" y="244376"/>
                </a:lnTo>
                <a:lnTo>
                  <a:pt x="354341" y="219937"/>
                </a:lnTo>
                <a:lnTo>
                  <a:pt x="378778" y="219937"/>
                </a:lnTo>
                <a:lnTo>
                  <a:pt x="378778" y="244376"/>
                </a:lnTo>
                <a:close/>
                <a:moveTo>
                  <a:pt x="390996" y="256595"/>
                </a:moveTo>
                <a:lnTo>
                  <a:pt x="378778" y="244376"/>
                </a:lnTo>
                <a:lnTo>
                  <a:pt x="390996" y="244376"/>
                </a:lnTo>
                <a:close/>
                <a:moveTo>
                  <a:pt x="427654" y="256595"/>
                </a:moveTo>
                <a:lnTo>
                  <a:pt x="415436" y="256595"/>
                </a:lnTo>
                <a:lnTo>
                  <a:pt x="390996" y="256595"/>
                </a:lnTo>
                <a:lnTo>
                  <a:pt x="415436" y="244376"/>
                </a:lnTo>
                <a:close/>
                <a:moveTo>
                  <a:pt x="464311" y="256595"/>
                </a:moveTo>
                <a:lnTo>
                  <a:pt x="452093" y="256595"/>
                </a:lnTo>
                <a:lnTo>
                  <a:pt x="452093" y="244374"/>
                </a:lnTo>
                <a:close/>
                <a:moveTo>
                  <a:pt x="476530" y="281031"/>
                </a:moveTo>
                <a:lnTo>
                  <a:pt x="464311" y="281031"/>
                </a:lnTo>
                <a:lnTo>
                  <a:pt x="464311" y="256595"/>
                </a:lnTo>
                <a:lnTo>
                  <a:pt x="476530" y="256595"/>
                </a:lnTo>
                <a:close/>
                <a:moveTo>
                  <a:pt x="61094" y="562063"/>
                </a:moveTo>
                <a:lnTo>
                  <a:pt x="48876" y="562063"/>
                </a:lnTo>
                <a:lnTo>
                  <a:pt x="24437" y="562063"/>
                </a:lnTo>
                <a:lnTo>
                  <a:pt x="12218" y="537624"/>
                </a:lnTo>
                <a:lnTo>
                  <a:pt x="12218" y="525405"/>
                </a:lnTo>
                <a:lnTo>
                  <a:pt x="24437" y="525405"/>
                </a:lnTo>
                <a:lnTo>
                  <a:pt x="24437" y="537624"/>
                </a:lnTo>
                <a:lnTo>
                  <a:pt x="48876" y="537624"/>
                </a:lnTo>
                <a:lnTo>
                  <a:pt x="61094" y="537624"/>
                </a:lnTo>
                <a:close/>
                <a:moveTo>
                  <a:pt x="134407" y="574281"/>
                </a:moveTo>
                <a:lnTo>
                  <a:pt x="122188" y="574281"/>
                </a:lnTo>
                <a:lnTo>
                  <a:pt x="97749" y="574281"/>
                </a:lnTo>
                <a:lnTo>
                  <a:pt x="85531" y="562063"/>
                </a:lnTo>
                <a:lnTo>
                  <a:pt x="97749" y="562063"/>
                </a:lnTo>
                <a:lnTo>
                  <a:pt x="122188" y="562063"/>
                </a:lnTo>
                <a:close/>
                <a:moveTo>
                  <a:pt x="268813" y="733124"/>
                </a:moveTo>
                <a:lnTo>
                  <a:pt x="256592" y="733124"/>
                </a:lnTo>
                <a:lnTo>
                  <a:pt x="256592" y="708685"/>
                </a:lnTo>
                <a:lnTo>
                  <a:pt x="244374" y="708685"/>
                </a:lnTo>
                <a:lnTo>
                  <a:pt x="219937" y="708685"/>
                </a:lnTo>
                <a:lnTo>
                  <a:pt x="207719" y="708685"/>
                </a:lnTo>
                <a:lnTo>
                  <a:pt x="183280" y="708685"/>
                </a:lnTo>
                <a:lnTo>
                  <a:pt x="183280" y="696467"/>
                </a:lnTo>
                <a:lnTo>
                  <a:pt x="207719" y="696467"/>
                </a:lnTo>
                <a:lnTo>
                  <a:pt x="219937" y="696467"/>
                </a:lnTo>
                <a:lnTo>
                  <a:pt x="244374" y="696467"/>
                </a:lnTo>
                <a:lnTo>
                  <a:pt x="256592" y="696467"/>
                </a:lnTo>
                <a:lnTo>
                  <a:pt x="293250" y="708685"/>
                </a:lnTo>
                <a:lnTo>
                  <a:pt x="268813" y="708685"/>
                </a:lnTo>
                <a:close/>
                <a:moveTo>
                  <a:pt x="2199374" y="782122"/>
                </a:moveTo>
                <a:lnTo>
                  <a:pt x="598718" y="782122"/>
                </a:lnTo>
                <a:lnTo>
                  <a:pt x="598718" y="781998"/>
                </a:lnTo>
                <a:lnTo>
                  <a:pt x="586500" y="781998"/>
                </a:lnTo>
                <a:lnTo>
                  <a:pt x="574281" y="781998"/>
                </a:lnTo>
                <a:lnTo>
                  <a:pt x="574032" y="782122"/>
                </a:lnTo>
                <a:lnTo>
                  <a:pt x="537624" y="782122"/>
                </a:lnTo>
                <a:lnTo>
                  <a:pt x="537624" y="781998"/>
                </a:lnTo>
                <a:lnTo>
                  <a:pt x="513187" y="781998"/>
                </a:lnTo>
                <a:lnTo>
                  <a:pt x="500969" y="781998"/>
                </a:lnTo>
                <a:lnTo>
                  <a:pt x="476530" y="781998"/>
                </a:lnTo>
                <a:lnTo>
                  <a:pt x="452093" y="769779"/>
                </a:lnTo>
                <a:lnTo>
                  <a:pt x="452093" y="781998"/>
                </a:lnTo>
                <a:lnTo>
                  <a:pt x="427656" y="781998"/>
                </a:lnTo>
                <a:lnTo>
                  <a:pt x="427656" y="769779"/>
                </a:lnTo>
                <a:lnTo>
                  <a:pt x="415438" y="745343"/>
                </a:lnTo>
                <a:lnTo>
                  <a:pt x="415438" y="769779"/>
                </a:lnTo>
                <a:lnTo>
                  <a:pt x="415438" y="781998"/>
                </a:lnTo>
                <a:lnTo>
                  <a:pt x="390999" y="769779"/>
                </a:lnTo>
                <a:lnTo>
                  <a:pt x="390999" y="745343"/>
                </a:lnTo>
                <a:lnTo>
                  <a:pt x="378781" y="745343"/>
                </a:lnTo>
                <a:lnTo>
                  <a:pt x="354344" y="745343"/>
                </a:lnTo>
                <a:lnTo>
                  <a:pt x="354344" y="769779"/>
                </a:lnTo>
                <a:lnTo>
                  <a:pt x="342126" y="745343"/>
                </a:lnTo>
                <a:lnTo>
                  <a:pt x="329905" y="745343"/>
                </a:lnTo>
                <a:lnTo>
                  <a:pt x="329905" y="733124"/>
                </a:lnTo>
                <a:lnTo>
                  <a:pt x="305468" y="733124"/>
                </a:lnTo>
                <a:lnTo>
                  <a:pt x="293250" y="733124"/>
                </a:lnTo>
                <a:lnTo>
                  <a:pt x="293250" y="708685"/>
                </a:lnTo>
                <a:lnTo>
                  <a:pt x="305468" y="708685"/>
                </a:lnTo>
                <a:lnTo>
                  <a:pt x="329905" y="708685"/>
                </a:lnTo>
                <a:lnTo>
                  <a:pt x="342126" y="708685"/>
                </a:lnTo>
                <a:lnTo>
                  <a:pt x="354344" y="708685"/>
                </a:lnTo>
                <a:lnTo>
                  <a:pt x="378781" y="708685"/>
                </a:lnTo>
                <a:lnTo>
                  <a:pt x="390999" y="733124"/>
                </a:lnTo>
                <a:lnTo>
                  <a:pt x="415438" y="733124"/>
                </a:lnTo>
                <a:lnTo>
                  <a:pt x="427656" y="733124"/>
                </a:lnTo>
                <a:lnTo>
                  <a:pt x="452093" y="733124"/>
                </a:lnTo>
                <a:lnTo>
                  <a:pt x="464311" y="745343"/>
                </a:lnTo>
                <a:lnTo>
                  <a:pt x="476530" y="745343"/>
                </a:lnTo>
                <a:lnTo>
                  <a:pt x="500969" y="745343"/>
                </a:lnTo>
                <a:lnTo>
                  <a:pt x="513187" y="745343"/>
                </a:lnTo>
                <a:lnTo>
                  <a:pt x="537624" y="745343"/>
                </a:lnTo>
                <a:lnTo>
                  <a:pt x="537624" y="733124"/>
                </a:lnTo>
                <a:lnTo>
                  <a:pt x="513187" y="733124"/>
                </a:lnTo>
                <a:lnTo>
                  <a:pt x="500969" y="708685"/>
                </a:lnTo>
                <a:lnTo>
                  <a:pt x="476530" y="708685"/>
                </a:lnTo>
                <a:lnTo>
                  <a:pt x="452093" y="696467"/>
                </a:lnTo>
                <a:lnTo>
                  <a:pt x="415438" y="684248"/>
                </a:lnTo>
                <a:lnTo>
                  <a:pt x="329905" y="659812"/>
                </a:lnTo>
                <a:lnTo>
                  <a:pt x="305468" y="659812"/>
                </a:lnTo>
                <a:lnTo>
                  <a:pt x="268813" y="647594"/>
                </a:lnTo>
                <a:lnTo>
                  <a:pt x="244374" y="647594"/>
                </a:lnTo>
                <a:lnTo>
                  <a:pt x="244374" y="623154"/>
                </a:lnTo>
                <a:lnTo>
                  <a:pt x="219937" y="623154"/>
                </a:lnTo>
                <a:lnTo>
                  <a:pt x="183280" y="610936"/>
                </a:lnTo>
                <a:lnTo>
                  <a:pt x="171062" y="610936"/>
                </a:lnTo>
                <a:lnTo>
                  <a:pt x="146625" y="586499"/>
                </a:lnTo>
                <a:lnTo>
                  <a:pt x="134407" y="586499"/>
                </a:lnTo>
                <a:lnTo>
                  <a:pt x="134407" y="574281"/>
                </a:lnTo>
                <a:lnTo>
                  <a:pt x="171062" y="574281"/>
                </a:lnTo>
                <a:lnTo>
                  <a:pt x="183280" y="586499"/>
                </a:lnTo>
                <a:lnTo>
                  <a:pt x="219937" y="586499"/>
                </a:lnTo>
                <a:lnTo>
                  <a:pt x="256592" y="610936"/>
                </a:lnTo>
                <a:lnTo>
                  <a:pt x="268813" y="610936"/>
                </a:lnTo>
                <a:lnTo>
                  <a:pt x="293250" y="610936"/>
                </a:lnTo>
                <a:lnTo>
                  <a:pt x="305468" y="623154"/>
                </a:lnTo>
                <a:lnTo>
                  <a:pt x="329905" y="623154"/>
                </a:lnTo>
                <a:lnTo>
                  <a:pt x="342126" y="623154"/>
                </a:lnTo>
                <a:lnTo>
                  <a:pt x="354344" y="623154"/>
                </a:lnTo>
                <a:lnTo>
                  <a:pt x="354344" y="647594"/>
                </a:lnTo>
                <a:lnTo>
                  <a:pt x="378781" y="647594"/>
                </a:lnTo>
                <a:lnTo>
                  <a:pt x="390999" y="647594"/>
                </a:lnTo>
                <a:lnTo>
                  <a:pt x="415438" y="647594"/>
                </a:lnTo>
                <a:lnTo>
                  <a:pt x="427656" y="647594"/>
                </a:lnTo>
                <a:lnTo>
                  <a:pt x="452093" y="647594"/>
                </a:lnTo>
                <a:lnTo>
                  <a:pt x="452093" y="659812"/>
                </a:lnTo>
                <a:lnTo>
                  <a:pt x="464311" y="659812"/>
                </a:lnTo>
                <a:lnTo>
                  <a:pt x="464311" y="647594"/>
                </a:lnTo>
                <a:lnTo>
                  <a:pt x="476530" y="647594"/>
                </a:lnTo>
                <a:lnTo>
                  <a:pt x="500969" y="659812"/>
                </a:lnTo>
                <a:lnTo>
                  <a:pt x="513187" y="684248"/>
                </a:lnTo>
                <a:lnTo>
                  <a:pt x="537624" y="684248"/>
                </a:lnTo>
                <a:lnTo>
                  <a:pt x="537624" y="659812"/>
                </a:lnTo>
                <a:lnTo>
                  <a:pt x="513187" y="647594"/>
                </a:lnTo>
                <a:lnTo>
                  <a:pt x="500969" y="647594"/>
                </a:lnTo>
                <a:lnTo>
                  <a:pt x="476530" y="647594"/>
                </a:lnTo>
                <a:lnTo>
                  <a:pt x="476530" y="623154"/>
                </a:lnTo>
                <a:lnTo>
                  <a:pt x="464311" y="610936"/>
                </a:lnTo>
                <a:lnTo>
                  <a:pt x="464311" y="623154"/>
                </a:lnTo>
                <a:lnTo>
                  <a:pt x="452093" y="623154"/>
                </a:lnTo>
                <a:lnTo>
                  <a:pt x="427656" y="610936"/>
                </a:lnTo>
                <a:lnTo>
                  <a:pt x="415438" y="586499"/>
                </a:lnTo>
                <a:lnTo>
                  <a:pt x="390999" y="586499"/>
                </a:lnTo>
                <a:lnTo>
                  <a:pt x="390999" y="574281"/>
                </a:lnTo>
                <a:lnTo>
                  <a:pt x="378781" y="574281"/>
                </a:lnTo>
                <a:lnTo>
                  <a:pt x="354344" y="562063"/>
                </a:lnTo>
                <a:lnTo>
                  <a:pt x="342126" y="562063"/>
                </a:lnTo>
                <a:lnTo>
                  <a:pt x="329905" y="562063"/>
                </a:lnTo>
                <a:lnTo>
                  <a:pt x="305468" y="562063"/>
                </a:lnTo>
                <a:lnTo>
                  <a:pt x="293250" y="537624"/>
                </a:lnTo>
                <a:lnTo>
                  <a:pt x="268813" y="562063"/>
                </a:lnTo>
                <a:lnTo>
                  <a:pt x="256592" y="537624"/>
                </a:lnTo>
                <a:lnTo>
                  <a:pt x="244374" y="525405"/>
                </a:lnTo>
                <a:lnTo>
                  <a:pt x="219937" y="525405"/>
                </a:lnTo>
                <a:lnTo>
                  <a:pt x="207719" y="525405"/>
                </a:lnTo>
                <a:lnTo>
                  <a:pt x="183280" y="525405"/>
                </a:lnTo>
                <a:lnTo>
                  <a:pt x="171062" y="525405"/>
                </a:lnTo>
                <a:lnTo>
                  <a:pt x="171062" y="500969"/>
                </a:lnTo>
                <a:lnTo>
                  <a:pt x="134407" y="488750"/>
                </a:lnTo>
                <a:lnTo>
                  <a:pt x="146625" y="488750"/>
                </a:lnTo>
                <a:lnTo>
                  <a:pt x="171062" y="464311"/>
                </a:lnTo>
                <a:lnTo>
                  <a:pt x="183280" y="464311"/>
                </a:lnTo>
                <a:lnTo>
                  <a:pt x="171062" y="452093"/>
                </a:lnTo>
                <a:lnTo>
                  <a:pt x="146625" y="452093"/>
                </a:lnTo>
                <a:lnTo>
                  <a:pt x="134407" y="452093"/>
                </a:lnTo>
                <a:lnTo>
                  <a:pt x="97749" y="452093"/>
                </a:lnTo>
                <a:lnTo>
                  <a:pt x="85531" y="439874"/>
                </a:lnTo>
                <a:lnTo>
                  <a:pt x="85531" y="415438"/>
                </a:lnTo>
                <a:lnTo>
                  <a:pt x="97749" y="403217"/>
                </a:lnTo>
                <a:lnTo>
                  <a:pt x="97749" y="378780"/>
                </a:lnTo>
                <a:lnTo>
                  <a:pt x="134407" y="378780"/>
                </a:lnTo>
                <a:lnTo>
                  <a:pt x="134407" y="403217"/>
                </a:lnTo>
                <a:lnTo>
                  <a:pt x="146625" y="378780"/>
                </a:lnTo>
                <a:lnTo>
                  <a:pt x="146625" y="366562"/>
                </a:lnTo>
                <a:lnTo>
                  <a:pt x="134407" y="366562"/>
                </a:lnTo>
                <a:lnTo>
                  <a:pt x="122188" y="366562"/>
                </a:lnTo>
                <a:lnTo>
                  <a:pt x="97749" y="366562"/>
                </a:lnTo>
                <a:lnTo>
                  <a:pt x="85531" y="342125"/>
                </a:lnTo>
                <a:lnTo>
                  <a:pt x="61094" y="329905"/>
                </a:lnTo>
                <a:lnTo>
                  <a:pt x="48876" y="329905"/>
                </a:lnTo>
                <a:lnTo>
                  <a:pt x="0" y="317686"/>
                </a:lnTo>
                <a:lnTo>
                  <a:pt x="12218" y="317686"/>
                </a:lnTo>
                <a:lnTo>
                  <a:pt x="12218" y="293250"/>
                </a:lnTo>
                <a:lnTo>
                  <a:pt x="24437" y="293250"/>
                </a:lnTo>
                <a:lnTo>
                  <a:pt x="48876" y="293250"/>
                </a:lnTo>
                <a:lnTo>
                  <a:pt x="61094" y="293250"/>
                </a:lnTo>
                <a:lnTo>
                  <a:pt x="85531" y="317686"/>
                </a:lnTo>
                <a:lnTo>
                  <a:pt x="97749" y="317686"/>
                </a:lnTo>
                <a:lnTo>
                  <a:pt x="122188" y="317686"/>
                </a:lnTo>
                <a:lnTo>
                  <a:pt x="134407" y="317686"/>
                </a:lnTo>
                <a:lnTo>
                  <a:pt x="146625" y="317686"/>
                </a:lnTo>
                <a:lnTo>
                  <a:pt x="171062" y="317686"/>
                </a:lnTo>
                <a:lnTo>
                  <a:pt x="183280" y="317686"/>
                </a:lnTo>
                <a:lnTo>
                  <a:pt x="207719" y="329905"/>
                </a:lnTo>
                <a:lnTo>
                  <a:pt x="219937" y="329905"/>
                </a:lnTo>
                <a:lnTo>
                  <a:pt x="244374" y="329905"/>
                </a:lnTo>
                <a:lnTo>
                  <a:pt x="256592" y="329905"/>
                </a:lnTo>
                <a:lnTo>
                  <a:pt x="268813" y="329905"/>
                </a:lnTo>
                <a:lnTo>
                  <a:pt x="268813" y="342125"/>
                </a:lnTo>
                <a:lnTo>
                  <a:pt x="293250" y="342125"/>
                </a:lnTo>
                <a:lnTo>
                  <a:pt x="305468" y="342125"/>
                </a:lnTo>
                <a:lnTo>
                  <a:pt x="329905" y="342125"/>
                </a:lnTo>
                <a:lnTo>
                  <a:pt x="342126" y="342125"/>
                </a:lnTo>
                <a:lnTo>
                  <a:pt x="354344" y="342125"/>
                </a:lnTo>
                <a:lnTo>
                  <a:pt x="378781" y="342125"/>
                </a:lnTo>
                <a:lnTo>
                  <a:pt x="390999" y="342125"/>
                </a:lnTo>
                <a:lnTo>
                  <a:pt x="390999" y="366562"/>
                </a:lnTo>
                <a:lnTo>
                  <a:pt x="415438" y="366562"/>
                </a:lnTo>
                <a:lnTo>
                  <a:pt x="427656" y="366562"/>
                </a:lnTo>
                <a:lnTo>
                  <a:pt x="452093" y="366562"/>
                </a:lnTo>
                <a:lnTo>
                  <a:pt x="464311" y="366562"/>
                </a:lnTo>
                <a:lnTo>
                  <a:pt x="452093" y="342125"/>
                </a:lnTo>
                <a:lnTo>
                  <a:pt x="427656" y="342125"/>
                </a:lnTo>
                <a:lnTo>
                  <a:pt x="427656" y="329905"/>
                </a:lnTo>
                <a:lnTo>
                  <a:pt x="415438" y="329905"/>
                </a:lnTo>
                <a:lnTo>
                  <a:pt x="390999" y="329905"/>
                </a:lnTo>
                <a:lnTo>
                  <a:pt x="378781" y="329905"/>
                </a:lnTo>
                <a:lnTo>
                  <a:pt x="354344" y="329905"/>
                </a:lnTo>
                <a:lnTo>
                  <a:pt x="329905" y="329905"/>
                </a:lnTo>
                <a:lnTo>
                  <a:pt x="305468" y="317686"/>
                </a:lnTo>
                <a:lnTo>
                  <a:pt x="293250" y="317686"/>
                </a:lnTo>
                <a:lnTo>
                  <a:pt x="268813" y="317686"/>
                </a:lnTo>
                <a:lnTo>
                  <a:pt x="256592" y="317686"/>
                </a:lnTo>
                <a:lnTo>
                  <a:pt x="244374" y="317686"/>
                </a:lnTo>
                <a:lnTo>
                  <a:pt x="244374" y="293250"/>
                </a:lnTo>
                <a:lnTo>
                  <a:pt x="219937" y="293250"/>
                </a:lnTo>
                <a:lnTo>
                  <a:pt x="183280" y="293250"/>
                </a:lnTo>
                <a:lnTo>
                  <a:pt x="171062" y="281031"/>
                </a:lnTo>
                <a:lnTo>
                  <a:pt x="171062" y="293250"/>
                </a:lnTo>
                <a:lnTo>
                  <a:pt x="146625" y="293250"/>
                </a:lnTo>
                <a:lnTo>
                  <a:pt x="146625" y="281031"/>
                </a:lnTo>
                <a:lnTo>
                  <a:pt x="134407" y="281031"/>
                </a:lnTo>
                <a:lnTo>
                  <a:pt x="122188" y="281031"/>
                </a:lnTo>
                <a:lnTo>
                  <a:pt x="97749" y="256595"/>
                </a:lnTo>
                <a:lnTo>
                  <a:pt x="122188" y="256595"/>
                </a:lnTo>
                <a:lnTo>
                  <a:pt x="134407" y="256595"/>
                </a:lnTo>
                <a:lnTo>
                  <a:pt x="146625" y="256595"/>
                </a:lnTo>
                <a:lnTo>
                  <a:pt x="183280" y="256595"/>
                </a:lnTo>
                <a:lnTo>
                  <a:pt x="207719" y="281031"/>
                </a:lnTo>
                <a:lnTo>
                  <a:pt x="268813" y="293250"/>
                </a:lnTo>
                <a:lnTo>
                  <a:pt x="305468" y="293250"/>
                </a:lnTo>
                <a:lnTo>
                  <a:pt x="342126" y="293250"/>
                </a:lnTo>
                <a:lnTo>
                  <a:pt x="354344" y="317686"/>
                </a:lnTo>
                <a:lnTo>
                  <a:pt x="378781" y="317686"/>
                </a:lnTo>
                <a:lnTo>
                  <a:pt x="390999" y="317686"/>
                </a:lnTo>
                <a:lnTo>
                  <a:pt x="427656" y="317686"/>
                </a:lnTo>
                <a:lnTo>
                  <a:pt x="452093" y="317686"/>
                </a:lnTo>
                <a:lnTo>
                  <a:pt x="464311" y="329905"/>
                </a:lnTo>
                <a:lnTo>
                  <a:pt x="476530" y="317686"/>
                </a:lnTo>
                <a:lnTo>
                  <a:pt x="500969" y="317686"/>
                </a:lnTo>
                <a:lnTo>
                  <a:pt x="500969" y="329905"/>
                </a:lnTo>
                <a:lnTo>
                  <a:pt x="513187" y="329905"/>
                </a:lnTo>
                <a:lnTo>
                  <a:pt x="500969" y="317686"/>
                </a:lnTo>
                <a:lnTo>
                  <a:pt x="513187" y="317686"/>
                </a:lnTo>
                <a:lnTo>
                  <a:pt x="537624" y="317686"/>
                </a:lnTo>
                <a:lnTo>
                  <a:pt x="549842" y="329905"/>
                </a:lnTo>
                <a:lnTo>
                  <a:pt x="574281" y="317686"/>
                </a:lnTo>
                <a:lnTo>
                  <a:pt x="549842" y="317686"/>
                </a:lnTo>
                <a:lnTo>
                  <a:pt x="549842" y="293250"/>
                </a:lnTo>
                <a:lnTo>
                  <a:pt x="537624" y="293250"/>
                </a:lnTo>
                <a:lnTo>
                  <a:pt x="513187" y="293250"/>
                </a:lnTo>
                <a:lnTo>
                  <a:pt x="476530" y="293250"/>
                </a:lnTo>
                <a:lnTo>
                  <a:pt x="476530" y="281031"/>
                </a:lnTo>
                <a:lnTo>
                  <a:pt x="500969" y="281031"/>
                </a:lnTo>
                <a:lnTo>
                  <a:pt x="513187" y="281031"/>
                </a:lnTo>
                <a:lnTo>
                  <a:pt x="537624" y="281031"/>
                </a:lnTo>
                <a:lnTo>
                  <a:pt x="549842" y="281031"/>
                </a:lnTo>
                <a:lnTo>
                  <a:pt x="574281" y="281031"/>
                </a:lnTo>
                <a:lnTo>
                  <a:pt x="574281" y="256595"/>
                </a:lnTo>
                <a:lnTo>
                  <a:pt x="549842" y="256595"/>
                </a:lnTo>
                <a:lnTo>
                  <a:pt x="574281" y="244374"/>
                </a:lnTo>
                <a:lnTo>
                  <a:pt x="549842" y="219937"/>
                </a:lnTo>
                <a:lnTo>
                  <a:pt x="537624" y="244374"/>
                </a:lnTo>
                <a:lnTo>
                  <a:pt x="537624" y="219937"/>
                </a:lnTo>
                <a:lnTo>
                  <a:pt x="537624" y="207719"/>
                </a:lnTo>
                <a:lnTo>
                  <a:pt x="513187" y="207719"/>
                </a:lnTo>
                <a:lnTo>
                  <a:pt x="500969" y="207719"/>
                </a:lnTo>
                <a:lnTo>
                  <a:pt x="476530" y="207719"/>
                </a:lnTo>
                <a:lnTo>
                  <a:pt x="452093" y="207719"/>
                </a:lnTo>
                <a:lnTo>
                  <a:pt x="427656" y="219937"/>
                </a:lnTo>
                <a:lnTo>
                  <a:pt x="415438" y="219937"/>
                </a:lnTo>
                <a:lnTo>
                  <a:pt x="390999" y="207719"/>
                </a:lnTo>
                <a:lnTo>
                  <a:pt x="415438" y="207719"/>
                </a:lnTo>
                <a:lnTo>
                  <a:pt x="427656" y="195500"/>
                </a:lnTo>
                <a:lnTo>
                  <a:pt x="464311" y="195500"/>
                </a:lnTo>
                <a:lnTo>
                  <a:pt x="537624" y="195500"/>
                </a:lnTo>
                <a:lnTo>
                  <a:pt x="598718" y="195500"/>
                </a:lnTo>
                <a:lnTo>
                  <a:pt x="672030" y="195500"/>
                </a:lnTo>
                <a:lnTo>
                  <a:pt x="745343" y="207719"/>
                </a:lnTo>
                <a:lnTo>
                  <a:pt x="782000" y="207719"/>
                </a:lnTo>
                <a:lnTo>
                  <a:pt x="782000" y="171061"/>
                </a:lnTo>
                <a:lnTo>
                  <a:pt x="757561" y="171061"/>
                </a:lnTo>
                <a:lnTo>
                  <a:pt x="745343" y="171061"/>
                </a:lnTo>
                <a:lnTo>
                  <a:pt x="720906" y="171061"/>
                </a:lnTo>
                <a:lnTo>
                  <a:pt x="720906" y="158843"/>
                </a:lnTo>
                <a:lnTo>
                  <a:pt x="745343" y="158843"/>
                </a:lnTo>
                <a:lnTo>
                  <a:pt x="757561" y="158843"/>
                </a:lnTo>
                <a:lnTo>
                  <a:pt x="794219" y="171061"/>
                </a:lnTo>
                <a:lnTo>
                  <a:pt x="818655" y="158843"/>
                </a:lnTo>
                <a:lnTo>
                  <a:pt x="830874" y="171061"/>
                </a:lnTo>
                <a:lnTo>
                  <a:pt x="843092" y="171061"/>
                </a:lnTo>
                <a:lnTo>
                  <a:pt x="879749" y="171061"/>
                </a:lnTo>
                <a:lnTo>
                  <a:pt x="916404" y="195500"/>
                </a:lnTo>
                <a:lnTo>
                  <a:pt x="928625" y="195500"/>
                </a:lnTo>
                <a:lnTo>
                  <a:pt x="953062" y="207719"/>
                </a:lnTo>
                <a:lnTo>
                  <a:pt x="965280" y="207719"/>
                </a:lnTo>
                <a:lnTo>
                  <a:pt x="989717" y="207719"/>
                </a:lnTo>
                <a:lnTo>
                  <a:pt x="1001938" y="207719"/>
                </a:lnTo>
                <a:lnTo>
                  <a:pt x="1026374" y="207719"/>
                </a:lnTo>
                <a:lnTo>
                  <a:pt x="1038593" y="207719"/>
                </a:lnTo>
                <a:lnTo>
                  <a:pt x="1050811" y="207719"/>
                </a:lnTo>
                <a:lnTo>
                  <a:pt x="1050811" y="219937"/>
                </a:lnTo>
                <a:lnTo>
                  <a:pt x="1075250" y="219937"/>
                </a:lnTo>
                <a:lnTo>
                  <a:pt x="1075250" y="207719"/>
                </a:lnTo>
                <a:lnTo>
                  <a:pt x="1075250" y="195500"/>
                </a:lnTo>
                <a:lnTo>
                  <a:pt x="1050811" y="195500"/>
                </a:lnTo>
                <a:lnTo>
                  <a:pt x="1038593" y="195500"/>
                </a:lnTo>
                <a:lnTo>
                  <a:pt x="1026374" y="171061"/>
                </a:lnTo>
                <a:lnTo>
                  <a:pt x="1001938" y="158843"/>
                </a:lnTo>
                <a:lnTo>
                  <a:pt x="1001938" y="134406"/>
                </a:lnTo>
                <a:lnTo>
                  <a:pt x="1026374" y="134406"/>
                </a:lnTo>
                <a:lnTo>
                  <a:pt x="1038593" y="134406"/>
                </a:lnTo>
                <a:lnTo>
                  <a:pt x="1050811" y="158843"/>
                </a:lnTo>
                <a:lnTo>
                  <a:pt x="1075250" y="134406"/>
                </a:lnTo>
                <a:lnTo>
                  <a:pt x="1087468" y="158843"/>
                </a:lnTo>
                <a:lnTo>
                  <a:pt x="1075250" y="158843"/>
                </a:lnTo>
                <a:lnTo>
                  <a:pt x="1075250" y="171061"/>
                </a:lnTo>
                <a:lnTo>
                  <a:pt x="1087468" y="171061"/>
                </a:lnTo>
                <a:lnTo>
                  <a:pt x="1111905" y="158843"/>
                </a:lnTo>
                <a:lnTo>
                  <a:pt x="1124123" y="158843"/>
                </a:lnTo>
                <a:lnTo>
                  <a:pt x="1124123" y="171061"/>
                </a:lnTo>
                <a:lnTo>
                  <a:pt x="1148563" y="171061"/>
                </a:lnTo>
                <a:lnTo>
                  <a:pt x="1160781" y="171061"/>
                </a:lnTo>
                <a:lnTo>
                  <a:pt x="1209654" y="195501"/>
                </a:lnTo>
                <a:lnTo>
                  <a:pt x="1234093" y="195501"/>
                </a:lnTo>
                <a:lnTo>
                  <a:pt x="1246312" y="195501"/>
                </a:lnTo>
                <a:lnTo>
                  <a:pt x="1270748" y="195501"/>
                </a:lnTo>
                <a:lnTo>
                  <a:pt x="1270748" y="207719"/>
                </a:lnTo>
                <a:lnTo>
                  <a:pt x="1282967" y="207719"/>
                </a:lnTo>
                <a:lnTo>
                  <a:pt x="1295188" y="207719"/>
                </a:lnTo>
                <a:lnTo>
                  <a:pt x="1295188" y="219937"/>
                </a:lnTo>
                <a:lnTo>
                  <a:pt x="1319624" y="219937"/>
                </a:lnTo>
                <a:lnTo>
                  <a:pt x="1331842" y="219937"/>
                </a:lnTo>
                <a:lnTo>
                  <a:pt x="1331842" y="244374"/>
                </a:lnTo>
                <a:lnTo>
                  <a:pt x="1356279" y="244374"/>
                </a:lnTo>
                <a:lnTo>
                  <a:pt x="1368500" y="256595"/>
                </a:lnTo>
                <a:lnTo>
                  <a:pt x="1392937" y="256595"/>
                </a:lnTo>
                <a:lnTo>
                  <a:pt x="1405155" y="256595"/>
                </a:lnTo>
                <a:lnTo>
                  <a:pt x="1441812" y="281031"/>
                </a:lnTo>
                <a:lnTo>
                  <a:pt x="1454031" y="281031"/>
                </a:lnTo>
                <a:lnTo>
                  <a:pt x="1478467" y="281031"/>
                </a:lnTo>
                <a:lnTo>
                  <a:pt x="1478467" y="256595"/>
                </a:lnTo>
                <a:lnTo>
                  <a:pt x="1478467" y="244374"/>
                </a:lnTo>
                <a:lnTo>
                  <a:pt x="1478467" y="219937"/>
                </a:lnTo>
                <a:lnTo>
                  <a:pt x="1441812" y="207719"/>
                </a:lnTo>
                <a:lnTo>
                  <a:pt x="1417373" y="195501"/>
                </a:lnTo>
                <a:lnTo>
                  <a:pt x="1392937" y="171061"/>
                </a:lnTo>
                <a:lnTo>
                  <a:pt x="1356279" y="158843"/>
                </a:lnTo>
                <a:lnTo>
                  <a:pt x="1295188" y="134407"/>
                </a:lnTo>
                <a:lnTo>
                  <a:pt x="1331842" y="134407"/>
                </a:lnTo>
                <a:lnTo>
                  <a:pt x="1368500" y="158843"/>
                </a:lnTo>
                <a:lnTo>
                  <a:pt x="1405155" y="171061"/>
                </a:lnTo>
                <a:lnTo>
                  <a:pt x="1441812" y="195501"/>
                </a:lnTo>
                <a:lnTo>
                  <a:pt x="1441812" y="171061"/>
                </a:lnTo>
                <a:lnTo>
                  <a:pt x="1417373" y="171061"/>
                </a:lnTo>
                <a:lnTo>
                  <a:pt x="1417373" y="158843"/>
                </a:lnTo>
                <a:lnTo>
                  <a:pt x="1405155" y="158843"/>
                </a:lnTo>
                <a:lnTo>
                  <a:pt x="1405155" y="134407"/>
                </a:lnTo>
                <a:lnTo>
                  <a:pt x="1417373" y="134407"/>
                </a:lnTo>
                <a:lnTo>
                  <a:pt x="1441812" y="134407"/>
                </a:lnTo>
                <a:lnTo>
                  <a:pt x="1454031" y="134407"/>
                </a:lnTo>
                <a:lnTo>
                  <a:pt x="1478467" y="158843"/>
                </a:lnTo>
                <a:lnTo>
                  <a:pt x="1490686" y="171061"/>
                </a:lnTo>
                <a:lnTo>
                  <a:pt x="1515125" y="195501"/>
                </a:lnTo>
                <a:lnTo>
                  <a:pt x="1527343" y="195501"/>
                </a:lnTo>
                <a:lnTo>
                  <a:pt x="1527343" y="207719"/>
                </a:lnTo>
                <a:lnTo>
                  <a:pt x="1539562" y="219937"/>
                </a:lnTo>
                <a:lnTo>
                  <a:pt x="1563998" y="219937"/>
                </a:lnTo>
                <a:lnTo>
                  <a:pt x="1563998" y="244374"/>
                </a:lnTo>
                <a:lnTo>
                  <a:pt x="1600656" y="256595"/>
                </a:lnTo>
                <a:lnTo>
                  <a:pt x="1625092" y="281031"/>
                </a:lnTo>
                <a:lnTo>
                  <a:pt x="1649529" y="293250"/>
                </a:lnTo>
                <a:lnTo>
                  <a:pt x="1698405" y="317686"/>
                </a:lnTo>
                <a:lnTo>
                  <a:pt x="1686186" y="317686"/>
                </a:lnTo>
                <a:lnTo>
                  <a:pt x="1698405" y="329905"/>
                </a:lnTo>
                <a:lnTo>
                  <a:pt x="1722841" y="329905"/>
                </a:lnTo>
                <a:lnTo>
                  <a:pt x="1747280" y="342125"/>
                </a:lnTo>
                <a:lnTo>
                  <a:pt x="1771717" y="366562"/>
                </a:lnTo>
                <a:lnTo>
                  <a:pt x="1783936" y="378780"/>
                </a:lnTo>
                <a:lnTo>
                  <a:pt x="1808375" y="403217"/>
                </a:lnTo>
                <a:lnTo>
                  <a:pt x="1820593" y="403217"/>
                </a:lnTo>
                <a:lnTo>
                  <a:pt x="1845030" y="415438"/>
                </a:lnTo>
                <a:lnTo>
                  <a:pt x="1857248" y="439874"/>
                </a:lnTo>
                <a:lnTo>
                  <a:pt x="1869466" y="452093"/>
                </a:lnTo>
                <a:lnTo>
                  <a:pt x="1893906" y="452093"/>
                </a:lnTo>
                <a:lnTo>
                  <a:pt x="1893906" y="464311"/>
                </a:lnTo>
                <a:lnTo>
                  <a:pt x="1906124" y="488750"/>
                </a:lnTo>
                <a:lnTo>
                  <a:pt x="1930560" y="500969"/>
                </a:lnTo>
                <a:lnTo>
                  <a:pt x="1942781" y="500969"/>
                </a:lnTo>
                <a:lnTo>
                  <a:pt x="1942781" y="525405"/>
                </a:lnTo>
                <a:lnTo>
                  <a:pt x="1942781" y="537624"/>
                </a:lnTo>
                <a:lnTo>
                  <a:pt x="1930560" y="537624"/>
                </a:lnTo>
                <a:lnTo>
                  <a:pt x="1930560" y="525405"/>
                </a:lnTo>
                <a:lnTo>
                  <a:pt x="1906124" y="500969"/>
                </a:lnTo>
                <a:lnTo>
                  <a:pt x="1893906" y="488750"/>
                </a:lnTo>
                <a:lnTo>
                  <a:pt x="1893906" y="500969"/>
                </a:lnTo>
                <a:lnTo>
                  <a:pt x="1869466" y="525405"/>
                </a:lnTo>
                <a:lnTo>
                  <a:pt x="1869466" y="537624"/>
                </a:lnTo>
                <a:lnTo>
                  <a:pt x="1893906" y="537624"/>
                </a:lnTo>
                <a:lnTo>
                  <a:pt x="1893906" y="562063"/>
                </a:lnTo>
                <a:lnTo>
                  <a:pt x="1906124" y="562063"/>
                </a:lnTo>
                <a:lnTo>
                  <a:pt x="1930560" y="562063"/>
                </a:lnTo>
                <a:lnTo>
                  <a:pt x="1930560" y="574281"/>
                </a:lnTo>
                <a:lnTo>
                  <a:pt x="1942781" y="586499"/>
                </a:lnTo>
                <a:lnTo>
                  <a:pt x="1967218" y="610936"/>
                </a:lnTo>
                <a:lnTo>
                  <a:pt x="1979436" y="586499"/>
                </a:lnTo>
                <a:lnTo>
                  <a:pt x="1979436" y="610936"/>
                </a:lnTo>
                <a:lnTo>
                  <a:pt x="1991654" y="623154"/>
                </a:lnTo>
                <a:lnTo>
                  <a:pt x="1991654" y="610936"/>
                </a:lnTo>
                <a:lnTo>
                  <a:pt x="2016091" y="623154"/>
                </a:lnTo>
                <a:lnTo>
                  <a:pt x="2016091" y="647594"/>
                </a:lnTo>
                <a:lnTo>
                  <a:pt x="2028312" y="647594"/>
                </a:lnTo>
                <a:lnTo>
                  <a:pt x="2028312" y="623154"/>
                </a:lnTo>
                <a:lnTo>
                  <a:pt x="2016091" y="610936"/>
                </a:lnTo>
                <a:lnTo>
                  <a:pt x="2016091" y="586499"/>
                </a:lnTo>
                <a:lnTo>
                  <a:pt x="1991654" y="586499"/>
                </a:lnTo>
                <a:lnTo>
                  <a:pt x="1991654" y="574281"/>
                </a:lnTo>
                <a:lnTo>
                  <a:pt x="1979436" y="574281"/>
                </a:lnTo>
                <a:lnTo>
                  <a:pt x="1967218" y="574281"/>
                </a:lnTo>
                <a:lnTo>
                  <a:pt x="1967218" y="562063"/>
                </a:lnTo>
                <a:lnTo>
                  <a:pt x="1967218" y="537624"/>
                </a:lnTo>
                <a:lnTo>
                  <a:pt x="1967218" y="525405"/>
                </a:lnTo>
                <a:lnTo>
                  <a:pt x="1967218" y="500969"/>
                </a:lnTo>
                <a:lnTo>
                  <a:pt x="1979436" y="500969"/>
                </a:lnTo>
                <a:lnTo>
                  <a:pt x="1991654" y="525405"/>
                </a:lnTo>
                <a:lnTo>
                  <a:pt x="2016091" y="537624"/>
                </a:lnTo>
                <a:lnTo>
                  <a:pt x="2028312" y="562063"/>
                </a:lnTo>
                <a:lnTo>
                  <a:pt x="2052749" y="574281"/>
                </a:lnTo>
                <a:lnTo>
                  <a:pt x="2052749" y="586499"/>
                </a:lnTo>
                <a:lnTo>
                  <a:pt x="2064967" y="586499"/>
                </a:lnTo>
                <a:lnTo>
                  <a:pt x="2089406" y="610936"/>
                </a:lnTo>
                <a:lnTo>
                  <a:pt x="2101624" y="610936"/>
                </a:lnTo>
                <a:lnTo>
                  <a:pt x="2101624" y="586499"/>
                </a:lnTo>
                <a:lnTo>
                  <a:pt x="2101624" y="574281"/>
                </a:lnTo>
                <a:lnTo>
                  <a:pt x="2113843" y="574281"/>
                </a:lnTo>
                <a:lnTo>
                  <a:pt x="2113843" y="562063"/>
                </a:lnTo>
                <a:lnTo>
                  <a:pt x="2101624" y="537624"/>
                </a:lnTo>
                <a:lnTo>
                  <a:pt x="2101624" y="525405"/>
                </a:lnTo>
                <a:lnTo>
                  <a:pt x="2101624" y="500969"/>
                </a:lnTo>
                <a:lnTo>
                  <a:pt x="2138280" y="488750"/>
                </a:lnTo>
                <a:lnTo>
                  <a:pt x="2174937" y="464311"/>
                </a:lnTo>
                <a:lnTo>
                  <a:pt x="2187155" y="464311"/>
                </a:lnTo>
                <a:lnTo>
                  <a:pt x="2174937" y="488750"/>
                </a:lnTo>
                <a:lnTo>
                  <a:pt x="2150498" y="488750"/>
                </a:lnTo>
                <a:lnTo>
                  <a:pt x="2187155" y="500969"/>
                </a:lnTo>
                <a:lnTo>
                  <a:pt x="2187155" y="525405"/>
                </a:lnTo>
                <a:lnTo>
                  <a:pt x="2199374" y="525405"/>
                </a:lnTo>
                <a:lnTo>
                  <a:pt x="2187155" y="537624"/>
                </a:lnTo>
                <a:lnTo>
                  <a:pt x="2187155" y="562063"/>
                </a:lnTo>
                <a:lnTo>
                  <a:pt x="2174937" y="562063"/>
                </a:lnTo>
                <a:lnTo>
                  <a:pt x="2150498" y="562063"/>
                </a:lnTo>
                <a:lnTo>
                  <a:pt x="2138280" y="562063"/>
                </a:lnTo>
                <a:lnTo>
                  <a:pt x="2138280" y="574281"/>
                </a:lnTo>
                <a:lnTo>
                  <a:pt x="2150498" y="610936"/>
                </a:lnTo>
                <a:lnTo>
                  <a:pt x="2150498" y="623154"/>
                </a:lnTo>
                <a:lnTo>
                  <a:pt x="2150498" y="659812"/>
                </a:lnTo>
                <a:lnTo>
                  <a:pt x="2150498" y="684248"/>
                </a:lnTo>
                <a:lnTo>
                  <a:pt x="2174937" y="696467"/>
                </a:lnTo>
                <a:lnTo>
                  <a:pt x="2174937" y="708685"/>
                </a:lnTo>
                <a:lnTo>
                  <a:pt x="2150498" y="708685"/>
                </a:lnTo>
                <a:lnTo>
                  <a:pt x="2150498" y="733124"/>
                </a:lnTo>
                <a:lnTo>
                  <a:pt x="2150498" y="745343"/>
                </a:lnTo>
                <a:lnTo>
                  <a:pt x="2174937" y="769779"/>
                </a:lnTo>
                <a:lnTo>
                  <a:pt x="2187155" y="781998"/>
                </a:lnTo>
                <a:lnTo>
                  <a:pt x="2199374" y="781998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152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工作完成情况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9AF0AB-8DC7-75A8-A034-6596E4807D8F}"/>
              </a:ext>
            </a:extLst>
          </p:cNvPr>
          <p:cNvGrpSpPr/>
          <p:nvPr/>
        </p:nvGrpSpPr>
        <p:grpSpPr>
          <a:xfrm>
            <a:off x="1227024" y="1548271"/>
            <a:ext cx="3136906" cy="3810000"/>
            <a:chOff x="1227024" y="1548271"/>
            <a:chExt cx="3136906" cy="38100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01A6000-893D-1136-921B-62FA33B9FD5A}"/>
                </a:ext>
              </a:extLst>
            </p:cNvPr>
            <p:cNvGrpSpPr/>
            <p:nvPr/>
          </p:nvGrpSpPr>
          <p:grpSpPr>
            <a:xfrm>
              <a:off x="1227024" y="1548271"/>
              <a:ext cx="3136906" cy="3810000"/>
              <a:chOff x="2757485" y="1285874"/>
              <a:chExt cx="2352680" cy="2857500"/>
            </a:xfrm>
          </p:grpSpPr>
          <p:sp>
            <p:nvSpPr>
              <p:cNvPr id="33" name="同侧圆角矩形 69">
                <a:extLst>
                  <a:ext uri="{FF2B5EF4-FFF2-40B4-BE49-F238E27FC236}">
                    <a16:creationId xmlns:a16="http://schemas.microsoft.com/office/drawing/2014/main" id="{36E62244-AC80-F008-0DAE-6318C8893B74}"/>
                  </a:ext>
                </a:extLst>
              </p:cNvPr>
              <p:cNvSpPr/>
              <p:nvPr/>
            </p:nvSpPr>
            <p:spPr>
              <a:xfrm rot="16200000">
                <a:off x="1916905" y="2126454"/>
                <a:ext cx="2857500" cy="1176340"/>
              </a:xfrm>
              <a:prstGeom prst="round2SameRect">
                <a:avLst>
                  <a:gd name="adj1" fmla="val 8570"/>
                  <a:gd name="adj2" fmla="val 0"/>
                </a:avLst>
              </a:prstGeom>
              <a:solidFill>
                <a:srgbClr val="2088DE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同侧圆角矩形 70">
                <a:extLst>
                  <a:ext uri="{FF2B5EF4-FFF2-40B4-BE49-F238E27FC236}">
                    <a16:creationId xmlns:a16="http://schemas.microsoft.com/office/drawing/2014/main" id="{A4E6C0B0-1262-1388-EE45-218942D0FE00}"/>
                  </a:ext>
                </a:extLst>
              </p:cNvPr>
              <p:cNvSpPr/>
              <p:nvPr/>
            </p:nvSpPr>
            <p:spPr>
              <a:xfrm rot="5400000">
                <a:off x="3093245" y="2126454"/>
                <a:ext cx="2857500" cy="1176340"/>
              </a:xfrm>
              <a:prstGeom prst="round2SameRect">
                <a:avLst>
                  <a:gd name="adj1" fmla="val 8570"/>
                  <a:gd name="adj2" fmla="val 0"/>
                </a:avLst>
              </a:prstGeom>
              <a:solidFill>
                <a:srgbClr val="2088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圆角矩形 50">
              <a:extLst>
                <a:ext uri="{FF2B5EF4-FFF2-40B4-BE49-F238E27FC236}">
                  <a16:creationId xmlns:a16="http://schemas.microsoft.com/office/drawing/2014/main" id="{EB12123A-765F-4C6E-BEBA-16C6153D4897}"/>
                </a:ext>
              </a:extLst>
            </p:cNvPr>
            <p:cNvSpPr/>
            <p:nvPr/>
          </p:nvSpPr>
          <p:spPr>
            <a:xfrm>
              <a:off x="1401652" y="2684923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7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11" name="圆角矩形 51">
              <a:extLst>
                <a:ext uri="{FF2B5EF4-FFF2-40B4-BE49-F238E27FC236}">
                  <a16:creationId xmlns:a16="http://schemas.microsoft.com/office/drawing/2014/main" id="{E06090FA-B740-CB7D-CFFC-48CC70B771EE}"/>
                </a:ext>
              </a:extLst>
            </p:cNvPr>
            <p:cNvSpPr/>
            <p:nvPr/>
          </p:nvSpPr>
          <p:spPr>
            <a:xfrm>
              <a:off x="2112852" y="2684923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9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12" name="圆角矩形 52">
              <a:extLst>
                <a:ext uri="{FF2B5EF4-FFF2-40B4-BE49-F238E27FC236}">
                  <a16:creationId xmlns:a16="http://schemas.microsoft.com/office/drawing/2014/main" id="{60269642-27A2-096E-013E-1C4315EBA1ED}"/>
                </a:ext>
              </a:extLst>
            </p:cNvPr>
            <p:cNvSpPr/>
            <p:nvPr/>
          </p:nvSpPr>
          <p:spPr>
            <a:xfrm>
              <a:off x="2824052" y="2684923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9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14" name="圆角矩形 53">
              <a:extLst>
                <a:ext uri="{FF2B5EF4-FFF2-40B4-BE49-F238E27FC236}">
                  <a16:creationId xmlns:a16="http://schemas.microsoft.com/office/drawing/2014/main" id="{9B605D54-43FB-AE03-6A09-EFF9B19D68AF}"/>
                </a:ext>
              </a:extLst>
            </p:cNvPr>
            <p:cNvSpPr/>
            <p:nvPr/>
          </p:nvSpPr>
          <p:spPr>
            <a:xfrm>
              <a:off x="3535252" y="2684923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cs typeface="+mn-ea"/>
                  <a:sym typeface="+mn-lt"/>
                </a:rPr>
                <a:t>÷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圆角矩形 54">
              <a:extLst>
                <a:ext uri="{FF2B5EF4-FFF2-40B4-BE49-F238E27FC236}">
                  <a16:creationId xmlns:a16="http://schemas.microsoft.com/office/drawing/2014/main" id="{7B42BC04-528D-4E64-48D3-7F6C21CE27E0}"/>
                </a:ext>
              </a:extLst>
            </p:cNvPr>
            <p:cNvSpPr/>
            <p:nvPr/>
          </p:nvSpPr>
          <p:spPr>
            <a:xfrm>
              <a:off x="1401652" y="3317806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4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16" name="圆角矩形 55">
              <a:extLst>
                <a:ext uri="{FF2B5EF4-FFF2-40B4-BE49-F238E27FC236}">
                  <a16:creationId xmlns:a16="http://schemas.microsoft.com/office/drawing/2014/main" id="{B54622B8-540C-9346-DDBB-387870FADEFA}"/>
                </a:ext>
              </a:extLst>
            </p:cNvPr>
            <p:cNvSpPr/>
            <p:nvPr/>
          </p:nvSpPr>
          <p:spPr>
            <a:xfrm>
              <a:off x="2112852" y="3317806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5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18" name="圆角矩形 56">
              <a:extLst>
                <a:ext uri="{FF2B5EF4-FFF2-40B4-BE49-F238E27FC236}">
                  <a16:creationId xmlns:a16="http://schemas.microsoft.com/office/drawing/2014/main" id="{41BF347A-335A-E4DB-B750-F070CDAFB74A}"/>
                </a:ext>
              </a:extLst>
            </p:cNvPr>
            <p:cNvSpPr/>
            <p:nvPr/>
          </p:nvSpPr>
          <p:spPr>
            <a:xfrm>
              <a:off x="2824052" y="3317806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6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19" name="圆角矩形 57">
              <a:extLst>
                <a:ext uri="{FF2B5EF4-FFF2-40B4-BE49-F238E27FC236}">
                  <a16:creationId xmlns:a16="http://schemas.microsoft.com/office/drawing/2014/main" id="{892647A4-0421-EF32-4A7F-6866AFC86C10}"/>
                </a:ext>
              </a:extLst>
            </p:cNvPr>
            <p:cNvSpPr/>
            <p:nvPr/>
          </p:nvSpPr>
          <p:spPr>
            <a:xfrm>
              <a:off x="3535252" y="3317806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cs typeface="+mn-ea"/>
                  <a:sym typeface="+mn-lt"/>
                </a:rPr>
                <a:t>×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圆角矩形 58">
              <a:extLst>
                <a:ext uri="{FF2B5EF4-FFF2-40B4-BE49-F238E27FC236}">
                  <a16:creationId xmlns:a16="http://schemas.microsoft.com/office/drawing/2014/main" id="{C7C00CE5-A63C-6E58-3047-81E1F0BDC527}"/>
                </a:ext>
              </a:extLst>
            </p:cNvPr>
            <p:cNvSpPr/>
            <p:nvPr/>
          </p:nvSpPr>
          <p:spPr>
            <a:xfrm>
              <a:off x="1401652" y="3950688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1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21" name="圆角矩形 59">
              <a:extLst>
                <a:ext uri="{FF2B5EF4-FFF2-40B4-BE49-F238E27FC236}">
                  <a16:creationId xmlns:a16="http://schemas.microsoft.com/office/drawing/2014/main" id="{A2E536F5-1A4F-10E9-90F5-F875FCC59FF6}"/>
                </a:ext>
              </a:extLst>
            </p:cNvPr>
            <p:cNvSpPr/>
            <p:nvPr/>
          </p:nvSpPr>
          <p:spPr>
            <a:xfrm>
              <a:off x="2112852" y="3950688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2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22" name="圆角矩形 60">
              <a:extLst>
                <a:ext uri="{FF2B5EF4-FFF2-40B4-BE49-F238E27FC236}">
                  <a16:creationId xmlns:a16="http://schemas.microsoft.com/office/drawing/2014/main" id="{2E08E2AE-F5D2-5D0A-77DB-0F7F6970684F}"/>
                </a:ext>
              </a:extLst>
            </p:cNvPr>
            <p:cNvSpPr/>
            <p:nvPr/>
          </p:nvSpPr>
          <p:spPr>
            <a:xfrm>
              <a:off x="2824052" y="3950688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3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23" name="圆角矩形 61">
              <a:extLst>
                <a:ext uri="{FF2B5EF4-FFF2-40B4-BE49-F238E27FC236}">
                  <a16:creationId xmlns:a16="http://schemas.microsoft.com/office/drawing/2014/main" id="{4818AB62-9EEB-3A60-C861-8AC1F105B69E}"/>
                </a:ext>
              </a:extLst>
            </p:cNvPr>
            <p:cNvSpPr/>
            <p:nvPr/>
          </p:nvSpPr>
          <p:spPr>
            <a:xfrm>
              <a:off x="3535252" y="3950688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—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圆角矩形 62">
              <a:extLst>
                <a:ext uri="{FF2B5EF4-FFF2-40B4-BE49-F238E27FC236}">
                  <a16:creationId xmlns:a16="http://schemas.microsoft.com/office/drawing/2014/main" id="{3264CE04-C7AC-DA3D-279E-FA963D727ED2}"/>
                </a:ext>
              </a:extLst>
            </p:cNvPr>
            <p:cNvSpPr/>
            <p:nvPr/>
          </p:nvSpPr>
          <p:spPr>
            <a:xfrm>
              <a:off x="1401652" y="4583572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0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25" name="圆角矩形 63">
              <a:extLst>
                <a:ext uri="{FF2B5EF4-FFF2-40B4-BE49-F238E27FC236}">
                  <a16:creationId xmlns:a16="http://schemas.microsoft.com/office/drawing/2014/main" id="{EFB5BA6D-A965-6F29-58A5-91710ADABB5D}"/>
                </a:ext>
              </a:extLst>
            </p:cNvPr>
            <p:cNvSpPr/>
            <p:nvPr/>
          </p:nvSpPr>
          <p:spPr>
            <a:xfrm>
              <a:off x="2112852" y="4583572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cs typeface="+mn-ea"/>
                  <a:sym typeface="+mn-lt"/>
                </a:rPr>
                <a:t>●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圆角矩形 64">
              <a:extLst>
                <a:ext uri="{FF2B5EF4-FFF2-40B4-BE49-F238E27FC236}">
                  <a16:creationId xmlns:a16="http://schemas.microsoft.com/office/drawing/2014/main" id="{7D5E5944-3453-3CFD-97E9-3A2DFBDE8091}"/>
                </a:ext>
              </a:extLst>
            </p:cNvPr>
            <p:cNvSpPr/>
            <p:nvPr/>
          </p:nvSpPr>
          <p:spPr>
            <a:xfrm>
              <a:off x="2824052" y="4583572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+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28" name="圆角矩形 65">
              <a:extLst>
                <a:ext uri="{FF2B5EF4-FFF2-40B4-BE49-F238E27FC236}">
                  <a16:creationId xmlns:a16="http://schemas.microsoft.com/office/drawing/2014/main" id="{F29EFEB6-BA4C-2F6C-62AC-14B60036E0C9}"/>
                </a:ext>
              </a:extLst>
            </p:cNvPr>
            <p:cNvSpPr/>
            <p:nvPr/>
          </p:nvSpPr>
          <p:spPr>
            <a:xfrm>
              <a:off x="3535252" y="4583572"/>
              <a:ext cx="654049" cy="514349"/>
            </a:xfrm>
            <a:prstGeom prst="roundRect">
              <a:avLst/>
            </a:prstGeom>
            <a:solidFill>
              <a:srgbClr val="14538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=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87619AD6-EF52-03E6-6627-0D3DB396482A}"/>
                </a:ext>
              </a:extLst>
            </p:cNvPr>
            <p:cNvGrpSpPr/>
            <p:nvPr/>
          </p:nvGrpSpPr>
          <p:grpSpPr>
            <a:xfrm>
              <a:off x="1401653" y="1808622"/>
              <a:ext cx="2787647" cy="615952"/>
              <a:chOff x="2757485" y="1285874"/>
              <a:chExt cx="2352680" cy="2857500"/>
            </a:xfrm>
            <a:solidFill>
              <a:schemeClr val="bg1"/>
            </a:solidFill>
          </p:grpSpPr>
          <p:sp>
            <p:nvSpPr>
              <p:cNvPr id="30" name="同侧圆角矩形 67">
                <a:extLst>
                  <a:ext uri="{FF2B5EF4-FFF2-40B4-BE49-F238E27FC236}">
                    <a16:creationId xmlns:a16="http://schemas.microsoft.com/office/drawing/2014/main" id="{859678D3-D954-A1E8-638C-EC186962ADC5}"/>
                  </a:ext>
                </a:extLst>
              </p:cNvPr>
              <p:cNvSpPr/>
              <p:nvPr/>
            </p:nvSpPr>
            <p:spPr>
              <a:xfrm rot="16200000">
                <a:off x="1916905" y="2126454"/>
                <a:ext cx="2857500" cy="1176340"/>
              </a:xfrm>
              <a:prstGeom prst="round2SameRect">
                <a:avLst>
                  <a:gd name="adj1" fmla="val 14755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同侧圆角矩形 68">
                <a:extLst>
                  <a:ext uri="{FF2B5EF4-FFF2-40B4-BE49-F238E27FC236}">
                    <a16:creationId xmlns:a16="http://schemas.microsoft.com/office/drawing/2014/main" id="{D5D8CA12-2140-8143-09CA-48B43E683E50}"/>
                  </a:ext>
                </a:extLst>
              </p:cNvPr>
              <p:cNvSpPr/>
              <p:nvPr/>
            </p:nvSpPr>
            <p:spPr>
              <a:xfrm rot="5400000">
                <a:off x="3093245" y="2126454"/>
                <a:ext cx="2857500" cy="1176340"/>
              </a:xfrm>
              <a:prstGeom prst="round2SameRect">
                <a:avLst>
                  <a:gd name="adj1" fmla="val 12694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2A4313A8-10FE-1D16-E20C-E294CCA8A5B7}"/>
              </a:ext>
            </a:extLst>
          </p:cNvPr>
          <p:cNvCxnSpPr/>
          <p:nvPr/>
        </p:nvCxnSpPr>
        <p:spPr>
          <a:xfrm flipV="1">
            <a:off x="5852587" y="3762373"/>
            <a:ext cx="1778000" cy="67246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B59DED62-F359-6DFB-8E63-64DCAA71FF20}"/>
              </a:ext>
            </a:extLst>
          </p:cNvPr>
          <p:cNvCxnSpPr/>
          <p:nvPr/>
        </p:nvCxnSpPr>
        <p:spPr>
          <a:xfrm flipV="1">
            <a:off x="7630586" y="2392261"/>
            <a:ext cx="1259840" cy="137011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9618238-1C57-05F8-D27E-77ABB0F20178}"/>
              </a:ext>
            </a:extLst>
          </p:cNvPr>
          <p:cNvCxnSpPr/>
          <p:nvPr/>
        </p:nvCxnSpPr>
        <p:spPr>
          <a:xfrm flipV="1">
            <a:off x="8890426" y="1658198"/>
            <a:ext cx="1899920" cy="73406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DE3F5D5-F5DB-4271-3B0B-E1FA4483654D}"/>
              </a:ext>
            </a:extLst>
          </p:cNvPr>
          <p:cNvGrpSpPr/>
          <p:nvPr/>
        </p:nvGrpSpPr>
        <p:grpSpPr>
          <a:xfrm>
            <a:off x="7335947" y="3467732"/>
            <a:ext cx="589280" cy="589280"/>
            <a:chOff x="5699760" y="2833209"/>
            <a:chExt cx="441960" cy="441960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047EB25D-746C-DBFB-120A-5A7D0275E5E4}"/>
                </a:ext>
              </a:extLst>
            </p:cNvPr>
            <p:cNvSpPr/>
            <p:nvPr/>
          </p:nvSpPr>
          <p:spPr>
            <a:xfrm>
              <a:off x="5699760" y="2833209"/>
              <a:ext cx="441960" cy="44196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F1B86F92-0761-5F4D-578C-8D13A917FAA0}"/>
                </a:ext>
              </a:extLst>
            </p:cNvPr>
            <p:cNvGrpSpPr/>
            <p:nvPr/>
          </p:nvGrpSpPr>
          <p:grpSpPr>
            <a:xfrm>
              <a:off x="5837745" y="2934283"/>
              <a:ext cx="165990" cy="239812"/>
              <a:chOff x="6689725" y="4826000"/>
              <a:chExt cx="588963" cy="850901"/>
            </a:xfrm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C038D13B-F1AD-5132-94FA-87D8EEA6A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Line 6">
                <a:extLst>
                  <a:ext uri="{FF2B5EF4-FFF2-40B4-BE49-F238E27FC236}">
                    <a16:creationId xmlns:a16="http://schemas.microsoft.com/office/drawing/2014/main" id="{2E310EEB-AB8A-F90A-1B38-BBE0D9A4AC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Line 7">
                <a:extLst>
                  <a:ext uri="{FF2B5EF4-FFF2-40B4-BE49-F238E27FC236}">
                    <a16:creationId xmlns:a16="http://schemas.microsoft.com/office/drawing/2014/main" id="{A893F7A6-C34D-0D5E-437B-84CABD52DD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39BEF40-7FFB-5338-B9A3-BE1004EF408A}"/>
              </a:ext>
            </a:extLst>
          </p:cNvPr>
          <p:cNvGrpSpPr/>
          <p:nvPr/>
        </p:nvGrpSpPr>
        <p:grpSpPr>
          <a:xfrm>
            <a:off x="5557946" y="4140200"/>
            <a:ext cx="589280" cy="589280"/>
            <a:chOff x="4366260" y="3337560"/>
            <a:chExt cx="441960" cy="44196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96116B5-3339-5C77-158D-EC6A578CC0CF}"/>
                </a:ext>
              </a:extLst>
            </p:cNvPr>
            <p:cNvSpPr/>
            <p:nvPr/>
          </p:nvSpPr>
          <p:spPr>
            <a:xfrm>
              <a:off x="4366260" y="3337560"/>
              <a:ext cx="441960" cy="44196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9632119-1A14-0B98-1457-9AC1A2D4A687}"/>
                </a:ext>
              </a:extLst>
            </p:cNvPr>
            <p:cNvGrpSpPr/>
            <p:nvPr/>
          </p:nvGrpSpPr>
          <p:grpSpPr>
            <a:xfrm>
              <a:off x="4472927" y="3438635"/>
              <a:ext cx="228626" cy="239810"/>
              <a:chOff x="2847975" y="6135688"/>
              <a:chExt cx="811213" cy="850900"/>
            </a:xfrm>
          </p:grpSpPr>
          <p:sp>
            <p:nvSpPr>
              <p:cNvPr id="47" name="Freeform 8">
                <a:extLst>
                  <a:ext uri="{FF2B5EF4-FFF2-40B4-BE49-F238E27FC236}">
                    <a16:creationId xmlns:a16="http://schemas.microsoft.com/office/drawing/2014/main" id="{2267C7F1-9053-ED54-BC87-C5DBFF1CA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 9">
                <a:extLst>
                  <a:ext uri="{FF2B5EF4-FFF2-40B4-BE49-F238E27FC236}">
                    <a16:creationId xmlns:a16="http://schemas.microsoft.com/office/drawing/2014/main" id="{49F6AC93-F9BA-7871-8E32-A3539716E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Freeform 10">
                <a:extLst>
                  <a:ext uri="{FF2B5EF4-FFF2-40B4-BE49-F238E27FC236}">
                    <a16:creationId xmlns:a16="http://schemas.microsoft.com/office/drawing/2014/main" id="{0B190BFB-935C-DE52-5925-3B0E61A02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A6CB1E6-DA12-7AB8-BD3C-BEB1B0F36186}"/>
              </a:ext>
            </a:extLst>
          </p:cNvPr>
          <p:cNvGrpSpPr/>
          <p:nvPr/>
        </p:nvGrpSpPr>
        <p:grpSpPr>
          <a:xfrm>
            <a:off x="10495707" y="1363556"/>
            <a:ext cx="589280" cy="589280"/>
            <a:chOff x="8069580" y="1255077"/>
            <a:chExt cx="441960" cy="441960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CCD6B84-BD4A-5799-8039-06F7CA58001F}"/>
                </a:ext>
              </a:extLst>
            </p:cNvPr>
            <p:cNvSpPr/>
            <p:nvPr/>
          </p:nvSpPr>
          <p:spPr>
            <a:xfrm>
              <a:off x="8069580" y="1255077"/>
              <a:ext cx="441960" cy="441960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2F3D56D5-2BB5-DE2A-2392-A95631F0E787}"/>
                </a:ext>
              </a:extLst>
            </p:cNvPr>
            <p:cNvGrpSpPr/>
            <p:nvPr/>
          </p:nvGrpSpPr>
          <p:grpSpPr>
            <a:xfrm>
              <a:off x="8168640" y="1356151"/>
              <a:ext cx="243840" cy="239812"/>
              <a:chOff x="5294313" y="6135688"/>
              <a:chExt cx="865188" cy="850900"/>
            </a:xfrm>
          </p:grpSpPr>
          <p:sp>
            <p:nvSpPr>
              <p:cNvPr id="53" name="Freeform 28">
                <a:extLst>
                  <a:ext uri="{FF2B5EF4-FFF2-40B4-BE49-F238E27FC236}">
                    <a16:creationId xmlns:a16="http://schemas.microsoft.com/office/drawing/2014/main" id="{14CDFDAA-048E-3D9A-DC12-EFC84E6AF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:a16="http://schemas.microsoft.com/office/drawing/2014/main" id="{937A55D8-AAEE-6896-A2BF-6D1E800CC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Line 30">
                <a:extLst>
                  <a:ext uri="{FF2B5EF4-FFF2-40B4-BE49-F238E27FC236}">
                    <a16:creationId xmlns:a16="http://schemas.microsoft.com/office/drawing/2014/main" id="{4FBFD0C2-DA77-7B84-127E-C9A86E010F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Line 31">
                <a:extLst>
                  <a:ext uri="{FF2B5EF4-FFF2-40B4-BE49-F238E27FC236}">
                    <a16:creationId xmlns:a16="http://schemas.microsoft.com/office/drawing/2014/main" id="{48FF911D-1299-6034-DF8D-2AB04F1484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 32">
                <a:extLst>
                  <a:ext uri="{FF2B5EF4-FFF2-40B4-BE49-F238E27FC236}">
                    <a16:creationId xmlns:a16="http://schemas.microsoft.com/office/drawing/2014/main" id="{7FCC96BD-ED9D-5908-FA67-1CCA0F0AD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83A8383-EC21-4D89-BE46-AFA7DE6ABE4D}"/>
              </a:ext>
            </a:extLst>
          </p:cNvPr>
          <p:cNvGrpSpPr/>
          <p:nvPr/>
        </p:nvGrpSpPr>
        <p:grpSpPr>
          <a:xfrm>
            <a:off x="8595787" y="2097619"/>
            <a:ext cx="589280" cy="589280"/>
            <a:chOff x="6644640" y="1805624"/>
            <a:chExt cx="441960" cy="441960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C9A0B5F8-8003-A290-4465-85301C99EA99}"/>
                </a:ext>
              </a:extLst>
            </p:cNvPr>
            <p:cNvSpPr/>
            <p:nvPr/>
          </p:nvSpPr>
          <p:spPr>
            <a:xfrm>
              <a:off x="6644640" y="1805624"/>
              <a:ext cx="441960" cy="44196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740C7679-6230-4E54-05C3-43068AF52BC0}"/>
                </a:ext>
              </a:extLst>
            </p:cNvPr>
            <p:cNvGrpSpPr/>
            <p:nvPr/>
          </p:nvGrpSpPr>
          <p:grpSpPr>
            <a:xfrm>
              <a:off x="6789336" y="1906698"/>
              <a:ext cx="152568" cy="239812"/>
              <a:chOff x="6694488" y="6135688"/>
              <a:chExt cx="541338" cy="850900"/>
            </a:xfrm>
          </p:grpSpPr>
          <p:sp>
            <p:nvSpPr>
              <p:cNvPr id="61" name="Freeform 33">
                <a:extLst>
                  <a:ext uri="{FF2B5EF4-FFF2-40B4-BE49-F238E27FC236}">
                    <a16:creationId xmlns:a16="http://schemas.microsoft.com/office/drawing/2014/main" id="{79BE5A40-A4EE-2A3E-E080-4FF6EBF516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3063" y="6188075"/>
                <a:ext cx="482600" cy="742950"/>
              </a:xfrm>
              <a:custGeom>
                <a:avLst/>
                <a:gdLst>
                  <a:gd name="T0" fmla="*/ 304 w 304"/>
                  <a:gd name="T1" fmla="*/ 0 h 468"/>
                  <a:gd name="T2" fmla="*/ 0 w 304"/>
                  <a:gd name="T3" fmla="*/ 86 h 468"/>
                  <a:gd name="T4" fmla="*/ 1 w 304"/>
                  <a:gd name="T5" fmla="*/ 98 h 468"/>
                  <a:gd name="T6" fmla="*/ 4 w 304"/>
                  <a:gd name="T7" fmla="*/ 120 h 468"/>
                  <a:gd name="T8" fmla="*/ 11 w 304"/>
                  <a:gd name="T9" fmla="*/ 142 h 468"/>
                  <a:gd name="T10" fmla="*/ 21 w 304"/>
                  <a:gd name="T11" fmla="*/ 162 h 468"/>
                  <a:gd name="T12" fmla="*/ 34 w 304"/>
                  <a:gd name="T13" fmla="*/ 180 h 468"/>
                  <a:gd name="T14" fmla="*/ 49 w 304"/>
                  <a:gd name="T15" fmla="*/ 197 h 468"/>
                  <a:gd name="T16" fmla="*/ 66 w 304"/>
                  <a:gd name="T17" fmla="*/ 210 h 468"/>
                  <a:gd name="T18" fmla="*/ 85 w 304"/>
                  <a:gd name="T19" fmla="*/ 222 h 468"/>
                  <a:gd name="T20" fmla="*/ 95 w 304"/>
                  <a:gd name="T21" fmla="*/ 226 h 468"/>
                  <a:gd name="T22" fmla="*/ 75 w 304"/>
                  <a:gd name="T23" fmla="*/ 236 h 468"/>
                  <a:gd name="T24" fmla="*/ 57 w 304"/>
                  <a:gd name="T25" fmla="*/ 249 h 468"/>
                  <a:gd name="T26" fmla="*/ 41 w 304"/>
                  <a:gd name="T27" fmla="*/ 264 h 468"/>
                  <a:gd name="T28" fmla="*/ 27 w 304"/>
                  <a:gd name="T29" fmla="*/ 282 h 468"/>
                  <a:gd name="T30" fmla="*/ 16 w 304"/>
                  <a:gd name="T31" fmla="*/ 301 h 468"/>
                  <a:gd name="T32" fmla="*/ 7 w 304"/>
                  <a:gd name="T33" fmla="*/ 322 h 468"/>
                  <a:gd name="T34" fmla="*/ 2 w 304"/>
                  <a:gd name="T35" fmla="*/ 344 h 468"/>
                  <a:gd name="T36" fmla="*/ 0 w 304"/>
                  <a:gd name="T37" fmla="*/ 368 h 468"/>
                  <a:gd name="T38" fmla="*/ 304 w 304"/>
                  <a:gd name="T39" fmla="*/ 468 h 468"/>
                  <a:gd name="T40" fmla="*/ 304 w 304"/>
                  <a:gd name="T41" fmla="*/ 368 h 468"/>
                  <a:gd name="T42" fmla="*/ 302 w 304"/>
                  <a:gd name="T43" fmla="*/ 344 h 468"/>
                  <a:gd name="T44" fmla="*/ 297 w 304"/>
                  <a:gd name="T45" fmla="*/ 322 h 468"/>
                  <a:gd name="T46" fmla="*/ 289 w 304"/>
                  <a:gd name="T47" fmla="*/ 301 h 468"/>
                  <a:gd name="T48" fmla="*/ 277 w 304"/>
                  <a:gd name="T49" fmla="*/ 282 h 468"/>
                  <a:gd name="T50" fmla="*/ 264 w 304"/>
                  <a:gd name="T51" fmla="*/ 264 h 468"/>
                  <a:gd name="T52" fmla="*/ 247 w 304"/>
                  <a:gd name="T53" fmla="*/ 249 h 468"/>
                  <a:gd name="T54" fmla="*/ 229 w 304"/>
                  <a:gd name="T55" fmla="*/ 236 h 468"/>
                  <a:gd name="T56" fmla="*/ 209 w 304"/>
                  <a:gd name="T57" fmla="*/ 226 h 468"/>
                  <a:gd name="T58" fmla="*/ 219 w 304"/>
                  <a:gd name="T59" fmla="*/ 222 h 468"/>
                  <a:gd name="T60" fmla="*/ 238 w 304"/>
                  <a:gd name="T61" fmla="*/ 210 h 468"/>
                  <a:gd name="T62" fmla="*/ 256 w 304"/>
                  <a:gd name="T63" fmla="*/ 197 h 468"/>
                  <a:gd name="T64" fmla="*/ 271 w 304"/>
                  <a:gd name="T65" fmla="*/ 180 h 468"/>
                  <a:gd name="T66" fmla="*/ 283 w 304"/>
                  <a:gd name="T67" fmla="*/ 162 h 468"/>
                  <a:gd name="T68" fmla="*/ 293 w 304"/>
                  <a:gd name="T69" fmla="*/ 142 h 468"/>
                  <a:gd name="T70" fmla="*/ 300 w 304"/>
                  <a:gd name="T71" fmla="*/ 120 h 468"/>
                  <a:gd name="T72" fmla="*/ 304 w 304"/>
                  <a:gd name="T73" fmla="*/ 98 h 468"/>
                  <a:gd name="T74" fmla="*/ 304 w 304"/>
                  <a:gd name="T75" fmla="*/ 86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4" h="468">
                    <a:moveTo>
                      <a:pt x="304" y="86"/>
                    </a:moveTo>
                    <a:lnTo>
                      <a:pt x="304" y="0"/>
                    </a:lnTo>
                    <a:lnTo>
                      <a:pt x="0" y="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1" y="98"/>
                    </a:lnTo>
                    <a:lnTo>
                      <a:pt x="2" y="109"/>
                    </a:lnTo>
                    <a:lnTo>
                      <a:pt x="4" y="120"/>
                    </a:lnTo>
                    <a:lnTo>
                      <a:pt x="7" y="131"/>
                    </a:lnTo>
                    <a:lnTo>
                      <a:pt x="11" y="142"/>
                    </a:lnTo>
                    <a:lnTo>
                      <a:pt x="16" y="152"/>
                    </a:lnTo>
                    <a:lnTo>
                      <a:pt x="21" y="162"/>
                    </a:lnTo>
                    <a:lnTo>
                      <a:pt x="27" y="172"/>
                    </a:lnTo>
                    <a:lnTo>
                      <a:pt x="34" y="180"/>
                    </a:lnTo>
                    <a:lnTo>
                      <a:pt x="41" y="189"/>
                    </a:lnTo>
                    <a:lnTo>
                      <a:pt x="49" y="197"/>
                    </a:lnTo>
                    <a:lnTo>
                      <a:pt x="57" y="204"/>
                    </a:lnTo>
                    <a:lnTo>
                      <a:pt x="66" y="210"/>
                    </a:lnTo>
                    <a:lnTo>
                      <a:pt x="75" y="216"/>
                    </a:lnTo>
                    <a:lnTo>
                      <a:pt x="85" y="222"/>
                    </a:lnTo>
                    <a:lnTo>
                      <a:pt x="95" y="226"/>
                    </a:lnTo>
                    <a:lnTo>
                      <a:pt x="95" y="226"/>
                    </a:lnTo>
                    <a:lnTo>
                      <a:pt x="85" y="231"/>
                    </a:lnTo>
                    <a:lnTo>
                      <a:pt x="75" y="236"/>
                    </a:lnTo>
                    <a:lnTo>
                      <a:pt x="66" y="242"/>
                    </a:lnTo>
                    <a:lnTo>
                      <a:pt x="57" y="249"/>
                    </a:lnTo>
                    <a:lnTo>
                      <a:pt x="49" y="256"/>
                    </a:lnTo>
                    <a:lnTo>
                      <a:pt x="41" y="264"/>
                    </a:lnTo>
                    <a:lnTo>
                      <a:pt x="34" y="272"/>
                    </a:lnTo>
                    <a:lnTo>
                      <a:pt x="27" y="282"/>
                    </a:lnTo>
                    <a:lnTo>
                      <a:pt x="21" y="291"/>
                    </a:lnTo>
                    <a:lnTo>
                      <a:pt x="16" y="301"/>
                    </a:lnTo>
                    <a:lnTo>
                      <a:pt x="11" y="312"/>
                    </a:lnTo>
                    <a:lnTo>
                      <a:pt x="7" y="322"/>
                    </a:lnTo>
                    <a:lnTo>
                      <a:pt x="4" y="333"/>
                    </a:lnTo>
                    <a:lnTo>
                      <a:pt x="2" y="344"/>
                    </a:lnTo>
                    <a:lnTo>
                      <a:pt x="1" y="356"/>
                    </a:lnTo>
                    <a:lnTo>
                      <a:pt x="0" y="368"/>
                    </a:lnTo>
                    <a:lnTo>
                      <a:pt x="0" y="468"/>
                    </a:lnTo>
                    <a:lnTo>
                      <a:pt x="304" y="468"/>
                    </a:lnTo>
                    <a:lnTo>
                      <a:pt x="304" y="368"/>
                    </a:lnTo>
                    <a:lnTo>
                      <a:pt x="304" y="368"/>
                    </a:lnTo>
                    <a:lnTo>
                      <a:pt x="304" y="356"/>
                    </a:lnTo>
                    <a:lnTo>
                      <a:pt x="302" y="344"/>
                    </a:lnTo>
                    <a:lnTo>
                      <a:pt x="300" y="333"/>
                    </a:lnTo>
                    <a:lnTo>
                      <a:pt x="297" y="322"/>
                    </a:lnTo>
                    <a:lnTo>
                      <a:pt x="293" y="312"/>
                    </a:lnTo>
                    <a:lnTo>
                      <a:pt x="289" y="301"/>
                    </a:lnTo>
                    <a:lnTo>
                      <a:pt x="283" y="291"/>
                    </a:lnTo>
                    <a:lnTo>
                      <a:pt x="277" y="282"/>
                    </a:lnTo>
                    <a:lnTo>
                      <a:pt x="271" y="272"/>
                    </a:lnTo>
                    <a:lnTo>
                      <a:pt x="264" y="264"/>
                    </a:lnTo>
                    <a:lnTo>
                      <a:pt x="256" y="256"/>
                    </a:lnTo>
                    <a:lnTo>
                      <a:pt x="247" y="249"/>
                    </a:lnTo>
                    <a:lnTo>
                      <a:pt x="238" y="242"/>
                    </a:lnTo>
                    <a:lnTo>
                      <a:pt x="229" y="236"/>
                    </a:lnTo>
                    <a:lnTo>
                      <a:pt x="219" y="231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19" y="222"/>
                    </a:lnTo>
                    <a:lnTo>
                      <a:pt x="229" y="216"/>
                    </a:lnTo>
                    <a:lnTo>
                      <a:pt x="238" y="210"/>
                    </a:lnTo>
                    <a:lnTo>
                      <a:pt x="247" y="204"/>
                    </a:lnTo>
                    <a:lnTo>
                      <a:pt x="256" y="197"/>
                    </a:lnTo>
                    <a:lnTo>
                      <a:pt x="264" y="189"/>
                    </a:lnTo>
                    <a:lnTo>
                      <a:pt x="271" y="180"/>
                    </a:lnTo>
                    <a:lnTo>
                      <a:pt x="277" y="172"/>
                    </a:lnTo>
                    <a:lnTo>
                      <a:pt x="283" y="162"/>
                    </a:lnTo>
                    <a:lnTo>
                      <a:pt x="289" y="152"/>
                    </a:lnTo>
                    <a:lnTo>
                      <a:pt x="293" y="142"/>
                    </a:lnTo>
                    <a:lnTo>
                      <a:pt x="297" y="131"/>
                    </a:lnTo>
                    <a:lnTo>
                      <a:pt x="300" y="120"/>
                    </a:lnTo>
                    <a:lnTo>
                      <a:pt x="302" y="109"/>
                    </a:lnTo>
                    <a:lnTo>
                      <a:pt x="304" y="98"/>
                    </a:lnTo>
                    <a:lnTo>
                      <a:pt x="304" y="86"/>
                    </a:lnTo>
                    <a:lnTo>
                      <a:pt x="304" y="8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Line 34">
                <a:extLst>
                  <a:ext uri="{FF2B5EF4-FFF2-40B4-BE49-F238E27FC236}">
                    <a16:creationId xmlns:a16="http://schemas.microsoft.com/office/drawing/2014/main" id="{FC7F52F6-C4FA-379F-FBF6-F005BDAC79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94488" y="61356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Line 35">
                <a:extLst>
                  <a:ext uri="{FF2B5EF4-FFF2-40B4-BE49-F238E27FC236}">
                    <a16:creationId xmlns:a16="http://schemas.microsoft.com/office/drawing/2014/main" id="{D835E6FE-53FB-F42E-3A44-F03606DAA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94488" y="69865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Freeform 36">
                <a:extLst>
                  <a:ext uri="{FF2B5EF4-FFF2-40B4-BE49-F238E27FC236}">
                    <a16:creationId xmlns:a16="http://schemas.microsoft.com/office/drawing/2014/main" id="{FFB63041-7BF7-AF7F-0E0F-CF820A513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9263" y="6765925"/>
                <a:ext cx="331788" cy="165100"/>
              </a:xfrm>
              <a:custGeom>
                <a:avLst/>
                <a:gdLst>
                  <a:gd name="T0" fmla="*/ 0 w 209"/>
                  <a:gd name="T1" fmla="*/ 104 h 104"/>
                  <a:gd name="T2" fmla="*/ 105 w 209"/>
                  <a:gd name="T3" fmla="*/ 0 h 104"/>
                  <a:gd name="T4" fmla="*/ 209 w 209"/>
                  <a:gd name="T5" fmla="*/ 104 h 104"/>
                  <a:gd name="T6" fmla="*/ 0 w 209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104">
                    <a:moveTo>
                      <a:pt x="0" y="104"/>
                    </a:moveTo>
                    <a:lnTo>
                      <a:pt x="105" y="0"/>
                    </a:lnTo>
                    <a:lnTo>
                      <a:pt x="209" y="104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Freeform 37">
                <a:extLst>
                  <a:ext uri="{FF2B5EF4-FFF2-40B4-BE49-F238E27FC236}">
                    <a16:creationId xmlns:a16="http://schemas.microsoft.com/office/drawing/2014/main" id="{53A998D2-8A34-8FBF-FDB2-91B3CB1F2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2125" y="6394450"/>
                <a:ext cx="246063" cy="122238"/>
              </a:xfrm>
              <a:custGeom>
                <a:avLst/>
                <a:gdLst>
                  <a:gd name="T0" fmla="*/ 155 w 155"/>
                  <a:gd name="T1" fmla="*/ 0 h 77"/>
                  <a:gd name="T2" fmla="*/ 78 w 155"/>
                  <a:gd name="T3" fmla="*/ 77 h 77"/>
                  <a:gd name="T4" fmla="*/ 0 w 155"/>
                  <a:gd name="T5" fmla="*/ 0 h 77"/>
                  <a:gd name="T6" fmla="*/ 155 w 155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77">
                    <a:moveTo>
                      <a:pt x="155" y="0"/>
                    </a:moveTo>
                    <a:lnTo>
                      <a:pt x="78" y="77"/>
                    </a:lnTo>
                    <a:lnTo>
                      <a:pt x="0" y="0"/>
                    </a:lnTo>
                    <a:lnTo>
                      <a:pt x="155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Line 38">
                <a:extLst>
                  <a:ext uri="{FF2B5EF4-FFF2-40B4-BE49-F238E27FC236}">
                    <a16:creationId xmlns:a16="http://schemas.microsoft.com/office/drawing/2014/main" id="{49E0B9CC-E056-F958-228F-5783F3B9E5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Line 39">
                <a:extLst>
                  <a:ext uri="{FF2B5EF4-FFF2-40B4-BE49-F238E27FC236}">
                    <a16:creationId xmlns:a16="http://schemas.microsoft.com/office/drawing/2014/main" id="{EABDF115-9C6A-A683-734A-911CDDA416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Line 40">
                <a:extLst>
                  <a:ext uri="{FF2B5EF4-FFF2-40B4-BE49-F238E27FC236}">
                    <a16:creationId xmlns:a16="http://schemas.microsoft.com/office/drawing/2014/main" id="{DDB70CB5-7D7E-F5E2-F291-E71A5742F1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65950" y="671830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A20B27EF-3EF3-19EE-3508-832DBD7C0006}"/>
              </a:ext>
            </a:extLst>
          </p:cNvPr>
          <p:cNvCxnSpPr>
            <a:stCxn id="45" idx="4"/>
          </p:cNvCxnSpPr>
          <p:nvPr/>
        </p:nvCxnSpPr>
        <p:spPr>
          <a:xfrm>
            <a:off x="5852586" y="4729480"/>
            <a:ext cx="0" cy="929640"/>
          </a:xfrm>
          <a:prstGeom prst="line">
            <a:avLst/>
          </a:prstGeom>
          <a:ln w="12700">
            <a:solidFill>
              <a:schemeClr val="accent2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9BEC32F5-81F2-6152-AC02-C6E4DA9235C0}"/>
              </a:ext>
            </a:extLst>
          </p:cNvPr>
          <p:cNvCxnSpPr>
            <a:stCxn id="39" idx="0"/>
          </p:cNvCxnSpPr>
          <p:nvPr/>
        </p:nvCxnSpPr>
        <p:spPr>
          <a:xfrm flipV="1">
            <a:off x="7630586" y="2329623"/>
            <a:ext cx="0" cy="1138111"/>
          </a:xfrm>
          <a:prstGeom prst="line">
            <a:avLst/>
          </a:prstGeom>
          <a:ln w="12700">
            <a:solidFill>
              <a:schemeClr val="accent3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AD7B90D7-AD4E-F4DD-A02F-74FFEE559275}"/>
              </a:ext>
            </a:extLst>
          </p:cNvPr>
          <p:cNvCxnSpPr>
            <a:stCxn id="59" idx="0"/>
          </p:cNvCxnSpPr>
          <p:nvPr/>
        </p:nvCxnSpPr>
        <p:spPr>
          <a:xfrm flipV="1">
            <a:off x="8890426" y="1137921"/>
            <a:ext cx="0" cy="959699"/>
          </a:xfrm>
          <a:prstGeom prst="line">
            <a:avLst/>
          </a:prstGeom>
          <a:ln w="12700">
            <a:solidFill>
              <a:schemeClr val="accent4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CB0A344A-50BA-EFF1-C630-24E19FA12D9E}"/>
              </a:ext>
            </a:extLst>
          </p:cNvPr>
          <p:cNvCxnSpPr>
            <a:stCxn id="51" idx="4"/>
          </p:cNvCxnSpPr>
          <p:nvPr/>
        </p:nvCxnSpPr>
        <p:spPr>
          <a:xfrm>
            <a:off x="10790346" y="1952837"/>
            <a:ext cx="0" cy="2187364"/>
          </a:xfrm>
          <a:prstGeom prst="line">
            <a:avLst/>
          </a:prstGeom>
          <a:ln w="12700">
            <a:solidFill>
              <a:schemeClr val="accent5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BF2711A-F8A7-61F0-FD40-83301C97BE7A}"/>
              </a:ext>
            </a:extLst>
          </p:cNvPr>
          <p:cNvGrpSpPr/>
          <p:nvPr/>
        </p:nvGrpSpPr>
        <p:grpSpPr>
          <a:xfrm>
            <a:off x="5936213" y="4990770"/>
            <a:ext cx="4084113" cy="735004"/>
            <a:chOff x="1751971" y="2796668"/>
            <a:chExt cx="4084113" cy="735004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27C625E4-037C-841D-131F-72EFD5F2C425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828C469A-E6D7-CD59-374B-5FD049B0A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4084113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EC5C22E-6E5D-09DB-82CD-77F937EF1D66}"/>
              </a:ext>
            </a:extLst>
          </p:cNvPr>
          <p:cNvGrpSpPr/>
          <p:nvPr/>
        </p:nvGrpSpPr>
        <p:grpSpPr>
          <a:xfrm>
            <a:off x="6261100" y="991534"/>
            <a:ext cx="2565103" cy="919670"/>
            <a:chOff x="3270981" y="2796668"/>
            <a:chExt cx="2565103" cy="919670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834B511-D049-8FC1-45D7-DA2CA7F72F5D}"/>
                </a:ext>
              </a:extLst>
            </p:cNvPr>
            <p:cNvSpPr/>
            <p:nvPr/>
          </p:nvSpPr>
          <p:spPr>
            <a:xfrm>
              <a:off x="4374547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D543A570-2C61-A0DB-7E89-AD9607D15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0981" y="3070015"/>
              <a:ext cx="2565103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EFF880F-1D55-AF6E-58A3-7A2349FB474C}"/>
              </a:ext>
            </a:extLst>
          </p:cNvPr>
          <p:cNvGrpSpPr/>
          <p:nvPr/>
        </p:nvGrpSpPr>
        <p:grpSpPr>
          <a:xfrm>
            <a:off x="4998371" y="2273696"/>
            <a:ext cx="2565103" cy="919670"/>
            <a:chOff x="3270981" y="2796668"/>
            <a:chExt cx="2565103" cy="919670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3AF38F41-9E55-78A7-896D-374B85D237FF}"/>
                </a:ext>
              </a:extLst>
            </p:cNvPr>
            <p:cNvSpPr/>
            <p:nvPr/>
          </p:nvSpPr>
          <p:spPr>
            <a:xfrm>
              <a:off x="4374547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03E94C45-B809-9BD0-9C2A-4D5370E5B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0981" y="3070015"/>
              <a:ext cx="2565103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97353A07-7291-0848-6B91-B5A3DEC4DD92}"/>
              </a:ext>
            </a:extLst>
          </p:cNvPr>
          <p:cNvGrpSpPr/>
          <p:nvPr/>
        </p:nvGrpSpPr>
        <p:grpSpPr>
          <a:xfrm>
            <a:off x="8192502" y="3178937"/>
            <a:ext cx="2565103" cy="919670"/>
            <a:chOff x="3270981" y="2796668"/>
            <a:chExt cx="2565103" cy="919670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00B301C-B46D-1AB3-3AEF-BD968219E476}"/>
                </a:ext>
              </a:extLst>
            </p:cNvPr>
            <p:cNvSpPr/>
            <p:nvPr/>
          </p:nvSpPr>
          <p:spPr>
            <a:xfrm>
              <a:off x="4374547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29856BEE-46E7-6D0D-3377-DD1FEA2F1B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0981" y="3070015"/>
              <a:ext cx="2565103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7097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工作完成情况</a:t>
            </a:r>
          </a:p>
        </p:txBody>
      </p:sp>
      <p:grpSp>
        <p:nvGrpSpPr>
          <p:cNvPr id="7" name="Group 26">
            <a:extLst>
              <a:ext uri="{FF2B5EF4-FFF2-40B4-BE49-F238E27FC236}">
                <a16:creationId xmlns:a16="http://schemas.microsoft.com/office/drawing/2014/main" id="{3E6894F9-DB77-487A-F110-D6AE414B9B64}"/>
              </a:ext>
            </a:extLst>
          </p:cNvPr>
          <p:cNvGrpSpPr/>
          <p:nvPr/>
        </p:nvGrpSpPr>
        <p:grpSpPr>
          <a:xfrm>
            <a:off x="1487170" y="2103840"/>
            <a:ext cx="2544505" cy="2388075"/>
            <a:chOff x="993017" y="1073968"/>
            <a:chExt cx="1908379" cy="1791056"/>
          </a:xfrm>
        </p:grpSpPr>
        <p:sp>
          <p:nvSpPr>
            <p:cNvPr id="8" name="Round Same Side Corner Rectangle 24">
              <a:extLst>
                <a:ext uri="{FF2B5EF4-FFF2-40B4-BE49-F238E27FC236}">
                  <a16:creationId xmlns:a16="http://schemas.microsoft.com/office/drawing/2014/main" id="{93968740-99AA-05D1-FD92-AE644053AEB1}"/>
                </a:ext>
              </a:extLst>
            </p:cNvPr>
            <p:cNvSpPr/>
            <p:nvPr/>
          </p:nvSpPr>
          <p:spPr>
            <a:xfrm rot="10800000">
              <a:off x="1206993" y="2514143"/>
              <a:ext cx="1480428" cy="350881"/>
            </a:xfrm>
            <a:prstGeom prst="round2SameRect">
              <a:avLst>
                <a:gd name="adj1" fmla="val 27402"/>
                <a:gd name="adj2" fmla="val 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" name="Round Same Side Corner Rectangle 23">
              <a:extLst>
                <a:ext uri="{FF2B5EF4-FFF2-40B4-BE49-F238E27FC236}">
                  <a16:creationId xmlns:a16="http://schemas.microsoft.com/office/drawing/2014/main" id="{F4929A69-23D5-465B-52C3-5BB28BD14326}"/>
                </a:ext>
              </a:extLst>
            </p:cNvPr>
            <p:cNvSpPr/>
            <p:nvPr/>
          </p:nvSpPr>
          <p:spPr>
            <a:xfrm>
              <a:off x="1206993" y="1073968"/>
              <a:ext cx="1480428" cy="979319"/>
            </a:xfrm>
            <a:prstGeom prst="round2SameRect">
              <a:avLst>
                <a:gd name="adj1" fmla="val 8400"/>
                <a:gd name="adj2" fmla="val 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cs typeface="+mn-ea"/>
                <a:sym typeface="+mn-lt"/>
              </a:endParaRPr>
            </a:p>
          </p:txBody>
        </p:sp>
        <p:sp>
          <p:nvSpPr>
            <p:cNvPr id="11" name="Flowchart: Data 44">
              <a:extLst>
                <a:ext uri="{FF2B5EF4-FFF2-40B4-BE49-F238E27FC236}">
                  <a16:creationId xmlns:a16="http://schemas.microsoft.com/office/drawing/2014/main" id="{D1DA8F97-1C4F-E5A8-ACD6-B3C72BC04AD1}"/>
                </a:ext>
              </a:extLst>
            </p:cNvPr>
            <p:cNvSpPr/>
            <p:nvPr/>
          </p:nvSpPr>
          <p:spPr>
            <a:xfrm rot="16200000" flipH="1" flipV="1">
              <a:off x="2474369" y="2135586"/>
              <a:ext cx="640080" cy="213975"/>
            </a:xfrm>
            <a:prstGeom prst="flowChartInputOutpu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12" name="Flowchart: Data 50">
              <a:extLst>
                <a:ext uri="{FF2B5EF4-FFF2-40B4-BE49-F238E27FC236}">
                  <a16:creationId xmlns:a16="http://schemas.microsoft.com/office/drawing/2014/main" id="{B95BEF73-514D-B7DB-E3DE-93D0A7D3BA78}"/>
                </a:ext>
              </a:extLst>
            </p:cNvPr>
            <p:cNvSpPr/>
            <p:nvPr/>
          </p:nvSpPr>
          <p:spPr>
            <a:xfrm rot="5400000" flipV="1">
              <a:off x="779965" y="2135585"/>
              <a:ext cx="640080" cy="213975"/>
            </a:xfrm>
            <a:prstGeom prst="flowChartInputOutpu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14" name="Rectangle 35">
              <a:extLst>
                <a:ext uri="{FF2B5EF4-FFF2-40B4-BE49-F238E27FC236}">
                  <a16:creationId xmlns:a16="http://schemas.microsoft.com/office/drawing/2014/main" id="{8ABDF21D-1914-4D0A-E5E6-54B35691CFA7}"/>
                </a:ext>
              </a:extLst>
            </p:cNvPr>
            <p:cNvSpPr/>
            <p:nvPr/>
          </p:nvSpPr>
          <p:spPr>
            <a:xfrm>
              <a:off x="993018" y="2053288"/>
              <a:ext cx="1907435" cy="51322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27">
            <a:extLst>
              <a:ext uri="{FF2B5EF4-FFF2-40B4-BE49-F238E27FC236}">
                <a16:creationId xmlns:a16="http://schemas.microsoft.com/office/drawing/2014/main" id="{3FFF8C27-CA68-3409-0773-18117FF82F48}"/>
              </a:ext>
            </a:extLst>
          </p:cNvPr>
          <p:cNvGrpSpPr/>
          <p:nvPr/>
        </p:nvGrpSpPr>
        <p:grpSpPr>
          <a:xfrm>
            <a:off x="8159065" y="2103840"/>
            <a:ext cx="2544505" cy="2388075"/>
            <a:chOff x="993017" y="1073968"/>
            <a:chExt cx="1908379" cy="1791056"/>
          </a:xfrm>
        </p:grpSpPr>
        <p:sp>
          <p:nvSpPr>
            <p:cNvPr id="18" name="Round Same Side Corner Rectangle 28">
              <a:extLst>
                <a:ext uri="{FF2B5EF4-FFF2-40B4-BE49-F238E27FC236}">
                  <a16:creationId xmlns:a16="http://schemas.microsoft.com/office/drawing/2014/main" id="{C3853B12-6D7E-35A8-4962-74E1B65FC745}"/>
                </a:ext>
              </a:extLst>
            </p:cNvPr>
            <p:cNvSpPr/>
            <p:nvPr/>
          </p:nvSpPr>
          <p:spPr>
            <a:xfrm rot="10800000">
              <a:off x="1206993" y="2514143"/>
              <a:ext cx="1480428" cy="350881"/>
            </a:xfrm>
            <a:prstGeom prst="round2SameRect">
              <a:avLst>
                <a:gd name="adj1" fmla="val 27402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Round Same Side Corner Rectangle 29">
              <a:extLst>
                <a:ext uri="{FF2B5EF4-FFF2-40B4-BE49-F238E27FC236}">
                  <a16:creationId xmlns:a16="http://schemas.microsoft.com/office/drawing/2014/main" id="{BE82C922-2E87-95CB-3357-E309D915F460}"/>
                </a:ext>
              </a:extLst>
            </p:cNvPr>
            <p:cNvSpPr/>
            <p:nvPr/>
          </p:nvSpPr>
          <p:spPr>
            <a:xfrm>
              <a:off x="1206993" y="1073968"/>
              <a:ext cx="1480428" cy="979319"/>
            </a:xfrm>
            <a:prstGeom prst="round2SameRect">
              <a:avLst>
                <a:gd name="adj1" fmla="val 84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lowchart: Data 30">
              <a:extLst>
                <a:ext uri="{FF2B5EF4-FFF2-40B4-BE49-F238E27FC236}">
                  <a16:creationId xmlns:a16="http://schemas.microsoft.com/office/drawing/2014/main" id="{C5BF8F06-2F5B-6D07-D8DD-0E56FD6F7AC8}"/>
                </a:ext>
              </a:extLst>
            </p:cNvPr>
            <p:cNvSpPr/>
            <p:nvPr/>
          </p:nvSpPr>
          <p:spPr>
            <a:xfrm rot="16200000" flipH="1" flipV="1">
              <a:off x="2474369" y="2135586"/>
              <a:ext cx="640080" cy="213975"/>
            </a:xfrm>
            <a:prstGeom prst="flowChartInputOutpu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21" name="Flowchart: Data 31">
              <a:extLst>
                <a:ext uri="{FF2B5EF4-FFF2-40B4-BE49-F238E27FC236}">
                  <a16:creationId xmlns:a16="http://schemas.microsoft.com/office/drawing/2014/main" id="{45FAF510-07A5-40C3-6C0E-186231619ABE}"/>
                </a:ext>
              </a:extLst>
            </p:cNvPr>
            <p:cNvSpPr/>
            <p:nvPr/>
          </p:nvSpPr>
          <p:spPr>
            <a:xfrm rot="5400000" flipV="1">
              <a:off x="779965" y="2135585"/>
              <a:ext cx="640080" cy="213975"/>
            </a:xfrm>
            <a:prstGeom prst="flowChartInputOutpu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22" name="Rectangle 32">
              <a:extLst>
                <a:ext uri="{FF2B5EF4-FFF2-40B4-BE49-F238E27FC236}">
                  <a16:creationId xmlns:a16="http://schemas.microsoft.com/office/drawing/2014/main" id="{28C55FD1-8812-0F54-47CC-27767D529E9C}"/>
                </a:ext>
              </a:extLst>
            </p:cNvPr>
            <p:cNvSpPr/>
            <p:nvPr/>
          </p:nvSpPr>
          <p:spPr>
            <a:xfrm>
              <a:off x="993018" y="2053288"/>
              <a:ext cx="1907435" cy="51322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Freeform 143">
            <a:extLst>
              <a:ext uri="{FF2B5EF4-FFF2-40B4-BE49-F238E27FC236}">
                <a16:creationId xmlns:a16="http://schemas.microsoft.com/office/drawing/2014/main" id="{FA54E921-4F2D-EDDE-02A5-E95DE86DB7BF}"/>
              </a:ext>
            </a:extLst>
          </p:cNvPr>
          <p:cNvSpPr>
            <a:spLocks noEditPoints="1"/>
          </p:cNvSpPr>
          <p:nvPr/>
        </p:nvSpPr>
        <p:spPr bwMode="auto">
          <a:xfrm>
            <a:off x="2425993" y="2490689"/>
            <a:ext cx="665602" cy="613053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 92">
            <a:extLst>
              <a:ext uri="{FF2B5EF4-FFF2-40B4-BE49-F238E27FC236}">
                <a16:creationId xmlns:a16="http://schemas.microsoft.com/office/drawing/2014/main" id="{A873C4DD-A052-5661-C35E-2A22933A9B71}"/>
              </a:ext>
            </a:extLst>
          </p:cNvPr>
          <p:cNvSpPr>
            <a:spLocks noEditPoints="1"/>
          </p:cNvSpPr>
          <p:nvPr/>
        </p:nvSpPr>
        <p:spPr bwMode="auto">
          <a:xfrm>
            <a:off x="9116863" y="2437054"/>
            <a:ext cx="627652" cy="639329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9520314-0997-0F14-A209-FF2120BBD5BE}"/>
              </a:ext>
            </a:extLst>
          </p:cNvPr>
          <p:cNvGrpSpPr/>
          <p:nvPr/>
        </p:nvGrpSpPr>
        <p:grpSpPr>
          <a:xfrm>
            <a:off x="4823747" y="2103840"/>
            <a:ext cx="2544505" cy="2388075"/>
            <a:chOff x="993017" y="1073968"/>
            <a:chExt cx="1908379" cy="1791056"/>
          </a:xfrm>
        </p:grpSpPr>
        <p:sp>
          <p:nvSpPr>
            <p:cNvPr id="28" name="Round Same Side Corner Rectangle 24">
              <a:extLst>
                <a:ext uri="{FF2B5EF4-FFF2-40B4-BE49-F238E27FC236}">
                  <a16:creationId xmlns:a16="http://schemas.microsoft.com/office/drawing/2014/main" id="{4532567F-604D-DF1B-60AC-3474CE43E4A1}"/>
                </a:ext>
              </a:extLst>
            </p:cNvPr>
            <p:cNvSpPr/>
            <p:nvPr/>
          </p:nvSpPr>
          <p:spPr>
            <a:xfrm rot="10800000">
              <a:off x="1206993" y="2514143"/>
              <a:ext cx="1480428" cy="350881"/>
            </a:xfrm>
            <a:prstGeom prst="round2SameRect">
              <a:avLst>
                <a:gd name="adj1" fmla="val 27402"/>
                <a:gd name="adj2" fmla="val 0"/>
              </a:avLst>
            </a:prstGeom>
            <a:solidFill>
              <a:srgbClr val="145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Round Same Side Corner Rectangle 23">
              <a:extLst>
                <a:ext uri="{FF2B5EF4-FFF2-40B4-BE49-F238E27FC236}">
                  <a16:creationId xmlns:a16="http://schemas.microsoft.com/office/drawing/2014/main" id="{FE1024C4-E5F3-8596-B455-9F4B464BFBB6}"/>
                </a:ext>
              </a:extLst>
            </p:cNvPr>
            <p:cNvSpPr/>
            <p:nvPr/>
          </p:nvSpPr>
          <p:spPr>
            <a:xfrm>
              <a:off x="1206993" y="1073968"/>
              <a:ext cx="1480428" cy="979319"/>
            </a:xfrm>
            <a:prstGeom prst="round2SameRect">
              <a:avLst>
                <a:gd name="adj1" fmla="val 8400"/>
                <a:gd name="adj2" fmla="val 0"/>
              </a:avLst>
            </a:prstGeom>
            <a:solidFill>
              <a:srgbClr val="1453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cs typeface="+mn-ea"/>
                <a:sym typeface="+mn-lt"/>
              </a:endParaRPr>
            </a:p>
          </p:txBody>
        </p:sp>
        <p:sp>
          <p:nvSpPr>
            <p:cNvPr id="30" name="Flowchart: Data 44">
              <a:extLst>
                <a:ext uri="{FF2B5EF4-FFF2-40B4-BE49-F238E27FC236}">
                  <a16:creationId xmlns:a16="http://schemas.microsoft.com/office/drawing/2014/main" id="{35B9E3A2-2387-4C7A-9C7F-5D0752E34954}"/>
                </a:ext>
              </a:extLst>
            </p:cNvPr>
            <p:cNvSpPr/>
            <p:nvPr/>
          </p:nvSpPr>
          <p:spPr>
            <a:xfrm rot="16200000" flipH="1" flipV="1">
              <a:off x="2474369" y="2135586"/>
              <a:ext cx="640080" cy="213975"/>
            </a:xfrm>
            <a:prstGeom prst="flowChartInputOutpu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31" name="Flowchart: Data 50">
              <a:extLst>
                <a:ext uri="{FF2B5EF4-FFF2-40B4-BE49-F238E27FC236}">
                  <a16:creationId xmlns:a16="http://schemas.microsoft.com/office/drawing/2014/main" id="{EBEC7FE8-48FC-34B6-90F8-B9B2F3F2EC81}"/>
                </a:ext>
              </a:extLst>
            </p:cNvPr>
            <p:cNvSpPr/>
            <p:nvPr/>
          </p:nvSpPr>
          <p:spPr>
            <a:xfrm rot="5400000" flipV="1">
              <a:off x="779965" y="2135585"/>
              <a:ext cx="640080" cy="213975"/>
            </a:xfrm>
            <a:prstGeom prst="flowChartInputOutpu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33" name="Rectangle 35">
              <a:extLst>
                <a:ext uri="{FF2B5EF4-FFF2-40B4-BE49-F238E27FC236}">
                  <a16:creationId xmlns:a16="http://schemas.microsoft.com/office/drawing/2014/main" id="{C6D752AD-02A4-4E2C-EE06-993CD3979909}"/>
                </a:ext>
              </a:extLst>
            </p:cNvPr>
            <p:cNvSpPr/>
            <p:nvPr/>
          </p:nvSpPr>
          <p:spPr>
            <a:xfrm>
              <a:off x="993018" y="2053288"/>
              <a:ext cx="1907435" cy="513224"/>
            </a:xfrm>
            <a:prstGeom prst="rect">
              <a:avLst/>
            </a:prstGeom>
            <a:solidFill>
              <a:srgbClr val="145389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Freeform 143">
            <a:extLst>
              <a:ext uri="{FF2B5EF4-FFF2-40B4-BE49-F238E27FC236}">
                <a16:creationId xmlns:a16="http://schemas.microsoft.com/office/drawing/2014/main" id="{8ADBCC52-FD2A-2902-2C34-EFE97A48945B}"/>
              </a:ext>
            </a:extLst>
          </p:cNvPr>
          <p:cNvSpPr>
            <a:spLocks noEditPoints="1"/>
          </p:cNvSpPr>
          <p:nvPr/>
        </p:nvSpPr>
        <p:spPr bwMode="auto">
          <a:xfrm>
            <a:off x="5769689" y="2464414"/>
            <a:ext cx="651363" cy="665602"/>
          </a:xfrm>
          <a:custGeom>
            <a:avLst/>
            <a:gdLst>
              <a:gd name="connsiteX0" fmla="*/ 430496 w 594019"/>
              <a:gd name="connsiteY0" fmla="*/ 459960 h 607004"/>
              <a:gd name="connsiteX1" fmla="*/ 430496 w 594019"/>
              <a:gd name="connsiteY1" fmla="*/ 498460 h 607004"/>
              <a:gd name="connsiteX2" fmla="*/ 469211 w 594019"/>
              <a:gd name="connsiteY2" fmla="*/ 498460 h 607004"/>
              <a:gd name="connsiteX3" fmla="*/ 469211 w 594019"/>
              <a:gd name="connsiteY3" fmla="*/ 459960 h 607004"/>
              <a:gd name="connsiteX4" fmla="*/ 276962 w 594019"/>
              <a:gd name="connsiteY4" fmla="*/ 459960 h 607004"/>
              <a:gd name="connsiteX5" fmla="*/ 276962 w 594019"/>
              <a:gd name="connsiteY5" fmla="*/ 498460 h 607004"/>
              <a:gd name="connsiteX6" fmla="*/ 315504 w 594019"/>
              <a:gd name="connsiteY6" fmla="*/ 498460 h 607004"/>
              <a:gd name="connsiteX7" fmla="*/ 315504 w 594019"/>
              <a:gd name="connsiteY7" fmla="*/ 459960 h 607004"/>
              <a:gd name="connsiteX8" fmla="*/ 123412 w 594019"/>
              <a:gd name="connsiteY8" fmla="*/ 459960 h 607004"/>
              <a:gd name="connsiteX9" fmla="*/ 123412 w 594019"/>
              <a:gd name="connsiteY9" fmla="*/ 498460 h 607004"/>
              <a:gd name="connsiteX10" fmla="*/ 161954 w 594019"/>
              <a:gd name="connsiteY10" fmla="*/ 498460 h 607004"/>
              <a:gd name="connsiteX11" fmla="*/ 161954 w 594019"/>
              <a:gd name="connsiteY11" fmla="*/ 459960 h 607004"/>
              <a:gd name="connsiteX12" fmla="*/ 408491 w 594019"/>
              <a:gd name="connsiteY12" fmla="*/ 415842 h 607004"/>
              <a:gd name="connsiteX13" fmla="*/ 491216 w 594019"/>
              <a:gd name="connsiteY13" fmla="*/ 415842 h 607004"/>
              <a:gd name="connsiteX14" fmla="*/ 513221 w 594019"/>
              <a:gd name="connsiteY14" fmla="*/ 437984 h 607004"/>
              <a:gd name="connsiteX15" fmla="*/ 513221 w 594019"/>
              <a:gd name="connsiteY15" fmla="*/ 520602 h 607004"/>
              <a:gd name="connsiteX16" fmla="*/ 491216 w 594019"/>
              <a:gd name="connsiteY16" fmla="*/ 542578 h 607004"/>
              <a:gd name="connsiteX17" fmla="*/ 408491 w 594019"/>
              <a:gd name="connsiteY17" fmla="*/ 542578 h 607004"/>
              <a:gd name="connsiteX18" fmla="*/ 386486 w 594019"/>
              <a:gd name="connsiteY18" fmla="*/ 520602 h 607004"/>
              <a:gd name="connsiteX19" fmla="*/ 386486 w 594019"/>
              <a:gd name="connsiteY19" fmla="*/ 437984 h 607004"/>
              <a:gd name="connsiteX20" fmla="*/ 408491 w 594019"/>
              <a:gd name="connsiteY20" fmla="*/ 415842 h 607004"/>
              <a:gd name="connsiteX21" fmla="*/ 254961 w 594019"/>
              <a:gd name="connsiteY21" fmla="*/ 415842 h 607004"/>
              <a:gd name="connsiteX22" fmla="*/ 337670 w 594019"/>
              <a:gd name="connsiteY22" fmla="*/ 415842 h 607004"/>
              <a:gd name="connsiteX23" fmla="*/ 359671 w 594019"/>
              <a:gd name="connsiteY23" fmla="*/ 437984 h 607004"/>
              <a:gd name="connsiteX24" fmla="*/ 359671 w 594019"/>
              <a:gd name="connsiteY24" fmla="*/ 520602 h 607004"/>
              <a:gd name="connsiteX25" fmla="*/ 337670 w 594019"/>
              <a:gd name="connsiteY25" fmla="*/ 542578 h 607004"/>
              <a:gd name="connsiteX26" fmla="*/ 254961 w 594019"/>
              <a:gd name="connsiteY26" fmla="*/ 542578 h 607004"/>
              <a:gd name="connsiteX27" fmla="*/ 232795 w 594019"/>
              <a:gd name="connsiteY27" fmla="*/ 520602 h 607004"/>
              <a:gd name="connsiteX28" fmla="*/ 232795 w 594019"/>
              <a:gd name="connsiteY28" fmla="*/ 437984 h 607004"/>
              <a:gd name="connsiteX29" fmla="*/ 254961 w 594019"/>
              <a:gd name="connsiteY29" fmla="*/ 415842 h 607004"/>
              <a:gd name="connsiteX30" fmla="*/ 101411 w 594019"/>
              <a:gd name="connsiteY30" fmla="*/ 415842 h 607004"/>
              <a:gd name="connsiteX31" fmla="*/ 184120 w 594019"/>
              <a:gd name="connsiteY31" fmla="*/ 415842 h 607004"/>
              <a:gd name="connsiteX32" fmla="*/ 206121 w 594019"/>
              <a:gd name="connsiteY32" fmla="*/ 437984 h 607004"/>
              <a:gd name="connsiteX33" fmla="*/ 206121 w 594019"/>
              <a:gd name="connsiteY33" fmla="*/ 520602 h 607004"/>
              <a:gd name="connsiteX34" fmla="*/ 184120 w 594019"/>
              <a:gd name="connsiteY34" fmla="*/ 542578 h 607004"/>
              <a:gd name="connsiteX35" fmla="*/ 101411 w 594019"/>
              <a:gd name="connsiteY35" fmla="*/ 542578 h 607004"/>
              <a:gd name="connsiteX36" fmla="*/ 79245 w 594019"/>
              <a:gd name="connsiteY36" fmla="*/ 520602 h 607004"/>
              <a:gd name="connsiteX37" fmla="*/ 79245 w 594019"/>
              <a:gd name="connsiteY37" fmla="*/ 437984 h 607004"/>
              <a:gd name="connsiteX38" fmla="*/ 101411 w 594019"/>
              <a:gd name="connsiteY38" fmla="*/ 415842 h 607004"/>
              <a:gd name="connsiteX39" fmla="*/ 430496 w 594019"/>
              <a:gd name="connsiteY39" fmla="*/ 306128 h 607004"/>
              <a:gd name="connsiteX40" fmla="*/ 430496 w 594019"/>
              <a:gd name="connsiteY40" fmla="*/ 344628 h 607004"/>
              <a:gd name="connsiteX41" fmla="*/ 469211 w 594019"/>
              <a:gd name="connsiteY41" fmla="*/ 344628 h 607004"/>
              <a:gd name="connsiteX42" fmla="*/ 469211 w 594019"/>
              <a:gd name="connsiteY42" fmla="*/ 306128 h 607004"/>
              <a:gd name="connsiteX43" fmla="*/ 276962 w 594019"/>
              <a:gd name="connsiteY43" fmla="*/ 306128 h 607004"/>
              <a:gd name="connsiteX44" fmla="*/ 276962 w 594019"/>
              <a:gd name="connsiteY44" fmla="*/ 344628 h 607004"/>
              <a:gd name="connsiteX45" fmla="*/ 315504 w 594019"/>
              <a:gd name="connsiteY45" fmla="*/ 344628 h 607004"/>
              <a:gd name="connsiteX46" fmla="*/ 315504 w 594019"/>
              <a:gd name="connsiteY46" fmla="*/ 306128 h 607004"/>
              <a:gd name="connsiteX47" fmla="*/ 408491 w 594019"/>
              <a:gd name="connsiteY47" fmla="*/ 262010 h 607004"/>
              <a:gd name="connsiteX48" fmla="*/ 491216 w 594019"/>
              <a:gd name="connsiteY48" fmla="*/ 262010 h 607004"/>
              <a:gd name="connsiteX49" fmla="*/ 513221 w 594019"/>
              <a:gd name="connsiteY49" fmla="*/ 283986 h 607004"/>
              <a:gd name="connsiteX50" fmla="*/ 513221 w 594019"/>
              <a:gd name="connsiteY50" fmla="*/ 366604 h 607004"/>
              <a:gd name="connsiteX51" fmla="*/ 491216 w 594019"/>
              <a:gd name="connsiteY51" fmla="*/ 388746 h 607004"/>
              <a:gd name="connsiteX52" fmla="*/ 408491 w 594019"/>
              <a:gd name="connsiteY52" fmla="*/ 388746 h 607004"/>
              <a:gd name="connsiteX53" fmla="*/ 386486 w 594019"/>
              <a:gd name="connsiteY53" fmla="*/ 366604 h 607004"/>
              <a:gd name="connsiteX54" fmla="*/ 386486 w 594019"/>
              <a:gd name="connsiteY54" fmla="*/ 283986 h 607004"/>
              <a:gd name="connsiteX55" fmla="*/ 408491 w 594019"/>
              <a:gd name="connsiteY55" fmla="*/ 262010 h 607004"/>
              <a:gd name="connsiteX56" fmla="*/ 254961 w 594019"/>
              <a:gd name="connsiteY56" fmla="*/ 262010 h 607004"/>
              <a:gd name="connsiteX57" fmla="*/ 337670 w 594019"/>
              <a:gd name="connsiteY57" fmla="*/ 262010 h 607004"/>
              <a:gd name="connsiteX58" fmla="*/ 359671 w 594019"/>
              <a:gd name="connsiteY58" fmla="*/ 283986 h 607004"/>
              <a:gd name="connsiteX59" fmla="*/ 359671 w 594019"/>
              <a:gd name="connsiteY59" fmla="*/ 366604 h 607004"/>
              <a:gd name="connsiteX60" fmla="*/ 337670 w 594019"/>
              <a:gd name="connsiteY60" fmla="*/ 388746 h 607004"/>
              <a:gd name="connsiteX61" fmla="*/ 254961 w 594019"/>
              <a:gd name="connsiteY61" fmla="*/ 388746 h 607004"/>
              <a:gd name="connsiteX62" fmla="*/ 232795 w 594019"/>
              <a:gd name="connsiteY62" fmla="*/ 366604 h 607004"/>
              <a:gd name="connsiteX63" fmla="*/ 232795 w 594019"/>
              <a:gd name="connsiteY63" fmla="*/ 283986 h 607004"/>
              <a:gd name="connsiteX64" fmla="*/ 254961 w 594019"/>
              <a:gd name="connsiteY64" fmla="*/ 262010 h 607004"/>
              <a:gd name="connsiteX65" fmla="*/ 101411 w 594019"/>
              <a:gd name="connsiteY65" fmla="*/ 262010 h 607004"/>
              <a:gd name="connsiteX66" fmla="*/ 184120 w 594019"/>
              <a:gd name="connsiteY66" fmla="*/ 262010 h 607004"/>
              <a:gd name="connsiteX67" fmla="*/ 206121 w 594019"/>
              <a:gd name="connsiteY67" fmla="*/ 283986 h 607004"/>
              <a:gd name="connsiteX68" fmla="*/ 206121 w 594019"/>
              <a:gd name="connsiteY68" fmla="*/ 366604 h 607004"/>
              <a:gd name="connsiteX69" fmla="*/ 184120 w 594019"/>
              <a:gd name="connsiteY69" fmla="*/ 388746 h 607004"/>
              <a:gd name="connsiteX70" fmla="*/ 101411 w 594019"/>
              <a:gd name="connsiteY70" fmla="*/ 388746 h 607004"/>
              <a:gd name="connsiteX71" fmla="*/ 79245 w 594019"/>
              <a:gd name="connsiteY71" fmla="*/ 366604 h 607004"/>
              <a:gd name="connsiteX72" fmla="*/ 79245 w 594019"/>
              <a:gd name="connsiteY72" fmla="*/ 283986 h 607004"/>
              <a:gd name="connsiteX73" fmla="*/ 101411 w 594019"/>
              <a:gd name="connsiteY73" fmla="*/ 262010 h 607004"/>
              <a:gd name="connsiteX74" fmla="*/ 44179 w 594019"/>
              <a:gd name="connsiteY74" fmla="*/ 229638 h 607004"/>
              <a:gd name="connsiteX75" fmla="*/ 44179 w 594019"/>
              <a:gd name="connsiteY75" fmla="*/ 563055 h 607004"/>
              <a:gd name="connsiteX76" fmla="*/ 550005 w 594019"/>
              <a:gd name="connsiteY76" fmla="*/ 563055 h 607004"/>
              <a:gd name="connsiteX77" fmla="*/ 550005 w 594019"/>
              <a:gd name="connsiteY77" fmla="*/ 229638 h 607004"/>
              <a:gd name="connsiteX78" fmla="*/ 22007 w 594019"/>
              <a:gd name="connsiteY78" fmla="*/ 67390 h 607004"/>
              <a:gd name="connsiteX79" fmla="*/ 49143 w 594019"/>
              <a:gd name="connsiteY79" fmla="*/ 67390 h 607004"/>
              <a:gd name="connsiteX80" fmla="*/ 49143 w 594019"/>
              <a:gd name="connsiteY80" fmla="*/ 104565 h 607004"/>
              <a:gd name="connsiteX81" fmla="*/ 115329 w 594019"/>
              <a:gd name="connsiteY81" fmla="*/ 170654 h 607004"/>
              <a:gd name="connsiteX82" fmla="*/ 181515 w 594019"/>
              <a:gd name="connsiteY82" fmla="*/ 104565 h 607004"/>
              <a:gd name="connsiteX83" fmla="*/ 181515 w 594019"/>
              <a:gd name="connsiteY83" fmla="*/ 67390 h 607004"/>
              <a:gd name="connsiteX84" fmla="*/ 230824 w 594019"/>
              <a:gd name="connsiteY84" fmla="*/ 67390 h 607004"/>
              <a:gd name="connsiteX85" fmla="*/ 230824 w 594019"/>
              <a:gd name="connsiteY85" fmla="*/ 104565 h 607004"/>
              <a:gd name="connsiteX86" fmla="*/ 297010 w 594019"/>
              <a:gd name="connsiteY86" fmla="*/ 170654 h 607004"/>
              <a:gd name="connsiteX87" fmla="*/ 363196 w 594019"/>
              <a:gd name="connsiteY87" fmla="*/ 104565 h 607004"/>
              <a:gd name="connsiteX88" fmla="*/ 363196 w 594019"/>
              <a:gd name="connsiteY88" fmla="*/ 67390 h 607004"/>
              <a:gd name="connsiteX89" fmla="*/ 412504 w 594019"/>
              <a:gd name="connsiteY89" fmla="*/ 67390 h 607004"/>
              <a:gd name="connsiteX90" fmla="*/ 412504 w 594019"/>
              <a:gd name="connsiteY90" fmla="*/ 104565 h 607004"/>
              <a:gd name="connsiteX91" fmla="*/ 478690 w 594019"/>
              <a:gd name="connsiteY91" fmla="*/ 170654 h 607004"/>
              <a:gd name="connsiteX92" fmla="*/ 544876 w 594019"/>
              <a:gd name="connsiteY92" fmla="*/ 104565 h 607004"/>
              <a:gd name="connsiteX93" fmla="*/ 544876 w 594019"/>
              <a:gd name="connsiteY93" fmla="*/ 67390 h 607004"/>
              <a:gd name="connsiteX94" fmla="*/ 572012 w 594019"/>
              <a:gd name="connsiteY94" fmla="*/ 67390 h 607004"/>
              <a:gd name="connsiteX95" fmla="*/ 594019 w 594019"/>
              <a:gd name="connsiteY95" fmla="*/ 89364 h 607004"/>
              <a:gd name="connsiteX96" fmla="*/ 594019 w 594019"/>
              <a:gd name="connsiteY96" fmla="*/ 585030 h 607004"/>
              <a:gd name="connsiteX97" fmla="*/ 572012 w 594019"/>
              <a:gd name="connsiteY97" fmla="*/ 607004 h 607004"/>
              <a:gd name="connsiteX98" fmla="*/ 22007 w 594019"/>
              <a:gd name="connsiteY98" fmla="*/ 607004 h 607004"/>
              <a:gd name="connsiteX99" fmla="*/ 0 w 594019"/>
              <a:gd name="connsiteY99" fmla="*/ 585030 h 607004"/>
              <a:gd name="connsiteX100" fmla="*/ 0 w 594019"/>
              <a:gd name="connsiteY100" fmla="*/ 89364 h 607004"/>
              <a:gd name="connsiteX101" fmla="*/ 22007 w 594019"/>
              <a:gd name="connsiteY101" fmla="*/ 67390 h 607004"/>
              <a:gd name="connsiteX102" fmla="*/ 478645 w 594019"/>
              <a:gd name="connsiteY102" fmla="*/ 0 h 607004"/>
              <a:gd name="connsiteX103" fmla="*/ 511740 w 594019"/>
              <a:gd name="connsiteY103" fmla="*/ 33038 h 607004"/>
              <a:gd name="connsiteX104" fmla="*/ 511740 w 594019"/>
              <a:gd name="connsiteY104" fmla="*/ 104565 h 607004"/>
              <a:gd name="connsiteX105" fmla="*/ 478645 w 594019"/>
              <a:gd name="connsiteY105" fmla="*/ 137603 h 607004"/>
              <a:gd name="connsiteX106" fmla="*/ 445550 w 594019"/>
              <a:gd name="connsiteY106" fmla="*/ 104565 h 607004"/>
              <a:gd name="connsiteX107" fmla="*/ 445550 w 594019"/>
              <a:gd name="connsiteY107" fmla="*/ 33038 h 607004"/>
              <a:gd name="connsiteX108" fmla="*/ 478645 w 594019"/>
              <a:gd name="connsiteY108" fmla="*/ 0 h 607004"/>
              <a:gd name="connsiteX109" fmla="*/ 296974 w 594019"/>
              <a:gd name="connsiteY109" fmla="*/ 0 h 607004"/>
              <a:gd name="connsiteX110" fmla="*/ 330034 w 594019"/>
              <a:gd name="connsiteY110" fmla="*/ 33038 h 607004"/>
              <a:gd name="connsiteX111" fmla="*/ 330034 w 594019"/>
              <a:gd name="connsiteY111" fmla="*/ 104565 h 607004"/>
              <a:gd name="connsiteX112" fmla="*/ 296974 w 594019"/>
              <a:gd name="connsiteY112" fmla="*/ 137603 h 607004"/>
              <a:gd name="connsiteX113" fmla="*/ 263914 w 594019"/>
              <a:gd name="connsiteY113" fmla="*/ 104565 h 607004"/>
              <a:gd name="connsiteX114" fmla="*/ 263914 w 594019"/>
              <a:gd name="connsiteY114" fmla="*/ 33038 h 607004"/>
              <a:gd name="connsiteX115" fmla="*/ 296974 w 594019"/>
              <a:gd name="connsiteY115" fmla="*/ 0 h 607004"/>
              <a:gd name="connsiteX116" fmla="*/ 115304 w 594019"/>
              <a:gd name="connsiteY116" fmla="*/ 0 h 607004"/>
              <a:gd name="connsiteX117" fmla="*/ 148399 w 594019"/>
              <a:gd name="connsiteY117" fmla="*/ 33038 h 607004"/>
              <a:gd name="connsiteX118" fmla="*/ 148399 w 594019"/>
              <a:gd name="connsiteY118" fmla="*/ 104565 h 607004"/>
              <a:gd name="connsiteX119" fmla="*/ 115304 w 594019"/>
              <a:gd name="connsiteY119" fmla="*/ 137603 h 607004"/>
              <a:gd name="connsiteX120" fmla="*/ 82209 w 594019"/>
              <a:gd name="connsiteY120" fmla="*/ 104565 h 607004"/>
              <a:gd name="connsiteX121" fmla="*/ 82209 w 594019"/>
              <a:gd name="connsiteY121" fmla="*/ 33038 h 607004"/>
              <a:gd name="connsiteX122" fmla="*/ 115304 w 594019"/>
              <a:gd name="connsiteY122" fmla="*/ 0 h 60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94019" h="607004">
                <a:moveTo>
                  <a:pt x="430496" y="459960"/>
                </a:moveTo>
                <a:lnTo>
                  <a:pt x="430496" y="498460"/>
                </a:lnTo>
                <a:lnTo>
                  <a:pt x="469211" y="498460"/>
                </a:lnTo>
                <a:lnTo>
                  <a:pt x="469211" y="459960"/>
                </a:lnTo>
                <a:close/>
                <a:moveTo>
                  <a:pt x="276962" y="459960"/>
                </a:moveTo>
                <a:lnTo>
                  <a:pt x="276962" y="498460"/>
                </a:lnTo>
                <a:lnTo>
                  <a:pt x="315504" y="498460"/>
                </a:lnTo>
                <a:lnTo>
                  <a:pt x="315504" y="459960"/>
                </a:lnTo>
                <a:close/>
                <a:moveTo>
                  <a:pt x="123412" y="459960"/>
                </a:moveTo>
                <a:lnTo>
                  <a:pt x="123412" y="498460"/>
                </a:lnTo>
                <a:lnTo>
                  <a:pt x="161954" y="498460"/>
                </a:lnTo>
                <a:lnTo>
                  <a:pt x="161954" y="459960"/>
                </a:lnTo>
                <a:close/>
                <a:moveTo>
                  <a:pt x="408491" y="415842"/>
                </a:moveTo>
                <a:lnTo>
                  <a:pt x="491216" y="415842"/>
                </a:lnTo>
                <a:cubicBezTo>
                  <a:pt x="503460" y="415842"/>
                  <a:pt x="513221" y="425756"/>
                  <a:pt x="513221" y="437984"/>
                </a:cubicBezTo>
                <a:lnTo>
                  <a:pt x="513221" y="520602"/>
                </a:lnTo>
                <a:cubicBezTo>
                  <a:pt x="513221" y="532664"/>
                  <a:pt x="503460" y="542578"/>
                  <a:pt x="491216" y="542578"/>
                </a:cubicBezTo>
                <a:lnTo>
                  <a:pt x="408491" y="542578"/>
                </a:lnTo>
                <a:cubicBezTo>
                  <a:pt x="396248" y="542578"/>
                  <a:pt x="386486" y="532664"/>
                  <a:pt x="386486" y="520602"/>
                </a:cubicBezTo>
                <a:lnTo>
                  <a:pt x="386486" y="437984"/>
                </a:lnTo>
                <a:cubicBezTo>
                  <a:pt x="386486" y="425756"/>
                  <a:pt x="396248" y="415842"/>
                  <a:pt x="408491" y="415842"/>
                </a:cubicBezTo>
                <a:close/>
                <a:moveTo>
                  <a:pt x="254961" y="415842"/>
                </a:moveTo>
                <a:lnTo>
                  <a:pt x="337670" y="415842"/>
                </a:lnTo>
                <a:cubicBezTo>
                  <a:pt x="349746" y="415842"/>
                  <a:pt x="359671" y="425756"/>
                  <a:pt x="359671" y="437984"/>
                </a:cubicBezTo>
                <a:lnTo>
                  <a:pt x="359671" y="520602"/>
                </a:lnTo>
                <a:cubicBezTo>
                  <a:pt x="359671" y="532664"/>
                  <a:pt x="349746" y="542578"/>
                  <a:pt x="337670" y="542578"/>
                </a:cubicBezTo>
                <a:lnTo>
                  <a:pt x="254961" y="542578"/>
                </a:lnTo>
                <a:cubicBezTo>
                  <a:pt x="242720" y="542578"/>
                  <a:pt x="232795" y="532664"/>
                  <a:pt x="232795" y="520602"/>
                </a:cubicBezTo>
                <a:lnTo>
                  <a:pt x="232795" y="437984"/>
                </a:lnTo>
                <a:cubicBezTo>
                  <a:pt x="232795" y="425756"/>
                  <a:pt x="242720" y="415842"/>
                  <a:pt x="254961" y="415842"/>
                </a:cubicBezTo>
                <a:close/>
                <a:moveTo>
                  <a:pt x="101411" y="415842"/>
                </a:moveTo>
                <a:lnTo>
                  <a:pt x="184120" y="415842"/>
                </a:lnTo>
                <a:cubicBezTo>
                  <a:pt x="196196" y="415842"/>
                  <a:pt x="206121" y="425756"/>
                  <a:pt x="206121" y="437984"/>
                </a:cubicBezTo>
                <a:lnTo>
                  <a:pt x="206121" y="520602"/>
                </a:lnTo>
                <a:cubicBezTo>
                  <a:pt x="206121" y="532664"/>
                  <a:pt x="196196" y="542578"/>
                  <a:pt x="184120" y="542578"/>
                </a:cubicBezTo>
                <a:lnTo>
                  <a:pt x="101411" y="542578"/>
                </a:lnTo>
                <a:cubicBezTo>
                  <a:pt x="89170" y="542578"/>
                  <a:pt x="79245" y="532664"/>
                  <a:pt x="79245" y="520602"/>
                </a:cubicBezTo>
                <a:lnTo>
                  <a:pt x="79245" y="437984"/>
                </a:lnTo>
                <a:cubicBezTo>
                  <a:pt x="79245" y="425756"/>
                  <a:pt x="89170" y="415842"/>
                  <a:pt x="101411" y="415842"/>
                </a:cubicBezTo>
                <a:close/>
                <a:moveTo>
                  <a:pt x="430496" y="306128"/>
                </a:moveTo>
                <a:lnTo>
                  <a:pt x="430496" y="344628"/>
                </a:lnTo>
                <a:lnTo>
                  <a:pt x="469211" y="344628"/>
                </a:lnTo>
                <a:lnTo>
                  <a:pt x="469211" y="306128"/>
                </a:lnTo>
                <a:close/>
                <a:moveTo>
                  <a:pt x="276962" y="306128"/>
                </a:moveTo>
                <a:lnTo>
                  <a:pt x="276962" y="344628"/>
                </a:lnTo>
                <a:lnTo>
                  <a:pt x="315504" y="344628"/>
                </a:lnTo>
                <a:lnTo>
                  <a:pt x="315504" y="306128"/>
                </a:lnTo>
                <a:close/>
                <a:moveTo>
                  <a:pt x="408491" y="262010"/>
                </a:moveTo>
                <a:lnTo>
                  <a:pt x="491216" y="262010"/>
                </a:lnTo>
                <a:cubicBezTo>
                  <a:pt x="503460" y="262010"/>
                  <a:pt x="513221" y="271924"/>
                  <a:pt x="513221" y="283986"/>
                </a:cubicBezTo>
                <a:lnTo>
                  <a:pt x="513221" y="366604"/>
                </a:lnTo>
                <a:cubicBezTo>
                  <a:pt x="513221" y="378832"/>
                  <a:pt x="503460" y="388746"/>
                  <a:pt x="491216" y="388746"/>
                </a:cubicBezTo>
                <a:lnTo>
                  <a:pt x="408491" y="388746"/>
                </a:lnTo>
                <a:cubicBezTo>
                  <a:pt x="396248" y="388746"/>
                  <a:pt x="386486" y="378832"/>
                  <a:pt x="386486" y="366604"/>
                </a:cubicBezTo>
                <a:lnTo>
                  <a:pt x="386486" y="283986"/>
                </a:lnTo>
                <a:cubicBezTo>
                  <a:pt x="386486" y="271924"/>
                  <a:pt x="396248" y="262010"/>
                  <a:pt x="408491" y="262010"/>
                </a:cubicBezTo>
                <a:close/>
                <a:moveTo>
                  <a:pt x="254961" y="262010"/>
                </a:moveTo>
                <a:lnTo>
                  <a:pt x="337670" y="262010"/>
                </a:lnTo>
                <a:cubicBezTo>
                  <a:pt x="349746" y="262010"/>
                  <a:pt x="359671" y="271924"/>
                  <a:pt x="359671" y="283986"/>
                </a:cubicBezTo>
                <a:lnTo>
                  <a:pt x="359671" y="366604"/>
                </a:lnTo>
                <a:cubicBezTo>
                  <a:pt x="359671" y="378832"/>
                  <a:pt x="349746" y="388746"/>
                  <a:pt x="337670" y="388746"/>
                </a:cubicBezTo>
                <a:lnTo>
                  <a:pt x="254961" y="388746"/>
                </a:lnTo>
                <a:cubicBezTo>
                  <a:pt x="242720" y="388746"/>
                  <a:pt x="232795" y="378832"/>
                  <a:pt x="232795" y="366604"/>
                </a:cubicBezTo>
                <a:lnTo>
                  <a:pt x="232795" y="283986"/>
                </a:lnTo>
                <a:cubicBezTo>
                  <a:pt x="232795" y="271924"/>
                  <a:pt x="242720" y="262010"/>
                  <a:pt x="254961" y="262010"/>
                </a:cubicBezTo>
                <a:close/>
                <a:moveTo>
                  <a:pt x="101411" y="262010"/>
                </a:moveTo>
                <a:lnTo>
                  <a:pt x="184120" y="262010"/>
                </a:lnTo>
                <a:cubicBezTo>
                  <a:pt x="196196" y="262010"/>
                  <a:pt x="206121" y="271924"/>
                  <a:pt x="206121" y="283986"/>
                </a:cubicBezTo>
                <a:lnTo>
                  <a:pt x="206121" y="366604"/>
                </a:lnTo>
                <a:cubicBezTo>
                  <a:pt x="206121" y="378832"/>
                  <a:pt x="196196" y="388746"/>
                  <a:pt x="184120" y="388746"/>
                </a:cubicBezTo>
                <a:lnTo>
                  <a:pt x="101411" y="388746"/>
                </a:lnTo>
                <a:cubicBezTo>
                  <a:pt x="89170" y="388746"/>
                  <a:pt x="79245" y="378832"/>
                  <a:pt x="79245" y="366604"/>
                </a:cubicBezTo>
                <a:lnTo>
                  <a:pt x="79245" y="283986"/>
                </a:lnTo>
                <a:cubicBezTo>
                  <a:pt x="79245" y="271924"/>
                  <a:pt x="89170" y="262010"/>
                  <a:pt x="101411" y="262010"/>
                </a:cubicBezTo>
                <a:close/>
                <a:moveTo>
                  <a:pt x="44179" y="229638"/>
                </a:moveTo>
                <a:lnTo>
                  <a:pt x="44179" y="563055"/>
                </a:lnTo>
                <a:lnTo>
                  <a:pt x="550005" y="563055"/>
                </a:lnTo>
                <a:lnTo>
                  <a:pt x="550005" y="229638"/>
                </a:lnTo>
                <a:close/>
                <a:moveTo>
                  <a:pt x="22007" y="67390"/>
                </a:moveTo>
                <a:lnTo>
                  <a:pt x="49143" y="67390"/>
                </a:lnTo>
                <a:lnTo>
                  <a:pt x="49143" y="104565"/>
                </a:lnTo>
                <a:cubicBezTo>
                  <a:pt x="49143" y="140914"/>
                  <a:pt x="78761" y="170654"/>
                  <a:pt x="115329" y="170654"/>
                </a:cubicBezTo>
                <a:cubicBezTo>
                  <a:pt x="151897" y="170654"/>
                  <a:pt x="181515" y="140914"/>
                  <a:pt x="181515" y="104565"/>
                </a:cubicBezTo>
                <a:lnTo>
                  <a:pt x="181515" y="67390"/>
                </a:lnTo>
                <a:lnTo>
                  <a:pt x="230824" y="67390"/>
                </a:lnTo>
                <a:lnTo>
                  <a:pt x="230824" y="104565"/>
                </a:lnTo>
                <a:cubicBezTo>
                  <a:pt x="230824" y="140914"/>
                  <a:pt x="260442" y="170654"/>
                  <a:pt x="297010" y="170654"/>
                </a:cubicBezTo>
                <a:cubicBezTo>
                  <a:pt x="333577" y="170654"/>
                  <a:pt x="363196" y="140914"/>
                  <a:pt x="363196" y="104565"/>
                </a:cubicBezTo>
                <a:lnTo>
                  <a:pt x="363196" y="67390"/>
                </a:lnTo>
                <a:lnTo>
                  <a:pt x="412504" y="67390"/>
                </a:lnTo>
                <a:lnTo>
                  <a:pt x="412504" y="104565"/>
                </a:lnTo>
                <a:cubicBezTo>
                  <a:pt x="412504" y="140914"/>
                  <a:pt x="442122" y="170654"/>
                  <a:pt x="478690" y="170654"/>
                </a:cubicBezTo>
                <a:cubicBezTo>
                  <a:pt x="515258" y="170654"/>
                  <a:pt x="544876" y="140914"/>
                  <a:pt x="544876" y="104565"/>
                </a:cubicBezTo>
                <a:lnTo>
                  <a:pt x="544876" y="67390"/>
                </a:lnTo>
                <a:lnTo>
                  <a:pt x="572012" y="67390"/>
                </a:lnTo>
                <a:cubicBezTo>
                  <a:pt x="584257" y="67390"/>
                  <a:pt x="594019" y="77138"/>
                  <a:pt x="594019" y="89364"/>
                </a:cubicBezTo>
                <a:lnTo>
                  <a:pt x="594019" y="585030"/>
                </a:lnTo>
                <a:cubicBezTo>
                  <a:pt x="594019" y="597256"/>
                  <a:pt x="584257" y="607004"/>
                  <a:pt x="572012" y="607004"/>
                </a:cubicBezTo>
                <a:lnTo>
                  <a:pt x="22007" y="607004"/>
                </a:lnTo>
                <a:cubicBezTo>
                  <a:pt x="9928" y="607004"/>
                  <a:pt x="0" y="597256"/>
                  <a:pt x="0" y="585030"/>
                </a:cubicBezTo>
                <a:lnTo>
                  <a:pt x="0" y="89364"/>
                </a:lnTo>
                <a:cubicBezTo>
                  <a:pt x="0" y="77138"/>
                  <a:pt x="9928" y="67390"/>
                  <a:pt x="22007" y="67390"/>
                </a:cubicBezTo>
                <a:close/>
                <a:moveTo>
                  <a:pt x="478645" y="0"/>
                </a:moveTo>
                <a:cubicBezTo>
                  <a:pt x="496847" y="0"/>
                  <a:pt x="511740" y="14867"/>
                  <a:pt x="511740" y="33038"/>
                </a:cubicBezTo>
                <a:lnTo>
                  <a:pt x="511740" y="104565"/>
                </a:lnTo>
                <a:cubicBezTo>
                  <a:pt x="511740" y="122736"/>
                  <a:pt x="496847" y="137603"/>
                  <a:pt x="478645" y="137603"/>
                </a:cubicBezTo>
                <a:cubicBezTo>
                  <a:pt x="460443" y="137603"/>
                  <a:pt x="445550" y="122736"/>
                  <a:pt x="445550" y="104565"/>
                </a:cubicBezTo>
                <a:lnTo>
                  <a:pt x="445550" y="33038"/>
                </a:lnTo>
                <a:cubicBezTo>
                  <a:pt x="445550" y="14867"/>
                  <a:pt x="460443" y="0"/>
                  <a:pt x="478645" y="0"/>
                </a:cubicBezTo>
                <a:close/>
                <a:moveTo>
                  <a:pt x="296974" y="0"/>
                </a:moveTo>
                <a:cubicBezTo>
                  <a:pt x="315322" y="0"/>
                  <a:pt x="330034" y="14867"/>
                  <a:pt x="330034" y="33038"/>
                </a:cubicBezTo>
                <a:lnTo>
                  <a:pt x="330034" y="104565"/>
                </a:lnTo>
                <a:cubicBezTo>
                  <a:pt x="330034" y="122736"/>
                  <a:pt x="315322" y="137603"/>
                  <a:pt x="296974" y="137603"/>
                </a:cubicBezTo>
                <a:cubicBezTo>
                  <a:pt x="278791" y="137603"/>
                  <a:pt x="263914" y="122736"/>
                  <a:pt x="263914" y="104565"/>
                </a:cubicBezTo>
                <a:lnTo>
                  <a:pt x="263914" y="33038"/>
                </a:lnTo>
                <a:cubicBezTo>
                  <a:pt x="263914" y="14867"/>
                  <a:pt x="278791" y="0"/>
                  <a:pt x="296974" y="0"/>
                </a:cubicBezTo>
                <a:close/>
                <a:moveTo>
                  <a:pt x="115304" y="0"/>
                </a:moveTo>
                <a:cubicBezTo>
                  <a:pt x="133672" y="0"/>
                  <a:pt x="148399" y="14867"/>
                  <a:pt x="148399" y="33038"/>
                </a:cubicBezTo>
                <a:lnTo>
                  <a:pt x="148399" y="104565"/>
                </a:lnTo>
                <a:cubicBezTo>
                  <a:pt x="148399" y="122736"/>
                  <a:pt x="133672" y="137603"/>
                  <a:pt x="115304" y="137603"/>
                </a:cubicBezTo>
                <a:cubicBezTo>
                  <a:pt x="97102" y="137603"/>
                  <a:pt x="82209" y="122736"/>
                  <a:pt x="82209" y="104565"/>
                </a:cubicBezTo>
                <a:lnTo>
                  <a:pt x="82209" y="33038"/>
                </a:lnTo>
                <a:cubicBezTo>
                  <a:pt x="82209" y="14867"/>
                  <a:pt x="97102" y="0"/>
                  <a:pt x="1153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47">
            <a:extLst>
              <a:ext uri="{FF2B5EF4-FFF2-40B4-BE49-F238E27FC236}">
                <a16:creationId xmlns:a16="http://schemas.microsoft.com/office/drawing/2014/main" id="{71639ADC-6783-D256-FDBF-B0F4DC911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4869" y="4697593"/>
            <a:ext cx="2235828" cy="89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7" name="矩形 47">
            <a:extLst>
              <a:ext uri="{FF2B5EF4-FFF2-40B4-BE49-F238E27FC236}">
                <a16:creationId xmlns:a16="http://schemas.microsoft.com/office/drawing/2014/main" id="{5F5C94EC-9CD7-B46F-E0A1-3A6FA48CA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5984" y="4697593"/>
            <a:ext cx="2235828" cy="89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8" name="矩形 47">
            <a:extLst>
              <a:ext uri="{FF2B5EF4-FFF2-40B4-BE49-F238E27FC236}">
                <a16:creationId xmlns:a16="http://schemas.microsoft.com/office/drawing/2014/main" id="{6441B9CE-3CE5-BD09-C7EA-EF2E5E95F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7099" y="4697593"/>
            <a:ext cx="2235828" cy="89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3774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工作完成情况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35F5677-9633-DEC7-FBE6-BBC14AAAEE75}"/>
              </a:ext>
            </a:extLst>
          </p:cNvPr>
          <p:cNvSpPr/>
          <p:nvPr/>
        </p:nvSpPr>
        <p:spPr>
          <a:xfrm>
            <a:off x="2424548" y="1738070"/>
            <a:ext cx="2015699" cy="20162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E31B1ED-5FEE-F6B0-A447-8A8199AB5A81}"/>
              </a:ext>
            </a:extLst>
          </p:cNvPr>
          <p:cNvSpPr/>
          <p:nvPr/>
        </p:nvSpPr>
        <p:spPr>
          <a:xfrm>
            <a:off x="4980319" y="1738070"/>
            <a:ext cx="2015699" cy="20162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633EA81-F356-283B-0FBD-188B53B1BB39}"/>
              </a:ext>
            </a:extLst>
          </p:cNvPr>
          <p:cNvSpPr/>
          <p:nvPr/>
        </p:nvSpPr>
        <p:spPr>
          <a:xfrm>
            <a:off x="7536089" y="1738070"/>
            <a:ext cx="2015699" cy="20162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E951F3B4-C24D-F033-7CFB-35512CED1E1A}"/>
              </a:ext>
            </a:extLst>
          </p:cNvPr>
          <p:cNvSpPr txBox="1"/>
          <p:nvPr/>
        </p:nvSpPr>
        <p:spPr>
          <a:xfrm>
            <a:off x="2874782" y="2837947"/>
            <a:ext cx="10365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TextBox 16">
            <a:extLst>
              <a:ext uri="{FF2B5EF4-FFF2-40B4-BE49-F238E27FC236}">
                <a16:creationId xmlns:a16="http://schemas.microsoft.com/office/drawing/2014/main" id="{45DFE021-663A-E7C7-6306-C6F21995A3DE}"/>
              </a:ext>
            </a:extLst>
          </p:cNvPr>
          <p:cNvSpPr txBox="1"/>
          <p:nvPr/>
        </p:nvSpPr>
        <p:spPr>
          <a:xfrm>
            <a:off x="5322682" y="2837947"/>
            <a:ext cx="133097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id="{93384D2D-B93E-A0F1-3422-85BBF658644E}"/>
              </a:ext>
            </a:extLst>
          </p:cNvPr>
          <p:cNvSpPr txBox="1"/>
          <p:nvPr/>
        </p:nvSpPr>
        <p:spPr>
          <a:xfrm>
            <a:off x="7960837" y="2837947"/>
            <a:ext cx="116620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6FD9868F-BF0D-E96B-3E5B-A24F2D6780AC}"/>
              </a:ext>
            </a:extLst>
          </p:cNvPr>
          <p:cNvSpPr>
            <a:spLocks/>
          </p:cNvSpPr>
          <p:nvPr/>
        </p:nvSpPr>
        <p:spPr bwMode="auto">
          <a:xfrm>
            <a:off x="5632740" y="2064669"/>
            <a:ext cx="710855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CA30BD05-D28B-44FF-5F48-880B81AE5441}"/>
              </a:ext>
            </a:extLst>
          </p:cNvPr>
          <p:cNvSpPr>
            <a:spLocks/>
          </p:cNvSpPr>
          <p:nvPr/>
        </p:nvSpPr>
        <p:spPr bwMode="auto">
          <a:xfrm>
            <a:off x="8268889" y="2090084"/>
            <a:ext cx="570521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KSO_Shape">
            <a:extLst>
              <a:ext uri="{FF2B5EF4-FFF2-40B4-BE49-F238E27FC236}">
                <a16:creationId xmlns:a16="http://schemas.microsoft.com/office/drawing/2014/main" id="{173344BD-22B9-9161-BE52-42885089232C}"/>
              </a:ext>
            </a:extLst>
          </p:cNvPr>
          <p:cNvSpPr>
            <a:spLocks/>
          </p:cNvSpPr>
          <p:nvPr/>
        </p:nvSpPr>
        <p:spPr bwMode="auto">
          <a:xfrm>
            <a:off x="3109313" y="2018992"/>
            <a:ext cx="536025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36CF2A8-9F89-4464-0769-CEFD65E84CA9}"/>
              </a:ext>
            </a:extLst>
          </p:cNvPr>
          <p:cNvGrpSpPr/>
          <p:nvPr/>
        </p:nvGrpSpPr>
        <p:grpSpPr>
          <a:xfrm>
            <a:off x="4555121" y="2590979"/>
            <a:ext cx="310325" cy="310406"/>
            <a:chOff x="3264324" y="1749600"/>
            <a:chExt cx="348156" cy="348156"/>
          </a:xfrm>
          <a:solidFill>
            <a:srgbClr val="34495E"/>
          </a:solidFill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D2F0418-D8D4-BC48-BF74-4519AE2E9E4D}"/>
                </a:ext>
              </a:extLst>
            </p:cNvPr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342B7AE-F739-3D25-D6AC-452FA09EB170}"/>
                </a:ext>
              </a:extLst>
            </p:cNvPr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9FCFC86-E4F0-22AF-70D0-C5FA78D99E84}"/>
              </a:ext>
            </a:extLst>
          </p:cNvPr>
          <p:cNvGrpSpPr/>
          <p:nvPr/>
        </p:nvGrpSpPr>
        <p:grpSpPr>
          <a:xfrm>
            <a:off x="7110890" y="2590979"/>
            <a:ext cx="310325" cy="310406"/>
            <a:chOff x="3264324" y="1749600"/>
            <a:chExt cx="348156" cy="348156"/>
          </a:xfrm>
          <a:solidFill>
            <a:srgbClr val="34495E"/>
          </a:solidFill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AFD1EAA-3642-4483-7B32-A271B03FD3DD}"/>
                </a:ext>
              </a:extLst>
            </p:cNvPr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EC1B4AF-3CD8-3642-A639-10ADFEE8A337}"/>
                </a:ext>
              </a:extLst>
            </p:cNvPr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TextBox 27">
            <a:extLst>
              <a:ext uri="{FF2B5EF4-FFF2-40B4-BE49-F238E27FC236}">
                <a16:creationId xmlns:a16="http://schemas.microsoft.com/office/drawing/2014/main" id="{3014F1BE-863C-049E-61C1-291D7D1507B6}"/>
              </a:ext>
            </a:extLst>
          </p:cNvPr>
          <p:cNvSpPr txBox="1"/>
          <p:nvPr/>
        </p:nvSpPr>
        <p:spPr>
          <a:xfrm>
            <a:off x="2874782" y="3168358"/>
            <a:ext cx="103659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27" name="TextBox 28">
            <a:extLst>
              <a:ext uri="{FF2B5EF4-FFF2-40B4-BE49-F238E27FC236}">
                <a16:creationId xmlns:a16="http://schemas.microsoft.com/office/drawing/2014/main" id="{870F0F0B-52D7-7B20-68D5-D8A2A7BD70C5}"/>
              </a:ext>
            </a:extLst>
          </p:cNvPr>
          <p:cNvSpPr txBox="1"/>
          <p:nvPr/>
        </p:nvSpPr>
        <p:spPr>
          <a:xfrm>
            <a:off x="5405067" y="3168358"/>
            <a:ext cx="116620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28" name="TextBox 29">
            <a:extLst>
              <a:ext uri="{FF2B5EF4-FFF2-40B4-BE49-F238E27FC236}">
                <a16:creationId xmlns:a16="http://schemas.microsoft.com/office/drawing/2014/main" id="{8D7658A0-270C-A3DC-39CB-2A8E49985996}"/>
              </a:ext>
            </a:extLst>
          </p:cNvPr>
          <p:cNvSpPr txBox="1"/>
          <p:nvPr/>
        </p:nvSpPr>
        <p:spPr>
          <a:xfrm>
            <a:off x="7960837" y="3168358"/>
            <a:ext cx="116620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</a:p>
        </p:txBody>
      </p:sp>
      <p:sp>
        <p:nvSpPr>
          <p:cNvPr id="29" name="Freeform 12">
            <a:extLst>
              <a:ext uri="{FF2B5EF4-FFF2-40B4-BE49-F238E27FC236}">
                <a16:creationId xmlns:a16="http://schemas.microsoft.com/office/drawing/2014/main" id="{A2CEB69F-018C-2B82-3C94-8199AC71EE72}"/>
              </a:ext>
            </a:extLst>
          </p:cNvPr>
          <p:cNvSpPr>
            <a:spLocks/>
          </p:cNvSpPr>
          <p:nvPr/>
        </p:nvSpPr>
        <p:spPr bwMode="auto">
          <a:xfrm>
            <a:off x="1608090" y="4221090"/>
            <a:ext cx="528501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Freeform 12">
            <a:extLst>
              <a:ext uri="{FF2B5EF4-FFF2-40B4-BE49-F238E27FC236}">
                <a16:creationId xmlns:a16="http://schemas.microsoft.com/office/drawing/2014/main" id="{11E91F90-1A99-D33D-891F-36CBE83A369B}"/>
              </a:ext>
            </a:extLst>
          </p:cNvPr>
          <p:cNvSpPr>
            <a:spLocks/>
          </p:cNvSpPr>
          <p:nvPr/>
        </p:nvSpPr>
        <p:spPr bwMode="auto">
          <a:xfrm flipH="1" flipV="1">
            <a:off x="10246801" y="5255371"/>
            <a:ext cx="528501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2">
            <a:extLst>
              <a:ext uri="{FF2B5EF4-FFF2-40B4-BE49-F238E27FC236}">
                <a16:creationId xmlns:a16="http://schemas.microsoft.com/office/drawing/2014/main" id="{C7818FF3-855F-83A5-5783-EF62AB9EE254}"/>
              </a:ext>
            </a:extLst>
          </p:cNvPr>
          <p:cNvSpPr txBox="1"/>
          <p:nvPr/>
        </p:nvSpPr>
        <p:spPr>
          <a:xfrm>
            <a:off x="1968037" y="4535290"/>
            <a:ext cx="854301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898470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E199B380-5945-6903-9313-7D2B8D3ACB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8" b="44980"/>
          <a:stretch/>
        </p:blipFill>
        <p:spPr>
          <a:xfrm>
            <a:off x="-1" y="-1"/>
            <a:ext cx="12192002" cy="6858001"/>
          </a:xfrm>
          <a:prstGeom prst="rect">
            <a:avLst/>
          </a:prstGeom>
        </p:spPr>
      </p:pic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159053" y="1092845"/>
            <a:ext cx="1873894" cy="18738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266285" y="929632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27F69A5-74B5-40EF-3A33-A15AED6DEDA4}"/>
              </a:ext>
            </a:extLst>
          </p:cNvPr>
          <p:cNvSpPr>
            <a:spLocks/>
          </p:cNvSpPr>
          <p:nvPr/>
        </p:nvSpPr>
        <p:spPr bwMode="auto">
          <a:xfrm>
            <a:off x="0" y="4357236"/>
            <a:ext cx="4197891" cy="2500764"/>
          </a:xfrm>
          <a:custGeom>
            <a:avLst/>
            <a:gdLst>
              <a:gd name="connsiteX0" fmla="*/ 58821 w 4197891"/>
              <a:gd name="connsiteY0" fmla="*/ 1289215 h 2500764"/>
              <a:gd name="connsiteX1" fmla="*/ 104060 w 4197891"/>
              <a:gd name="connsiteY1" fmla="*/ 1289215 h 2500764"/>
              <a:gd name="connsiteX2" fmla="*/ 126677 w 4197891"/>
              <a:gd name="connsiteY2" fmla="*/ 1289215 h 2500764"/>
              <a:gd name="connsiteX3" fmla="*/ 171911 w 4197891"/>
              <a:gd name="connsiteY3" fmla="*/ 1289215 h 2500764"/>
              <a:gd name="connsiteX4" fmla="*/ 194528 w 4197891"/>
              <a:gd name="connsiteY4" fmla="*/ 1289215 h 2500764"/>
              <a:gd name="connsiteX5" fmla="*/ 262384 w 4197891"/>
              <a:gd name="connsiteY5" fmla="*/ 1311832 h 2500764"/>
              <a:gd name="connsiteX6" fmla="*/ 217150 w 4197891"/>
              <a:gd name="connsiteY6" fmla="*/ 1311832 h 2500764"/>
              <a:gd name="connsiteX7" fmla="*/ 217150 w 4197891"/>
              <a:gd name="connsiteY7" fmla="*/ 1357071 h 2500764"/>
              <a:gd name="connsiteX8" fmla="*/ 194528 w 4197891"/>
              <a:gd name="connsiteY8" fmla="*/ 1357071 h 2500764"/>
              <a:gd name="connsiteX9" fmla="*/ 194528 w 4197891"/>
              <a:gd name="connsiteY9" fmla="*/ 1311832 h 2500764"/>
              <a:gd name="connsiteX10" fmla="*/ 171911 w 4197891"/>
              <a:gd name="connsiteY10" fmla="*/ 1311832 h 2500764"/>
              <a:gd name="connsiteX11" fmla="*/ 126677 w 4197891"/>
              <a:gd name="connsiteY11" fmla="*/ 1311832 h 2500764"/>
              <a:gd name="connsiteX12" fmla="*/ 104060 w 4197891"/>
              <a:gd name="connsiteY12" fmla="*/ 1311832 h 2500764"/>
              <a:gd name="connsiteX13" fmla="*/ 58821 w 4197891"/>
              <a:gd name="connsiteY13" fmla="*/ 1311832 h 2500764"/>
              <a:gd name="connsiteX14" fmla="*/ 579032 w 4197891"/>
              <a:gd name="connsiteY14" fmla="*/ 474977 h 2500764"/>
              <a:gd name="connsiteX15" fmla="*/ 601649 w 4197891"/>
              <a:gd name="connsiteY15" fmla="*/ 474977 h 2500764"/>
              <a:gd name="connsiteX16" fmla="*/ 601649 w 4197891"/>
              <a:gd name="connsiteY16" fmla="*/ 520212 h 2500764"/>
              <a:gd name="connsiteX17" fmla="*/ 579032 w 4197891"/>
              <a:gd name="connsiteY17" fmla="*/ 520212 h 2500764"/>
              <a:gd name="connsiteX18" fmla="*/ 488559 w 4197891"/>
              <a:gd name="connsiteY18" fmla="*/ 452360 h 2500764"/>
              <a:gd name="connsiteX19" fmla="*/ 511177 w 4197891"/>
              <a:gd name="connsiteY19" fmla="*/ 474977 h 2500764"/>
              <a:gd name="connsiteX20" fmla="*/ 488559 w 4197891"/>
              <a:gd name="connsiteY20" fmla="*/ 474977 h 2500764"/>
              <a:gd name="connsiteX21" fmla="*/ 443321 w 4197891"/>
              <a:gd name="connsiteY21" fmla="*/ 474977 h 2500764"/>
              <a:gd name="connsiteX22" fmla="*/ 420704 w 4197891"/>
              <a:gd name="connsiteY22" fmla="*/ 452360 h 2500764"/>
              <a:gd name="connsiteX23" fmla="*/ 443321 w 4197891"/>
              <a:gd name="connsiteY23" fmla="*/ 452360 h 2500764"/>
              <a:gd name="connsiteX24" fmla="*/ 443321 w 4197891"/>
              <a:gd name="connsiteY24" fmla="*/ 474977 h 2500764"/>
              <a:gd name="connsiteX25" fmla="*/ 556415 w 4197891"/>
              <a:gd name="connsiteY25" fmla="*/ 452356 h 2500764"/>
              <a:gd name="connsiteX26" fmla="*/ 579032 w 4197891"/>
              <a:gd name="connsiteY26" fmla="*/ 474977 h 2500764"/>
              <a:gd name="connsiteX27" fmla="*/ 556415 w 4197891"/>
              <a:gd name="connsiteY27" fmla="*/ 474977 h 2500764"/>
              <a:gd name="connsiteX28" fmla="*/ 375470 w 4197891"/>
              <a:gd name="connsiteY28" fmla="*/ 407122 h 2500764"/>
              <a:gd name="connsiteX29" fmla="*/ 420704 w 4197891"/>
              <a:gd name="connsiteY29" fmla="*/ 407122 h 2500764"/>
              <a:gd name="connsiteX30" fmla="*/ 420704 w 4197891"/>
              <a:gd name="connsiteY30" fmla="*/ 452360 h 2500764"/>
              <a:gd name="connsiteX31" fmla="*/ 420704 w 4197891"/>
              <a:gd name="connsiteY31" fmla="*/ 474977 h 2500764"/>
              <a:gd name="connsiteX32" fmla="*/ 375470 w 4197891"/>
              <a:gd name="connsiteY32" fmla="*/ 474977 h 2500764"/>
              <a:gd name="connsiteX33" fmla="*/ 352848 w 4197891"/>
              <a:gd name="connsiteY33" fmla="*/ 474977 h 2500764"/>
              <a:gd name="connsiteX34" fmla="*/ 352848 w 4197891"/>
              <a:gd name="connsiteY34" fmla="*/ 452360 h 2500764"/>
              <a:gd name="connsiteX35" fmla="*/ 284997 w 4197891"/>
              <a:gd name="connsiteY35" fmla="*/ 407122 h 2500764"/>
              <a:gd name="connsiteX36" fmla="*/ 330231 w 4197891"/>
              <a:gd name="connsiteY36" fmla="*/ 407122 h 2500764"/>
              <a:gd name="connsiteX37" fmla="*/ 352848 w 4197891"/>
              <a:gd name="connsiteY37" fmla="*/ 407122 h 2500764"/>
              <a:gd name="connsiteX38" fmla="*/ 352848 w 4197891"/>
              <a:gd name="connsiteY38" fmla="*/ 452360 h 2500764"/>
              <a:gd name="connsiteX39" fmla="*/ 330231 w 4197891"/>
              <a:gd name="connsiteY39" fmla="*/ 452360 h 2500764"/>
              <a:gd name="connsiteX40" fmla="*/ 284997 w 4197891"/>
              <a:gd name="connsiteY40" fmla="*/ 452360 h 2500764"/>
              <a:gd name="connsiteX41" fmla="*/ 217141 w 4197891"/>
              <a:gd name="connsiteY41" fmla="*/ 407122 h 2500764"/>
              <a:gd name="connsiteX42" fmla="*/ 284997 w 4197891"/>
              <a:gd name="connsiteY42" fmla="*/ 407122 h 2500764"/>
              <a:gd name="connsiteX43" fmla="*/ 262375 w 4197891"/>
              <a:gd name="connsiteY43" fmla="*/ 452360 h 2500764"/>
              <a:gd name="connsiteX44" fmla="*/ 217141 w 4197891"/>
              <a:gd name="connsiteY44" fmla="*/ 452360 h 2500764"/>
              <a:gd name="connsiteX45" fmla="*/ 126668 w 4197891"/>
              <a:gd name="connsiteY45" fmla="*/ 384504 h 2500764"/>
              <a:gd name="connsiteX46" fmla="*/ 171902 w 4197891"/>
              <a:gd name="connsiteY46" fmla="*/ 384504 h 2500764"/>
              <a:gd name="connsiteX47" fmla="*/ 217141 w 4197891"/>
              <a:gd name="connsiteY47" fmla="*/ 407122 h 2500764"/>
              <a:gd name="connsiteX48" fmla="*/ 194524 w 4197891"/>
              <a:gd name="connsiteY48" fmla="*/ 407122 h 2500764"/>
              <a:gd name="connsiteX49" fmla="*/ 171902 w 4197891"/>
              <a:gd name="connsiteY49" fmla="*/ 407122 h 2500764"/>
              <a:gd name="connsiteX50" fmla="*/ 126668 w 4197891"/>
              <a:gd name="connsiteY50" fmla="*/ 407122 h 2500764"/>
              <a:gd name="connsiteX51" fmla="*/ 0 w 4197891"/>
              <a:gd name="connsiteY51" fmla="*/ 369796 h 2500764"/>
              <a:gd name="connsiteX52" fmla="*/ 58826 w 4197891"/>
              <a:gd name="connsiteY52" fmla="*/ 384504 h 2500764"/>
              <a:gd name="connsiteX53" fmla="*/ 36204 w 4197891"/>
              <a:gd name="connsiteY53" fmla="*/ 384504 h 2500764"/>
              <a:gd name="connsiteX54" fmla="*/ 0 w 4197891"/>
              <a:gd name="connsiteY54" fmla="*/ 384504 h 2500764"/>
              <a:gd name="connsiteX55" fmla="*/ 1890869 w 4197891"/>
              <a:gd name="connsiteY55" fmla="*/ 248797 h 2500764"/>
              <a:gd name="connsiteX56" fmla="*/ 1936103 w 4197891"/>
              <a:gd name="connsiteY56" fmla="*/ 248797 h 2500764"/>
              <a:gd name="connsiteX57" fmla="*/ 1958721 w 4197891"/>
              <a:gd name="connsiteY57" fmla="*/ 294032 h 2500764"/>
              <a:gd name="connsiteX58" fmla="*/ 2003960 w 4197891"/>
              <a:gd name="connsiteY58" fmla="*/ 316649 h 2500764"/>
              <a:gd name="connsiteX59" fmla="*/ 1958721 w 4197891"/>
              <a:gd name="connsiteY59" fmla="*/ 316649 h 2500764"/>
              <a:gd name="connsiteX60" fmla="*/ 1958721 w 4197891"/>
              <a:gd name="connsiteY60" fmla="*/ 361878 h 2500764"/>
              <a:gd name="connsiteX61" fmla="*/ 1958721 w 4197891"/>
              <a:gd name="connsiteY61" fmla="*/ 361887 h 2500764"/>
              <a:gd name="connsiteX62" fmla="*/ 1936103 w 4197891"/>
              <a:gd name="connsiteY62" fmla="*/ 316649 h 2500764"/>
              <a:gd name="connsiteX63" fmla="*/ 1890869 w 4197891"/>
              <a:gd name="connsiteY63" fmla="*/ 316649 h 2500764"/>
              <a:gd name="connsiteX64" fmla="*/ 1890869 w 4197891"/>
              <a:gd name="connsiteY64" fmla="*/ 294032 h 2500764"/>
              <a:gd name="connsiteX65" fmla="*/ 1574221 w 4197891"/>
              <a:gd name="connsiteY65" fmla="*/ 248797 h 2500764"/>
              <a:gd name="connsiteX66" fmla="*/ 1619455 w 4197891"/>
              <a:gd name="connsiteY66" fmla="*/ 248797 h 2500764"/>
              <a:gd name="connsiteX67" fmla="*/ 1642072 w 4197891"/>
              <a:gd name="connsiteY67" fmla="*/ 248797 h 2500764"/>
              <a:gd name="connsiteX68" fmla="*/ 1664689 w 4197891"/>
              <a:gd name="connsiteY68" fmla="*/ 294032 h 2500764"/>
              <a:gd name="connsiteX69" fmla="*/ 1709928 w 4197891"/>
              <a:gd name="connsiteY69" fmla="*/ 248797 h 2500764"/>
              <a:gd name="connsiteX70" fmla="*/ 1732545 w 4197891"/>
              <a:gd name="connsiteY70" fmla="*/ 294032 h 2500764"/>
              <a:gd name="connsiteX71" fmla="*/ 1709928 w 4197891"/>
              <a:gd name="connsiteY71" fmla="*/ 294032 h 2500764"/>
              <a:gd name="connsiteX72" fmla="*/ 1709928 w 4197891"/>
              <a:gd name="connsiteY72" fmla="*/ 316649 h 2500764"/>
              <a:gd name="connsiteX73" fmla="*/ 1732545 w 4197891"/>
              <a:gd name="connsiteY73" fmla="*/ 316649 h 2500764"/>
              <a:gd name="connsiteX74" fmla="*/ 1777780 w 4197891"/>
              <a:gd name="connsiteY74" fmla="*/ 294032 h 2500764"/>
              <a:gd name="connsiteX75" fmla="*/ 1800396 w 4197891"/>
              <a:gd name="connsiteY75" fmla="*/ 294032 h 2500764"/>
              <a:gd name="connsiteX76" fmla="*/ 1800396 w 4197891"/>
              <a:gd name="connsiteY76" fmla="*/ 316649 h 2500764"/>
              <a:gd name="connsiteX77" fmla="*/ 1845635 w 4197891"/>
              <a:gd name="connsiteY77" fmla="*/ 316649 h 2500764"/>
              <a:gd name="connsiteX78" fmla="*/ 1868252 w 4197891"/>
              <a:gd name="connsiteY78" fmla="*/ 316649 h 2500764"/>
              <a:gd name="connsiteX79" fmla="*/ 1958721 w 4197891"/>
              <a:gd name="connsiteY79" fmla="*/ 361887 h 2500764"/>
              <a:gd name="connsiteX80" fmla="*/ 2003960 w 4197891"/>
              <a:gd name="connsiteY80" fmla="*/ 361887 h 2500764"/>
              <a:gd name="connsiteX81" fmla="*/ 2026576 w 4197891"/>
              <a:gd name="connsiteY81" fmla="*/ 361887 h 2500764"/>
              <a:gd name="connsiteX82" fmla="*/ 2071811 w 4197891"/>
              <a:gd name="connsiteY82" fmla="*/ 361887 h 2500764"/>
              <a:gd name="connsiteX83" fmla="*/ 2071811 w 4197891"/>
              <a:gd name="connsiteY83" fmla="*/ 384504 h 2500764"/>
              <a:gd name="connsiteX84" fmla="*/ 2094428 w 4197891"/>
              <a:gd name="connsiteY84" fmla="*/ 384504 h 2500764"/>
              <a:gd name="connsiteX85" fmla="*/ 2117050 w 4197891"/>
              <a:gd name="connsiteY85" fmla="*/ 384504 h 2500764"/>
              <a:gd name="connsiteX86" fmla="*/ 2117050 w 4197891"/>
              <a:gd name="connsiteY86" fmla="*/ 407122 h 2500764"/>
              <a:gd name="connsiteX87" fmla="*/ 2162284 w 4197891"/>
              <a:gd name="connsiteY87" fmla="*/ 407122 h 2500764"/>
              <a:gd name="connsiteX88" fmla="*/ 2184901 w 4197891"/>
              <a:gd name="connsiteY88" fmla="*/ 407122 h 2500764"/>
              <a:gd name="connsiteX89" fmla="*/ 2184901 w 4197891"/>
              <a:gd name="connsiteY89" fmla="*/ 452356 h 2500764"/>
              <a:gd name="connsiteX90" fmla="*/ 2230135 w 4197891"/>
              <a:gd name="connsiteY90" fmla="*/ 452356 h 2500764"/>
              <a:gd name="connsiteX91" fmla="*/ 2252757 w 4197891"/>
              <a:gd name="connsiteY91" fmla="*/ 474977 h 2500764"/>
              <a:gd name="connsiteX92" fmla="*/ 2297991 w 4197891"/>
              <a:gd name="connsiteY92" fmla="*/ 474977 h 2500764"/>
              <a:gd name="connsiteX93" fmla="*/ 2320608 w 4197891"/>
              <a:gd name="connsiteY93" fmla="*/ 474977 h 2500764"/>
              <a:gd name="connsiteX94" fmla="*/ 2388464 w 4197891"/>
              <a:gd name="connsiteY94" fmla="*/ 520212 h 2500764"/>
              <a:gd name="connsiteX95" fmla="*/ 2411081 w 4197891"/>
              <a:gd name="connsiteY95" fmla="*/ 520212 h 2500764"/>
              <a:gd name="connsiteX96" fmla="*/ 2456315 w 4197891"/>
              <a:gd name="connsiteY96" fmla="*/ 520212 h 2500764"/>
              <a:gd name="connsiteX97" fmla="*/ 2456315 w 4197891"/>
              <a:gd name="connsiteY97" fmla="*/ 474977 h 2500764"/>
              <a:gd name="connsiteX98" fmla="*/ 2456315 w 4197891"/>
              <a:gd name="connsiteY98" fmla="*/ 452356 h 2500764"/>
              <a:gd name="connsiteX99" fmla="*/ 2456315 w 4197891"/>
              <a:gd name="connsiteY99" fmla="*/ 407122 h 2500764"/>
              <a:gd name="connsiteX100" fmla="*/ 2388464 w 4197891"/>
              <a:gd name="connsiteY100" fmla="*/ 384504 h 2500764"/>
              <a:gd name="connsiteX101" fmla="*/ 2343225 w 4197891"/>
              <a:gd name="connsiteY101" fmla="*/ 361887 h 2500764"/>
              <a:gd name="connsiteX102" fmla="*/ 2297991 w 4197891"/>
              <a:gd name="connsiteY102" fmla="*/ 316649 h 2500764"/>
              <a:gd name="connsiteX103" fmla="*/ 2230135 w 4197891"/>
              <a:gd name="connsiteY103" fmla="*/ 294032 h 2500764"/>
              <a:gd name="connsiteX104" fmla="*/ 2117050 w 4197891"/>
              <a:gd name="connsiteY104" fmla="*/ 248797 h 2500764"/>
              <a:gd name="connsiteX105" fmla="*/ 2184901 w 4197891"/>
              <a:gd name="connsiteY105" fmla="*/ 248797 h 2500764"/>
              <a:gd name="connsiteX106" fmla="*/ 2252757 w 4197891"/>
              <a:gd name="connsiteY106" fmla="*/ 294032 h 2500764"/>
              <a:gd name="connsiteX107" fmla="*/ 2320608 w 4197891"/>
              <a:gd name="connsiteY107" fmla="*/ 316649 h 2500764"/>
              <a:gd name="connsiteX108" fmla="*/ 2388464 w 4197891"/>
              <a:gd name="connsiteY108" fmla="*/ 361887 h 2500764"/>
              <a:gd name="connsiteX109" fmla="*/ 2388464 w 4197891"/>
              <a:gd name="connsiteY109" fmla="*/ 316649 h 2500764"/>
              <a:gd name="connsiteX110" fmla="*/ 2343225 w 4197891"/>
              <a:gd name="connsiteY110" fmla="*/ 316649 h 2500764"/>
              <a:gd name="connsiteX111" fmla="*/ 2343225 w 4197891"/>
              <a:gd name="connsiteY111" fmla="*/ 294032 h 2500764"/>
              <a:gd name="connsiteX112" fmla="*/ 2320608 w 4197891"/>
              <a:gd name="connsiteY112" fmla="*/ 294032 h 2500764"/>
              <a:gd name="connsiteX113" fmla="*/ 2320608 w 4197891"/>
              <a:gd name="connsiteY113" fmla="*/ 248797 h 2500764"/>
              <a:gd name="connsiteX114" fmla="*/ 2343225 w 4197891"/>
              <a:gd name="connsiteY114" fmla="*/ 248797 h 2500764"/>
              <a:gd name="connsiteX115" fmla="*/ 2388464 w 4197891"/>
              <a:gd name="connsiteY115" fmla="*/ 248797 h 2500764"/>
              <a:gd name="connsiteX116" fmla="*/ 2411081 w 4197891"/>
              <a:gd name="connsiteY116" fmla="*/ 248797 h 2500764"/>
              <a:gd name="connsiteX117" fmla="*/ 2456315 w 4197891"/>
              <a:gd name="connsiteY117" fmla="*/ 294032 h 2500764"/>
              <a:gd name="connsiteX118" fmla="*/ 2478932 w 4197891"/>
              <a:gd name="connsiteY118" fmla="*/ 316649 h 2500764"/>
              <a:gd name="connsiteX119" fmla="*/ 2524171 w 4197891"/>
              <a:gd name="connsiteY119" fmla="*/ 361887 h 2500764"/>
              <a:gd name="connsiteX120" fmla="*/ 2546788 w 4197891"/>
              <a:gd name="connsiteY120" fmla="*/ 361887 h 2500764"/>
              <a:gd name="connsiteX121" fmla="*/ 2546788 w 4197891"/>
              <a:gd name="connsiteY121" fmla="*/ 384504 h 2500764"/>
              <a:gd name="connsiteX122" fmla="*/ 2569405 w 4197891"/>
              <a:gd name="connsiteY122" fmla="*/ 407122 h 2500764"/>
              <a:gd name="connsiteX123" fmla="*/ 2614639 w 4197891"/>
              <a:gd name="connsiteY123" fmla="*/ 407122 h 2500764"/>
              <a:gd name="connsiteX124" fmla="*/ 2614639 w 4197891"/>
              <a:gd name="connsiteY124" fmla="*/ 452356 h 2500764"/>
              <a:gd name="connsiteX125" fmla="*/ 2682495 w 4197891"/>
              <a:gd name="connsiteY125" fmla="*/ 474977 h 2500764"/>
              <a:gd name="connsiteX126" fmla="*/ 2727729 w 4197891"/>
              <a:gd name="connsiteY126" fmla="*/ 520212 h 2500764"/>
              <a:gd name="connsiteX127" fmla="*/ 2772963 w 4197891"/>
              <a:gd name="connsiteY127" fmla="*/ 542829 h 2500764"/>
              <a:gd name="connsiteX128" fmla="*/ 2863436 w 4197891"/>
              <a:gd name="connsiteY128" fmla="*/ 588063 h 2500764"/>
              <a:gd name="connsiteX129" fmla="*/ 2840819 w 4197891"/>
              <a:gd name="connsiteY129" fmla="*/ 588063 h 2500764"/>
              <a:gd name="connsiteX130" fmla="*/ 2863436 w 4197891"/>
              <a:gd name="connsiteY130" fmla="*/ 610680 h 2500764"/>
              <a:gd name="connsiteX131" fmla="*/ 2908671 w 4197891"/>
              <a:gd name="connsiteY131" fmla="*/ 610680 h 2500764"/>
              <a:gd name="connsiteX132" fmla="*/ 2953909 w 4197891"/>
              <a:gd name="connsiteY132" fmla="*/ 633302 h 2500764"/>
              <a:gd name="connsiteX133" fmla="*/ 2999143 w 4197891"/>
              <a:gd name="connsiteY133" fmla="*/ 678536 h 2500764"/>
              <a:gd name="connsiteX134" fmla="*/ 3021760 w 4197891"/>
              <a:gd name="connsiteY134" fmla="*/ 701153 h 2500764"/>
              <a:gd name="connsiteX135" fmla="*/ 3066999 w 4197891"/>
              <a:gd name="connsiteY135" fmla="*/ 746387 h 2500764"/>
              <a:gd name="connsiteX136" fmla="*/ 3089616 w 4197891"/>
              <a:gd name="connsiteY136" fmla="*/ 746387 h 2500764"/>
              <a:gd name="connsiteX137" fmla="*/ 3134851 w 4197891"/>
              <a:gd name="connsiteY137" fmla="*/ 769009 h 2500764"/>
              <a:gd name="connsiteX138" fmla="*/ 3157468 w 4197891"/>
              <a:gd name="connsiteY138" fmla="*/ 814243 h 2500764"/>
              <a:gd name="connsiteX139" fmla="*/ 3180085 w 4197891"/>
              <a:gd name="connsiteY139" fmla="*/ 836860 h 2500764"/>
              <a:gd name="connsiteX140" fmla="*/ 3225324 w 4197891"/>
              <a:gd name="connsiteY140" fmla="*/ 836860 h 2500764"/>
              <a:gd name="connsiteX141" fmla="*/ 3225324 w 4197891"/>
              <a:gd name="connsiteY141" fmla="*/ 859477 h 2500764"/>
              <a:gd name="connsiteX142" fmla="*/ 3247941 w 4197891"/>
              <a:gd name="connsiteY142" fmla="*/ 904716 h 2500764"/>
              <a:gd name="connsiteX143" fmla="*/ 3293175 w 4197891"/>
              <a:gd name="connsiteY143" fmla="*/ 927333 h 2500764"/>
              <a:gd name="connsiteX144" fmla="*/ 3315796 w 4197891"/>
              <a:gd name="connsiteY144" fmla="*/ 927333 h 2500764"/>
              <a:gd name="connsiteX145" fmla="*/ 3315796 w 4197891"/>
              <a:gd name="connsiteY145" fmla="*/ 972567 h 2500764"/>
              <a:gd name="connsiteX146" fmla="*/ 3315796 w 4197891"/>
              <a:gd name="connsiteY146" fmla="*/ 995184 h 2500764"/>
              <a:gd name="connsiteX147" fmla="*/ 3293175 w 4197891"/>
              <a:gd name="connsiteY147" fmla="*/ 995184 h 2500764"/>
              <a:gd name="connsiteX148" fmla="*/ 3293175 w 4197891"/>
              <a:gd name="connsiteY148" fmla="*/ 972567 h 2500764"/>
              <a:gd name="connsiteX149" fmla="*/ 3247941 w 4197891"/>
              <a:gd name="connsiteY149" fmla="*/ 927333 h 2500764"/>
              <a:gd name="connsiteX150" fmla="*/ 3225324 w 4197891"/>
              <a:gd name="connsiteY150" fmla="*/ 904716 h 2500764"/>
              <a:gd name="connsiteX151" fmla="*/ 3225324 w 4197891"/>
              <a:gd name="connsiteY151" fmla="*/ 927333 h 2500764"/>
              <a:gd name="connsiteX152" fmla="*/ 3180085 w 4197891"/>
              <a:gd name="connsiteY152" fmla="*/ 972567 h 2500764"/>
              <a:gd name="connsiteX153" fmla="*/ 3180085 w 4197891"/>
              <a:gd name="connsiteY153" fmla="*/ 995184 h 2500764"/>
              <a:gd name="connsiteX154" fmla="*/ 3225324 w 4197891"/>
              <a:gd name="connsiteY154" fmla="*/ 995184 h 2500764"/>
              <a:gd name="connsiteX155" fmla="*/ 3225324 w 4197891"/>
              <a:gd name="connsiteY155" fmla="*/ 1040423 h 2500764"/>
              <a:gd name="connsiteX156" fmla="*/ 3247941 w 4197891"/>
              <a:gd name="connsiteY156" fmla="*/ 1040423 h 2500764"/>
              <a:gd name="connsiteX157" fmla="*/ 3293175 w 4197891"/>
              <a:gd name="connsiteY157" fmla="*/ 1040423 h 2500764"/>
              <a:gd name="connsiteX158" fmla="*/ 3293175 w 4197891"/>
              <a:gd name="connsiteY158" fmla="*/ 1063040 h 2500764"/>
              <a:gd name="connsiteX159" fmla="*/ 3315796 w 4197891"/>
              <a:gd name="connsiteY159" fmla="*/ 1085657 h 2500764"/>
              <a:gd name="connsiteX160" fmla="*/ 3361031 w 4197891"/>
              <a:gd name="connsiteY160" fmla="*/ 1130891 h 2500764"/>
              <a:gd name="connsiteX161" fmla="*/ 3383648 w 4197891"/>
              <a:gd name="connsiteY161" fmla="*/ 1085657 h 2500764"/>
              <a:gd name="connsiteX162" fmla="*/ 3383648 w 4197891"/>
              <a:gd name="connsiteY162" fmla="*/ 1130891 h 2500764"/>
              <a:gd name="connsiteX163" fmla="*/ 3406265 w 4197891"/>
              <a:gd name="connsiteY163" fmla="*/ 1153508 h 2500764"/>
              <a:gd name="connsiteX164" fmla="*/ 3406265 w 4197891"/>
              <a:gd name="connsiteY164" fmla="*/ 1130891 h 2500764"/>
              <a:gd name="connsiteX165" fmla="*/ 3451499 w 4197891"/>
              <a:gd name="connsiteY165" fmla="*/ 1153508 h 2500764"/>
              <a:gd name="connsiteX166" fmla="*/ 3451499 w 4197891"/>
              <a:gd name="connsiteY166" fmla="*/ 1198747 h 2500764"/>
              <a:gd name="connsiteX167" fmla="*/ 3474121 w 4197891"/>
              <a:gd name="connsiteY167" fmla="*/ 1198747 h 2500764"/>
              <a:gd name="connsiteX168" fmla="*/ 3474121 w 4197891"/>
              <a:gd name="connsiteY168" fmla="*/ 1153508 h 2500764"/>
              <a:gd name="connsiteX169" fmla="*/ 3451499 w 4197891"/>
              <a:gd name="connsiteY169" fmla="*/ 1130891 h 2500764"/>
              <a:gd name="connsiteX170" fmla="*/ 3451499 w 4197891"/>
              <a:gd name="connsiteY170" fmla="*/ 1085657 h 2500764"/>
              <a:gd name="connsiteX171" fmla="*/ 3406265 w 4197891"/>
              <a:gd name="connsiteY171" fmla="*/ 1085657 h 2500764"/>
              <a:gd name="connsiteX172" fmla="*/ 3406265 w 4197891"/>
              <a:gd name="connsiteY172" fmla="*/ 1063040 h 2500764"/>
              <a:gd name="connsiteX173" fmla="*/ 3383648 w 4197891"/>
              <a:gd name="connsiteY173" fmla="*/ 1063040 h 2500764"/>
              <a:gd name="connsiteX174" fmla="*/ 3361031 w 4197891"/>
              <a:gd name="connsiteY174" fmla="*/ 1063040 h 2500764"/>
              <a:gd name="connsiteX175" fmla="*/ 3361031 w 4197891"/>
              <a:gd name="connsiteY175" fmla="*/ 1040423 h 2500764"/>
              <a:gd name="connsiteX176" fmla="*/ 3361031 w 4197891"/>
              <a:gd name="connsiteY176" fmla="*/ 995184 h 2500764"/>
              <a:gd name="connsiteX177" fmla="*/ 3361031 w 4197891"/>
              <a:gd name="connsiteY177" fmla="*/ 972567 h 2500764"/>
              <a:gd name="connsiteX178" fmla="*/ 3361031 w 4197891"/>
              <a:gd name="connsiteY178" fmla="*/ 927333 h 2500764"/>
              <a:gd name="connsiteX179" fmla="*/ 3383648 w 4197891"/>
              <a:gd name="connsiteY179" fmla="*/ 927333 h 2500764"/>
              <a:gd name="connsiteX180" fmla="*/ 3406265 w 4197891"/>
              <a:gd name="connsiteY180" fmla="*/ 972567 h 2500764"/>
              <a:gd name="connsiteX181" fmla="*/ 3451499 w 4197891"/>
              <a:gd name="connsiteY181" fmla="*/ 995184 h 2500764"/>
              <a:gd name="connsiteX182" fmla="*/ 3474121 w 4197891"/>
              <a:gd name="connsiteY182" fmla="*/ 1040423 h 2500764"/>
              <a:gd name="connsiteX183" fmla="*/ 3519355 w 4197891"/>
              <a:gd name="connsiteY183" fmla="*/ 1063040 h 2500764"/>
              <a:gd name="connsiteX184" fmla="*/ 3519355 w 4197891"/>
              <a:gd name="connsiteY184" fmla="*/ 1085657 h 2500764"/>
              <a:gd name="connsiteX185" fmla="*/ 3541972 w 4197891"/>
              <a:gd name="connsiteY185" fmla="*/ 1085657 h 2500764"/>
              <a:gd name="connsiteX186" fmla="*/ 3587211 w 4197891"/>
              <a:gd name="connsiteY186" fmla="*/ 1130891 h 2500764"/>
              <a:gd name="connsiteX187" fmla="*/ 3609828 w 4197891"/>
              <a:gd name="connsiteY187" fmla="*/ 1130891 h 2500764"/>
              <a:gd name="connsiteX188" fmla="*/ 3609828 w 4197891"/>
              <a:gd name="connsiteY188" fmla="*/ 1085657 h 2500764"/>
              <a:gd name="connsiteX189" fmla="*/ 3609828 w 4197891"/>
              <a:gd name="connsiteY189" fmla="*/ 1063040 h 2500764"/>
              <a:gd name="connsiteX190" fmla="*/ 3632445 w 4197891"/>
              <a:gd name="connsiteY190" fmla="*/ 1063040 h 2500764"/>
              <a:gd name="connsiteX191" fmla="*/ 3632445 w 4197891"/>
              <a:gd name="connsiteY191" fmla="*/ 1040423 h 2500764"/>
              <a:gd name="connsiteX192" fmla="*/ 3609828 w 4197891"/>
              <a:gd name="connsiteY192" fmla="*/ 995184 h 2500764"/>
              <a:gd name="connsiteX193" fmla="*/ 3609828 w 4197891"/>
              <a:gd name="connsiteY193" fmla="*/ 972567 h 2500764"/>
              <a:gd name="connsiteX194" fmla="*/ 3609828 w 4197891"/>
              <a:gd name="connsiteY194" fmla="*/ 927333 h 2500764"/>
              <a:gd name="connsiteX195" fmla="*/ 3677679 w 4197891"/>
              <a:gd name="connsiteY195" fmla="*/ 904716 h 2500764"/>
              <a:gd name="connsiteX196" fmla="*/ 3745535 w 4197891"/>
              <a:gd name="connsiteY196" fmla="*/ 859477 h 2500764"/>
              <a:gd name="connsiteX197" fmla="*/ 3768152 w 4197891"/>
              <a:gd name="connsiteY197" fmla="*/ 859477 h 2500764"/>
              <a:gd name="connsiteX198" fmla="*/ 3745535 w 4197891"/>
              <a:gd name="connsiteY198" fmla="*/ 904716 h 2500764"/>
              <a:gd name="connsiteX199" fmla="*/ 3700296 w 4197891"/>
              <a:gd name="connsiteY199" fmla="*/ 904716 h 2500764"/>
              <a:gd name="connsiteX200" fmla="*/ 3768152 w 4197891"/>
              <a:gd name="connsiteY200" fmla="*/ 927333 h 2500764"/>
              <a:gd name="connsiteX201" fmla="*/ 3768152 w 4197891"/>
              <a:gd name="connsiteY201" fmla="*/ 972567 h 2500764"/>
              <a:gd name="connsiteX202" fmla="*/ 3790769 w 4197891"/>
              <a:gd name="connsiteY202" fmla="*/ 972567 h 2500764"/>
              <a:gd name="connsiteX203" fmla="*/ 3768152 w 4197891"/>
              <a:gd name="connsiteY203" fmla="*/ 995184 h 2500764"/>
              <a:gd name="connsiteX204" fmla="*/ 3768152 w 4197891"/>
              <a:gd name="connsiteY204" fmla="*/ 1040423 h 2500764"/>
              <a:gd name="connsiteX205" fmla="*/ 3745535 w 4197891"/>
              <a:gd name="connsiteY205" fmla="*/ 1040423 h 2500764"/>
              <a:gd name="connsiteX206" fmla="*/ 3700296 w 4197891"/>
              <a:gd name="connsiteY206" fmla="*/ 1040423 h 2500764"/>
              <a:gd name="connsiteX207" fmla="*/ 3677679 w 4197891"/>
              <a:gd name="connsiteY207" fmla="*/ 1040423 h 2500764"/>
              <a:gd name="connsiteX208" fmla="*/ 3677679 w 4197891"/>
              <a:gd name="connsiteY208" fmla="*/ 1063040 h 2500764"/>
              <a:gd name="connsiteX209" fmla="*/ 3700296 w 4197891"/>
              <a:gd name="connsiteY209" fmla="*/ 1130891 h 2500764"/>
              <a:gd name="connsiteX210" fmla="*/ 3700296 w 4197891"/>
              <a:gd name="connsiteY210" fmla="*/ 1153508 h 2500764"/>
              <a:gd name="connsiteX211" fmla="*/ 3700296 w 4197891"/>
              <a:gd name="connsiteY211" fmla="*/ 1221364 h 2500764"/>
              <a:gd name="connsiteX212" fmla="*/ 3700296 w 4197891"/>
              <a:gd name="connsiteY212" fmla="*/ 1266598 h 2500764"/>
              <a:gd name="connsiteX213" fmla="*/ 3745535 w 4197891"/>
              <a:gd name="connsiteY213" fmla="*/ 1289215 h 2500764"/>
              <a:gd name="connsiteX214" fmla="*/ 3745535 w 4197891"/>
              <a:gd name="connsiteY214" fmla="*/ 1311832 h 2500764"/>
              <a:gd name="connsiteX215" fmla="*/ 3700296 w 4197891"/>
              <a:gd name="connsiteY215" fmla="*/ 1311832 h 2500764"/>
              <a:gd name="connsiteX216" fmla="*/ 3700296 w 4197891"/>
              <a:gd name="connsiteY216" fmla="*/ 1357071 h 2500764"/>
              <a:gd name="connsiteX217" fmla="*/ 3700296 w 4197891"/>
              <a:gd name="connsiteY217" fmla="*/ 1379688 h 2500764"/>
              <a:gd name="connsiteX218" fmla="*/ 3745535 w 4197891"/>
              <a:gd name="connsiteY218" fmla="*/ 1424922 h 2500764"/>
              <a:gd name="connsiteX219" fmla="*/ 3768152 w 4197891"/>
              <a:gd name="connsiteY219" fmla="*/ 1447539 h 2500764"/>
              <a:gd name="connsiteX220" fmla="*/ 3790769 w 4197891"/>
              <a:gd name="connsiteY220" fmla="*/ 1447539 h 2500764"/>
              <a:gd name="connsiteX221" fmla="*/ 3790769 w 4197891"/>
              <a:gd name="connsiteY221" fmla="*/ 1470161 h 2500764"/>
              <a:gd name="connsiteX222" fmla="*/ 3790769 w 4197891"/>
              <a:gd name="connsiteY222" fmla="*/ 1515395 h 2500764"/>
              <a:gd name="connsiteX223" fmla="*/ 3790769 w 4197891"/>
              <a:gd name="connsiteY223" fmla="*/ 1538012 h 2500764"/>
              <a:gd name="connsiteX224" fmla="*/ 3836003 w 4197891"/>
              <a:gd name="connsiteY224" fmla="*/ 1538012 h 2500764"/>
              <a:gd name="connsiteX225" fmla="*/ 3858625 w 4197891"/>
              <a:gd name="connsiteY225" fmla="*/ 1538012 h 2500764"/>
              <a:gd name="connsiteX226" fmla="*/ 3903859 w 4197891"/>
              <a:gd name="connsiteY226" fmla="*/ 1583247 h 2500764"/>
              <a:gd name="connsiteX227" fmla="*/ 3903859 w 4197891"/>
              <a:gd name="connsiteY227" fmla="*/ 1605868 h 2500764"/>
              <a:gd name="connsiteX228" fmla="*/ 3926476 w 4197891"/>
              <a:gd name="connsiteY228" fmla="*/ 1651102 h 2500764"/>
              <a:gd name="connsiteX229" fmla="*/ 3926476 w 4197891"/>
              <a:gd name="connsiteY229" fmla="*/ 1673720 h 2500764"/>
              <a:gd name="connsiteX230" fmla="*/ 3971710 w 4197891"/>
              <a:gd name="connsiteY230" fmla="*/ 1673720 h 2500764"/>
              <a:gd name="connsiteX231" fmla="*/ 3971710 w 4197891"/>
              <a:gd name="connsiteY231" fmla="*/ 1696337 h 2500764"/>
              <a:gd name="connsiteX232" fmla="*/ 3994327 w 4197891"/>
              <a:gd name="connsiteY232" fmla="*/ 1696337 h 2500764"/>
              <a:gd name="connsiteX233" fmla="*/ 4016949 w 4197891"/>
              <a:gd name="connsiteY233" fmla="*/ 1741571 h 2500764"/>
              <a:gd name="connsiteX234" fmla="*/ 4016949 w 4197891"/>
              <a:gd name="connsiteY234" fmla="*/ 1764193 h 2500764"/>
              <a:gd name="connsiteX235" fmla="*/ 4016949 w 4197891"/>
              <a:gd name="connsiteY235" fmla="*/ 1832044 h 2500764"/>
              <a:gd name="connsiteX236" fmla="*/ 4062183 w 4197891"/>
              <a:gd name="connsiteY236" fmla="*/ 1877278 h 2500764"/>
              <a:gd name="connsiteX237" fmla="*/ 4062183 w 4197891"/>
              <a:gd name="connsiteY237" fmla="*/ 1899900 h 2500764"/>
              <a:gd name="connsiteX238" fmla="*/ 4084800 w 4197891"/>
              <a:gd name="connsiteY238" fmla="*/ 1899900 h 2500764"/>
              <a:gd name="connsiteX239" fmla="*/ 4084800 w 4197891"/>
              <a:gd name="connsiteY239" fmla="*/ 1922517 h 2500764"/>
              <a:gd name="connsiteX240" fmla="*/ 4130039 w 4197891"/>
              <a:gd name="connsiteY240" fmla="*/ 1967751 h 2500764"/>
              <a:gd name="connsiteX241" fmla="*/ 4130039 w 4197891"/>
              <a:gd name="connsiteY241" fmla="*/ 1990368 h 2500764"/>
              <a:gd name="connsiteX242" fmla="*/ 4130039 w 4197891"/>
              <a:gd name="connsiteY242" fmla="*/ 2035607 h 2500764"/>
              <a:gd name="connsiteX243" fmla="*/ 4130039 w 4197891"/>
              <a:gd name="connsiteY243" fmla="*/ 2058224 h 2500764"/>
              <a:gd name="connsiteX244" fmla="*/ 4130039 w 4197891"/>
              <a:gd name="connsiteY244" fmla="*/ 2103458 h 2500764"/>
              <a:gd name="connsiteX245" fmla="*/ 4152656 w 4197891"/>
              <a:gd name="connsiteY245" fmla="*/ 2126075 h 2500764"/>
              <a:gd name="connsiteX246" fmla="*/ 4152656 w 4197891"/>
              <a:gd name="connsiteY246" fmla="*/ 2148692 h 2500764"/>
              <a:gd name="connsiteX247" fmla="*/ 4197891 w 4197891"/>
              <a:gd name="connsiteY247" fmla="*/ 2193931 h 2500764"/>
              <a:gd name="connsiteX248" fmla="*/ 4197891 w 4197891"/>
              <a:gd name="connsiteY248" fmla="*/ 2216548 h 2500764"/>
              <a:gd name="connsiteX249" fmla="*/ 4197891 w 4197891"/>
              <a:gd name="connsiteY249" fmla="*/ 2284399 h 2500764"/>
              <a:gd name="connsiteX250" fmla="*/ 4197891 w 4197891"/>
              <a:gd name="connsiteY250" fmla="*/ 2329638 h 2500764"/>
              <a:gd name="connsiteX251" fmla="*/ 4197891 w 4197891"/>
              <a:gd name="connsiteY251" fmla="*/ 2352255 h 2500764"/>
              <a:gd name="connsiteX252" fmla="*/ 4197891 w 4197891"/>
              <a:gd name="connsiteY252" fmla="*/ 2374872 h 2500764"/>
              <a:gd name="connsiteX253" fmla="*/ 4197891 w 4197891"/>
              <a:gd name="connsiteY253" fmla="*/ 2420106 h 2500764"/>
              <a:gd name="connsiteX254" fmla="*/ 4197891 w 4197891"/>
              <a:gd name="connsiteY254" fmla="*/ 2442723 h 2500764"/>
              <a:gd name="connsiteX255" fmla="*/ 4197891 w 4197891"/>
              <a:gd name="connsiteY255" fmla="*/ 2487962 h 2500764"/>
              <a:gd name="connsiteX256" fmla="*/ 4197891 w 4197891"/>
              <a:gd name="connsiteY256" fmla="*/ 2500764 h 2500764"/>
              <a:gd name="connsiteX257" fmla="*/ 0 w 4197891"/>
              <a:gd name="connsiteY257" fmla="*/ 2500764 h 2500764"/>
              <a:gd name="connsiteX258" fmla="*/ 0 w 4197891"/>
              <a:gd name="connsiteY258" fmla="*/ 1896889 h 2500764"/>
              <a:gd name="connsiteX259" fmla="*/ 58821 w 4197891"/>
              <a:gd name="connsiteY259" fmla="*/ 1877278 h 2500764"/>
              <a:gd name="connsiteX260" fmla="*/ 126677 w 4197891"/>
              <a:gd name="connsiteY260" fmla="*/ 1832044 h 2500764"/>
              <a:gd name="connsiteX261" fmla="*/ 217150 w 4197891"/>
              <a:gd name="connsiteY261" fmla="*/ 1809427 h 2500764"/>
              <a:gd name="connsiteX262" fmla="*/ 285001 w 4197891"/>
              <a:gd name="connsiteY262" fmla="*/ 1764193 h 2500764"/>
              <a:gd name="connsiteX263" fmla="*/ 375474 w 4197891"/>
              <a:gd name="connsiteY263" fmla="*/ 1741571 h 2500764"/>
              <a:gd name="connsiteX264" fmla="*/ 488564 w 4197891"/>
              <a:gd name="connsiteY264" fmla="*/ 1696337 h 2500764"/>
              <a:gd name="connsiteX265" fmla="*/ 556415 w 4197891"/>
              <a:gd name="connsiteY265" fmla="*/ 1673720 h 2500764"/>
              <a:gd name="connsiteX266" fmla="*/ 737357 w 4197891"/>
              <a:gd name="connsiteY266" fmla="*/ 1651102 h 2500764"/>
              <a:gd name="connsiteX267" fmla="*/ 940920 w 4197891"/>
              <a:gd name="connsiteY267" fmla="*/ 1651102 h 2500764"/>
              <a:gd name="connsiteX268" fmla="*/ 940920 w 4197891"/>
              <a:gd name="connsiteY268" fmla="*/ 1605868 h 2500764"/>
              <a:gd name="connsiteX269" fmla="*/ 1008771 w 4197891"/>
              <a:gd name="connsiteY269" fmla="*/ 1605868 h 2500764"/>
              <a:gd name="connsiteX270" fmla="*/ 1031393 w 4197891"/>
              <a:gd name="connsiteY270" fmla="*/ 1605868 h 2500764"/>
              <a:gd name="connsiteX271" fmla="*/ 1054010 w 4197891"/>
              <a:gd name="connsiteY271" fmla="*/ 1605868 h 2500764"/>
              <a:gd name="connsiteX272" fmla="*/ 1054010 w 4197891"/>
              <a:gd name="connsiteY272" fmla="*/ 1583247 h 2500764"/>
              <a:gd name="connsiteX273" fmla="*/ 1099244 w 4197891"/>
              <a:gd name="connsiteY273" fmla="*/ 1605868 h 2500764"/>
              <a:gd name="connsiteX274" fmla="*/ 1099244 w 4197891"/>
              <a:gd name="connsiteY274" fmla="*/ 1583247 h 2500764"/>
              <a:gd name="connsiteX275" fmla="*/ 1054010 w 4197891"/>
              <a:gd name="connsiteY275" fmla="*/ 1538012 h 2500764"/>
              <a:gd name="connsiteX276" fmla="*/ 1031393 w 4197891"/>
              <a:gd name="connsiteY276" fmla="*/ 1515395 h 2500764"/>
              <a:gd name="connsiteX277" fmla="*/ 1008771 w 4197891"/>
              <a:gd name="connsiteY277" fmla="*/ 1515395 h 2500764"/>
              <a:gd name="connsiteX278" fmla="*/ 963537 w 4197891"/>
              <a:gd name="connsiteY278" fmla="*/ 1538012 h 2500764"/>
              <a:gd name="connsiteX279" fmla="*/ 963537 w 4197891"/>
              <a:gd name="connsiteY279" fmla="*/ 1515395 h 2500764"/>
              <a:gd name="connsiteX280" fmla="*/ 963537 w 4197891"/>
              <a:gd name="connsiteY280" fmla="*/ 1470161 h 2500764"/>
              <a:gd name="connsiteX281" fmla="*/ 940920 w 4197891"/>
              <a:gd name="connsiteY281" fmla="*/ 1470161 h 2500764"/>
              <a:gd name="connsiteX282" fmla="*/ 895685 w 4197891"/>
              <a:gd name="connsiteY282" fmla="*/ 1470161 h 2500764"/>
              <a:gd name="connsiteX283" fmla="*/ 873064 w 4197891"/>
              <a:gd name="connsiteY283" fmla="*/ 1470161 h 2500764"/>
              <a:gd name="connsiteX284" fmla="*/ 827830 w 4197891"/>
              <a:gd name="connsiteY284" fmla="*/ 1470161 h 2500764"/>
              <a:gd name="connsiteX285" fmla="*/ 827830 w 4197891"/>
              <a:gd name="connsiteY285" fmla="*/ 1447539 h 2500764"/>
              <a:gd name="connsiteX286" fmla="*/ 805213 w 4197891"/>
              <a:gd name="connsiteY286" fmla="*/ 1447539 h 2500764"/>
              <a:gd name="connsiteX287" fmla="*/ 782596 w 4197891"/>
              <a:gd name="connsiteY287" fmla="*/ 1447539 h 2500764"/>
              <a:gd name="connsiteX288" fmla="*/ 737357 w 4197891"/>
              <a:gd name="connsiteY288" fmla="*/ 1470161 h 2500764"/>
              <a:gd name="connsiteX289" fmla="*/ 714740 w 4197891"/>
              <a:gd name="connsiteY289" fmla="*/ 1470161 h 2500764"/>
              <a:gd name="connsiteX290" fmla="*/ 714740 w 4197891"/>
              <a:gd name="connsiteY290" fmla="*/ 1447539 h 2500764"/>
              <a:gd name="connsiteX291" fmla="*/ 669505 w 4197891"/>
              <a:gd name="connsiteY291" fmla="*/ 1447539 h 2500764"/>
              <a:gd name="connsiteX292" fmla="*/ 646888 w 4197891"/>
              <a:gd name="connsiteY292" fmla="*/ 1447539 h 2500764"/>
              <a:gd name="connsiteX293" fmla="*/ 601649 w 4197891"/>
              <a:gd name="connsiteY293" fmla="*/ 1447539 h 2500764"/>
              <a:gd name="connsiteX294" fmla="*/ 556415 w 4197891"/>
              <a:gd name="connsiteY294" fmla="*/ 1424922 h 2500764"/>
              <a:gd name="connsiteX295" fmla="*/ 556415 w 4197891"/>
              <a:gd name="connsiteY295" fmla="*/ 1447539 h 2500764"/>
              <a:gd name="connsiteX296" fmla="*/ 511181 w 4197891"/>
              <a:gd name="connsiteY296" fmla="*/ 1447539 h 2500764"/>
              <a:gd name="connsiteX297" fmla="*/ 511181 w 4197891"/>
              <a:gd name="connsiteY297" fmla="*/ 1424922 h 2500764"/>
              <a:gd name="connsiteX298" fmla="*/ 488564 w 4197891"/>
              <a:gd name="connsiteY298" fmla="*/ 1379688 h 2500764"/>
              <a:gd name="connsiteX299" fmla="*/ 488564 w 4197891"/>
              <a:gd name="connsiteY299" fmla="*/ 1424922 h 2500764"/>
              <a:gd name="connsiteX300" fmla="*/ 488564 w 4197891"/>
              <a:gd name="connsiteY300" fmla="*/ 1447539 h 2500764"/>
              <a:gd name="connsiteX301" fmla="*/ 443325 w 4197891"/>
              <a:gd name="connsiteY301" fmla="*/ 1424922 h 2500764"/>
              <a:gd name="connsiteX302" fmla="*/ 443325 w 4197891"/>
              <a:gd name="connsiteY302" fmla="*/ 1379688 h 2500764"/>
              <a:gd name="connsiteX303" fmla="*/ 420708 w 4197891"/>
              <a:gd name="connsiteY303" fmla="*/ 1379688 h 2500764"/>
              <a:gd name="connsiteX304" fmla="*/ 375474 w 4197891"/>
              <a:gd name="connsiteY304" fmla="*/ 1379688 h 2500764"/>
              <a:gd name="connsiteX305" fmla="*/ 375474 w 4197891"/>
              <a:gd name="connsiteY305" fmla="*/ 1424922 h 2500764"/>
              <a:gd name="connsiteX306" fmla="*/ 352857 w 4197891"/>
              <a:gd name="connsiteY306" fmla="*/ 1379688 h 2500764"/>
              <a:gd name="connsiteX307" fmla="*/ 330235 w 4197891"/>
              <a:gd name="connsiteY307" fmla="*/ 1379688 h 2500764"/>
              <a:gd name="connsiteX308" fmla="*/ 330235 w 4197891"/>
              <a:gd name="connsiteY308" fmla="*/ 1357071 h 2500764"/>
              <a:gd name="connsiteX309" fmla="*/ 285001 w 4197891"/>
              <a:gd name="connsiteY309" fmla="*/ 1357071 h 2500764"/>
              <a:gd name="connsiteX310" fmla="*/ 262384 w 4197891"/>
              <a:gd name="connsiteY310" fmla="*/ 1357071 h 2500764"/>
              <a:gd name="connsiteX311" fmla="*/ 262384 w 4197891"/>
              <a:gd name="connsiteY311" fmla="*/ 1311832 h 2500764"/>
              <a:gd name="connsiteX312" fmla="*/ 285001 w 4197891"/>
              <a:gd name="connsiteY312" fmla="*/ 1311832 h 2500764"/>
              <a:gd name="connsiteX313" fmla="*/ 330235 w 4197891"/>
              <a:gd name="connsiteY313" fmla="*/ 1311832 h 2500764"/>
              <a:gd name="connsiteX314" fmla="*/ 352857 w 4197891"/>
              <a:gd name="connsiteY314" fmla="*/ 1311832 h 2500764"/>
              <a:gd name="connsiteX315" fmla="*/ 375474 w 4197891"/>
              <a:gd name="connsiteY315" fmla="*/ 1311832 h 2500764"/>
              <a:gd name="connsiteX316" fmla="*/ 420708 w 4197891"/>
              <a:gd name="connsiteY316" fmla="*/ 1311832 h 2500764"/>
              <a:gd name="connsiteX317" fmla="*/ 443325 w 4197891"/>
              <a:gd name="connsiteY317" fmla="*/ 1357071 h 2500764"/>
              <a:gd name="connsiteX318" fmla="*/ 488564 w 4197891"/>
              <a:gd name="connsiteY318" fmla="*/ 1357071 h 2500764"/>
              <a:gd name="connsiteX319" fmla="*/ 511181 w 4197891"/>
              <a:gd name="connsiteY319" fmla="*/ 1357071 h 2500764"/>
              <a:gd name="connsiteX320" fmla="*/ 556415 w 4197891"/>
              <a:gd name="connsiteY320" fmla="*/ 1357071 h 2500764"/>
              <a:gd name="connsiteX321" fmla="*/ 579032 w 4197891"/>
              <a:gd name="connsiteY321" fmla="*/ 1379688 h 2500764"/>
              <a:gd name="connsiteX322" fmla="*/ 601649 w 4197891"/>
              <a:gd name="connsiteY322" fmla="*/ 1379688 h 2500764"/>
              <a:gd name="connsiteX323" fmla="*/ 646888 w 4197891"/>
              <a:gd name="connsiteY323" fmla="*/ 1379688 h 2500764"/>
              <a:gd name="connsiteX324" fmla="*/ 669505 w 4197891"/>
              <a:gd name="connsiteY324" fmla="*/ 1379688 h 2500764"/>
              <a:gd name="connsiteX325" fmla="*/ 714740 w 4197891"/>
              <a:gd name="connsiteY325" fmla="*/ 1379688 h 2500764"/>
              <a:gd name="connsiteX326" fmla="*/ 714740 w 4197891"/>
              <a:gd name="connsiteY326" fmla="*/ 1357071 h 2500764"/>
              <a:gd name="connsiteX327" fmla="*/ 669505 w 4197891"/>
              <a:gd name="connsiteY327" fmla="*/ 1357071 h 2500764"/>
              <a:gd name="connsiteX328" fmla="*/ 646888 w 4197891"/>
              <a:gd name="connsiteY328" fmla="*/ 1311832 h 2500764"/>
              <a:gd name="connsiteX329" fmla="*/ 601649 w 4197891"/>
              <a:gd name="connsiteY329" fmla="*/ 1311832 h 2500764"/>
              <a:gd name="connsiteX330" fmla="*/ 556415 w 4197891"/>
              <a:gd name="connsiteY330" fmla="*/ 1289215 h 2500764"/>
              <a:gd name="connsiteX331" fmla="*/ 488564 w 4197891"/>
              <a:gd name="connsiteY331" fmla="*/ 1266598 h 2500764"/>
              <a:gd name="connsiteX332" fmla="*/ 330235 w 4197891"/>
              <a:gd name="connsiteY332" fmla="*/ 1221364 h 2500764"/>
              <a:gd name="connsiteX333" fmla="*/ 285001 w 4197891"/>
              <a:gd name="connsiteY333" fmla="*/ 1221364 h 2500764"/>
              <a:gd name="connsiteX334" fmla="*/ 217150 w 4197891"/>
              <a:gd name="connsiteY334" fmla="*/ 1198747 h 2500764"/>
              <a:gd name="connsiteX335" fmla="*/ 171911 w 4197891"/>
              <a:gd name="connsiteY335" fmla="*/ 1198747 h 2500764"/>
              <a:gd name="connsiteX336" fmla="*/ 171911 w 4197891"/>
              <a:gd name="connsiteY336" fmla="*/ 1153508 h 2500764"/>
              <a:gd name="connsiteX337" fmla="*/ 126677 w 4197891"/>
              <a:gd name="connsiteY337" fmla="*/ 1153508 h 2500764"/>
              <a:gd name="connsiteX338" fmla="*/ 58821 w 4197891"/>
              <a:gd name="connsiteY338" fmla="*/ 1130891 h 2500764"/>
              <a:gd name="connsiteX339" fmla="*/ 36204 w 4197891"/>
              <a:gd name="connsiteY339" fmla="*/ 1130891 h 2500764"/>
              <a:gd name="connsiteX340" fmla="*/ 0 w 4197891"/>
              <a:gd name="connsiteY340" fmla="*/ 1094688 h 2500764"/>
              <a:gd name="connsiteX341" fmla="*/ 0 w 4197891"/>
              <a:gd name="connsiteY341" fmla="*/ 1063040 h 2500764"/>
              <a:gd name="connsiteX342" fmla="*/ 36204 w 4197891"/>
              <a:gd name="connsiteY342" fmla="*/ 1063040 h 2500764"/>
              <a:gd name="connsiteX343" fmla="*/ 58821 w 4197891"/>
              <a:gd name="connsiteY343" fmla="*/ 1085657 h 2500764"/>
              <a:gd name="connsiteX344" fmla="*/ 126677 w 4197891"/>
              <a:gd name="connsiteY344" fmla="*/ 1085657 h 2500764"/>
              <a:gd name="connsiteX345" fmla="*/ 194528 w 4197891"/>
              <a:gd name="connsiteY345" fmla="*/ 1130891 h 2500764"/>
              <a:gd name="connsiteX346" fmla="*/ 217150 w 4197891"/>
              <a:gd name="connsiteY346" fmla="*/ 1130891 h 2500764"/>
              <a:gd name="connsiteX347" fmla="*/ 262384 w 4197891"/>
              <a:gd name="connsiteY347" fmla="*/ 1130891 h 2500764"/>
              <a:gd name="connsiteX348" fmla="*/ 285001 w 4197891"/>
              <a:gd name="connsiteY348" fmla="*/ 1153508 h 2500764"/>
              <a:gd name="connsiteX349" fmla="*/ 330235 w 4197891"/>
              <a:gd name="connsiteY349" fmla="*/ 1153508 h 2500764"/>
              <a:gd name="connsiteX350" fmla="*/ 352857 w 4197891"/>
              <a:gd name="connsiteY350" fmla="*/ 1153508 h 2500764"/>
              <a:gd name="connsiteX351" fmla="*/ 375474 w 4197891"/>
              <a:gd name="connsiteY351" fmla="*/ 1153508 h 2500764"/>
              <a:gd name="connsiteX352" fmla="*/ 375474 w 4197891"/>
              <a:gd name="connsiteY352" fmla="*/ 1198747 h 2500764"/>
              <a:gd name="connsiteX353" fmla="*/ 420708 w 4197891"/>
              <a:gd name="connsiteY353" fmla="*/ 1198747 h 2500764"/>
              <a:gd name="connsiteX354" fmla="*/ 443325 w 4197891"/>
              <a:gd name="connsiteY354" fmla="*/ 1198747 h 2500764"/>
              <a:gd name="connsiteX355" fmla="*/ 488564 w 4197891"/>
              <a:gd name="connsiteY355" fmla="*/ 1198747 h 2500764"/>
              <a:gd name="connsiteX356" fmla="*/ 511181 w 4197891"/>
              <a:gd name="connsiteY356" fmla="*/ 1198747 h 2500764"/>
              <a:gd name="connsiteX357" fmla="*/ 556415 w 4197891"/>
              <a:gd name="connsiteY357" fmla="*/ 1198747 h 2500764"/>
              <a:gd name="connsiteX358" fmla="*/ 556415 w 4197891"/>
              <a:gd name="connsiteY358" fmla="*/ 1221364 h 2500764"/>
              <a:gd name="connsiteX359" fmla="*/ 579032 w 4197891"/>
              <a:gd name="connsiteY359" fmla="*/ 1221364 h 2500764"/>
              <a:gd name="connsiteX360" fmla="*/ 579032 w 4197891"/>
              <a:gd name="connsiteY360" fmla="*/ 1198747 h 2500764"/>
              <a:gd name="connsiteX361" fmla="*/ 601649 w 4197891"/>
              <a:gd name="connsiteY361" fmla="*/ 1198747 h 2500764"/>
              <a:gd name="connsiteX362" fmla="*/ 646888 w 4197891"/>
              <a:gd name="connsiteY362" fmla="*/ 1221364 h 2500764"/>
              <a:gd name="connsiteX363" fmla="*/ 669505 w 4197891"/>
              <a:gd name="connsiteY363" fmla="*/ 1266598 h 2500764"/>
              <a:gd name="connsiteX364" fmla="*/ 714740 w 4197891"/>
              <a:gd name="connsiteY364" fmla="*/ 1266598 h 2500764"/>
              <a:gd name="connsiteX365" fmla="*/ 714740 w 4197891"/>
              <a:gd name="connsiteY365" fmla="*/ 1221364 h 2500764"/>
              <a:gd name="connsiteX366" fmla="*/ 669505 w 4197891"/>
              <a:gd name="connsiteY366" fmla="*/ 1198747 h 2500764"/>
              <a:gd name="connsiteX367" fmla="*/ 646888 w 4197891"/>
              <a:gd name="connsiteY367" fmla="*/ 1198747 h 2500764"/>
              <a:gd name="connsiteX368" fmla="*/ 601649 w 4197891"/>
              <a:gd name="connsiteY368" fmla="*/ 1198747 h 2500764"/>
              <a:gd name="connsiteX369" fmla="*/ 601649 w 4197891"/>
              <a:gd name="connsiteY369" fmla="*/ 1153508 h 2500764"/>
              <a:gd name="connsiteX370" fmla="*/ 579032 w 4197891"/>
              <a:gd name="connsiteY370" fmla="*/ 1130891 h 2500764"/>
              <a:gd name="connsiteX371" fmla="*/ 579032 w 4197891"/>
              <a:gd name="connsiteY371" fmla="*/ 1153508 h 2500764"/>
              <a:gd name="connsiteX372" fmla="*/ 556415 w 4197891"/>
              <a:gd name="connsiteY372" fmla="*/ 1153508 h 2500764"/>
              <a:gd name="connsiteX373" fmla="*/ 511181 w 4197891"/>
              <a:gd name="connsiteY373" fmla="*/ 1130891 h 2500764"/>
              <a:gd name="connsiteX374" fmla="*/ 488564 w 4197891"/>
              <a:gd name="connsiteY374" fmla="*/ 1085657 h 2500764"/>
              <a:gd name="connsiteX375" fmla="*/ 443325 w 4197891"/>
              <a:gd name="connsiteY375" fmla="*/ 1085657 h 2500764"/>
              <a:gd name="connsiteX376" fmla="*/ 443325 w 4197891"/>
              <a:gd name="connsiteY376" fmla="*/ 1063040 h 2500764"/>
              <a:gd name="connsiteX377" fmla="*/ 420708 w 4197891"/>
              <a:gd name="connsiteY377" fmla="*/ 1063040 h 2500764"/>
              <a:gd name="connsiteX378" fmla="*/ 375474 w 4197891"/>
              <a:gd name="connsiteY378" fmla="*/ 1040423 h 2500764"/>
              <a:gd name="connsiteX379" fmla="*/ 352857 w 4197891"/>
              <a:gd name="connsiteY379" fmla="*/ 1040423 h 2500764"/>
              <a:gd name="connsiteX380" fmla="*/ 330235 w 4197891"/>
              <a:gd name="connsiteY380" fmla="*/ 1040423 h 2500764"/>
              <a:gd name="connsiteX381" fmla="*/ 285001 w 4197891"/>
              <a:gd name="connsiteY381" fmla="*/ 1040423 h 2500764"/>
              <a:gd name="connsiteX382" fmla="*/ 262384 w 4197891"/>
              <a:gd name="connsiteY382" fmla="*/ 995184 h 2500764"/>
              <a:gd name="connsiteX383" fmla="*/ 217150 w 4197891"/>
              <a:gd name="connsiteY383" fmla="*/ 1040423 h 2500764"/>
              <a:gd name="connsiteX384" fmla="*/ 194528 w 4197891"/>
              <a:gd name="connsiteY384" fmla="*/ 995184 h 2500764"/>
              <a:gd name="connsiteX385" fmla="*/ 171911 w 4197891"/>
              <a:gd name="connsiteY385" fmla="*/ 972567 h 2500764"/>
              <a:gd name="connsiteX386" fmla="*/ 126677 w 4197891"/>
              <a:gd name="connsiteY386" fmla="*/ 972567 h 2500764"/>
              <a:gd name="connsiteX387" fmla="*/ 104060 w 4197891"/>
              <a:gd name="connsiteY387" fmla="*/ 972567 h 2500764"/>
              <a:gd name="connsiteX388" fmla="*/ 58821 w 4197891"/>
              <a:gd name="connsiteY388" fmla="*/ 972567 h 2500764"/>
              <a:gd name="connsiteX389" fmla="*/ 36204 w 4197891"/>
              <a:gd name="connsiteY389" fmla="*/ 972567 h 2500764"/>
              <a:gd name="connsiteX390" fmla="*/ 36204 w 4197891"/>
              <a:gd name="connsiteY390" fmla="*/ 927333 h 2500764"/>
              <a:gd name="connsiteX391" fmla="*/ 0 w 4197891"/>
              <a:gd name="connsiteY391" fmla="*/ 915265 h 2500764"/>
              <a:gd name="connsiteX392" fmla="*/ 0 w 4197891"/>
              <a:gd name="connsiteY392" fmla="*/ 895685 h 2500764"/>
              <a:gd name="connsiteX393" fmla="*/ 36204 w 4197891"/>
              <a:gd name="connsiteY393" fmla="*/ 859477 h 2500764"/>
              <a:gd name="connsiteX394" fmla="*/ 58821 w 4197891"/>
              <a:gd name="connsiteY394" fmla="*/ 859477 h 2500764"/>
              <a:gd name="connsiteX395" fmla="*/ 36204 w 4197891"/>
              <a:gd name="connsiteY395" fmla="*/ 836860 h 2500764"/>
              <a:gd name="connsiteX396" fmla="*/ 0 w 4197891"/>
              <a:gd name="connsiteY396" fmla="*/ 836860 h 2500764"/>
              <a:gd name="connsiteX397" fmla="*/ 0 w 4197891"/>
              <a:gd name="connsiteY397" fmla="*/ 588063 h 2500764"/>
              <a:gd name="connsiteX398" fmla="*/ 36204 w 4197891"/>
              <a:gd name="connsiteY398" fmla="*/ 588063 h 2500764"/>
              <a:gd name="connsiteX399" fmla="*/ 58821 w 4197891"/>
              <a:gd name="connsiteY399" fmla="*/ 588063 h 2500764"/>
              <a:gd name="connsiteX400" fmla="*/ 104060 w 4197891"/>
              <a:gd name="connsiteY400" fmla="*/ 610680 h 2500764"/>
              <a:gd name="connsiteX401" fmla="*/ 126677 w 4197891"/>
              <a:gd name="connsiteY401" fmla="*/ 610680 h 2500764"/>
              <a:gd name="connsiteX402" fmla="*/ 171911 w 4197891"/>
              <a:gd name="connsiteY402" fmla="*/ 610680 h 2500764"/>
              <a:gd name="connsiteX403" fmla="*/ 194528 w 4197891"/>
              <a:gd name="connsiteY403" fmla="*/ 610680 h 2500764"/>
              <a:gd name="connsiteX404" fmla="*/ 217150 w 4197891"/>
              <a:gd name="connsiteY404" fmla="*/ 610680 h 2500764"/>
              <a:gd name="connsiteX405" fmla="*/ 217150 w 4197891"/>
              <a:gd name="connsiteY405" fmla="*/ 633302 h 2500764"/>
              <a:gd name="connsiteX406" fmla="*/ 262384 w 4197891"/>
              <a:gd name="connsiteY406" fmla="*/ 633302 h 2500764"/>
              <a:gd name="connsiteX407" fmla="*/ 285001 w 4197891"/>
              <a:gd name="connsiteY407" fmla="*/ 633302 h 2500764"/>
              <a:gd name="connsiteX408" fmla="*/ 330235 w 4197891"/>
              <a:gd name="connsiteY408" fmla="*/ 633302 h 2500764"/>
              <a:gd name="connsiteX409" fmla="*/ 352857 w 4197891"/>
              <a:gd name="connsiteY409" fmla="*/ 633302 h 2500764"/>
              <a:gd name="connsiteX410" fmla="*/ 375474 w 4197891"/>
              <a:gd name="connsiteY410" fmla="*/ 633302 h 2500764"/>
              <a:gd name="connsiteX411" fmla="*/ 420708 w 4197891"/>
              <a:gd name="connsiteY411" fmla="*/ 633302 h 2500764"/>
              <a:gd name="connsiteX412" fmla="*/ 443325 w 4197891"/>
              <a:gd name="connsiteY412" fmla="*/ 633302 h 2500764"/>
              <a:gd name="connsiteX413" fmla="*/ 443325 w 4197891"/>
              <a:gd name="connsiteY413" fmla="*/ 678536 h 2500764"/>
              <a:gd name="connsiteX414" fmla="*/ 488564 w 4197891"/>
              <a:gd name="connsiteY414" fmla="*/ 678536 h 2500764"/>
              <a:gd name="connsiteX415" fmla="*/ 511181 w 4197891"/>
              <a:gd name="connsiteY415" fmla="*/ 678536 h 2500764"/>
              <a:gd name="connsiteX416" fmla="*/ 556415 w 4197891"/>
              <a:gd name="connsiteY416" fmla="*/ 678536 h 2500764"/>
              <a:gd name="connsiteX417" fmla="*/ 579032 w 4197891"/>
              <a:gd name="connsiteY417" fmla="*/ 678536 h 2500764"/>
              <a:gd name="connsiteX418" fmla="*/ 556415 w 4197891"/>
              <a:gd name="connsiteY418" fmla="*/ 633302 h 2500764"/>
              <a:gd name="connsiteX419" fmla="*/ 511181 w 4197891"/>
              <a:gd name="connsiteY419" fmla="*/ 633302 h 2500764"/>
              <a:gd name="connsiteX420" fmla="*/ 511181 w 4197891"/>
              <a:gd name="connsiteY420" fmla="*/ 610680 h 2500764"/>
              <a:gd name="connsiteX421" fmla="*/ 488564 w 4197891"/>
              <a:gd name="connsiteY421" fmla="*/ 610680 h 2500764"/>
              <a:gd name="connsiteX422" fmla="*/ 443325 w 4197891"/>
              <a:gd name="connsiteY422" fmla="*/ 610680 h 2500764"/>
              <a:gd name="connsiteX423" fmla="*/ 420708 w 4197891"/>
              <a:gd name="connsiteY423" fmla="*/ 610680 h 2500764"/>
              <a:gd name="connsiteX424" fmla="*/ 375474 w 4197891"/>
              <a:gd name="connsiteY424" fmla="*/ 610680 h 2500764"/>
              <a:gd name="connsiteX425" fmla="*/ 330235 w 4197891"/>
              <a:gd name="connsiteY425" fmla="*/ 610680 h 2500764"/>
              <a:gd name="connsiteX426" fmla="*/ 285001 w 4197891"/>
              <a:gd name="connsiteY426" fmla="*/ 588063 h 2500764"/>
              <a:gd name="connsiteX427" fmla="*/ 262384 w 4197891"/>
              <a:gd name="connsiteY427" fmla="*/ 588063 h 2500764"/>
              <a:gd name="connsiteX428" fmla="*/ 217150 w 4197891"/>
              <a:gd name="connsiteY428" fmla="*/ 588063 h 2500764"/>
              <a:gd name="connsiteX429" fmla="*/ 194528 w 4197891"/>
              <a:gd name="connsiteY429" fmla="*/ 588063 h 2500764"/>
              <a:gd name="connsiteX430" fmla="*/ 171911 w 4197891"/>
              <a:gd name="connsiteY430" fmla="*/ 588063 h 2500764"/>
              <a:gd name="connsiteX431" fmla="*/ 171911 w 4197891"/>
              <a:gd name="connsiteY431" fmla="*/ 542829 h 2500764"/>
              <a:gd name="connsiteX432" fmla="*/ 126677 w 4197891"/>
              <a:gd name="connsiteY432" fmla="*/ 542829 h 2500764"/>
              <a:gd name="connsiteX433" fmla="*/ 58821 w 4197891"/>
              <a:gd name="connsiteY433" fmla="*/ 542829 h 2500764"/>
              <a:gd name="connsiteX434" fmla="*/ 36204 w 4197891"/>
              <a:gd name="connsiteY434" fmla="*/ 520212 h 2500764"/>
              <a:gd name="connsiteX435" fmla="*/ 36204 w 4197891"/>
              <a:gd name="connsiteY435" fmla="*/ 542829 h 2500764"/>
              <a:gd name="connsiteX436" fmla="*/ 0 w 4197891"/>
              <a:gd name="connsiteY436" fmla="*/ 542829 h 2500764"/>
              <a:gd name="connsiteX437" fmla="*/ 0 w 4197891"/>
              <a:gd name="connsiteY437" fmla="*/ 474977 h 2500764"/>
              <a:gd name="connsiteX438" fmla="*/ 58821 w 4197891"/>
              <a:gd name="connsiteY438" fmla="*/ 474977 h 2500764"/>
              <a:gd name="connsiteX439" fmla="*/ 104060 w 4197891"/>
              <a:gd name="connsiteY439" fmla="*/ 520212 h 2500764"/>
              <a:gd name="connsiteX440" fmla="*/ 217150 w 4197891"/>
              <a:gd name="connsiteY440" fmla="*/ 542829 h 2500764"/>
              <a:gd name="connsiteX441" fmla="*/ 285001 w 4197891"/>
              <a:gd name="connsiteY441" fmla="*/ 542829 h 2500764"/>
              <a:gd name="connsiteX442" fmla="*/ 352857 w 4197891"/>
              <a:gd name="connsiteY442" fmla="*/ 542829 h 2500764"/>
              <a:gd name="connsiteX443" fmla="*/ 375474 w 4197891"/>
              <a:gd name="connsiteY443" fmla="*/ 588063 h 2500764"/>
              <a:gd name="connsiteX444" fmla="*/ 420708 w 4197891"/>
              <a:gd name="connsiteY444" fmla="*/ 588063 h 2500764"/>
              <a:gd name="connsiteX445" fmla="*/ 443325 w 4197891"/>
              <a:gd name="connsiteY445" fmla="*/ 588063 h 2500764"/>
              <a:gd name="connsiteX446" fmla="*/ 511181 w 4197891"/>
              <a:gd name="connsiteY446" fmla="*/ 588063 h 2500764"/>
              <a:gd name="connsiteX447" fmla="*/ 556415 w 4197891"/>
              <a:gd name="connsiteY447" fmla="*/ 588063 h 2500764"/>
              <a:gd name="connsiteX448" fmla="*/ 579032 w 4197891"/>
              <a:gd name="connsiteY448" fmla="*/ 610680 h 2500764"/>
              <a:gd name="connsiteX449" fmla="*/ 601649 w 4197891"/>
              <a:gd name="connsiteY449" fmla="*/ 588063 h 2500764"/>
              <a:gd name="connsiteX450" fmla="*/ 646888 w 4197891"/>
              <a:gd name="connsiteY450" fmla="*/ 588063 h 2500764"/>
              <a:gd name="connsiteX451" fmla="*/ 646888 w 4197891"/>
              <a:gd name="connsiteY451" fmla="*/ 610680 h 2500764"/>
              <a:gd name="connsiteX452" fmla="*/ 669505 w 4197891"/>
              <a:gd name="connsiteY452" fmla="*/ 610680 h 2500764"/>
              <a:gd name="connsiteX453" fmla="*/ 646888 w 4197891"/>
              <a:gd name="connsiteY453" fmla="*/ 588063 h 2500764"/>
              <a:gd name="connsiteX454" fmla="*/ 669505 w 4197891"/>
              <a:gd name="connsiteY454" fmla="*/ 588063 h 2500764"/>
              <a:gd name="connsiteX455" fmla="*/ 714740 w 4197891"/>
              <a:gd name="connsiteY455" fmla="*/ 588063 h 2500764"/>
              <a:gd name="connsiteX456" fmla="*/ 737357 w 4197891"/>
              <a:gd name="connsiteY456" fmla="*/ 610680 h 2500764"/>
              <a:gd name="connsiteX457" fmla="*/ 782596 w 4197891"/>
              <a:gd name="connsiteY457" fmla="*/ 588063 h 2500764"/>
              <a:gd name="connsiteX458" fmla="*/ 737357 w 4197891"/>
              <a:gd name="connsiteY458" fmla="*/ 588063 h 2500764"/>
              <a:gd name="connsiteX459" fmla="*/ 737357 w 4197891"/>
              <a:gd name="connsiteY459" fmla="*/ 542829 h 2500764"/>
              <a:gd name="connsiteX460" fmla="*/ 714740 w 4197891"/>
              <a:gd name="connsiteY460" fmla="*/ 542829 h 2500764"/>
              <a:gd name="connsiteX461" fmla="*/ 669505 w 4197891"/>
              <a:gd name="connsiteY461" fmla="*/ 542829 h 2500764"/>
              <a:gd name="connsiteX462" fmla="*/ 601649 w 4197891"/>
              <a:gd name="connsiteY462" fmla="*/ 542829 h 2500764"/>
              <a:gd name="connsiteX463" fmla="*/ 601649 w 4197891"/>
              <a:gd name="connsiteY463" fmla="*/ 520212 h 2500764"/>
              <a:gd name="connsiteX464" fmla="*/ 646888 w 4197891"/>
              <a:gd name="connsiteY464" fmla="*/ 520212 h 2500764"/>
              <a:gd name="connsiteX465" fmla="*/ 669505 w 4197891"/>
              <a:gd name="connsiteY465" fmla="*/ 520212 h 2500764"/>
              <a:gd name="connsiteX466" fmla="*/ 714740 w 4197891"/>
              <a:gd name="connsiteY466" fmla="*/ 520212 h 2500764"/>
              <a:gd name="connsiteX467" fmla="*/ 737357 w 4197891"/>
              <a:gd name="connsiteY467" fmla="*/ 520212 h 2500764"/>
              <a:gd name="connsiteX468" fmla="*/ 782596 w 4197891"/>
              <a:gd name="connsiteY468" fmla="*/ 520212 h 2500764"/>
              <a:gd name="connsiteX469" fmla="*/ 782596 w 4197891"/>
              <a:gd name="connsiteY469" fmla="*/ 474977 h 2500764"/>
              <a:gd name="connsiteX470" fmla="*/ 737357 w 4197891"/>
              <a:gd name="connsiteY470" fmla="*/ 474977 h 2500764"/>
              <a:gd name="connsiteX471" fmla="*/ 782596 w 4197891"/>
              <a:gd name="connsiteY471" fmla="*/ 452356 h 2500764"/>
              <a:gd name="connsiteX472" fmla="*/ 737357 w 4197891"/>
              <a:gd name="connsiteY472" fmla="*/ 407122 h 2500764"/>
              <a:gd name="connsiteX473" fmla="*/ 714740 w 4197891"/>
              <a:gd name="connsiteY473" fmla="*/ 452356 h 2500764"/>
              <a:gd name="connsiteX474" fmla="*/ 714740 w 4197891"/>
              <a:gd name="connsiteY474" fmla="*/ 407122 h 2500764"/>
              <a:gd name="connsiteX475" fmla="*/ 714740 w 4197891"/>
              <a:gd name="connsiteY475" fmla="*/ 384504 h 2500764"/>
              <a:gd name="connsiteX476" fmla="*/ 669505 w 4197891"/>
              <a:gd name="connsiteY476" fmla="*/ 384504 h 2500764"/>
              <a:gd name="connsiteX477" fmla="*/ 646888 w 4197891"/>
              <a:gd name="connsiteY477" fmla="*/ 384504 h 2500764"/>
              <a:gd name="connsiteX478" fmla="*/ 601649 w 4197891"/>
              <a:gd name="connsiteY478" fmla="*/ 384504 h 2500764"/>
              <a:gd name="connsiteX479" fmla="*/ 556415 w 4197891"/>
              <a:gd name="connsiteY479" fmla="*/ 384504 h 2500764"/>
              <a:gd name="connsiteX480" fmla="*/ 511181 w 4197891"/>
              <a:gd name="connsiteY480" fmla="*/ 407122 h 2500764"/>
              <a:gd name="connsiteX481" fmla="*/ 488564 w 4197891"/>
              <a:gd name="connsiteY481" fmla="*/ 407122 h 2500764"/>
              <a:gd name="connsiteX482" fmla="*/ 443325 w 4197891"/>
              <a:gd name="connsiteY482" fmla="*/ 384504 h 2500764"/>
              <a:gd name="connsiteX483" fmla="*/ 488564 w 4197891"/>
              <a:gd name="connsiteY483" fmla="*/ 384504 h 2500764"/>
              <a:gd name="connsiteX484" fmla="*/ 511181 w 4197891"/>
              <a:gd name="connsiteY484" fmla="*/ 361887 h 2500764"/>
              <a:gd name="connsiteX485" fmla="*/ 579032 w 4197891"/>
              <a:gd name="connsiteY485" fmla="*/ 361887 h 2500764"/>
              <a:gd name="connsiteX486" fmla="*/ 714740 w 4197891"/>
              <a:gd name="connsiteY486" fmla="*/ 361887 h 2500764"/>
              <a:gd name="connsiteX487" fmla="*/ 827830 w 4197891"/>
              <a:gd name="connsiteY487" fmla="*/ 361887 h 2500764"/>
              <a:gd name="connsiteX488" fmla="*/ 963537 w 4197891"/>
              <a:gd name="connsiteY488" fmla="*/ 361887 h 2500764"/>
              <a:gd name="connsiteX489" fmla="*/ 1099244 w 4197891"/>
              <a:gd name="connsiteY489" fmla="*/ 384504 h 2500764"/>
              <a:gd name="connsiteX490" fmla="*/ 1167100 w 4197891"/>
              <a:gd name="connsiteY490" fmla="*/ 384504 h 2500764"/>
              <a:gd name="connsiteX491" fmla="*/ 1167100 w 4197891"/>
              <a:gd name="connsiteY491" fmla="*/ 316649 h 2500764"/>
              <a:gd name="connsiteX492" fmla="*/ 1121861 w 4197891"/>
              <a:gd name="connsiteY492" fmla="*/ 316649 h 2500764"/>
              <a:gd name="connsiteX493" fmla="*/ 1099244 w 4197891"/>
              <a:gd name="connsiteY493" fmla="*/ 316649 h 2500764"/>
              <a:gd name="connsiteX494" fmla="*/ 1054010 w 4197891"/>
              <a:gd name="connsiteY494" fmla="*/ 316649 h 2500764"/>
              <a:gd name="connsiteX495" fmla="*/ 1054010 w 4197891"/>
              <a:gd name="connsiteY495" fmla="*/ 294032 h 2500764"/>
              <a:gd name="connsiteX496" fmla="*/ 1099244 w 4197891"/>
              <a:gd name="connsiteY496" fmla="*/ 294032 h 2500764"/>
              <a:gd name="connsiteX497" fmla="*/ 1121861 w 4197891"/>
              <a:gd name="connsiteY497" fmla="*/ 294032 h 2500764"/>
              <a:gd name="connsiteX498" fmla="*/ 1189717 w 4197891"/>
              <a:gd name="connsiteY498" fmla="*/ 316649 h 2500764"/>
              <a:gd name="connsiteX499" fmla="*/ 1234951 w 4197891"/>
              <a:gd name="connsiteY499" fmla="*/ 294032 h 2500764"/>
              <a:gd name="connsiteX500" fmla="*/ 1257568 w 4197891"/>
              <a:gd name="connsiteY500" fmla="*/ 316649 h 2500764"/>
              <a:gd name="connsiteX501" fmla="*/ 1280185 w 4197891"/>
              <a:gd name="connsiteY501" fmla="*/ 316649 h 2500764"/>
              <a:gd name="connsiteX502" fmla="*/ 1348041 w 4197891"/>
              <a:gd name="connsiteY502" fmla="*/ 316649 h 2500764"/>
              <a:gd name="connsiteX503" fmla="*/ 1415892 w 4197891"/>
              <a:gd name="connsiteY503" fmla="*/ 361887 h 2500764"/>
              <a:gd name="connsiteX504" fmla="*/ 1438514 w 4197891"/>
              <a:gd name="connsiteY504" fmla="*/ 361887 h 2500764"/>
              <a:gd name="connsiteX505" fmla="*/ 1483748 w 4197891"/>
              <a:gd name="connsiteY505" fmla="*/ 384504 h 2500764"/>
              <a:gd name="connsiteX506" fmla="*/ 1506365 w 4197891"/>
              <a:gd name="connsiteY506" fmla="*/ 384504 h 2500764"/>
              <a:gd name="connsiteX507" fmla="*/ 1551599 w 4197891"/>
              <a:gd name="connsiteY507" fmla="*/ 384504 h 2500764"/>
              <a:gd name="connsiteX508" fmla="*/ 1574221 w 4197891"/>
              <a:gd name="connsiteY508" fmla="*/ 384504 h 2500764"/>
              <a:gd name="connsiteX509" fmla="*/ 1619455 w 4197891"/>
              <a:gd name="connsiteY509" fmla="*/ 384504 h 2500764"/>
              <a:gd name="connsiteX510" fmla="*/ 1642072 w 4197891"/>
              <a:gd name="connsiteY510" fmla="*/ 384504 h 2500764"/>
              <a:gd name="connsiteX511" fmla="*/ 1664689 w 4197891"/>
              <a:gd name="connsiteY511" fmla="*/ 384504 h 2500764"/>
              <a:gd name="connsiteX512" fmla="*/ 1664689 w 4197891"/>
              <a:gd name="connsiteY512" fmla="*/ 407122 h 2500764"/>
              <a:gd name="connsiteX513" fmla="*/ 1709928 w 4197891"/>
              <a:gd name="connsiteY513" fmla="*/ 407122 h 2500764"/>
              <a:gd name="connsiteX514" fmla="*/ 1709928 w 4197891"/>
              <a:gd name="connsiteY514" fmla="*/ 384504 h 2500764"/>
              <a:gd name="connsiteX515" fmla="*/ 1709928 w 4197891"/>
              <a:gd name="connsiteY515" fmla="*/ 361887 h 2500764"/>
              <a:gd name="connsiteX516" fmla="*/ 1664689 w 4197891"/>
              <a:gd name="connsiteY516" fmla="*/ 361887 h 2500764"/>
              <a:gd name="connsiteX517" fmla="*/ 1642072 w 4197891"/>
              <a:gd name="connsiteY517" fmla="*/ 361887 h 2500764"/>
              <a:gd name="connsiteX518" fmla="*/ 1619455 w 4197891"/>
              <a:gd name="connsiteY518" fmla="*/ 316649 h 2500764"/>
              <a:gd name="connsiteX519" fmla="*/ 1574221 w 4197891"/>
              <a:gd name="connsiteY519" fmla="*/ 294032 h 2500764"/>
              <a:gd name="connsiteX520" fmla="*/ 1483743 w 4197891"/>
              <a:gd name="connsiteY520" fmla="*/ 248797 h 2500764"/>
              <a:gd name="connsiteX521" fmla="*/ 1551599 w 4197891"/>
              <a:gd name="connsiteY521" fmla="*/ 294036 h 2500764"/>
              <a:gd name="connsiteX522" fmla="*/ 1551599 w 4197891"/>
              <a:gd name="connsiteY522" fmla="*/ 316658 h 2500764"/>
              <a:gd name="connsiteX523" fmla="*/ 1506365 w 4197891"/>
              <a:gd name="connsiteY523" fmla="*/ 294036 h 2500764"/>
              <a:gd name="connsiteX524" fmla="*/ 1280176 w 4197891"/>
              <a:gd name="connsiteY524" fmla="*/ 226171 h 2500764"/>
              <a:gd name="connsiteX525" fmla="*/ 1325415 w 4197891"/>
              <a:gd name="connsiteY525" fmla="*/ 226171 h 2500764"/>
              <a:gd name="connsiteX526" fmla="*/ 1348031 w 4197891"/>
              <a:gd name="connsiteY526" fmla="*/ 248797 h 2500764"/>
              <a:gd name="connsiteX527" fmla="*/ 1325415 w 4197891"/>
              <a:gd name="connsiteY527" fmla="*/ 248797 h 2500764"/>
              <a:gd name="connsiteX528" fmla="*/ 1257559 w 4197891"/>
              <a:gd name="connsiteY528" fmla="*/ 226171 h 2500764"/>
              <a:gd name="connsiteX529" fmla="*/ 1280176 w 4197891"/>
              <a:gd name="connsiteY529" fmla="*/ 226171 h 2500764"/>
              <a:gd name="connsiteX530" fmla="*/ 1257559 w 4197891"/>
              <a:gd name="connsiteY530" fmla="*/ 248797 h 2500764"/>
              <a:gd name="connsiteX531" fmla="*/ 2049193 w 4197891"/>
              <a:gd name="connsiteY531" fmla="*/ 218638 h 2500764"/>
              <a:gd name="connsiteX532" fmla="*/ 2071811 w 4197891"/>
              <a:gd name="connsiteY532" fmla="*/ 226180 h 2500764"/>
              <a:gd name="connsiteX533" fmla="*/ 2117050 w 4197891"/>
              <a:gd name="connsiteY533" fmla="*/ 248797 h 2500764"/>
              <a:gd name="connsiteX534" fmla="*/ 2094428 w 4197891"/>
              <a:gd name="connsiteY534" fmla="*/ 248797 h 2500764"/>
              <a:gd name="connsiteX535" fmla="*/ 2003960 w 4197891"/>
              <a:gd name="connsiteY535" fmla="*/ 203563 h 2500764"/>
              <a:gd name="connsiteX536" fmla="*/ 2026576 w 4197891"/>
              <a:gd name="connsiteY536" fmla="*/ 203563 h 2500764"/>
              <a:gd name="connsiteX537" fmla="*/ 2049193 w 4197891"/>
              <a:gd name="connsiteY537" fmla="*/ 218638 h 2500764"/>
              <a:gd name="connsiteX538" fmla="*/ 1348031 w 4197891"/>
              <a:gd name="connsiteY538" fmla="*/ 203563 h 2500764"/>
              <a:gd name="connsiteX539" fmla="*/ 1393270 w 4197891"/>
              <a:gd name="connsiteY539" fmla="*/ 203563 h 2500764"/>
              <a:gd name="connsiteX540" fmla="*/ 1415892 w 4197891"/>
              <a:gd name="connsiteY540" fmla="*/ 226190 h 2500764"/>
              <a:gd name="connsiteX541" fmla="*/ 1393270 w 4197891"/>
              <a:gd name="connsiteY541" fmla="*/ 226190 h 2500764"/>
              <a:gd name="connsiteX542" fmla="*/ 1348031 w 4197891"/>
              <a:gd name="connsiteY542" fmla="*/ 226190 h 2500764"/>
              <a:gd name="connsiteX543" fmla="*/ 1642072 w 4197891"/>
              <a:gd name="connsiteY543" fmla="*/ 158324 h 2500764"/>
              <a:gd name="connsiteX544" fmla="*/ 1709928 w 4197891"/>
              <a:gd name="connsiteY544" fmla="*/ 158324 h 2500764"/>
              <a:gd name="connsiteX545" fmla="*/ 1777780 w 4197891"/>
              <a:gd name="connsiteY545" fmla="*/ 203563 h 2500764"/>
              <a:gd name="connsiteX546" fmla="*/ 1800396 w 4197891"/>
              <a:gd name="connsiteY546" fmla="*/ 226180 h 2500764"/>
              <a:gd name="connsiteX547" fmla="*/ 1868252 w 4197891"/>
              <a:gd name="connsiteY547" fmla="*/ 248797 h 2500764"/>
              <a:gd name="connsiteX548" fmla="*/ 1845635 w 4197891"/>
              <a:gd name="connsiteY548" fmla="*/ 248797 h 2500764"/>
              <a:gd name="connsiteX549" fmla="*/ 1800396 w 4197891"/>
              <a:gd name="connsiteY549" fmla="*/ 248797 h 2500764"/>
              <a:gd name="connsiteX550" fmla="*/ 1777780 w 4197891"/>
              <a:gd name="connsiteY550" fmla="*/ 248797 h 2500764"/>
              <a:gd name="connsiteX551" fmla="*/ 1732545 w 4197891"/>
              <a:gd name="connsiteY551" fmla="*/ 248797 h 2500764"/>
              <a:gd name="connsiteX552" fmla="*/ 1709928 w 4197891"/>
              <a:gd name="connsiteY552" fmla="*/ 226180 h 2500764"/>
              <a:gd name="connsiteX553" fmla="*/ 1664689 w 4197891"/>
              <a:gd name="connsiteY553" fmla="*/ 203563 h 2500764"/>
              <a:gd name="connsiteX554" fmla="*/ 1280181 w 4197891"/>
              <a:gd name="connsiteY554" fmla="*/ 158324 h 2500764"/>
              <a:gd name="connsiteX555" fmla="*/ 1280181 w 4197891"/>
              <a:gd name="connsiteY555" fmla="*/ 203559 h 2500764"/>
              <a:gd name="connsiteX556" fmla="*/ 1257559 w 4197891"/>
              <a:gd name="connsiteY556" fmla="*/ 203559 h 2500764"/>
              <a:gd name="connsiteX557" fmla="*/ 873064 w 4197891"/>
              <a:gd name="connsiteY557" fmla="*/ 158324 h 2500764"/>
              <a:gd name="connsiteX558" fmla="*/ 940920 w 4197891"/>
              <a:gd name="connsiteY558" fmla="*/ 158324 h 2500764"/>
              <a:gd name="connsiteX559" fmla="*/ 963537 w 4197891"/>
              <a:gd name="connsiteY559" fmla="*/ 203559 h 2500764"/>
              <a:gd name="connsiteX560" fmla="*/ 1845635 w 4197891"/>
              <a:gd name="connsiteY560" fmla="*/ 135707 h 2500764"/>
              <a:gd name="connsiteX561" fmla="*/ 1890869 w 4197891"/>
              <a:gd name="connsiteY561" fmla="*/ 158324 h 2500764"/>
              <a:gd name="connsiteX562" fmla="*/ 1958721 w 4197891"/>
              <a:gd name="connsiteY562" fmla="*/ 203563 h 2500764"/>
              <a:gd name="connsiteX563" fmla="*/ 1890869 w 4197891"/>
              <a:gd name="connsiteY563" fmla="*/ 203563 h 2500764"/>
              <a:gd name="connsiteX564" fmla="*/ 1031378 w 4197891"/>
              <a:gd name="connsiteY564" fmla="*/ 67856 h 2500764"/>
              <a:gd name="connsiteX565" fmla="*/ 1054005 w 4197891"/>
              <a:gd name="connsiteY565" fmla="*/ 67856 h 2500764"/>
              <a:gd name="connsiteX566" fmla="*/ 1054005 w 4197891"/>
              <a:gd name="connsiteY566" fmla="*/ 90483 h 2500764"/>
              <a:gd name="connsiteX567" fmla="*/ 1031378 w 4197891"/>
              <a:gd name="connsiteY567" fmla="*/ 90483 h 2500764"/>
              <a:gd name="connsiteX568" fmla="*/ 1619455 w 4197891"/>
              <a:gd name="connsiteY568" fmla="*/ 22617 h 2500764"/>
              <a:gd name="connsiteX569" fmla="*/ 1642072 w 4197891"/>
              <a:gd name="connsiteY569" fmla="*/ 22617 h 2500764"/>
              <a:gd name="connsiteX570" fmla="*/ 1732545 w 4197891"/>
              <a:gd name="connsiteY570" fmla="*/ 67856 h 2500764"/>
              <a:gd name="connsiteX571" fmla="*/ 1800396 w 4197891"/>
              <a:gd name="connsiteY571" fmla="*/ 90473 h 2500764"/>
              <a:gd name="connsiteX572" fmla="*/ 1845635 w 4197891"/>
              <a:gd name="connsiteY572" fmla="*/ 135707 h 2500764"/>
              <a:gd name="connsiteX573" fmla="*/ 1777780 w 4197891"/>
              <a:gd name="connsiteY573" fmla="*/ 90473 h 2500764"/>
              <a:gd name="connsiteX574" fmla="*/ 1709928 w 4197891"/>
              <a:gd name="connsiteY574" fmla="*/ 67856 h 2500764"/>
              <a:gd name="connsiteX575" fmla="*/ 1551599 w 4197891"/>
              <a:gd name="connsiteY575" fmla="*/ 0 h 2500764"/>
              <a:gd name="connsiteX576" fmla="*/ 1574221 w 4197891"/>
              <a:gd name="connsiteY576" fmla="*/ 0 h 2500764"/>
              <a:gd name="connsiteX577" fmla="*/ 1619455 w 4197891"/>
              <a:gd name="connsiteY577" fmla="*/ 0 h 2500764"/>
              <a:gd name="connsiteX578" fmla="*/ 1619455 w 4197891"/>
              <a:gd name="connsiteY578" fmla="*/ 22617 h 250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</a:cxnLst>
            <a:rect l="l" t="t" r="r" b="b"/>
            <a:pathLst>
              <a:path w="4197891" h="2500764">
                <a:moveTo>
                  <a:pt x="58821" y="1289215"/>
                </a:moveTo>
                <a:lnTo>
                  <a:pt x="104060" y="1289215"/>
                </a:lnTo>
                <a:lnTo>
                  <a:pt x="126677" y="1289215"/>
                </a:lnTo>
                <a:lnTo>
                  <a:pt x="171911" y="1289215"/>
                </a:lnTo>
                <a:lnTo>
                  <a:pt x="194528" y="1289215"/>
                </a:lnTo>
                <a:lnTo>
                  <a:pt x="262384" y="1311832"/>
                </a:lnTo>
                <a:lnTo>
                  <a:pt x="217150" y="1311832"/>
                </a:lnTo>
                <a:lnTo>
                  <a:pt x="217150" y="1357071"/>
                </a:lnTo>
                <a:lnTo>
                  <a:pt x="194528" y="1357071"/>
                </a:lnTo>
                <a:lnTo>
                  <a:pt x="194528" y="1311832"/>
                </a:lnTo>
                <a:lnTo>
                  <a:pt x="171911" y="1311832"/>
                </a:lnTo>
                <a:lnTo>
                  <a:pt x="126677" y="1311832"/>
                </a:lnTo>
                <a:lnTo>
                  <a:pt x="104060" y="1311832"/>
                </a:lnTo>
                <a:lnTo>
                  <a:pt x="58821" y="1311832"/>
                </a:lnTo>
                <a:close/>
                <a:moveTo>
                  <a:pt x="579032" y="474977"/>
                </a:moveTo>
                <a:lnTo>
                  <a:pt x="601649" y="474977"/>
                </a:lnTo>
                <a:lnTo>
                  <a:pt x="601649" y="520212"/>
                </a:lnTo>
                <a:lnTo>
                  <a:pt x="579032" y="520212"/>
                </a:lnTo>
                <a:close/>
                <a:moveTo>
                  <a:pt x="488559" y="452360"/>
                </a:moveTo>
                <a:lnTo>
                  <a:pt x="511177" y="474977"/>
                </a:lnTo>
                <a:lnTo>
                  <a:pt x="488559" y="474977"/>
                </a:lnTo>
                <a:lnTo>
                  <a:pt x="443321" y="474977"/>
                </a:lnTo>
                <a:close/>
                <a:moveTo>
                  <a:pt x="420704" y="452360"/>
                </a:moveTo>
                <a:lnTo>
                  <a:pt x="443321" y="452360"/>
                </a:lnTo>
                <a:lnTo>
                  <a:pt x="443321" y="474977"/>
                </a:lnTo>
                <a:close/>
                <a:moveTo>
                  <a:pt x="556415" y="452356"/>
                </a:moveTo>
                <a:lnTo>
                  <a:pt x="579032" y="474977"/>
                </a:lnTo>
                <a:lnTo>
                  <a:pt x="556415" y="474977"/>
                </a:lnTo>
                <a:close/>
                <a:moveTo>
                  <a:pt x="375470" y="407122"/>
                </a:moveTo>
                <a:lnTo>
                  <a:pt x="420704" y="407122"/>
                </a:lnTo>
                <a:lnTo>
                  <a:pt x="420704" y="452360"/>
                </a:lnTo>
                <a:lnTo>
                  <a:pt x="420704" y="474977"/>
                </a:lnTo>
                <a:lnTo>
                  <a:pt x="375470" y="474977"/>
                </a:lnTo>
                <a:lnTo>
                  <a:pt x="352848" y="474977"/>
                </a:lnTo>
                <a:lnTo>
                  <a:pt x="352848" y="452360"/>
                </a:lnTo>
                <a:close/>
                <a:moveTo>
                  <a:pt x="284997" y="407122"/>
                </a:moveTo>
                <a:lnTo>
                  <a:pt x="330231" y="407122"/>
                </a:lnTo>
                <a:lnTo>
                  <a:pt x="352848" y="407122"/>
                </a:lnTo>
                <a:lnTo>
                  <a:pt x="352848" y="452360"/>
                </a:lnTo>
                <a:lnTo>
                  <a:pt x="330231" y="452360"/>
                </a:lnTo>
                <a:lnTo>
                  <a:pt x="284997" y="452360"/>
                </a:lnTo>
                <a:close/>
                <a:moveTo>
                  <a:pt x="217141" y="407122"/>
                </a:moveTo>
                <a:lnTo>
                  <a:pt x="284997" y="407122"/>
                </a:lnTo>
                <a:lnTo>
                  <a:pt x="262375" y="452360"/>
                </a:lnTo>
                <a:lnTo>
                  <a:pt x="217141" y="452360"/>
                </a:lnTo>
                <a:close/>
                <a:moveTo>
                  <a:pt x="126668" y="384504"/>
                </a:moveTo>
                <a:lnTo>
                  <a:pt x="171902" y="384504"/>
                </a:lnTo>
                <a:lnTo>
                  <a:pt x="217141" y="407122"/>
                </a:lnTo>
                <a:lnTo>
                  <a:pt x="194524" y="407122"/>
                </a:lnTo>
                <a:lnTo>
                  <a:pt x="171902" y="407122"/>
                </a:lnTo>
                <a:lnTo>
                  <a:pt x="126668" y="407122"/>
                </a:lnTo>
                <a:close/>
                <a:moveTo>
                  <a:pt x="0" y="369796"/>
                </a:moveTo>
                <a:lnTo>
                  <a:pt x="58826" y="384504"/>
                </a:lnTo>
                <a:lnTo>
                  <a:pt x="36204" y="384504"/>
                </a:lnTo>
                <a:lnTo>
                  <a:pt x="0" y="384504"/>
                </a:lnTo>
                <a:close/>
                <a:moveTo>
                  <a:pt x="1890869" y="248797"/>
                </a:moveTo>
                <a:lnTo>
                  <a:pt x="1936103" y="248797"/>
                </a:lnTo>
                <a:lnTo>
                  <a:pt x="1958721" y="294032"/>
                </a:lnTo>
                <a:lnTo>
                  <a:pt x="2003960" y="316649"/>
                </a:lnTo>
                <a:lnTo>
                  <a:pt x="1958721" y="316649"/>
                </a:lnTo>
                <a:lnTo>
                  <a:pt x="1958721" y="361878"/>
                </a:lnTo>
                <a:lnTo>
                  <a:pt x="1958721" y="361887"/>
                </a:lnTo>
                <a:lnTo>
                  <a:pt x="1936103" y="316649"/>
                </a:lnTo>
                <a:lnTo>
                  <a:pt x="1890869" y="316649"/>
                </a:lnTo>
                <a:lnTo>
                  <a:pt x="1890869" y="294032"/>
                </a:lnTo>
                <a:close/>
                <a:moveTo>
                  <a:pt x="1574221" y="248797"/>
                </a:moveTo>
                <a:lnTo>
                  <a:pt x="1619455" y="248797"/>
                </a:lnTo>
                <a:lnTo>
                  <a:pt x="1642072" y="248797"/>
                </a:lnTo>
                <a:lnTo>
                  <a:pt x="1664689" y="294032"/>
                </a:lnTo>
                <a:lnTo>
                  <a:pt x="1709928" y="248797"/>
                </a:lnTo>
                <a:lnTo>
                  <a:pt x="1732545" y="294032"/>
                </a:lnTo>
                <a:lnTo>
                  <a:pt x="1709928" y="294032"/>
                </a:lnTo>
                <a:lnTo>
                  <a:pt x="1709928" y="316649"/>
                </a:lnTo>
                <a:lnTo>
                  <a:pt x="1732545" y="316649"/>
                </a:lnTo>
                <a:lnTo>
                  <a:pt x="1777780" y="294032"/>
                </a:lnTo>
                <a:lnTo>
                  <a:pt x="1800396" y="294032"/>
                </a:lnTo>
                <a:lnTo>
                  <a:pt x="1800396" y="316649"/>
                </a:lnTo>
                <a:lnTo>
                  <a:pt x="1845635" y="316649"/>
                </a:lnTo>
                <a:lnTo>
                  <a:pt x="1868252" y="316649"/>
                </a:lnTo>
                <a:lnTo>
                  <a:pt x="1958721" y="361887"/>
                </a:lnTo>
                <a:lnTo>
                  <a:pt x="2003960" y="361887"/>
                </a:lnTo>
                <a:lnTo>
                  <a:pt x="2026576" y="361887"/>
                </a:lnTo>
                <a:lnTo>
                  <a:pt x="2071811" y="361887"/>
                </a:lnTo>
                <a:lnTo>
                  <a:pt x="2071811" y="384504"/>
                </a:lnTo>
                <a:lnTo>
                  <a:pt x="2094428" y="384504"/>
                </a:lnTo>
                <a:lnTo>
                  <a:pt x="2117050" y="384504"/>
                </a:lnTo>
                <a:lnTo>
                  <a:pt x="2117050" y="407122"/>
                </a:lnTo>
                <a:lnTo>
                  <a:pt x="2162284" y="407122"/>
                </a:lnTo>
                <a:lnTo>
                  <a:pt x="2184901" y="407122"/>
                </a:lnTo>
                <a:lnTo>
                  <a:pt x="2184901" y="452356"/>
                </a:lnTo>
                <a:lnTo>
                  <a:pt x="2230135" y="452356"/>
                </a:lnTo>
                <a:lnTo>
                  <a:pt x="2252757" y="474977"/>
                </a:lnTo>
                <a:lnTo>
                  <a:pt x="2297991" y="474977"/>
                </a:lnTo>
                <a:lnTo>
                  <a:pt x="2320608" y="474977"/>
                </a:lnTo>
                <a:lnTo>
                  <a:pt x="2388464" y="520212"/>
                </a:lnTo>
                <a:lnTo>
                  <a:pt x="2411081" y="520212"/>
                </a:lnTo>
                <a:lnTo>
                  <a:pt x="2456315" y="520212"/>
                </a:lnTo>
                <a:lnTo>
                  <a:pt x="2456315" y="474977"/>
                </a:lnTo>
                <a:lnTo>
                  <a:pt x="2456315" y="452356"/>
                </a:lnTo>
                <a:lnTo>
                  <a:pt x="2456315" y="407122"/>
                </a:lnTo>
                <a:lnTo>
                  <a:pt x="2388464" y="384504"/>
                </a:lnTo>
                <a:lnTo>
                  <a:pt x="2343225" y="361887"/>
                </a:lnTo>
                <a:lnTo>
                  <a:pt x="2297991" y="316649"/>
                </a:lnTo>
                <a:lnTo>
                  <a:pt x="2230135" y="294032"/>
                </a:lnTo>
                <a:lnTo>
                  <a:pt x="2117050" y="248797"/>
                </a:lnTo>
                <a:lnTo>
                  <a:pt x="2184901" y="248797"/>
                </a:lnTo>
                <a:lnTo>
                  <a:pt x="2252757" y="294032"/>
                </a:lnTo>
                <a:lnTo>
                  <a:pt x="2320608" y="316649"/>
                </a:lnTo>
                <a:lnTo>
                  <a:pt x="2388464" y="361887"/>
                </a:lnTo>
                <a:lnTo>
                  <a:pt x="2388464" y="316649"/>
                </a:lnTo>
                <a:lnTo>
                  <a:pt x="2343225" y="316649"/>
                </a:lnTo>
                <a:lnTo>
                  <a:pt x="2343225" y="294032"/>
                </a:lnTo>
                <a:lnTo>
                  <a:pt x="2320608" y="294032"/>
                </a:lnTo>
                <a:lnTo>
                  <a:pt x="2320608" y="248797"/>
                </a:lnTo>
                <a:lnTo>
                  <a:pt x="2343225" y="248797"/>
                </a:lnTo>
                <a:lnTo>
                  <a:pt x="2388464" y="248797"/>
                </a:lnTo>
                <a:lnTo>
                  <a:pt x="2411081" y="248797"/>
                </a:lnTo>
                <a:lnTo>
                  <a:pt x="2456315" y="294032"/>
                </a:lnTo>
                <a:lnTo>
                  <a:pt x="2478932" y="316649"/>
                </a:lnTo>
                <a:lnTo>
                  <a:pt x="2524171" y="361887"/>
                </a:lnTo>
                <a:lnTo>
                  <a:pt x="2546788" y="361887"/>
                </a:lnTo>
                <a:lnTo>
                  <a:pt x="2546788" y="384504"/>
                </a:lnTo>
                <a:lnTo>
                  <a:pt x="2569405" y="407122"/>
                </a:lnTo>
                <a:lnTo>
                  <a:pt x="2614639" y="407122"/>
                </a:lnTo>
                <a:lnTo>
                  <a:pt x="2614639" y="452356"/>
                </a:lnTo>
                <a:lnTo>
                  <a:pt x="2682495" y="474977"/>
                </a:lnTo>
                <a:lnTo>
                  <a:pt x="2727729" y="520212"/>
                </a:lnTo>
                <a:lnTo>
                  <a:pt x="2772963" y="542829"/>
                </a:lnTo>
                <a:lnTo>
                  <a:pt x="2863436" y="588063"/>
                </a:lnTo>
                <a:lnTo>
                  <a:pt x="2840819" y="588063"/>
                </a:lnTo>
                <a:lnTo>
                  <a:pt x="2863436" y="610680"/>
                </a:lnTo>
                <a:lnTo>
                  <a:pt x="2908671" y="610680"/>
                </a:lnTo>
                <a:lnTo>
                  <a:pt x="2953909" y="633302"/>
                </a:lnTo>
                <a:lnTo>
                  <a:pt x="2999143" y="678536"/>
                </a:lnTo>
                <a:lnTo>
                  <a:pt x="3021760" y="701153"/>
                </a:lnTo>
                <a:lnTo>
                  <a:pt x="3066999" y="746387"/>
                </a:lnTo>
                <a:lnTo>
                  <a:pt x="3089616" y="746387"/>
                </a:lnTo>
                <a:lnTo>
                  <a:pt x="3134851" y="769009"/>
                </a:lnTo>
                <a:lnTo>
                  <a:pt x="3157468" y="814243"/>
                </a:lnTo>
                <a:lnTo>
                  <a:pt x="3180085" y="836860"/>
                </a:lnTo>
                <a:lnTo>
                  <a:pt x="3225324" y="836860"/>
                </a:lnTo>
                <a:lnTo>
                  <a:pt x="3225324" y="859477"/>
                </a:lnTo>
                <a:lnTo>
                  <a:pt x="3247941" y="904716"/>
                </a:lnTo>
                <a:lnTo>
                  <a:pt x="3293175" y="927333"/>
                </a:lnTo>
                <a:lnTo>
                  <a:pt x="3315796" y="927333"/>
                </a:lnTo>
                <a:lnTo>
                  <a:pt x="3315796" y="972567"/>
                </a:lnTo>
                <a:lnTo>
                  <a:pt x="3315796" y="995184"/>
                </a:lnTo>
                <a:lnTo>
                  <a:pt x="3293175" y="995184"/>
                </a:lnTo>
                <a:lnTo>
                  <a:pt x="3293175" y="972567"/>
                </a:lnTo>
                <a:lnTo>
                  <a:pt x="3247941" y="927333"/>
                </a:lnTo>
                <a:lnTo>
                  <a:pt x="3225324" y="904716"/>
                </a:lnTo>
                <a:lnTo>
                  <a:pt x="3225324" y="927333"/>
                </a:lnTo>
                <a:lnTo>
                  <a:pt x="3180085" y="972567"/>
                </a:lnTo>
                <a:lnTo>
                  <a:pt x="3180085" y="995184"/>
                </a:lnTo>
                <a:lnTo>
                  <a:pt x="3225324" y="995184"/>
                </a:lnTo>
                <a:lnTo>
                  <a:pt x="3225324" y="1040423"/>
                </a:lnTo>
                <a:lnTo>
                  <a:pt x="3247941" y="1040423"/>
                </a:lnTo>
                <a:lnTo>
                  <a:pt x="3293175" y="1040423"/>
                </a:lnTo>
                <a:lnTo>
                  <a:pt x="3293175" y="1063040"/>
                </a:lnTo>
                <a:lnTo>
                  <a:pt x="3315796" y="1085657"/>
                </a:lnTo>
                <a:lnTo>
                  <a:pt x="3361031" y="1130891"/>
                </a:lnTo>
                <a:lnTo>
                  <a:pt x="3383648" y="1085657"/>
                </a:lnTo>
                <a:lnTo>
                  <a:pt x="3383648" y="1130891"/>
                </a:lnTo>
                <a:lnTo>
                  <a:pt x="3406265" y="1153508"/>
                </a:lnTo>
                <a:lnTo>
                  <a:pt x="3406265" y="1130891"/>
                </a:lnTo>
                <a:lnTo>
                  <a:pt x="3451499" y="1153508"/>
                </a:lnTo>
                <a:lnTo>
                  <a:pt x="3451499" y="1198747"/>
                </a:lnTo>
                <a:lnTo>
                  <a:pt x="3474121" y="1198747"/>
                </a:lnTo>
                <a:lnTo>
                  <a:pt x="3474121" y="1153508"/>
                </a:lnTo>
                <a:lnTo>
                  <a:pt x="3451499" y="1130891"/>
                </a:lnTo>
                <a:lnTo>
                  <a:pt x="3451499" y="1085657"/>
                </a:lnTo>
                <a:lnTo>
                  <a:pt x="3406265" y="1085657"/>
                </a:lnTo>
                <a:lnTo>
                  <a:pt x="3406265" y="1063040"/>
                </a:lnTo>
                <a:lnTo>
                  <a:pt x="3383648" y="1063040"/>
                </a:lnTo>
                <a:lnTo>
                  <a:pt x="3361031" y="1063040"/>
                </a:lnTo>
                <a:lnTo>
                  <a:pt x="3361031" y="1040423"/>
                </a:lnTo>
                <a:lnTo>
                  <a:pt x="3361031" y="995184"/>
                </a:lnTo>
                <a:lnTo>
                  <a:pt x="3361031" y="972567"/>
                </a:lnTo>
                <a:lnTo>
                  <a:pt x="3361031" y="927333"/>
                </a:lnTo>
                <a:lnTo>
                  <a:pt x="3383648" y="927333"/>
                </a:lnTo>
                <a:lnTo>
                  <a:pt x="3406265" y="972567"/>
                </a:lnTo>
                <a:lnTo>
                  <a:pt x="3451499" y="995184"/>
                </a:lnTo>
                <a:lnTo>
                  <a:pt x="3474121" y="1040423"/>
                </a:lnTo>
                <a:lnTo>
                  <a:pt x="3519355" y="1063040"/>
                </a:lnTo>
                <a:lnTo>
                  <a:pt x="3519355" y="1085657"/>
                </a:lnTo>
                <a:lnTo>
                  <a:pt x="3541972" y="1085657"/>
                </a:lnTo>
                <a:lnTo>
                  <a:pt x="3587211" y="1130891"/>
                </a:lnTo>
                <a:lnTo>
                  <a:pt x="3609828" y="1130891"/>
                </a:lnTo>
                <a:lnTo>
                  <a:pt x="3609828" y="1085657"/>
                </a:lnTo>
                <a:lnTo>
                  <a:pt x="3609828" y="1063040"/>
                </a:lnTo>
                <a:lnTo>
                  <a:pt x="3632445" y="1063040"/>
                </a:lnTo>
                <a:lnTo>
                  <a:pt x="3632445" y="1040423"/>
                </a:lnTo>
                <a:lnTo>
                  <a:pt x="3609828" y="995184"/>
                </a:lnTo>
                <a:lnTo>
                  <a:pt x="3609828" y="972567"/>
                </a:lnTo>
                <a:lnTo>
                  <a:pt x="3609828" y="927333"/>
                </a:lnTo>
                <a:lnTo>
                  <a:pt x="3677679" y="904716"/>
                </a:lnTo>
                <a:lnTo>
                  <a:pt x="3745535" y="859477"/>
                </a:lnTo>
                <a:lnTo>
                  <a:pt x="3768152" y="859477"/>
                </a:lnTo>
                <a:lnTo>
                  <a:pt x="3745535" y="904716"/>
                </a:lnTo>
                <a:lnTo>
                  <a:pt x="3700296" y="904716"/>
                </a:lnTo>
                <a:lnTo>
                  <a:pt x="3768152" y="927333"/>
                </a:lnTo>
                <a:lnTo>
                  <a:pt x="3768152" y="972567"/>
                </a:lnTo>
                <a:lnTo>
                  <a:pt x="3790769" y="972567"/>
                </a:lnTo>
                <a:lnTo>
                  <a:pt x="3768152" y="995184"/>
                </a:lnTo>
                <a:lnTo>
                  <a:pt x="3768152" y="1040423"/>
                </a:lnTo>
                <a:lnTo>
                  <a:pt x="3745535" y="1040423"/>
                </a:lnTo>
                <a:lnTo>
                  <a:pt x="3700296" y="1040423"/>
                </a:lnTo>
                <a:lnTo>
                  <a:pt x="3677679" y="1040423"/>
                </a:lnTo>
                <a:lnTo>
                  <a:pt x="3677679" y="1063040"/>
                </a:lnTo>
                <a:lnTo>
                  <a:pt x="3700296" y="1130891"/>
                </a:lnTo>
                <a:lnTo>
                  <a:pt x="3700296" y="1153508"/>
                </a:lnTo>
                <a:lnTo>
                  <a:pt x="3700296" y="1221364"/>
                </a:lnTo>
                <a:lnTo>
                  <a:pt x="3700296" y="1266598"/>
                </a:lnTo>
                <a:lnTo>
                  <a:pt x="3745535" y="1289215"/>
                </a:lnTo>
                <a:lnTo>
                  <a:pt x="3745535" y="1311832"/>
                </a:lnTo>
                <a:lnTo>
                  <a:pt x="3700296" y="1311832"/>
                </a:lnTo>
                <a:lnTo>
                  <a:pt x="3700296" y="1357071"/>
                </a:lnTo>
                <a:lnTo>
                  <a:pt x="3700296" y="1379688"/>
                </a:lnTo>
                <a:lnTo>
                  <a:pt x="3745535" y="1424922"/>
                </a:lnTo>
                <a:lnTo>
                  <a:pt x="3768152" y="1447539"/>
                </a:lnTo>
                <a:lnTo>
                  <a:pt x="3790769" y="1447539"/>
                </a:lnTo>
                <a:lnTo>
                  <a:pt x="3790769" y="1470161"/>
                </a:lnTo>
                <a:lnTo>
                  <a:pt x="3790769" y="1515395"/>
                </a:lnTo>
                <a:lnTo>
                  <a:pt x="3790769" y="1538012"/>
                </a:lnTo>
                <a:lnTo>
                  <a:pt x="3836003" y="1538012"/>
                </a:lnTo>
                <a:lnTo>
                  <a:pt x="3858625" y="1538012"/>
                </a:lnTo>
                <a:lnTo>
                  <a:pt x="3903859" y="1583247"/>
                </a:lnTo>
                <a:lnTo>
                  <a:pt x="3903859" y="1605868"/>
                </a:lnTo>
                <a:lnTo>
                  <a:pt x="3926476" y="1651102"/>
                </a:lnTo>
                <a:lnTo>
                  <a:pt x="3926476" y="1673720"/>
                </a:lnTo>
                <a:lnTo>
                  <a:pt x="3971710" y="1673720"/>
                </a:lnTo>
                <a:lnTo>
                  <a:pt x="3971710" y="1696337"/>
                </a:lnTo>
                <a:lnTo>
                  <a:pt x="3994327" y="1696337"/>
                </a:lnTo>
                <a:lnTo>
                  <a:pt x="4016949" y="1741571"/>
                </a:lnTo>
                <a:lnTo>
                  <a:pt x="4016949" y="1764193"/>
                </a:lnTo>
                <a:lnTo>
                  <a:pt x="4016949" y="1832044"/>
                </a:lnTo>
                <a:lnTo>
                  <a:pt x="4062183" y="1877278"/>
                </a:lnTo>
                <a:lnTo>
                  <a:pt x="4062183" y="1899900"/>
                </a:lnTo>
                <a:lnTo>
                  <a:pt x="4084800" y="1899900"/>
                </a:lnTo>
                <a:lnTo>
                  <a:pt x="4084800" y="1922517"/>
                </a:lnTo>
                <a:lnTo>
                  <a:pt x="4130039" y="1967751"/>
                </a:lnTo>
                <a:lnTo>
                  <a:pt x="4130039" y="1990368"/>
                </a:lnTo>
                <a:lnTo>
                  <a:pt x="4130039" y="2035607"/>
                </a:lnTo>
                <a:lnTo>
                  <a:pt x="4130039" y="2058224"/>
                </a:lnTo>
                <a:lnTo>
                  <a:pt x="4130039" y="2103458"/>
                </a:lnTo>
                <a:lnTo>
                  <a:pt x="4152656" y="2126075"/>
                </a:lnTo>
                <a:lnTo>
                  <a:pt x="4152656" y="2148692"/>
                </a:lnTo>
                <a:lnTo>
                  <a:pt x="4197891" y="2193931"/>
                </a:lnTo>
                <a:lnTo>
                  <a:pt x="4197891" y="2216548"/>
                </a:lnTo>
                <a:lnTo>
                  <a:pt x="4197891" y="2284399"/>
                </a:lnTo>
                <a:lnTo>
                  <a:pt x="4197891" y="2329638"/>
                </a:lnTo>
                <a:lnTo>
                  <a:pt x="4197891" y="2352255"/>
                </a:lnTo>
                <a:lnTo>
                  <a:pt x="4197891" y="2374872"/>
                </a:lnTo>
                <a:lnTo>
                  <a:pt x="4197891" y="2420106"/>
                </a:lnTo>
                <a:lnTo>
                  <a:pt x="4197891" y="2442723"/>
                </a:lnTo>
                <a:lnTo>
                  <a:pt x="4197891" y="2487962"/>
                </a:lnTo>
                <a:lnTo>
                  <a:pt x="4197891" y="2500764"/>
                </a:lnTo>
                <a:lnTo>
                  <a:pt x="0" y="2500764"/>
                </a:lnTo>
                <a:lnTo>
                  <a:pt x="0" y="1896889"/>
                </a:lnTo>
                <a:lnTo>
                  <a:pt x="58821" y="1877278"/>
                </a:lnTo>
                <a:lnTo>
                  <a:pt x="126677" y="1832044"/>
                </a:lnTo>
                <a:lnTo>
                  <a:pt x="217150" y="1809427"/>
                </a:lnTo>
                <a:lnTo>
                  <a:pt x="285001" y="1764193"/>
                </a:lnTo>
                <a:lnTo>
                  <a:pt x="375474" y="1741571"/>
                </a:lnTo>
                <a:lnTo>
                  <a:pt x="488564" y="1696337"/>
                </a:lnTo>
                <a:lnTo>
                  <a:pt x="556415" y="1673720"/>
                </a:lnTo>
                <a:lnTo>
                  <a:pt x="737357" y="1651102"/>
                </a:lnTo>
                <a:lnTo>
                  <a:pt x="940920" y="1651102"/>
                </a:lnTo>
                <a:lnTo>
                  <a:pt x="940920" y="1605868"/>
                </a:lnTo>
                <a:lnTo>
                  <a:pt x="1008771" y="1605868"/>
                </a:lnTo>
                <a:lnTo>
                  <a:pt x="1031393" y="1605868"/>
                </a:lnTo>
                <a:lnTo>
                  <a:pt x="1054010" y="1605868"/>
                </a:lnTo>
                <a:lnTo>
                  <a:pt x="1054010" y="1583247"/>
                </a:lnTo>
                <a:lnTo>
                  <a:pt x="1099244" y="1605868"/>
                </a:lnTo>
                <a:lnTo>
                  <a:pt x="1099244" y="1583247"/>
                </a:lnTo>
                <a:lnTo>
                  <a:pt x="1054010" y="1538012"/>
                </a:lnTo>
                <a:lnTo>
                  <a:pt x="1031393" y="1515395"/>
                </a:lnTo>
                <a:lnTo>
                  <a:pt x="1008771" y="1515395"/>
                </a:lnTo>
                <a:lnTo>
                  <a:pt x="963537" y="1538012"/>
                </a:lnTo>
                <a:lnTo>
                  <a:pt x="963537" y="1515395"/>
                </a:lnTo>
                <a:lnTo>
                  <a:pt x="963537" y="1470161"/>
                </a:lnTo>
                <a:lnTo>
                  <a:pt x="940920" y="1470161"/>
                </a:lnTo>
                <a:lnTo>
                  <a:pt x="895685" y="1470161"/>
                </a:lnTo>
                <a:lnTo>
                  <a:pt x="873064" y="1470161"/>
                </a:lnTo>
                <a:lnTo>
                  <a:pt x="827830" y="1470161"/>
                </a:lnTo>
                <a:lnTo>
                  <a:pt x="827830" y="1447539"/>
                </a:lnTo>
                <a:lnTo>
                  <a:pt x="805213" y="1447539"/>
                </a:lnTo>
                <a:lnTo>
                  <a:pt x="782596" y="1447539"/>
                </a:lnTo>
                <a:lnTo>
                  <a:pt x="737357" y="1470161"/>
                </a:lnTo>
                <a:lnTo>
                  <a:pt x="714740" y="1470161"/>
                </a:lnTo>
                <a:lnTo>
                  <a:pt x="714740" y="1447539"/>
                </a:lnTo>
                <a:lnTo>
                  <a:pt x="669505" y="1447539"/>
                </a:lnTo>
                <a:lnTo>
                  <a:pt x="646888" y="1447539"/>
                </a:lnTo>
                <a:lnTo>
                  <a:pt x="601649" y="1447539"/>
                </a:lnTo>
                <a:lnTo>
                  <a:pt x="556415" y="1424922"/>
                </a:lnTo>
                <a:lnTo>
                  <a:pt x="556415" y="1447539"/>
                </a:lnTo>
                <a:lnTo>
                  <a:pt x="511181" y="1447539"/>
                </a:lnTo>
                <a:lnTo>
                  <a:pt x="511181" y="1424922"/>
                </a:lnTo>
                <a:lnTo>
                  <a:pt x="488564" y="1379688"/>
                </a:lnTo>
                <a:lnTo>
                  <a:pt x="488564" y="1424922"/>
                </a:lnTo>
                <a:lnTo>
                  <a:pt x="488564" y="1447539"/>
                </a:lnTo>
                <a:lnTo>
                  <a:pt x="443325" y="1424922"/>
                </a:lnTo>
                <a:lnTo>
                  <a:pt x="443325" y="1379688"/>
                </a:lnTo>
                <a:lnTo>
                  <a:pt x="420708" y="1379688"/>
                </a:lnTo>
                <a:lnTo>
                  <a:pt x="375474" y="1379688"/>
                </a:lnTo>
                <a:lnTo>
                  <a:pt x="375474" y="1424922"/>
                </a:lnTo>
                <a:lnTo>
                  <a:pt x="352857" y="1379688"/>
                </a:lnTo>
                <a:lnTo>
                  <a:pt x="330235" y="1379688"/>
                </a:lnTo>
                <a:lnTo>
                  <a:pt x="330235" y="1357071"/>
                </a:lnTo>
                <a:lnTo>
                  <a:pt x="285001" y="1357071"/>
                </a:lnTo>
                <a:lnTo>
                  <a:pt x="262384" y="1357071"/>
                </a:lnTo>
                <a:lnTo>
                  <a:pt x="262384" y="1311832"/>
                </a:lnTo>
                <a:lnTo>
                  <a:pt x="285001" y="1311832"/>
                </a:lnTo>
                <a:lnTo>
                  <a:pt x="330235" y="1311832"/>
                </a:lnTo>
                <a:lnTo>
                  <a:pt x="352857" y="1311832"/>
                </a:lnTo>
                <a:lnTo>
                  <a:pt x="375474" y="1311832"/>
                </a:lnTo>
                <a:lnTo>
                  <a:pt x="420708" y="1311832"/>
                </a:lnTo>
                <a:lnTo>
                  <a:pt x="443325" y="1357071"/>
                </a:lnTo>
                <a:lnTo>
                  <a:pt x="488564" y="1357071"/>
                </a:lnTo>
                <a:lnTo>
                  <a:pt x="511181" y="1357071"/>
                </a:lnTo>
                <a:lnTo>
                  <a:pt x="556415" y="1357071"/>
                </a:lnTo>
                <a:lnTo>
                  <a:pt x="579032" y="1379688"/>
                </a:lnTo>
                <a:lnTo>
                  <a:pt x="601649" y="1379688"/>
                </a:lnTo>
                <a:lnTo>
                  <a:pt x="646888" y="1379688"/>
                </a:lnTo>
                <a:lnTo>
                  <a:pt x="669505" y="1379688"/>
                </a:lnTo>
                <a:lnTo>
                  <a:pt x="714740" y="1379688"/>
                </a:lnTo>
                <a:lnTo>
                  <a:pt x="714740" y="1357071"/>
                </a:lnTo>
                <a:lnTo>
                  <a:pt x="669505" y="1357071"/>
                </a:lnTo>
                <a:lnTo>
                  <a:pt x="646888" y="1311832"/>
                </a:lnTo>
                <a:lnTo>
                  <a:pt x="601649" y="1311832"/>
                </a:lnTo>
                <a:lnTo>
                  <a:pt x="556415" y="1289215"/>
                </a:lnTo>
                <a:lnTo>
                  <a:pt x="488564" y="1266598"/>
                </a:lnTo>
                <a:lnTo>
                  <a:pt x="330235" y="1221364"/>
                </a:lnTo>
                <a:lnTo>
                  <a:pt x="285001" y="1221364"/>
                </a:lnTo>
                <a:lnTo>
                  <a:pt x="217150" y="1198747"/>
                </a:lnTo>
                <a:lnTo>
                  <a:pt x="171911" y="1198747"/>
                </a:lnTo>
                <a:lnTo>
                  <a:pt x="171911" y="1153508"/>
                </a:lnTo>
                <a:lnTo>
                  <a:pt x="126677" y="1153508"/>
                </a:lnTo>
                <a:lnTo>
                  <a:pt x="58821" y="1130891"/>
                </a:lnTo>
                <a:lnTo>
                  <a:pt x="36204" y="1130891"/>
                </a:lnTo>
                <a:lnTo>
                  <a:pt x="0" y="1094688"/>
                </a:lnTo>
                <a:lnTo>
                  <a:pt x="0" y="1063040"/>
                </a:lnTo>
                <a:lnTo>
                  <a:pt x="36204" y="1063040"/>
                </a:lnTo>
                <a:lnTo>
                  <a:pt x="58821" y="1085657"/>
                </a:lnTo>
                <a:lnTo>
                  <a:pt x="126677" y="1085657"/>
                </a:lnTo>
                <a:lnTo>
                  <a:pt x="194528" y="1130891"/>
                </a:lnTo>
                <a:lnTo>
                  <a:pt x="217150" y="1130891"/>
                </a:lnTo>
                <a:lnTo>
                  <a:pt x="262384" y="1130891"/>
                </a:lnTo>
                <a:lnTo>
                  <a:pt x="285001" y="1153508"/>
                </a:lnTo>
                <a:lnTo>
                  <a:pt x="330235" y="1153508"/>
                </a:lnTo>
                <a:lnTo>
                  <a:pt x="352857" y="1153508"/>
                </a:lnTo>
                <a:lnTo>
                  <a:pt x="375474" y="1153508"/>
                </a:lnTo>
                <a:lnTo>
                  <a:pt x="375474" y="1198747"/>
                </a:lnTo>
                <a:lnTo>
                  <a:pt x="420708" y="1198747"/>
                </a:lnTo>
                <a:lnTo>
                  <a:pt x="443325" y="1198747"/>
                </a:lnTo>
                <a:lnTo>
                  <a:pt x="488564" y="1198747"/>
                </a:lnTo>
                <a:lnTo>
                  <a:pt x="511181" y="1198747"/>
                </a:lnTo>
                <a:lnTo>
                  <a:pt x="556415" y="1198747"/>
                </a:lnTo>
                <a:lnTo>
                  <a:pt x="556415" y="1221364"/>
                </a:lnTo>
                <a:lnTo>
                  <a:pt x="579032" y="1221364"/>
                </a:lnTo>
                <a:lnTo>
                  <a:pt x="579032" y="1198747"/>
                </a:lnTo>
                <a:lnTo>
                  <a:pt x="601649" y="1198747"/>
                </a:lnTo>
                <a:lnTo>
                  <a:pt x="646888" y="1221364"/>
                </a:lnTo>
                <a:lnTo>
                  <a:pt x="669505" y="1266598"/>
                </a:lnTo>
                <a:lnTo>
                  <a:pt x="714740" y="1266598"/>
                </a:lnTo>
                <a:lnTo>
                  <a:pt x="714740" y="1221364"/>
                </a:lnTo>
                <a:lnTo>
                  <a:pt x="669505" y="1198747"/>
                </a:lnTo>
                <a:lnTo>
                  <a:pt x="646888" y="1198747"/>
                </a:lnTo>
                <a:lnTo>
                  <a:pt x="601649" y="1198747"/>
                </a:lnTo>
                <a:lnTo>
                  <a:pt x="601649" y="1153508"/>
                </a:lnTo>
                <a:lnTo>
                  <a:pt x="579032" y="1130891"/>
                </a:lnTo>
                <a:lnTo>
                  <a:pt x="579032" y="1153508"/>
                </a:lnTo>
                <a:lnTo>
                  <a:pt x="556415" y="1153508"/>
                </a:lnTo>
                <a:lnTo>
                  <a:pt x="511181" y="1130891"/>
                </a:lnTo>
                <a:lnTo>
                  <a:pt x="488564" y="1085657"/>
                </a:lnTo>
                <a:lnTo>
                  <a:pt x="443325" y="1085657"/>
                </a:lnTo>
                <a:lnTo>
                  <a:pt x="443325" y="1063040"/>
                </a:lnTo>
                <a:lnTo>
                  <a:pt x="420708" y="1063040"/>
                </a:lnTo>
                <a:lnTo>
                  <a:pt x="375474" y="1040423"/>
                </a:lnTo>
                <a:lnTo>
                  <a:pt x="352857" y="1040423"/>
                </a:lnTo>
                <a:lnTo>
                  <a:pt x="330235" y="1040423"/>
                </a:lnTo>
                <a:lnTo>
                  <a:pt x="285001" y="1040423"/>
                </a:lnTo>
                <a:lnTo>
                  <a:pt x="262384" y="995184"/>
                </a:lnTo>
                <a:lnTo>
                  <a:pt x="217150" y="1040423"/>
                </a:lnTo>
                <a:lnTo>
                  <a:pt x="194528" y="995184"/>
                </a:lnTo>
                <a:lnTo>
                  <a:pt x="171911" y="972567"/>
                </a:lnTo>
                <a:lnTo>
                  <a:pt x="126677" y="972567"/>
                </a:lnTo>
                <a:lnTo>
                  <a:pt x="104060" y="972567"/>
                </a:lnTo>
                <a:lnTo>
                  <a:pt x="58821" y="972567"/>
                </a:lnTo>
                <a:lnTo>
                  <a:pt x="36204" y="972567"/>
                </a:lnTo>
                <a:lnTo>
                  <a:pt x="36204" y="927333"/>
                </a:lnTo>
                <a:lnTo>
                  <a:pt x="0" y="915265"/>
                </a:lnTo>
                <a:lnTo>
                  <a:pt x="0" y="895685"/>
                </a:lnTo>
                <a:lnTo>
                  <a:pt x="36204" y="859477"/>
                </a:lnTo>
                <a:lnTo>
                  <a:pt x="58821" y="859477"/>
                </a:lnTo>
                <a:lnTo>
                  <a:pt x="36204" y="836860"/>
                </a:lnTo>
                <a:lnTo>
                  <a:pt x="0" y="836860"/>
                </a:lnTo>
                <a:lnTo>
                  <a:pt x="0" y="588063"/>
                </a:lnTo>
                <a:lnTo>
                  <a:pt x="36204" y="588063"/>
                </a:lnTo>
                <a:lnTo>
                  <a:pt x="58821" y="588063"/>
                </a:lnTo>
                <a:lnTo>
                  <a:pt x="104060" y="610680"/>
                </a:lnTo>
                <a:lnTo>
                  <a:pt x="126677" y="610680"/>
                </a:lnTo>
                <a:lnTo>
                  <a:pt x="171911" y="610680"/>
                </a:lnTo>
                <a:lnTo>
                  <a:pt x="194528" y="610680"/>
                </a:lnTo>
                <a:lnTo>
                  <a:pt x="217150" y="610680"/>
                </a:lnTo>
                <a:lnTo>
                  <a:pt x="217150" y="633302"/>
                </a:lnTo>
                <a:lnTo>
                  <a:pt x="262384" y="633302"/>
                </a:lnTo>
                <a:lnTo>
                  <a:pt x="285001" y="633302"/>
                </a:lnTo>
                <a:lnTo>
                  <a:pt x="330235" y="633302"/>
                </a:lnTo>
                <a:lnTo>
                  <a:pt x="352857" y="633302"/>
                </a:lnTo>
                <a:lnTo>
                  <a:pt x="375474" y="633302"/>
                </a:lnTo>
                <a:lnTo>
                  <a:pt x="420708" y="633302"/>
                </a:lnTo>
                <a:lnTo>
                  <a:pt x="443325" y="633302"/>
                </a:lnTo>
                <a:lnTo>
                  <a:pt x="443325" y="678536"/>
                </a:lnTo>
                <a:lnTo>
                  <a:pt x="488564" y="678536"/>
                </a:lnTo>
                <a:lnTo>
                  <a:pt x="511181" y="678536"/>
                </a:lnTo>
                <a:lnTo>
                  <a:pt x="556415" y="678536"/>
                </a:lnTo>
                <a:lnTo>
                  <a:pt x="579032" y="678536"/>
                </a:lnTo>
                <a:lnTo>
                  <a:pt x="556415" y="633302"/>
                </a:lnTo>
                <a:lnTo>
                  <a:pt x="511181" y="633302"/>
                </a:lnTo>
                <a:lnTo>
                  <a:pt x="511181" y="610680"/>
                </a:lnTo>
                <a:lnTo>
                  <a:pt x="488564" y="610680"/>
                </a:lnTo>
                <a:lnTo>
                  <a:pt x="443325" y="610680"/>
                </a:lnTo>
                <a:lnTo>
                  <a:pt x="420708" y="610680"/>
                </a:lnTo>
                <a:lnTo>
                  <a:pt x="375474" y="610680"/>
                </a:lnTo>
                <a:lnTo>
                  <a:pt x="330235" y="610680"/>
                </a:lnTo>
                <a:lnTo>
                  <a:pt x="285001" y="588063"/>
                </a:lnTo>
                <a:lnTo>
                  <a:pt x="262384" y="588063"/>
                </a:lnTo>
                <a:lnTo>
                  <a:pt x="217150" y="588063"/>
                </a:lnTo>
                <a:lnTo>
                  <a:pt x="194528" y="588063"/>
                </a:lnTo>
                <a:lnTo>
                  <a:pt x="171911" y="588063"/>
                </a:lnTo>
                <a:lnTo>
                  <a:pt x="171911" y="542829"/>
                </a:lnTo>
                <a:lnTo>
                  <a:pt x="126677" y="542829"/>
                </a:lnTo>
                <a:lnTo>
                  <a:pt x="58821" y="542829"/>
                </a:lnTo>
                <a:lnTo>
                  <a:pt x="36204" y="520212"/>
                </a:lnTo>
                <a:lnTo>
                  <a:pt x="36204" y="542829"/>
                </a:lnTo>
                <a:lnTo>
                  <a:pt x="0" y="542829"/>
                </a:lnTo>
                <a:lnTo>
                  <a:pt x="0" y="474977"/>
                </a:lnTo>
                <a:lnTo>
                  <a:pt x="58821" y="474977"/>
                </a:lnTo>
                <a:lnTo>
                  <a:pt x="104060" y="520212"/>
                </a:lnTo>
                <a:lnTo>
                  <a:pt x="217150" y="542829"/>
                </a:lnTo>
                <a:lnTo>
                  <a:pt x="285001" y="542829"/>
                </a:lnTo>
                <a:lnTo>
                  <a:pt x="352857" y="542829"/>
                </a:lnTo>
                <a:lnTo>
                  <a:pt x="375474" y="588063"/>
                </a:lnTo>
                <a:lnTo>
                  <a:pt x="420708" y="588063"/>
                </a:lnTo>
                <a:lnTo>
                  <a:pt x="443325" y="588063"/>
                </a:lnTo>
                <a:lnTo>
                  <a:pt x="511181" y="588063"/>
                </a:lnTo>
                <a:lnTo>
                  <a:pt x="556415" y="588063"/>
                </a:lnTo>
                <a:lnTo>
                  <a:pt x="579032" y="610680"/>
                </a:lnTo>
                <a:lnTo>
                  <a:pt x="601649" y="588063"/>
                </a:lnTo>
                <a:lnTo>
                  <a:pt x="646888" y="588063"/>
                </a:lnTo>
                <a:lnTo>
                  <a:pt x="646888" y="610680"/>
                </a:lnTo>
                <a:lnTo>
                  <a:pt x="669505" y="610680"/>
                </a:lnTo>
                <a:lnTo>
                  <a:pt x="646888" y="588063"/>
                </a:lnTo>
                <a:lnTo>
                  <a:pt x="669505" y="588063"/>
                </a:lnTo>
                <a:lnTo>
                  <a:pt x="714740" y="588063"/>
                </a:lnTo>
                <a:lnTo>
                  <a:pt x="737357" y="610680"/>
                </a:lnTo>
                <a:lnTo>
                  <a:pt x="782596" y="588063"/>
                </a:lnTo>
                <a:lnTo>
                  <a:pt x="737357" y="588063"/>
                </a:lnTo>
                <a:lnTo>
                  <a:pt x="737357" y="542829"/>
                </a:lnTo>
                <a:lnTo>
                  <a:pt x="714740" y="542829"/>
                </a:lnTo>
                <a:lnTo>
                  <a:pt x="669505" y="542829"/>
                </a:lnTo>
                <a:lnTo>
                  <a:pt x="601649" y="542829"/>
                </a:lnTo>
                <a:lnTo>
                  <a:pt x="601649" y="520212"/>
                </a:lnTo>
                <a:lnTo>
                  <a:pt x="646888" y="520212"/>
                </a:lnTo>
                <a:lnTo>
                  <a:pt x="669505" y="520212"/>
                </a:lnTo>
                <a:lnTo>
                  <a:pt x="714740" y="520212"/>
                </a:lnTo>
                <a:lnTo>
                  <a:pt x="737357" y="520212"/>
                </a:lnTo>
                <a:lnTo>
                  <a:pt x="782596" y="520212"/>
                </a:lnTo>
                <a:lnTo>
                  <a:pt x="782596" y="474977"/>
                </a:lnTo>
                <a:lnTo>
                  <a:pt x="737357" y="474977"/>
                </a:lnTo>
                <a:lnTo>
                  <a:pt x="782596" y="452356"/>
                </a:lnTo>
                <a:lnTo>
                  <a:pt x="737357" y="407122"/>
                </a:lnTo>
                <a:lnTo>
                  <a:pt x="714740" y="452356"/>
                </a:lnTo>
                <a:lnTo>
                  <a:pt x="714740" y="407122"/>
                </a:lnTo>
                <a:lnTo>
                  <a:pt x="714740" y="384504"/>
                </a:lnTo>
                <a:lnTo>
                  <a:pt x="669505" y="384504"/>
                </a:lnTo>
                <a:lnTo>
                  <a:pt x="646888" y="384504"/>
                </a:lnTo>
                <a:lnTo>
                  <a:pt x="601649" y="384504"/>
                </a:lnTo>
                <a:lnTo>
                  <a:pt x="556415" y="384504"/>
                </a:lnTo>
                <a:lnTo>
                  <a:pt x="511181" y="407122"/>
                </a:lnTo>
                <a:lnTo>
                  <a:pt x="488564" y="407122"/>
                </a:lnTo>
                <a:lnTo>
                  <a:pt x="443325" y="384504"/>
                </a:lnTo>
                <a:lnTo>
                  <a:pt x="488564" y="384504"/>
                </a:lnTo>
                <a:lnTo>
                  <a:pt x="511181" y="361887"/>
                </a:lnTo>
                <a:lnTo>
                  <a:pt x="579032" y="361887"/>
                </a:lnTo>
                <a:lnTo>
                  <a:pt x="714740" y="361887"/>
                </a:lnTo>
                <a:lnTo>
                  <a:pt x="827830" y="361887"/>
                </a:lnTo>
                <a:lnTo>
                  <a:pt x="963537" y="361887"/>
                </a:lnTo>
                <a:lnTo>
                  <a:pt x="1099244" y="384504"/>
                </a:lnTo>
                <a:lnTo>
                  <a:pt x="1167100" y="384504"/>
                </a:lnTo>
                <a:lnTo>
                  <a:pt x="1167100" y="316649"/>
                </a:lnTo>
                <a:lnTo>
                  <a:pt x="1121861" y="316649"/>
                </a:lnTo>
                <a:lnTo>
                  <a:pt x="1099244" y="316649"/>
                </a:lnTo>
                <a:lnTo>
                  <a:pt x="1054010" y="316649"/>
                </a:lnTo>
                <a:lnTo>
                  <a:pt x="1054010" y="294032"/>
                </a:lnTo>
                <a:lnTo>
                  <a:pt x="1099244" y="294032"/>
                </a:lnTo>
                <a:lnTo>
                  <a:pt x="1121861" y="294032"/>
                </a:lnTo>
                <a:lnTo>
                  <a:pt x="1189717" y="316649"/>
                </a:lnTo>
                <a:lnTo>
                  <a:pt x="1234951" y="294032"/>
                </a:lnTo>
                <a:lnTo>
                  <a:pt x="1257568" y="316649"/>
                </a:lnTo>
                <a:lnTo>
                  <a:pt x="1280185" y="316649"/>
                </a:lnTo>
                <a:lnTo>
                  <a:pt x="1348041" y="316649"/>
                </a:lnTo>
                <a:lnTo>
                  <a:pt x="1415892" y="361887"/>
                </a:lnTo>
                <a:lnTo>
                  <a:pt x="1438514" y="361887"/>
                </a:lnTo>
                <a:lnTo>
                  <a:pt x="1483748" y="384504"/>
                </a:lnTo>
                <a:lnTo>
                  <a:pt x="1506365" y="384504"/>
                </a:lnTo>
                <a:lnTo>
                  <a:pt x="1551599" y="384504"/>
                </a:lnTo>
                <a:lnTo>
                  <a:pt x="1574221" y="384504"/>
                </a:lnTo>
                <a:lnTo>
                  <a:pt x="1619455" y="384504"/>
                </a:lnTo>
                <a:lnTo>
                  <a:pt x="1642072" y="384504"/>
                </a:lnTo>
                <a:lnTo>
                  <a:pt x="1664689" y="384504"/>
                </a:lnTo>
                <a:lnTo>
                  <a:pt x="1664689" y="407122"/>
                </a:lnTo>
                <a:lnTo>
                  <a:pt x="1709928" y="407122"/>
                </a:lnTo>
                <a:lnTo>
                  <a:pt x="1709928" y="384504"/>
                </a:lnTo>
                <a:lnTo>
                  <a:pt x="1709928" y="361887"/>
                </a:lnTo>
                <a:lnTo>
                  <a:pt x="1664689" y="361887"/>
                </a:lnTo>
                <a:lnTo>
                  <a:pt x="1642072" y="361887"/>
                </a:lnTo>
                <a:lnTo>
                  <a:pt x="1619455" y="316649"/>
                </a:lnTo>
                <a:lnTo>
                  <a:pt x="1574221" y="294032"/>
                </a:lnTo>
                <a:close/>
                <a:moveTo>
                  <a:pt x="1483743" y="248797"/>
                </a:moveTo>
                <a:lnTo>
                  <a:pt x="1551599" y="294036"/>
                </a:lnTo>
                <a:lnTo>
                  <a:pt x="1551599" y="316658"/>
                </a:lnTo>
                <a:lnTo>
                  <a:pt x="1506365" y="294036"/>
                </a:lnTo>
                <a:close/>
                <a:moveTo>
                  <a:pt x="1280176" y="226171"/>
                </a:moveTo>
                <a:lnTo>
                  <a:pt x="1325415" y="226171"/>
                </a:lnTo>
                <a:lnTo>
                  <a:pt x="1348031" y="248797"/>
                </a:lnTo>
                <a:lnTo>
                  <a:pt x="1325415" y="248797"/>
                </a:lnTo>
                <a:close/>
                <a:moveTo>
                  <a:pt x="1257559" y="226171"/>
                </a:moveTo>
                <a:lnTo>
                  <a:pt x="1280176" y="226171"/>
                </a:lnTo>
                <a:lnTo>
                  <a:pt x="1257559" y="248797"/>
                </a:lnTo>
                <a:close/>
                <a:moveTo>
                  <a:pt x="2049193" y="218638"/>
                </a:moveTo>
                <a:lnTo>
                  <a:pt x="2071811" y="226180"/>
                </a:lnTo>
                <a:lnTo>
                  <a:pt x="2117050" y="248797"/>
                </a:lnTo>
                <a:lnTo>
                  <a:pt x="2094428" y="248797"/>
                </a:lnTo>
                <a:close/>
                <a:moveTo>
                  <a:pt x="2003960" y="203563"/>
                </a:moveTo>
                <a:lnTo>
                  <a:pt x="2026576" y="203563"/>
                </a:lnTo>
                <a:lnTo>
                  <a:pt x="2049193" y="218638"/>
                </a:lnTo>
                <a:close/>
                <a:moveTo>
                  <a:pt x="1348031" y="203563"/>
                </a:moveTo>
                <a:lnTo>
                  <a:pt x="1393270" y="203563"/>
                </a:lnTo>
                <a:lnTo>
                  <a:pt x="1415892" y="226190"/>
                </a:lnTo>
                <a:lnTo>
                  <a:pt x="1393270" y="226190"/>
                </a:lnTo>
                <a:lnTo>
                  <a:pt x="1348031" y="226190"/>
                </a:lnTo>
                <a:close/>
                <a:moveTo>
                  <a:pt x="1642072" y="158324"/>
                </a:moveTo>
                <a:lnTo>
                  <a:pt x="1709928" y="158324"/>
                </a:lnTo>
                <a:lnTo>
                  <a:pt x="1777780" y="203563"/>
                </a:lnTo>
                <a:lnTo>
                  <a:pt x="1800396" y="226180"/>
                </a:lnTo>
                <a:lnTo>
                  <a:pt x="1868252" y="248797"/>
                </a:lnTo>
                <a:lnTo>
                  <a:pt x="1845635" y="248797"/>
                </a:lnTo>
                <a:lnTo>
                  <a:pt x="1800396" y="248797"/>
                </a:lnTo>
                <a:lnTo>
                  <a:pt x="1777780" y="248797"/>
                </a:lnTo>
                <a:lnTo>
                  <a:pt x="1732545" y="248797"/>
                </a:lnTo>
                <a:lnTo>
                  <a:pt x="1709928" y="226180"/>
                </a:lnTo>
                <a:lnTo>
                  <a:pt x="1664689" y="203563"/>
                </a:lnTo>
                <a:close/>
                <a:moveTo>
                  <a:pt x="1280181" y="158324"/>
                </a:moveTo>
                <a:lnTo>
                  <a:pt x="1280181" y="203559"/>
                </a:lnTo>
                <a:lnTo>
                  <a:pt x="1257559" y="203559"/>
                </a:lnTo>
                <a:close/>
                <a:moveTo>
                  <a:pt x="873064" y="158324"/>
                </a:moveTo>
                <a:lnTo>
                  <a:pt x="940920" y="158324"/>
                </a:lnTo>
                <a:lnTo>
                  <a:pt x="963537" y="203559"/>
                </a:lnTo>
                <a:close/>
                <a:moveTo>
                  <a:pt x="1845635" y="135707"/>
                </a:moveTo>
                <a:lnTo>
                  <a:pt x="1890869" y="158324"/>
                </a:lnTo>
                <a:lnTo>
                  <a:pt x="1958721" y="203563"/>
                </a:lnTo>
                <a:lnTo>
                  <a:pt x="1890869" y="203563"/>
                </a:lnTo>
                <a:close/>
                <a:moveTo>
                  <a:pt x="1031378" y="67856"/>
                </a:moveTo>
                <a:lnTo>
                  <a:pt x="1054005" y="67856"/>
                </a:lnTo>
                <a:lnTo>
                  <a:pt x="1054005" y="90483"/>
                </a:lnTo>
                <a:lnTo>
                  <a:pt x="1031378" y="90483"/>
                </a:lnTo>
                <a:close/>
                <a:moveTo>
                  <a:pt x="1619455" y="22617"/>
                </a:moveTo>
                <a:lnTo>
                  <a:pt x="1642072" y="22617"/>
                </a:lnTo>
                <a:lnTo>
                  <a:pt x="1732545" y="67856"/>
                </a:lnTo>
                <a:lnTo>
                  <a:pt x="1800396" y="90473"/>
                </a:lnTo>
                <a:lnTo>
                  <a:pt x="1845635" y="135707"/>
                </a:lnTo>
                <a:lnTo>
                  <a:pt x="1777780" y="90473"/>
                </a:lnTo>
                <a:lnTo>
                  <a:pt x="1709928" y="67856"/>
                </a:lnTo>
                <a:close/>
                <a:moveTo>
                  <a:pt x="1551599" y="0"/>
                </a:moveTo>
                <a:lnTo>
                  <a:pt x="1574221" y="0"/>
                </a:lnTo>
                <a:lnTo>
                  <a:pt x="1619455" y="0"/>
                </a:lnTo>
                <a:lnTo>
                  <a:pt x="1619455" y="22617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0C21C9D-8C6A-6D8A-549B-F51E16D20FB5}"/>
              </a:ext>
            </a:extLst>
          </p:cNvPr>
          <p:cNvSpPr/>
          <p:nvPr/>
        </p:nvSpPr>
        <p:spPr>
          <a:xfrm>
            <a:off x="3425235" y="2833034"/>
            <a:ext cx="5274266" cy="595966"/>
          </a:xfrm>
          <a:prstGeom prst="roundRect">
            <a:avLst>
              <a:gd name="adj" fmla="val 50000"/>
            </a:avLst>
          </a:prstGeom>
          <a:solidFill>
            <a:srgbClr val="145389"/>
          </a:solidFill>
          <a:ln w="25400">
            <a:noFill/>
          </a:ln>
          <a:effectLst>
            <a:outerShdw blurRad="355600" dist="38100" dir="2700000" algn="tl" rotWithShape="0">
              <a:srgbClr val="14538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4739321" y="2887484"/>
            <a:ext cx="27133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成功项目展示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95E1FAF-5E8B-56A9-C9DC-B4A33C673DB7}"/>
              </a:ext>
            </a:extLst>
          </p:cNvPr>
          <p:cNvSpPr txBox="1"/>
          <p:nvPr/>
        </p:nvSpPr>
        <p:spPr>
          <a:xfrm>
            <a:off x="3657600" y="3710905"/>
            <a:ext cx="48768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E1A5CF1-DE14-0CE3-668E-5CCE67A31E0C}"/>
              </a:ext>
            </a:extLst>
          </p:cNvPr>
          <p:cNvSpPr>
            <a:spLocks/>
          </p:cNvSpPr>
          <p:nvPr/>
        </p:nvSpPr>
        <p:spPr bwMode="auto">
          <a:xfrm rot="10800000">
            <a:off x="9017000" y="0"/>
            <a:ext cx="3051423" cy="1085120"/>
          </a:xfrm>
          <a:custGeom>
            <a:avLst/>
            <a:gdLst>
              <a:gd name="connsiteX0" fmla="*/ 1026374 w 2199374"/>
              <a:gd name="connsiteY0" fmla="*/ 12218 h 782122"/>
              <a:gd name="connsiteX1" fmla="*/ 989717 w 2199374"/>
              <a:gd name="connsiteY1" fmla="*/ 0 h 782122"/>
              <a:gd name="connsiteX2" fmla="*/ 1001938 w 2199374"/>
              <a:gd name="connsiteY2" fmla="*/ 0 h 782122"/>
              <a:gd name="connsiteX3" fmla="*/ 1026374 w 2199374"/>
              <a:gd name="connsiteY3" fmla="*/ 0 h 782122"/>
              <a:gd name="connsiteX4" fmla="*/ 720904 w 2199374"/>
              <a:gd name="connsiteY4" fmla="*/ 48881 h 782122"/>
              <a:gd name="connsiteX5" fmla="*/ 708680 w 2199374"/>
              <a:gd name="connsiteY5" fmla="*/ 48881 h 782122"/>
              <a:gd name="connsiteX6" fmla="*/ 708680 w 2199374"/>
              <a:gd name="connsiteY6" fmla="*/ 36657 h 782122"/>
              <a:gd name="connsiteX7" fmla="*/ 720904 w 2199374"/>
              <a:gd name="connsiteY7" fmla="*/ 36657 h 782122"/>
              <a:gd name="connsiteX8" fmla="*/ 1148563 w 2199374"/>
              <a:gd name="connsiteY8" fmla="*/ 73312 h 782122"/>
              <a:gd name="connsiteX9" fmla="*/ 1111905 w 2199374"/>
              <a:gd name="connsiteY9" fmla="*/ 48876 h 782122"/>
              <a:gd name="connsiteX10" fmla="*/ 1075250 w 2199374"/>
              <a:gd name="connsiteY10" fmla="*/ 36657 h 782122"/>
              <a:gd name="connsiteX11" fmla="*/ 1026374 w 2199374"/>
              <a:gd name="connsiteY11" fmla="*/ 12218 h 782122"/>
              <a:gd name="connsiteX12" fmla="*/ 1038593 w 2199374"/>
              <a:gd name="connsiteY12" fmla="*/ 12218 h 782122"/>
              <a:gd name="connsiteX13" fmla="*/ 1087468 w 2199374"/>
              <a:gd name="connsiteY13" fmla="*/ 36657 h 782122"/>
              <a:gd name="connsiteX14" fmla="*/ 1124123 w 2199374"/>
              <a:gd name="connsiteY14" fmla="*/ 48876 h 782122"/>
              <a:gd name="connsiteX15" fmla="*/ 672030 w 2199374"/>
              <a:gd name="connsiteY15" fmla="*/ 109967 h 782122"/>
              <a:gd name="connsiteX16" fmla="*/ 623155 w 2199374"/>
              <a:gd name="connsiteY16" fmla="*/ 85531 h 782122"/>
              <a:gd name="connsiteX17" fmla="*/ 659812 w 2199374"/>
              <a:gd name="connsiteY17" fmla="*/ 85531 h 782122"/>
              <a:gd name="connsiteX18" fmla="*/ 843089 w 2199374"/>
              <a:gd name="connsiteY18" fmla="*/ 109967 h 782122"/>
              <a:gd name="connsiteX19" fmla="*/ 830868 w 2199374"/>
              <a:gd name="connsiteY19" fmla="*/ 109967 h 782122"/>
              <a:gd name="connsiteX20" fmla="*/ 843089 w 2199374"/>
              <a:gd name="connsiteY20" fmla="*/ 85531 h 782122"/>
              <a:gd name="connsiteX21" fmla="*/ 1209654 w 2199374"/>
              <a:gd name="connsiteY21" fmla="*/ 109970 h 782122"/>
              <a:gd name="connsiteX22" fmla="*/ 1172999 w 2199374"/>
              <a:gd name="connsiteY22" fmla="*/ 109970 h 782122"/>
              <a:gd name="connsiteX23" fmla="*/ 1148563 w 2199374"/>
              <a:gd name="connsiteY23" fmla="*/ 73312 h 782122"/>
              <a:gd name="connsiteX24" fmla="*/ 1172999 w 2199374"/>
              <a:gd name="connsiteY24" fmla="*/ 85531 h 782122"/>
              <a:gd name="connsiteX25" fmla="*/ 1258530 w 2199374"/>
              <a:gd name="connsiteY25" fmla="*/ 118114 h 782122"/>
              <a:gd name="connsiteX26" fmla="*/ 1234093 w 2199374"/>
              <a:gd name="connsiteY26" fmla="*/ 109970 h 782122"/>
              <a:gd name="connsiteX27" fmla="*/ 1246312 w 2199374"/>
              <a:gd name="connsiteY27" fmla="*/ 109970 h 782122"/>
              <a:gd name="connsiteX28" fmla="*/ 916404 w 2199374"/>
              <a:gd name="connsiteY28" fmla="*/ 122193 h 782122"/>
              <a:gd name="connsiteX29" fmla="*/ 904184 w 2199374"/>
              <a:gd name="connsiteY29" fmla="*/ 122193 h 782122"/>
              <a:gd name="connsiteX30" fmla="*/ 879744 w 2199374"/>
              <a:gd name="connsiteY30" fmla="*/ 122193 h 782122"/>
              <a:gd name="connsiteX31" fmla="*/ 879744 w 2199374"/>
              <a:gd name="connsiteY31" fmla="*/ 109970 h 782122"/>
              <a:gd name="connsiteX32" fmla="*/ 904184 w 2199374"/>
              <a:gd name="connsiteY32" fmla="*/ 109970 h 782122"/>
              <a:gd name="connsiteX33" fmla="*/ 830868 w 2199374"/>
              <a:gd name="connsiteY33" fmla="*/ 134406 h 782122"/>
              <a:gd name="connsiteX34" fmla="*/ 830868 w 2199374"/>
              <a:gd name="connsiteY34" fmla="*/ 122183 h 782122"/>
              <a:gd name="connsiteX35" fmla="*/ 843087 w 2199374"/>
              <a:gd name="connsiteY35" fmla="*/ 122183 h 782122"/>
              <a:gd name="connsiteX36" fmla="*/ 879744 w 2199374"/>
              <a:gd name="connsiteY36" fmla="*/ 134406 h 782122"/>
              <a:gd name="connsiteX37" fmla="*/ 867526 w 2199374"/>
              <a:gd name="connsiteY37" fmla="*/ 134406 h 782122"/>
              <a:gd name="connsiteX38" fmla="*/ 843087 w 2199374"/>
              <a:gd name="connsiteY38" fmla="*/ 122183 h 782122"/>
              <a:gd name="connsiteX39" fmla="*/ 867526 w 2199374"/>
              <a:gd name="connsiteY39" fmla="*/ 122183 h 782122"/>
              <a:gd name="connsiteX40" fmla="*/ 1160781 w 2199374"/>
              <a:gd name="connsiteY40" fmla="*/ 134407 h 782122"/>
              <a:gd name="connsiteX41" fmla="*/ 1148563 w 2199374"/>
              <a:gd name="connsiteY41" fmla="*/ 134407 h 782122"/>
              <a:gd name="connsiteX42" fmla="*/ 1124123 w 2199374"/>
              <a:gd name="connsiteY42" fmla="*/ 134406 h 782122"/>
              <a:gd name="connsiteX43" fmla="*/ 1111905 w 2199374"/>
              <a:gd name="connsiteY43" fmla="*/ 134406 h 782122"/>
              <a:gd name="connsiteX44" fmla="*/ 1087468 w 2199374"/>
              <a:gd name="connsiteY44" fmla="*/ 134406 h 782122"/>
              <a:gd name="connsiteX45" fmla="*/ 1075250 w 2199374"/>
              <a:gd name="connsiteY45" fmla="*/ 122188 h 782122"/>
              <a:gd name="connsiteX46" fmla="*/ 1050811 w 2199374"/>
              <a:gd name="connsiteY46" fmla="*/ 109970 h 782122"/>
              <a:gd name="connsiteX47" fmla="*/ 1038593 w 2199374"/>
              <a:gd name="connsiteY47" fmla="*/ 85531 h 782122"/>
              <a:gd name="connsiteX48" fmla="*/ 1075250 w 2199374"/>
              <a:gd name="connsiteY48" fmla="*/ 85531 h 782122"/>
              <a:gd name="connsiteX49" fmla="*/ 1111905 w 2199374"/>
              <a:gd name="connsiteY49" fmla="*/ 109970 h 782122"/>
              <a:gd name="connsiteX50" fmla="*/ 1124123 w 2199374"/>
              <a:gd name="connsiteY50" fmla="*/ 122188 h 782122"/>
              <a:gd name="connsiteX51" fmla="*/ 1295188 w 2199374"/>
              <a:gd name="connsiteY51" fmla="*/ 134407 h 782122"/>
              <a:gd name="connsiteX52" fmla="*/ 1282967 w 2199374"/>
              <a:gd name="connsiteY52" fmla="*/ 134407 h 782122"/>
              <a:gd name="connsiteX53" fmla="*/ 1258530 w 2199374"/>
              <a:gd name="connsiteY53" fmla="*/ 118114 h 782122"/>
              <a:gd name="connsiteX54" fmla="*/ 1270748 w 2199374"/>
              <a:gd name="connsiteY54" fmla="*/ 122188 h 782122"/>
              <a:gd name="connsiteX55" fmla="*/ 989717 w 2199374"/>
              <a:gd name="connsiteY55" fmla="*/ 171066 h 782122"/>
              <a:gd name="connsiteX56" fmla="*/ 965280 w 2199374"/>
              <a:gd name="connsiteY56" fmla="*/ 158846 h 782122"/>
              <a:gd name="connsiteX57" fmla="*/ 953059 w 2199374"/>
              <a:gd name="connsiteY57" fmla="*/ 134406 h 782122"/>
              <a:gd name="connsiteX58" fmla="*/ 989717 w 2199374"/>
              <a:gd name="connsiteY58" fmla="*/ 158846 h 782122"/>
              <a:gd name="connsiteX59" fmla="*/ 29325 w 2199374"/>
              <a:gd name="connsiteY59" fmla="*/ 175948 h 782122"/>
              <a:gd name="connsiteX60" fmla="*/ 12218 w 2199374"/>
              <a:gd name="connsiteY60" fmla="*/ 171059 h 782122"/>
              <a:gd name="connsiteX61" fmla="*/ 24437 w 2199374"/>
              <a:gd name="connsiteY61" fmla="*/ 171059 h 782122"/>
              <a:gd name="connsiteX62" fmla="*/ 1209654 w 2199374"/>
              <a:gd name="connsiteY62" fmla="*/ 195501 h 782122"/>
              <a:gd name="connsiteX63" fmla="*/ 1197436 w 2199374"/>
              <a:gd name="connsiteY63" fmla="*/ 171061 h 782122"/>
              <a:gd name="connsiteX64" fmla="*/ 1172999 w 2199374"/>
              <a:gd name="connsiteY64" fmla="*/ 171061 h 782122"/>
              <a:gd name="connsiteX65" fmla="*/ 1172999 w 2199374"/>
              <a:gd name="connsiteY65" fmla="*/ 158843 h 782122"/>
              <a:gd name="connsiteX66" fmla="*/ 1172999 w 2199374"/>
              <a:gd name="connsiteY66" fmla="*/ 134407 h 782122"/>
              <a:gd name="connsiteX67" fmla="*/ 1197436 w 2199374"/>
              <a:gd name="connsiteY67" fmla="*/ 134407 h 782122"/>
              <a:gd name="connsiteX68" fmla="*/ 1209654 w 2199374"/>
              <a:gd name="connsiteY68" fmla="*/ 158843 h 782122"/>
              <a:gd name="connsiteX69" fmla="*/ 1234093 w 2199374"/>
              <a:gd name="connsiteY69" fmla="*/ 171061 h 782122"/>
              <a:gd name="connsiteX70" fmla="*/ 1209654 w 2199374"/>
              <a:gd name="connsiteY70" fmla="*/ 171061 h 782122"/>
              <a:gd name="connsiteX71" fmla="*/ 1209654 w 2199374"/>
              <a:gd name="connsiteY71" fmla="*/ 195496 h 782122"/>
              <a:gd name="connsiteX72" fmla="*/ 183282 w 2199374"/>
              <a:gd name="connsiteY72" fmla="*/ 207719 h 782122"/>
              <a:gd name="connsiteX73" fmla="*/ 171062 w 2199374"/>
              <a:gd name="connsiteY73" fmla="*/ 207719 h 782122"/>
              <a:gd name="connsiteX74" fmla="*/ 146625 w 2199374"/>
              <a:gd name="connsiteY74" fmla="*/ 207719 h 782122"/>
              <a:gd name="connsiteX75" fmla="*/ 134407 w 2199374"/>
              <a:gd name="connsiteY75" fmla="*/ 207719 h 782122"/>
              <a:gd name="connsiteX76" fmla="*/ 122188 w 2199374"/>
              <a:gd name="connsiteY76" fmla="*/ 207719 h 782122"/>
              <a:gd name="connsiteX77" fmla="*/ 97749 w 2199374"/>
              <a:gd name="connsiteY77" fmla="*/ 207719 h 782122"/>
              <a:gd name="connsiteX78" fmla="*/ 85531 w 2199374"/>
              <a:gd name="connsiteY78" fmla="*/ 195498 h 782122"/>
              <a:gd name="connsiteX79" fmla="*/ 61094 w 2199374"/>
              <a:gd name="connsiteY79" fmla="*/ 195498 h 782122"/>
              <a:gd name="connsiteX80" fmla="*/ 48876 w 2199374"/>
              <a:gd name="connsiteY80" fmla="*/ 195498 h 782122"/>
              <a:gd name="connsiteX81" fmla="*/ 29325 w 2199374"/>
              <a:gd name="connsiteY81" fmla="*/ 175948 h 782122"/>
              <a:gd name="connsiteX82" fmla="*/ 97749 w 2199374"/>
              <a:gd name="connsiteY82" fmla="*/ 195498 h 782122"/>
              <a:gd name="connsiteX83" fmla="*/ 134407 w 2199374"/>
              <a:gd name="connsiteY83" fmla="*/ 195498 h 782122"/>
              <a:gd name="connsiteX84" fmla="*/ 268808 w 2199374"/>
              <a:gd name="connsiteY84" fmla="*/ 219937 h 782122"/>
              <a:gd name="connsiteX85" fmla="*/ 256590 w 2199374"/>
              <a:gd name="connsiteY85" fmla="*/ 219937 h 782122"/>
              <a:gd name="connsiteX86" fmla="*/ 244369 w 2199374"/>
              <a:gd name="connsiteY86" fmla="*/ 219937 h 782122"/>
              <a:gd name="connsiteX87" fmla="*/ 219932 w 2199374"/>
              <a:gd name="connsiteY87" fmla="*/ 219937 h 782122"/>
              <a:gd name="connsiteX88" fmla="*/ 219932 w 2199374"/>
              <a:gd name="connsiteY88" fmla="*/ 207719 h 782122"/>
              <a:gd name="connsiteX89" fmla="*/ 244369 w 2199374"/>
              <a:gd name="connsiteY89" fmla="*/ 207719 h 782122"/>
              <a:gd name="connsiteX90" fmla="*/ 293245 w 2199374"/>
              <a:gd name="connsiteY90" fmla="*/ 244376 h 782122"/>
              <a:gd name="connsiteX91" fmla="*/ 268808 w 2199374"/>
              <a:gd name="connsiteY91" fmla="*/ 244376 h 782122"/>
              <a:gd name="connsiteX92" fmla="*/ 268808 w 2199374"/>
              <a:gd name="connsiteY92" fmla="*/ 219937 h 782122"/>
              <a:gd name="connsiteX93" fmla="*/ 305466 w 2199374"/>
              <a:gd name="connsiteY93" fmla="*/ 219937 h 782122"/>
              <a:gd name="connsiteX94" fmla="*/ 342120 w 2199374"/>
              <a:gd name="connsiteY94" fmla="*/ 244376 h 782122"/>
              <a:gd name="connsiteX95" fmla="*/ 329902 w 2199374"/>
              <a:gd name="connsiteY95" fmla="*/ 244376 h 782122"/>
              <a:gd name="connsiteX96" fmla="*/ 305466 w 2199374"/>
              <a:gd name="connsiteY96" fmla="*/ 244376 h 782122"/>
              <a:gd name="connsiteX97" fmla="*/ 305466 w 2199374"/>
              <a:gd name="connsiteY97" fmla="*/ 219937 h 782122"/>
              <a:gd name="connsiteX98" fmla="*/ 329902 w 2199374"/>
              <a:gd name="connsiteY98" fmla="*/ 219937 h 782122"/>
              <a:gd name="connsiteX99" fmla="*/ 342120 w 2199374"/>
              <a:gd name="connsiteY99" fmla="*/ 219937 h 782122"/>
              <a:gd name="connsiteX100" fmla="*/ 378778 w 2199374"/>
              <a:gd name="connsiteY100" fmla="*/ 256595 h 782122"/>
              <a:gd name="connsiteX101" fmla="*/ 354341 w 2199374"/>
              <a:gd name="connsiteY101" fmla="*/ 256595 h 782122"/>
              <a:gd name="connsiteX102" fmla="*/ 342120 w 2199374"/>
              <a:gd name="connsiteY102" fmla="*/ 256595 h 782122"/>
              <a:gd name="connsiteX103" fmla="*/ 342120 w 2199374"/>
              <a:gd name="connsiteY103" fmla="*/ 244376 h 782122"/>
              <a:gd name="connsiteX104" fmla="*/ 354341 w 2199374"/>
              <a:gd name="connsiteY104" fmla="*/ 219937 h 782122"/>
              <a:gd name="connsiteX105" fmla="*/ 378778 w 2199374"/>
              <a:gd name="connsiteY105" fmla="*/ 219937 h 782122"/>
              <a:gd name="connsiteX106" fmla="*/ 378778 w 2199374"/>
              <a:gd name="connsiteY106" fmla="*/ 244376 h 782122"/>
              <a:gd name="connsiteX107" fmla="*/ 390996 w 2199374"/>
              <a:gd name="connsiteY107" fmla="*/ 256595 h 782122"/>
              <a:gd name="connsiteX108" fmla="*/ 378778 w 2199374"/>
              <a:gd name="connsiteY108" fmla="*/ 244376 h 782122"/>
              <a:gd name="connsiteX109" fmla="*/ 390996 w 2199374"/>
              <a:gd name="connsiteY109" fmla="*/ 244376 h 782122"/>
              <a:gd name="connsiteX110" fmla="*/ 427654 w 2199374"/>
              <a:gd name="connsiteY110" fmla="*/ 256595 h 782122"/>
              <a:gd name="connsiteX111" fmla="*/ 415436 w 2199374"/>
              <a:gd name="connsiteY111" fmla="*/ 256595 h 782122"/>
              <a:gd name="connsiteX112" fmla="*/ 390996 w 2199374"/>
              <a:gd name="connsiteY112" fmla="*/ 256595 h 782122"/>
              <a:gd name="connsiteX113" fmla="*/ 415436 w 2199374"/>
              <a:gd name="connsiteY113" fmla="*/ 244376 h 782122"/>
              <a:gd name="connsiteX114" fmla="*/ 464311 w 2199374"/>
              <a:gd name="connsiteY114" fmla="*/ 256595 h 782122"/>
              <a:gd name="connsiteX115" fmla="*/ 452093 w 2199374"/>
              <a:gd name="connsiteY115" fmla="*/ 256595 h 782122"/>
              <a:gd name="connsiteX116" fmla="*/ 452093 w 2199374"/>
              <a:gd name="connsiteY116" fmla="*/ 244374 h 782122"/>
              <a:gd name="connsiteX117" fmla="*/ 476530 w 2199374"/>
              <a:gd name="connsiteY117" fmla="*/ 281031 h 782122"/>
              <a:gd name="connsiteX118" fmla="*/ 464311 w 2199374"/>
              <a:gd name="connsiteY118" fmla="*/ 281031 h 782122"/>
              <a:gd name="connsiteX119" fmla="*/ 464311 w 2199374"/>
              <a:gd name="connsiteY119" fmla="*/ 256595 h 782122"/>
              <a:gd name="connsiteX120" fmla="*/ 476530 w 2199374"/>
              <a:gd name="connsiteY120" fmla="*/ 256595 h 782122"/>
              <a:gd name="connsiteX121" fmla="*/ 61094 w 2199374"/>
              <a:gd name="connsiteY121" fmla="*/ 562063 h 782122"/>
              <a:gd name="connsiteX122" fmla="*/ 48876 w 2199374"/>
              <a:gd name="connsiteY122" fmla="*/ 562063 h 782122"/>
              <a:gd name="connsiteX123" fmla="*/ 24437 w 2199374"/>
              <a:gd name="connsiteY123" fmla="*/ 562063 h 782122"/>
              <a:gd name="connsiteX124" fmla="*/ 12218 w 2199374"/>
              <a:gd name="connsiteY124" fmla="*/ 537624 h 782122"/>
              <a:gd name="connsiteX125" fmla="*/ 12218 w 2199374"/>
              <a:gd name="connsiteY125" fmla="*/ 525405 h 782122"/>
              <a:gd name="connsiteX126" fmla="*/ 24437 w 2199374"/>
              <a:gd name="connsiteY126" fmla="*/ 525405 h 782122"/>
              <a:gd name="connsiteX127" fmla="*/ 24437 w 2199374"/>
              <a:gd name="connsiteY127" fmla="*/ 537624 h 782122"/>
              <a:gd name="connsiteX128" fmla="*/ 48876 w 2199374"/>
              <a:gd name="connsiteY128" fmla="*/ 537624 h 782122"/>
              <a:gd name="connsiteX129" fmla="*/ 61094 w 2199374"/>
              <a:gd name="connsiteY129" fmla="*/ 537624 h 782122"/>
              <a:gd name="connsiteX130" fmla="*/ 134407 w 2199374"/>
              <a:gd name="connsiteY130" fmla="*/ 574281 h 782122"/>
              <a:gd name="connsiteX131" fmla="*/ 122188 w 2199374"/>
              <a:gd name="connsiteY131" fmla="*/ 574281 h 782122"/>
              <a:gd name="connsiteX132" fmla="*/ 97749 w 2199374"/>
              <a:gd name="connsiteY132" fmla="*/ 574281 h 782122"/>
              <a:gd name="connsiteX133" fmla="*/ 85531 w 2199374"/>
              <a:gd name="connsiteY133" fmla="*/ 562063 h 782122"/>
              <a:gd name="connsiteX134" fmla="*/ 97749 w 2199374"/>
              <a:gd name="connsiteY134" fmla="*/ 562063 h 782122"/>
              <a:gd name="connsiteX135" fmla="*/ 122188 w 2199374"/>
              <a:gd name="connsiteY135" fmla="*/ 562063 h 782122"/>
              <a:gd name="connsiteX136" fmla="*/ 268813 w 2199374"/>
              <a:gd name="connsiteY136" fmla="*/ 733124 h 782122"/>
              <a:gd name="connsiteX137" fmla="*/ 256592 w 2199374"/>
              <a:gd name="connsiteY137" fmla="*/ 733124 h 782122"/>
              <a:gd name="connsiteX138" fmla="*/ 256592 w 2199374"/>
              <a:gd name="connsiteY138" fmla="*/ 708685 h 782122"/>
              <a:gd name="connsiteX139" fmla="*/ 244374 w 2199374"/>
              <a:gd name="connsiteY139" fmla="*/ 708685 h 782122"/>
              <a:gd name="connsiteX140" fmla="*/ 219937 w 2199374"/>
              <a:gd name="connsiteY140" fmla="*/ 708685 h 782122"/>
              <a:gd name="connsiteX141" fmla="*/ 207719 w 2199374"/>
              <a:gd name="connsiteY141" fmla="*/ 708685 h 782122"/>
              <a:gd name="connsiteX142" fmla="*/ 183280 w 2199374"/>
              <a:gd name="connsiteY142" fmla="*/ 708685 h 782122"/>
              <a:gd name="connsiteX143" fmla="*/ 183280 w 2199374"/>
              <a:gd name="connsiteY143" fmla="*/ 696467 h 782122"/>
              <a:gd name="connsiteX144" fmla="*/ 207719 w 2199374"/>
              <a:gd name="connsiteY144" fmla="*/ 696467 h 782122"/>
              <a:gd name="connsiteX145" fmla="*/ 219937 w 2199374"/>
              <a:gd name="connsiteY145" fmla="*/ 696467 h 782122"/>
              <a:gd name="connsiteX146" fmla="*/ 244374 w 2199374"/>
              <a:gd name="connsiteY146" fmla="*/ 696467 h 782122"/>
              <a:gd name="connsiteX147" fmla="*/ 256592 w 2199374"/>
              <a:gd name="connsiteY147" fmla="*/ 696467 h 782122"/>
              <a:gd name="connsiteX148" fmla="*/ 293250 w 2199374"/>
              <a:gd name="connsiteY148" fmla="*/ 708685 h 782122"/>
              <a:gd name="connsiteX149" fmla="*/ 268813 w 2199374"/>
              <a:gd name="connsiteY149" fmla="*/ 708685 h 782122"/>
              <a:gd name="connsiteX150" fmla="*/ 2199374 w 2199374"/>
              <a:gd name="connsiteY150" fmla="*/ 782122 h 782122"/>
              <a:gd name="connsiteX151" fmla="*/ 598718 w 2199374"/>
              <a:gd name="connsiteY151" fmla="*/ 782122 h 782122"/>
              <a:gd name="connsiteX152" fmla="*/ 598718 w 2199374"/>
              <a:gd name="connsiteY152" fmla="*/ 781998 h 782122"/>
              <a:gd name="connsiteX153" fmla="*/ 586500 w 2199374"/>
              <a:gd name="connsiteY153" fmla="*/ 781998 h 782122"/>
              <a:gd name="connsiteX154" fmla="*/ 574281 w 2199374"/>
              <a:gd name="connsiteY154" fmla="*/ 781998 h 782122"/>
              <a:gd name="connsiteX155" fmla="*/ 574032 w 2199374"/>
              <a:gd name="connsiteY155" fmla="*/ 782122 h 782122"/>
              <a:gd name="connsiteX156" fmla="*/ 537624 w 2199374"/>
              <a:gd name="connsiteY156" fmla="*/ 782122 h 782122"/>
              <a:gd name="connsiteX157" fmla="*/ 537624 w 2199374"/>
              <a:gd name="connsiteY157" fmla="*/ 781998 h 782122"/>
              <a:gd name="connsiteX158" fmla="*/ 513187 w 2199374"/>
              <a:gd name="connsiteY158" fmla="*/ 781998 h 782122"/>
              <a:gd name="connsiteX159" fmla="*/ 500969 w 2199374"/>
              <a:gd name="connsiteY159" fmla="*/ 781998 h 782122"/>
              <a:gd name="connsiteX160" fmla="*/ 476530 w 2199374"/>
              <a:gd name="connsiteY160" fmla="*/ 781998 h 782122"/>
              <a:gd name="connsiteX161" fmla="*/ 452093 w 2199374"/>
              <a:gd name="connsiteY161" fmla="*/ 769779 h 782122"/>
              <a:gd name="connsiteX162" fmla="*/ 452093 w 2199374"/>
              <a:gd name="connsiteY162" fmla="*/ 781998 h 782122"/>
              <a:gd name="connsiteX163" fmla="*/ 427656 w 2199374"/>
              <a:gd name="connsiteY163" fmla="*/ 781998 h 782122"/>
              <a:gd name="connsiteX164" fmla="*/ 427656 w 2199374"/>
              <a:gd name="connsiteY164" fmla="*/ 769779 h 782122"/>
              <a:gd name="connsiteX165" fmla="*/ 415438 w 2199374"/>
              <a:gd name="connsiteY165" fmla="*/ 745343 h 782122"/>
              <a:gd name="connsiteX166" fmla="*/ 415438 w 2199374"/>
              <a:gd name="connsiteY166" fmla="*/ 769779 h 782122"/>
              <a:gd name="connsiteX167" fmla="*/ 415438 w 2199374"/>
              <a:gd name="connsiteY167" fmla="*/ 781998 h 782122"/>
              <a:gd name="connsiteX168" fmla="*/ 390999 w 2199374"/>
              <a:gd name="connsiteY168" fmla="*/ 769779 h 782122"/>
              <a:gd name="connsiteX169" fmla="*/ 390999 w 2199374"/>
              <a:gd name="connsiteY169" fmla="*/ 745343 h 782122"/>
              <a:gd name="connsiteX170" fmla="*/ 378781 w 2199374"/>
              <a:gd name="connsiteY170" fmla="*/ 745343 h 782122"/>
              <a:gd name="connsiteX171" fmla="*/ 354344 w 2199374"/>
              <a:gd name="connsiteY171" fmla="*/ 745343 h 782122"/>
              <a:gd name="connsiteX172" fmla="*/ 354344 w 2199374"/>
              <a:gd name="connsiteY172" fmla="*/ 769779 h 782122"/>
              <a:gd name="connsiteX173" fmla="*/ 342126 w 2199374"/>
              <a:gd name="connsiteY173" fmla="*/ 745343 h 782122"/>
              <a:gd name="connsiteX174" fmla="*/ 329905 w 2199374"/>
              <a:gd name="connsiteY174" fmla="*/ 745343 h 782122"/>
              <a:gd name="connsiteX175" fmla="*/ 329905 w 2199374"/>
              <a:gd name="connsiteY175" fmla="*/ 733124 h 782122"/>
              <a:gd name="connsiteX176" fmla="*/ 305468 w 2199374"/>
              <a:gd name="connsiteY176" fmla="*/ 733124 h 782122"/>
              <a:gd name="connsiteX177" fmla="*/ 293250 w 2199374"/>
              <a:gd name="connsiteY177" fmla="*/ 733124 h 782122"/>
              <a:gd name="connsiteX178" fmla="*/ 293250 w 2199374"/>
              <a:gd name="connsiteY178" fmla="*/ 708685 h 782122"/>
              <a:gd name="connsiteX179" fmla="*/ 305468 w 2199374"/>
              <a:gd name="connsiteY179" fmla="*/ 708685 h 782122"/>
              <a:gd name="connsiteX180" fmla="*/ 329905 w 2199374"/>
              <a:gd name="connsiteY180" fmla="*/ 708685 h 782122"/>
              <a:gd name="connsiteX181" fmla="*/ 342126 w 2199374"/>
              <a:gd name="connsiteY181" fmla="*/ 708685 h 782122"/>
              <a:gd name="connsiteX182" fmla="*/ 354344 w 2199374"/>
              <a:gd name="connsiteY182" fmla="*/ 708685 h 782122"/>
              <a:gd name="connsiteX183" fmla="*/ 378781 w 2199374"/>
              <a:gd name="connsiteY183" fmla="*/ 708685 h 782122"/>
              <a:gd name="connsiteX184" fmla="*/ 390999 w 2199374"/>
              <a:gd name="connsiteY184" fmla="*/ 733124 h 782122"/>
              <a:gd name="connsiteX185" fmla="*/ 415438 w 2199374"/>
              <a:gd name="connsiteY185" fmla="*/ 733124 h 782122"/>
              <a:gd name="connsiteX186" fmla="*/ 427656 w 2199374"/>
              <a:gd name="connsiteY186" fmla="*/ 733124 h 782122"/>
              <a:gd name="connsiteX187" fmla="*/ 452093 w 2199374"/>
              <a:gd name="connsiteY187" fmla="*/ 733124 h 782122"/>
              <a:gd name="connsiteX188" fmla="*/ 464311 w 2199374"/>
              <a:gd name="connsiteY188" fmla="*/ 745343 h 782122"/>
              <a:gd name="connsiteX189" fmla="*/ 476530 w 2199374"/>
              <a:gd name="connsiteY189" fmla="*/ 745343 h 782122"/>
              <a:gd name="connsiteX190" fmla="*/ 500969 w 2199374"/>
              <a:gd name="connsiteY190" fmla="*/ 745343 h 782122"/>
              <a:gd name="connsiteX191" fmla="*/ 513187 w 2199374"/>
              <a:gd name="connsiteY191" fmla="*/ 745343 h 782122"/>
              <a:gd name="connsiteX192" fmla="*/ 537624 w 2199374"/>
              <a:gd name="connsiteY192" fmla="*/ 745343 h 782122"/>
              <a:gd name="connsiteX193" fmla="*/ 537624 w 2199374"/>
              <a:gd name="connsiteY193" fmla="*/ 733124 h 782122"/>
              <a:gd name="connsiteX194" fmla="*/ 513187 w 2199374"/>
              <a:gd name="connsiteY194" fmla="*/ 733124 h 782122"/>
              <a:gd name="connsiteX195" fmla="*/ 500969 w 2199374"/>
              <a:gd name="connsiteY195" fmla="*/ 708685 h 782122"/>
              <a:gd name="connsiteX196" fmla="*/ 476530 w 2199374"/>
              <a:gd name="connsiteY196" fmla="*/ 708685 h 782122"/>
              <a:gd name="connsiteX197" fmla="*/ 452093 w 2199374"/>
              <a:gd name="connsiteY197" fmla="*/ 696467 h 782122"/>
              <a:gd name="connsiteX198" fmla="*/ 415438 w 2199374"/>
              <a:gd name="connsiteY198" fmla="*/ 684248 h 782122"/>
              <a:gd name="connsiteX199" fmla="*/ 329905 w 2199374"/>
              <a:gd name="connsiteY199" fmla="*/ 659812 h 782122"/>
              <a:gd name="connsiteX200" fmla="*/ 305468 w 2199374"/>
              <a:gd name="connsiteY200" fmla="*/ 659812 h 782122"/>
              <a:gd name="connsiteX201" fmla="*/ 268813 w 2199374"/>
              <a:gd name="connsiteY201" fmla="*/ 647594 h 782122"/>
              <a:gd name="connsiteX202" fmla="*/ 244374 w 2199374"/>
              <a:gd name="connsiteY202" fmla="*/ 647594 h 782122"/>
              <a:gd name="connsiteX203" fmla="*/ 244374 w 2199374"/>
              <a:gd name="connsiteY203" fmla="*/ 623154 h 782122"/>
              <a:gd name="connsiteX204" fmla="*/ 219937 w 2199374"/>
              <a:gd name="connsiteY204" fmla="*/ 623154 h 782122"/>
              <a:gd name="connsiteX205" fmla="*/ 183280 w 2199374"/>
              <a:gd name="connsiteY205" fmla="*/ 610936 h 782122"/>
              <a:gd name="connsiteX206" fmla="*/ 171062 w 2199374"/>
              <a:gd name="connsiteY206" fmla="*/ 610936 h 782122"/>
              <a:gd name="connsiteX207" fmla="*/ 146625 w 2199374"/>
              <a:gd name="connsiteY207" fmla="*/ 586499 h 782122"/>
              <a:gd name="connsiteX208" fmla="*/ 134407 w 2199374"/>
              <a:gd name="connsiteY208" fmla="*/ 586499 h 782122"/>
              <a:gd name="connsiteX209" fmla="*/ 134407 w 2199374"/>
              <a:gd name="connsiteY209" fmla="*/ 574281 h 782122"/>
              <a:gd name="connsiteX210" fmla="*/ 171062 w 2199374"/>
              <a:gd name="connsiteY210" fmla="*/ 574281 h 782122"/>
              <a:gd name="connsiteX211" fmla="*/ 183280 w 2199374"/>
              <a:gd name="connsiteY211" fmla="*/ 586499 h 782122"/>
              <a:gd name="connsiteX212" fmla="*/ 219937 w 2199374"/>
              <a:gd name="connsiteY212" fmla="*/ 586499 h 782122"/>
              <a:gd name="connsiteX213" fmla="*/ 256592 w 2199374"/>
              <a:gd name="connsiteY213" fmla="*/ 610936 h 782122"/>
              <a:gd name="connsiteX214" fmla="*/ 268813 w 2199374"/>
              <a:gd name="connsiteY214" fmla="*/ 610936 h 782122"/>
              <a:gd name="connsiteX215" fmla="*/ 293250 w 2199374"/>
              <a:gd name="connsiteY215" fmla="*/ 610936 h 782122"/>
              <a:gd name="connsiteX216" fmla="*/ 305468 w 2199374"/>
              <a:gd name="connsiteY216" fmla="*/ 623154 h 782122"/>
              <a:gd name="connsiteX217" fmla="*/ 329905 w 2199374"/>
              <a:gd name="connsiteY217" fmla="*/ 623154 h 782122"/>
              <a:gd name="connsiteX218" fmla="*/ 342126 w 2199374"/>
              <a:gd name="connsiteY218" fmla="*/ 623154 h 782122"/>
              <a:gd name="connsiteX219" fmla="*/ 354344 w 2199374"/>
              <a:gd name="connsiteY219" fmla="*/ 623154 h 782122"/>
              <a:gd name="connsiteX220" fmla="*/ 354344 w 2199374"/>
              <a:gd name="connsiteY220" fmla="*/ 647594 h 782122"/>
              <a:gd name="connsiteX221" fmla="*/ 378781 w 2199374"/>
              <a:gd name="connsiteY221" fmla="*/ 647594 h 782122"/>
              <a:gd name="connsiteX222" fmla="*/ 390999 w 2199374"/>
              <a:gd name="connsiteY222" fmla="*/ 647594 h 782122"/>
              <a:gd name="connsiteX223" fmla="*/ 415438 w 2199374"/>
              <a:gd name="connsiteY223" fmla="*/ 647594 h 782122"/>
              <a:gd name="connsiteX224" fmla="*/ 427656 w 2199374"/>
              <a:gd name="connsiteY224" fmla="*/ 647594 h 782122"/>
              <a:gd name="connsiteX225" fmla="*/ 452093 w 2199374"/>
              <a:gd name="connsiteY225" fmla="*/ 647594 h 782122"/>
              <a:gd name="connsiteX226" fmla="*/ 452093 w 2199374"/>
              <a:gd name="connsiteY226" fmla="*/ 659812 h 782122"/>
              <a:gd name="connsiteX227" fmla="*/ 464311 w 2199374"/>
              <a:gd name="connsiteY227" fmla="*/ 659812 h 782122"/>
              <a:gd name="connsiteX228" fmla="*/ 464311 w 2199374"/>
              <a:gd name="connsiteY228" fmla="*/ 647594 h 782122"/>
              <a:gd name="connsiteX229" fmla="*/ 476530 w 2199374"/>
              <a:gd name="connsiteY229" fmla="*/ 647594 h 782122"/>
              <a:gd name="connsiteX230" fmla="*/ 500969 w 2199374"/>
              <a:gd name="connsiteY230" fmla="*/ 659812 h 782122"/>
              <a:gd name="connsiteX231" fmla="*/ 513187 w 2199374"/>
              <a:gd name="connsiteY231" fmla="*/ 684248 h 782122"/>
              <a:gd name="connsiteX232" fmla="*/ 537624 w 2199374"/>
              <a:gd name="connsiteY232" fmla="*/ 684248 h 782122"/>
              <a:gd name="connsiteX233" fmla="*/ 537624 w 2199374"/>
              <a:gd name="connsiteY233" fmla="*/ 659812 h 782122"/>
              <a:gd name="connsiteX234" fmla="*/ 513187 w 2199374"/>
              <a:gd name="connsiteY234" fmla="*/ 647594 h 782122"/>
              <a:gd name="connsiteX235" fmla="*/ 500969 w 2199374"/>
              <a:gd name="connsiteY235" fmla="*/ 647594 h 782122"/>
              <a:gd name="connsiteX236" fmla="*/ 476530 w 2199374"/>
              <a:gd name="connsiteY236" fmla="*/ 647594 h 782122"/>
              <a:gd name="connsiteX237" fmla="*/ 476530 w 2199374"/>
              <a:gd name="connsiteY237" fmla="*/ 623154 h 782122"/>
              <a:gd name="connsiteX238" fmla="*/ 464311 w 2199374"/>
              <a:gd name="connsiteY238" fmla="*/ 610936 h 782122"/>
              <a:gd name="connsiteX239" fmla="*/ 464311 w 2199374"/>
              <a:gd name="connsiteY239" fmla="*/ 623154 h 782122"/>
              <a:gd name="connsiteX240" fmla="*/ 452093 w 2199374"/>
              <a:gd name="connsiteY240" fmla="*/ 623154 h 782122"/>
              <a:gd name="connsiteX241" fmla="*/ 427656 w 2199374"/>
              <a:gd name="connsiteY241" fmla="*/ 610936 h 782122"/>
              <a:gd name="connsiteX242" fmla="*/ 415438 w 2199374"/>
              <a:gd name="connsiteY242" fmla="*/ 586499 h 782122"/>
              <a:gd name="connsiteX243" fmla="*/ 390999 w 2199374"/>
              <a:gd name="connsiteY243" fmla="*/ 586499 h 782122"/>
              <a:gd name="connsiteX244" fmla="*/ 390999 w 2199374"/>
              <a:gd name="connsiteY244" fmla="*/ 574281 h 782122"/>
              <a:gd name="connsiteX245" fmla="*/ 378781 w 2199374"/>
              <a:gd name="connsiteY245" fmla="*/ 574281 h 782122"/>
              <a:gd name="connsiteX246" fmla="*/ 354344 w 2199374"/>
              <a:gd name="connsiteY246" fmla="*/ 562063 h 782122"/>
              <a:gd name="connsiteX247" fmla="*/ 342126 w 2199374"/>
              <a:gd name="connsiteY247" fmla="*/ 562063 h 782122"/>
              <a:gd name="connsiteX248" fmla="*/ 329905 w 2199374"/>
              <a:gd name="connsiteY248" fmla="*/ 562063 h 782122"/>
              <a:gd name="connsiteX249" fmla="*/ 305468 w 2199374"/>
              <a:gd name="connsiteY249" fmla="*/ 562063 h 782122"/>
              <a:gd name="connsiteX250" fmla="*/ 293250 w 2199374"/>
              <a:gd name="connsiteY250" fmla="*/ 537624 h 782122"/>
              <a:gd name="connsiteX251" fmla="*/ 268813 w 2199374"/>
              <a:gd name="connsiteY251" fmla="*/ 562063 h 782122"/>
              <a:gd name="connsiteX252" fmla="*/ 256592 w 2199374"/>
              <a:gd name="connsiteY252" fmla="*/ 537624 h 782122"/>
              <a:gd name="connsiteX253" fmla="*/ 244374 w 2199374"/>
              <a:gd name="connsiteY253" fmla="*/ 525405 h 782122"/>
              <a:gd name="connsiteX254" fmla="*/ 219937 w 2199374"/>
              <a:gd name="connsiteY254" fmla="*/ 525405 h 782122"/>
              <a:gd name="connsiteX255" fmla="*/ 207719 w 2199374"/>
              <a:gd name="connsiteY255" fmla="*/ 525405 h 782122"/>
              <a:gd name="connsiteX256" fmla="*/ 183280 w 2199374"/>
              <a:gd name="connsiteY256" fmla="*/ 525405 h 782122"/>
              <a:gd name="connsiteX257" fmla="*/ 171062 w 2199374"/>
              <a:gd name="connsiteY257" fmla="*/ 525405 h 782122"/>
              <a:gd name="connsiteX258" fmla="*/ 171062 w 2199374"/>
              <a:gd name="connsiteY258" fmla="*/ 500969 h 782122"/>
              <a:gd name="connsiteX259" fmla="*/ 134407 w 2199374"/>
              <a:gd name="connsiteY259" fmla="*/ 488750 h 782122"/>
              <a:gd name="connsiteX260" fmla="*/ 146625 w 2199374"/>
              <a:gd name="connsiteY260" fmla="*/ 488750 h 782122"/>
              <a:gd name="connsiteX261" fmla="*/ 171062 w 2199374"/>
              <a:gd name="connsiteY261" fmla="*/ 464311 h 782122"/>
              <a:gd name="connsiteX262" fmla="*/ 183280 w 2199374"/>
              <a:gd name="connsiteY262" fmla="*/ 464311 h 782122"/>
              <a:gd name="connsiteX263" fmla="*/ 171062 w 2199374"/>
              <a:gd name="connsiteY263" fmla="*/ 452093 h 782122"/>
              <a:gd name="connsiteX264" fmla="*/ 146625 w 2199374"/>
              <a:gd name="connsiteY264" fmla="*/ 452093 h 782122"/>
              <a:gd name="connsiteX265" fmla="*/ 134407 w 2199374"/>
              <a:gd name="connsiteY265" fmla="*/ 452093 h 782122"/>
              <a:gd name="connsiteX266" fmla="*/ 97749 w 2199374"/>
              <a:gd name="connsiteY266" fmla="*/ 452093 h 782122"/>
              <a:gd name="connsiteX267" fmla="*/ 85531 w 2199374"/>
              <a:gd name="connsiteY267" fmla="*/ 439874 h 782122"/>
              <a:gd name="connsiteX268" fmla="*/ 85531 w 2199374"/>
              <a:gd name="connsiteY268" fmla="*/ 415438 h 782122"/>
              <a:gd name="connsiteX269" fmla="*/ 97749 w 2199374"/>
              <a:gd name="connsiteY269" fmla="*/ 403217 h 782122"/>
              <a:gd name="connsiteX270" fmla="*/ 97749 w 2199374"/>
              <a:gd name="connsiteY270" fmla="*/ 378780 h 782122"/>
              <a:gd name="connsiteX271" fmla="*/ 134407 w 2199374"/>
              <a:gd name="connsiteY271" fmla="*/ 378780 h 782122"/>
              <a:gd name="connsiteX272" fmla="*/ 134407 w 2199374"/>
              <a:gd name="connsiteY272" fmla="*/ 403217 h 782122"/>
              <a:gd name="connsiteX273" fmla="*/ 146625 w 2199374"/>
              <a:gd name="connsiteY273" fmla="*/ 378780 h 782122"/>
              <a:gd name="connsiteX274" fmla="*/ 146625 w 2199374"/>
              <a:gd name="connsiteY274" fmla="*/ 366562 h 782122"/>
              <a:gd name="connsiteX275" fmla="*/ 134407 w 2199374"/>
              <a:gd name="connsiteY275" fmla="*/ 366562 h 782122"/>
              <a:gd name="connsiteX276" fmla="*/ 122188 w 2199374"/>
              <a:gd name="connsiteY276" fmla="*/ 366562 h 782122"/>
              <a:gd name="connsiteX277" fmla="*/ 97749 w 2199374"/>
              <a:gd name="connsiteY277" fmla="*/ 366562 h 782122"/>
              <a:gd name="connsiteX278" fmla="*/ 85531 w 2199374"/>
              <a:gd name="connsiteY278" fmla="*/ 342125 h 782122"/>
              <a:gd name="connsiteX279" fmla="*/ 61094 w 2199374"/>
              <a:gd name="connsiteY279" fmla="*/ 329905 h 782122"/>
              <a:gd name="connsiteX280" fmla="*/ 48876 w 2199374"/>
              <a:gd name="connsiteY280" fmla="*/ 329905 h 782122"/>
              <a:gd name="connsiteX281" fmla="*/ 0 w 2199374"/>
              <a:gd name="connsiteY281" fmla="*/ 317686 h 782122"/>
              <a:gd name="connsiteX282" fmla="*/ 12218 w 2199374"/>
              <a:gd name="connsiteY282" fmla="*/ 317686 h 782122"/>
              <a:gd name="connsiteX283" fmla="*/ 12218 w 2199374"/>
              <a:gd name="connsiteY283" fmla="*/ 293250 h 782122"/>
              <a:gd name="connsiteX284" fmla="*/ 24437 w 2199374"/>
              <a:gd name="connsiteY284" fmla="*/ 293250 h 782122"/>
              <a:gd name="connsiteX285" fmla="*/ 48876 w 2199374"/>
              <a:gd name="connsiteY285" fmla="*/ 293250 h 782122"/>
              <a:gd name="connsiteX286" fmla="*/ 61094 w 2199374"/>
              <a:gd name="connsiteY286" fmla="*/ 293250 h 782122"/>
              <a:gd name="connsiteX287" fmla="*/ 85531 w 2199374"/>
              <a:gd name="connsiteY287" fmla="*/ 317686 h 782122"/>
              <a:gd name="connsiteX288" fmla="*/ 97749 w 2199374"/>
              <a:gd name="connsiteY288" fmla="*/ 317686 h 782122"/>
              <a:gd name="connsiteX289" fmla="*/ 122188 w 2199374"/>
              <a:gd name="connsiteY289" fmla="*/ 317686 h 782122"/>
              <a:gd name="connsiteX290" fmla="*/ 134407 w 2199374"/>
              <a:gd name="connsiteY290" fmla="*/ 317686 h 782122"/>
              <a:gd name="connsiteX291" fmla="*/ 146625 w 2199374"/>
              <a:gd name="connsiteY291" fmla="*/ 317686 h 782122"/>
              <a:gd name="connsiteX292" fmla="*/ 171062 w 2199374"/>
              <a:gd name="connsiteY292" fmla="*/ 317686 h 782122"/>
              <a:gd name="connsiteX293" fmla="*/ 183280 w 2199374"/>
              <a:gd name="connsiteY293" fmla="*/ 317686 h 782122"/>
              <a:gd name="connsiteX294" fmla="*/ 207719 w 2199374"/>
              <a:gd name="connsiteY294" fmla="*/ 329905 h 782122"/>
              <a:gd name="connsiteX295" fmla="*/ 219937 w 2199374"/>
              <a:gd name="connsiteY295" fmla="*/ 329905 h 782122"/>
              <a:gd name="connsiteX296" fmla="*/ 244374 w 2199374"/>
              <a:gd name="connsiteY296" fmla="*/ 329905 h 782122"/>
              <a:gd name="connsiteX297" fmla="*/ 256592 w 2199374"/>
              <a:gd name="connsiteY297" fmla="*/ 329905 h 782122"/>
              <a:gd name="connsiteX298" fmla="*/ 268813 w 2199374"/>
              <a:gd name="connsiteY298" fmla="*/ 329905 h 782122"/>
              <a:gd name="connsiteX299" fmla="*/ 268813 w 2199374"/>
              <a:gd name="connsiteY299" fmla="*/ 342125 h 782122"/>
              <a:gd name="connsiteX300" fmla="*/ 293250 w 2199374"/>
              <a:gd name="connsiteY300" fmla="*/ 342125 h 782122"/>
              <a:gd name="connsiteX301" fmla="*/ 305468 w 2199374"/>
              <a:gd name="connsiteY301" fmla="*/ 342125 h 782122"/>
              <a:gd name="connsiteX302" fmla="*/ 329905 w 2199374"/>
              <a:gd name="connsiteY302" fmla="*/ 342125 h 782122"/>
              <a:gd name="connsiteX303" fmla="*/ 342126 w 2199374"/>
              <a:gd name="connsiteY303" fmla="*/ 342125 h 782122"/>
              <a:gd name="connsiteX304" fmla="*/ 354344 w 2199374"/>
              <a:gd name="connsiteY304" fmla="*/ 342125 h 782122"/>
              <a:gd name="connsiteX305" fmla="*/ 378781 w 2199374"/>
              <a:gd name="connsiteY305" fmla="*/ 342125 h 782122"/>
              <a:gd name="connsiteX306" fmla="*/ 390999 w 2199374"/>
              <a:gd name="connsiteY306" fmla="*/ 342125 h 782122"/>
              <a:gd name="connsiteX307" fmla="*/ 390999 w 2199374"/>
              <a:gd name="connsiteY307" fmla="*/ 366562 h 782122"/>
              <a:gd name="connsiteX308" fmla="*/ 415438 w 2199374"/>
              <a:gd name="connsiteY308" fmla="*/ 366562 h 782122"/>
              <a:gd name="connsiteX309" fmla="*/ 427656 w 2199374"/>
              <a:gd name="connsiteY309" fmla="*/ 366562 h 782122"/>
              <a:gd name="connsiteX310" fmla="*/ 452093 w 2199374"/>
              <a:gd name="connsiteY310" fmla="*/ 366562 h 782122"/>
              <a:gd name="connsiteX311" fmla="*/ 464311 w 2199374"/>
              <a:gd name="connsiteY311" fmla="*/ 366562 h 782122"/>
              <a:gd name="connsiteX312" fmla="*/ 452093 w 2199374"/>
              <a:gd name="connsiteY312" fmla="*/ 342125 h 782122"/>
              <a:gd name="connsiteX313" fmla="*/ 427656 w 2199374"/>
              <a:gd name="connsiteY313" fmla="*/ 342125 h 782122"/>
              <a:gd name="connsiteX314" fmla="*/ 427656 w 2199374"/>
              <a:gd name="connsiteY314" fmla="*/ 329905 h 782122"/>
              <a:gd name="connsiteX315" fmla="*/ 415438 w 2199374"/>
              <a:gd name="connsiteY315" fmla="*/ 329905 h 782122"/>
              <a:gd name="connsiteX316" fmla="*/ 390999 w 2199374"/>
              <a:gd name="connsiteY316" fmla="*/ 329905 h 782122"/>
              <a:gd name="connsiteX317" fmla="*/ 378781 w 2199374"/>
              <a:gd name="connsiteY317" fmla="*/ 329905 h 782122"/>
              <a:gd name="connsiteX318" fmla="*/ 354344 w 2199374"/>
              <a:gd name="connsiteY318" fmla="*/ 329905 h 782122"/>
              <a:gd name="connsiteX319" fmla="*/ 329905 w 2199374"/>
              <a:gd name="connsiteY319" fmla="*/ 329905 h 782122"/>
              <a:gd name="connsiteX320" fmla="*/ 305468 w 2199374"/>
              <a:gd name="connsiteY320" fmla="*/ 317686 h 782122"/>
              <a:gd name="connsiteX321" fmla="*/ 293250 w 2199374"/>
              <a:gd name="connsiteY321" fmla="*/ 317686 h 782122"/>
              <a:gd name="connsiteX322" fmla="*/ 268813 w 2199374"/>
              <a:gd name="connsiteY322" fmla="*/ 317686 h 782122"/>
              <a:gd name="connsiteX323" fmla="*/ 256592 w 2199374"/>
              <a:gd name="connsiteY323" fmla="*/ 317686 h 782122"/>
              <a:gd name="connsiteX324" fmla="*/ 244374 w 2199374"/>
              <a:gd name="connsiteY324" fmla="*/ 317686 h 782122"/>
              <a:gd name="connsiteX325" fmla="*/ 244374 w 2199374"/>
              <a:gd name="connsiteY325" fmla="*/ 293250 h 782122"/>
              <a:gd name="connsiteX326" fmla="*/ 219937 w 2199374"/>
              <a:gd name="connsiteY326" fmla="*/ 293250 h 782122"/>
              <a:gd name="connsiteX327" fmla="*/ 183280 w 2199374"/>
              <a:gd name="connsiteY327" fmla="*/ 293250 h 782122"/>
              <a:gd name="connsiteX328" fmla="*/ 171062 w 2199374"/>
              <a:gd name="connsiteY328" fmla="*/ 281031 h 782122"/>
              <a:gd name="connsiteX329" fmla="*/ 171062 w 2199374"/>
              <a:gd name="connsiteY329" fmla="*/ 293250 h 782122"/>
              <a:gd name="connsiteX330" fmla="*/ 146625 w 2199374"/>
              <a:gd name="connsiteY330" fmla="*/ 293250 h 782122"/>
              <a:gd name="connsiteX331" fmla="*/ 146625 w 2199374"/>
              <a:gd name="connsiteY331" fmla="*/ 281031 h 782122"/>
              <a:gd name="connsiteX332" fmla="*/ 134407 w 2199374"/>
              <a:gd name="connsiteY332" fmla="*/ 281031 h 782122"/>
              <a:gd name="connsiteX333" fmla="*/ 122188 w 2199374"/>
              <a:gd name="connsiteY333" fmla="*/ 281031 h 782122"/>
              <a:gd name="connsiteX334" fmla="*/ 97749 w 2199374"/>
              <a:gd name="connsiteY334" fmla="*/ 256595 h 782122"/>
              <a:gd name="connsiteX335" fmla="*/ 122188 w 2199374"/>
              <a:gd name="connsiteY335" fmla="*/ 256595 h 782122"/>
              <a:gd name="connsiteX336" fmla="*/ 134407 w 2199374"/>
              <a:gd name="connsiteY336" fmla="*/ 256595 h 782122"/>
              <a:gd name="connsiteX337" fmla="*/ 146625 w 2199374"/>
              <a:gd name="connsiteY337" fmla="*/ 256595 h 782122"/>
              <a:gd name="connsiteX338" fmla="*/ 183280 w 2199374"/>
              <a:gd name="connsiteY338" fmla="*/ 256595 h 782122"/>
              <a:gd name="connsiteX339" fmla="*/ 207719 w 2199374"/>
              <a:gd name="connsiteY339" fmla="*/ 281031 h 782122"/>
              <a:gd name="connsiteX340" fmla="*/ 268813 w 2199374"/>
              <a:gd name="connsiteY340" fmla="*/ 293250 h 782122"/>
              <a:gd name="connsiteX341" fmla="*/ 305468 w 2199374"/>
              <a:gd name="connsiteY341" fmla="*/ 293250 h 782122"/>
              <a:gd name="connsiteX342" fmla="*/ 342126 w 2199374"/>
              <a:gd name="connsiteY342" fmla="*/ 293250 h 782122"/>
              <a:gd name="connsiteX343" fmla="*/ 354344 w 2199374"/>
              <a:gd name="connsiteY343" fmla="*/ 317686 h 782122"/>
              <a:gd name="connsiteX344" fmla="*/ 378781 w 2199374"/>
              <a:gd name="connsiteY344" fmla="*/ 317686 h 782122"/>
              <a:gd name="connsiteX345" fmla="*/ 390999 w 2199374"/>
              <a:gd name="connsiteY345" fmla="*/ 317686 h 782122"/>
              <a:gd name="connsiteX346" fmla="*/ 427656 w 2199374"/>
              <a:gd name="connsiteY346" fmla="*/ 317686 h 782122"/>
              <a:gd name="connsiteX347" fmla="*/ 452093 w 2199374"/>
              <a:gd name="connsiteY347" fmla="*/ 317686 h 782122"/>
              <a:gd name="connsiteX348" fmla="*/ 464311 w 2199374"/>
              <a:gd name="connsiteY348" fmla="*/ 329905 h 782122"/>
              <a:gd name="connsiteX349" fmla="*/ 476530 w 2199374"/>
              <a:gd name="connsiteY349" fmla="*/ 317686 h 782122"/>
              <a:gd name="connsiteX350" fmla="*/ 500969 w 2199374"/>
              <a:gd name="connsiteY350" fmla="*/ 317686 h 782122"/>
              <a:gd name="connsiteX351" fmla="*/ 500969 w 2199374"/>
              <a:gd name="connsiteY351" fmla="*/ 329905 h 782122"/>
              <a:gd name="connsiteX352" fmla="*/ 513187 w 2199374"/>
              <a:gd name="connsiteY352" fmla="*/ 329905 h 782122"/>
              <a:gd name="connsiteX353" fmla="*/ 500969 w 2199374"/>
              <a:gd name="connsiteY353" fmla="*/ 317686 h 782122"/>
              <a:gd name="connsiteX354" fmla="*/ 513187 w 2199374"/>
              <a:gd name="connsiteY354" fmla="*/ 317686 h 782122"/>
              <a:gd name="connsiteX355" fmla="*/ 537624 w 2199374"/>
              <a:gd name="connsiteY355" fmla="*/ 317686 h 782122"/>
              <a:gd name="connsiteX356" fmla="*/ 549842 w 2199374"/>
              <a:gd name="connsiteY356" fmla="*/ 329905 h 782122"/>
              <a:gd name="connsiteX357" fmla="*/ 574281 w 2199374"/>
              <a:gd name="connsiteY357" fmla="*/ 317686 h 782122"/>
              <a:gd name="connsiteX358" fmla="*/ 549842 w 2199374"/>
              <a:gd name="connsiteY358" fmla="*/ 317686 h 782122"/>
              <a:gd name="connsiteX359" fmla="*/ 549842 w 2199374"/>
              <a:gd name="connsiteY359" fmla="*/ 293250 h 782122"/>
              <a:gd name="connsiteX360" fmla="*/ 537624 w 2199374"/>
              <a:gd name="connsiteY360" fmla="*/ 293250 h 782122"/>
              <a:gd name="connsiteX361" fmla="*/ 513187 w 2199374"/>
              <a:gd name="connsiteY361" fmla="*/ 293250 h 782122"/>
              <a:gd name="connsiteX362" fmla="*/ 476530 w 2199374"/>
              <a:gd name="connsiteY362" fmla="*/ 293250 h 782122"/>
              <a:gd name="connsiteX363" fmla="*/ 476530 w 2199374"/>
              <a:gd name="connsiteY363" fmla="*/ 281031 h 782122"/>
              <a:gd name="connsiteX364" fmla="*/ 500969 w 2199374"/>
              <a:gd name="connsiteY364" fmla="*/ 281031 h 782122"/>
              <a:gd name="connsiteX365" fmla="*/ 513187 w 2199374"/>
              <a:gd name="connsiteY365" fmla="*/ 281031 h 782122"/>
              <a:gd name="connsiteX366" fmla="*/ 537624 w 2199374"/>
              <a:gd name="connsiteY366" fmla="*/ 281031 h 782122"/>
              <a:gd name="connsiteX367" fmla="*/ 549842 w 2199374"/>
              <a:gd name="connsiteY367" fmla="*/ 281031 h 782122"/>
              <a:gd name="connsiteX368" fmla="*/ 574281 w 2199374"/>
              <a:gd name="connsiteY368" fmla="*/ 281031 h 782122"/>
              <a:gd name="connsiteX369" fmla="*/ 574281 w 2199374"/>
              <a:gd name="connsiteY369" fmla="*/ 256595 h 782122"/>
              <a:gd name="connsiteX370" fmla="*/ 549842 w 2199374"/>
              <a:gd name="connsiteY370" fmla="*/ 256595 h 782122"/>
              <a:gd name="connsiteX371" fmla="*/ 574281 w 2199374"/>
              <a:gd name="connsiteY371" fmla="*/ 244374 h 782122"/>
              <a:gd name="connsiteX372" fmla="*/ 549842 w 2199374"/>
              <a:gd name="connsiteY372" fmla="*/ 219937 h 782122"/>
              <a:gd name="connsiteX373" fmla="*/ 537624 w 2199374"/>
              <a:gd name="connsiteY373" fmla="*/ 244374 h 782122"/>
              <a:gd name="connsiteX374" fmla="*/ 537624 w 2199374"/>
              <a:gd name="connsiteY374" fmla="*/ 219937 h 782122"/>
              <a:gd name="connsiteX375" fmla="*/ 537624 w 2199374"/>
              <a:gd name="connsiteY375" fmla="*/ 207719 h 782122"/>
              <a:gd name="connsiteX376" fmla="*/ 513187 w 2199374"/>
              <a:gd name="connsiteY376" fmla="*/ 207719 h 782122"/>
              <a:gd name="connsiteX377" fmla="*/ 500969 w 2199374"/>
              <a:gd name="connsiteY377" fmla="*/ 207719 h 782122"/>
              <a:gd name="connsiteX378" fmla="*/ 476530 w 2199374"/>
              <a:gd name="connsiteY378" fmla="*/ 207719 h 782122"/>
              <a:gd name="connsiteX379" fmla="*/ 452093 w 2199374"/>
              <a:gd name="connsiteY379" fmla="*/ 207719 h 782122"/>
              <a:gd name="connsiteX380" fmla="*/ 427656 w 2199374"/>
              <a:gd name="connsiteY380" fmla="*/ 219937 h 782122"/>
              <a:gd name="connsiteX381" fmla="*/ 415438 w 2199374"/>
              <a:gd name="connsiteY381" fmla="*/ 219937 h 782122"/>
              <a:gd name="connsiteX382" fmla="*/ 390999 w 2199374"/>
              <a:gd name="connsiteY382" fmla="*/ 207719 h 782122"/>
              <a:gd name="connsiteX383" fmla="*/ 415438 w 2199374"/>
              <a:gd name="connsiteY383" fmla="*/ 207719 h 782122"/>
              <a:gd name="connsiteX384" fmla="*/ 427656 w 2199374"/>
              <a:gd name="connsiteY384" fmla="*/ 195500 h 782122"/>
              <a:gd name="connsiteX385" fmla="*/ 464311 w 2199374"/>
              <a:gd name="connsiteY385" fmla="*/ 195500 h 782122"/>
              <a:gd name="connsiteX386" fmla="*/ 537624 w 2199374"/>
              <a:gd name="connsiteY386" fmla="*/ 195500 h 782122"/>
              <a:gd name="connsiteX387" fmla="*/ 598718 w 2199374"/>
              <a:gd name="connsiteY387" fmla="*/ 195500 h 782122"/>
              <a:gd name="connsiteX388" fmla="*/ 672030 w 2199374"/>
              <a:gd name="connsiteY388" fmla="*/ 195500 h 782122"/>
              <a:gd name="connsiteX389" fmla="*/ 745343 w 2199374"/>
              <a:gd name="connsiteY389" fmla="*/ 207719 h 782122"/>
              <a:gd name="connsiteX390" fmla="*/ 782000 w 2199374"/>
              <a:gd name="connsiteY390" fmla="*/ 207719 h 782122"/>
              <a:gd name="connsiteX391" fmla="*/ 782000 w 2199374"/>
              <a:gd name="connsiteY391" fmla="*/ 171061 h 782122"/>
              <a:gd name="connsiteX392" fmla="*/ 757561 w 2199374"/>
              <a:gd name="connsiteY392" fmla="*/ 171061 h 782122"/>
              <a:gd name="connsiteX393" fmla="*/ 745343 w 2199374"/>
              <a:gd name="connsiteY393" fmla="*/ 171061 h 782122"/>
              <a:gd name="connsiteX394" fmla="*/ 720906 w 2199374"/>
              <a:gd name="connsiteY394" fmla="*/ 171061 h 782122"/>
              <a:gd name="connsiteX395" fmla="*/ 720906 w 2199374"/>
              <a:gd name="connsiteY395" fmla="*/ 158843 h 782122"/>
              <a:gd name="connsiteX396" fmla="*/ 745343 w 2199374"/>
              <a:gd name="connsiteY396" fmla="*/ 158843 h 782122"/>
              <a:gd name="connsiteX397" fmla="*/ 757561 w 2199374"/>
              <a:gd name="connsiteY397" fmla="*/ 158843 h 782122"/>
              <a:gd name="connsiteX398" fmla="*/ 794219 w 2199374"/>
              <a:gd name="connsiteY398" fmla="*/ 171061 h 782122"/>
              <a:gd name="connsiteX399" fmla="*/ 818655 w 2199374"/>
              <a:gd name="connsiteY399" fmla="*/ 158843 h 782122"/>
              <a:gd name="connsiteX400" fmla="*/ 830874 w 2199374"/>
              <a:gd name="connsiteY400" fmla="*/ 171061 h 782122"/>
              <a:gd name="connsiteX401" fmla="*/ 843092 w 2199374"/>
              <a:gd name="connsiteY401" fmla="*/ 171061 h 782122"/>
              <a:gd name="connsiteX402" fmla="*/ 879749 w 2199374"/>
              <a:gd name="connsiteY402" fmla="*/ 171061 h 782122"/>
              <a:gd name="connsiteX403" fmla="*/ 916404 w 2199374"/>
              <a:gd name="connsiteY403" fmla="*/ 195500 h 782122"/>
              <a:gd name="connsiteX404" fmla="*/ 928625 w 2199374"/>
              <a:gd name="connsiteY404" fmla="*/ 195500 h 782122"/>
              <a:gd name="connsiteX405" fmla="*/ 953062 w 2199374"/>
              <a:gd name="connsiteY405" fmla="*/ 207719 h 782122"/>
              <a:gd name="connsiteX406" fmla="*/ 965280 w 2199374"/>
              <a:gd name="connsiteY406" fmla="*/ 207719 h 782122"/>
              <a:gd name="connsiteX407" fmla="*/ 989717 w 2199374"/>
              <a:gd name="connsiteY407" fmla="*/ 207719 h 782122"/>
              <a:gd name="connsiteX408" fmla="*/ 1001938 w 2199374"/>
              <a:gd name="connsiteY408" fmla="*/ 207719 h 782122"/>
              <a:gd name="connsiteX409" fmla="*/ 1026374 w 2199374"/>
              <a:gd name="connsiteY409" fmla="*/ 207719 h 782122"/>
              <a:gd name="connsiteX410" fmla="*/ 1038593 w 2199374"/>
              <a:gd name="connsiteY410" fmla="*/ 207719 h 782122"/>
              <a:gd name="connsiteX411" fmla="*/ 1050811 w 2199374"/>
              <a:gd name="connsiteY411" fmla="*/ 207719 h 782122"/>
              <a:gd name="connsiteX412" fmla="*/ 1050811 w 2199374"/>
              <a:gd name="connsiteY412" fmla="*/ 219937 h 782122"/>
              <a:gd name="connsiteX413" fmla="*/ 1075250 w 2199374"/>
              <a:gd name="connsiteY413" fmla="*/ 219937 h 782122"/>
              <a:gd name="connsiteX414" fmla="*/ 1075250 w 2199374"/>
              <a:gd name="connsiteY414" fmla="*/ 207719 h 782122"/>
              <a:gd name="connsiteX415" fmla="*/ 1075250 w 2199374"/>
              <a:gd name="connsiteY415" fmla="*/ 195500 h 782122"/>
              <a:gd name="connsiteX416" fmla="*/ 1050811 w 2199374"/>
              <a:gd name="connsiteY416" fmla="*/ 195500 h 782122"/>
              <a:gd name="connsiteX417" fmla="*/ 1038593 w 2199374"/>
              <a:gd name="connsiteY417" fmla="*/ 195500 h 782122"/>
              <a:gd name="connsiteX418" fmla="*/ 1026374 w 2199374"/>
              <a:gd name="connsiteY418" fmla="*/ 171061 h 782122"/>
              <a:gd name="connsiteX419" fmla="*/ 1001938 w 2199374"/>
              <a:gd name="connsiteY419" fmla="*/ 158843 h 782122"/>
              <a:gd name="connsiteX420" fmla="*/ 1001938 w 2199374"/>
              <a:gd name="connsiteY420" fmla="*/ 134406 h 782122"/>
              <a:gd name="connsiteX421" fmla="*/ 1026374 w 2199374"/>
              <a:gd name="connsiteY421" fmla="*/ 134406 h 782122"/>
              <a:gd name="connsiteX422" fmla="*/ 1038593 w 2199374"/>
              <a:gd name="connsiteY422" fmla="*/ 134406 h 782122"/>
              <a:gd name="connsiteX423" fmla="*/ 1050811 w 2199374"/>
              <a:gd name="connsiteY423" fmla="*/ 158843 h 782122"/>
              <a:gd name="connsiteX424" fmla="*/ 1075250 w 2199374"/>
              <a:gd name="connsiteY424" fmla="*/ 134406 h 782122"/>
              <a:gd name="connsiteX425" fmla="*/ 1087468 w 2199374"/>
              <a:gd name="connsiteY425" fmla="*/ 158843 h 782122"/>
              <a:gd name="connsiteX426" fmla="*/ 1075250 w 2199374"/>
              <a:gd name="connsiteY426" fmla="*/ 158843 h 782122"/>
              <a:gd name="connsiteX427" fmla="*/ 1075250 w 2199374"/>
              <a:gd name="connsiteY427" fmla="*/ 171061 h 782122"/>
              <a:gd name="connsiteX428" fmla="*/ 1087468 w 2199374"/>
              <a:gd name="connsiteY428" fmla="*/ 171061 h 782122"/>
              <a:gd name="connsiteX429" fmla="*/ 1111905 w 2199374"/>
              <a:gd name="connsiteY429" fmla="*/ 158843 h 782122"/>
              <a:gd name="connsiteX430" fmla="*/ 1124123 w 2199374"/>
              <a:gd name="connsiteY430" fmla="*/ 158843 h 782122"/>
              <a:gd name="connsiteX431" fmla="*/ 1124123 w 2199374"/>
              <a:gd name="connsiteY431" fmla="*/ 171061 h 782122"/>
              <a:gd name="connsiteX432" fmla="*/ 1148563 w 2199374"/>
              <a:gd name="connsiteY432" fmla="*/ 171061 h 782122"/>
              <a:gd name="connsiteX433" fmla="*/ 1160781 w 2199374"/>
              <a:gd name="connsiteY433" fmla="*/ 171061 h 782122"/>
              <a:gd name="connsiteX434" fmla="*/ 1209654 w 2199374"/>
              <a:gd name="connsiteY434" fmla="*/ 195501 h 782122"/>
              <a:gd name="connsiteX435" fmla="*/ 1234093 w 2199374"/>
              <a:gd name="connsiteY435" fmla="*/ 195501 h 782122"/>
              <a:gd name="connsiteX436" fmla="*/ 1246312 w 2199374"/>
              <a:gd name="connsiteY436" fmla="*/ 195501 h 782122"/>
              <a:gd name="connsiteX437" fmla="*/ 1270748 w 2199374"/>
              <a:gd name="connsiteY437" fmla="*/ 195501 h 782122"/>
              <a:gd name="connsiteX438" fmla="*/ 1270748 w 2199374"/>
              <a:gd name="connsiteY438" fmla="*/ 207719 h 782122"/>
              <a:gd name="connsiteX439" fmla="*/ 1282967 w 2199374"/>
              <a:gd name="connsiteY439" fmla="*/ 207719 h 782122"/>
              <a:gd name="connsiteX440" fmla="*/ 1295188 w 2199374"/>
              <a:gd name="connsiteY440" fmla="*/ 207719 h 782122"/>
              <a:gd name="connsiteX441" fmla="*/ 1295188 w 2199374"/>
              <a:gd name="connsiteY441" fmla="*/ 219937 h 782122"/>
              <a:gd name="connsiteX442" fmla="*/ 1319624 w 2199374"/>
              <a:gd name="connsiteY442" fmla="*/ 219937 h 782122"/>
              <a:gd name="connsiteX443" fmla="*/ 1331842 w 2199374"/>
              <a:gd name="connsiteY443" fmla="*/ 219937 h 782122"/>
              <a:gd name="connsiteX444" fmla="*/ 1331842 w 2199374"/>
              <a:gd name="connsiteY444" fmla="*/ 244374 h 782122"/>
              <a:gd name="connsiteX445" fmla="*/ 1356279 w 2199374"/>
              <a:gd name="connsiteY445" fmla="*/ 244374 h 782122"/>
              <a:gd name="connsiteX446" fmla="*/ 1368500 w 2199374"/>
              <a:gd name="connsiteY446" fmla="*/ 256595 h 782122"/>
              <a:gd name="connsiteX447" fmla="*/ 1392937 w 2199374"/>
              <a:gd name="connsiteY447" fmla="*/ 256595 h 782122"/>
              <a:gd name="connsiteX448" fmla="*/ 1405155 w 2199374"/>
              <a:gd name="connsiteY448" fmla="*/ 256595 h 782122"/>
              <a:gd name="connsiteX449" fmla="*/ 1441812 w 2199374"/>
              <a:gd name="connsiteY449" fmla="*/ 281031 h 782122"/>
              <a:gd name="connsiteX450" fmla="*/ 1454031 w 2199374"/>
              <a:gd name="connsiteY450" fmla="*/ 281031 h 782122"/>
              <a:gd name="connsiteX451" fmla="*/ 1478467 w 2199374"/>
              <a:gd name="connsiteY451" fmla="*/ 281031 h 782122"/>
              <a:gd name="connsiteX452" fmla="*/ 1478467 w 2199374"/>
              <a:gd name="connsiteY452" fmla="*/ 256595 h 782122"/>
              <a:gd name="connsiteX453" fmla="*/ 1478467 w 2199374"/>
              <a:gd name="connsiteY453" fmla="*/ 244374 h 782122"/>
              <a:gd name="connsiteX454" fmla="*/ 1478467 w 2199374"/>
              <a:gd name="connsiteY454" fmla="*/ 219937 h 782122"/>
              <a:gd name="connsiteX455" fmla="*/ 1441812 w 2199374"/>
              <a:gd name="connsiteY455" fmla="*/ 207719 h 782122"/>
              <a:gd name="connsiteX456" fmla="*/ 1417373 w 2199374"/>
              <a:gd name="connsiteY456" fmla="*/ 195501 h 782122"/>
              <a:gd name="connsiteX457" fmla="*/ 1392937 w 2199374"/>
              <a:gd name="connsiteY457" fmla="*/ 171061 h 782122"/>
              <a:gd name="connsiteX458" fmla="*/ 1356279 w 2199374"/>
              <a:gd name="connsiteY458" fmla="*/ 158843 h 782122"/>
              <a:gd name="connsiteX459" fmla="*/ 1295188 w 2199374"/>
              <a:gd name="connsiteY459" fmla="*/ 134407 h 782122"/>
              <a:gd name="connsiteX460" fmla="*/ 1331842 w 2199374"/>
              <a:gd name="connsiteY460" fmla="*/ 134407 h 782122"/>
              <a:gd name="connsiteX461" fmla="*/ 1368500 w 2199374"/>
              <a:gd name="connsiteY461" fmla="*/ 158843 h 782122"/>
              <a:gd name="connsiteX462" fmla="*/ 1405155 w 2199374"/>
              <a:gd name="connsiteY462" fmla="*/ 171061 h 782122"/>
              <a:gd name="connsiteX463" fmla="*/ 1441812 w 2199374"/>
              <a:gd name="connsiteY463" fmla="*/ 195501 h 782122"/>
              <a:gd name="connsiteX464" fmla="*/ 1441812 w 2199374"/>
              <a:gd name="connsiteY464" fmla="*/ 171061 h 782122"/>
              <a:gd name="connsiteX465" fmla="*/ 1417373 w 2199374"/>
              <a:gd name="connsiteY465" fmla="*/ 171061 h 782122"/>
              <a:gd name="connsiteX466" fmla="*/ 1417373 w 2199374"/>
              <a:gd name="connsiteY466" fmla="*/ 158843 h 782122"/>
              <a:gd name="connsiteX467" fmla="*/ 1405155 w 2199374"/>
              <a:gd name="connsiteY467" fmla="*/ 158843 h 782122"/>
              <a:gd name="connsiteX468" fmla="*/ 1405155 w 2199374"/>
              <a:gd name="connsiteY468" fmla="*/ 134407 h 782122"/>
              <a:gd name="connsiteX469" fmla="*/ 1417373 w 2199374"/>
              <a:gd name="connsiteY469" fmla="*/ 134407 h 782122"/>
              <a:gd name="connsiteX470" fmla="*/ 1441812 w 2199374"/>
              <a:gd name="connsiteY470" fmla="*/ 134407 h 782122"/>
              <a:gd name="connsiteX471" fmla="*/ 1454031 w 2199374"/>
              <a:gd name="connsiteY471" fmla="*/ 134407 h 782122"/>
              <a:gd name="connsiteX472" fmla="*/ 1478467 w 2199374"/>
              <a:gd name="connsiteY472" fmla="*/ 158843 h 782122"/>
              <a:gd name="connsiteX473" fmla="*/ 1490686 w 2199374"/>
              <a:gd name="connsiteY473" fmla="*/ 171061 h 782122"/>
              <a:gd name="connsiteX474" fmla="*/ 1515125 w 2199374"/>
              <a:gd name="connsiteY474" fmla="*/ 195501 h 782122"/>
              <a:gd name="connsiteX475" fmla="*/ 1527343 w 2199374"/>
              <a:gd name="connsiteY475" fmla="*/ 195501 h 782122"/>
              <a:gd name="connsiteX476" fmla="*/ 1527343 w 2199374"/>
              <a:gd name="connsiteY476" fmla="*/ 207719 h 782122"/>
              <a:gd name="connsiteX477" fmla="*/ 1539562 w 2199374"/>
              <a:gd name="connsiteY477" fmla="*/ 219937 h 782122"/>
              <a:gd name="connsiteX478" fmla="*/ 1563998 w 2199374"/>
              <a:gd name="connsiteY478" fmla="*/ 219937 h 782122"/>
              <a:gd name="connsiteX479" fmla="*/ 1563998 w 2199374"/>
              <a:gd name="connsiteY479" fmla="*/ 244374 h 782122"/>
              <a:gd name="connsiteX480" fmla="*/ 1600656 w 2199374"/>
              <a:gd name="connsiteY480" fmla="*/ 256595 h 782122"/>
              <a:gd name="connsiteX481" fmla="*/ 1625092 w 2199374"/>
              <a:gd name="connsiteY481" fmla="*/ 281031 h 782122"/>
              <a:gd name="connsiteX482" fmla="*/ 1649529 w 2199374"/>
              <a:gd name="connsiteY482" fmla="*/ 293250 h 782122"/>
              <a:gd name="connsiteX483" fmla="*/ 1698405 w 2199374"/>
              <a:gd name="connsiteY483" fmla="*/ 317686 h 782122"/>
              <a:gd name="connsiteX484" fmla="*/ 1686186 w 2199374"/>
              <a:gd name="connsiteY484" fmla="*/ 317686 h 782122"/>
              <a:gd name="connsiteX485" fmla="*/ 1698405 w 2199374"/>
              <a:gd name="connsiteY485" fmla="*/ 329905 h 782122"/>
              <a:gd name="connsiteX486" fmla="*/ 1722841 w 2199374"/>
              <a:gd name="connsiteY486" fmla="*/ 329905 h 782122"/>
              <a:gd name="connsiteX487" fmla="*/ 1747280 w 2199374"/>
              <a:gd name="connsiteY487" fmla="*/ 342125 h 782122"/>
              <a:gd name="connsiteX488" fmla="*/ 1771717 w 2199374"/>
              <a:gd name="connsiteY488" fmla="*/ 366562 h 782122"/>
              <a:gd name="connsiteX489" fmla="*/ 1783936 w 2199374"/>
              <a:gd name="connsiteY489" fmla="*/ 378780 h 782122"/>
              <a:gd name="connsiteX490" fmla="*/ 1808375 w 2199374"/>
              <a:gd name="connsiteY490" fmla="*/ 403217 h 782122"/>
              <a:gd name="connsiteX491" fmla="*/ 1820593 w 2199374"/>
              <a:gd name="connsiteY491" fmla="*/ 403217 h 782122"/>
              <a:gd name="connsiteX492" fmla="*/ 1845030 w 2199374"/>
              <a:gd name="connsiteY492" fmla="*/ 415438 h 782122"/>
              <a:gd name="connsiteX493" fmla="*/ 1857248 w 2199374"/>
              <a:gd name="connsiteY493" fmla="*/ 439874 h 782122"/>
              <a:gd name="connsiteX494" fmla="*/ 1869466 w 2199374"/>
              <a:gd name="connsiteY494" fmla="*/ 452093 h 782122"/>
              <a:gd name="connsiteX495" fmla="*/ 1893906 w 2199374"/>
              <a:gd name="connsiteY495" fmla="*/ 452093 h 782122"/>
              <a:gd name="connsiteX496" fmla="*/ 1893906 w 2199374"/>
              <a:gd name="connsiteY496" fmla="*/ 464311 h 782122"/>
              <a:gd name="connsiteX497" fmla="*/ 1906124 w 2199374"/>
              <a:gd name="connsiteY497" fmla="*/ 488750 h 782122"/>
              <a:gd name="connsiteX498" fmla="*/ 1930560 w 2199374"/>
              <a:gd name="connsiteY498" fmla="*/ 500969 h 782122"/>
              <a:gd name="connsiteX499" fmla="*/ 1942781 w 2199374"/>
              <a:gd name="connsiteY499" fmla="*/ 500969 h 782122"/>
              <a:gd name="connsiteX500" fmla="*/ 1942781 w 2199374"/>
              <a:gd name="connsiteY500" fmla="*/ 525405 h 782122"/>
              <a:gd name="connsiteX501" fmla="*/ 1942781 w 2199374"/>
              <a:gd name="connsiteY501" fmla="*/ 537624 h 782122"/>
              <a:gd name="connsiteX502" fmla="*/ 1930560 w 2199374"/>
              <a:gd name="connsiteY502" fmla="*/ 537624 h 782122"/>
              <a:gd name="connsiteX503" fmla="*/ 1930560 w 2199374"/>
              <a:gd name="connsiteY503" fmla="*/ 525405 h 782122"/>
              <a:gd name="connsiteX504" fmla="*/ 1906124 w 2199374"/>
              <a:gd name="connsiteY504" fmla="*/ 500969 h 782122"/>
              <a:gd name="connsiteX505" fmla="*/ 1893906 w 2199374"/>
              <a:gd name="connsiteY505" fmla="*/ 488750 h 782122"/>
              <a:gd name="connsiteX506" fmla="*/ 1893906 w 2199374"/>
              <a:gd name="connsiteY506" fmla="*/ 500969 h 782122"/>
              <a:gd name="connsiteX507" fmla="*/ 1869466 w 2199374"/>
              <a:gd name="connsiteY507" fmla="*/ 525405 h 782122"/>
              <a:gd name="connsiteX508" fmla="*/ 1869466 w 2199374"/>
              <a:gd name="connsiteY508" fmla="*/ 537624 h 782122"/>
              <a:gd name="connsiteX509" fmla="*/ 1893906 w 2199374"/>
              <a:gd name="connsiteY509" fmla="*/ 537624 h 782122"/>
              <a:gd name="connsiteX510" fmla="*/ 1893906 w 2199374"/>
              <a:gd name="connsiteY510" fmla="*/ 562063 h 782122"/>
              <a:gd name="connsiteX511" fmla="*/ 1906124 w 2199374"/>
              <a:gd name="connsiteY511" fmla="*/ 562063 h 782122"/>
              <a:gd name="connsiteX512" fmla="*/ 1930560 w 2199374"/>
              <a:gd name="connsiteY512" fmla="*/ 562063 h 782122"/>
              <a:gd name="connsiteX513" fmla="*/ 1930560 w 2199374"/>
              <a:gd name="connsiteY513" fmla="*/ 574281 h 782122"/>
              <a:gd name="connsiteX514" fmla="*/ 1942781 w 2199374"/>
              <a:gd name="connsiteY514" fmla="*/ 586499 h 782122"/>
              <a:gd name="connsiteX515" fmla="*/ 1967218 w 2199374"/>
              <a:gd name="connsiteY515" fmla="*/ 610936 h 782122"/>
              <a:gd name="connsiteX516" fmla="*/ 1979436 w 2199374"/>
              <a:gd name="connsiteY516" fmla="*/ 586499 h 782122"/>
              <a:gd name="connsiteX517" fmla="*/ 1979436 w 2199374"/>
              <a:gd name="connsiteY517" fmla="*/ 610936 h 782122"/>
              <a:gd name="connsiteX518" fmla="*/ 1991654 w 2199374"/>
              <a:gd name="connsiteY518" fmla="*/ 623154 h 782122"/>
              <a:gd name="connsiteX519" fmla="*/ 1991654 w 2199374"/>
              <a:gd name="connsiteY519" fmla="*/ 610936 h 782122"/>
              <a:gd name="connsiteX520" fmla="*/ 2016091 w 2199374"/>
              <a:gd name="connsiteY520" fmla="*/ 623154 h 782122"/>
              <a:gd name="connsiteX521" fmla="*/ 2016091 w 2199374"/>
              <a:gd name="connsiteY521" fmla="*/ 647594 h 782122"/>
              <a:gd name="connsiteX522" fmla="*/ 2028312 w 2199374"/>
              <a:gd name="connsiteY522" fmla="*/ 647594 h 782122"/>
              <a:gd name="connsiteX523" fmla="*/ 2028312 w 2199374"/>
              <a:gd name="connsiteY523" fmla="*/ 623154 h 782122"/>
              <a:gd name="connsiteX524" fmla="*/ 2016091 w 2199374"/>
              <a:gd name="connsiteY524" fmla="*/ 610936 h 782122"/>
              <a:gd name="connsiteX525" fmla="*/ 2016091 w 2199374"/>
              <a:gd name="connsiteY525" fmla="*/ 586499 h 782122"/>
              <a:gd name="connsiteX526" fmla="*/ 1991654 w 2199374"/>
              <a:gd name="connsiteY526" fmla="*/ 586499 h 782122"/>
              <a:gd name="connsiteX527" fmla="*/ 1991654 w 2199374"/>
              <a:gd name="connsiteY527" fmla="*/ 574281 h 782122"/>
              <a:gd name="connsiteX528" fmla="*/ 1979436 w 2199374"/>
              <a:gd name="connsiteY528" fmla="*/ 574281 h 782122"/>
              <a:gd name="connsiteX529" fmla="*/ 1967218 w 2199374"/>
              <a:gd name="connsiteY529" fmla="*/ 574281 h 782122"/>
              <a:gd name="connsiteX530" fmla="*/ 1967218 w 2199374"/>
              <a:gd name="connsiteY530" fmla="*/ 562063 h 782122"/>
              <a:gd name="connsiteX531" fmla="*/ 1967218 w 2199374"/>
              <a:gd name="connsiteY531" fmla="*/ 537624 h 782122"/>
              <a:gd name="connsiteX532" fmla="*/ 1967218 w 2199374"/>
              <a:gd name="connsiteY532" fmla="*/ 525405 h 782122"/>
              <a:gd name="connsiteX533" fmla="*/ 1967218 w 2199374"/>
              <a:gd name="connsiteY533" fmla="*/ 500969 h 782122"/>
              <a:gd name="connsiteX534" fmla="*/ 1979436 w 2199374"/>
              <a:gd name="connsiteY534" fmla="*/ 500969 h 782122"/>
              <a:gd name="connsiteX535" fmla="*/ 1991654 w 2199374"/>
              <a:gd name="connsiteY535" fmla="*/ 525405 h 782122"/>
              <a:gd name="connsiteX536" fmla="*/ 2016091 w 2199374"/>
              <a:gd name="connsiteY536" fmla="*/ 537624 h 782122"/>
              <a:gd name="connsiteX537" fmla="*/ 2028312 w 2199374"/>
              <a:gd name="connsiteY537" fmla="*/ 562063 h 782122"/>
              <a:gd name="connsiteX538" fmla="*/ 2052749 w 2199374"/>
              <a:gd name="connsiteY538" fmla="*/ 574281 h 782122"/>
              <a:gd name="connsiteX539" fmla="*/ 2052749 w 2199374"/>
              <a:gd name="connsiteY539" fmla="*/ 586499 h 782122"/>
              <a:gd name="connsiteX540" fmla="*/ 2064967 w 2199374"/>
              <a:gd name="connsiteY540" fmla="*/ 586499 h 782122"/>
              <a:gd name="connsiteX541" fmla="*/ 2089406 w 2199374"/>
              <a:gd name="connsiteY541" fmla="*/ 610936 h 782122"/>
              <a:gd name="connsiteX542" fmla="*/ 2101624 w 2199374"/>
              <a:gd name="connsiteY542" fmla="*/ 610936 h 782122"/>
              <a:gd name="connsiteX543" fmla="*/ 2101624 w 2199374"/>
              <a:gd name="connsiteY543" fmla="*/ 586499 h 782122"/>
              <a:gd name="connsiteX544" fmla="*/ 2101624 w 2199374"/>
              <a:gd name="connsiteY544" fmla="*/ 574281 h 782122"/>
              <a:gd name="connsiteX545" fmla="*/ 2113843 w 2199374"/>
              <a:gd name="connsiteY545" fmla="*/ 574281 h 782122"/>
              <a:gd name="connsiteX546" fmla="*/ 2113843 w 2199374"/>
              <a:gd name="connsiteY546" fmla="*/ 562063 h 782122"/>
              <a:gd name="connsiteX547" fmla="*/ 2101624 w 2199374"/>
              <a:gd name="connsiteY547" fmla="*/ 537624 h 782122"/>
              <a:gd name="connsiteX548" fmla="*/ 2101624 w 2199374"/>
              <a:gd name="connsiteY548" fmla="*/ 525405 h 782122"/>
              <a:gd name="connsiteX549" fmla="*/ 2101624 w 2199374"/>
              <a:gd name="connsiteY549" fmla="*/ 500969 h 782122"/>
              <a:gd name="connsiteX550" fmla="*/ 2138280 w 2199374"/>
              <a:gd name="connsiteY550" fmla="*/ 488750 h 782122"/>
              <a:gd name="connsiteX551" fmla="*/ 2174937 w 2199374"/>
              <a:gd name="connsiteY551" fmla="*/ 464311 h 782122"/>
              <a:gd name="connsiteX552" fmla="*/ 2187155 w 2199374"/>
              <a:gd name="connsiteY552" fmla="*/ 464311 h 782122"/>
              <a:gd name="connsiteX553" fmla="*/ 2174937 w 2199374"/>
              <a:gd name="connsiteY553" fmla="*/ 488750 h 782122"/>
              <a:gd name="connsiteX554" fmla="*/ 2150498 w 2199374"/>
              <a:gd name="connsiteY554" fmla="*/ 488750 h 782122"/>
              <a:gd name="connsiteX555" fmla="*/ 2187155 w 2199374"/>
              <a:gd name="connsiteY555" fmla="*/ 500969 h 782122"/>
              <a:gd name="connsiteX556" fmla="*/ 2187155 w 2199374"/>
              <a:gd name="connsiteY556" fmla="*/ 525405 h 782122"/>
              <a:gd name="connsiteX557" fmla="*/ 2199374 w 2199374"/>
              <a:gd name="connsiteY557" fmla="*/ 525405 h 782122"/>
              <a:gd name="connsiteX558" fmla="*/ 2187155 w 2199374"/>
              <a:gd name="connsiteY558" fmla="*/ 537624 h 782122"/>
              <a:gd name="connsiteX559" fmla="*/ 2187155 w 2199374"/>
              <a:gd name="connsiteY559" fmla="*/ 562063 h 782122"/>
              <a:gd name="connsiteX560" fmla="*/ 2174937 w 2199374"/>
              <a:gd name="connsiteY560" fmla="*/ 562063 h 782122"/>
              <a:gd name="connsiteX561" fmla="*/ 2150498 w 2199374"/>
              <a:gd name="connsiteY561" fmla="*/ 562063 h 782122"/>
              <a:gd name="connsiteX562" fmla="*/ 2138280 w 2199374"/>
              <a:gd name="connsiteY562" fmla="*/ 562063 h 782122"/>
              <a:gd name="connsiteX563" fmla="*/ 2138280 w 2199374"/>
              <a:gd name="connsiteY563" fmla="*/ 574281 h 782122"/>
              <a:gd name="connsiteX564" fmla="*/ 2150498 w 2199374"/>
              <a:gd name="connsiteY564" fmla="*/ 610936 h 782122"/>
              <a:gd name="connsiteX565" fmla="*/ 2150498 w 2199374"/>
              <a:gd name="connsiteY565" fmla="*/ 623154 h 782122"/>
              <a:gd name="connsiteX566" fmla="*/ 2150498 w 2199374"/>
              <a:gd name="connsiteY566" fmla="*/ 659812 h 782122"/>
              <a:gd name="connsiteX567" fmla="*/ 2150498 w 2199374"/>
              <a:gd name="connsiteY567" fmla="*/ 684248 h 782122"/>
              <a:gd name="connsiteX568" fmla="*/ 2174937 w 2199374"/>
              <a:gd name="connsiteY568" fmla="*/ 696467 h 782122"/>
              <a:gd name="connsiteX569" fmla="*/ 2174937 w 2199374"/>
              <a:gd name="connsiteY569" fmla="*/ 708685 h 782122"/>
              <a:gd name="connsiteX570" fmla="*/ 2150498 w 2199374"/>
              <a:gd name="connsiteY570" fmla="*/ 708685 h 782122"/>
              <a:gd name="connsiteX571" fmla="*/ 2150498 w 2199374"/>
              <a:gd name="connsiteY571" fmla="*/ 733124 h 782122"/>
              <a:gd name="connsiteX572" fmla="*/ 2150498 w 2199374"/>
              <a:gd name="connsiteY572" fmla="*/ 745343 h 782122"/>
              <a:gd name="connsiteX573" fmla="*/ 2174937 w 2199374"/>
              <a:gd name="connsiteY573" fmla="*/ 769779 h 782122"/>
              <a:gd name="connsiteX574" fmla="*/ 2187155 w 2199374"/>
              <a:gd name="connsiteY574" fmla="*/ 781998 h 782122"/>
              <a:gd name="connsiteX575" fmla="*/ 2199374 w 2199374"/>
              <a:gd name="connsiteY575" fmla="*/ 781998 h 78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2199374" h="782122">
                <a:moveTo>
                  <a:pt x="1026374" y="12218"/>
                </a:moveTo>
                <a:lnTo>
                  <a:pt x="989717" y="0"/>
                </a:lnTo>
                <a:lnTo>
                  <a:pt x="1001938" y="0"/>
                </a:lnTo>
                <a:lnTo>
                  <a:pt x="1026374" y="0"/>
                </a:lnTo>
                <a:close/>
                <a:moveTo>
                  <a:pt x="720904" y="48881"/>
                </a:moveTo>
                <a:lnTo>
                  <a:pt x="708680" y="48881"/>
                </a:lnTo>
                <a:lnTo>
                  <a:pt x="708680" y="36657"/>
                </a:lnTo>
                <a:lnTo>
                  <a:pt x="720904" y="36657"/>
                </a:lnTo>
                <a:close/>
                <a:moveTo>
                  <a:pt x="1148563" y="73312"/>
                </a:moveTo>
                <a:lnTo>
                  <a:pt x="1111905" y="48876"/>
                </a:lnTo>
                <a:lnTo>
                  <a:pt x="1075250" y="36657"/>
                </a:lnTo>
                <a:lnTo>
                  <a:pt x="1026374" y="12218"/>
                </a:lnTo>
                <a:lnTo>
                  <a:pt x="1038593" y="12218"/>
                </a:lnTo>
                <a:lnTo>
                  <a:pt x="1087468" y="36657"/>
                </a:lnTo>
                <a:lnTo>
                  <a:pt x="1124123" y="48876"/>
                </a:lnTo>
                <a:close/>
                <a:moveTo>
                  <a:pt x="672030" y="109967"/>
                </a:moveTo>
                <a:lnTo>
                  <a:pt x="623155" y="85531"/>
                </a:lnTo>
                <a:lnTo>
                  <a:pt x="659812" y="85531"/>
                </a:lnTo>
                <a:close/>
                <a:moveTo>
                  <a:pt x="843089" y="109967"/>
                </a:moveTo>
                <a:lnTo>
                  <a:pt x="830868" y="109967"/>
                </a:lnTo>
                <a:lnTo>
                  <a:pt x="843089" y="85531"/>
                </a:lnTo>
                <a:close/>
                <a:moveTo>
                  <a:pt x="1209654" y="109970"/>
                </a:moveTo>
                <a:lnTo>
                  <a:pt x="1172999" y="109970"/>
                </a:lnTo>
                <a:lnTo>
                  <a:pt x="1148563" y="73312"/>
                </a:lnTo>
                <a:lnTo>
                  <a:pt x="1172999" y="85531"/>
                </a:lnTo>
                <a:close/>
                <a:moveTo>
                  <a:pt x="1258530" y="118114"/>
                </a:moveTo>
                <a:lnTo>
                  <a:pt x="1234093" y="109970"/>
                </a:lnTo>
                <a:lnTo>
                  <a:pt x="1246312" y="109970"/>
                </a:lnTo>
                <a:close/>
                <a:moveTo>
                  <a:pt x="916404" y="122193"/>
                </a:moveTo>
                <a:lnTo>
                  <a:pt x="904184" y="122193"/>
                </a:lnTo>
                <a:lnTo>
                  <a:pt x="879744" y="122193"/>
                </a:lnTo>
                <a:lnTo>
                  <a:pt x="879744" y="109970"/>
                </a:lnTo>
                <a:lnTo>
                  <a:pt x="904184" y="109970"/>
                </a:lnTo>
                <a:close/>
                <a:moveTo>
                  <a:pt x="830868" y="134406"/>
                </a:moveTo>
                <a:lnTo>
                  <a:pt x="830868" y="122183"/>
                </a:lnTo>
                <a:lnTo>
                  <a:pt x="843087" y="122183"/>
                </a:lnTo>
                <a:close/>
                <a:moveTo>
                  <a:pt x="879744" y="134406"/>
                </a:moveTo>
                <a:lnTo>
                  <a:pt x="867526" y="134406"/>
                </a:lnTo>
                <a:lnTo>
                  <a:pt x="843087" y="122183"/>
                </a:lnTo>
                <a:lnTo>
                  <a:pt x="867526" y="122183"/>
                </a:lnTo>
                <a:close/>
                <a:moveTo>
                  <a:pt x="1160781" y="134407"/>
                </a:moveTo>
                <a:lnTo>
                  <a:pt x="1148563" y="134407"/>
                </a:lnTo>
                <a:lnTo>
                  <a:pt x="1124123" y="134406"/>
                </a:lnTo>
                <a:lnTo>
                  <a:pt x="1111905" y="134406"/>
                </a:lnTo>
                <a:lnTo>
                  <a:pt x="1087468" y="134406"/>
                </a:lnTo>
                <a:lnTo>
                  <a:pt x="1075250" y="122188"/>
                </a:lnTo>
                <a:lnTo>
                  <a:pt x="1050811" y="109970"/>
                </a:lnTo>
                <a:lnTo>
                  <a:pt x="1038593" y="85531"/>
                </a:lnTo>
                <a:lnTo>
                  <a:pt x="1075250" y="85531"/>
                </a:lnTo>
                <a:lnTo>
                  <a:pt x="1111905" y="109970"/>
                </a:lnTo>
                <a:lnTo>
                  <a:pt x="1124123" y="122188"/>
                </a:lnTo>
                <a:close/>
                <a:moveTo>
                  <a:pt x="1295188" y="134407"/>
                </a:moveTo>
                <a:lnTo>
                  <a:pt x="1282967" y="134407"/>
                </a:lnTo>
                <a:lnTo>
                  <a:pt x="1258530" y="118114"/>
                </a:lnTo>
                <a:lnTo>
                  <a:pt x="1270748" y="122188"/>
                </a:lnTo>
                <a:close/>
                <a:moveTo>
                  <a:pt x="989717" y="171066"/>
                </a:moveTo>
                <a:lnTo>
                  <a:pt x="965280" y="158846"/>
                </a:lnTo>
                <a:lnTo>
                  <a:pt x="953059" y="134406"/>
                </a:lnTo>
                <a:lnTo>
                  <a:pt x="989717" y="158846"/>
                </a:lnTo>
                <a:close/>
                <a:moveTo>
                  <a:pt x="29325" y="175948"/>
                </a:moveTo>
                <a:lnTo>
                  <a:pt x="12218" y="171059"/>
                </a:lnTo>
                <a:lnTo>
                  <a:pt x="24437" y="171059"/>
                </a:lnTo>
                <a:close/>
                <a:moveTo>
                  <a:pt x="1209654" y="195501"/>
                </a:moveTo>
                <a:lnTo>
                  <a:pt x="1197436" y="171061"/>
                </a:lnTo>
                <a:lnTo>
                  <a:pt x="1172999" y="171061"/>
                </a:lnTo>
                <a:lnTo>
                  <a:pt x="1172999" y="158843"/>
                </a:lnTo>
                <a:lnTo>
                  <a:pt x="1172999" y="134407"/>
                </a:lnTo>
                <a:lnTo>
                  <a:pt x="1197436" y="134407"/>
                </a:lnTo>
                <a:lnTo>
                  <a:pt x="1209654" y="158843"/>
                </a:lnTo>
                <a:lnTo>
                  <a:pt x="1234093" y="171061"/>
                </a:lnTo>
                <a:lnTo>
                  <a:pt x="1209654" y="171061"/>
                </a:lnTo>
                <a:lnTo>
                  <a:pt x="1209654" y="195496"/>
                </a:lnTo>
                <a:close/>
                <a:moveTo>
                  <a:pt x="183282" y="207719"/>
                </a:moveTo>
                <a:lnTo>
                  <a:pt x="171062" y="207719"/>
                </a:lnTo>
                <a:lnTo>
                  <a:pt x="146625" y="207719"/>
                </a:lnTo>
                <a:lnTo>
                  <a:pt x="134407" y="207719"/>
                </a:lnTo>
                <a:lnTo>
                  <a:pt x="122188" y="207719"/>
                </a:lnTo>
                <a:lnTo>
                  <a:pt x="97749" y="207719"/>
                </a:lnTo>
                <a:lnTo>
                  <a:pt x="85531" y="195498"/>
                </a:lnTo>
                <a:lnTo>
                  <a:pt x="61094" y="195498"/>
                </a:lnTo>
                <a:lnTo>
                  <a:pt x="48876" y="195498"/>
                </a:lnTo>
                <a:lnTo>
                  <a:pt x="29325" y="175948"/>
                </a:lnTo>
                <a:lnTo>
                  <a:pt x="97749" y="195498"/>
                </a:lnTo>
                <a:lnTo>
                  <a:pt x="134407" y="195498"/>
                </a:lnTo>
                <a:close/>
                <a:moveTo>
                  <a:pt x="268808" y="219937"/>
                </a:moveTo>
                <a:lnTo>
                  <a:pt x="256590" y="219937"/>
                </a:lnTo>
                <a:lnTo>
                  <a:pt x="244369" y="219937"/>
                </a:lnTo>
                <a:lnTo>
                  <a:pt x="219932" y="219937"/>
                </a:lnTo>
                <a:lnTo>
                  <a:pt x="219932" y="207719"/>
                </a:lnTo>
                <a:lnTo>
                  <a:pt x="244369" y="207719"/>
                </a:lnTo>
                <a:close/>
                <a:moveTo>
                  <a:pt x="293245" y="244376"/>
                </a:moveTo>
                <a:lnTo>
                  <a:pt x="268808" y="244376"/>
                </a:lnTo>
                <a:lnTo>
                  <a:pt x="268808" y="219937"/>
                </a:lnTo>
                <a:lnTo>
                  <a:pt x="305466" y="219937"/>
                </a:lnTo>
                <a:close/>
                <a:moveTo>
                  <a:pt x="342120" y="244376"/>
                </a:moveTo>
                <a:lnTo>
                  <a:pt x="329902" y="244376"/>
                </a:lnTo>
                <a:lnTo>
                  <a:pt x="305466" y="244376"/>
                </a:lnTo>
                <a:lnTo>
                  <a:pt x="305466" y="219937"/>
                </a:lnTo>
                <a:lnTo>
                  <a:pt x="329902" y="219937"/>
                </a:lnTo>
                <a:lnTo>
                  <a:pt x="342120" y="219937"/>
                </a:lnTo>
                <a:close/>
                <a:moveTo>
                  <a:pt x="378778" y="256595"/>
                </a:moveTo>
                <a:lnTo>
                  <a:pt x="354341" y="256595"/>
                </a:lnTo>
                <a:lnTo>
                  <a:pt x="342120" y="256595"/>
                </a:lnTo>
                <a:lnTo>
                  <a:pt x="342120" y="244376"/>
                </a:lnTo>
                <a:lnTo>
                  <a:pt x="354341" y="219937"/>
                </a:lnTo>
                <a:lnTo>
                  <a:pt x="378778" y="219937"/>
                </a:lnTo>
                <a:lnTo>
                  <a:pt x="378778" y="244376"/>
                </a:lnTo>
                <a:close/>
                <a:moveTo>
                  <a:pt x="390996" y="256595"/>
                </a:moveTo>
                <a:lnTo>
                  <a:pt x="378778" y="244376"/>
                </a:lnTo>
                <a:lnTo>
                  <a:pt x="390996" y="244376"/>
                </a:lnTo>
                <a:close/>
                <a:moveTo>
                  <a:pt x="427654" y="256595"/>
                </a:moveTo>
                <a:lnTo>
                  <a:pt x="415436" y="256595"/>
                </a:lnTo>
                <a:lnTo>
                  <a:pt x="390996" y="256595"/>
                </a:lnTo>
                <a:lnTo>
                  <a:pt x="415436" y="244376"/>
                </a:lnTo>
                <a:close/>
                <a:moveTo>
                  <a:pt x="464311" y="256595"/>
                </a:moveTo>
                <a:lnTo>
                  <a:pt x="452093" y="256595"/>
                </a:lnTo>
                <a:lnTo>
                  <a:pt x="452093" y="244374"/>
                </a:lnTo>
                <a:close/>
                <a:moveTo>
                  <a:pt x="476530" y="281031"/>
                </a:moveTo>
                <a:lnTo>
                  <a:pt x="464311" y="281031"/>
                </a:lnTo>
                <a:lnTo>
                  <a:pt x="464311" y="256595"/>
                </a:lnTo>
                <a:lnTo>
                  <a:pt x="476530" y="256595"/>
                </a:lnTo>
                <a:close/>
                <a:moveTo>
                  <a:pt x="61094" y="562063"/>
                </a:moveTo>
                <a:lnTo>
                  <a:pt x="48876" y="562063"/>
                </a:lnTo>
                <a:lnTo>
                  <a:pt x="24437" y="562063"/>
                </a:lnTo>
                <a:lnTo>
                  <a:pt x="12218" y="537624"/>
                </a:lnTo>
                <a:lnTo>
                  <a:pt x="12218" y="525405"/>
                </a:lnTo>
                <a:lnTo>
                  <a:pt x="24437" y="525405"/>
                </a:lnTo>
                <a:lnTo>
                  <a:pt x="24437" y="537624"/>
                </a:lnTo>
                <a:lnTo>
                  <a:pt x="48876" y="537624"/>
                </a:lnTo>
                <a:lnTo>
                  <a:pt x="61094" y="537624"/>
                </a:lnTo>
                <a:close/>
                <a:moveTo>
                  <a:pt x="134407" y="574281"/>
                </a:moveTo>
                <a:lnTo>
                  <a:pt x="122188" y="574281"/>
                </a:lnTo>
                <a:lnTo>
                  <a:pt x="97749" y="574281"/>
                </a:lnTo>
                <a:lnTo>
                  <a:pt x="85531" y="562063"/>
                </a:lnTo>
                <a:lnTo>
                  <a:pt x="97749" y="562063"/>
                </a:lnTo>
                <a:lnTo>
                  <a:pt x="122188" y="562063"/>
                </a:lnTo>
                <a:close/>
                <a:moveTo>
                  <a:pt x="268813" y="733124"/>
                </a:moveTo>
                <a:lnTo>
                  <a:pt x="256592" y="733124"/>
                </a:lnTo>
                <a:lnTo>
                  <a:pt x="256592" y="708685"/>
                </a:lnTo>
                <a:lnTo>
                  <a:pt x="244374" y="708685"/>
                </a:lnTo>
                <a:lnTo>
                  <a:pt x="219937" y="708685"/>
                </a:lnTo>
                <a:lnTo>
                  <a:pt x="207719" y="708685"/>
                </a:lnTo>
                <a:lnTo>
                  <a:pt x="183280" y="708685"/>
                </a:lnTo>
                <a:lnTo>
                  <a:pt x="183280" y="696467"/>
                </a:lnTo>
                <a:lnTo>
                  <a:pt x="207719" y="696467"/>
                </a:lnTo>
                <a:lnTo>
                  <a:pt x="219937" y="696467"/>
                </a:lnTo>
                <a:lnTo>
                  <a:pt x="244374" y="696467"/>
                </a:lnTo>
                <a:lnTo>
                  <a:pt x="256592" y="696467"/>
                </a:lnTo>
                <a:lnTo>
                  <a:pt x="293250" y="708685"/>
                </a:lnTo>
                <a:lnTo>
                  <a:pt x="268813" y="708685"/>
                </a:lnTo>
                <a:close/>
                <a:moveTo>
                  <a:pt x="2199374" y="782122"/>
                </a:moveTo>
                <a:lnTo>
                  <a:pt x="598718" y="782122"/>
                </a:lnTo>
                <a:lnTo>
                  <a:pt x="598718" y="781998"/>
                </a:lnTo>
                <a:lnTo>
                  <a:pt x="586500" y="781998"/>
                </a:lnTo>
                <a:lnTo>
                  <a:pt x="574281" y="781998"/>
                </a:lnTo>
                <a:lnTo>
                  <a:pt x="574032" y="782122"/>
                </a:lnTo>
                <a:lnTo>
                  <a:pt x="537624" y="782122"/>
                </a:lnTo>
                <a:lnTo>
                  <a:pt x="537624" y="781998"/>
                </a:lnTo>
                <a:lnTo>
                  <a:pt x="513187" y="781998"/>
                </a:lnTo>
                <a:lnTo>
                  <a:pt x="500969" y="781998"/>
                </a:lnTo>
                <a:lnTo>
                  <a:pt x="476530" y="781998"/>
                </a:lnTo>
                <a:lnTo>
                  <a:pt x="452093" y="769779"/>
                </a:lnTo>
                <a:lnTo>
                  <a:pt x="452093" y="781998"/>
                </a:lnTo>
                <a:lnTo>
                  <a:pt x="427656" y="781998"/>
                </a:lnTo>
                <a:lnTo>
                  <a:pt x="427656" y="769779"/>
                </a:lnTo>
                <a:lnTo>
                  <a:pt x="415438" y="745343"/>
                </a:lnTo>
                <a:lnTo>
                  <a:pt x="415438" y="769779"/>
                </a:lnTo>
                <a:lnTo>
                  <a:pt x="415438" y="781998"/>
                </a:lnTo>
                <a:lnTo>
                  <a:pt x="390999" y="769779"/>
                </a:lnTo>
                <a:lnTo>
                  <a:pt x="390999" y="745343"/>
                </a:lnTo>
                <a:lnTo>
                  <a:pt x="378781" y="745343"/>
                </a:lnTo>
                <a:lnTo>
                  <a:pt x="354344" y="745343"/>
                </a:lnTo>
                <a:lnTo>
                  <a:pt x="354344" y="769779"/>
                </a:lnTo>
                <a:lnTo>
                  <a:pt x="342126" y="745343"/>
                </a:lnTo>
                <a:lnTo>
                  <a:pt x="329905" y="745343"/>
                </a:lnTo>
                <a:lnTo>
                  <a:pt x="329905" y="733124"/>
                </a:lnTo>
                <a:lnTo>
                  <a:pt x="305468" y="733124"/>
                </a:lnTo>
                <a:lnTo>
                  <a:pt x="293250" y="733124"/>
                </a:lnTo>
                <a:lnTo>
                  <a:pt x="293250" y="708685"/>
                </a:lnTo>
                <a:lnTo>
                  <a:pt x="305468" y="708685"/>
                </a:lnTo>
                <a:lnTo>
                  <a:pt x="329905" y="708685"/>
                </a:lnTo>
                <a:lnTo>
                  <a:pt x="342126" y="708685"/>
                </a:lnTo>
                <a:lnTo>
                  <a:pt x="354344" y="708685"/>
                </a:lnTo>
                <a:lnTo>
                  <a:pt x="378781" y="708685"/>
                </a:lnTo>
                <a:lnTo>
                  <a:pt x="390999" y="733124"/>
                </a:lnTo>
                <a:lnTo>
                  <a:pt x="415438" y="733124"/>
                </a:lnTo>
                <a:lnTo>
                  <a:pt x="427656" y="733124"/>
                </a:lnTo>
                <a:lnTo>
                  <a:pt x="452093" y="733124"/>
                </a:lnTo>
                <a:lnTo>
                  <a:pt x="464311" y="745343"/>
                </a:lnTo>
                <a:lnTo>
                  <a:pt x="476530" y="745343"/>
                </a:lnTo>
                <a:lnTo>
                  <a:pt x="500969" y="745343"/>
                </a:lnTo>
                <a:lnTo>
                  <a:pt x="513187" y="745343"/>
                </a:lnTo>
                <a:lnTo>
                  <a:pt x="537624" y="745343"/>
                </a:lnTo>
                <a:lnTo>
                  <a:pt x="537624" y="733124"/>
                </a:lnTo>
                <a:lnTo>
                  <a:pt x="513187" y="733124"/>
                </a:lnTo>
                <a:lnTo>
                  <a:pt x="500969" y="708685"/>
                </a:lnTo>
                <a:lnTo>
                  <a:pt x="476530" y="708685"/>
                </a:lnTo>
                <a:lnTo>
                  <a:pt x="452093" y="696467"/>
                </a:lnTo>
                <a:lnTo>
                  <a:pt x="415438" y="684248"/>
                </a:lnTo>
                <a:lnTo>
                  <a:pt x="329905" y="659812"/>
                </a:lnTo>
                <a:lnTo>
                  <a:pt x="305468" y="659812"/>
                </a:lnTo>
                <a:lnTo>
                  <a:pt x="268813" y="647594"/>
                </a:lnTo>
                <a:lnTo>
                  <a:pt x="244374" y="647594"/>
                </a:lnTo>
                <a:lnTo>
                  <a:pt x="244374" y="623154"/>
                </a:lnTo>
                <a:lnTo>
                  <a:pt x="219937" y="623154"/>
                </a:lnTo>
                <a:lnTo>
                  <a:pt x="183280" y="610936"/>
                </a:lnTo>
                <a:lnTo>
                  <a:pt x="171062" y="610936"/>
                </a:lnTo>
                <a:lnTo>
                  <a:pt x="146625" y="586499"/>
                </a:lnTo>
                <a:lnTo>
                  <a:pt x="134407" y="586499"/>
                </a:lnTo>
                <a:lnTo>
                  <a:pt x="134407" y="574281"/>
                </a:lnTo>
                <a:lnTo>
                  <a:pt x="171062" y="574281"/>
                </a:lnTo>
                <a:lnTo>
                  <a:pt x="183280" y="586499"/>
                </a:lnTo>
                <a:lnTo>
                  <a:pt x="219937" y="586499"/>
                </a:lnTo>
                <a:lnTo>
                  <a:pt x="256592" y="610936"/>
                </a:lnTo>
                <a:lnTo>
                  <a:pt x="268813" y="610936"/>
                </a:lnTo>
                <a:lnTo>
                  <a:pt x="293250" y="610936"/>
                </a:lnTo>
                <a:lnTo>
                  <a:pt x="305468" y="623154"/>
                </a:lnTo>
                <a:lnTo>
                  <a:pt x="329905" y="623154"/>
                </a:lnTo>
                <a:lnTo>
                  <a:pt x="342126" y="623154"/>
                </a:lnTo>
                <a:lnTo>
                  <a:pt x="354344" y="623154"/>
                </a:lnTo>
                <a:lnTo>
                  <a:pt x="354344" y="647594"/>
                </a:lnTo>
                <a:lnTo>
                  <a:pt x="378781" y="647594"/>
                </a:lnTo>
                <a:lnTo>
                  <a:pt x="390999" y="647594"/>
                </a:lnTo>
                <a:lnTo>
                  <a:pt x="415438" y="647594"/>
                </a:lnTo>
                <a:lnTo>
                  <a:pt x="427656" y="647594"/>
                </a:lnTo>
                <a:lnTo>
                  <a:pt x="452093" y="647594"/>
                </a:lnTo>
                <a:lnTo>
                  <a:pt x="452093" y="659812"/>
                </a:lnTo>
                <a:lnTo>
                  <a:pt x="464311" y="659812"/>
                </a:lnTo>
                <a:lnTo>
                  <a:pt x="464311" y="647594"/>
                </a:lnTo>
                <a:lnTo>
                  <a:pt x="476530" y="647594"/>
                </a:lnTo>
                <a:lnTo>
                  <a:pt x="500969" y="659812"/>
                </a:lnTo>
                <a:lnTo>
                  <a:pt x="513187" y="684248"/>
                </a:lnTo>
                <a:lnTo>
                  <a:pt x="537624" y="684248"/>
                </a:lnTo>
                <a:lnTo>
                  <a:pt x="537624" y="659812"/>
                </a:lnTo>
                <a:lnTo>
                  <a:pt x="513187" y="647594"/>
                </a:lnTo>
                <a:lnTo>
                  <a:pt x="500969" y="647594"/>
                </a:lnTo>
                <a:lnTo>
                  <a:pt x="476530" y="647594"/>
                </a:lnTo>
                <a:lnTo>
                  <a:pt x="476530" y="623154"/>
                </a:lnTo>
                <a:lnTo>
                  <a:pt x="464311" y="610936"/>
                </a:lnTo>
                <a:lnTo>
                  <a:pt x="464311" y="623154"/>
                </a:lnTo>
                <a:lnTo>
                  <a:pt x="452093" y="623154"/>
                </a:lnTo>
                <a:lnTo>
                  <a:pt x="427656" y="610936"/>
                </a:lnTo>
                <a:lnTo>
                  <a:pt x="415438" y="586499"/>
                </a:lnTo>
                <a:lnTo>
                  <a:pt x="390999" y="586499"/>
                </a:lnTo>
                <a:lnTo>
                  <a:pt x="390999" y="574281"/>
                </a:lnTo>
                <a:lnTo>
                  <a:pt x="378781" y="574281"/>
                </a:lnTo>
                <a:lnTo>
                  <a:pt x="354344" y="562063"/>
                </a:lnTo>
                <a:lnTo>
                  <a:pt x="342126" y="562063"/>
                </a:lnTo>
                <a:lnTo>
                  <a:pt x="329905" y="562063"/>
                </a:lnTo>
                <a:lnTo>
                  <a:pt x="305468" y="562063"/>
                </a:lnTo>
                <a:lnTo>
                  <a:pt x="293250" y="537624"/>
                </a:lnTo>
                <a:lnTo>
                  <a:pt x="268813" y="562063"/>
                </a:lnTo>
                <a:lnTo>
                  <a:pt x="256592" y="537624"/>
                </a:lnTo>
                <a:lnTo>
                  <a:pt x="244374" y="525405"/>
                </a:lnTo>
                <a:lnTo>
                  <a:pt x="219937" y="525405"/>
                </a:lnTo>
                <a:lnTo>
                  <a:pt x="207719" y="525405"/>
                </a:lnTo>
                <a:lnTo>
                  <a:pt x="183280" y="525405"/>
                </a:lnTo>
                <a:lnTo>
                  <a:pt x="171062" y="525405"/>
                </a:lnTo>
                <a:lnTo>
                  <a:pt x="171062" y="500969"/>
                </a:lnTo>
                <a:lnTo>
                  <a:pt x="134407" y="488750"/>
                </a:lnTo>
                <a:lnTo>
                  <a:pt x="146625" y="488750"/>
                </a:lnTo>
                <a:lnTo>
                  <a:pt x="171062" y="464311"/>
                </a:lnTo>
                <a:lnTo>
                  <a:pt x="183280" y="464311"/>
                </a:lnTo>
                <a:lnTo>
                  <a:pt x="171062" y="452093"/>
                </a:lnTo>
                <a:lnTo>
                  <a:pt x="146625" y="452093"/>
                </a:lnTo>
                <a:lnTo>
                  <a:pt x="134407" y="452093"/>
                </a:lnTo>
                <a:lnTo>
                  <a:pt x="97749" y="452093"/>
                </a:lnTo>
                <a:lnTo>
                  <a:pt x="85531" y="439874"/>
                </a:lnTo>
                <a:lnTo>
                  <a:pt x="85531" y="415438"/>
                </a:lnTo>
                <a:lnTo>
                  <a:pt x="97749" y="403217"/>
                </a:lnTo>
                <a:lnTo>
                  <a:pt x="97749" y="378780"/>
                </a:lnTo>
                <a:lnTo>
                  <a:pt x="134407" y="378780"/>
                </a:lnTo>
                <a:lnTo>
                  <a:pt x="134407" y="403217"/>
                </a:lnTo>
                <a:lnTo>
                  <a:pt x="146625" y="378780"/>
                </a:lnTo>
                <a:lnTo>
                  <a:pt x="146625" y="366562"/>
                </a:lnTo>
                <a:lnTo>
                  <a:pt x="134407" y="366562"/>
                </a:lnTo>
                <a:lnTo>
                  <a:pt x="122188" y="366562"/>
                </a:lnTo>
                <a:lnTo>
                  <a:pt x="97749" y="366562"/>
                </a:lnTo>
                <a:lnTo>
                  <a:pt x="85531" y="342125"/>
                </a:lnTo>
                <a:lnTo>
                  <a:pt x="61094" y="329905"/>
                </a:lnTo>
                <a:lnTo>
                  <a:pt x="48876" y="329905"/>
                </a:lnTo>
                <a:lnTo>
                  <a:pt x="0" y="317686"/>
                </a:lnTo>
                <a:lnTo>
                  <a:pt x="12218" y="317686"/>
                </a:lnTo>
                <a:lnTo>
                  <a:pt x="12218" y="293250"/>
                </a:lnTo>
                <a:lnTo>
                  <a:pt x="24437" y="293250"/>
                </a:lnTo>
                <a:lnTo>
                  <a:pt x="48876" y="293250"/>
                </a:lnTo>
                <a:lnTo>
                  <a:pt x="61094" y="293250"/>
                </a:lnTo>
                <a:lnTo>
                  <a:pt x="85531" y="317686"/>
                </a:lnTo>
                <a:lnTo>
                  <a:pt x="97749" y="317686"/>
                </a:lnTo>
                <a:lnTo>
                  <a:pt x="122188" y="317686"/>
                </a:lnTo>
                <a:lnTo>
                  <a:pt x="134407" y="317686"/>
                </a:lnTo>
                <a:lnTo>
                  <a:pt x="146625" y="317686"/>
                </a:lnTo>
                <a:lnTo>
                  <a:pt x="171062" y="317686"/>
                </a:lnTo>
                <a:lnTo>
                  <a:pt x="183280" y="317686"/>
                </a:lnTo>
                <a:lnTo>
                  <a:pt x="207719" y="329905"/>
                </a:lnTo>
                <a:lnTo>
                  <a:pt x="219937" y="329905"/>
                </a:lnTo>
                <a:lnTo>
                  <a:pt x="244374" y="329905"/>
                </a:lnTo>
                <a:lnTo>
                  <a:pt x="256592" y="329905"/>
                </a:lnTo>
                <a:lnTo>
                  <a:pt x="268813" y="329905"/>
                </a:lnTo>
                <a:lnTo>
                  <a:pt x="268813" y="342125"/>
                </a:lnTo>
                <a:lnTo>
                  <a:pt x="293250" y="342125"/>
                </a:lnTo>
                <a:lnTo>
                  <a:pt x="305468" y="342125"/>
                </a:lnTo>
                <a:lnTo>
                  <a:pt x="329905" y="342125"/>
                </a:lnTo>
                <a:lnTo>
                  <a:pt x="342126" y="342125"/>
                </a:lnTo>
                <a:lnTo>
                  <a:pt x="354344" y="342125"/>
                </a:lnTo>
                <a:lnTo>
                  <a:pt x="378781" y="342125"/>
                </a:lnTo>
                <a:lnTo>
                  <a:pt x="390999" y="342125"/>
                </a:lnTo>
                <a:lnTo>
                  <a:pt x="390999" y="366562"/>
                </a:lnTo>
                <a:lnTo>
                  <a:pt x="415438" y="366562"/>
                </a:lnTo>
                <a:lnTo>
                  <a:pt x="427656" y="366562"/>
                </a:lnTo>
                <a:lnTo>
                  <a:pt x="452093" y="366562"/>
                </a:lnTo>
                <a:lnTo>
                  <a:pt x="464311" y="366562"/>
                </a:lnTo>
                <a:lnTo>
                  <a:pt x="452093" y="342125"/>
                </a:lnTo>
                <a:lnTo>
                  <a:pt x="427656" y="342125"/>
                </a:lnTo>
                <a:lnTo>
                  <a:pt x="427656" y="329905"/>
                </a:lnTo>
                <a:lnTo>
                  <a:pt x="415438" y="329905"/>
                </a:lnTo>
                <a:lnTo>
                  <a:pt x="390999" y="329905"/>
                </a:lnTo>
                <a:lnTo>
                  <a:pt x="378781" y="329905"/>
                </a:lnTo>
                <a:lnTo>
                  <a:pt x="354344" y="329905"/>
                </a:lnTo>
                <a:lnTo>
                  <a:pt x="329905" y="329905"/>
                </a:lnTo>
                <a:lnTo>
                  <a:pt x="305468" y="317686"/>
                </a:lnTo>
                <a:lnTo>
                  <a:pt x="293250" y="317686"/>
                </a:lnTo>
                <a:lnTo>
                  <a:pt x="268813" y="317686"/>
                </a:lnTo>
                <a:lnTo>
                  <a:pt x="256592" y="317686"/>
                </a:lnTo>
                <a:lnTo>
                  <a:pt x="244374" y="317686"/>
                </a:lnTo>
                <a:lnTo>
                  <a:pt x="244374" y="293250"/>
                </a:lnTo>
                <a:lnTo>
                  <a:pt x="219937" y="293250"/>
                </a:lnTo>
                <a:lnTo>
                  <a:pt x="183280" y="293250"/>
                </a:lnTo>
                <a:lnTo>
                  <a:pt x="171062" y="281031"/>
                </a:lnTo>
                <a:lnTo>
                  <a:pt x="171062" y="293250"/>
                </a:lnTo>
                <a:lnTo>
                  <a:pt x="146625" y="293250"/>
                </a:lnTo>
                <a:lnTo>
                  <a:pt x="146625" y="281031"/>
                </a:lnTo>
                <a:lnTo>
                  <a:pt x="134407" y="281031"/>
                </a:lnTo>
                <a:lnTo>
                  <a:pt x="122188" y="281031"/>
                </a:lnTo>
                <a:lnTo>
                  <a:pt x="97749" y="256595"/>
                </a:lnTo>
                <a:lnTo>
                  <a:pt x="122188" y="256595"/>
                </a:lnTo>
                <a:lnTo>
                  <a:pt x="134407" y="256595"/>
                </a:lnTo>
                <a:lnTo>
                  <a:pt x="146625" y="256595"/>
                </a:lnTo>
                <a:lnTo>
                  <a:pt x="183280" y="256595"/>
                </a:lnTo>
                <a:lnTo>
                  <a:pt x="207719" y="281031"/>
                </a:lnTo>
                <a:lnTo>
                  <a:pt x="268813" y="293250"/>
                </a:lnTo>
                <a:lnTo>
                  <a:pt x="305468" y="293250"/>
                </a:lnTo>
                <a:lnTo>
                  <a:pt x="342126" y="293250"/>
                </a:lnTo>
                <a:lnTo>
                  <a:pt x="354344" y="317686"/>
                </a:lnTo>
                <a:lnTo>
                  <a:pt x="378781" y="317686"/>
                </a:lnTo>
                <a:lnTo>
                  <a:pt x="390999" y="317686"/>
                </a:lnTo>
                <a:lnTo>
                  <a:pt x="427656" y="317686"/>
                </a:lnTo>
                <a:lnTo>
                  <a:pt x="452093" y="317686"/>
                </a:lnTo>
                <a:lnTo>
                  <a:pt x="464311" y="329905"/>
                </a:lnTo>
                <a:lnTo>
                  <a:pt x="476530" y="317686"/>
                </a:lnTo>
                <a:lnTo>
                  <a:pt x="500969" y="317686"/>
                </a:lnTo>
                <a:lnTo>
                  <a:pt x="500969" y="329905"/>
                </a:lnTo>
                <a:lnTo>
                  <a:pt x="513187" y="329905"/>
                </a:lnTo>
                <a:lnTo>
                  <a:pt x="500969" y="317686"/>
                </a:lnTo>
                <a:lnTo>
                  <a:pt x="513187" y="317686"/>
                </a:lnTo>
                <a:lnTo>
                  <a:pt x="537624" y="317686"/>
                </a:lnTo>
                <a:lnTo>
                  <a:pt x="549842" y="329905"/>
                </a:lnTo>
                <a:lnTo>
                  <a:pt x="574281" y="317686"/>
                </a:lnTo>
                <a:lnTo>
                  <a:pt x="549842" y="317686"/>
                </a:lnTo>
                <a:lnTo>
                  <a:pt x="549842" y="293250"/>
                </a:lnTo>
                <a:lnTo>
                  <a:pt x="537624" y="293250"/>
                </a:lnTo>
                <a:lnTo>
                  <a:pt x="513187" y="293250"/>
                </a:lnTo>
                <a:lnTo>
                  <a:pt x="476530" y="293250"/>
                </a:lnTo>
                <a:lnTo>
                  <a:pt x="476530" y="281031"/>
                </a:lnTo>
                <a:lnTo>
                  <a:pt x="500969" y="281031"/>
                </a:lnTo>
                <a:lnTo>
                  <a:pt x="513187" y="281031"/>
                </a:lnTo>
                <a:lnTo>
                  <a:pt x="537624" y="281031"/>
                </a:lnTo>
                <a:lnTo>
                  <a:pt x="549842" y="281031"/>
                </a:lnTo>
                <a:lnTo>
                  <a:pt x="574281" y="281031"/>
                </a:lnTo>
                <a:lnTo>
                  <a:pt x="574281" y="256595"/>
                </a:lnTo>
                <a:lnTo>
                  <a:pt x="549842" y="256595"/>
                </a:lnTo>
                <a:lnTo>
                  <a:pt x="574281" y="244374"/>
                </a:lnTo>
                <a:lnTo>
                  <a:pt x="549842" y="219937"/>
                </a:lnTo>
                <a:lnTo>
                  <a:pt x="537624" y="244374"/>
                </a:lnTo>
                <a:lnTo>
                  <a:pt x="537624" y="219937"/>
                </a:lnTo>
                <a:lnTo>
                  <a:pt x="537624" y="207719"/>
                </a:lnTo>
                <a:lnTo>
                  <a:pt x="513187" y="207719"/>
                </a:lnTo>
                <a:lnTo>
                  <a:pt x="500969" y="207719"/>
                </a:lnTo>
                <a:lnTo>
                  <a:pt x="476530" y="207719"/>
                </a:lnTo>
                <a:lnTo>
                  <a:pt x="452093" y="207719"/>
                </a:lnTo>
                <a:lnTo>
                  <a:pt x="427656" y="219937"/>
                </a:lnTo>
                <a:lnTo>
                  <a:pt x="415438" y="219937"/>
                </a:lnTo>
                <a:lnTo>
                  <a:pt x="390999" y="207719"/>
                </a:lnTo>
                <a:lnTo>
                  <a:pt x="415438" y="207719"/>
                </a:lnTo>
                <a:lnTo>
                  <a:pt x="427656" y="195500"/>
                </a:lnTo>
                <a:lnTo>
                  <a:pt x="464311" y="195500"/>
                </a:lnTo>
                <a:lnTo>
                  <a:pt x="537624" y="195500"/>
                </a:lnTo>
                <a:lnTo>
                  <a:pt x="598718" y="195500"/>
                </a:lnTo>
                <a:lnTo>
                  <a:pt x="672030" y="195500"/>
                </a:lnTo>
                <a:lnTo>
                  <a:pt x="745343" y="207719"/>
                </a:lnTo>
                <a:lnTo>
                  <a:pt x="782000" y="207719"/>
                </a:lnTo>
                <a:lnTo>
                  <a:pt x="782000" y="171061"/>
                </a:lnTo>
                <a:lnTo>
                  <a:pt x="757561" y="171061"/>
                </a:lnTo>
                <a:lnTo>
                  <a:pt x="745343" y="171061"/>
                </a:lnTo>
                <a:lnTo>
                  <a:pt x="720906" y="171061"/>
                </a:lnTo>
                <a:lnTo>
                  <a:pt x="720906" y="158843"/>
                </a:lnTo>
                <a:lnTo>
                  <a:pt x="745343" y="158843"/>
                </a:lnTo>
                <a:lnTo>
                  <a:pt x="757561" y="158843"/>
                </a:lnTo>
                <a:lnTo>
                  <a:pt x="794219" y="171061"/>
                </a:lnTo>
                <a:lnTo>
                  <a:pt x="818655" y="158843"/>
                </a:lnTo>
                <a:lnTo>
                  <a:pt x="830874" y="171061"/>
                </a:lnTo>
                <a:lnTo>
                  <a:pt x="843092" y="171061"/>
                </a:lnTo>
                <a:lnTo>
                  <a:pt x="879749" y="171061"/>
                </a:lnTo>
                <a:lnTo>
                  <a:pt x="916404" y="195500"/>
                </a:lnTo>
                <a:lnTo>
                  <a:pt x="928625" y="195500"/>
                </a:lnTo>
                <a:lnTo>
                  <a:pt x="953062" y="207719"/>
                </a:lnTo>
                <a:lnTo>
                  <a:pt x="965280" y="207719"/>
                </a:lnTo>
                <a:lnTo>
                  <a:pt x="989717" y="207719"/>
                </a:lnTo>
                <a:lnTo>
                  <a:pt x="1001938" y="207719"/>
                </a:lnTo>
                <a:lnTo>
                  <a:pt x="1026374" y="207719"/>
                </a:lnTo>
                <a:lnTo>
                  <a:pt x="1038593" y="207719"/>
                </a:lnTo>
                <a:lnTo>
                  <a:pt x="1050811" y="207719"/>
                </a:lnTo>
                <a:lnTo>
                  <a:pt x="1050811" y="219937"/>
                </a:lnTo>
                <a:lnTo>
                  <a:pt x="1075250" y="219937"/>
                </a:lnTo>
                <a:lnTo>
                  <a:pt x="1075250" y="207719"/>
                </a:lnTo>
                <a:lnTo>
                  <a:pt x="1075250" y="195500"/>
                </a:lnTo>
                <a:lnTo>
                  <a:pt x="1050811" y="195500"/>
                </a:lnTo>
                <a:lnTo>
                  <a:pt x="1038593" y="195500"/>
                </a:lnTo>
                <a:lnTo>
                  <a:pt x="1026374" y="171061"/>
                </a:lnTo>
                <a:lnTo>
                  <a:pt x="1001938" y="158843"/>
                </a:lnTo>
                <a:lnTo>
                  <a:pt x="1001938" y="134406"/>
                </a:lnTo>
                <a:lnTo>
                  <a:pt x="1026374" y="134406"/>
                </a:lnTo>
                <a:lnTo>
                  <a:pt x="1038593" y="134406"/>
                </a:lnTo>
                <a:lnTo>
                  <a:pt x="1050811" y="158843"/>
                </a:lnTo>
                <a:lnTo>
                  <a:pt x="1075250" y="134406"/>
                </a:lnTo>
                <a:lnTo>
                  <a:pt x="1087468" y="158843"/>
                </a:lnTo>
                <a:lnTo>
                  <a:pt x="1075250" y="158843"/>
                </a:lnTo>
                <a:lnTo>
                  <a:pt x="1075250" y="171061"/>
                </a:lnTo>
                <a:lnTo>
                  <a:pt x="1087468" y="171061"/>
                </a:lnTo>
                <a:lnTo>
                  <a:pt x="1111905" y="158843"/>
                </a:lnTo>
                <a:lnTo>
                  <a:pt x="1124123" y="158843"/>
                </a:lnTo>
                <a:lnTo>
                  <a:pt x="1124123" y="171061"/>
                </a:lnTo>
                <a:lnTo>
                  <a:pt x="1148563" y="171061"/>
                </a:lnTo>
                <a:lnTo>
                  <a:pt x="1160781" y="171061"/>
                </a:lnTo>
                <a:lnTo>
                  <a:pt x="1209654" y="195501"/>
                </a:lnTo>
                <a:lnTo>
                  <a:pt x="1234093" y="195501"/>
                </a:lnTo>
                <a:lnTo>
                  <a:pt x="1246312" y="195501"/>
                </a:lnTo>
                <a:lnTo>
                  <a:pt x="1270748" y="195501"/>
                </a:lnTo>
                <a:lnTo>
                  <a:pt x="1270748" y="207719"/>
                </a:lnTo>
                <a:lnTo>
                  <a:pt x="1282967" y="207719"/>
                </a:lnTo>
                <a:lnTo>
                  <a:pt x="1295188" y="207719"/>
                </a:lnTo>
                <a:lnTo>
                  <a:pt x="1295188" y="219937"/>
                </a:lnTo>
                <a:lnTo>
                  <a:pt x="1319624" y="219937"/>
                </a:lnTo>
                <a:lnTo>
                  <a:pt x="1331842" y="219937"/>
                </a:lnTo>
                <a:lnTo>
                  <a:pt x="1331842" y="244374"/>
                </a:lnTo>
                <a:lnTo>
                  <a:pt x="1356279" y="244374"/>
                </a:lnTo>
                <a:lnTo>
                  <a:pt x="1368500" y="256595"/>
                </a:lnTo>
                <a:lnTo>
                  <a:pt x="1392937" y="256595"/>
                </a:lnTo>
                <a:lnTo>
                  <a:pt x="1405155" y="256595"/>
                </a:lnTo>
                <a:lnTo>
                  <a:pt x="1441812" y="281031"/>
                </a:lnTo>
                <a:lnTo>
                  <a:pt x="1454031" y="281031"/>
                </a:lnTo>
                <a:lnTo>
                  <a:pt x="1478467" y="281031"/>
                </a:lnTo>
                <a:lnTo>
                  <a:pt x="1478467" y="256595"/>
                </a:lnTo>
                <a:lnTo>
                  <a:pt x="1478467" y="244374"/>
                </a:lnTo>
                <a:lnTo>
                  <a:pt x="1478467" y="219937"/>
                </a:lnTo>
                <a:lnTo>
                  <a:pt x="1441812" y="207719"/>
                </a:lnTo>
                <a:lnTo>
                  <a:pt x="1417373" y="195501"/>
                </a:lnTo>
                <a:lnTo>
                  <a:pt x="1392937" y="171061"/>
                </a:lnTo>
                <a:lnTo>
                  <a:pt x="1356279" y="158843"/>
                </a:lnTo>
                <a:lnTo>
                  <a:pt x="1295188" y="134407"/>
                </a:lnTo>
                <a:lnTo>
                  <a:pt x="1331842" y="134407"/>
                </a:lnTo>
                <a:lnTo>
                  <a:pt x="1368500" y="158843"/>
                </a:lnTo>
                <a:lnTo>
                  <a:pt x="1405155" y="171061"/>
                </a:lnTo>
                <a:lnTo>
                  <a:pt x="1441812" y="195501"/>
                </a:lnTo>
                <a:lnTo>
                  <a:pt x="1441812" y="171061"/>
                </a:lnTo>
                <a:lnTo>
                  <a:pt x="1417373" y="171061"/>
                </a:lnTo>
                <a:lnTo>
                  <a:pt x="1417373" y="158843"/>
                </a:lnTo>
                <a:lnTo>
                  <a:pt x="1405155" y="158843"/>
                </a:lnTo>
                <a:lnTo>
                  <a:pt x="1405155" y="134407"/>
                </a:lnTo>
                <a:lnTo>
                  <a:pt x="1417373" y="134407"/>
                </a:lnTo>
                <a:lnTo>
                  <a:pt x="1441812" y="134407"/>
                </a:lnTo>
                <a:lnTo>
                  <a:pt x="1454031" y="134407"/>
                </a:lnTo>
                <a:lnTo>
                  <a:pt x="1478467" y="158843"/>
                </a:lnTo>
                <a:lnTo>
                  <a:pt x="1490686" y="171061"/>
                </a:lnTo>
                <a:lnTo>
                  <a:pt x="1515125" y="195501"/>
                </a:lnTo>
                <a:lnTo>
                  <a:pt x="1527343" y="195501"/>
                </a:lnTo>
                <a:lnTo>
                  <a:pt x="1527343" y="207719"/>
                </a:lnTo>
                <a:lnTo>
                  <a:pt x="1539562" y="219937"/>
                </a:lnTo>
                <a:lnTo>
                  <a:pt x="1563998" y="219937"/>
                </a:lnTo>
                <a:lnTo>
                  <a:pt x="1563998" y="244374"/>
                </a:lnTo>
                <a:lnTo>
                  <a:pt x="1600656" y="256595"/>
                </a:lnTo>
                <a:lnTo>
                  <a:pt x="1625092" y="281031"/>
                </a:lnTo>
                <a:lnTo>
                  <a:pt x="1649529" y="293250"/>
                </a:lnTo>
                <a:lnTo>
                  <a:pt x="1698405" y="317686"/>
                </a:lnTo>
                <a:lnTo>
                  <a:pt x="1686186" y="317686"/>
                </a:lnTo>
                <a:lnTo>
                  <a:pt x="1698405" y="329905"/>
                </a:lnTo>
                <a:lnTo>
                  <a:pt x="1722841" y="329905"/>
                </a:lnTo>
                <a:lnTo>
                  <a:pt x="1747280" y="342125"/>
                </a:lnTo>
                <a:lnTo>
                  <a:pt x="1771717" y="366562"/>
                </a:lnTo>
                <a:lnTo>
                  <a:pt x="1783936" y="378780"/>
                </a:lnTo>
                <a:lnTo>
                  <a:pt x="1808375" y="403217"/>
                </a:lnTo>
                <a:lnTo>
                  <a:pt x="1820593" y="403217"/>
                </a:lnTo>
                <a:lnTo>
                  <a:pt x="1845030" y="415438"/>
                </a:lnTo>
                <a:lnTo>
                  <a:pt x="1857248" y="439874"/>
                </a:lnTo>
                <a:lnTo>
                  <a:pt x="1869466" y="452093"/>
                </a:lnTo>
                <a:lnTo>
                  <a:pt x="1893906" y="452093"/>
                </a:lnTo>
                <a:lnTo>
                  <a:pt x="1893906" y="464311"/>
                </a:lnTo>
                <a:lnTo>
                  <a:pt x="1906124" y="488750"/>
                </a:lnTo>
                <a:lnTo>
                  <a:pt x="1930560" y="500969"/>
                </a:lnTo>
                <a:lnTo>
                  <a:pt x="1942781" y="500969"/>
                </a:lnTo>
                <a:lnTo>
                  <a:pt x="1942781" y="525405"/>
                </a:lnTo>
                <a:lnTo>
                  <a:pt x="1942781" y="537624"/>
                </a:lnTo>
                <a:lnTo>
                  <a:pt x="1930560" y="537624"/>
                </a:lnTo>
                <a:lnTo>
                  <a:pt x="1930560" y="525405"/>
                </a:lnTo>
                <a:lnTo>
                  <a:pt x="1906124" y="500969"/>
                </a:lnTo>
                <a:lnTo>
                  <a:pt x="1893906" y="488750"/>
                </a:lnTo>
                <a:lnTo>
                  <a:pt x="1893906" y="500969"/>
                </a:lnTo>
                <a:lnTo>
                  <a:pt x="1869466" y="525405"/>
                </a:lnTo>
                <a:lnTo>
                  <a:pt x="1869466" y="537624"/>
                </a:lnTo>
                <a:lnTo>
                  <a:pt x="1893906" y="537624"/>
                </a:lnTo>
                <a:lnTo>
                  <a:pt x="1893906" y="562063"/>
                </a:lnTo>
                <a:lnTo>
                  <a:pt x="1906124" y="562063"/>
                </a:lnTo>
                <a:lnTo>
                  <a:pt x="1930560" y="562063"/>
                </a:lnTo>
                <a:lnTo>
                  <a:pt x="1930560" y="574281"/>
                </a:lnTo>
                <a:lnTo>
                  <a:pt x="1942781" y="586499"/>
                </a:lnTo>
                <a:lnTo>
                  <a:pt x="1967218" y="610936"/>
                </a:lnTo>
                <a:lnTo>
                  <a:pt x="1979436" y="586499"/>
                </a:lnTo>
                <a:lnTo>
                  <a:pt x="1979436" y="610936"/>
                </a:lnTo>
                <a:lnTo>
                  <a:pt x="1991654" y="623154"/>
                </a:lnTo>
                <a:lnTo>
                  <a:pt x="1991654" y="610936"/>
                </a:lnTo>
                <a:lnTo>
                  <a:pt x="2016091" y="623154"/>
                </a:lnTo>
                <a:lnTo>
                  <a:pt x="2016091" y="647594"/>
                </a:lnTo>
                <a:lnTo>
                  <a:pt x="2028312" y="647594"/>
                </a:lnTo>
                <a:lnTo>
                  <a:pt x="2028312" y="623154"/>
                </a:lnTo>
                <a:lnTo>
                  <a:pt x="2016091" y="610936"/>
                </a:lnTo>
                <a:lnTo>
                  <a:pt x="2016091" y="586499"/>
                </a:lnTo>
                <a:lnTo>
                  <a:pt x="1991654" y="586499"/>
                </a:lnTo>
                <a:lnTo>
                  <a:pt x="1991654" y="574281"/>
                </a:lnTo>
                <a:lnTo>
                  <a:pt x="1979436" y="574281"/>
                </a:lnTo>
                <a:lnTo>
                  <a:pt x="1967218" y="574281"/>
                </a:lnTo>
                <a:lnTo>
                  <a:pt x="1967218" y="562063"/>
                </a:lnTo>
                <a:lnTo>
                  <a:pt x="1967218" y="537624"/>
                </a:lnTo>
                <a:lnTo>
                  <a:pt x="1967218" y="525405"/>
                </a:lnTo>
                <a:lnTo>
                  <a:pt x="1967218" y="500969"/>
                </a:lnTo>
                <a:lnTo>
                  <a:pt x="1979436" y="500969"/>
                </a:lnTo>
                <a:lnTo>
                  <a:pt x="1991654" y="525405"/>
                </a:lnTo>
                <a:lnTo>
                  <a:pt x="2016091" y="537624"/>
                </a:lnTo>
                <a:lnTo>
                  <a:pt x="2028312" y="562063"/>
                </a:lnTo>
                <a:lnTo>
                  <a:pt x="2052749" y="574281"/>
                </a:lnTo>
                <a:lnTo>
                  <a:pt x="2052749" y="586499"/>
                </a:lnTo>
                <a:lnTo>
                  <a:pt x="2064967" y="586499"/>
                </a:lnTo>
                <a:lnTo>
                  <a:pt x="2089406" y="610936"/>
                </a:lnTo>
                <a:lnTo>
                  <a:pt x="2101624" y="610936"/>
                </a:lnTo>
                <a:lnTo>
                  <a:pt x="2101624" y="586499"/>
                </a:lnTo>
                <a:lnTo>
                  <a:pt x="2101624" y="574281"/>
                </a:lnTo>
                <a:lnTo>
                  <a:pt x="2113843" y="574281"/>
                </a:lnTo>
                <a:lnTo>
                  <a:pt x="2113843" y="562063"/>
                </a:lnTo>
                <a:lnTo>
                  <a:pt x="2101624" y="537624"/>
                </a:lnTo>
                <a:lnTo>
                  <a:pt x="2101624" y="525405"/>
                </a:lnTo>
                <a:lnTo>
                  <a:pt x="2101624" y="500969"/>
                </a:lnTo>
                <a:lnTo>
                  <a:pt x="2138280" y="488750"/>
                </a:lnTo>
                <a:lnTo>
                  <a:pt x="2174937" y="464311"/>
                </a:lnTo>
                <a:lnTo>
                  <a:pt x="2187155" y="464311"/>
                </a:lnTo>
                <a:lnTo>
                  <a:pt x="2174937" y="488750"/>
                </a:lnTo>
                <a:lnTo>
                  <a:pt x="2150498" y="488750"/>
                </a:lnTo>
                <a:lnTo>
                  <a:pt x="2187155" y="500969"/>
                </a:lnTo>
                <a:lnTo>
                  <a:pt x="2187155" y="525405"/>
                </a:lnTo>
                <a:lnTo>
                  <a:pt x="2199374" y="525405"/>
                </a:lnTo>
                <a:lnTo>
                  <a:pt x="2187155" y="537624"/>
                </a:lnTo>
                <a:lnTo>
                  <a:pt x="2187155" y="562063"/>
                </a:lnTo>
                <a:lnTo>
                  <a:pt x="2174937" y="562063"/>
                </a:lnTo>
                <a:lnTo>
                  <a:pt x="2150498" y="562063"/>
                </a:lnTo>
                <a:lnTo>
                  <a:pt x="2138280" y="562063"/>
                </a:lnTo>
                <a:lnTo>
                  <a:pt x="2138280" y="574281"/>
                </a:lnTo>
                <a:lnTo>
                  <a:pt x="2150498" y="610936"/>
                </a:lnTo>
                <a:lnTo>
                  <a:pt x="2150498" y="623154"/>
                </a:lnTo>
                <a:lnTo>
                  <a:pt x="2150498" y="659812"/>
                </a:lnTo>
                <a:lnTo>
                  <a:pt x="2150498" y="684248"/>
                </a:lnTo>
                <a:lnTo>
                  <a:pt x="2174937" y="696467"/>
                </a:lnTo>
                <a:lnTo>
                  <a:pt x="2174937" y="708685"/>
                </a:lnTo>
                <a:lnTo>
                  <a:pt x="2150498" y="708685"/>
                </a:lnTo>
                <a:lnTo>
                  <a:pt x="2150498" y="733124"/>
                </a:lnTo>
                <a:lnTo>
                  <a:pt x="2150498" y="745343"/>
                </a:lnTo>
                <a:lnTo>
                  <a:pt x="2174937" y="769779"/>
                </a:lnTo>
                <a:lnTo>
                  <a:pt x="2187155" y="781998"/>
                </a:lnTo>
                <a:lnTo>
                  <a:pt x="2199374" y="781998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55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rtl="0" fontAlgn="base"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 kern="1200" dirty="0">
                <a:solidFill>
                  <a:srgbClr val="FFFFFF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rPr>
              <a:t>成功项目展示</a:t>
            </a:r>
            <a:endParaRPr lang="zh-CN" altLang="zh-CN" sz="2000" dirty="0">
              <a:effectLst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395E43D-2199-4373-0A84-D81A961A9561}"/>
              </a:ext>
            </a:extLst>
          </p:cNvPr>
          <p:cNvGrpSpPr/>
          <p:nvPr/>
        </p:nvGrpSpPr>
        <p:grpSpPr>
          <a:xfrm>
            <a:off x="4207934" y="3896079"/>
            <a:ext cx="3776135" cy="2041525"/>
            <a:chOff x="3154362" y="2616200"/>
            <a:chExt cx="2832101" cy="1531144"/>
          </a:xfrm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2F62B0E4-C395-0BCC-6B08-95A01FCE0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538" y="2963069"/>
              <a:ext cx="1412875" cy="1184275"/>
            </a:xfrm>
            <a:custGeom>
              <a:avLst/>
              <a:gdLst>
                <a:gd name="T0" fmla="*/ 890 w 890"/>
                <a:gd name="T1" fmla="*/ 746 h 746"/>
                <a:gd name="T2" fmla="*/ 0 w 890"/>
                <a:gd name="T3" fmla="*/ 433 h 746"/>
                <a:gd name="T4" fmla="*/ 0 w 890"/>
                <a:gd name="T5" fmla="*/ 0 h 746"/>
                <a:gd name="T6" fmla="*/ 890 w 890"/>
                <a:gd name="T7" fmla="*/ 317 h 746"/>
                <a:gd name="T8" fmla="*/ 890 w 890"/>
                <a:gd name="T9" fmla="*/ 7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746">
                  <a:moveTo>
                    <a:pt x="890" y="746"/>
                  </a:moveTo>
                  <a:lnTo>
                    <a:pt x="0" y="433"/>
                  </a:lnTo>
                  <a:lnTo>
                    <a:pt x="0" y="0"/>
                  </a:lnTo>
                  <a:lnTo>
                    <a:pt x="890" y="317"/>
                  </a:lnTo>
                  <a:lnTo>
                    <a:pt x="890" y="7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C05064C4-6359-799A-4E23-F3B1F90CA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2963069"/>
              <a:ext cx="1416050" cy="1184275"/>
            </a:xfrm>
            <a:custGeom>
              <a:avLst/>
              <a:gdLst>
                <a:gd name="T0" fmla="*/ 0 w 892"/>
                <a:gd name="T1" fmla="*/ 746 h 746"/>
                <a:gd name="T2" fmla="*/ 892 w 892"/>
                <a:gd name="T3" fmla="*/ 433 h 746"/>
                <a:gd name="T4" fmla="*/ 892 w 892"/>
                <a:gd name="T5" fmla="*/ 0 h 746"/>
                <a:gd name="T6" fmla="*/ 0 w 892"/>
                <a:gd name="T7" fmla="*/ 317 h 746"/>
                <a:gd name="T8" fmla="*/ 0 w 892"/>
                <a:gd name="T9" fmla="*/ 7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2" h="746">
                  <a:moveTo>
                    <a:pt x="0" y="746"/>
                  </a:moveTo>
                  <a:lnTo>
                    <a:pt x="892" y="433"/>
                  </a:lnTo>
                  <a:lnTo>
                    <a:pt x="892" y="0"/>
                  </a:lnTo>
                  <a:lnTo>
                    <a:pt x="0" y="317"/>
                  </a:lnTo>
                  <a:lnTo>
                    <a:pt x="0" y="7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16B0FEA8-1AE4-EE3E-C31E-A9BCF614D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538" y="2616200"/>
              <a:ext cx="2828925" cy="852488"/>
            </a:xfrm>
            <a:custGeom>
              <a:avLst/>
              <a:gdLst>
                <a:gd name="T0" fmla="*/ 890 w 1782"/>
                <a:gd name="T1" fmla="*/ 0 h 537"/>
                <a:gd name="T2" fmla="*/ 0 w 1782"/>
                <a:gd name="T3" fmla="*/ 220 h 537"/>
                <a:gd name="T4" fmla="*/ 890 w 1782"/>
                <a:gd name="T5" fmla="*/ 537 h 537"/>
                <a:gd name="T6" fmla="*/ 1782 w 1782"/>
                <a:gd name="T7" fmla="*/ 220 h 537"/>
                <a:gd name="T8" fmla="*/ 890 w 1782"/>
                <a:gd name="T9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2" h="537">
                  <a:moveTo>
                    <a:pt x="890" y="0"/>
                  </a:moveTo>
                  <a:lnTo>
                    <a:pt x="0" y="220"/>
                  </a:lnTo>
                  <a:lnTo>
                    <a:pt x="890" y="537"/>
                  </a:lnTo>
                  <a:lnTo>
                    <a:pt x="1782" y="220"/>
                  </a:lnTo>
                  <a:lnTo>
                    <a:pt x="8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圆角矩形 98">
              <a:extLst>
                <a:ext uri="{FF2B5EF4-FFF2-40B4-BE49-F238E27FC236}">
                  <a16:creationId xmlns:a16="http://schemas.microsoft.com/office/drawing/2014/main" id="{178A7526-2899-5D5A-3F1A-127579D57513}"/>
                </a:ext>
              </a:extLst>
            </p:cNvPr>
            <p:cNvSpPr/>
            <p:nvPr/>
          </p:nvSpPr>
          <p:spPr>
            <a:xfrm rot="20424403">
              <a:off x="4570413" y="3215573"/>
              <a:ext cx="141605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圆角矩形 99">
              <a:extLst>
                <a:ext uri="{FF2B5EF4-FFF2-40B4-BE49-F238E27FC236}">
                  <a16:creationId xmlns:a16="http://schemas.microsoft.com/office/drawing/2014/main" id="{AB33377A-D058-5BBE-4837-E72CA0312E7B}"/>
                </a:ext>
              </a:extLst>
            </p:cNvPr>
            <p:cNvSpPr/>
            <p:nvPr/>
          </p:nvSpPr>
          <p:spPr>
            <a:xfrm rot="1175597" flipH="1">
              <a:off x="3154362" y="3215974"/>
              <a:ext cx="141605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0207A73-DA9E-278C-03E3-8AC3C5F02CF3}"/>
              </a:ext>
            </a:extLst>
          </p:cNvPr>
          <p:cNvGrpSpPr/>
          <p:nvPr/>
        </p:nvGrpSpPr>
        <p:grpSpPr>
          <a:xfrm>
            <a:off x="4586819" y="3163711"/>
            <a:ext cx="3018367" cy="1630892"/>
            <a:chOff x="3438526" y="2066925"/>
            <a:chExt cx="2263775" cy="1223169"/>
          </a:xfrm>
        </p:grpSpPr>
        <p:sp>
          <p:nvSpPr>
            <p:cNvPr id="40" name="Freeform 10">
              <a:extLst>
                <a:ext uri="{FF2B5EF4-FFF2-40B4-BE49-F238E27FC236}">
                  <a16:creationId xmlns:a16="http://schemas.microsoft.com/office/drawing/2014/main" id="{2F03A074-5B1A-F9E0-1BA6-CF2F66AB5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526" y="2343944"/>
              <a:ext cx="1131888" cy="946150"/>
            </a:xfrm>
            <a:custGeom>
              <a:avLst/>
              <a:gdLst>
                <a:gd name="T0" fmla="*/ 713 w 713"/>
                <a:gd name="T1" fmla="*/ 596 h 596"/>
                <a:gd name="T2" fmla="*/ 0 w 713"/>
                <a:gd name="T3" fmla="*/ 346 h 596"/>
                <a:gd name="T4" fmla="*/ 0 w 713"/>
                <a:gd name="T5" fmla="*/ 0 h 596"/>
                <a:gd name="T6" fmla="*/ 713 w 713"/>
                <a:gd name="T7" fmla="*/ 253 h 596"/>
                <a:gd name="T8" fmla="*/ 713 w 713"/>
                <a:gd name="T9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596">
                  <a:moveTo>
                    <a:pt x="713" y="596"/>
                  </a:moveTo>
                  <a:lnTo>
                    <a:pt x="0" y="346"/>
                  </a:lnTo>
                  <a:lnTo>
                    <a:pt x="0" y="0"/>
                  </a:lnTo>
                  <a:lnTo>
                    <a:pt x="713" y="253"/>
                  </a:lnTo>
                  <a:lnTo>
                    <a:pt x="713" y="5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id="{9F09B28F-48BA-CB8A-0BBA-ABDD70F53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2343944"/>
              <a:ext cx="1131888" cy="946150"/>
            </a:xfrm>
            <a:custGeom>
              <a:avLst/>
              <a:gdLst>
                <a:gd name="T0" fmla="*/ 0 w 713"/>
                <a:gd name="T1" fmla="*/ 596 h 596"/>
                <a:gd name="T2" fmla="*/ 713 w 713"/>
                <a:gd name="T3" fmla="*/ 346 h 596"/>
                <a:gd name="T4" fmla="*/ 713 w 713"/>
                <a:gd name="T5" fmla="*/ 0 h 596"/>
                <a:gd name="T6" fmla="*/ 0 w 713"/>
                <a:gd name="T7" fmla="*/ 253 h 596"/>
                <a:gd name="T8" fmla="*/ 0 w 713"/>
                <a:gd name="T9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596">
                  <a:moveTo>
                    <a:pt x="0" y="596"/>
                  </a:moveTo>
                  <a:lnTo>
                    <a:pt x="713" y="346"/>
                  </a:lnTo>
                  <a:lnTo>
                    <a:pt x="713" y="0"/>
                  </a:lnTo>
                  <a:lnTo>
                    <a:pt x="0" y="253"/>
                  </a:lnTo>
                  <a:lnTo>
                    <a:pt x="0" y="5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293314BF-9F9E-1760-56F8-9288980BE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526" y="2066925"/>
              <a:ext cx="2263775" cy="681038"/>
            </a:xfrm>
            <a:custGeom>
              <a:avLst/>
              <a:gdLst>
                <a:gd name="T0" fmla="*/ 713 w 1426"/>
                <a:gd name="T1" fmla="*/ 0 h 429"/>
                <a:gd name="T2" fmla="*/ 0 w 1426"/>
                <a:gd name="T3" fmla="*/ 176 h 429"/>
                <a:gd name="T4" fmla="*/ 713 w 1426"/>
                <a:gd name="T5" fmla="*/ 429 h 429"/>
                <a:gd name="T6" fmla="*/ 1426 w 1426"/>
                <a:gd name="T7" fmla="*/ 176 h 429"/>
                <a:gd name="T8" fmla="*/ 713 w 1426"/>
                <a:gd name="T9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6" h="429">
                  <a:moveTo>
                    <a:pt x="713" y="0"/>
                  </a:moveTo>
                  <a:lnTo>
                    <a:pt x="0" y="176"/>
                  </a:lnTo>
                  <a:lnTo>
                    <a:pt x="713" y="429"/>
                  </a:lnTo>
                  <a:lnTo>
                    <a:pt x="1426" y="176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圆角矩形 104">
              <a:extLst>
                <a:ext uri="{FF2B5EF4-FFF2-40B4-BE49-F238E27FC236}">
                  <a16:creationId xmlns:a16="http://schemas.microsoft.com/office/drawing/2014/main" id="{E238CBCF-EA2D-D467-7CE2-70E17085A715}"/>
                </a:ext>
              </a:extLst>
            </p:cNvPr>
            <p:cNvSpPr/>
            <p:nvPr/>
          </p:nvSpPr>
          <p:spPr>
            <a:xfrm rot="20424403">
              <a:off x="4579098" y="2541981"/>
              <a:ext cx="1116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圆角矩形 105">
              <a:extLst>
                <a:ext uri="{FF2B5EF4-FFF2-40B4-BE49-F238E27FC236}">
                  <a16:creationId xmlns:a16="http://schemas.microsoft.com/office/drawing/2014/main" id="{30189D4E-768D-18CD-B636-560151D93CE1}"/>
                </a:ext>
              </a:extLst>
            </p:cNvPr>
            <p:cNvSpPr/>
            <p:nvPr/>
          </p:nvSpPr>
          <p:spPr>
            <a:xfrm rot="1175597" flipH="1">
              <a:off x="3462939" y="2547215"/>
              <a:ext cx="1116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46D6CE5-80F1-A652-F27C-7378158B70BC}"/>
              </a:ext>
            </a:extLst>
          </p:cNvPr>
          <p:cNvGrpSpPr/>
          <p:nvPr/>
        </p:nvGrpSpPr>
        <p:grpSpPr>
          <a:xfrm>
            <a:off x="4965702" y="2613378"/>
            <a:ext cx="2262718" cy="1224492"/>
            <a:chOff x="3722688" y="1654175"/>
            <a:chExt cx="1697038" cy="918369"/>
          </a:xfrm>
        </p:grpSpPr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C77966BC-F780-A2C1-0B80-BEA48D18E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1861344"/>
              <a:ext cx="847725" cy="711200"/>
            </a:xfrm>
            <a:custGeom>
              <a:avLst/>
              <a:gdLst>
                <a:gd name="T0" fmla="*/ 534 w 534"/>
                <a:gd name="T1" fmla="*/ 448 h 448"/>
                <a:gd name="T2" fmla="*/ 0 w 534"/>
                <a:gd name="T3" fmla="*/ 260 h 448"/>
                <a:gd name="T4" fmla="*/ 0 w 534"/>
                <a:gd name="T5" fmla="*/ 0 h 448"/>
                <a:gd name="T6" fmla="*/ 534 w 534"/>
                <a:gd name="T7" fmla="*/ 191 h 448"/>
                <a:gd name="T8" fmla="*/ 534 w 534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448">
                  <a:moveTo>
                    <a:pt x="534" y="448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534" y="191"/>
                  </a:lnTo>
                  <a:lnTo>
                    <a:pt x="534" y="4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id="{EDD47A0A-58CB-963C-CAA2-9325634FB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1861344"/>
              <a:ext cx="849313" cy="711200"/>
            </a:xfrm>
            <a:custGeom>
              <a:avLst/>
              <a:gdLst>
                <a:gd name="T0" fmla="*/ 0 w 535"/>
                <a:gd name="T1" fmla="*/ 448 h 448"/>
                <a:gd name="T2" fmla="*/ 535 w 535"/>
                <a:gd name="T3" fmla="*/ 260 h 448"/>
                <a:gd name="T4" fmla="*/ 535 w 535"/>
                <a:gd name="T5" fmla="*/ 0 h 448"/>
                <a:gd name="T6" fmla="*/ 0 w 535"/>
                <a:gd name="T7" fmla="*/ 191 h 448"/>
                <a:gd name="T8" fmla="*/ 0 w 535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448">
                  <a:moveTo>
                    <a:pt x="0" y="448"/>
                  </a:moveTo>
                  <a:lnTo>
                    <a:pt x="535" y="260"/>
                  </a:lnTo>
                  <a:lnTo>
                    <a:pt x="535" y="0"/>
                  </a:lnTo>
                  <a:lnTo>
                    <a:pt x="0" y="191"/>
                  </a:lnTo>
                  <a:lnTo>
                    <a:pt x="0" y="4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16">
              <a:extLst>
                <a:ext uri="{FF2B5EF4-FFF2-40B4-BE49-F238E27FC236}">
                  <a16:creationId xmlns:a16="http://schemas.microsoft.com/office/drawing/2014/main" id="{91FD5298-CD25-7132-7EDB-188E32109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1654175"/>
              <a:ext cx="1697038" cy="512763"/>
            </a:xfrm>
            <a:custGeom>
              <a:avLst/>
              <a:gdLst>
                <a:gd name="T0" fmla="*/ 534 w 1069"/>
                <a:gd name="T1" fmla="*/ 0 h 323"/>
                <a:gd name="T2" fmla="*/ 0 w 1069"/>
                <a:gd name="T3" fmla="*/ 132 h 323"/>
                <a:gd name="T4" fmla="*/ 534 w 1069"/>
                <a:gd name="T5" fmla="*/ 323 h 323"/>
                <a:gd name="T6" fmla="*/ 1069 w 1069"/>
                <a:gd name="T7" fmla="*/ 132 h 323"/>
                <a:gd name="T8" fmla="*/ 534 w 1069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9" h="323">
                  <a:moveTo>
                    <a:pt x="534" y="0"/>
                  </a:moveTo>
                  <a:lnTo>
                    <a:pt x="0" y="132"/>
                  </a:lnTo>
                  <a:lnTo>
                    <a:pt x="534" y="323"/>
                  </a:lnTo>
                  <a:lnTo>
                    <a:pt x="1069" y="132"/>
                  </a:lnTo>
                  <a:lnTo>
                    <a:pt x="53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圆角矩形 110">
              <a:extLst>
                <a:ext uri="{FF2B5EF4-FFF2-40B4-BE49-F238E27FC236}">
                  <a16:creationId xmlns:a16="http://schemas.microsoft.com/office/drawing/2014/main" id="{6F5D3C61-603E-68CA-555B-AFF8C30D9BE3}"/>
                </a:ext>
              </a:extLst>
            </p:cNvPr>
            <p:cNvSpPr/>
            <p:nvPr/>
          </p:nvSpPr>
          <p:spPr>
            <a:xfrm rot="20424403">
              <a:off x="4587434" y="2009243"/>
              <a:ext cx="828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圆角矩形 111">
              <a:extLst>
                <a:ext uri="{FF2B5EF4-FFF2-40B4-BE49-F238E27FC236}">
                  <a16:creationId xmlns:a16="http://schemas.microsoft.com/office/drawing/2014/main" id="{3A771430-6C6B-6528-D397-CEAA04CE3CAB}"/>
                </a:ext>
              </a:extLst>
            </p:cNvPr>
            <p:cNvSpPr/>
            <p:nvPr/>
          </p:nvSpPr>
          <p:spPr>
            <a:xfrm rot="1175597" flipH="1">
              <a:off x="3722752" y="2006669"/>
              <a:ext cx="828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B660377-65B2-84DC-55D3-0D5088D05FDF}"/>
              </a:ext>
            </a:extLst>
          </p:cNvPr>
          <p:cNvGrpSpPr/>
          <p:nvPr/>
        </p:nvGrpSpPr>
        <p:grpSpPr>
          <a:xfrm>
            <a:off x="5342469" y="2249311"/>
            <a:ext cx="1507066" cy="813860"/>
            <a:chOff x="4005263" y="1381125"/>
            <a:chExt cx="1130300" cy="610395"/>
          </a:xfrm>
        </p:grpSpPr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812227EE-F144-ACE6-23A0-B84DE1F75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263" y="1516857"/>
              <a:ext cx="565150" cy="474663"/>
            </a:xfrm>
            <a:custGeom>
              <a:avLst/>
              <a:gdLst>
                <a:gd name="T0" fmla="*/ 356 w 356"/>
                <a:gd name="T1" fmla="*/ 299 h 299"/>
                <a:gd name="T2" fmla="*/ 0 w 356"/>
                <a:gd name="T3" fmla="*/ 174 h 299"/>
                <a:gd name="T4" fmla="*/ 0 w 356"/>
                <a:gd name="T5" fmla="*/ 0 h 299"/>
                <a:gd name="T6" fmla="*/ 356 w 356"/>
                <a:gd name="T7" fmla="*/ 127 h 299"/>
                <a:gd name="T8" fmla="*/ 356 w 356"/>
                <a:gd name="T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299">
                  <a:moveTo>
                    <a:pt x="356" y="299"/>
                  </a:moveTo>
                  <a:lnTo>
                    <a:pt x="0" y="174"/>
                  </a:lnTo>
                  <a:lnTo>
                    <a:pt x="0" y="0"/>
                  </a:lnTo>
                  <a:lnTo>
                    <a:pt x="356" y="127"/>
                  </a:lnTo>
                  <a:lnTo>
                    <a:pt x="356" y="29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5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 19">
              <a:extLst>
                <a:ext uri="{FF2B5EF4-FFF2-40B4-BE49-F238E27FC236}">
                  <a16:creationId xmlns:a16="http://schemas.microsoft.com/office/drawing/2014/main" id="{746AF1C3-B483-580D-1A1C-4D4072ACE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1516857"/>
              <a:ext cx="565150" cy="474663"/>
            </a:xfrm>
            <a:custGeom>
              <a:avLst/>
              <a:gdLst>
                <a:gd name="T0" fmla="*/ 0 w 356"/>
                <a:gd name="T1" fmla="*/ 299 h 299"/>
                <a:gd name="T2" fmla="*/ 356 w 356"/>
                <a:gd name="T3" fmla="*/ 174 h 299"/>
                <a:gd name="T4" fmla="*/ 356 w 356"/>
                <a:gd name="T5" fmla="*/ 0 h 299"/>
                <a:gd name="T6" fmla="*/ 0 w 356"/>
                <a:gd name="T7" fmla="*/ 127 h 299"/>
                <a:gd name="T8" fmla="*/ 0 w 356"/>
                <a:gd name="T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299">
                  <a:moveTo>
                    <a:pt x="0" y="299"/>
                  </a:moveTo>
                  <a:lnTo>
                    <a:pt x="356" y="174"/>
                  </a:lnTo>
                  <a:lnTo>
                    <a:pt x="356" y="0"/>
                  </a:lnTo>
                  <a:lnTo>
                    <a:pt x="0" y="127"/>
                  </a:lnTo>
                  <a:lnTo>
                    <a:pt x="0" y="29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5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Freeform 20">
              <a:extLst>
                <a:ext uri="{FF2B5EF4-FFF2-40B4-BE49-F238E27FC236}">
                  <a16:creationId xmlns:a16="http://schemas.microsoft.com/office/drawing/2014/main" id="{3527D364-4F9B-DEF5-60CF-AC9306F21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263" y="1381125"/>
              <a:ext cx="1130300" cy="339725"/>
            </a:xfrm>
            <a:custGeom>
              <a:avLst/>
              <a:gdLst>
                <a:gd name="T0" fmla="*/ 356 w 712"/>
                <a:gd name="T1" fmla="*/ 0 h 214"/>
                <a:gd name="T2" fmla="*/ 0 w 712"/>
                <a:gd name="T3" fmla="*/ 87 h 214"/>
                <a:gd name="T4" fmla="*/ 356 w 712"/>
                <a:gd name="T5" fmla="*/ 214 h 214"/>
                <a:gd name="T6" fmla="*/ 712 w 712"/>
                <a:gd name="T7" fmla="*/ 87 h 214"/>
                <a:gd name="T8" fmla="*/ 356 w 712"/>
                <a:gd name="T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214">
                  <a:moveTo>
                    <a:pt x="356" y="0"/>
                  </a:moveTo>
                  <a:lnTo>
                    <a:pt x="0" y="87"/>
                  </a:lnTo>
                  <a:lnTo>
                    <a:pt x="356" y="214"/>
                  </a:lnTo>
                  <a:lnTo>
                    <a:pt x="712" y="87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圆角矩形 116">
              <a:extLst>
                <a:ext uri="{FF2B5EF4-FFF2-40B4-BE49-F238E27FC236}">
                  <a16:creationId xmlns:a16="http://schemas.microsoft.com/office/drawing/2014/main" id="{0E9950C1-238B-867F-208C-31962C35BB85}"/>
                </a:ext>
              </a:extLst>
            </p:cNvPr>
            <p:cNvSpPr/>
            <p:nvPr/>
          </p:nvSpPr>
          <p:spPr>
            <a:xfrm rot="20424403">
              <a:off x="4596812" y="1618273"/>
              <a:ext cx="504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圆角矩形 117">
              <a:extLst>
                <a:ext uri="{FF2B5EF4-FFF2-40B4-BE49-F238E27FC236}">
                  <a16:creationId xmlns:a16="http://schemas.microsoft.com/office/drawing/2014/main" id="{6E8B50BD-FBF8-C7B5-F92F-83CD35357F9F}"/>
                </a:ext>
              </a:extLst>
            </p:cNvPr>
            <p:cNvSpPr/>
            <p:nvPr/>
          </p:nvSpPr>
          <p:spPr>
            <a:xfrm rot="1175597" flipH="1">
              <a:off x="4027206" y="1611924"/>
              <a:ext cx="504000" cy="108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2E095895-13C4-87B6-065D-E94403E6D0DD}"/>
              </a:ext>
            </a:extLst>
          </p:cNvPr>
          <p:cNvCxnSpPr/>
          <p:nvPr/>
        </p:nvCxnSpPr>
        <p:spPr>
          <a:xfrm flipV="1">
            <a:off x="3521158" y="2608630"/>
            <a:ext cx="1628639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E54EFF9D-5EA9-98AE-F202-12D523A1FFB9}"/>
              </a:ext>
            </a:extLst>
          </p:cNvPr>
          <p:cNvCxnSpPr/>
          <p:nvPr/>
        </p:nvCxnSpPr>
        <p:spPr>
          <a:xfrm flipV="1">
            <a:off x="3521157" y="3937415"/>
            <a:ext cx="977637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08959B4F-75B3-038F-06C2-91FEA3C9A460}"/>
              </a:ext>
            </a:extLst>
          </p:cNvPr>
          <p:cNvCxnSpPr/>
          <p:nvPr/>
        </p:nvCxnSpPr>
        <p:spPr>
          <a:xfrm flipV="1">
            <a:off x="8182325" y="4794607"/>
            <a:ext cx="545301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3370DBA5-8182-C7D6-084E-DC4E533345BB}"/>
              </a:ext>
            </a:extLst>
          </p:cNvPr>
          <p:cNvCxnSpPr/>
          <p:nvPr/>
        </p:nvCxnSpPr>
        <p:spPr>
          <a:xfrm>
            <a:off x="7432722" y="3163713"/>
            <a:ext cx="1294906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波形 64">
            <a:extLst>
              <a:ext uri="{FF2B5EF4-FFF2-40B4-BE49-F238E27FC236}">
                <a16:creationId xmlns:a16="http://schemas.microsoft.com/office/drawing/2014/main" id="{85801C34-AA4B-2FC4-F606-F438AD85A033}"/>
              </a:ext>
            </a:extLst>
          </p:cNvPr>
          <p:cNvSpPr/>
          <p:nvPr/>
        </p:nvSpPr>
        <p:spPr>
          <a:xfrm>
            <a:off x="6114509" y="1343112"/>
            <a:ext cx="705382" cy="705381"/>
          </a:xfrm>
          <a:prstGeom prst="wave">
            <a:avLst/>
          </a:prstGeom>
          <a:gradFill flip="none" rotWithShape="1">
            <a:gsLst>
              <a:gs pos="30000">
                <a:schemeClr val="accent1">
                  <a:lumMod val="60000"/>
                  <a:lumOff val="40000"/>
                </a:schemeClr>
              </a:gs>
              <a:gs pos="0">
                <a:schemeClr val="accent1"/>
              </a:gs>
              <a:gs pos="77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91851BD3-6206-4989-2D16-0581BCEF6A71}"/>
              </a:ext>
            </a:extLst>
          </p:cNvPr>
          <p:cNvCxnSpPr/>
          <p:nvPr/>
        </p:nvCxnSpPr>
        <p:spPr>
          <a:xfrm>
            <a:off x="6949441" y="1741312"/>
            <a:ext cx="177818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501A9F9B-1D7F-FC1C-14C8-77155E4603C4}"/>
              </a:ext>
            </a:extLst>
          </p:cNvPr>
          <p:cNvCxnSpPr/>
          <p:nvPr/>
        </p:nvCxnSpPr>
        <p:spPr>
          <a:xfrm flipV="1">
            <a:off x="6096002" y="1344436"/>
            <a:ext cx="0" cy="1072467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7CF54F9-1308-5ACD-975D-3AC7EB881057}"/>
              </a:ext>
            </a:extLst>
          </p:cNvPr>
          <p:cNvGrpSpPr/>
          <p:nvPr/>
        </p:nvGrpSpPr>
        <p:grpSpPr>
          <a:xfrm>
            <a:off x="8857178" y="1513167"/>
            <a:ext cx="2207698" cy="919670"/>
            <a:chOff x="1751972" y="2796668"/>
            <a:chExt cx="2207698" cy="919670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F425870A-0311-F888-C0D0-803BE1E0CAA1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EF2F8955-DB01-10AE-46A1-4EC0EC7FEC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0769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FDE6AB34-3F58-CAFB-2807-A0BE8278B303}"/>
              </a:ext>
            </a:extLst>
          </p:cNvPr>
          <p:cNvGrpSpPr/>
          <p:nvPr/>
        </p:nvGrpSpPr>
        <p:grpSpPr>
          <a:xfrm>
            <a:off x="8857178" y="2918200"/>
            <a:ext cx="2207698" cy="919670"/>
            <a:chOff x="1751972" y="2796668"/>
            <a:chExt cx="2207698" cy="919670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CCD8A674-0D50-29EA-46B6-A8E6BD88AB62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8DD61CE4-05F4-1618-23F1-51F1A5B6C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0769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F2E5AE48-1DA7-9884-EACF-EC56CE8AC968}"/>
              </a:ext>
            </a:extLst>
          </p:cNvPr>
          <p:cNvGrpSpPr/>
          <p:nvPr/>
        </p:nvGrpSpPr>
        <p:grpSpPr>
          <a:xfrm>
            <a:off x="8857178" y="4572894"/>
            <a:ext cx="2207698" cy="919670"/>
            <a:chOff x="1751972" y="2796668"/>
            <a:chExt cx="2207698" cy="919670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3D14D928-1024-EDA0-080B-CC417DAD8145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24796DB7-C0FE-2417-0252-12F6551EEA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0769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5549E67A-101D-8850-1436-BF50398ACC5B}"/>
              </a:ext>
            </a:extLst>
          </p:cNvPr>
          <p:cNvGrpSpPr/>
          <p:nvPr/>
        </p:nvGrpSpPr>
        <p:grpSpPr>
          <a:xfrm>
            <a:off x="1127124" y="2347004"/>
            <a:ext cx="2332827" cy="919670"/>
            <a:chOff x="1626843" y="2796668"/>
            <a:chExt cx="2332827" cy="919670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32BBB968-2EF6-C226-D030-6855EB96C157}"/>
                </a:ext>
              </a:extLst>
            </p:cNvPr>
            <p:cNvSpPr/>
            <p:nvPr/>
          </p:nvSpPr>
          <p:spPr>
            <a:xfrm>
              <a:off x="256315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79F8980A-C9CA-3E2A-7D09-C84D56F66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6843" y="3070015"/>
              <a:ext cx="2332827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BD056B9D-6F2B-7528-088B-8FE73AC41FC9}"/>
              </a:ext>
            </a:extLst>
          </p:cNvPr>
          <p:cNvGrpSpPr/>
          <p:nvPr/>
        </p:nvGrpSpPr>
        <p:grpSpPr>
          <a:xfrm>
            <a:off x="1127124" y="3704001"/>
            <a:ext cx="2332827" cy="919670"/>
            <a:chOff x="1626843" y="2796668"/>
            <a:chExt cx="2332827" cy="919670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EFB4217E-A8DC-A2A1-90F3-2FBED2477129}"/>
                </a:ext>
              </a:extLst>
            </p:cNvPr>
            <p:cNvSpPr/>
            <p:nvPr/>
          </p:nvSpPr>
          <p:spPr>
            <a:xfrm>
              <a:off x="256315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D035BEBD-C764-6C3E-0D65-23E634482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6843" y="3070015"/>
              <a:ext cx="2332827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2365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rtl="0" fontAlgn="base"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 kern="1200" dirty="0">
                <a:solidFill>
                  <a:srgbClr val="FFFFFF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rPr>
              <a:t>成功项目展示</a:t>
            </a:r>
            <a:endParaRPr lang="zh-CN" altLang="zh-CN" sz="2000" dirty="0">
              <a:effectLst/>
            </a:endParaRPr>
          </a:p>
        </p:txBody>
      </p:sp>
      <p:cxnSp>
        <p:nvCxnSpPr>
          <p:cNvPr id="7" name="Straight Connector 74">
            <a:extLst>
              <a:ext uri="{FF2B5EF4-FFF2-40B4-BE49-F238E27FC236}">
                <a16:creationId xmlns:a16="http://schemas.microsoft.com/office/drawing/2014/main" id="{832C1EDB-1B2B-550B-CE12-0E0163A1DFC2}"/>
              </a:ext>
            </a:extLst>
          </p:cNvPr>
          <p:cNvCxnSpPr/>
          <p:nvPr/>
        </p:nvCxnSpPr>
        <p:spPr>
          <a:xfrm flipH="1">
            <a:off x="2116176" y="4116012"/>
            <a:ext cx="1" cy="81986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85">
            <a:extLst>
              <a:ext uri="{FF2B5EF4-FFF2-40B4-BE49-F238E27FC236}">
                <a16:creationId xmlns:a16="http://schemas.microsoft.com/office/drawing/2014/main" id="{92036CE4-D043-3D98-8EC4-49D6B6487311}"/>
              </a:ext>
            </a:extLst>
          </p:cNvPr>
          <p:cNvCxnSpPr/>
          <p:nvPr/>
        </p:nvCxnSpPr>
        <p:spPr>
          <a:xfrm flipH="1">
            <a:off x="6095680" y="4116012"/>
            <a:ext cx="1" cy="81986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90">
            <a:extLst>
              <a:ext uri="{FF2B5EF4-FFF2-40B4-BE49-F238E27FC236}">
                <a16:creationId xmlns:a16="http://schemas.microsoft.com/office/drawing/2014/main" id="{02CCC76C-AFB7-7782-F5A4-2915000E14C4}"/>
              </a:ext>
            </a:extLst>
          </p:cNvPr>
          <p:cNvCxnSpPr/>
          <p:nvPr/>
        </p:nvCxnSpPr>
        <p:spPr>
          <a:xfrm flipH="1">
            <a:off x="10080838" y="4116012"/>
            <a:ext cx="1" cy="81986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95">
            <a:extLst>
              <a:ext uri="{FF2B5EF4-FFF2-40B4-BE49-F238E27FC236}">
                <a16:creationId xmlns:a16="http://schemas.microsoft.com/office/drawing/2014/main" id="{0405D325-2593-4356-D417-9FCC356E53E6}"/>
              </a:ext>
            </a:extLst>
          </p:cNvPr>
          <p:cNvCxnSpPr/>
          <p:nvPr/>
        </p:nvCxnSpPr>
        <p:spPr>
          <a:xfrm rot="10800000" flipH="1">
            <a:off x="4105135" y="4116012"/>
            <a:ext cx="1" cy="81986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00">
            <a:extLst>
              <a:ext uri="{FF2B5EF4-FFF2-40B4-BE49-F238E27FC236}">
                <a16:creationId xmlns:a16="http://schemas.microsoft.com/office/drawing/2014/main" id="{83482BB9-3EEE-DB33-C731-07745D7EABC5}"/>
              </a:ext>
            </a:extLst>
          </p:cNvPr>
          <p:cNvCxnSpPr/>
          <p:nvPr/>
        </p:nvCxnSpPr>
        <p:spPr>
          <a:xfrm rot="10800000" flipH="1">
            <a:off x="8081369" y="4116012"/>
            <a:ext cx="1" cy="81986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88">
            <a:extLst>
              <a:ext uri="{FF2B5EF4-FFF2-40B4-BE49-F238E27FC236}">
                <a16:creationId xmlns:a16="http://schemas.microsoft.com/office/drawing/2014/main" id="{416BCF73-CEE4-8468-EC80-18DE47026F6C}"/>
              </a:ext>
            </a:extLst>
          </p:cNvPr>
          <p:cNvGrpSpPr/>
          <p:nvPr/>
        </p:nvGrpSpPr>
        <p:grpSpPr>
          <a:xfrm>
            <a:off x="1180202" y="5184743"/>
            <a:ext cx="1871944" cy="495352"/>
            <a:chOff x="690582" y="661615"/>
            <a:chExt cx="1370060" cy="201904"/>
          </a:xfrm>
        </p:grpSpPr>
        <p:sp>
          <p:nvSpPr>
            <p:cNvPr id="15" name="TextBox 105">
              <a:extLst>
                <a:ext uri="{FF2B5EF4-FFF2-40B4-BE49-F238E27FC236}">
                  <a16:creationId xmlns:a16="http://schemas.microsoft.com/office/drawing/2014/main" id="{EF188FC4-CF39-49B2-18B1-56188CF90E74}"/>
                </a:ext>
              </a:extLst>
            </p:cNvPr>
            <p:cNvSpPr txBox="1"/>
            <p:nvPr/>
          </p:nvSpPr>
          <p:spPr>
            <a:xfrm>
              <a:off x="932133" y="661615"/>
              <a:ext cx="886957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Box 106">
              <a:extLst>
                <a:ext uri="{FF2B5EF4-FFF2-40B4-BE49-F238E27FC236}">
                  <a16:creationId xmlns:a16="http://schemas.microsoft.com/office/drawing/2014/main" id="{6C4F3E06-A92D-9091-917C-16BDB44A5213}"/>
                </a:ext>
              </a:extLst>
            </p:cNvPr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Freeform 65">
            <a:extLst>
              <a:ext uri="{FF2B5EF4-FFF2-40B4-BE49-F238E27FC236}">
                <a16:creationId xmlns:a16="http://schemas.microsoft.com/office/drawing/2014/main" id="{BC8AF103-186D-4C4E-107F-31EBA57F5F55}"/>
              </a:ext>
            </a:extLst>
          </p:cNvPr>
          <p:cNvSpPr/>
          <p:nvPr/>
        </p:nvSpPr>
        <p:spPr>
          <a:xfrm>
            <a:off x="1525939" y="2885853"/>
            <a:ext cx="1207339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10656" bIns="210656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cs typeface="+mn-ea"/>
              <a:sym typeface="+mn-lt"/>
            </a:endParaRPr>
          </a:p>
        </p:txBody>
      </p:sp>
      <p:sp>
        <p:nvSpPr>
          <p:cNvPr id="33" name="Freeform 67">
            <a:extLst>
              <a:ext uri="{FF2B5EF4-FFF2-40B4-BE49-F238E27FC236}">
                <a16:creationId xmlns:a16="http://schemas.microsoft.com/office/drawing/2014/main" id="{AA29A04A-1633-1AAB-B350-21EAA393C6AD}"/>
              </a:ext>
            </a:extLst>
          </p:cNvPr>
          <p:cNvSpPr/>
          <p:nvPr/>
        </p:nvSpPr>
        <p:spPr>
          <a:xfrm>
            <a:off x="3514515" y="2885853"/>
            <a:ext cx="1207339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cs typeface="+mn-ea"/>
              <a:sym typeface="+mn-lt"/>
            </a:endParaRPr>
          </a:p>
        </p:txBody>
      </p:sp>
      <p:sp>
        <p:nvSpPr>
          <p:cNvPr id="34" name="Freeform 68">
            <a:extLst>
              <a:ext uri="{FF2B5EF4-FFF2-40B4-BE49-F238E27FC236}">
                <a16:creationId xmlns:a16="http://schemas.microsoft.com/office/drawing/2014/main" id="{DABAA78F-00C2-F649-75B8-B7D720DCC848}"/>
              </a:ext>
            </a:extLst>
          </p:cNvPr>
          <p:cNvSpPr/>
          <p:nvPr/>
        </p:nvSpPr>
        <p:spPr>
          <a:xfrm>
            <a:off x="5503090" y="2885853"/>
            <a:ext cx="1207339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43816" rIns="243816" bIns="210656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cs typeface="+mn-ea"/>
              <a:sym typeface="+mn-lt"/>
            </a:endParaRPr>
          </a:p>
        </p:txBody>
      </p:sp>
      <p:sp>
        <p:nvSpPr>
          <p:cNvPr id="35" name="Freeform 72">
            <a:extLst>
              <a:ext uri="{FF2B5EF4-FFF2-40B4-BE49-F238E27FC236}">
                <a16:creationId xmlns:a16="http://schemas.microsoft.com/office/drawing/2014/main" id="{BC2CFB30-9A74-4485-6DDE-87E162C5DB27}"/>
              </a:ext>
            </a:extLst>
          </p:cNvPr>
          <p:cNvSpPr/>
          <p:nvPr/>
        </p:nvSpPr>
        <p:spPr>
          <a:xfrm>
            <a:off x="7491666" y="2885853"/>
            <a:ext cx="1207339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10656" rIns="210656" bIns="121908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cs typeface="+mn-ea"/>
              <a:sym typeface="+mn-lt"/>
            </a:endParaRPr>
          </a:p>
        </p:txBody>
      </p:sp>
      <p:sp>
        <p:nvSpPr>
          <p:cNvPr id="36" name="Freeform 76">
            <a:extLst>
              <a:ext uri="{FF2B5EF4-FFF2-40B4-BE49-F238E27FC236}">
                <a16:creationId xmlns:a16="http://schemas.microsoft.com/office/drawing/2014/main" id="{2D97A22C-A439-2DB1-7350-B08670EA9AD4}"/>
              </a:ext>
            </a:extLst>
          </p:cNvPr>
          <p:cNvSpPr/>
          <p:nvPr/>
        </p:nvSpPr>
        <p:spPr>
          <a:xfrm>
            <a:off x="9480242" y="2885853"/>
            <a:ext cx="1207339" cy="120733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16" tIns="210656" rIns="210656" bIns="210656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300" dirty="0">
              <a:cs typeface="+mn-ea"/>
              <a:sym typeface="+mn-lt"/>
            </a:endParaRPr>
          </a:p>
        </p:txBody>
      </p:sp>
      <p:sp>
        <p:nvSpPr>
          <p:cNvPr id="43" name="Rounded Rectangle 32">
            <a:extLst>
              <a:ext uri="{FF2B5EF4-FFF2-40B4-BE49-F238E27FC236}">
                <a16:creationId xmlns:a16="http://schemas.microsoft.com/office/drawing/2014/main" id="{69153881-D8BC-6791-1A33-A8E8F0D1B7ED}"/>
              </a:ext>
            </a:extLst>
          </p:cNvPr>
          <p:cNvSpPr/>
          <p:nvPr/>
        </p:nvSpPr>
        <p:spPr>
          <a:xfrm rot="10800000" flipV="1">
            <a:off x="1312368" y="1436002"/>
            <a:ext cx="1607613" cy="602059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2019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4" name="Straight Connector 84">
            <a:extLst>
              <a:ext uri="{FF2B5EF4-FFF2-40B4-BE49-F238E27FC236}">
                <a16:creationId xmlns:a16="http://schemas.microsoft.com/office/drawing/2014/main" id="{9DDDB13F-B1D9-ED08-DC11-4543A7117306}"/>
              </a:ext>
            </a:extLst>
          </p:cNvPr>
          <p:cNvCxnSpPr/>
          <p:nvPr/>
        </p:nvCxnSpPr>
        <p:spPr>
          <a:xfrm flipH="1">
            <a:off x="2116175" y="2038062"/>
            <a:ext cx="1" cy="81986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ounded Rectangle 91">
            <a:extLst>
              <a:ext uri="{FF2B5EF4-FFF2-40B4-BE49-F238E27FC236}">
                <a16:creationId xmlns:a16="http://schemas.microsoft.com/office/drawing/2014/main" id="{37FAAC50-98C7-4372-507C-504AD4743860}"/>
              </a:ext>
            </a:extLst>
          </p:cNvPr>
          <p:cNvSpPr/>
          <p:nvPr/>
        </p:nvSpPr>
        <p:spPr>
          <a:xfrm rot="10800000" flipV="1">
            <a:off x="3301326" y="1436002"/>
            <a:ext cx="1607613" cy="602059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7" name="Straight Connector 94">
            <a:extLst>
              <a:ext uri="{FF2B5EF4-FFF2-40B4-BE49-F238E27FC236}">
                <a16:creationId xmlns:a16="http://schemas.microsoft.com/office/drawing/2014/main" id="{04650535-D3D7-920C-DD90-1D5EAF54B054}"/>
              </a:ext>
            </a:extLst>
          </p:cNvPr>
          <p:cNvCxnSpPr/>
          <p:nvPr/>
        </p:nvCxnSpPr>
        <p:spPr>
          <a:xfrm flipH="1">
            <a:off x="4105133" y="2038062"/>
            <a:ext cx="1" cy="81986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99">
            <a:extLst>
              <a:ext uri="{FF2B5EF4-FFF2-40B4-BE49-F238E27FC236}">
                <a16:creationId xmlns:a16="http://schemas.microsoft.com/office/drawing/2014/main" id="{FC52EA5F-FA18-BCF7-0915-AAEC2B554E86}"/>
              </a:ext>
            </a:extLst>
          </p:cNvPr>
          <p:cNvSpPr/>
          <p:nvPr/>
        </p:nvSpPr>
        <p:spPr>
          <a:xfrm rot="10800000" flipV="1">
            <a:off x="5291872" y="1436002"/>
            <a:ext cx="1607613" cy="60205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0" name="Straight Connector 101">
            <a:extLst>
              <a:ext uri="{FF2B5EF4-FFF2-40B4-BE49-F238E27FC236}">
                <a16:creationId xmlns:a16="http://schemas.microsoft.com/office/drawing/2014/main" id="{569E6824-A070-37A1-0F6C-B9796BEE7F5D}"/>
              </a:ext>
            </a:extLst>
          </p:cNvPr>
          <p:cNvCxnSpPr/>
          <p:nvPr/>
        </p:nvCxnSpPr>
        <p:spPr>
          <a:xfrm flipH="1">
            <a:off x="6095679" y="2038062"/>
            <a:ext cx="1" cy="81986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107">
            <a:extLst>
              <a:ext uri="{FF2B5EF4-FFF2-40B4-BE49-F238E27FC236}">
                <a16:creationId xmlns:a16="http://schemas.microsoft.com/office/drawing/2014/main" id="{8E6F3634-0836-F485-1E2D-65CFF7BEC1AD}"/>
              </a:ext>
            </a:extLst>
          </p:cNvPr>
          <p:cNvSpPr/>
          <p:nvPr/>
        </p:nvSpPr>
        <p:spPr>
          <a:xfrm rot="10800000" flipV="1">
            <a:off x="7277560" y="1436002"/>
            <a:ext cx="1607613" cy="60205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3" name="Straight Connector 110">
            <a:extLst>
              <a:ext uri="{FF2B5EF4-FFF2-40B4-BE49-F238E27FC236}">
                <a16:creationId xmlns:a16="http://schemas.microsoft.com/office/drawing/2014/main" id="{76CD08F0-E62A-48DF-BFB3-97F3716775FA}"/>
              </a:ext>
            </a:extLst>
          </p:cNvPr>
          <p:cNvCxnSpPr/>
          <p:nvPr/>
        </p:nvCxnSpPr>
        <p:spPr>
          <a:xfrm flipH="1">
            <a:off x="8081367" y="2038062"/>
            <a:ext cx="1" cy="81986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ounded Rectangle 116">
            <a:extLst>
              <a:ext uri="{FF2B5EF4-FFF2-40B4-BE49-F238E27FC236}">
                <a16:creationId xmlns:a16="http://schemas.microsoft.com/office/drawing/2014/main" id="{D286AD66-636E-AF76-B0AF-94646EC269BF}"/>
              </a:ext>
            </a:extLst>
          </p:cNvPr>
          <p:cNvSpPr/>
          <p:nvPr/>
        </p:nvSpPr>
        <p:spPr>
          <a:xfrm rot="10800000" flipV="1">
            <a:off x="9277030" y="1436002"/>
            <a:ext cx="1607613" cy="60205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6" name="Straight Connector 119">
            <a:extLst>
              <a:ext uri="{FF2B5EF4-FFF2-40B4-BE49-F238E27FC236}">
                <a16:creationId xmlns:a16="http://schemas.microsoft.com/office/drawing/2014/main" id="{B043DD8B-CD76-9743-6D25-4DC7957C1066}"/>
              </a:ext>
            </a:extLst>
          </p:cNvPr>
          <p:cNvCxnSpPr/>
          <p:nvPr/>
        </p:nvCxnSpPr>
        <p:spPr>
          <a:xfrm flipH="1">
            <a:off x="10080837" y="2038062"/>
            <a:ext cx="1" cy="81986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143">
            <a:extLst>
              <a:ext uri="{FF2B5EF4-FFF2-40B4-BE49-F238E27FC236}">
                <a16:creationId xmlns:a16="http://schemas.microsoft.com/office/drawing/2014/main" id="{ADF75E5A-8FB0-5A76-F786-FF4F423CD63C}"/>
              </a:ext>
            </a:extLst>
          </p:cNvPr>
          <p:cNvSpPr>
            <a:spLocks noEditPoints="1"/>
          </p:cNvSpPr>
          <p:nvPr/>
        </p:nvSpPr>
        <p:spPr bwMode="auto">
          <a:xfrm>
            <a:off x="1874875" y="3235642"/>
            <a:ext cx="482600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Freeform 92">
            <a:extLst>
              <a:ext uri="{FF2B5EF4-FFF2-40B4-BE49-F238E27FC236}">
                <a16:creationId xmlns:a16="http://schemas.microsoft.com/office/drawing/2014/main" id="{F55D5E17-A511-DDA5-BE4A-25E990801192}"/>
              </a:ext>
            </a:extLst>
          </p:cNvPr>
          <p:cNvSpPr>
            <a:spLocks noEditPoints="1"/>
          </p:cNvSpPr>
          <p:nvPr/>
        </p:nvSpPr>
        <p:spPr bwMode="auto">
          <a:xfrm>
            <a:off x="3900735" y="3279348"/>
            <a:ext cx="455084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55445FB-C061-C6C9-6E18-C0B5065DCB83}"/>
              </a:ext>
            </a:extLst>
          </p:cNvPr>
          <p:cNvGrpSpPr/>
          <p:nvPr/>
        </p:nvGrpSpPr>
        <p:grpSpPr>
          <a:xfrm>
            <a:off x="5896454" y="3265641"/>
            <a:ext cx="427567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60" name="Freeform 153">
              <a:extLst>
                <a:ext uri="{FF2B5EF4-FFF2-40B4-BE49-F238E27FC236}">
                  <a16:creationId xmlns:a16="http://schemas.microsoft.com/office/drawing/2014/main" id="{9F3C868C-9B3F-BDFE-0A74-E4F02E338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 154">
              <a:extLst>
                <a:ext uri="{FF2B5EF4-FFF2-40B4-BE49-F238E27FC236}">
                  <a16:creationId xmlns:a16="http://schemas.microsoft.com/office/drawing/2014/main" id="{A5747920-3F63-D1B1-CCC8-0C92CAAA0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 155">
              <a:extLst>
                <a:ext uri="{FF2B5EF4-FFF2-40B4-BE49-F238E27FC236}">
                  <a16:creationId xmlns:a16="http://schemas.microsoft.com/office/drawing/2014/main" id="{88431473-6FD7-5142-D833-89B39E68F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Rectangle 156">
              <a:extLst>
                <a:ext uri="{FF2B5EF4-FFF2-40B4-BE49-F238E27FC236}">
                  <a16:creationId xmlns:a16="http://schemas.microsoft.com/office/drawing/2014/main" id="{7C792161-61E5-AF42-349D-EAB76F4A5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Freeform 140">
            <a:extLst>
              <a:ext uri="{FF2B5EF4-FFF2-40B4-BE49-F238E27FC236}">
                <a16:creationId xmlns:a16="http://schemas.microsoft.com/office/drawing/2014/main" id="{D5B1104A-EA0F-168E-74C2-EBC7591B58E3}"/>
              </a:ext>
            </a:extLst>
          </p:cNvPr>
          <p:cNvSpPr>
            <a:spLocks noEditPoints="1"/>
          </p:cNvSpPr>
          <p:nvPr/>
        </p:nvSpPr>
        <p:spPr bwMode="auto">
          <a:xfrm>
            <a:off x="7843431" y="3263329"/>
            <a:ext cx="474520" cy="47452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E349ECE-7BD8-ABA8-4944-FD5AA3DAC9A9}"/>
              </a:ext>
            </a:extLst>
          </p:cNvPr>
          <p:cNvGrpSpPr/>
          <p:nvPr/>
        </p:nvGrpSpPr>
        <p:grpSpPr>
          <a:xfrm>
            <a:off x="9864445" y="3324908"/>
            <a:ext cx="419100" cy="408517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66" name="Freeform 104">
              <a:extLst>
                <a:ext uri="{FF2B5EF4-FFF2-40B4-BE49-F238E27FC236}">
                  <a16:creationId xmlns:a16="http://schemas.microsoft.com/office/drawing/2014/main" id="{84625669-58CB-04ED-A775-F19BDD24E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Freeform 105">
              <a:extLst>
                <a:ext uri="{FF2B5EF4-FFF2-40B4-BE49-F238E27FC236}">
                  <a16:creationId xmlns:a16="http://schemas.microsoft.com/office/drawing/2014/main" id="{3FCBDD67-9DC0-1F3A-BCEC-95319A6D4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:a16="http://schemas.microsoft.com/office/drawing/2014/main" id="{9380B0F8-60B5-0B8B-D5F5-DC9CF68AE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Freeform 107">
              <a:extLst>
                <a:ext uri="{FF2B5EF4-FFF2-40B4-BE49-F238E27FC236}">
                  <a16:creationId xmlns:a16="http://schemas.microsoft.com/office/drawing/2014/main" id="{DF07E976-0144-E159-A1CF-17E9224A9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Freeform 108">
              <a:extLst>
                <a:ext uri="{FF2B5EF4-FFF2-40B4-BE49-F238E27FC236}">
                  <a16:creationId xmlns:a16="http://schemas.microsoft.com/office/drawing/2014/main" id="{C6EBE371-9011-03FC-B874-7CF67CEAB7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Group 88">
            <a:extLst>
              <a:ext uri="{FF2B5EF4-FFF2-40B4-BE49-F238E27FC236}">
                <a16:creationId xmlns:a16="http://schemas.microsoft.com/office/drawing/2014/main" id="{A9C71983-4A2F-D1D9-63C3-A672EA21D054}"/>
              </a:ext>
            </a:extLst>
          </p:cNvPr>
          <p:cNvGrpSpPr/>
          <p:nvPr/>
        </p:nvGrpSpPr>
        <p:grpSpPr>
          <a:xfrm>
            <a:off x="3182212" y="5184743"/>
            <a:ext cx="1871944" cy="495352"/>
            <a:chOff x="690582" y="661615"/>
            <a:chExt cx="1370060" cy="201904"/>
          </a:xfrm>
        </p:grpSpPr>
        <p:sp>
          <p:nvSpPr>
            <p:cNvPr id="72" name="TextBox 105">
              <a:extLst>
                <a:ext uri="{FF2B5EF4-FFF2-40B4-BE49-F238E27FC236}">
                  <a16:creationId xmlns:a16="http://schemas.microsoft.com/office/drawing/2014/main" id="{BDCE489F-F9D7-2BB6-8657-6D26D537E87A}"/>
                </a:ext>
              </a:extLst>
            </p:cNvPr>
            <p:cNvSpPr txBox="1"/>
            <p:nvPr/>
          </p:nvSpPr>
          <p:spPr>
            <a:xfrm>
              <a:off x="932133" y="661615"/>
              <a:ext cx="886957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TextBox 106">
              <a:extLst>
                <a:ext uri="{FF2B5EF4-FFF2-40B4-BE49-F238E27FC236}">
                  <a16:creationId xmlns:a16="http://schemas.microsoft.com/office/drawing/2014/main" id="{67742286-341C-4159-7E5D-13C72D710206}"/>
                </a:ext>
              </a:extLst>
            </p:cNvPr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4" name="Group 88">
            <a:extLst>
              <a:ext uri="{FF2B5EF4-FFF2-40B4-BE49-F238E27FC236}">
                <a16:creationId xmlns:a16="http://schemas.microsoft.com/office/drawing/2014/main" id="{9ABBA02B-C3FE-2A67-B437-0AE0E8BC9194}"/>
              </a:ext>
            </a:extLst>
          </p:cNvPr>
          <p:cNvGrpSpPr/>
          <p:nvPr/>
        </p:nvGrpSpPr>
        <p:grpSpPr>
          <a:xfrm>
            <a:off x="5159706" y="5184743"/>
            <a:ext cx="1871944" cy="495352"/>
            <a:chOff x="690582" y="661615"/>
            <a:chExt cx="1370060" cy="201904"/>
          </a:xfrm>
        </p:grpSpPr>
        <p:sp>
          <p:nvSpPr>
            <p:cNvPr id="75" name="TextBox 105">
              <a:extLst>
                <a:ext uri="{FF2B5EF4-FFF2-40B4-BE49-F238E27FC236}">
                  <a16:creationId xmlns:a16="http://schemas.microsoft.com/office/drawing/2014/main" id="{239F44A3-002F-F4F2-5408-071A65D492CC}"/>
                </a:ext>
              </a:extLst>
            </p:cNvPr>
            <p:cNvSpPr txBox="1"/>
            <p:nvPr/>
          </p:nvSpPr>
          <p:spPr>
            <a:xfrm>
              <a:off x="932133" y="661615"/>
              <a:ext cx="886957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TextBox 106">
              <a:extLst>
                <a:ext uri="{FF2B5EF4-FFF2-40B4-BE49-F238E27FC236}">
                  <a16:creationId xmlns:a16="http://schemas.microsoft.com/office/drawing/2014/main" id="{BCC15632-4AD9-D8DA-45E5-FE0EAE182FE4}"/>
                </a:ext>
              </a:extLst>
            </p:cNvPr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7" name="Group 88">
            <a:extLst>
              <a:ext uri="{FF2B5EF4-FFF2-40B4-BE49-F238E27FC236}">
                <a16:creationId xmlns:a16="http://schemas.microsoft.com/office/drawing/2014/main" id="{7B7FB358-8F77-38D3-7CAB-5EDDCB3D1EE2}"/>
              </a:ext>
            </a:extLst>
          </p:cNvPr>
          <p:cNvGrpSpPr/>
          <p:nvPr/>
        </p:nvGrpSpPr>
        <p:grpSpPr>
          <a:xfrm>
            <a:off x="7159363" y="5184743"/>
            <a:ext cx="1871944" cy="495352"/>
            <a:chOff x="690582" y="661615"/>
            <a:chExt cx="1370060" cy="201904"/>
          </a:xfrm>
        </p:grpSpPr>
        <p:sp>
          <p:nvSpPr>
            <p:cNvPr id="78" name="TextBox 105">
              <a:extLst>
                <a:ext uri="{FF2B5EF4-FFF2-40B4-BE49-F238E27FC236}">
                  <a16:creationId xmlns:a16="http://schemas.microsoft.com/office/drawing/2014/main" id="{BF9D87FD-6F10-1717-C953-00267FBF7959}"/>
                </a:ext>
              </a:extLst>
            </p:cNvPr>
            <p:cNvSpPr txBox="1"/>
            <p:nvPr/>
          </p:nvSpPr>
          <p:spPr>
            <a:xfrm>
              <a:off x="932133" y="661615"/>
              <a:ext cx="886957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TextBox 106">
              <a:extLst>
                <a:ext uri="{FF2B5EF4-FFF2-40B4-BE49-F238E27FC236}">
                  <a16:creationId xmlns:a16="http://schemas.microsoft.com/office/drawing/2014/main" id="{390BEF4C-B55E-1F65-5C0F-9503CF4552B7}"/>
                </a:ext>
              </a:extLst>
            </p:cNvPr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0" name="Group 88">
            <a:extLst>
              <a:ext uri="{FF2B5EF4-FFF2-40B4-BE49-F238E27FC236}">
                <a16:creationId xmlns:a16="http://schemas.microsoft.com/office/drawing/2014/main" id="{9A453D01-5ED1-00FB-3233-C652A245D281}"/>
              </a:ext>
            </a:extLst>
          </p:cNvPr>
          <p:cNvGrpSpPr/>
          <p:nvPr/>
        </p:nvGrpSpPr>
        <p:grpSpPr>
          <a:xfrm>
            <a:off x="9144864" y="5184743"/>
            <a:ext cx="1871944" cy="495352"/>
            <a:chOff x="690582" y="661615"/>
            <a:chExt cx="1370060" cy="201904"/>
          </a:xfrm>
        </p:grpSpPr>
        <p:sp>
          <p:nvSpPr>
            <p:cNvPr id="81" name="TextBox 105">
              <a:extLst>
                <a:ext uri="{FF2B5EF4-FFF2-40B4-BE49-F238E27FC236}">
                  <a16:creationId xmlns:a16="http://schemas.microsoft.com/office/drawing/2014/main" id="{7EFFD0F3-6861-995A-CA1A-7C2D2C21D9E3}"/>
                </a:ext>
              </a:extLst>
            </p:cNvPr>
            <p:cNvSpPr txBox="1"/>
            <p:nvPr/>
          </p:nvSpPr>
          <p:spPr>
            <a:xfrm>
              <a:off x="932133" y="661615"/>
              <a:ext cx="886957" cy="10035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TextBox 106">
              <a:extLst>
                <a:ext uri="{FF2B5EF4-FFF2-40B4-BE49-F238E27FC236}">
                  <a16:creationId xmlns:a16="http://schemas.microsoft.com/office/drawing/2014/main" id="{456BF2D1-25F8-D8BB-F7A6-00BDABD4CFF1}"/>
                </a:ext>
              </a:extLst>
            </p:cNvPr>
            <p:cNvSpPr txBox="1"/>
            <p:nvPr/>
          </p:nvSpPr>
          <p:spPr>
            <a:xfrm>
              <a:off x="690582" y="779887"/>
              <a:ext cx="1370060" cy="836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1219078">
                <a:spcBef>
                  <a:spcPct val="20000"/>
                </a:spcBef>
                <a:defRPr/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83943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rtl="0" fontAlgn="base"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 kern="1200" dirty="0">
                <a:solidFill>
                  <a:srgbClr val="FFFFFF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rPr>
              <a:t>成功项目展示</a:t>
            </a:r>
            <a:endParaRPr lang="zh-CN" altLang="zh-CN" sz="2000" dirty="0">
              <a:effectLst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08EDA75-889E-0DAF-3FF1-22E32170F78A}"/>
              </a:ext>
            </a:extLst>
          </p:cNvPr>
          <p:cNvGrpSpPr/>
          <p:nvPr/>
        </p:nvGrpSpPr>
        <p:grpSpPr>
          <a:xfrm>
            <a:off x="6223102" y="2782666"/>
            <a:ext cx="1698553" cy="1698553"/>
            <a:chOff x="4667326" y="2215540"/>
            <a:chExt cx="1273915" cy="1273915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8670F183-0D46-9AE1-278E-521397541DBE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4667326" y="2215540"/>
              <a:ext cx="1273915" cy="1273915"/>
            </a:xfrm>
            <a:custGeom>
              <a:avLst/>
              <a:gdLst>
                <a:gd name="T0" fmla="*/ 2320 w 2584"/>
                <a:gd name="T1" fmla="*/ 1424 h 2584"/>
                <a:gd name="T2" fmla="*/ 2184 w 2584"/>
                <a:gd name="T3" fmla="*/ 1476 h 2584"/>
                <a:gd name="T4" fmla="*/ 2106 w 2584"/>
                <a:gd name="T5" fmla="*/ 1468 h 2584"/>
                <a:gd name="T6" fmla="*/ 2036 w 2584"/>
                <a:gd name="T7" fmla="*/ 1414 h 2584"/>
                <a:gd name="T8" fmla="*/ 2008 w 2584"/>
                <a:gd name="T9" fmla="*/ 1316 h 2584"/>
                <a:gd name="T10" fmla="*/ 1234 w 2584"/>
                <a:gd name="T11" fmla="*/ 568 h 2584"/>
                <a:gd name="T12" fmla="*/ 1158 w 2584"/>
                <a:gd name="T13" fmla="*/ 516 h 2584"/>
                <a:gd name="T14" fmla="*/ 1128 w 2584"/>
                <a:gd name="T15" fmla="*/ 436 h 2584"/>
                <a:gd name="T16" fmla="*/ 1150 w 2584"/>
                <a:gd name="T17" fmla="*/ 332 h 2584"/>
                <a:gd name="T18" fmla="*/ 1198 w 2584"/>
                <a:gd name="T19" fmla="*/ 206 h 2584"/>
                <a:gd name="T20" fmla="*/ 1184 w 2584"/>
                <a:gd name="T21" fmla="*/ 114 h 2584"/>
                <a:gd name="T22" fmla="*/ 1118 w 2584"/>
                <a:gd name="T23" fmla="*/ 32 h 2584"/>
                <a:gd name="T24" fmla="*/ 1014 w 2584"/>
                <a:gd name="T25" fmla="*/ 0 h 2584"/>
                <a:gd name="T26" fmla="*/ 926 w 2584"/>
                <a:gd name="T27" fmla="*/ 22 h 2584"/>
                <a:gd name="T28" fmla="*/ 852 w 2584"/>
                <a:gd name="T29" fmla="*/ 98 h 2584"/>
                <a:gd name="T30" fmla="*/ 830 w 2584"/>
                <a:gd name="T31" fmla="*/ 186 h 2584"/>
                <a:gd name="T32" fmla="*/ 862 w 2584"/>
                <a:gd name="T33" fmla="*/ 292 h 2584"/>
                <a:gd name="T34" fmla="*/ 902 w 2584"/>
                <a:gd name="T35" fmla="*/ 422 h 2584"/>
                <a:gd name="T36" fmla="*/ 878 w 2584"/>
                <a:gd name="T37" fmla="*/ 504 h 2584"/>
                <a:gd name="T38" fmla="*/ 810 w 2584"/>
                <a:gd name="T39" fmla="*/ 562 h 2584"/>
                <a:gd name="T40" fmla="*/ 0 w 2584"/>
                <a:gd name="T41" fmla="*/ 1314 h 2584"/>
                <a:gd name="T42" fmla="*/ 26 w 2584"/>
                <a:gd name="T43" fmla="*/ 1368 h 2584"/>
                <a:gd name="T44" fmla="*/ 70 w 2584"/>
                <a:gd name="T45" fmla="*/ 1370 h 2584"/>
                <a:gd name="T46" fmla="*/ 192 w 2584"/>
                <a:gd name="T47" fmla="*/ 1318 h 2584"/>
                <a:gd name="T48" fmla="*/ 346 w 2584"/>
                <a:gd name="T49" fmla="*/ 1308 h 2584"/>
                <a:gd name="T50" fmla="*/ 490 w 2584"/>
                <a:gd name="T51" fmla="*/ 1386 h 2584"/>
                <a:gd name="T52" fmla="*/ 570 w 2584"/>
                <a:gd name="T53" fmla="*/ 1532 h 2584"/>
                <a:gd name="T54" fmla="*/ 562 w 2584"/>
                <a:gd name="T55" fmla="*/ 1676 h 2584"/>
                <a:gd name="T56" fmla="*/ 470 w 2584"/>
                <a:gd name="T57" fmla="*/ 1812 h 2584"/>
                <a:gd name="T58" fmla="*/ 316 w 2584"/>
                <a:gd name="T59" fmla="*/ 1878 h 2584"/>
                <a:gd name="T60" fmla="*/ 162 w 2584"/>
                <a:gd name="T61" fmla="*/ 1850 h 2584"/>
                <a:gd name="T62" fmla="*/ 60 w 2584"/>
                <a:gd name="T63" fmla="*/ 1808 h 2584"/>
                <a:gd name="T64" fmla="*/ 18 w 2584"/>
                <a:gd name="T65" fmla="*/ 1816 h 2584"/>
                <a:gd name="T66" fmla="*/ 738 w 2584"/>
                <a:gd name="T67" fmla="*/ 2584 h 2584"/>
                <a:gd name="T68" fmla="*/ 792 w 2584"/>
                <a:gd name="T69" fmla="*/ 2558 h 2584"/>
                <a:gd name="T70" fmla="*/ 794 w 2584"/>
                <a:gd name="T71" fmla="*/ 2514 h 2584"/>
                <a:gd name="T72" fmla="*/ 742 w 2584"/>
                <a:gd name="T73" fmla="*/ 2392 h 2584"/>
                <a:gd name="T74" fmla="*/ 732 w 2584"/>
                <a:gd name="T75" fmla="*/ 2238 h 2584"/>
                <a:gd name="T76" fmla="*/ 810 w 2584"/>
                <a:gd name="T77" fmla="*/ 2094 h 2584"/>
                <a:gd name="T78" fmla="*/ 956 w 2584"/>
                <a:gd name="T79" fmla="*/ 2014 h 2584"/>
                <a:gd name="T80" fmla="*/ 1100 w 2584"/>
                <a:gd name="T81" fmla="*/ 2022 h 2584"/>
                <a:gd name="T82" fmla="*/ 1236 w 2584"/>
                <a:gd name="T83" fmla="*/ 2114 h 2584"/>
                <a:gd name="T84" fmla="*/ 1300 w 2584"/>
                <a:gd name="T85" fmla="*/ 2268 h 2584"/>
                <a:gd name="T86" fmla="*/ 1274 w 2584"/>
                <a:gd name="T87" fmla="*/ 2422 h 2584"/>
                <a:gd name="T88" fmla="*/ 1232 w 2584"/>
                <a:gd name="T89" fmla="*/ 2524 h 2584"/>
                <a:gd name="T90" fmla="*/ 1240 w 2584"/>
                <a:gd name="T91" fmla="*/ 2566 h 2584"/>
                <a:gd name="T92" fmla="*/ 2008 w 2584"/>
                <a:gd name="T93" fmla="*/ 1866 h 2584"/>
                <a:gd name="T94" fmla="*/ 2028 w 2584"/>
                <a:gd name="T95" fmla="*/ 1780 h 2584"/>
                <a:gd name="T96" fmla="*/ 2092 w 2584"/>
                <a:gd name="T97" fmla="*/ 1720 h 2584"/>
                <a:gd name="T98" fmla="*/ 2162 w 2584"/>
                <a:gd name="T99" fmla="*/ 1704 h 2584"/>
                <a:gd name="T100" fmla="*/ 2320 w 2584"/>
                <a:gd name="T101" fmla="*/ 1758 h 2584"/>
                <a:gd name="T102" fmla="*/ 2398 w 2584"/>
                <a:gd name="T103" fmla="*/ 1776 h 2584"/>
                <a:gd name="T104" fmla="*/ 2502 w 2584"/>
                <a:gd name="T105" fmla="*/ 1744 h 2584"/>
                <a:gd name="T106" fmla="*/ 2570 w 2584"/>
                <a:gd name="T107" fmla="*/ 1662 h 2584"/>
                <a:gd name="T108" fmla="*/ 2582 w 2584"/>
                <a:gd name="T109" fmla="*/ 1572 h 2584"/>
                <a:gd name="T110" fmla="*/ 2542 w 2584"/>
                <a:gd name="T111" fmla="*/ 1472 h 2584"/>
                <a:gd name="T112" fmla="*/ 2454 w 2584"/>
                <a:gd name="T113" fmla="*/ 1414 h 2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84" h="2584">
                  <a:moveTo>
                    <a:pt x="2398" y="1406"/>
                  </a:moveTo>
                  <a:lnTo>
                    <a:pt x="2398" y="1406"/>
                  </a:lnTo>
                  <a:lnTo>
                    <a:pt x="2378" y="1406"/>
                  </a:lnTo>
                  <a:lnTo>
                    <a:pt x="2358" y="1410"/>
                  </a:lnTo>
                  <a:lnTo>
                    <a:pt x="2340" y="1416"/>
                  </a:lnTo>
                  <a:lnTo>
                    <a:pt x="2320" y="1424"/>
                  </a:lnTo>
                  <a:lnTo>
                    <a:pt x="2320" y="1424"/>
                  </a:lnTo>
                  <a:lnTo>
                    <a:pt x="2292" y="1438"/>
                  </a:lnTo>
                  <a:lnTo>
                    <a:pt x="2252" y="1456"/>
                  </a:lnTo>
                  <a:lnTo>
                    <a:pt x="2228" y="1464"/>
                  </a:lnTo>
                  <a:lnTo>
                    <a:pt x="2206" y="1470"/>
                  </a:lnTo>
                  <a:lnTo>
                    <a:pt x="2184" y="1476"/>
                  </a:lnTo>
                  <a:lnTo>
                    <a:pt x="2162" y="1478"/>
                  </a:lnTo>
                  <a:lnTo>
                    <a:pt x="2162" y="1478"/>
                  </a:lnTo>
                  <a:lnTo>
                    <a:pt x="2148" y="1476"/>
                  </a:lnTo>
                  <a:lnTo>
                    <a:pt x="2134" y="1474"/>
                  </a:lnTo>
                  <a:lnTo>
                    <a:pt x="2120" y="1472"/>
                  </a:lnTo>
                  <a:lnTo>
                    <a:pt x="2106" y="1468"/>
                  </a:lnTo>
                  <a:lnTo>
                    <a:pt x="2092" y="1462"/>
                  </a:lnTo>
                  <a:lnTo>
                    <a:pt x="2080" y="1454"/>
                  </a:lnTo>
                  <a:lnTo>
                    <a:pt x="2068" y="1446"/>
                  </a:lnTo>
                  <a:lnTo>
                    <a:pt x="2056" y="1436"/>
                  </a:lnTo>
                  <a:lnTo>
                    <a:pt x="2046" y="1426"/>
                  </a:lnTo>
                  <a:lnTo>
                    <a:pt x="2036" y="1414"/>
                  </a:lnTo>
                  <a:lnTo>
                    <a:pt x="2028" y="1400"/>
                  </a:lnTo>
                  <a:lnTo>
                    <a:pt x="2022" y="1386"/>
                  </a:lnTo>
                  <a:lnTo>
                    <a:pt x="2016" y="1370"/>
                  </a:lnTo>
                  <a:lnTo>
                    <a:pt x="2012" y="1352"/>
                  </a:lnTo>
                  <a:lnTo>
                    <a:pt x="2010" y="1334"/>
                  </a:lnTo>
                  <a:lnTo>
                    <a:pt x="2008" y="1316"/>
                  </a:lnTo>
                  <a:lnTo>
                    <a:pt x="2008" y="576"/>
                  </a:lnTo>
                  <a:lnTo>
                    <a:pt x="1290" y="576"/>
                  </a:lnTo>
                  <a:lnTo>
                    <a:pt x="1290" y="576"/>
                  </a:lnTo>
                  <a:lnTo>
                    <a:pt x="1270" y="576"/>
                  </a:lnTo>
                  <a:lnTo>
                    <a:pt x="1252" y="572"/>
                  </a:lnTo>
                  <a:lnTo>
                    <a:pt x="1234" y="568"/>
                  </a:lnTo>
                  <a:lnTo>
                    <a:pt x="1220" y="562"/>
                  </a:lnTo>
                  <a:lnTo>
                    <a:pt x="1204" y="556"/>
                  </a:lnTo>
                  <a:lnTo>
                    <a:pt x="1192" y="548"/>
                  </a:lnTo>
                  <a:lnTo>
                    <a:pt x="1180" y="538"/>
                  </a:lnTo>
                  <a:lnTo>
                    <a:pt x="1168" y="528"/>
                  </a:lnTo>
                  <a:lnTo>
                    <a:pt x="1158" y="516"/>
                  </a:lnTo>
                  <a:lnTo>
                    <a:pt x="1150" y="504"/>
                  </a:lnTo>
                  <a:lnTo>
                    <a:pt x="1144" y="492"/>
                  </a:lnTo>
                  <a:lnTo>
                    <a:pt x="1138" y="478"/>
                  </a:lnTo>
                  <a:lnTo>
                    <a:pt x="1132" y="464"/>
                  </a:lnTo>
                  <a:lnTo>
                    <a:pt x="1130" y="450"/>
                  </a:lnTo>
                  <a:lnTo>
                    <a:pt x="1128" y="436"/>
                  </a:lnTo>
                  <a:lnTo>
                    <a:pt x="1128" y="422"/>
                  </a:lnTo>
                  <a:lnTo>
                    <a:pt x="1128" y="422"/>
                  </a:lnTo>
                  <a:lnTo>
                    <a:pt x="1128" y="402"/>
                  </a:lnTo>
                  <a:lnTo>
                    <a:pt x="1134" y="378"/>
                  </a:lnTo>
                  <a:lnTo>
                    <a:pt x="1140" y="356"/>
                  </a:lnTo>
                  <a:lnTo>
                    <a:pt x="1150" y="332"/>
                  </a:lnTo>
                  <a:lnTo>
                    <a:pt x="1168" y="292"/>
                  </a:lnTo>
                  <a:lnTo>
                    <a:pt x="1182" y="264"/>
                  </a:lnTo>
                  <a:lnTo>
                    <a:pt x="1182" y="264"/>
                  </a:lnTo>
                  <a:lnTo>
                    <a:pt x="1190" y="246"/>
                  </a:lnTo>
                  <a:lnTo>
                    <a:pt x="1194" y="226"/>
                  </a:lnTo>
                  <a:lnTo>
                    <a:pt x="1198" y="206"/>
                  </a:lnTo>
                  <a:lnTo>
                    <a:pt x="1200" y="186"/>
                  </a:lnTo>
                  <a:lnTo>
                    <a:pt x="1200" y="186"/>
                  </a:lnTo>
                  <a:lnTo>
                    <a:pt x="1198" y="166"/>
                  </a:lnTo>
                  <a:lnTo>
                    <a:pt x="1196" y="148"/>
                  </a:lnTo>
                  <a:lnTo>
                    <a:pt x="1190" y="130"/>
                  </a:lnTo>
                  <a:lnTo>
                    <a:pt x="1184" y="114"/>
                  </a:lnTo>
                  <a:lnTo>
                    <a:pt x="1176" y="98"/>
                  </a:lnTo>
                  <a:lnTo>
                    <a:pt x="1168" y="82"/>
                  </a:lnTo>
                  <a:lnTo>
                    <a:pt x="1156" y="68"/>
                  </a:lnTo>
                  <a:lnTo>
                    <a:pt x="1144" y="54"/>
                  </a:lnTo>
                  <a:lnTo>
                    <a:pt x="1132" y="42"/>
                  </a:lnTo>
                  <a:lnTo>
                    <a:pt x="1118" y="32"/>
                  </a:lnTo>
                  <a:lnTo>
                    <a:pt x="1102" y="22"/>
                  </a:lnTo>
                  <a:lnTo>
                    <a:pt x="1086" y="16"/>
                  </a:lnTo>
                  <a:lnTo>
                    <a:pt x="1070" y="8"/>
                  </a:lnTo>
                  <a:lnTo>
                    <a:pt x="1052" y="4"/>
                  </a:lnTo>
                  <a:lnTo>
                    <a:pt x="1032" y="2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996" y="2"/>
                  </a:lnTo>
                  <a:lnTo>
                    <a:pt x="976" y="4"/>
                  </a:lnTo>
                  <a:lnTo>
                    <a:pt x="960" y="8"/>
                  </a:lnTo>
                  <a:lnTo>
                    <a:pt x="942" y="16"/>
                  </a:lnTo>
                  <a:lnTo>
                    <a:pt x="926" y="22"/>
                  </a:lnTo>
                  <a:lnTo>
                    <a:pt x="910" y="32"/>
                  </a:lnTo>
                  <a:lnTo>
                    <a:pt x="896" y="42"/>
                  </a:lnTo>
                  <a:lnTo>
                    <a:pt x="884" y="54"/>
                  </a:lnTo>
                  <a:lnTo>
                    <a:pt x="872" y="68"/>
                  </a:lnTo>
                  <a:lnTo>
                    <a:pt x="860" y="82"/>
                  </a:lnTo>
                  <a:lnTo>
                    <a:pt x="852" y="98"/>
                  </a:lnTo>
                  <a:lnTo>
                    <a:pt x="844" y="114"/>
                  </a:lnTo>
                  <a:lnTo>
                    <a:pt x="838" y="130"/>
                  </a:lnTo>
                  <a:lnTo>
                    <a:pt x="832" y="148"/>
                  </a:lnTo>
                  <a:lnTo>
                    <a:pt x="830" y="166"/>
                  </a:lnTo>
                  <a:lnTo>
                    <a:pt x="830" y="186"/>
                  </a:lnTo>
                  <a:lnTo>
                    <a:pt x="830" y="186"/>
                  </a:lnTo>
                  <a:lnTo>
                    <a:pt x="830" y="206"/>
                  </a:lnTo>
                  <a:lnTo>
                    <a:pt x="834" y="226"/>
                  </a:lnTo>
                  <a:lnTo>
                    <a:pt x="840" y="246"/>
                  </a:lnTo>
                  <a:lnTo>
                    <a:pt x="846" y="264"/>
                  </a:lnTo>
                  <a:lnTo>
                    <a:pt x="846" y="264"/>
                  </a:lnTo>
                  <a:lnTo>
                    <a:pt x="862" y="292"/>
                  </a:lnTo>
                  <a:lnTo>
                    <a:pt x="880" y="332"/>
                  </a:lnTo>
                  <a:lnTo>
                    <a:pt x="888" y="356"/>
                  </a:lnTo>
                  <a:lnTo>
                    <a:pt x="894" y="378"/>
                  </a:lnTo>
                  <a:lnTo>
                    <a:pt x="900" y="402"/>
                  </a:lnTo>
                  <a:lnTo>
                    <a:pt x="902" y="422"/>
                  </a:lnTo>
                  <a:lnTo>
                    <a:pt x="902" y="422"/>
                  </a:lnTo>
                  <a:lnTo>
                    <a:pt x="900" y="436"/>
                  </a:lnTo>
                  <a:lnTo>
                    <a:pt x="898" y="450"/>
                  </a:lnTo>
                  <a:lnTo>
                    <a:pt x="896" y="464"/>
                  </a:lnTo>
                  <a:lnTo>
                    <a:pt x="890" y="478"/>
                  </a:lnTo>
                  <a:lnTo>
                    <a:pt x="884" y="492"/>
                  </a:lnTo>
                  <a:lnTo>
                    <a:pt x="878" y="504"/>
                  </a:lnTo>
                  <a:lnTo>
                    <a:pt x="870" y="516"/>
                  </a:lnTo>
                  <a:lnTo>
                    <a:pt x="860" y="528"/>
                  </a:lnTo>
                  <a:lnTo>
                    <a:pt x="850" y="538"/>
                  </a:lnTo>
                  <a:lnTo>
                    <a:pt x="836" y="548"/>
                  </a:lnTo>
                  <a:lnTo>
                    <a:pt x="824" y="556"/>
                  </a:lnTo>
                  <a:lnTo>
                    <a:pt x="810" y="562"/>
                  </a:lnTo>
                  <a:lnTo>
                    <a:pt x="794" y="568"/>
                  </a:lnTo>
                  <a:lnTo>
                    <a:pt x="776" y="572"/>
                  </a:lnTo>
                  <a:lnTo>
                    <a:pt x="758" y="576"/>
                  </a:lnTo>
                  <a:lnTo>
                    <a:pt x="738" y="576"/>
                  </a:lnTo>
                  <a:lnTo>
                    <a:pt x="0" y="576"/>
                  </a:lnTo>
                  <a:lnTo>
                    <a:pt x="0" y="1314"/>
                  </a:lnTo>
                  <a:lnTo>
                    <a:pt x="0" y="1314"/>
                  </a:lnTo>
                  <a:lnTo>
                    <a:pt x="2" y="1332"/>
                  </a:lnTo>
                  <a:lnTo>
                    <a:pt x="6" y="1346"/>
                  </a:lnTo>
                  <a:lnTo>
                    <a:pt x="10" y="1356"/>
                  </a:lnTo>
                  <a:lnTo>
                    <a:pt x="18" y="1364"/>
                  </a:lnTo>
                  <a:lnTo>
                    <a:pt x="26" y="1368"/>
                  </a:lnTo>
                  <a:lnTo>
                    <a:pt x="34" y="1372"/>
                  </a:lnTo>
                  <a:lnTo>
                    <a:pt x="42" y="1374"/>
                  </a:lnTo>
                  <a:lnTo>
                    <a:pt x="50" y="1374"/>
                  </a:lnTo>
                  <a:lnTo>
                    <a:pt x="50" y="1374"/>
                  </a:lnTo>
                  <a:lnTo>
                    <a:pt x="60" y="1374"/>
                  </a:lnTo>
                  <a:lnTo>
                    <a:pt x="70" y="1370"/>
                  </a:lnTo>
                  <a:lnTo>
                    <a:pt x="98" y="1360"/>
                  </a:lnTo>
                  <a:lnTo>
                    <a:pt x="130" y="1346"/>
                  </a:lnTo>
                  <a:lnTo>
                    <a:pt x="160" y="1332"/>
                  </a:lnTo>
                  <a:lnTo>
                    <a:pt x="162" y="1330"/>
                  </a:lnTo>
                  <a:lnTo>
                    <a:pt x="162" y="1330"/>
                  </a:lnTo>
                  <a:lnTo>
                    <a:pt x="192" y="1318"/>
                  </a:lnTo>
                  <a:lnTo>
                    <a:pt x="224" y="1310"/>
                  </a:lnTo>
                  <a:lnTo>
                    <a:pt x="256" y="1304"/>
                  </a:lnTo>
                  <a:lnTo>
                    <a:pt x="288" y="1302"/>
                  </a:lnTo>
                  <a:lnTo>
                    <a:pt x="288" y="1302"/>
                  </a:lnTo>
                  <a:lnTo>
                    <a:pt x="316" y="1304"/>
                  </a:lnTo>
                  <a:lnTo>
                    <a:pt x="346" y="1308"/>
                  </a:lnTo>
                  <a:lnTo>
                    <a:pt x="372" y="1314"/>
                  </a:lnTo>
                  <a:lnTo>
                    <a:pt x="400" y="1324"/>
                  </a:lnTo>
                  <a:lnTo>
                    <a:pt x="424" y="1336"/>
                  </a:lnTo>
                  <a:lnTo>
                    <a:pt x="448" y="1352"/>
                  </a:lnTo>
                  <a:lnTo>
                    <a:pt x="470" y="1368"/>
                  </a:lnTo>
                  <a:lnTo>
                    <a:pt x="490" y="1386"/>
                  </a:lnTo>
                  <a:lnTo>
                    <a:pt x="510" y="1406"/>
                  </a:lnTo>
                  <a:lnTo>
                    <a:pt x="526" y="1430"/>
                  </a:lnTo>
                  <a:lnTo>
                    <a:pt x="540" y="1452"/>
                  </a:lnTo>
                  <a:lnTo>
                    <a:pt x="552" y="1478"/>
                  </a:lnTo>
                  <a:lnTo>
                    <a:pt x="562" y="1504"/>
                  </a:lnTo>
                  <a:lnTo>
                    <a:pt x="570" y="1532"/>
                  </a:lnTo>
                  <a:lnTo>
                    <a:pt x="574" y="1560"/>
                  </a:lnTo>
                  <a:lnTo>
                    <a:pt x="576" y="1590"/>
                  </a:lnTo>
                  <a:lnTo>
                    <a:pt x="576" y="1590"/>
                  </a:lnTo>
                  <a:lnTo>
                    <a:pt x="574" y="1620"/>
                  </a:lnTo>
                  <a:lnTo>
                    <a:pt x="570" y="1648"/>
                  </a:lnTo>
                  <a:lnTo>
                    <a:pt x="562" y="1676"/>
                  </a:lnTo>
                  <a:lnTo>
                    <a:pt x="552" y="1702"/>
                  </a:lnTo>
                  <a:lnTo>
                    <a:pt x="540" y="1728"/>
                  </a:lnTo>
                  <a:lnTo>
                    <a:pt x="526" y="1752"/>
                  </a:lnTo>
                  <a:lnTo>
                    <a:pt x="510" y="1774"/>
                  </a:lnTo>
                  <a:lnTo>
                    <a:pt x="490" y="1794"/>
                  </a:lnTo>
                  <a:lnTo>
                    <a:pt x="470" y="1812"/>
                  </a:lnTo>
                  <a:lnTo>
                    <a:pt x="448" y="1830"/>
                  </a:lnTo>
                  <a:lnTo>
                    <a:pt x="424" y="1844"/>
                  </a:lnTo>
                  <a:lnTo>
                    <a:pt x="400" y="1856"/>
                  </a:lnTo>
                  <a:lnTo>
                    <a:pt x="372" y="1866"/>
                  </a:lnTo>
                  <a:lnTo>
                    <a:pt x="346" y="1872"/>
                  </a:lnTo>
                  <a:lnTo>
                    <a:pt x="316" y="1878"/>
                  </a:lnTo>
                  <a:lnTo>
                    <a:pt x="288" y="1878"/>
                  </a:lnTo>
                  <a:lnTo>
                    <a:pt x="288" y="1878"/>
                  </a:lnTo>
                  <a:lnTo>
                    <a:pt x="256" y="1876"/>
                  </a:lnTo>
                  <a:lnTo>
                    <a:pt x="224" y="1872"/>
                  </a:lnTo>
                  <a:lnTo>
                    <a:pt x="192" y="1862"/>
                  </a:lnTo>
                  <a:lnTo>
                    <a:pt x="162" y="1850"/>
                  </a:lnTo>
                  <a:lnTo>
                    <a:pt x="160" y="1848"/>
                  </a:lnTo>
                  <a:lnTo>
                    <a:pt x="160" y="1848"/>
                  </a:lnTo>
                  <a:lnTo>
                    <a:pt x="130" y="1834"/>
                  </a:lnTo>
                  <a:lnTo>
                    <a:pt x="98" y="1820"/>
                  </a:lnTo>
                  <a:lnTo>
                    <a:pt x="70" y="1810"/>
                  </a:lnTo>
                  <a:lnTo>
                    <a:pt x="60" y="1808"/>
                  </a:lnTo>
                  <a:lnTo>
                    <a:pt x="50" y="1806"/>
                  </a:lnTo>
                  <a:lnTo>
                    <a:pt x="50" y="1806"/>
                  </a:lnTo>
                  <a:lnTo>
                    <a:pt x="42" y="1806"/>
                  </a:lnTo>
                  <a:lnTo>
                    <a:pt x="34" y="1808"/>
                  </a:lnTo>
                  <a:lnTo>
                    <a:pt x="26" y="1812"/>
                  </a:lnTo>
                  <a:lnTo>
                    <a:pt x="18" y="1816"/>
                  </a:lnTo>
                  <a:lnTo>
                    <a:pt x="10" y="1824"/>
                  </a:lnTo>
                  <a:lnTo>
                    <a:pt x="6" y="1834"/>
                  </a:lnTo>
                  <a:lnTo>
                    <a:pt x="2" y="1848"/>
                  </a:lnTo>
                  <a:lnTo>
                    <a:pt x="0" y="1866"/>
                  </a:lnTo>
                  <a:lnTo>
                    <a:pt x="0" y="2584"/>
                  </a:lnTo>
                  <a:lnTo>
                    <a:pt x="738" y="2584"/>
                  </a:lnTo>
                  <a:lnTo>
                    <a:pt x="738" y="2584"/>
                  </a:lnTo>
                  <a:lnTo>
                    <a:pt x="756" y="2582"/>
                  </a:lnTo>
                  <a:lnTo>
                    <a:pt x="770" y="2578"/>
                  </a:lnTo>
                  <a:lnTo>
                    <a:pt x="780" y="2574"/>
                  </a:lnTo>
                  <a:lnTo>
                    <a:pt x="788" y="2566"/>
                  </a:lnTo>
                  <a:lnTo>
                    <a:pt x="792" y="2558"/>
                  </a:lnTo>
                  <a:lnTo>
                    <a:pt x="796" y="2550"/>
                  </a:lnTo>
                  <a:lnTo>
                    <a:pt x="798" y="2542"/>
                  </a:lnTo>
                  <a:lnTo>
                    <a:pt x="798" y="2534"/>
                  </a:lnTo>
                  <a:lnTo>
                    <a:pt x="798" y="2534"/>
                  </a:lnTo>
                  <a:lnTo>
                    <a:pt x="796" y="2524"/>
                  </a:lnTo>
                  <a:lnTo>
                    <a:pt x="794" y="2514"/>
                  </a:lnTo>
                  <a:lnTo>
                    <a:pt x="784" y="2486"/>
                  </a:lnTo>
                  <a:lnTo>
                    <a:pt x="770" y="2454"/>
                  </a:lnTo>
                  <a:lnTo>
                    <a:pt x="756" y="2424"/>
                  </a:lnTo>
                  <a:lnTo>
                    <a:pt x="754" y="2422"/>
                  </a:lnTo>
                  <a:lnTo>
                    <a:pt x="754" y="2422"/>
                  </a:lnTo>
                  <a:lnTo>
                    <a:pt x="742" y="2392"/>
                  </a:lnTo>
                  <a:lnTo>
                    <a:pt x="732" y="2360"/>
                  </a:lnTo>
                  <a:lnTo>
                    <a:pt x="728" y="2328"/>
                  </a:lnTo>
                  <a:lnTo>
                    <a:pt x="726" y="2296"/>
                  </a:lnTo>
                  <a:lnTo>
                    <a:pt x="726" y="2296"/>
                  </a:lnTo>
                  <a:lnTo>
                    <a:pt x="728" y="2268"/>
                  </a:lnTo>
                  <a:lnTo>
                    <a:pt x="732" y="2238"/>
                  </a:lnTo>
                  <a:lnTo>
                    <a:pt x="738" y="2212"/>
                  </a:lnTo>
                  <a:lnTo>
                    <a:pt x="748" y="2184"/>
                  </a:lnTo>
                  <a:lnTo>
                    <a:pt x="760" y="2160"/>
                  </a:lnTo>
                  <a:lnTo>
                    <a:pt x="776" y="2136"/>
                  </a:lnTo>
                  <a:lnTo>
                    <a:pt x="792" y="2114"/>
                  </a:lnTo>
                  <a:lnTo>
                    <a:pt x="810" y="2094"/>
                  </a:lnTo>
                  <a:lnTo>
                    <a:pt x="830" y="2074"/>
                  </a:lnTo>
                  <a:lnTo>
                    <a:pt x="854" y="2058"/>
                  </a:lnTo>
                  <a:lnTo>
                    <a:pt x="876" y="2044"/>
                  </a:lnTo>
                  <a:lnTo>
                    <a:pt x="902" y="2032"/>
                  </a:lnTo>
                  <a:lnTo>
                    <a:pt x="928" y="2022"/>
                  </a:lnTo>
                  <a:lnTo>
                    <a:pt x="956" y="2014"/>
                  </a:lnTo>
                  <a:lnTo>
                    <a:pt x="984" y="2010"/>
                  </a:lnTo>
                  <a:lnTo>
                    <a:pt x="1014" y="2008"/>
                  </a:lnTo>
                  <a:lnTo>
                    <a:pt x="1014" y="2008"/>
                  </a:lnTo>
                  <a:lnTo>
                    <a:pt x="1044" y="2010"/>
                  </a:lnTo>
                  <a:lnTo>
                    <a:pt x="1072" y="2014"/>
                  </a:lnTo>
                  <a:lnTo>
                    <a:pt x="1100" y="2022"/>
                  </a:lnTo>
                  <a:lnTo>
                    <a:pt x="1126" y="2032"/>
                  </a:lnTo>
                  <a:lnTo>
                    <a:pt x="1152" y="2044"/>
                  </a:lnTo>
                  <a:lnTo>
                    <a:pt x="1176" y="2058"/>
                  </a:lnTo>
                  <a:lnTo>
                    <a:pt x="1198" y="2074"/>
                  </a:lnTo>
                  <a:lnTo>
                    <a:pt x="1218" y="2094"/>
                  </a:lnTo>
                  <a:lnTo>
                    <a:pt x="1236" y="2114"/>
                  </a:lnTo>
                  <a:lnTo>
                    <a:pt x="1254" y="2136"/>
                  </a:lnTo>
                  <a:lnTo>
                    <a:pt x="1268" y="2160"/>
                  </a:lnTo>
                  <a:lnTo>
                    <a:pt x="1280" y="2184"/>
                  </a:lnTo>
                  <a:lnTo>
                    <a:pt x="1290" y="2212"/>
                  </a:lnTo>
                  <a:lnTo>
                    <a:pt x="1296" y="2238"/>
                  </a:lnTo>
                  <a:lnTo>
                    <a:pt x="1300" y="2268"/>
                  </a:lnTo>
                  <a:lnTo>
                    <a:pt x="1302" y="2296"/>
                  </a:lnTo>
                  <a:lnTo>
                    <a:pt x="1302" y="2296"/>
                  </a:lnTo>
                  <a:lnTo>
                    <a:pt x="1300" y="2328"/>
                  </a:lnTo>
                  <a:lnTo>
                    <a:pt x="1296" y="2360"/>
                  </a:lnTo>
                  <a:lnTo>
                    <a:pt x="1286" y="2392"/>
                  </a:lnTo>
                  <a:lnTo>
                    <a:pt x="1274" y="2422"/>
                  </a:lnTo>
                  <a:lnTo>
                    <a:pt x="1272" y="2424"/>
                  </a:lnTo>
                  <a:lnTo>
                    <a:pt x="1272" y="2424"/>
                  </a:lnTo>
                  <a:lnTo>
                    <a:pt x="1258" y="2454"/>
                  </a:lnTo>
                  <a:lnTo>
                    <a:pt x="1244" y="2486"/>
                  </a:lnTo>
                  <a:lnTo>
                    <a:pt x="1234" y="2514"/>
                  </a:lnTo>
                  <a:lnTo>
                    <a:pt x="1232" y="2524"/>
                  </a:lnTo>
                  <a:lnTo>
                    <a:pt x="1230" y="2534"/>
                  </a:lnTo>
                  <a:lnTo>
                    <a:pt x="1230" y="2534"/>
                  </a:lnTo>
                  <a:lnTo>
                    <a:pt x="1230" y="2542"/>
                  </a:lnTo>
                  <a:lnTo>
                    <a:pt x="1232" y="2550"/>
                  </a:lnTo>
                  <a:lnTo>
                    <a:pt x="1236" y="2558"/>
                  </a:lnTo>
                  <a:lnTo>
                    <a:pt x="1240" y="2566"/>
                  </a:lnTo>
                  <a:lnTo>
                    <a:pt x="1248" y="2574"/>
                  </a:lnTo>
                  <a:lnTo>
                    <a:pt x="1258" y="2578"/>
                  </a:lnTo>
                  <a:lnTo>
                    <a:pt x="1272" y="2582"/>
                  </a:lnTo>
                  <a:lnTo>
                    <a:pt x="1290" y="2584"/>
                  </a:lnTo>
                  <a:lnTo>
                    <a:pt x="2008" y="2584"/>
                  </a:lnTo>
                  <a:lnTo>
                    <a:pt x="2008" y="1866"/>
                  </a:lnTo>
                  <a:lnTo>
                    <a:pt x="2008" y="1866"/>
                  </a:lnTo>
                  <a:lnTo>
                    <a:pt x="2010" y="1846"/>
                  </a:lnTo>
                  <a:lnTo>
                    <a:pt x="2012" y="1828"/>
                  </a:lnTo>
                  <a:lnTo>
                    <a:pt x="2016" y="1812"/>
                  </a:lnTo>
                  <a:lnTo>
                    <a:pt x="2022" y="1796"/>
                  </a:lnTo>
                  <a:lnTo>
                    <a:pt x="2028" y="1780"/>
                  </a:lnTo>
                  <a:lnTo>
                    <a:pt x="2036" y="1768"/>
                  </a:lnTo>
                  <a:lnTo>
                    <a:pt x="2046" y="1756"/>
                  </a:lnTo>
                  <a:lnTo>
                    <a:pt x="2056" y="1744"/>
                  </a:lnTo>
                  <a:lnTo>
                    <a:pt x="2068" y="1736"/>
                  </a:lnTo>
                  <a:lnTo>
                    <a:pt x="2080" y="1726"/>
                  </a:lnTo>
                  <a:lnTo>
                    <a:pt x="2092" y="1720"/>
                  </a:lnTo>
                  <a:lnTo>
                    <a:pt x="2106" y="1714"/>
                  </a:lnTo>
                  <a:lnTo>
                    <a:pt x="2120" y="1710"/>
                  </a:lnTo>
                  <a:lnTo>
                    <a:pt x="2134" y="1706"/>
                  </a:lnTo>
                  <a:lnTo>
                    <a:pt x="2148" y="1704"/>
                  </a:lnTo>
                  <a:lnTo>
                    <a:pt x="2162" y="1704"/>
                  </a:lnTo>
                  <a:lnTo>
                    <a:pt x="2162" y="1704"/>
                  </a:lnTo>
                  <a:lnTo>
                    <a:pt x="2184" y="1706"/>
                  </a:lnTo>
                  <a:lnTo>
                    <a:pt x="2206" y="1710"/>
                  </a:lnTo>
                  <a:lnTo>
                    <a:pt x="2228" y="1718"/>
                  </a:lnTo>
                  <a:lnTo>
                    <a:pt x="2252" y="1726"/>
                  </a:lnTo>
                  <a:lnTo>
                    <a:pt x="2292" y="1744"/>
                  </a:lnTo>
                  <a:lnTo>
                    <a:pt x="2320" y="1758"/>
                  </a:lnTo>
                  <a:lnTo>
                    <a:pt x="2320" y="1758"/>
                  </a:lnTo>
                  <a:lnTo>
                    <a:pt x="2340" y="1766"/>
                  </a:lnTo>
                  <a:lnTo>
                    <a:pt x="2358" y="1772"/>
                  </a:lnTo>
                  <a:lnTo>
                    <a:pt x="2378" y="1774"/>
                  </a:lnTo>
                  <a:lnTo>
                    <a:pt x="2398" y="1776"/>
                  </a:lnTo>
                  <a:lnTo>
                    <a:pt x="2398" y="1776"/>
                  </a:lnTo>
                  <a:lnTo>
                    <a:pt x="2418" y="1774"/>
                  </a:lnTo>
                  <a:lnTo>
                    <a:pt x="2436" y="1772"/>
                  </a:lnTo>
                  <a:lnTo>
                    <a:pt x="2454" y="1768"/>
                  </a:lnTo>
                  <a:lnTo>
                    <a:pt x="2470" y="1760"/>
                  </a:lnTo>
                  <a:lnTo>
                    <a:pt x="2486" y="1754"/>
                  </a:lnTo>
                  <a:lnTo>
                    <a:pt x="2502" y="1744"/>
                  </a:lnTo>
                  <a:lnTo>
                    <a:pt x="2516" y="1734"/>
                  </a:lnTo>
                  <a:lnTo>
                    <a:pt x="2530" y="1722"/>
                  </a:lnTo>
                  <a:lnTo>
                    <a:pt x="2542" y="1708"/>
                  </a:lnTo>
                  <a:lnTo>
                    <a:pt x="2552" y="1694"/>
                  </a:lnTo>
                  <a:lnTo>
                    <a:pt x="2562" y="1678"/>
                  </a:lnTo>
                  <a:lnTo>
                    <a:pt x="2570" y="1662"/>
                  </a:lnTo>
                  <a:lnTo>
                    <a:pt x="2576" y="1646"/>
                  </a:lnTo>
                  <a:lnTo>
                    <a:pt x="2580" y="1628"/>
                  </a:lnTo>
                  <a:lnTo>
                    <a:pt x="2582" y="1610"/>
                  </a:lnTo>
                  <a:lnTo>
                    <a:pt x="2584" y="1590"/>
                  </a:lnTo>
                  <a:lnTo>
                    <a:pt x="2584" y="1590"/>
                  </a:lnTo>
                  <a:lnTo>
                    <a:pt x="2582" y="1572"/>
                  </a:lnTo>
                  <a:lnTo>
                    <a:pt x="2580" y="1554"/>
                  </a:lnTo>
                  <a:lnTo>
                    <a:pt x="2576" y="1536"/>
                  </a:lnTo>
                  <a:lnTo>
                    <a:pt x="2570" y="1518"/>
                  </a:lnTo>
                  <a:lnTo>
                    <a:pt x="2562" y="1502"/>
                  </a:lnTo>
                  <a:lnTo>
                    <a:pt x="2552" y="1488"/>
                  </a:lnTo>
                  <a:lnTo>
                    <a:pt x="2542" y="1472"/>
                  </a:lnTo>
                  <a:lnTo>
                    <a:pt x="2530" y="1460"/>
                  </a:lnTo>
                  <a:lnTo>
                    <a:pt x="2516" y="1448"/>
                  </a:lnTo>
                  <a:lnTo>
                    <a:pt x="2502" y="1438"/>
                  </a:lnTo>
                  <a:lnTo>
                    <a:pt x="2486" y="1428"/>
                  </a:lnTo>
                  <a:lnTo>
                    <a:pt x="2470" y="1420"/>
                  </a:lnTo>
                  <a:lnTo>
                    <a:pt x="2454" y="1414"/>
                  </a:lnTo>
                  <a:lnTo>
                    <a:pt x="2436" y="1410"/>
                  </a:lnTo>
                  <a:lnTo>
                    <a:pt x="2418" y="1406"/>
                  </a:lnTo>
                  <a:lnTo>
                    <a:pt x="2398" y="1406"/>
                  </a:lnTo>
                  <a:lnTo>
                    <a:pt x="2398" y="1406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0ABF706-2879-5F69-1012-542B45929413}"/>
                </a:ext>
              </a:extLst>
            </p:cNvPr>
            <p:cNvGrpSpPr/>
            <p:nvPr/>
          </p:nvGrpSpPr>
          <p:grpSpPr>
            <a:xfrm>
              <a:off x="5164400" y="2669303"/>
              <a:ext cx="279766" cy="293454"/>
              <a:chOff x="2847975" y="6135688"/>
              <a:chExt cx="811213" cy="850900"/>
            </a:xfrm>
            <a:noFill/>
          </p:grpSpPr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0AE15414-423A-6D8A-7617-75F4A5641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49A80C7A-B768-A3F3-5571-07DE36F747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E42EE693-FCDC-BA10-79B7-937DA4E036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90DCCBE-CC42-87CB-EEDE-C1E409204654}"/>
              </a:ext>
            </a:extLst>
          </p:cNvPr>
          <p:cNvGrpSpPr/>
          <p:nvPr/>
        </p:nvGrpSpPr>
        <p:grpSpPr>
          <a:xfrm>
            <a:off x="5246726" y="3756338"/>
            <a:ext cx="1698553" cy="1698553"/>
            <a:chOff x="3935044" y="2945794"/>
            <a:chExt cx="1273915" cy="1273915"/>
          </a:xfrm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6227DA85-22C1-3453-7074-29DA3B6A399E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3935044" y="2945794"/>
              <a:ext cx="1273915" cy="1273915"/>
            </a:xfrm>
            <a:custGeom>
              <a:avLst/>
              <a:gdLst>
                <a:gd name="T0" fmla="*/ 2320 w 2584"/>
                <a:gd name="T1" fmla="*/ 1424 h 2584"/>
                <a:gd name="T2" fmla="*/ 2184 w 2584"/>
                <a:gd name="T3" fmla="*/ 1476 h 2584"/>
                <a:gd name="T4" fmla="*/ 2106 w 2584"/>
                <a:gd name="T5" fmla="*/ 1468 h 2584"/>
                <a:gd name="T6" fmla="*/ 2036 w 2584"/>
                <a:gd name="T7" fmla="*/ 1414 h 2584"/>
                <a:gd name="T8" fmla="*/ 2008 w 2584"/>
                <a:gd name="T9" fmla="*/ 1316 h 2584"/>
                <a:gd name="T10" fmla="*/ 1234 w 2584"/>
                <a:gd name="T11" fmla="*/ 568 h 2584"/>
                <a:gd name="T12" fmla="*/ 1158 w 2584"/>
                <a:gd name="T13" fmla="*/ 516 h 2584"/>
                <a:gd name="T14" fmla="*/ 1128 w 2584"/>
                <a:gd name="T15" fmla="*/ 436 h 2584"/>
                <a:gd name="T16" fmla="*/ 1150 w 2584"/>
                <a:gd name="T17" fmla="*/ 332 h 2584"/>
                <a:gd name="T18" fmla="*/ 1198 w 2584"/>
                <a:gd name="T19" fmla="*/ 206 h 2584"/>
                <a:gd name="T20" fmla="*/ 1184 w 2584"/>
                <a:gd name="T21" fmla="*/ 114 h 2584"/>
                <a:gd name="T22" fmla="*/ 1118 w 2584"/>
                <a:gd name="T23" fmla="*/ 32 h 2584"/>
                <a:gd name="T24" fmla="*/ 1014 w 2584"/>
                <a:gd name="T25" fmla="*/ 0 h 2584"/>
                <a:gd name="T26" fmla="*/ 926 w 2584"/>
                <a:gd name="T27" fmla="*/ 22 h 2584"/>
                <a:gd name="T28" fmla="*/ 852 w 2584"/>
                <a:gd name="T29" fmla="*/ 98 h 2584"/>
                <a:gd name="T30" fmla="*/ 830 w 2584"/>
                <a:gd name="T31" fmla="*/ 186 h 2584"/>
                <a:gd name="T32" fmla="*/ 862 w 2584"/>
                <a:gd name="T33" fmla="*/ 292 h 2584"/>
                <a:gd name="T34" fmla="*/ 902 w 2584"/>
                <a:gd name="T35" fmla="*/ 422 h 2584"/>
                <a:gd name="T36" fmla="*/ 878 w 2584"/>
                <a:gd name="T37" fmla="*/ 504 h 2584"/>
                <a:gd name="T38" fmla="*/ 810 w 2584"/>
                <a:gd name="T39" fmla="*/ 562 h 2584"/>
                <a:gd name="T40" fmla="*/ 0 w 2584"/>
                <a:gd name="T41" fmla="*/ 1314 h 2584"/>
                <a:gd name="T42" fmla="*/ 26 w 2584"/>
                <a:gd name="T43" fmla="*/ 1368 h 2584"/>
                <a:gd name="T44" fmla="*/ 70 w 2584"/>
                <a:gd name="T45" fmla="*/ 1370 h 2584"/>
                <a:gd name="T46" fmla="*/ 192 w 2584"/>
                <a:gd name="T47" fmla="*/ 1318 h 2584"/>
                <a:gd name="T48" fmla="*/ 346 w 2584"/>
                <a:gd name="T49" fmla="*/ 1308 h 2584"/>
                <a:gd name="T50" fmla="*/ 490 w 2584"/>
                <a:gd name="T51" fmla="*/ 1386 h 2584"/>
                <a:gd name="T52" fmla="*/ 570 w 2584"/>
                <a:gd name="T53" fmla="*/ 1532 h 2584"/>
                <a:gd name="T54" fmla="*/ 562 w 2584"/>
                <a:gd name="T55" fmla="*/ 1676 h 2584"/>
                <a:gd name="T56" fmla="*/ 470 w 2584"/>
                <a:gd name="T57" fmla="*/ 1812 h 2584"/>
                <a:gd name="T58" fmla="*/ 316 w 2584"/>
                <a:gd name="T59" fmla="*/ 1878 h 2584"/>
                <a:gd name="T60" fmla="*/ 162 w 2584"/>
                <a:gd name="T61" fmla="*/ 1850 h 2584"/>
                <a:gd name="T62" fmla="*/ 60 w 2584"/>
                <a:gd name="T63" fmla="*/ 1808 h 2584"/>
                <a:gd name="T64" fmla="*/ 18 w 2584"/>
                <a:gd name="T65" fmla="*/ 1816 h 2584"/>
                <a:gd name="T66" fmla="*/ 738 w 2584"/>
                <a:gd name="T67" fmla="*/ 2584 h 2584"/>
                <a:gd name="T68" fmla="*/ 792 w 2584"/>
                <a:gd name="T69" fmla="*/ 2558 h 2584"/>
                <a:gd name="T70" fmla="*/ 794 w 2584"/>
                <a:gd name="T71" fmla="*/ 2514 h 2584"/>
                <a:gd name="T72" fmla="*/ 742 w 2584"/>
                <a:gd name="T73" fmla="*/ 2392 h 2584"/>
                <a:gd name="T74" fmla="*/ 732 w 2584"/>
                <a:gd name="T75" fmla="*/ 2238 h 2584"/>
                <a:gd name="T76" fmla="*/ 810 w 2584"/>
                <a:gd name="T77" fmla="*/ 2094 h 2584"/>
                <a:gd name="T78" fmla="*/ 956 w 2584"/>
                <a:gd name="T79" fmla="*/ 2014 h 2584"/>
                <a:gd name="T80" fmla="*/ 1100 w 2584"/>
                <a:gd name="T81" fmla="*/ 2022 h 2584"/>
                <a:gd name="T82" fmla="*/ 1236 w 2584"/>
                <a:gd name="T83" fmla="*/ 2114 h 2584"/>
                <a:gd name="T84" fmla="*/ 1300 w 2584"/>
                <a:gd name="T85" fmla="*/ 2268 h 2584"/>
                <a:gd name="T86" fmla="*/ 1274 w 2584"/>
                <a:gd name="T87" fmla="*/ 2422 h 2584"/>
                <a:gd name="T88" fmla="*/ 1232 w 2584"/>
                <a:gd name="T89" fmla="*/ 2524 h 2584"/>
                <a:gd name="T90" fmla="*/ 1240 w 2584"/>
                <a:gd name="T91" fmla="*/ 2566 h 2584"/>
                <a:gd name="T92" fmla="*/ 2008 w 2584"/>
                <a:gd name="T93" fmla="*/ 1866 h 2584"/>
                <a:gd name="T94" fmla="*/ 2028 w 2584"/>
                <a:gd name="T95" fmla="*/ 1780 h 2584"/>
                <a:gd name="T96" fmla="*/ 2092 w 2584"/>
                <a:gd name="T97" fmla="*/ 1720 h 2584"/>
                <a:gd name="T98" fmla="*/ 2162 w 2584"/>
                <a:gd name="T99" fmla="*/ 1704 h 2584"/>
                <a:gd name="T100" fmla="*/ 2320 w 2584"/>
                <a:gd name="T101" fmla="*/ 1758 h 2584"/>
                <a:gd name="T102" fmla="*/ 2398 w 2584"/>
                <a:gd name="T103" fmla="*/ 1776 h 2584"/>
                <a:gd name="T104" fmla="*/ 2502 w 2584"/>
                <a:gd name="T105" fmla="*/ 1744 h 2584"/>
                <a:gd name="T106" fmla="*/ 2570 w 2584"/>
                <a:gd name="T107" fmla="*/ 1662 h 2584"/>
                <a:gd name="T108" fmla="*/ 2582 w 2584"/>
                <a:gd name="T109" fmla="*/ 1572 h 2584"/>
                <a:gd name="T110" fmla="*/ 2542 w 2584"/>
                <a:gd name="T111" fmla="*/ 1472 h 2584"/>
                <a:gd name="T112" fmla="*/ 2454 w 2584"/>
                <a:gd name="T113" fmla="*/ 1414 h 2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84" h="2584">
                  <a:moveTo>
                    <a:pt x="2398" y="1406"/>
                  </a:moveTo>
                  <a:lnTo>
                    <a:pt x="2398" y="1406"/>
                  </a:lnTo>
                  <a:lnTo>
                    <a:pt x="2378" y="1406"/>
                  </a:lnTo>
                  <a:lnTo>
                    <a:pt x="2358" y="1410"/>
                  </a:lnTo>
                  <a:lnTo>
                    <a:pt x="2340" y="1416"/>
                  </a:lnTo>
                  <a:lnTo>
                    <a:pt x="2320" y="1424"/>
                  </a:lnTo>
                  <a:lnTo>
                    <a:pt x="2320" y="1424"/>
                  </a:lnTo>
                  <a:lnTo>
                    <a:pt x="2292" y="1438"/>
                  </a:lnTo>
                  <a:lnTo>
                    <a:pt x="2252" y="1456"/>
                  </a:lnTo>
                  <a:lnTo>
                    <a:pt x="2228" y="1464"/>
                  </a:lnTo>
                  <a:lnTo>
                    <a:pt x="2206" y="1470"/>
                  </a:lnTo>
                  <a:lnTo>
                    <a:pt x="2184" y="1476"/>
                  </a:lnTo>
                  <a:lnTo>
                    <a:pt x="2162" y="1478"/>
                  </a:lnTo>
                  <a:lnTo>
                    <a:pt x="2162" y="1478"/>
                  </a:lnTo>
                  <a:lnTo>
                    <a:pt x="2148" y="1476"/>
                  </a:lnTo>
                  <a:lnTo>
                    <a:pt x="2134" y="1474"/>
                  </a:lnTo>
                  <a:lnTo>
                    <a:pt x="2120" y="1472"/>
                  </a:lnTo>
                  <a:lnTo>
                    <a:pt x="2106" y="1468"/>
                  </a:lnTo>
                  <a:lnTo>
                    <a:pt x="2092" y="1462"/>
                  </a:lnTo>
                  <a:lnTo>
                    <a:pt x="2080" y="1454"/>
                  </a:lnTo>
                  <a:lnTo>
                    <a:pt x="2068" y="1446"/>
                  </a:lnTo>
                  <a:lnTo>
                    <a:pt x="2056" y="1436"/>
                  </a:lnTo>
                  <a:lnTo>
                    <a:pt x="2046" y="1426"/>
                  </a:lnTo>
                  <a:lnTo>
                    <a:pt x="2036" y="1414"/>
                  </a:lnTo>
                  <a:lnTo>
                    <a:pt x="2028" y="1400"/>
                  </a:lnTo>
                  <a:lnTo>
                    <a:pt x="2022" y="1386"/>
                  </a:lnTo>
                  <a:lnTo>
                    <a:pt x="2016" y="1370"/>
                  </a:lnTo>
                  <a:lnTo>
                    <a:pt x="2012" y="1352"/>
                  </a:lnTo>
                  <a:lnTo>
                    <a:pt x="2010" y="1334"/>
                  </a:lnTo>
                  <a:lnTo>
                    <a:pt x="2008" y="1316"/>
                  </a:lnTo>
                  <a:lnTo>
                    <a:pt x="2008" y="576"/>
                  </a:lnTo>
                  <a:lnTo>
                    <a:pt x="1290" y="576"/>
                  </a:lnTo>
                  <a:lnTo>
                    <a:pt x="1290" y="576"/>
                  </a:lnTo>
                  <a:lnTo>
                    <a:pt x="1270" y="576"/>
                  </a:lnTo>
                  <a:lnTo>
                    <a:pt x="1252" y="572"/>
                  </a:lnTo>
                  <a:lnTo>
                    <a:pt x="1234" y="568"/>
                  </a:lnTo>
                  <a:lnTo>
                    <a:pt x="1220" y="562"/>
                  </a:lnTo>
                  <a:lnTo>
                    <a:pt x="1204" y="556"/>
                  </a:lnTo>
                  <a:lnTo>
                    <a:pt x="1192" y="548"/>
                  </a:lnTo>
                  <a:lnTo>
                    <a:pt x="1180" y="538"/>
                  </a:lnTo>
                  <a:lnTo>
                    <a:pt x="1168" y="528"/>
                  </a:lnTo>
                  <a:lnTo>
                    <a:pt x="1158" y="516"/>
                  </a:lnTo>
                  <a:lnTo>
                    <a:pt x="1150" y="504"/>
                  </a:lnTo>
                  <a:lnTo>
                    <a:pt x="1144" y="492"/>
                  </a:lnTo>
                  <a:lnTo>
                    <a:pt x="1138" y="478"/>
                  </a:lnTo>
                  <a:lnTo>
                    <a:pt x="1132" y="464"/>
                  </a:lnTo>
                  <a:lnTo>
                    <a:pt x="1130" y="450"/>
                  </a:lnTo>
                  <a:lnTo>
                    <a:pt x="1128" y="436"/>
                  </a:lnTo>
                  <a:lnTo>
                    <a:pt x="1128" y="422"/>
                  </a:lnTo>
                  <a:lnTo>
                    <a:pt x="1128" y="422"/>
                  </a:lnTo>
                  <a:lnTo>
                    <a:pt x="1128" y="402"/>
                  </a:lnTo>
                  <a:lnTo>
                    <a:pt x="1134" y="378"/>
                  </a:lnTo>
                  <a:lnTo>
                    <a:pt x="1140" y="356"/>
                  </a:lnTo>
                  <a:lnTo>
                    <a:pt x="1150" y="332"/>
                  </a:lnTo>
                  <a:lnTo>
                    <a:pt x="1168" y="292"/>
                  </a:lnTo>
                  <a:lnTo>
                    <a:pt x="1182" y="264"/>
                  </a:lnTo>
                  <a:lnTo>
                    <a:pt x="1182" y="264"/>
                  </a:lnTo>
                  <a:lnTo>
                    <a:pt x="1190" y="246"/>
                  </a:lnTo>
                  <a:lnTo>
                    <a:pt x="1194" y="226"/>
                  </a:lnTo>
                  <a:lnTo>
                    <a:pt x="1198" y="206"/>
                  </a:lnTo>
                  <a:lnTo>
                    <a:pt x="1200" y="186"/>
                  </a:lnTo>
                  <a:lnTo>
                    <a:pt x="1200" y="186"/>
                  </a:lnTo>
                  <a:lnTo>
                    <a:pt x="1198" y="166"/>
                  </a:lnTo>
                  <a:lnTo>
                    <a:pt x="1196" y="148"/>
                  </a:lnTo>
                  <a:lnTo>
                    <a:pt x="1190" y="130"/>
                  </a:lnTo>
                  <a:lnTo>
                    <a:pt x="1184" y="114"/>
                  </a:lnTo>
                  <a:lnTo>
                    <a:pt x="1176" y="98"/>
                  </a:lnTo>
                  <a:lnTo>
                    <a:pt x="1168" y="82"/>
                  </a:lnTo>
                  <a:lnTo>
                    <a:pt x="1156" y="68"/>
                  </a:lnTo>
                  <a:lnTo>
                    <a:pt x="1144" y="54"/>
                  </a:lnTo>
                  <a:lnTo>
                    <a:pt x="1132" y="42"/>
                  </a:lnTo>
                  <a:lnTo>
                    <a:pt x="1118" y="32"/>
                  </a:lnTo>
                  <a:lnTo>
                    <a:pt x="1102" y="22"/>
                  </a:lnTo>
                  <a:lnTo>
                    <a:pt x="1086" y="16"/>
                  </a:lnTo>
                  <a:lnTo>
                    <a:pt x="1070" y="8"/>
                  </a:lnTo>
                  <a:lnTo>
                    <a:pt x="1052" y="4"/>
                  </a:lnTo>
                  <a:lnTo>
                    <a:pt x="1032" y="2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996" y="2"/>
                  </a:lnTo>
                  <a:lnTo>
                    <a:pt x="976" y="4"/>
                  </a:lnTo>
                  <a:lnTo>
                    <a:pt x="960" y="8"/>
                  </a:lnTo>
                  <a:lnTo>
                    <a:pt x="942" y="16"/>
                  </a:lnTo>
                  <a:lnTo>
                    <a:pt x="926" y="22"/>
                  </a:lnTo>
                  <a:lnTo>
                    <a:pt x="910" y="32"/>
                  </a:lnTo>
                  <a:lnTo>
                    <a:pt x="896" y="42"/>
                  </a:lnTo>
                  <a:lnTo>
                    <a:pt x="884" y="54"/>
                  </a:lnTo>
                  <a:lnTo>
                    <a:pt x="872" y="68"/>
                  </a:lnTo>
                  <a:lnTo>
                    <a:pt x="860" y="82"/>
                  </a:lnTo>
                  <a:lnTo>
                    <a:pt x="852" y="98"/>
                  </a:lnTo>
                  <a:lnTo>
                    <a:pt x="844" y="114"/>
                  </a:lnTo>
                  <a:lnTo>
                    <a:pt x="838" y="130"/>
                  </a:lnTo>
                  <a:lnTo>
                    <a:pt x="832" y="148"/>
                  </a:lnTo>
                  <a:lnTo>
                    <a:pt x="830" y="166"/>
                  </a:lnTo>
                  <a:lnTo>
                    <a:pt x="830" y="186"/>
                  </a:lnTo>
                  <a:lnTo>
                    <a:pt x="830" y="186"/>
                  </a:lnTo>
                  <a:lnTo>
                    <a:pt x="830" y="206"/>
                  </a:lnTo>
                  <a:lnTo>
                    <a:pt x="834" y="226"/>
                  </a:lnTo>
                  <a:lnTo>
                    <a:pt x="840" y="246"/>
                  </a:lnTo>
                  <a:lnTo>
                    <a:pt x="846" y="264"/>
                  </a:lnTo>
                  <a:lnTo>
                    <a:pt x="846" y="264"/>
                  </a:lnTo>
                  <a:lnTo>
                    <a:pt x="862" y="292"/>
                  </a:lnTo>
                  <a:lnTo>
                    <a:pt x="880" y="332"/>
                  </a:lnTo>
                  <a:lnTo>
                    <a:pt x="888" y="356"/>
                  </a:lnTo>
                  <a:lnTo>
                    <a:pt x="894" y="378"/>
                  </a:lnTo>
                  <a:lnTo>
                    <a:pt x="900" y="402"/>
                  </a:lnTo>
                  <a:lnTo>
                    <a:pt x="902" y="422"/>
                  </a:lnTo>
                  <a:lnTo>
                    <a:pt x="902" y="422"/>
                  </a:lnTo>
                  <a:lnTo>
                    <a:pt x="900" y="436"/>
                  </a:lnTo>
                  <a:lnTo>
                    <a:pt x="898" y="450"/>
                  </a:lnTo>
                  <a:lnTo>
                    <a:pt x="896" y="464"/>
                  </a:lnTo>
                  <a:lnTo>
                    <a:pt x="890" y="478"/>
                  </a:lnTo>
                  <a:lnTo>
                    <a:pt x="884" y="492"/>
                  </a:lnTo>
                  <a:lnTo>
                    <a:pt x="878" y="504"/>
                  </a:lnTo>
                  <a:lnTo>
                    <a:pt x="870" y="516"/>
                  </a:lnTo>
                  <a:lnTo>
                    <a:pt x="860" y="528"/>
                  </a:lnTo>
                  <a:lnTo>
                    <a:pt x="850" y="538"/>
                  </a:lnTo>
                  <a:lnTo>
                    <a:pt x="836" y="548"/>
                  </a:lnTo>
                  <a:lnTo>
                    <a:pt x="824" y="556"/>
                  </a:lnTo>
                  <a:lnTo>
                    <a:pt x="810" y="562"/>
                  </a:lnTo>
                  <a:lnTo>
                    <a:pt x="794" y="568"/>
                  </a:lnTo>
                  <a:lnTo>
                    <a:pt x="776" y="572"/>
                  </a:lnTo>
                  <a:lnTo>
                    <a:pt x="758" y="576"/>
                  </a:lnTo>
                  <a:lnTo>
                    <a:pt x="738" y="576"/>
                  </a:lnTo>
                  <a:lnTo>
                    <a:pt x="0" y="576"/>
                  </a:lnTo>
                  <a:lnTo>
                    <a:pt x="0" y="1314"/>
                  </a:lnTo>
                  <a:lnTo>
                    <a:pt x="0" y="1314"/>
                  </a:lnTo>
                  <a:lnTo>
                    <a:pt x="2" y="1332"/>
                  </a:lnTo>
                  <a:lnTo>
                    <a:pt x="6" y="1346"/>
                  </a:lnTo>
                  <a:lnTo>
                    <a:pt x="10" y="1356"/>
                  </a:lnTo>
                  <a:lnTo>
                    <a:pt x="18" y="1364"/>
                  </a:lnTo>
                  <a:lnTo>
                    <a:pt x="26" y="1368"/>
                  </a:lnTo>
                  <a:lnTo>
                    <a:pt x="34" y="1372"/>
                  </a:lnTo>
                  <a:lnTo>
                    <a:pt x="42" y="1374"/>
                  </a:lnTo>
                  <a:lnTo>
                    <a:pt x="50" y="1374"/>
                  </a:lnTo>
                  <a:lnTo>
                    <a:pt x="50" y="1374"/>
                  </a:lnTo>
                  <a:lnTo>
                    <a:pt x="60" y="1374"/>
                  </a:lnTo>
                  <a:lnTo>
                    <a:pt x="70" y="1370"/>
                  </a:lnTo>
                  <a:lnTo>
                    <a:pt x="98" y="1360"/>
                  </a:lnTo>
                  <a:lnTo>
                    <a:pt x="130" y="1346"/>
                  </a:lnTo>
                  <a:lnTo>
                    <a:pt x="160" y="1332"/>
                  </a:lnTo>
                  <a:lnTo>
                    <a:pt x="162" y="1330"/>
                  </a:lnTo>
                  <a:lnTo>
                    <a:pt x="162" y="1330"/>
                  </a:lnTo>
                  <a:lnTo>
                    <a:pt x="192" y="1318"/>
                  </a:lnTo>
                  <a:lnTo>
                    <a:pt x="224" y="1310"/>
                  </a:lnTo>
                  <a:lnTo>
                    <a:pt x="256" y="1304"/>
                  </a:lnTo>
                  <a:lnTo>
                    <a:pt x="288" y="1302"/>
                  </a:lnTo>
                  <a:lnTo>
                    <a:pt x="288" y="1302"/>
                  </a:lnTo>
                  <a:lnTo>
                    <a:pt x="316" y="1304"/>
                  </a:lnTo>
                  <a:lnTo>
                    <a:pt x="346" y="1308"/>
                  </a:lnTo>
                  <a:lnTo>
                    <a:pt x="372" y="1314"/>
                  </a:lnTo>
                  <a:lnTo>
                    <a:pt x="400" y="1324"/>
                  </a:lnTo>
                  <a:lnTo>
                    <a:pt x="424" y="1336"/>
                  </a:lnTo>
                  <a:lnTo>
                    <a:pt x="448" y="1352"/>
                  </a:lnTo>
                  <a:lnTo>
                    <a:pt x="470" y="1368"/>
                  </a:lnTo>
                  <a:lnTo>
                    <a:pt x="490" y="1386"/>
                  </a:lnTo>
                  <a:lnTo>
                    <a:pt x="510" y="1406"/>
                  </a:lnTo>
                  <a:lnTo>
                    <a:pt x="526" y="1430"/>
                  </a:lnTo>
                  <a:lnTo>
                    <a:pt x="540" y="1452"/>
                  </a:lnTo>
                  <a:lnTo>
                    <a:pt x="552" y="1478"/>
                  </a:lnTo>
                  <a:lnTo>
                    <a:pt x="562" y="1504"/>
                  </a:lnTo>
                  <a:lnTo>
                    <a:pt x="570" y="1532"/>
                  </a:lnTo>
                  <a:lnTo>
                    <a:pt x="574" y="1560"/>
                  </a:lnTo>
                  <a:lnTo>
                    <a:pt x="576" y="1590"/>
                  </a:lnTo>
                  <a:lnTo>
                    <a:pt x="576" y="1590"/>
                  </a:lnTo>
                  <a:lnTo>
                    <a:pt x="574" y="1620"/>
                  </a:lnTo>
                  <a:lnTo>
                    <a:pt x="570" y="1648"/>
                  </a:lnTo>
                  <a:lnTo>
                    <a:pt x="562" y="1676"/>
                  </a:lnTo>
                  <a:lnTo>
                    <a:pt x="552" y="1702"/>
                  </a:lnTo>
                  <a:lnTo>
                    <a:pt x="540" y="1728"/>
                  </a:lnTo>
                  <a:lnTo>
                    <a:pt x="526" y="1752"/>
                  </a:lnTo>
                  <a:lnTo>
                    <a:pt x="510" y="1774"/>
                  </a:lnTo>
                  <a:lnTo>
                    <a:pt x="490" y="1794"/>
                  </a:lnTo>
                  <a:lnTo>
                    <a:pt x="470" y="1812"/>
                  </a:lnTo>
                  <a:lnTo>
                    <a:pt x="448" y="1830"/>
                  </a:lnTo>
                  <a:lnTo>
                    <a:pt x="424" y="1844"/>
                  </a:lnTo>
                  <a:lnTo>
                    <a:pt x="400" y="1856"/>
                  </a:lnTo>
                  <a:lnTo>
                    <a:pt x="372" y="1866"/>
                  </a:lnTo>
                  <a:lnTo>
                    <a:pt x="346" y="1872"/>
                  </a:lnTo>
                  <a:lnTo>
                    <a:pt x="316" y="1878"/>
                  </a:lnTo>
                  <a:lnTo>
                    <a:pt x="288" y="1878"/>
                  </a:lnTo>
                  <a:lnTo>
                    <a:pt x="288" y="1878"/>
                  </a:lnTo>
                  <a:lnTo>
                    <a:pt x="256" y="1876"/>
                  </a:lnTo>
                  <a:lnTo>
                    <a:pt x="224" y="1872"/>
                  </a:lnTo>
                  <a:lnTo>
                    <a:pt x="192" y="1862"/>
                  </a:lnTo>
                  <a:lnTo>
                    <a:pt x="162" y="1850"/>
                  </a:lnTo>
                  <a:lnTo>
                    <a:pt x="160" y="1848"/>
                  </a:lnTo>
                  <a:lnTo>
                    <a:pt x="160" y="1848"/>
                  </a:lnTo>
                  <a:lnTo>
                    <a:pt x="130" y="1834"/>
                  </a:lnTo>
                  <a:lnTo>
                    <a:pt x="98" y="1820"/>
                  </a:lnTo>
                  <a:lnTo>
                    <a:pt x="70" y="1810"/>
                  </a:lnTo>
                  <a:lnTo>
                    <a:pt x="60" y="1808"/>
                  </a:lnTo>
                  <a:lnTo>
                    <a:pt x="50" y="1806"/>
                  </a:lnTo>
                  <a:lnTo>
                    <a:pt x="50" y="1806"/>
                  </a:lnTo>
                  <a:lnTo>
                    <a:pt x="42" y="1806"/>
                  </a:lnTo>
                  <a:lnTo>
                    <a:pt x="34" y="1808"/>
                  </a:lnTo>
                  <a:lnTo>
                    <a:pt x="26" y="1812"/>
                  </a:lnTo>
                  <a:lnTo>
                    <a:pt x="18" y="1816"/>
                  </a:lnTo>
                  <a:lnTo>
                    <a:pt x="10" y="1824"/>
                  </a:lnTo>
                  <a:lnTo>
                    <a:pt x="6" y="1834"/>
                  </a:lnTo>
                  <a:lnTo>
                    <a:pt x="2" y="1848"/>
                  </a:lnTo>
                  <a:lnTo>
                    <a:pt x="0" y="1866"/>
                  </a:lnTo>
                  <a:lnTo>
                    <a:pt x="0" y="2584"/>
                  </a:lnTo>
                  <a:lnTo>
                    <a:pt x="738" y="2584"/>
                  </a:lnTo>
                  <a:lnTo>
                    <a:pt x="738" y="2584"/>
                  </a:lnTo>
                  <a:lnTo>
                    <a:pt x="756" y="2582"/>
                  </a:lnTo>
                  <a:lnTo>
                    <a:pt x="770" y="2578"/>
                  </a:lnTo>
                  <a:lnTo>
                    <a:pt x="780" y="2574"/>
                  </a:lnTo>
                  <a:lnTo>
                    <a:pt x="788" y="2566"/>
                  </a:lnTo>
                  <a:lnTo>
                    <a:pt x="792" y="2558"/>
                  </a:lnTo>
                  <a:lnTo>
                    <a:pt x="796" y="2550"/>
                  </a:lnTo>
                  <a:lnTo>
                    <a:pt x="798" y="2542"/>
                  </a:lnTo>
                  <a:lnTo>
                    <a:pt x="798" y="2534"/>
                  </a:lnTo>
                  <a:lnTo>
                    <a:pt x="798" y="2534"/>
                  </a:lnTo>
                  <a:lnTo>
                    <a:pt x="796" y="2524"/>
                  </a:lnTo>
                  <a:lnTo>
                    <a:pt x="794" y="2514"/>
                  </a:lnTo>
                  <a:lnTo>
                    <a:pt x="784" y="2486"/>
                  </a:lnTo>
                  <a:lnTo>
                    <a:pt x="770" y="2454"/>
                  </a:lnTo>
                  <a:lnTo>
                    <a:pt x="756" y="2424"/>
                  </a:lnTo>
                  <a:lnTo>
                    <a:pt x="754" y="2422"/>
                  </a:lnTo>
                  <a:lnTo>
                    <a:pt x="754" y="2422"/>
                  </a:lnTo>
                  <a:lnTo>
                    <a:pt x="742" y="2392"/>
                  </a:lnTo>
                  <a:lnTo>
                    <a:pt x="732" y="2360"/>
                  </a:lnTo>
                  <a:lnTo>
                    <a:pt x="728" y="2328"/>
                  </a:lnTo>
                  <a:lnTo>
                    <a:pt x="726" y="2296"/>
                  </a:lnTo>
                  <a:lnTo>
                    <a:pt x="726" y="2296"/>
                  </a:lnTo>
                  <a:lnTo>
                    <a:pt x="728" y="2268"/>
                  </a:lnTo>
                  <a:lnTo>
                    <a:pt x="732" y="2238"/>
                  </a:lnTo>
                  <a:lnTo>
                    <a:pt x="738" y="2212"/>
                  </a:lnTo>
                  <a:lnTo>
                    <a:pt x="748" y="2184"/>
                  </a:lnTo>
                  <a:lnTo>
                    <a:pt x="760" y="2160"/>
                  </a:lnTo>
                  <a:lnTo>
                    <a:pt x="776" y="2136"/>
                  </a:lnTo>
                  <a:lnTo>
                    <a:pt x="792" y="2114"/>
                  </a:lnTo>
                  <a:lnTo>
                    <a:pt x="810" y="2094"/>
                  </a:lnTo>
                  <a:lnTo>
                    <a:pt x="830" y="2074"/>
                  </a:lnTo>
                  <a:lnTo>
                    <a:pt x="854" y="2058"/>
                  </a:lnTo>
                  <a:lnTo>
                    <a:pt x="876" y="2044"/>
                  </a:lnTo>
                  <a:lnTo>
                    <a:pt x="902" y="2032"/>
                  </a:lnTo>
                  <a:lnTo>
                    <a:pt x="928" y="2022"/>
                  </a:lnTo>
                  <a:lnTo>
                    <a:pt x="956" y="2014"/>
                  </a:lnTo>
                  <a:lnTo>
                    <a:pt x="984" y="2010"/>
                  </a:lnTo>
                  <a:lnTo>
                    <a:pt x="1014" y="2008"/>
                  </a:lnTo>
                  <a:lnTo>
                    <a:pt x="1014" y="2008"/>
                  </a:lnTo>
                  <a:lnTo>
                    <a:pt x="1044" y="2010"/>
                  </a:lnTo>
                  <a:lnTo>
                    <a:pt x="1072" y="2014"/>
                  </a:lnTo>
                  <a:lnTo>
                    <a:pt x="1100" y="2022"/>
                  </a:lnTo>
                  <a:lnTo>
                    <a:pt x="1126" y="2032"/>
                  </a:lnTo>
                  <a:lnTo>
                    <a:pt x="1152" y="2044"/>
                  </a:lnTo>
                  <a:lnTo>
                    <a:pt x="1176" y="2058"/>
                  </a:lnTo>
                  <a:lnTo>
                    <a:pt x="1198" y="2074"/>
                  </a:lnTo>
                  <a:lnTo>
                    <a:pt x="1218" y="2094"/>
                  </a:lnTo>
                  <a:lnTo>
                    <a:pt x="1236" y="2114"/>
                  </a:lnTo>
                  <a:lnTo>
                    <a:pt x="1254" y="2136"/>
                  </a:lnTo>
                  <a:lnTo>
                    <a:pt x="1268" y="2160"/>
                  </a:lnTo>
                  <a:lnTo>
                    <a:pt x="1280" y="2184"/>
                  </a:lnTo>
                  <a:lnTo>
                    <a:pt x="1290" y="2212"/>
                  </a:lnTo>
                  <a:lnTo>
                    <a:pt x="1296" y="2238"/>
                  </a:lnTo>
                  <a:lnTo>
                    <a:pt x="1300" y="2268"/>
                  </a:lnTo>
                  <a:lnTo>
                    <a:pt x="1302" y="2296"/>
                  </a:lnTo>
                  <a:lnTo>
                    <a:pt x="1302" y="2296"/>
                  </a:lnTo>
                  <a:lnTo>
                    <a:pt x="1300" y="2328"/>
                  </a:lnTo>
                  <a:lnTo>
                    <a:pt x="1296" y="2360"/>
                  </a:lnTo>
                  <a:lnTo>
                    <a:pt x="1286" y="2392"/>
                  </a:lnTo>
                  <a:lnTo>
                    <a:pt x="1274" y="2422"/>
                  </a:lnTo>
                  <a:lnTo>
                    <a:pt x="1272" y="2424"/>
                  </a:lnTo>
                  <a:lnTo>
                    <a:pt x="1272" y="2424"/>
                  </a:lnTo>
                  <a:lnTo>
                    <a:pt x="1258" y="2454"/>
                  </a:lnTo>
                  <a:lnTo>
                    <a:pt x="1244" y="2486"/>
                  </a:lnTo>
                  <a:lnTo>
                    <a:pt x="1234" y="2514"/>
                  </a:lnTo>
                  <a:lnTo>
                    <a:pt x="1232" y="2524"/>
                  </a:lnTo>
                  <a:lnTo>
                    <a:pt x="1230" y="2534"/>
                  </a:lnTo>
                  <a:lnTo>
                    <a:pt x="1230" y="2534"/>
                  </a:lnTo>
                  <a:lnTo>
                    <a:pt x="1230" y="2542"/>
                  </a:lnTo>
                  <a:lnTo>
                    <a:pt x="1232" y="2550"/>
                  </a:lnTo>
                  <a:lnTo>
                    <a:pt x="1236" y="2558"/>
                  </a:lnTo>
                  <a:lnTo>
                    <a:pt x="1240" y="2566"/>
                  </a:lnTo>
                  <a:lnTo>
                    <a:pt x="1248" y="2574"/>
                  </a:lnTo>
                  <a:lnTo>
                    <a:pt x="1258" y="2578"/>
                  </a:lnTo>
                  <a:lnTo>
                    <a:pt x="1272" y="2582"/>
                  </a:lnTo>
                  <a:lnTo>
                    <a:pt x="1290" y="2584"/>
                  </a:lnTo>
                  <a:lnTo>
                    <a:pt x="2008" y="2584"/>
                  </a:lnTo>
                  <a:lnTo>
                    <a:pt x="2008" y="1866"/>
                  </a:lnTo>
                  <a:lnTo>
                    <a:pt x="2008" y="1866"/>
                  </a:lnTo>
                  <a:lnTo>
                    <a:pt x="2010" y="1846"/>
                  </a:lnTo>
                  <a:lnTo>
                    <a:pt x="2012" y="1828"/>
                  </a:lnTo>
                  <a:lnTo>
                    <a:pt x="2016" y="1812"/>
                  </a:lnTo>
                  <a:lnTo>
                    <a:pt x="2022" y="1796"/>
                  </a:lnTo>
                  <a:lnTo>
                    <a:pt x="2028" y="1780"/>
                  </a:lnTo>
                  <a:lnTo>
                    <a:pt x="2036" y="1768"/>
                  </a:lnTo>
                  <a:lnTo>
                    <a:pt x="2046" y="1756"/>
                  </a:lnTo>
                  <a:lnTo>
                    <a:pt x="2056" y="1744"/>
                  </a:lnTo>
                  <a:lnTo>
                    <a:pt x="2068" y="1736"/>
                  </a:lnTo>
                  <a:lnTo>
                    <a:pt x="2080" y="1726"/>
                  </a:lnTo>
                  <a:lnTo>
                    <a:pt x="2092" y="1720"/>
                  </a:lnTo>
                  <a:lnTo>
                    <a:pt x="2106" y="1714"/>
                  </a:lnTo>
                  <a:lnTo>
                    <a:pt x="2120" y="1710"/>
                  </a:lnTo>
                  <a:lnTo>
                    <a:pt x="2134" y="1706"/>
                  </a:lnTo>
                  <a:lnTo>
                    <a:pt x="2148" y="1704"/>
                  </a:lnTo>
                  <a:lnTo>
                    <a:pt x="2162" y="1704"/>
                  </a:lnTo>
                  <a:lnTo>
                    <a:pt x="2162" y="1704"/>
                  </a:lnTo>
                  <a:lnTo>
                    <a:pt x="2184" y="1706"/>
                  </a:lnTo>
                  <a:lnTo>
                    <a:pt x="2206" y="1710"/>
                  </a:lnTo>
                  <a:lnTo>
                    <a:pt x="2228" y="1718"/>
                  </a:lnTo>
                  <a:lnTo>
                    <a:pt x="2252" y="1726"/>
                  </a:lnTo>
                  <a:lnTo>
                    <a:pt x="2292" y="1744"/>
                  </a:lnTo>
                  <a:lnTo>
                    <a:pt x="2320" y="1758"/>
                  </a:lnTo>
                  <a:lnTo>
                    <a:pt x="2320" y="1758"/>
                  </a:lnTo>
                  <a:lnTo>
                    <a:pt x="2340" y="1766"/>
                  </a:lnTo>
                  <a:lnTo>
                    <a:pt x="2358" y="1772"/>
                  </a:lnTo>
                  <a:lnTo>
                    <a:pt x="2378" y="1774"/>
                  </a:lnTo>
                  <a:lnTo>
                    <a:pt x="2398" y="1776"/>
                  </a:lnTo>
                  <a:lnTo>
                    <a:pt x="2398" y="1776"/>
                  </a:lnTo>
                  <a:lnTo>
                    <a:pt x="2418" y="1774"/>
                  </a:lnTo>
                  <a:lnTo>
                    <a:pt x="2436" y="1772"/>
                  </a:lnTo>
                  <a:lnTo>
                    <a:pt x="2454" y="1768"/>
                  </a:lnTo>
                  <a:lnTo>
                    <a:pt x="2470" y="1760"/>
                  </a:lnTo>
                  <a:lnTo>
                    <a:pt x="2486" y="1754"/>
                  </a:lnTo>
                  <a:lnTo>
                    <a:pt x="2502" y="1744"/>
                  </a:lnTo>
                  <a:lnTo>
                    <a:pt x="2516" y="1734"/>
                  </a:lnTo>
                  <a:lnTo>
                    <a:pt x="2530" y="1722"/>
                  </a:lnTo>
                  <a:lnTo>
                    <a:pt x="2542" y="1708"/>
                  </a:lnTo>
                  <a:lnTo>
                    <a:pt x="2552" y="1694"/>
                  </a:lnTo>
                  <a:lnTo>
                    <a:pt x="2562" y="1678"/>
                  </a:lnTo>
                  <a:lnTo>
                    <a:pt x="2570" y="1662"/>
                  </a:lnTo>
                  <a:lnTo>
                    <a:pt x="2576" y="1646"/>
                  </a:lnTo>
                  <a:lnTo>
                    <a:pt x="2580" y="1628"/>
                  </a:lnTo>
                  <a:lnTo>
                    <a:pt x="2582" y="1610"/>
                  </a:lnTo>
                  <a:lnTo>
                    <a:pt x="2584" y="1590"/>
                  </a:lnTo>
                  <a:lnTo>
                    <a:pt x="2584" y="1590"/>
                  </a:lnTo>
                  <a:lnTo>
                    <a:pt x="2582" y="1572"/>
                  </a:lnTo>
                  <a:lnTo>
                    <a:pt x="2580" y="1554"/>
                  </a:lnTo>
                  <a:lnTo>
                    <a:pt x="2576" y="1536"/>
                  </a:lnTo>
                  <a:lnTo>
                    <a:pt x="2570" y="1518"/>
                  </a:lnTo>
                  <a:lnTo>
                    <a:pt x="2562" y="1502"/>
                  </a:lnTo>
                  <a:lnTo>
                    <a:pt x="2552" y="1488"/>
                  </a:lnTo>
                  <a:lnTo>
                    <a:pt x="2542" y="1472"/>
                  </a:lnTo>
                  <a:lnTo>
                    <a:pt x="2530" y="1460"/>
                  </a:lnTo>
                  <a:lnTo>
                    <a:pt x="2516" y="1448"/>
                  </a:lnTo>
                  <a:lnTo>
                    <a:pt x="2502" y="1438"/>
                  </a:lnTo>
                  <a:lnTo>
                    <a:pt x="2486" y="1428"/>
                  </a:lnTo>
                  <a:lnTo>
                    <a:pt x="2470" y="1420"/>
                  </a:lnTo>
                  <a:lnTo>
                    <a:pt x="2454" y="1414"/>
                  </a:lnTo>
                  <a:lnTo>
                    <a:pt x="2436" y="1410"/>
                  </a:lnTo>
                  <a:lnTo>
                    <a:pt x="2418" y="1406"/>
                  </a:lnTo>
                  <a:lnTo>
                    <a:pt x="2398" y="1406"/>
                  </a:lnTo>
                  <a:lnTo>
                    <a:pt x="2398" y="1406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CC9F265-48E5-C883-6F7B-B47E9B9A6AF3}"/>
                </a:ext>
              </a:extLst>
            </p:cNvPr>
            <p:cNvGrpSpPr/>
            <p:nvPr/>
          </p:nvGrpSpPr>
          <p:grpSpPr>
            <a:xfrm>
              <a:off x="4470441" y="3399268"/>
              <a:ext cx="203120" cy="293454"/>
              <a:chOff x="6689725" y="4826000"/>
              <a:chExt cx="588963" cy="850901"/>
            </a:xfrm>
            <a:noFill/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4BB31ABC-D7C9-1F5A-A594-D7D24B1AB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Line 6">
                <a:extLst>
                  <a:ext uri="{FF2B5EF4-FFF2-40B4-BE49-F238E27FC236}">
                    <a16:creationId xmlns:a16="http://schemas.microsoft.com/office/drawing/2014/main" id="{228E1655-BFC7-F913-400F-7D6AA6CDD7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Line 7">
                <a:extLst>
                  <a:ext uri="{FF2B5EF4-FFF2-40B4-BE49-F238E27FC236}">
                    <a16:creationId xmlns:a16="http://schemas.microsoft.com/office/drawing/2014/main" id="{B4F08E31-F8FE-2043-D7D4-050DAEFBF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A3C35C4-1725-2F7F-11BA-2426A7B1EE7F}"/>
              </a:ext>
            </a:extLst>
          </p:cNvPr>
          <p:cNvGrpSpPr/>
          <p:nvPr/>
        </p:nvGrpSpPr>
        <p:grpSpPr>
          <a:xfrm>
            <a:off x="8336404" y="3984025"/>
            <a:ext cx="577427" cy="577427"/>
            <a:chOff x="5533156" y="2710411"/>
            <a:chExt cx="303402" cy="30340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6AD5846F-7465-61F1-802A-1F1335327A09}"/>
                </a:ext>
              </a:extLst>
            </p:cNvPr>
            <p:cNvSpPr/>
            <p:nvPr/>
          </p:nvSpPr>
          <p:spPr>
            <a:xfrm>
              <a:off x="5533156" y="2710411"/>
              <a:ext cx="303402" cy="303402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C7086E3-604C-F67D-D3D5-2D8758165FF8}"/>
                </a:ext>
              </a:extLst>
            </p:cNvPr>
            <p:cNvGrpSpPr/>
            <p:nvPr/>
          </p:nvGrpSpPr>
          <p:grpSpPr>
            <a:xfrm>
              <a:off x="5632494" y="2786461"/>
              <a:ext cx="104727" cy="151304"/>
              <a:chOff x="6689725" y="4826000"/>
              <a:chExt cx="588963" cy="850901"/>
            </a:xfrm>
            <a:no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F071AC4F-4DF2-7038-4711-D9987ECC1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Line 6">
                <a:extLst>
                  <a:ext uri="{FF2B5EF4-FFF2-40B4-BE49-F238E27FC236}">
                    <a16:creationId xmlns:a16="http://schemas.microsoft.com/office/drawing/2014/main" id="{DB279F31-A51B-EE96-311F-4FE90FE1A7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Line 7">
                <a:extLst>
                  <a:ext uri="{FF2B5EF4-FFF2-40B4-BE49-F238E27FC236}">
                    <a16:creationId xmlns:a16="http://schemas.microsoft.com/office/drawing/2014/main" id="{A51B62B2-FBA0-6889-BE48-94E87FA18B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5022FC0-3836-AF47-D780-D6CE60A9ABD5}"/>
              </a:ext>
            </a:extLst>
          </p:cNvPr>
          <p:cNvGrpSpPr/>
          <p:nvPr/>
        </p:nvGrpSpPr>
        <p:grpSpPr>
          <a:xfrm>
            <a:off x="3198706" y="1983005"/>
            <a:ext cx="577427" cy="577427"/>
            <a:chOff x="2616863" y="1351983"/>
            <a:chExt cx="303402" cy="303402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B3D250E-7ABE-A187-3112-D5945EACFD97}"/>
                </a:ext>
              </a:extLst>
            </p:cNvPr>
            <p:cNvSpPr/>
            <p:nvPr/>
          </p:nvSpPr>
          <p:spPr>
            <a:xfrm>
              <a:off x="2616863" y="1351983"/>
              <a:ext cx="303402" cy="303402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99F2F13-2B0C-F43F-A2DC-BF52FCEC1D0C}"/>
                </a:ext>
              </a:extLst>
            </p:cNvPr>
            <p:cNvGrpSpPr/>
            <p:nvPr/>
          </p:nvGrpSpPr>
          <p:grpSpPr>
            <a:xfrm>
              <a:off x="2692771" y="1428033"/>
              <a:ext cx="151586" cy="151304"/>
              <a:chOff x="4064000" y="6135688"/>
              <a:chExt cx="852488" cy="850900"/>
            </a:xfrm>
            <a:noFill/>
          </p:grpSpPr>
          <p:sp>
            <p:nvSpPr>
              <p:cNvPr id="37" name="Freeform 11">
                <a:extLst>
                  <a:ext uri="{FF2B5EF4-FFF2-40B4-BE49-F238E27FC236}">
                    <a16:creationId xmlns:a16="http://schemas.microsoft.com/office/drawing/2014/main" id="{99F59E51-2AD6-AD9F-391B-CED40668AF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4000" y="6135688"/>
                <a:ext cx="852488" cy="850900"/>
              </a:xfrm>
              <a:custGeom>
                <a:avLst/>
                <a:gdLst>
                  <a:gd name="T0" fmla="*/ 529 w 537"/>
                  <a:gd name="T1" fmla="*/ 80 h 536"/>
                  <a:gd name="T2" fmla="*/ 456 w 537"/>
                  <a:gd name="T3" fmla="*/ 7 h 536"/>
                  <a:gd name="T4" fmla="*/ 456 w 537"/>
                  <a:gd name="T5" fmla="*/ 7 h 536"/>
                  <a:gd name="T6" fmla="*/ 452 w 537"/>
                  <a:gd name="T7" fmla="*/ 3 h 536"/>
                  <a:gd name="T8" fmla="*/ 447 w 537"/>
                  <a:gd name="T9" fmla="*/ 1 h 536"/>
                  <a:gd name="T10" fmla="*/ 442 w 537"/>
                  <a:gd name="T11" fmla="*/ 0 h 536"/>
                  <a:gd name="T12" fmla="*/ 437 w 537"/>
                  <a:gd name="T13" fmla="*/ 0 h 536"/>
                  <a:gd name="T14" fmla="*/ 432 w 537"/>
                  <a:gd name="T15" fmla="*/ 0 h 536"/>
                  <a:gd name="T16" fmla="*/ 427 w 537"/>
                  <a:gd name="T17" fmla="*/ 2 h 536"/>
                  <a:gd name="T18" fmla="*/ 422 w 537"/>
                  <a:gd name="T19" fmla="*/ 5 h 536"/>
                  <a:gd name="T20" fmla="*/ 417 w 537"/>
                  <a:gd name="T21" fmla="*/ 8 h 536"/>
                  <a:gd name="T22" fmla="*/ 367 w 537"/>
                  <a:gd name="T23" fmla="*/ 59 h 536"/>
                  <a:gd name="T24" fmla="*/ 43 w 537"/>
                  <a:gd name="T25" fmla="*/ 383 h 536"/>
                  <a:gd name="T26" fmla="*/ 0 w 537"/>
                  <a:gd name="T27" fmla="*/ 536 h 536"/>
                  <a:gd name="T28" fmla="*/ 153 w 537"/>
                  <a:gd name="T29" fmla="*/ 494 h 536"/>
                  <a:gd name="T30" fmla="*/ 478 w 537"/>
                  <a:gd name="T31" fmla="*/ 169 h 536"/>
                  <a:gd name="T32" fmla="*/ 528 w 537"/>
                  <a:gd name="T33" fmla="*/ 119 h 536"/>
                  <a:gd name="T34" fmla="*/ 528 w 537"/>
                  <a:gd name="T35" fmla="*/ 119 h 536"/>
                  <a:gd name="T36" fmla="*/ 531 w 537"/>
                  <a:gd name="T37" fmla="*/ 115 h 536"/>
                  <a:gd name="T38" fmla="*/ 534 w 537"/>
                  <a:gd name="T39" fmla="*/ 110 h 536"/>
                  <a:gd name="T40" fmla="*/ 536 w 537"/>
                  <a:gd name="T41" fmla="*/ 105 h 536"/>
                  <a:gd name="T42" fmla="*/ 537 w 537"/>
                  <a:gd name="T43" fmla="*/ 99 h 536"/>
                  <a:gd name="T44" fmla="*/ 536 w 537"/>
                  <a:gd name="T45" fmla="*/ 94 h 536"/>
                  <a:gd name="T46" fmla="*/ 535 w 537"/>
                  <a:gd name="T47" fmla="*/ 89 h 536"/>
                  <a:gd name="T48" fmla="*/ 533 w 537"/>
                  <a:gd name="T49" fmla="*/ 85 h 536"/>
                  <a:gd name="T50" fmla="*/ 529 w 537"/>
                  <a:gd name="T51" fmla="*/ 80 h 536"/>
                  <a:gd name="T52" fmla="*/ 529 w 537"/>
                  <a:gd name="T53" fmla="*/ 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7" h="536">
                    <a:moveTo>
                      <a:pt x="529" y="80"/>
                    </a:moveTo>
                    <a:lnTo>
                      <a:pt x="456" y="7"/>
                    </a:lnTo>
                    <a:lnTo>
                      <a:pt x="456" y="7"/>
                    </a:lnTo>
                    <a:lnTo>
                      <a:pt x="452" y="3"/>
                    </a:lnTo>
                    <a:lnTo>
                      <a:pt x="447" y="1"/>
                    </a:lnTo>
                    <a:lnTo>
                      <a:pt x="442" y="0"/>
                    </a:lnTo>
                    <a:lnTo>
                      <a:pt x="437" y="0"/>
                    </a:lnTo>
                    <a:lnTo>
                      <a:pt x="432" y="0"/>
                    </a:lnTo>
                    <a:lnTo>
                      <a:pt x="427" y="2"/>
                    </a:lnTo>
                    <a:lnTo>
                      <a:pt x="422" y="5"/>
                    </a:lnTo>
                    <a:lnTo>
                      <a:pt x="417" y="8"/>
                    </a:lnTo>
                    <a:lnTo>
                      <a:pt x="367" y="59"/>
                    </a:lnTo>
                    <a:lnTo>
                      <a:pt x="43" y="383"/>
                    </a:lnTo>
                    <a:lnTo>
                      <a:pt x="0" y="536"/>
                    </a:lnTo>
                    <a:lnTo>
                      <a:pt x="153" y="494"/>
                    </a:lnTo>
                    <a:lnTo>
                      <a:pt x="478" y="16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5"/>
                    </a:lnTo>
                    <a:lnTo>
                      <a:pt x="534" y="110"/>
                    </a:lnTo>
                    <a:lnTo>
                      <a:pt x="536" y="105"/>
                    </a:lnTo>
                    <a:lnTo>
                      <a:pt x="537" y="99"/>
                    </a:lnTo>
                    <a:lnTo>
                      <a:pt x="536" y="94"/>
                    </a:lnTo>
                    <a:lnTo>
                      <a:pt x="535" y="89"/>
                    </a:lnTo>
                    <a:lnTo>
                      <a:pt x="533" y="85"/>
                    </a:lnTo>
                    <a:lnTo>
                      <a:pt x="529" y="80"/>
                    </a:lnTo>
                    <a:lnTo>
                      <a:pt x="529" y="80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Line 12">
                <a:extLst>
                  <a:ext uri="{FF2B5EF4-FFF2-40B4-BE49-F238E27FC236}">
                    <a16:creationId xmlns:a16="http://schemas.microsoft.com/office/drawing/2014/main" id="{17745323-A3B8-A5A7-CAFF-4BF39C6EF5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6613" y="6229350"/>
                <a:ext cx="176213" cy="174625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Line 13">
                <a:extLst>
                  <a:ext uri="{FF2B5EF4-FFF2-40B4-BE49-F238E27FC236}">
                    <a16:creationId xmlns:a16="http://schemas.microsoft.com/office/drawing/2014/main" id="{6B050CAF-978F-FD2D-C93F-57C2BD0661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10050" y="6272213"/>
                <a:ext cx="479425" cy="481013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Line 14">
                <a:extLst>
                  <a:ext uri="{FF2B5EF4-FFF2-40B4-BE49-F238E27FC236}">
                    <a16:creationId xmlns:a16="http://schemas.microsoft.com/office/drawing/2014/main" id="{4EF7B0BF-C11A-3E6C-4F21-A1B20A4790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97363" y="6361113"/>
                <a:ext cx="481013" cy="479425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 15">
                <a:extLst>
                  <a:ext uri="{FF2B5EF4-FFF2-40B4-BE49-F238E27FC236}">
                    <a16:creationId xmlns:a16="http://schemas.microsoft.com/office/drawing/2014/main" id="{A38106A7-6C85-7A99-3552-31F7974E81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2263" y="6743700"/>
                <a:ext cx="174625" cy="176213"/>
              </a:xfrm>
              <a:custGeom>
                <a:avLst/>
                <a:gdLst>
                  <a:gd name="T0" fmla="*/ 0 w 110"/>
                  <a:gd name="T1" fmla="*/ 0 h 111"/>
                  <a:gd name="T2" fmla="*/ 49 w 110"/>
                  <a:gd name="T3" fmla="*/ 6 h 111"/>
                  <a:gd name="T4" fmla="*/ 55 w 110"/>
                  <a:gd name="T5" fmla="*/ 55 h 111"/>
                  <a:gd name="T6" fmla="*/ 104 w 110"/>
                  <a:gd name="T7" fmla="*/ 61 h 111"/>
                  <a:gd name="T8" fmla="*/ 110 w 110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0"/>
                    </a:moveTo>
                    <a:lnTo>
                      <a:pt x="49" y="6"/>
                    </a:lnTo>
                    <a:lnTo>
                      <a:pt x="55" y="55"/>
                    </a:lnTo>
                    <a:lnTo>
                      <a:pt x="104" y="61"/>
                    </a:lnTo>
                    <a:lnTo>
                      <a:pt x="110" y="111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Line 16">
                <a:extLst>
                  <a:ext uri="{FF2B5EF4-FFF2-40B4-BE49-F238E27FC236}">
                    <a16:creationId xmlns:a16="http://schemas.microsoft.com/office/drawing/2014/main" id="{4AD0C1A3-EBF6-2580-F8A9-AA96FE09E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49725" y="6269038"/>
                <a:ext cx="117475" cy="119063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Line 17">
                <a:extLst>
                  <a:ext uri="{FF2B5EF4-FFF2-40B4-BE49-F238E27FC236}">
                    <a16:creationId xmlns:a16="http://schemas.microsoft.com/office/drawing/2014/main" id="{347CF503-4619-1948-E0A7-C387B9CA4E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214813" y="6370638"/>
                <a:ext cx="82550" cy="8255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Line 18">
                <a:extLst>
                  <a:ext uri="{FF2B5EF4-FFF2-40B4-BE49-F238E27FC236}">
                    <a16:creationId xmlns:a16="http://schemas.microsoft.com/office/drawing/2014/main" id="{248689BC-2638-4A6F-C4C4-50C70644FE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62488" y="6783388"/>
                <a:ext cx="119063" cy="119063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Line 19">
                <a:extLst>
                  <a:ext uri="{FF2B5EF4-FFF2-40B4-BE49-F238E27FC236}">
                    <a16:creationId xmlns:a16="http://schemas.microsoft.com/office/drawing/2014/main" id="{37BD62FA-BFBC-1331-9A1F-A234D993E6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97400" y="6753225"/>
                <a:ext cx="82550" cy="8255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 20">
                <a:extLst>
                  <a:ext uri="{FF2B5EF4-FFF2-40B4-BE49-F238E27FC236}">
                    <a16:creationId xmlns:a16="http://schemas.microsoft.com/office/drawing/2014/main" id="{FB38AB54-0454-EFD8-1353-39C8C1122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638" y="6157913"/>
                <a:ext cx="369888" cy="368300"/>
              </a:xfrm>
              <a:custGeom>
                <a:avLst/>
                <a:gdLst>
                  <a:gd name="T0" fmla="*/ 233 w 233"/>
                  <a:gd name="T1" fmla="*/ 128 h 232"/>
                  <a:gd name="T2" fmla="*/ 111 w 233"/>
                  <a:gd name="T3" fmla="*/ 7 h 232"/>
                  <a:gd name="T4" fmla="*/ 111 w 233"/>
                  <a:gd name="T5" fmla="*/ 7 h 232"/>
                  <a:gd name="T6" fmla="*/ 107 w 233"/>
                  <a:gd name="T7" fmla="*/ 4 h 232"/>
                  <a:gd name="T8" fmla="*/ 103 w 233"/>
                  <a:gd name="T9" fmla="*/ 2 h 232"/>
                  <a:gd name="T10" fmla="*/ 98 w 233"/>
                  <a:gd name="T11" fmla="*/ 0 h 232"/>
                  <a:gd name="T12" fmla="*/ 94 w 233"/>
                  <a:gd name="T13" fmla="*/ 0 h 232"/>
                  <a:gd name="T14" fmla="*/ 89 w 233"/>
                  <a:gd name="T15" fmla="*/ 0 h 232"/>
                  <a:gd name="T16" fmla="*/ 84 w 233"/>
                  <a:gd name="T17" fmla="*/ 2 h 232"/>
                  <a:gd name="T18" fmla="*/ 80 w 233"/>
                  <a:gd name="T19" fmla="*/ 4 h 232"/>
                  <a:gd name="T20" fmla="*/ 76 w 233"/>
                  <a:gd name="T21" fmla="*/ 7 h 232"/>
                  <a:gd name="T22" fmla="*/ 7 w 233"/>
                  <a:gd name="T23" fmla="*/ 77 h 232"/>
                  <a:gd name="T24" fmla="*/ 7 w 233"/>
                  <a:gd name="T25" fmla="*/ 77 h 232"/>
                  <a:gd name="T26" fmla="*/ 4 w 233"/>
                  <a:gd name="T27" fmla="*/ 80 h 232"/>
                  <a:gd name="T28" fmla="*/ 2 w 233"/>
                  <a:gd name="T29" fmla="*/ 85 h 232"/>
                  <a:gd name="T30" fmla="*/ 0 w 233"/>
                  <a:gd name="T31" fmla="*/ 89 h 232"/>
                  <a:gd name="T32" fmla="*/ 0 w 233"/>
                  <a:gd name="T33" fmla="*/ 94 h 232"/>
                  <a:gd name="T34" fmla="*/ 0 w 233"/>
                  <a:gd name="T35" fmla="*/ 99 h 232"/>
                  <a:gd name="T36" fmla="*/ 2 w 233"/>
                  <a:gd name="T37" fmla="*/ 103 h 232"/>
                  <a:gd name="T38" fmla="*/ 4 w 233"/>
                  <a:gd name="T39" fmla="*/ 107 h 232"/>
                  <a:gd name="T40" fmla="*/ 7 w 233"/>
                  <a:gd name="T41" fmla="*/ 111 h 232"/>
                  <a:gd name="T42" fmla="*/ 128 w 233"/>
                  <a:gd name="T4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3" h="232">
                    <a:moveTo>
                      <a:pt x="233" y="128"/>
                    </a:moveTo>
                    <a:lnTo>
                      <a:pt x="111" y="7"/>
                    </a:lnTo>
                    <a:lnTo>
                      <a:pt x="111" y="7"/>
                    </a:lnTo>
                    <a:lnTo>
                      <a:pt x="107" y="4"/>
                    </a:lnTo>
                    <a:lnTo>
                      <a:pt x="103" y="2"/>
                    </a:lnTo>
                    <a:lnTo>
                      <a:pt x="98" y="0"/>
                    </a:lnTo>
                    <a:lnTo>
                      <a:pt x="94" y="0"/>
                    </a:lnTo>
                    <a:lnTo>
                      <a:pt x="89" y="0"/>
                    </a:lnTo>
                    <a:lnTo>
                      <a:pt x="84" y="2"/>
                    </a:lnTo>
                    <a:lnTo>
                      <a:pt x="80" y="4"/>
                    </a:lnTo>
                    <a:lnTo>
                      <a:pt x="76" y="7"/>
                    </a:lnTo>
                    <a:lnTo>
                      <a:pt x="7" y="77"/>
                    </a:lnTo>
                    <a:lnTo>
                      <a:pt x="7" y="77"/>
                    </a:lnTo>
                    <a:lnTo>
                      <a:pt x="4" y="80"/>
                    </a:lnTo>
                    <a:lnTo>
                      <a:pt x="2" y="85"/>
                    </a:lnTo>
                    <a:lnTo>
                      <a:pt x="0" y="89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2" y="103"/>
                    </a:lnTo>
                    <a:lnTo>
                      <a:pt x="4" y="107"/>
                    </a:lnTo>
                    <a:lnTo>
                      <a:pt x="7" y="111"/>
                    </a:lnTo>
                    <a:lnTo>
                      <a:pt x="128" y="232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Freeform 21">
                <a:extLst>
                  <a:ext uri="{FF2B5EF4-FFF2-40B4-BE49-F238E27FC236}">
                    <a16:creationId xmlns:a16="http://schemas.microsoft.com/office/drawing/2014/main" id="{7F45D1FC-907F-13BC-DF0F-C5777A141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4375" y="6596063"/>
                <a:ext cx="368300" cy="369888"/>
              </a:xfrm>
              <a:custGeom>
                <a:avLst/>
                <a:gdLst>
                  <a:gd name="T0" fmla="*/ 0 w 232"/>
                  <a:gd name="T1" fmla="*/ 106 h 233"/>
                  <a:gd name="T2" fmla="*/ 121 w 232"/>
                  <a:gd name="T3" fmla="*/ 226 h 233"/>
                  <a:gd name="T4" fmla="*/ 121 w 232"/>
                  <a:gd name="T5" fmla="*/ 226 h 233"/>
                  <a:gd name="T6" fmla="*/ 125 w 232"/>
                  <a:gd name="T7" fmla="*/ 229 h 233"/>
                  <a:gd name="T8" fmla="*/ 129 w 232"/>
                  <a:gd name="T9" fmla="*/ 232 h 233"/>
                  <a:gd name="T10" fmla="*/ 134 w 232"/>
                  <a:gd name="T11" fmla="*/ 233 h 233"/>
                  <a:gd name="T12" fmla="*/ 138 w 232"/>
                  <a:gd name="T13" fmla="*/ 233 h 233"/>
                  <a:gd name="T14" fmla="*/ 143 w 232"/>
                  <a:gd name="T15" fmla="*/ 233 h 233"/>
                  <a:gd name="T16" fmla="*/ 148 w 232"/>
                  <a:gd name="T17" fmla="*/ 232 h 233"/>
                  <a:gd name="T18" fmla="*/ 152 w 232"/>
                  <a:gd name="T19" fmla="*/ 229 h 233"/>
                  <a:gd name="T20" fmla="*/ 156 w 232"/>
                  <a:gd name="T21" fmla="*/ 226 h 233"/>
                  <a:gd name="T22" fmla="*/ 225 w 232"/>
                  <a:gd name="T23" fmla="*/ 157 h 233"/>
                  <a:gd name="T24" fmla="*/ 225 w 232"/>
                  <a:gd name="T25" fmla="*/ 157 h 233"/>
                  <a:gd name="T26" fmla="*/ 228 w 232"/>
                  <a:gd name="T27" fmla="*/ 153 h 233"/>
                  <a:gd name="T28" fmla="*/ 230 w 232"/>
                  <a:gd name="T29" fmla="*/ 149 h 233"/>
                  <a:gd name="T30" fmla="*/ 232 w 232"/>
                  <a:gd name="T31" fmla="*/ 144 h 233"/>
                  <a:gd name="T32" fmla="*/ 232 w 232"/>
                  <a:gd name="T33" fmla="*/ 140 h 233"/>
                  <a:gd name="T34" fmla="*/ 232 w 232"/>
                  <a:gd name="T35" fmla="*/ 135 h 233"/>
                  <a:gd name="T36" fmla="*/ 230 w 232"/>
                  <a:gd name="T37" fmla="*/ 130 h 233"/>
                  <a:gd name="T38" fmla="*/ 228 w 232"/>
                  <a:gd name="T39" fmla="*/ 126 h 233"/>
                  <a:gd name="T40" fmla="*/ 225 w 232"/>
                  <a:gd name="T41" fmla="*/ 122 h 233"/>
                  <a:gd name="T42" fmla="*/ 104 w 232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2" h="233">
                    <a:moveTo>
                      <a:pt x="0" y="106"/>
                    </a:moveTo>
                    <a:lnTo>
                      <a:pt x="121" y="226"/>
                    </a:lnTo>
                    <a:lnTo>
                      <a:pt x="121" y="226"/>
                    </a:lnTo>
                    <a:lnTo>
                      <a:pt x="125" y="229"/>
                    </a:lnTo>
                    <a:lnTo>
                      <a:pt x="129" y="232"/>
                    </a:lnTo>
                    <a:lnTo>
                      <a:pt x="134" y="233"/>
                    </a:lnTo>
                    <a:lnTo>
                      <a:pt x="138" y="233"/>
                    </a:lnTo>
                    <a:lnTo>
                      <a:pt x="143" y="233"/>
                    </a:lnTo>
                    <a:lnTo>
                      <a:pt x="148" y="232"/>
                    </a:lnTo>
                    <a:lnTo>
                      <a:pt x="152" y="229"/>
                    </a:lnTo>
                    <a:lnTo>
                      <a:pt x="156" y="226"/>
                    </a:lnTo>
                    <a:lnTo>
                      <a:pt x="225" y="157"/>
                    </a:lnTo>
                    <a:lnTo>
                      <a:pt x="225" y="157"/>
                    </a:lnTo>
                    <a:lnTo>
                      <a:pt x="228" y="153"/>
                    </a:lnTo>
                    <a:lnTo>
                      <a:pt x="230" y="149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35"/>
                    </a:lnTo>
                    <a:lnTo>
                      <a:pt x="230" y="130"/>
                    </a:lnTo>
                    <a:lnTo>
                      <a:pt x="228" y="126"/>
                    </a:lnTo>
                    <a:lnTo>
                      <a:pt x="225" y="122"/>
                    </a:lnTo>
                    <a:lnTo>
                      <a:pt x="104" y="0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9833D9B-0A60-4366-B0E9-BF9C37741AB1}"/>
              </a:ext>
            </a:extLst>
          </p:cNvPr>
          <p:cNvGrpSpPr/>
          <p:nvPr/>
        </p:nvGrpSpPr>
        <p:grpSpPr>
          <a:xfrm>
            <a:off x="3198706" y="3984025"/>
            <a:ext cx="577427" cy="577427"/>
            <a:chOff x="6231683" y="1351983"/>
            <a:chExt cx="303402" cy="30340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1BF3BC11-FCE5-389B-3FAB-0752B4FEC449}"/>
                </a:ext>
              </a:extLst>
            </p:cNvPr>
            <p:cNvSpPr/>
            <p:nvPr/>
          </p:nvSpPr>
          <p:spPr>
            <a:xfrm>
              <a:off x="6231683" y="1351983"/>
              <a:ext cx="303402" cy="303402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7B8C7657-E4D3-E8EF-CF1F-4D4D6E67D152}"/>
                </a:ext>
              </a:extLst>
            </p:cNvPr>
            <p:cNvGrpSpPr/>
            <p:nvPr/>
          </p:nvGrpSpPr>
          <p:grpSpPr>
            <a:xfrm>
              <a:off x="6306462" y="1428033"/>
              <a:ext cx="153845" cy="151304"/>
              <a:chOff x="5294313" y="6135688"/>
              <a:chExt cx="865188" cy="850900"/>
            </a:xfrm>
            <a:noFill/>
          </p:grpSpPr>
          <p:sp>
            <p:nvSpPr>
              <p:cNvPr id="51" name="Freeform 28">
                <a:extLst>
                  <a:ext uri="{FF2B5EF4-FFF2-40B4-BE49-F238E27FC236}">
                    <a16:creationId xmlns:a16="http://schemas.microsoft.com/office/drawing/2014/main" id="{456DEE2D-FB60-5B33-3195-7849C8BAC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 29">
                <a:extLst>
                  <a:ext uri="{FF2B5EF4-FFF2-40B4-BE49-F238E27FC236}">
                    <a16:creationId xmlns:a16="http://schemas.microsoft.com/office/drawing/2014/main" id="{66492D58-C72C-7144-963B-B92970C5E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Line 30">
                <a:extLst>
                  <a:ext uri="{FF2B5EF4-FFF2-40B4-BE49-F238E27FC236}">
                    <a16:creationId xmlns:a16="http://schemas.microsoft.com/office/drawing/2014/main" id="{50A5A33D-27FC-F70A-29C6-222C9CC522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Line 31">
                <a:extLst>
                  <a:ext uri="{FF2B5EF4-FFF2-40B4-BE49-F238E27FC236}">
                    <a16:creationId xmlns:a16="http://schemas.microsoft.com/office/drawing/2014/main" id="{94ECCD8F-26DD-06C9-91A8-00022911AF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 32">
                <a:extLst>
                  <a:ext uri="{FF2B5EF4-FFF2-40B4-BE49-F238E27FC236}">
                    <a16:creationId xmlns:a16="http://schemas.microsoft.com/office/drawing/2014/main" id="{1213BB6F-14DC-AE0E-09AB-A368FD675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77282B6-FF27-8ADA-2065-42A3B1586D34}"/>
              </a:ext>
            </a:extLst>
          </p:cNvPr>
          <p:cNvGrpSpPr/>
          <p:nvPr/>
        </p:nvGrpSpPr>
        <p:grpSpPr>
          <a:xfrm>
            <a:off x="8336404" y="1983005"/>
            <a:ext cx="577427" cy="577427"/>
            <a:chOff x="3302457" y="2710411"/>
            <a:chExt cx="303402" cy="303402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CB039949-CC5D-9616-3D21-AA6225B34DF5}"/>
                </a:ext>
              </a:extLst>
            </p:cNvPr>
            <p:cNvSpPr/>
            <p:nvPr/>
          </p:nvSpPr>
          <p:spPr>
            <a:xfrm>
              <a:off x="3302457" y="2710411"/>
              <a:ext cx="303402" cy="303402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8AD4192C-031C-DCF3-BB29-BBB4D2C278CF}"/>
                </a:ext>
              </a:extLst>
            </p:cNvPr>
            <p:cNvGrpSpPr/>
            <p:nvPr/>
          </p:nvGrpSpPr>
          <p:grpSpPr>
            <a:xfrm>
              <a:off x="3382034" y="2786461"/>
              <a:ext cx="144246" cy="151304"/>
              <a:chOff x="2847975" y="6135688"/>
              <a:chExt cx="811213" cy="850900"/>
            </a:xfrm>
            <a:noFill/>
          </p:grpSpPr>
          <p:sp>
            <p:nvSpPr>
              <p:cNvPr id="59" name="Freeform 8">
                <a:extLst>
                  <a:ext uri="{FF2B5EF4-FFF2-40B4-BE49-F238E27FC236}">
                    <a16:creationId xmlns:a16="http://schemas.microsoft.com/office/drawing/2014/main" id="{3C2F6703-600A-84EF-B2D8-0AC3D8417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Freeform 9">
                <a:extLst>
                  <a:ext uri="{FF2B5EF4-FFF2-40B4-BE49-F238E27FC236}">
                    <a16:creationId xmlns:a16="http://schemas.microsoft.com/office/drawing/2014/main" id="{7B52F280-E067-BB19-4575-82238B4CB1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Freeform 10">
                <a:extLst>
                  <a:ext uri="{FF2B5EF4-FFF2-40B4-BE49-F238E27FC236}">
                    <a16:creationId xmlns:a16="http://schemas.microsoft.com/office/drawing/2014/main" id="{8F601462-AAE0-2165-5115-325E5C329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4D952B3-1042-54AD-732E-A7E64580158D}"/>
              </a:ext>
            </a:extLst>
          </p:cNvPr>
          <p:cNvGrpSpPr/>
          <p:nvPr/>
        </p:nvGrpSpPr>
        <p:grpSpPr>
          <a:xfrm>
            <a:off x="5246726" y="1803585"/>
            <a:ext cx="1698553" cy="1698553"/>
            <a:chOff x="3935044" y="1481229"/>
            <a:chExt cx="1273915" cy="1273915"/>
          </a:xfrm>
        </p:grpSpPr>
        <p:sp>
          <p:nvSpPr>
            <p:cNvPr id="63" name="Freeform 6">
              <a:extLst>
                <a:ext uri="{FF2B5EF4-FFF2-40B4-BE49-F238E27FC236}">
                  <a16:creationId xmlns:a16="http://schemas.microsoft.com/office/drawing/2014/main" id="{EAF52857-3AC9-A043-6113-F5A82B1A142B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3935044" y="1481229"/>
              <a:ext cx="1273915" cy="1273915"/>
            </a:xfrm>
            <a:custGeom>
              <a:avLst/>
              <a:gdLst>
                <a:gd name="T0" fmla="*/ 2320 w 2584"/>
                <a:gd name="T1" fmla="*/ 1424 h 2584"/>
                <a:gd name="T2" fmla="*/ 2184 w 2584"/>
                <a:gd name="T3" fmla="*/ 1476 h 2584"/>
                <a:gd name="T4" fmla="*/ 2106 w 2584"/>
                <a:gd name="T5" fmla="*/ 1468 h 2584"/>
                <a:gd name="T6" fmla="*/ 2036 w 2584"/>
                <a:gd name="T7" fmla="*/ 1414 h 2584"/>
                <a:gd name="T8" fmla="*/ 2008 w 2584"/>
                <a:gd name="T9" fmla="*/ 1316 h 2584"/>
                <a:gd name="T10" fmla="*/ 1234 w 2584"/>
                <a:gd name="T11" fmla="*/ 568 h 2584"/>
                <a:gd name="T12" fmla="*/ 1158 w 2584"/>
                <a:gd name="T13" fmla="*/ 516 h 2584"/>
                <a:gd name="T14" fmla="*/ 1128 w 2584"/>
                <a:gd name="T15" fmla="*/ 436 h 2584"/>
                <a:gd name="T16" fmla="*/ 1150 w 2584"/>
                <a:gd name="T17" fmla="*/ 332 h 2584"/>
                <a:gd name="T18" fmla="*/ 1198 w 2584"/>
                <a:gd name="T19" fmla="*/ 206 h 2584"/>
                <a:gd name="T20" fmla="*/ 1184 w 2584"/>
                <a:gd name="T21" fmla="*/ 114 h 2584"/>
                <a:gd name="T22" fmla="*/ 1118 w 2584"/>
                <a:gd name="T23" fmla="*/ 32 h 2584"/>
                <a:gd name="T24" fmla="*/ 1014 w 2584"/>
                <a:gd name="T25" fmla="*/ 0 h 2584"/>
                <a:gd name="T26" fmla="*/ 926 w 2584"/>
                <a:gd name="T27" fmla="*/ 22 h 2584"/>
                <a:gd name="T28" fmla="*/ 852 w 2584"/>
                <a:gd name="T29" fmla="*/ 98 h 2584"/>
                <a:gd name="T30" fmla="*/ 830 w 2584"/>
                <a:gd name="T31" fmla="*/ 186 h 2584"/>
                <a:gd name="T32" fmla="*/ 862 w 2584"/>
                <a:gd name="T33" fmla="*/ 292 h 2584"/>
                <a:gd name="T34" fmla="*/ 902 w 2584"/>
                <a:gd name="T35" fmla="*/ 422 h 2584"/>
                <a:gd name="T36" fmla="*/ 878 w 2584"/>
                <a:gd name="T37" fmla="*/ 504 h 2584"/>
                <a:gd name="T38" fmla="*/ 810 w 2584"/>
                <a:gd name="T39" fmla="*/ 562 h 2584"/>
                <a:gd name="T40" fmla="*/ 0 w 2584"/>
                <a:gd name="T41" fmla="*/ 1314 h 2584"/>
                <a:gd name="T42" fmla="*/ 26 w 2584"/>
                <a:gd name="T43" fmla="*/ 1368 h 2584"/>
                <a:gd name="T44" fmla="*/ 70 w 2584"/>
                <a:gd name="T45" fmla="*/ 1370 h 2584"/>
                <a:gd name="T46" fmla="*/ 192 w 2584"/>
                <a:gd name="T47" fmla="*/ 1318 h 2584"/>
                <a:gd name="T48" fmla="*/ 346 w 2584"/>
                <a:gd name="T49" fmla="*/ 1308 h 2584"/>
                <a:gd name="T50" fmla="*/ 490 w 2584"/>
                <a:gd name="T51" fmla="*/ 1386 h 2584"/>
                <a:gd name="T52" fmla="*/ 570 w 2584"/>
                <a:gd name="T53" fmla="*/ 1532 h 2584"/>
                <a:gd name="T54" fmla="*/ 562 w 2584"/>
                <a:gd name="T55" fmla="*/ 1676 h 2584"/>
                <a:gd name="T56" fmla="*/ 470 w 2584"/>
                <a:gd name="T57" fmla="*/ 1812 h 2584"/>
                <a:gd name="T58" fmla="*/ 316 w 2584"/>
                <a:gd name="T59" fmla="*/ 1878 h 2584"/>
                <a:gd name="T60" fmla="*/ 162 w 2584"/>
                <a:gd name="T61" fmla="*/ 1850 h 2584"/>
                <a:gd name="T62" fmla="*/ 60 w 2584"/>
                <a:gd name="T63" fmla="*/ 1808 h 2584"/>
                <a:gd name="T64" fmla="*/ 18 w 2584"/>
                <a:gd name="T65" fmla="*/ 1816 h 2584"/>
                <a:gd name="T66" fmla="*/ 738 w 2584"/>
                <a:gd name="T67" fmla="*/ 2584 h 2584"/>
                <a:gd name="T68" fmla="*/ 792 w 2584"/>
                <a:gd name="T69" fmla="*/ 2558 h 2584"/>
                <a:gd name="T70" fmla="*/ 794 w 2584"/>
                <a:gd name="T71" fmla="*/ 2514 h 2584"/>
                <a:gd name="T72" fmla="*/ 742 w 2584"/>
                <a:gd name="T73" fmla="*/ 2392 h 2584"/>
                <a:gd name="T74" fmla="*/ 732 w 2584"/>
                <a:gd name="T75" fmla="*/ 2238 h 2584"/>
                <a:gd name="T76" fmla="*/ 810 w 2584"/>
                <a:gd name="T77" fmla="*/ 2094 h 2584"/>
                <a:gd name="T78" fmla="*/ 956 w 2584"/>
                <a:gd name="T79" fmla="*/ 2014 h 2584"/>
                <a:gd name="T80" fmla="*/ 1100 w 2584"/>
                <a:gd name="T81" fmla="*/ 2022 h 2584"/>
                <a:gd name="T82" fmla="*/ 1236 w 2584"/>
                <a:gd name="T83" fmla="*/ 2114 h 2584"/>
                <a:gd name="T84" fmla="*/ 1300 w 2584"/>
                <a:gd name="T85" fmla="*/ 2268 h 2584"/>
                <a:gd name="T86" fmla="*/ 1274 w 2584"/>
                <a:gd name="T87" fmla="*/ 2422 h 2584"/>
                <a:gd name="T88" fmla="*/ 1232 w 2584"/>
                <a:gd name="T89" fmla="*/ 2524 h 2584"/>
                <a:gd name="T90" fmla="*/ 1240 w 2584"/>
                <a:gd name="T91" fmla="*/ 2566 h 2584"/>
                <a:gd name="T92" fmla="*/ 2008 w 2584"/>
                <a:gd name="T93" fmla="*/ 1866 h 2584"/>
                <a:gd name="T94" fmla="*/ 2028 w 2584"/>
                <a:gd name="T95" fmla="*/ 1780 h 2584"/>
                <a:gd name="T96" fmla="*/ 2092 w 2584"/>
                <a:gd name="T97" fmla="*/ 1720 h 2584"/>
                <a:gd name="T98" fmla="*/ 2162 w 2584"/>
                <a:gd name="T99" fmla="*/ 1704 h 2584"/>
                <a:gd name="T100" fmla="*/ 2320 w 2584"/>
                <a:gd name="T101" fmla="*/ 1758 h 2584"/>
                <a:gd name="T102" fmla="*/ 2398 w 2584"/>
                <a:gd name="T103" fmla="*/ 1776 h 2584"/>
                <a:gd name="T104" fmla="*/ 2502 w 2584"/>
                <a:gd name="T105" fmla="*/ 1744 h 2584"/>
                <a:gd name="T106" fmla="*/ 2570 w 2584"/>
                <a:gd name="T107" fmla="*/ 1662 h 2584"/>
                <a:gd name="T108" fmla="*/ 2582 w 2584"/>
                <a:gd name="T109" fmla="*/ 1572 h 2584"/>
                <a:gd name="T110" fmla="*/ 2542 w 2584"/>
                <a:gd name="T111" fmla="*/ 1472 h 2584"/>
                <a:gd name="T112" fmla="*/ 2454 w 2584"/>
                <a:gd name="T113" fmla="*/ 1414 h 2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84" h="2584">
                  <a:moveTo>
                    <a:pt x="2398" y="1406"/>
                  </a:moveTo>
                  <a:lnTo>
                    <a:pt x="2398" y="1406"/>
                  </a:lnTo>
                  <a:lnTo>
                    <a:pt x="2378" y="1406"/>
                  </a:lnTo>
                  <a:lnTo>
                    <a:pt x="2358" y="1410"/>
                  </a:lnTo>
                  <a:lnTo>
                    <a:pt x="2340" y="1416"/>
                  </a:lnTo>
                  <a:lnTo>
                    <a:pt x="2320" y="1424"/>
                  </a:lnTo>
                  <a:lnTo>
                    <a:pt x="2320" y="1424"/>
                  </a:lnTo>
                  <a:lnTo>
                    <a:pt x="2292" y="1438"/>
                  </a:lnTo>
                  <a:lnTo>
                    <a:pt x="2252" y="1456"/>
                  </a:lnTo>
                  <a:lnTo>
                    <a:pt x="2228" y="1464"/>
                  </a:lnTo>
                  <a:lnTo>
                    <a:pt x="2206" y="1470"/>
                  </a:lnTo>
                  <a:lnTo>
                    <a:pt x="2184" y="1476"/>
                  </a:lnTo>
                  <a:lnTo>
                    <a:pt x="2162" y="1478"/>
                  </a:lnTo>
                  <a:lnTo>
                    <a:pt x="2162" y="1478"/>
                  </a:lnTo>
                  <a:lnTo>
                    <a:pt x="2148" y="1476"/>
                  </a:lnTo>
                  <a:lnTo>
                    <a:pt x="2134" y="1474"/>
                  </a:lnTo>
                  <a:lnTo>
                    <a:pt x="2120" y="1472"/>
                  </a:lnTo>
                  <a:lnTo>
                    <a:pt x="2106" y="1468"/>
                  </a:lnTo>
                  <a:lnTo>
                    <a:pt x="2092" y="1462"/>
                  </a:lnTo>
                  <a:lnTo>
                    <a:pt x="2080" y="1454"/>
                  </a:lnTo>
                  <a:lnTo>
                    <a:pt x="2068" y="1446"/>
                  </a:lnTo>
                  <a:lnTo>
                    <a:pt x="2056" y="1436"/>
                  </a:lnTo>
                  <a:lnTo>
                    <a:pt x="2046" y="1426"/>
                  </a:lnTo>
                  <a:lnTo>
                    <a:pt x="2036" y="1414"/>
                  </a:lnTo>
                  <a:lnTo>
                    <a:pt x="2028" y="1400"/>
                  </a:lnTo>
                  <a:lnTo>
                    <a:pt x="2022" y="1386"/>
                  </a:lnTo>
                  <a:lnTo>
                    <a:pt x="2016" y="1370"/>
                  </a:lnTo>
                  <a:lnTo>
                    <a:pt x="2012" y="1352"/>
                  </a:lnTo>
                  <a:lnTo>
                    <a:pt x="2010" y="1334"/>
                  </a:lnTo>
                  <a:lnTo>
                    <a:pt x="2008" y="1316"/>
                  </a:lnTo>
                  <a:lnTo>
                    <a:pt x="2008" y="576"/>
                  </a:lnTo>
                  <a:lnTo>
                    <a:pt x="1290" y="576"/>
                  </a:lnTo>
                  <a:lnTo>
                    <a:pt x="1290" y="576"/>
                  </a:lnTo>
                  <a:lnTo>
                    <a:pt x="1270" y="576"/>
                  </a:lnTo>
                  <a:lnTo>
                    <a:pt x="1252" y="572"/>
                  </a:lnTo>
                  <a:lnTo>
                    <a:pt x="1234" y="568"/>
                  </a:lnTo>
                  <a:lnTo>
                    <a:pt x="1220" y="562"/>
                  </a:lnTo>
                  <a:lnTo>
                    <a:pt x="1204" y="556"/>
                  </a:lnTo>
                  <a:lnTo>
                    <a:pt x="1192" y="548"/>
                  </a:lnTo>
                  <a:lnTo>
                    <a:pt x="1180" y="538"/>
                  </a:lnTo>
                  <a:lnTo>
                    <a:pt x="1168" y="528"/>
                  </a:lnTo>
                  <a:lnTo>
                    <a:pt x="1158" y="516"/>
                  </a:lnTo>
                  <a:lnTo>
                    <a:pt x="1150" y="504"/>
                  </a:lnTo>
                  <a:lnTo>
                    <a:pt x="1144" y="492"/>
                  </a:lnTo>
                  <a:lnTo>
                    <a:pt x="1138" y="478"/>
                  </a:lnTo>
                  <a:lnTo>
                    <a:pt x="1132" y="464"/>
                  </a:lnTo>
                  <a:lnTo>
                    <a:pt x="1130" y="450"/>
                  </a:lnTo>
                  <a:lnTo>
                    <a:pt x="1128" y="436"/>
                  </a:lnTo>
                  <a:lnTo>
                    <a:pt x="1128" y="422"/>
                  </a:lnTo>
                  <a:lnTo>
                    <a:pt x="1128" y="422"/>
                  </a:lnTo>
                  <a:lnTo>
                    <a:pt x="1128" y="402"/>
                  </a:lnTo>
                  <a:lnTo>
                    <a:pt x="1134" y="378"/>
                  </a:lnTo>
                  <a:lnTo>
                    <a:pt x="1140" y="356"/>
                  </a:lnTo>
                  <a:lnTo>
                    <a:pt x="1150" y="332"/>
                  </a:lnTo>
                  <a:lnTo>
                    <a:pt x="1168" y="292"/>
                  </a:lnTo>
                  <a:lnTo>
                    <a:pt x="1182" y="264"/>
                  </a:lnTo>
                  <a:lnTo>
                    <a:pt x="1182" y="264"/>
                  </a:lnTo>
                  <a:lnTo>
                    <a:pt x="1190" y="246"/>
                  </a:lnTo>
                  <a:lnTo>
                    <a:pt x="1194" y="226"/>
                  </a:lnTo>
                  <a:lnTo>
                    <a:pt x="1198" y="206"/>
                  </a:lnTo>
                  <a:lnTo>
                    <a:pt x="1200" y="186"/>
                  </a:lnTo>
                  <a:lnTo>
                    <a:pt x="1200" y="186"/>
                  </a:lnTo>
                  <a:lnTo>
                    <a:pt x="1198" y="166"/>
                  </a:lnTo>
                  <a:lnTo>
                    <a:pt x="1196" y="148"/>
                  </a:lnTo>
                  <a:lnTo>
                    <a:pt x="1190" y="130"/>
                  </a:lnTo>
                  <a:lnTo>
                    <a:pt x="1184" y="114"/>
                  </a:lnTo>
                  <a:lnTo>
                    <a:pt x="1176" y="98"/>
                  </a:lnTo>
                  <a:lnTo>
                    <a:pt x="1168" y="82"/>
                  </a:lnTo>
                  <a:lnTo>
                    <a:pt x="1156" y="68"/>
                  </a:lnTo>
                  <a:lnTo>
                    <a:pt x="1144" y="54"/>
                  </a:lnTo>
                  <a:lnTo>
                    <a:pt x="1132" y="42"/>
                  </a:lnTo>
                  <a:lnTo>
                    <a:pt x="1118" y="32"/>
                  </a:lnTo>
                  <a:lnTo>
                    <a:pt x="1102" y="22"/>
                  </a:lnTo>
                  <a:lnTo>
                    <a:pt x="1086" y="16"/>
                  </a:lnTo>
                  <a:lnTo>
                    <a:pt x="1070" y="8"/>
                  </a:lnTo>
                  <a:lnTo>
                    <a:pt x="1052" y="4"/>
                  </a:lnTo>
                  <a:lnTo>
                    <a:pt x="1032" y="2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996" y="2"/>
                  </a:lnTo>
                  <a:lnTo>
                    <a:pt x="976" y="4"/>
                  </a:lnTo>
                  <a:lnTo>
                    <a:pt x="960" y="8"/>
                  </a:lnTo>
                  <a:lnTo>
                    <a:pt x="942" y="16"/>
                  </a:lnTo>
                  <a:lnTo>
                    <a:pt x="926" y="22"/>
                  </a:lnTo>
                  <a:lnTo>
                    <a:pt x="910" y="32"/>
                  </a:lnTo>
                  <a:lnTo>
                    <a:pt x="896" y="42"/>
                  </a:lnTo>
                  <a:lnTo>
                    <a:pt x="884" y="54"/>
                  </a:lnTo>
                  <a:lnTo>
                    <a:pt x="872" y="68"/>
                  </a:lnTo>
                  <a:lnTo>
                    <a:pt x="860" y="82"/>
                  </a:lnTo>
                  <a:lnTo>
                    <a:pt x="852" y="98"/>
                  </a:lnTo>
                  <a:lnTo>
                    <a:pt x="844" y="114"/>
                  </a:lnTo>
                  <a:lnTo>
                    <a:pt x="838" y="130"/>
                  </a:lnTo>
                  <a:lnTo>
                    <a:pt x="832" y="148"/>
                  </a:lnTo>
                  <a:lnTo>
                    <a:pt x="830" y="166"/>
                  </a:lnTo>
                  <a:lnTo>
                    <a:pt x="830" y="186"/>
                  </a:lnTo>
                  <a:lnTo>
                    <a:pt x="830" y="186"/>
                  </a:lnTo>
                  <a:lnTo>
                    <a:pt x="830" y="206"/>
                  </a:lnTo>
                  <a:lnTo>
                    <a:pt x="834" y="226"/>
                  </a:lnTo>
                  <a:lnTo>
                    <a:pt x="840" y="246"/>
                  </a:lnTo>
                  <a:lnTo>
                    <a:pt x="846" y="264"/>
                  </a:lnTo>
                  <a:lnTo>
                    <a:pt x="846" y="264"/>
                  </a:lnTo>
                  <a:lnTo>
                    <a:pt x="862" y="292"/>
                  </a:lnTo>
                  <a:lnTo>
                    <a:pt x="880" y="332"/>
                  </a:lnTo>
                  <a:lnTo>
                    <a:pt x="888" y="356"/>
                  </a:lnTo>
                  <a:lnTo>
                    <a:pt x="894" y="378"/>
                  </a:lnTo>
                  <a:lnTo>
                    <a:pt x="900" y="402"/>
                  </a:lnTo>
                  <a:lnTo>
                    <a:pt x="902" y="422"/>
                  </a:lnTo>
                  <a:lnTo>
                    <a:pt x="902" y="422"/>
                  </a:lnTo>
                  <a:lnTo>
                    <a:pt x="900" y="436"/>
                  </a:lnTo>
                  <a:lnTo>
                    <a:pt x="898" y="450"/>
                  </a:lnTo>
                  <a:lnTo>
                    <a:pt x="896" y="464"/>
                  </a:lnTo>
                  <a:lnTo>
                    <a:pt x="890" y="478"/>
                  </a:lnTo>
                  <a:lnTo>
                    <a:pt x="884" y="492"/>
                  </a:lnTo>
                  <a:lnTo>
                    <a:pt x="878" y="504"/>
                  </a:lnTo>
                  <a:lnTo>
                    <a:pt x="870" y="516"/>
                  </a:lnTo>
                  <a:lnTo>
                    <a:pt x="860" y="528"/>
                  </a:lnTo>
                  <a:lnTo>
                    <a:pt x="850" y="538"/>
                  </a:lnTo>
                  <a:lnTo>
                    <a:pt x="836" y="548"/>
                  </a:lnTo>
                  <a:lnTo>
                    <a:pt x="824" y="556"/>
                  </a:lnTo>
                  <a:lnTo>
                    <a:pt x="810" y="562"/>
                  </a:lnTo>
                  <a:lnTo>
                    <a:pt x="794" y="568"/>
                  </a:lnTo>
                  <a:lnTo>
                    <a:pt x="776" y="572"/>
                  </a:lnTo>
                  <a:lnTo>
                    <a:pt x="758" y="576"/>
                  </a:lnTo>
                  <a:lnTo>
                    <a:pt x="738" y="576"/>
                  </a:lnTo>
                  <a:lnTo>
                    <a:pt x="0" y="576"/>
                  </a:lnTo>
                  <a:lnTo>
                    <a:pt x="0" y="1314"/>
                  </a:lnTo>
                  <a:lnTo>
                    <a:pt x="0" y="1314"/>
                  </a:lnTo>
                  <a:lnTo>
                    <a:pt x="2" y="1332"/>
                  </a:lnTo>
                  <a:lnTo>
                    <a:pt x="6" y="1346"/>
                  </a:lnTo>
                  <a:lnTo>
                    <a:pt x="10" y="1356"/>
                  </a:lnTo>
                  <a:lnTo>
                    <a:pt x="18" y="1364"/>
                  </a:lnTo>
                  <a:lnTo>
                    <a:pt x="26" y="1368"/>
                  </a:lnTo>
                  <a:lnTo>
                    <a:pt x="34" y="1372"/>
                  </a:lnTo>
                  <a:lnTo>
                    <a:pt x="42" y="1374"/>
                  </a:lnTo>
                  <a:lnTo>
                    <a:pt x="50" y="1374"/>
                  </a:lnTo>
                  <a:lnTo>
                    <a:pt x="50" y="1374"/>
                  </a:lnTo>
                  <a:lnTo>
                    <a:pt x="60" y="1374"/>
                  </a:lnTo>
                  <a:lnTo>
                    <a:pt x="70" y="1370"/>
                  </a:lnTo>
                  <a:lnTo>
                    <a:pt x="98" y="1360"/>
                  </a:lnTo>
                  <a:lnTo>
                    <a:pt x="130" y="1346"/>
                  </a:lnTo>
                  <a:lnTo>
                    <a:pt x="160" y="1332"/>
                  </a:lnTo>
                  <a:lnTo>
                    <a:pt x="162" y="1330"/>
                  </a:lnTo>
                  <a:lnTo>
                    <a:pt x="162" y="1330"/>
                  </a:lnTo>
                  <a:lnTo>
                    <a:pt x="192" y="1318"/>
                  </a:lnTo>
                  <a:lnTo>
                    <a:pt x="224" y="1310"/>
                  </a:lnTo>
                  <a:lnTo>
                    <a:pt x="256" y="1304"/>
                  </a:lnTo>
                  <a:lnTo>
                    <a:pt x="288" y="1302"/>
                  </a:lnTo>
                  <a:lnTo>
                    <a:pt x="288" y="1302"/>
                  </a:lnTo>
                  <a:lnTo>
                    <a:pt x="316" y="1304"/>
                  </a:lnTo>
                  <a:lnTo>
                    <a:pt x="346" y="1308"/>
                  </a:lnTo>
                  <a:lnTo>
                    <a:pt x="372" y="1314"/>
                  </a:lnTo>
                  <a:lnTo>
                    <a:pt x="400" y="1324"/>
                  </a:lnTo>
                  <a:lnTo>
                    <a:pt x="424" y="1336"/>
                  </a:lnTo>
                  <a:lnTo>
                    <a:pt x="448" y="1352"/>
                  </a:lnTo>
                  <a:lnTo>
                    <a:pt x="470" y="1368"/>
                  </a:lnTo>
                  <a:lnTo>
                    <a:pt x="490" y="1386"/>
                  </a:lnTo>
                  <a:lnTo>
                    <a:pt x="510" y="1406"/>
                  </a:lnTo>
                  <a:lnTo>
                    <a:pt x="526" y="1430"/>
                  </a:lnTo>
                  <a:lnTo>
                    <a:pt x="540" y="1452"/>
                  </a:lnTo>
                  <a:lnTo>
                    <a:pt x="552" y="1478"/>
                  </a:lnTo>
                  <a:lnTo>
                    <a:pt x="562" y="1504"/>
                  </a:lnTo>
                  <a:lnTo>
                    <a:pt x="570" y="1532"/>
                  </a:lnTo>
                  <a:lnTo>
                    <a:pt x="574" y="1560"/>
                  </a:lnTo>
                  <a:lnTo>
                    <a:pt x="576" y="1590"/>
                  </a:lnTo>
                  <a:lnTo>
                    <a:pt x="576" y="1590"/>
                  </a:lnTo>
                  <a:lnTo>
                    <a:pt x="574" y="1620"/>
                  </a:lnTo>
                  <a:lnTo>
                    <a:pt x="570" y="1648"/>
                  </a:lnTo>
                  <a:lnTo>
                    <a:pt x="562" y="1676"/>
                  </a:lnTo>
                  <a:lnTo>
                    <a:pt x="552" y="1702"/>
                  </a:lnTo>
                  <a:lnTo>
                    <a:pt x="540" y="1728"/>
                  </a:lnTo>
                  <a:lnTo>
                    <a:pt x="526" y="1752"/>
                  </a:lnTo>
                  <a:lnTo>
                    <a:pt x="510" y="1774"/>
                  </a:lnTo>
                  <a:lnTo>
                    <a:pt x="490" y="1794"/>
                  </a:lnTo>
                  <a:lnTo>
                    <a:pt x="470" y="1812"/>
                  </a:lnTo>
                  <a:lnTo>
                    <a:pt x="448" y="1830"/>
                  </a:lnTo>
                  <a:lnTo>
                    <a:pt x="424" y="1844"/>
                  </a:lnTo>
                  <a:lnTo>
                    <a:pt x="400" y="1856"/>
                  </a:lnTo>
                  <a:lnTo>
                    <a:pt x="372" y="1866"/>
                  </a:lnTo>
                  <a:lnTo>
                    <a:pt x="346" y="1872"/>
                  </a:lnTo>
                  <a:lnTo>
                    <a:pt x="316" y="1878"/>
                  </a:lnTo>
                  <a:lnTo>
                    <a:pt x="288" y="1878"/>
                  </a:lnTo>
                  <a:lnTo>
                    <a:pt x="288" y="1878"/>
                  </a:lnTo>
                  <a:lnTo>
                    <a:pt x="256" y="1876"/>
                  </a:lnTo>
                  <a:lnTo>
                    <a:pt x="224" y="1872"/>
                  </a:lnTo>
                  <a:lnTo>
                    <a:pt x="192" y="1862"/>
                  </a:lnTo>
                  <a:lnTo>
                    <a:pt x="162" y="1850"/>
                  </a:lnTo>
                  <a:lnTo>
                    <a:pt x="160" y="1848"/>
                  </a:lnTo>
                  <a:lnTo>
                    <a:pt x="160" y="1848"/>
                  </a:lnTo>
                  <a:lnTo>
                    <a:pt x="130" y="1834"/>
                  </a:lnTo>
                  <a:lnTo>
                    <a:pt x="98" y="1820"/>
                  </a:lnTo>
                  <a:lnTo>
                    <a:pt x="70" y="1810"/>
                  </a:lnTo>
                  <a:lnTo>
                    <a:pt x="60" y="1808"/>
                  </a:lnTo>
                  <a:lnTo>
                    <a:pt x="50" y="1806"/>
                  </a:lnTo>
                  <a:lnTo>
                    <a:pt x="50" y="1806"/>
                  </a:lnTo>
                  <a:lnTo>
                    <a:pt x="42" y="1806"/>
                  </a:lnTo>
                  <a:lnTo>
                    <a:pt x="34" y="1808"/>
                  </a:lnTo>
                  <a:lnTo>
                    <a:pt x="26" y="1812"/>
                  </a:lnTo>
                  <a:lnTo>
                    <a:pt x="18" y="1816"/>
                  </a:lnTo>
                  <a:lnTo>
                    <a:pt x="10" y="1824"/>
                  </a:lnTo>
                  <a:lnTo>
                    <a:pt x="6" y="1834"/>
                  </a:lnTo>
                  <a:lnTo>
                    <a:pt x="2" y="1848"/>
                  </a:lnTo>
                  <a:lnTo>
                    <a:pt x="0" y="1866"/>
                  </a:lnTo>
                  <a:lnTo>
                    <a:pt x="0" y="2584"/>
                  </a:lnTo>
                  <a:lnTo>
                    <a:pt x="738" y="2584"/>
                  </a:lnTo>
                  <a:lnTo>
                    <a:pt x="738" y="2584"/>
                  </a:lnTo>
                  <a:lnTo>
                    <a:pt x="756" y="2582"/>
                  </a:lnTo>
                  <a:lnTo>
                    <a:pt x="770" y="2578"/>
                  </a:lnTo>
                  <a:lnTo>
                    <a:pt x="780" y="2574"/>
                  </a:lnTo>
                  <a:lnTo>
                    <a:pt x="788" y="2566"/>
                  </a:lnTo>
                  <a:lnTo>
                    <a:pt x="792" y="2558"/>
                  </a:lnTo>
                  <a:lnTo>
                    <a:pt x="796" y="2550"/>
                  </a:lnTo>
                  <a:lnTo>
                    <a:pt x="798" y="2542"/>
                  </a:lnTo>
                  <a:lnTo>
                    <a:pt x="798" y="2534"/>
                  </a:lnTo>
                  <a:lnTo>
                    <a:pt x="798" y="2534"/>
                  </a:lnTo>
                  <a:lnTo>
                    <a:pt x="796" y="2524"/>
                  </a:lnTo>
                  <a:lnTo>
                    <a:pt x="794" y="2514"/>
                  </a:lnTo>
                  <a:lnTo>
                    <a:pt x="784" y="2486"/>
                  </a:lnTo>
                  <a:lnTo>
                    <a:pt x="770" y="2454"/>
                  </a:lnTo>
                  <a:lnTo>
                    <a:pt x="756" y="2424"/>
                  </a:lnTo>
                  <a:lnTo>
                    <a:pt x="754" y="2422"/>
                  </a:lnTo>
                  <a:lnTo>
                    <a:pt x="754" y="2422"/>
                  </a:lnTo>
                  <a:lnTo>
                    <a:pt x="742" y="2392"/>
                  </a:lnTo>
                  <a:lnTo>
                    <a:pt x="732" y="2360"/>
                  </a:lnTo>
                  <a:lnTo>
                    <a:pt x="728" y="2328"/>
                  </a:lnTo>
                  <a:lnTo>
                    <a:pt x="726" y="2296"/>
                  </a:lnTo>
                  <a:lnTo>
                    <a:pt x="726" y="2296"/>
                  </a:lnTo>
                  <a:lnTo>
                    <a:pt x="728" y="2268"/>
                  </a:lnTo>
                  <a:lnTo>
                    <a:pt x="732" y="2238"/>
                  </a:lnTo>
                  <a:lnTo>
                    <a:pt x="738" y="2212"/>
                  </a:lnTo>
                  <a:lnTo>
                    <a:pt x="748" y="2184"/>
                  </a:lnTo>
                  <a:lnTo>
                    <a:pt x="760" y="2160"/>
                  </a:lnTo>
                  <a:lnTo>
                    <a:pt x="776" y="2136"/>
                  </a:lnTo>
                  <a:lnTo>
                    <a:pt x="792" y="2114"/>
                  </a:lnTo>
                  <a:lnTo>
                    <a:pt x="810" y="2094"/>
                  </a:lnTo>
                  <a:lnTo>
                    <a:pt x="830" y="2074"/>
                  </a:lnTo>
                  <a:lnTo>
                    <a:pt x="854" y="2058"/>
                  </a:lnTo>
                  <a:lnTo>
                    <a:pt x="876" y="2044"/>
                  </a:lnTo>
                  <a:lnTo>
                    <a:pt x="902" y="2032"/>
                  </a:lnTo>
                  <a:lnTo>
                    <a:pt x="928" y="2022"/>
                  </a:lnTo>
                  <a:lnTo>
                    <a:pt x="956" y="2014"/>
                  </a:lnTo>
                  <a:lnTo>
                    <a:pt x="984" y="2010"/>
                  </a:lnTo>
                  <a:lnTo>
                    <a:pt x="1014" y="2008"/>
                  </a:lnTo>
                  <a:lnTo>
                    <a:pt x="1014" y="2008"/>
                  </a:lnTo>
                  <a:lnTo>
                    <a:pt x="1044" y="2010"/>
                  </a:lnTo>
                  <a:lnTo>
                    <a:pt x="1072" y="2014"/>
                  </a:lnTo>
                  <a:lnTo>
                    <a:pt x="1100" y="2022"/>
                  </a:lnTo>
                  <a:lnTo>
                    <a:pt x="1126" y="2032"/>
                  </a:lnTo>
                  <a:lnTo>
                    <a:pt x="1152" y="2044"/>
                  </a:lnTo>
                  <a:lnTo>
                    <a:pt x="1176" y="2058"/>
                  </a:lnTo>
                  <a:lnTo>
                    <a:pt x="1198" y="2074"/>
                  </a:lnTo>
                  <a:lnTo>
                    <a:pt x="1218" y="2094"/>
                  </a:lnTo>
                  <a:lnTo>
                    <a:pt x="1236" y="2114"/>
                  </a:lnTo>
                  <a:lnTo>
                    <a:pt x="1254" y="2136"/>
                  </a:lnTo>
                  <a:lnTo>
                    <a:pt x="1268" y="2160"/>
                  </a:lnTo>
                  <a:lnTo>
                    <a:pt x="1280" y="2184"/>
                  </a:lnTo>
                  <a:lnTo>
                    <a:pt x="1290" y="2212"/>
                  </a:lnTo>
                  <a:lnTo>
                    <a:pt x="1296" y="2238"/>
                  </a:lnTo>
                  <a:lnTo>
                    <a:pt x="1300" y="2268"/>
                  </a:lnTo>
                  <a:lnTo>
                    <a:pt x="1302" y="2296"/>
                  </a:lnTo>
                  <a:lnTo>
                    <a:pt x="1302" y="2296"/>
                  </a:lnTo>
                  <a:lnTo>
                    <a:pt x="1300" y="2328"/>
                  </a:lnTo>
                  <a:lnTo>
                    <a:pt x="1296" y="2360"/>
                  </a:lnTo>
                  <a:lnTo>
                    <a:pt x="1286" y="2392"/>
                  </a:lnTo>
                  <a:lnTo>
                    <a:pt x="1274" y="2422"/>
                  </a:lnTo>
                  <a:lnTo>
                    <a:pt x="1272" y="2424"/>
                  </a:lnTo>
                  <a:lnTo>
                    <a:pt x="1272" y="2424"/>
                  </a:lnTo>
                  <a:lnTo>
                    <a:pt x="1258" y="2454"/>
                  </a:lnTo>
                  <a:lnTo>
                    <a:pt x="1244" y="2486"/>
                  </a:lnTo>
                  <a:lnTo>
                    <a:pt x="1234" y="2514"/>
                  </a:lnTo>
                  <a:lnTo>
                    <a:pt x="1232" y="2524"/>
                  </a:lnTo>
                  <a:lnTo>
                    <a:pt x="1230" y="2534"/>
                  </a:lnTo>
                  <a:lnTo>
                    <a:pt x="1230" y="2534"/>
                  </a:lnTo>
                  <a:lnTo>
                    <a:pt x="1230" y="2542"/>
                  </a:lnTo>
                  <a:lnTo>
                    <a:pt x="1232" y="2550"/>
                  </a:lnTo>
                  <a:lnTo>
                    <a:pt x="1236" y="2558"/>
                  </a:lnTo>
                  <a:lnTo>
                    <a:pt x="1240" y="2566"/>
                  </a:lnTo>
                  <a:lnTo>
                    <a:pt x="1248" y="2574"/>
                  </a:lnTo>
                  <a:lnTo>
                    <a:pt x="1258" y="2578"/>
                  </a:lnTo>
                  <a:lnTo>
                    <a:pt x="1272" y="2582"/>
                  </a:lnTo>
                  <a:lnTo>
                    <a:pt x="1290" y="2584"/>
                  </a:lnTo>
                  <a:lnTo>
                    <a:pt x="2008" y="2584"/>
                  </a:lnTo>
                  <a:lnTo>
                    <a:pt x="2008" y="1866"/>
                  </a:lnTo>
                  <a:lnTo>
                    <a:pt x="2008" y="1866"/>
                  </a:lnTo>
                  <a:lnTo>
                    <a:pt x="2010" y="1846"/>
                  </a:lnTo>
                  <a:lnTo>
                    <a:pt x="2012" y="1828"/>
                  </a:lnTo>
                  <a:lnTo>
                    <a:pt x="2016" y="1812"/>
                  </a:lnTo>
                  <a:lnTo>
                    <a:pt x="2022" y="1796"/>
                  </a:lnTo>
                  <a:lnTo>
                    <a:pt x="2028" y="1780"/>
                  </a:lnTo>
                  <a:lnTo>
                    <a:pt x="2036" y="1768"/>
                  </a:lnTo>
                  <a:lnTo>
                    <a:pt x="2046" y="1756"/>
                  </a:lnTo>
                  <a:lnTo>
                    <a:pt x="2056" y="1744"/>
                  </a:lnTo>
                  <a:lnTo>
                    <a:pt x="2068" y="1736"/>
                  </a:lnTo>
                  <a:lnTo>
                    <a:pt x="2080" y="1726"/>
                  </a:lnTo>
                  <a:lnTo>
                    <a:pt x="2092" y="1720"/>
                  </a:lnTo>
                  <a:lnTo>
                    <a:pt x="2106" y="1714"/>
                  </a:lnTo>
                  <a:lnTo>
                    <a:pt x="2120" y="1710"/>
                  </a:lnTo>
                  <a:lnTo>
                    <a:pt x="2134" y="1706"/>
                  </a:lnTo>
                  <a:lnTo>
                    <a:pt x="2148" y="1704"/>
                  </a:lnTo>
                  <a:lnTo>
                    <a:pt x="2162" y="1704"/>
                  </a:lnTo>
                  <a:lnTo>
                    <a:pt x="2162" y="1704"/>
                  </a:lnTo>
                  <a:lnTo>
                    <a:pt x="2184" y="1706"/>
                  </a:lnTo>
                  <a:lnTo>
                    <a:pt x="2206" y="1710"/>
                  </a:lnTo>
                  <a:lnTo>
                    <a:pt x="2228" y="1718"/>
                  </a:lnTo>
                  <a:lnTo>
                    <a:pt x="2252" y="1726"/>
                  </a:lnTo>
                  <a:lnTo>
                    <a:pt x="2292" y="1744"/>
                  </a:lnTo>
                  <a:lnTo>
                    <a:pt x="2320" y="1758"/>
                  </a:lnTo>
                  <a:lnTo>
                    <a:pt x="2320" y="1758"/>
                  </a:lnTo>
                  <a:lnTo>
                    <a:pt x="2340" y="1766"/>
                  </a:lnTo>
                  <a:lnTo>
                    <a:pt x="2358" y="1772"/>
                  </a:lnTo>
                  <a:lnTo>
                    <a:pt x="2378" y="1774"/>
                  </a:lnTo>
                  <a:lnTo>
                    <a:pt x="2398" y="1776"/>
                  </a:lnTo>
                  <a:lnTo>
                    <a:pt x="2398" y="1776"/>
                  </a:lnTo>
                  <a:lnTo>
                    <a:pt x="2418" y="1774"/>
                  </a:lnTo>
                  <a:lnTo>
                    <a:pt x="2436" y="1772"/>
                  </a:lnTo>
                  <a:lnTo>
                    <a:pt x="2454" y="1768"/>
                  </a:lnTo>
                  <a:lnTo>
                    <a:pt x="2470" y="1760"/>
                  </a:lnTo>
                  <a:lnTo>
                    <a:pt x="2486" y="1754"/>
                  </a:lnTo>
                  <a:lnTo>
                    <a:pt x="2502" y="1744"/>
                  </a:lnTo>
                  <a:lnTo>
                    <a:pt x="2516" y="1734"/>
                  </a:lnTo>
                  <a:lnTo>
                    <a:pt x="2530" y="1722"/>
                  </a:lnTo>
                  <a:lnTo>
                    <a:pt x="2542" y="1708"/>
                  </a:lnTo>
                  <a:lnTo>
                    <a:pt x="2552" y="1694"/>
                  </a:lnTo>
                  <a:lnTo>
                    <a:pt x="2562" y="1678"/>
                  </a:lnTo>
                  <a:lnTo>
                    <a:pt x="2570" y="1662"/>
                  </a:lnTo>
                  <a:lnTo>
                    <a:pt x="2576" y="1646"/>
                  </a:lnTo>
                  <a:lnTo>
                    <a:pt x="2580" y="1628"/>
                  </a:lnTo>
                  <a:lnTo>
                    <a:pt x="2582" y="1610"/>
                  </a:lnTo>
                  <a:lnTo>
                    <a:pt x="2584" y="1590"/>
                  </a:lnTo>
                  <a:lnTo>
                    <a:pt x="2584" y="1590"/>
                  </a:lnTo>
                  <a:lnTo>
                    <a:pt x="2582" y="1572"/>
                  </a:lnTo>
                  <a:lnTo>
                    <a:pt x="2580" y="1554"/>
                  </a:lnTo>
                  <a:lnTo>
                    <a:pt x="2576" y="1536"/>
                  </a:lnTo>
                  <a:lnTo>
                    <a:pt x="2570" y="1518"/>
                  </a:lnTo>
                  <a:lnTo>
                    <a:pt x="2562" y="1502"/>
                  </a:lnTo>
                  <a:lnTo>
                    <a:pt x="2552" y="1488"/>
                  </a:lnTo>
                  <a:lnTo>
                    <a:pt x="2542" y="1472"/>
                  </a:lnTo>
                  <a:lnTo>
                    <a:pt x="2530" y="1460"/>
                  </a:lnTo>
                  <a:lnTo>
                    <a:pt x="2516" y="1448"/>
                  </a:lnTo>
                  <a:lnTo>
                    <a:pt x="2502" y="1438"/>
                  </a:lnTo>
                  <a:lnTo>
                    <a:pt x="2486" y="1428"/>
                  </a:lnTo>
                  <a:lnTo>
                    <a:pt x="2470" y="1420"/>
                  </a:lnTo>
                  <a:lnTo>
                    <a:pt x="2454" y="1414"/>
                  </a:lnTo>
                  <a:lnTo>
                    <a:pt x="2436" y="1410"/>
                  </a:lnTo>
                  <a:lnTo>
                    <a:pt x="2418" y="1406"/>
                  </a:lnTo>
                  <a:lnTo>
                    <a:pt x="2398" y="1406"/>
                  </a:lnTo>
                  <a:lnTo>
                    <a:pt x="2398" y="1406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D73474B4-CCD4-35F4-7EA0-2BE1F265BB40}"/>
                </a:ext>
              </a:extLst>
            </p:cNvPr>
            <p:cNvGrpSpPr/>
            <p:nvPr/>
          </p:nvGrpSpPr>
          <p:grpSpPr>
            <a:xfrm>
              <a:off x="4425000" y="1980933"/>
              <a:ext cx="294002" cy="293454"/>
              <a:chOff x="4064000" y="6135688"/>
              <a:chExt cx="852488" cy="850900"/>
            </a:xfrm>
            <a:noFill/>
          </p:grpSpPr>
          <p:sp>
            <p:nvSpPr>
              <p:cNvPr id="65" name="Freeform 11">
                <a:extLst>
                  <a:ext uri="{FF2B5EF4-FFF2-40B4-BE49-F238E27FC236}">
                    <a16:creationId xmlns:a16="http://schemas.microsoft.com/office/drawing/2014/main" id="{98375C02-2379-DD1B-F2DC-82D719D89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4000" y="6135688"/>
                <a:ext cx="852488" cy="850900"/>
              </a:xfrm>
              <a:custGeom>
                <a:avLst/>
                <a:gdLst>
                  <a:gd name="T0" fmla="*/ 529 w 537"/>
                  <a:gd name="T1" fmla="*/ 80 h 536"/>
                  <a:gd name="T2" fmla="*/ 456 w 537"/>
                  <a:gd name="T3" fmla="*/ 7 h 536"/>
                  <a:gd name="T4" fmla="*/ 456 w 537"/>
                  <a:gd name="T5" fmla="*/ 7 h 536"/>
                  <a:gd name="T6" fmla="*/ 452 w 537"/>
                  <a:gd name="T7" fmla="*/ 3 h 536"/>
                  <a:gd name="T8" fmla="*/ 447 w 537"/>
                  <a:gd name="T9" fmla="*/ 1 h 536"/>
                  <a:gd name="T10" fmla="*/ 442 w 537"/>
                  <a:gd name="T11" fmla="*/ 0 h 536"/>
                  <a:gd name="T12" fmla="*/ 437 w 537"/>
                  <a:gd name="T13" fmla="*/ 0 h 536"/>
                  <a:gd name="T14" fmla="*/ 432 w 537"/>
                  <a:gd name="T15" fmla="*/ 0 h 536"/>
                  <a:gd name="T16" fmla="*/ 427 w 537"/>
                  <a:gd name="T17" fmla="*/ 2 h 536"/>
                  <a:gd name="T18" fmla="*/ 422 w 537"/>
                  <a:gd name="T19" fmla="*/ 5 h 536"/>
                  <a:gd name="T20" fmla="*/ 417 w 537"/>
                  <a:gd name="T21" fmla="*/ 8 h 536"/>
                  <a:gd name="T22" fmla="*/ 367 w 537"/>
                  <a:gd name="T23" fmla="*/ 59 h 536"/>
                  <a:gd name="T24" fmla="*/ 43 w 537"/>
                  <a:gd name="T25" fmla="*/ 383 h 536"/>
                  <a:gd name="T26" fmla="*/ 0 w 537"/>
                  <a:gd name="T27" fmla="*/ 536 h 536"/>
                  <a:gd name="T28" fmla="*/ 153 w 537"/>
                  <a:gd name="T29" fmla="*/ 494 h 536"/>
                  <a:gd name="T30" fmla="*/ 478 w 537"/>
                  <a:gd name="T31" fmla="*/ 169 h 536"/>
                  <a:gd name="T32" fmla="*/ 528 w 537"/>
                  <a:gd name="T33" fmla="*/ 119 h 536"/>
                  <a:gd name="T34" fmla="*/ 528 w 537"/>
                  <a:gd name="T35" fmla="*/ 119 h 536"/>
                  <a:gd name="T36" fmla="*/ 531 w 537"/>
                  <a:gd name="T37" fmla="*/ 115 h 536"/>
                  <a:gd name="T38" fmla="*/ 534 w 537"/>
                  <a:gd name="T39" fmla="*/ 110 h 536"/>
                  <a:gd name="T40" fmla="*/ 536 w 537"/>
                  <a:gd name="T41" fmla="*/ 105 h 536"/>
                  <a:gd name="T42" fmla="*/ 537 w 537"/>
                  <a:gd name="T43" fmla="*/ 99 h 536"/>
                  <a:gd name="T44" fmla="*/ 536 w 537"/>
                  <a:gd name="T45" fmla="*/ 94 h 536"/>
                  <a:gd name="T46" fmla="*/ 535 w 537"/>
                  <a:gd name="T47" fmla="*/ 89 h 536"/>
                  <a:gd name="T48" fmla="*/ 533 w 537"/>
                  <a:gd name="T49" fmla="*/ 85 h 536"/>
                  <a:gd name="T50" fmla="*/ 529 w 537"/>
                  <a:gd name="T51" fmla="*/ 80 h 536"/>
                  <a:gd name="T52" fmla="*/ 529 w 537"/>
                  <a:gd name="T53" fmla="*/ 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7" h="536">
                    <a:moveTo>
                      <a:pt x="529" y="80"/>
                    </a:moveTo>
                    <a:lnTo>
                      <a:pt x="456" y="7"/>
                    </a:lnTo>
                    <a:lnTo>
                      <a:pt x="456" y="7"/>
                    </a:lnTo>
                    <a:lnTo>
                      <a:pt x="452" y="3"/>
                    </a:lnTo>
                    <a:lnTo>
                      <a:pt x="447" y="1"/>
                    </a:lnTo>
                    <a:lnTo>
                      <a:pt x="442" y="0"/>
                    </a:lnTo>
                    <a:lnTo>
                      <a:pt x="437" y="0"/>
                    </a:lnTo>
                    <a:lnTo>
                      <a:pt x="432" y="0"/>
                    </a:lnTo>
                    <a:lnTo>
                      <a:pt x="427" y="2"/>
                    </a:lnTo>
                    <a:lnTo>
                      <a:pt x="422" y="5"/>
                    </a:lnTo>
                    <a:lnTo>
                      <a:pt x="417" y="8"/>
                    </a:lnTo>
                    <a:lnTo>
                      <a:pt x="367" y="59"/>
                    </a:lnTo>
                    <a:lnTo>
                      <a:pt x="43" y="383"/>
                    </a:lnTo>
                    <a:lnTo>
                      <a:pt x="0" y="536"/>
                    </a:lnTo>
                    <a:lnTo>
                      <a:pt x="153" y="494"/>
                    </a:lnTo>
                    <a:lnTo>
                      <a:pt x="478" y="16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5"/>
                    </a:lnTo>
                    <a:lnTo>
                      <a:pt x="534" y="110"/>
                    </a:lnTo>
                    <a:lnTo>
                      <a:pt x="536" y="105"/>
                    </a:lnTo>
                    <a:lnTo>
                      <a:pt x="537" y="99"/>
                    </a:lnTo>
                    <a:lnTo>
                      <a:pt x="536" y="94"/>
                    </a:lnTo>
                    <a:lnTo>
                      <a:pt x="535" y="89"/>
                    </a:lnTo>
                    <a:lnTo>
                      <a:pt x="533" y="85"/>
                    </a:lnTo>
                    <a:lnTo>
                      <a:pt x="529" y="80"/>
                    </a:lnTo>
                    <a:lnTo>
                      <a:pt x="529" y="80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Line 12">
                <a:extLst>
                  <a:ext uri="{FF2B5EF4-FFF2-40B4-BE49-F238E27FC236}">
                    <a16:creationId xmlns:a16="http://schemas.microsoft.com/office/drawing/2014/main" id="{F3907A48-3B64-85D4-6FE5-B0F18018A2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6613" y="6229350"/>
                <a:ext cx="176213" cy="174625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Line 13">
                <a:extLst>
                  <a:ext uri="{FF2B5EF4-FFF2-40B4-BE49-F238E27FC236}">
                    <a16:creationId xmlns:a16="http://schemas.microsoft.com/office/drawing/2014/main" id="{16433018-06E6-CDFF-5F20-860A8CF3A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10050" y="6272213"/>
                <a:ext cx="479425" cy="481013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Line 14">
                <a:extLst>
                  <a:ext uri="{FF2B5EF4-FFF2-40B4-BE49-F238E27FC236}">
                    <a16:creationId xmlns:a16="http://schemas.microsoft.com/office/drawing/2014/main" id="{2BDF1C47-3003-FA40-52D8-1926815E48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97363" y="6361113"/>
                <a:ext cx="481013" cy="479425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Freeform 15">
                <a:extLst>
                  <a:ext uri="{FF2B5EF4-FFF2-40B4-BE49-F238E27FC236}">
                    <a16:creationId xmlns:a16="http://schemas.microsoft.com/office/drawing/2014/main" id="{64165A5E-7690-E366-4B19-90D370285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2263" y="6743700"/>
                <a:ext cx="174625" cy="176213"/>
              </a:xfrm>
              <a:custGeom>
                <a:avLst/>
                <a:gdLst>
                  <a:gd name="T0" fmla="*/ 0 w 110"/>
                  <a:gd name="T1" fmla="*/ 0 h 111"/>
                  <a:gd name="T2" fmla="*/ 49 w 110"/>
                  <a:gd name="T3" fmla="*/ 6 h 111"/>
                  <a:gd name="T4" fmla="*/ 55 w 110"/>
                  <a:gd name="T5" fmla="*/ 55 h 111"/>
                  <a:gd name="T6" fmla="*/ 104 w 110"/>
                  <a:gd name="T7" fmla="*/ 61 h 111"/>
                  <a:gd name="T8" fmla="*/ 110 w 110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0"/>
                    </a:moveTo>
                    <a:lnTo>
                      <a:pt x="49" y="6"/>
                    </a:lnTo>
                    <a:lnTo>
                      <a:pt x="55" y="55"/>
                    </a:lnTo>
                    <a:lnTo>
                      <a:pt x="104" y="61"/>
                    </a:lnTo>
                    <a:lnTo>
                      <a:pt x="110" y="111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Line 16">
                <a:extLst>
                  <a:ext uri="{FF2B5EF4-FFF2-40B4-BE49-F238E27FC236}">
                    <a16:creationId xmlns:a16="http://schemas.microsoft.com/office/drawing/2014/main" id="{34D851AA-CDD2-E56E-B0C0-1B1E8B90DF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49725" y="6269038"/>
                <a:ext cx="117475" cy="119063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Line 17">
                <a:extLst>
                  <a:ext uri="{FF2B5EF4-FFF2-40B4-BE49-F238E27FC236}">
                    <a16:creationId xmlns:a16="http://schemas.microsoft.com/office/drawing/2014/main" id="{B792F852-2454-B221-931E-6A268C90C1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214813" y="6370638"/>
                <a:ext cx="82550" cy="8255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Line 18">
                <a:extLst>
                  <a:ext uri="{FF2B5EF4-FFF2-40B4-BE49-F238E27FC236}">
                    <a16:creationId xmlns:a16="http://schemas.microsoft.com/office/drawing/2014/main" id="{A3B43730-1597-6663-62D0-48E93DFF3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62488" y="6783388"/>
                <a:ext cx="119063" cy="119063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Line 19">
                <a:extLst>
                  <a:ext uri="{FF2B5EF4-FFF2-40B4-BE49-F238E27FC236}">
                    <a16:creationId xmlns:a16="http://schemas.microsoft.com/office/drawing/2014/main" id="{E9447EB5-B281-BCBB-EDC5-9649AE2D41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97400" y="6753225"/>
                <a:ext cx="82550" cy="8255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Freeform 20">
                <a:extLst>
                  <a:ext uri="{FF2B5EF4-FFF2-40B4-BE49-F238E27FC236}">
                    <a16:creationId xmlns:a16="http://schemas.microsoft.com/office/drawing/2014/main" id="{C124AC28-E005-EB88-1978-CD22A497D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638" y="6157913"/>
                <a:ext cx="369888" cy="368300"/>
              </a:xfrm>
              <a:custGeom>
                <a:avLst/>
                <a:gdLst>
                  <a:gd name="T0" fmla="*/ 233 w 233"/>
                  <a:gd name="T1" fmla="*/ 128 h 232"/>
                  <a:gd name="T2" fmla="*/ 111 w 233"/>
                  <a:gd name="T3" fmla="*/ 7 h 232"/>
                  <a:gd name="T4" fmla="*/ 111 w 233"/>
                  <a:gd name="T5" fmla="*/ 7 h 232"/>
                  <a:gd name="T6" fmla="*/ 107 w 233"/>
                  <a:gd name="T7" fmla="*/ 4 h 232"/>
                  <a:gd name="T8" fmla="*/ 103 w 233"/>
                  <a:gd name="T9" fmla="*/ 2 h 232"/>
                  <a:gd name="T10" fmla="*/ 98 w 233"/>
                  <a:gd name="T11" fmla="*/ 0 h 232"/>
                  <a:gd name="T12" fmla="*/ 94 w 233"/>
                  <a:gd name="T13" fmla="*/ 0 h 232"/>
                  <a:gd name="T14" fmla="*/ 89 w 233"/>
                  <a:gd name="T15" fmla="*/ 0 h 232"/>
                  <a:gd name="T16" fmla="*/ 84 w 233"/>
                  <a:gd name="T17" fmla="*/ 2 h 232"/>
                  <a:gd name="T18" fmla="*/ 80 w 233"/>
                  <a:gd name="T19" fmla="*/ 4 h 232"/>
                  <a:gd name="T20" fmla="*/ 76 w 233"/>
                  <a:gd name="T21" fmla="*/ 7 h 232"/>
                  <a:gd name="T22" fmla="*/ 7 w 233"/>
                  <a:gd name="T23" fmla="*/ 77 h 232"/>
                  <a:gd name="T24" fmla="*/ 7 w 233"/>
                  <a:gd name="T25" fmla="*/ 77 h 232"/>
                  <a:gd name="T26" fmla="*/ 4 w 233"/>
                  <a:gd name="T27" fmla="*/ 80 h 232"/>
                  <a:gd name="T28" fmla="*/ 2 w 233"/>
                  <a:gd name="T29" fmla="*/ 85 h 232"/>
                  <a:gd name="T30" fmla="*/ 0 w 233"/>
                  <a:gd name="T31" fmla="*/ 89 h 232"/>
                  <a:gd name="T32" fmla="*/ 0 w 233"/>
                  <a:gd name="T33" fmla="*/ 94 h 232"/>
                  <a:gd name="T34" fmla="*/ 0 w 233"/>
                  <a:gd name="T35" fmla="*/ 99 h 232"/>
                  <a:gd name="T36" fmla="*/ 2 w 233"/>
                  <a:gd name="T37" fmla="*/ 103 h 232"/>
                  <a:gd name="T38" fmla="*/ 4 w 233"/>
                  <a:gd name="T39" fmla="*/ 107 h 232"/>
                  <a:gd name="T40" fmla="*/ 7 w 233"/>
                  <a:gd name="T41" fmla="*/ 111 h 232"/>
                  <a:gd name="T42" fmla="*/ 128 w 233"/>
                  <a:gd name="T4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3" h="232">
                    <a:moveTo>
                      <a:pt x="233" y="128"/>
                    </a:moveTo>
                    <a:lnTo>
                      <a:pt x="111" y="7"/>
                    </a:lnTo>
                    <a:lnTo>
                      <a:pt x="111" y="7"/>
                    </a:lnTo>
                    <a:lnTo>
                      <a:pt x="107" y="4"/>
                    </a:lnTo>
                    <a:lnTo>
                      <a:pt x="103" y="2"/>
                    </a:lnTo>
                    <a:lnTo>
                      <a:pt x="98" y="0"/>
                    </a:lnTo>
                    <a:lnTo>
                      <a:pt x="94" y="0"/>
                    </a:lnTo>
                    <a:lnTo>
                      <a:pt x="89" y="0"/>
                    </a:lnTo>
                    <a:lnTo>
                      <a:pt x="84" y="2"/>
                    </a:lnTo>
                    <a:lnTo>
                      <a:pt x="80" y="4"/>
                    </a:lnTo>
                    <a:lnTo>
                      <a:pt x="76" y="7"/>
                    </a:lnTo>
                    <a:lnTo>
                      <a:pt x="7" y="77"/>
                    </a:lnTo>
                    <a:lnTo>
                      <a:pt x="7" y="77"/>
                    </a:lnTo>
                    <a:lnTo>
                      <a:pt x="4" y="80"/>
                    </a:lnTo>
                    <a:lnTo>
                      <a:pt x="2" y="85"/>
                    </a:lnTo>
                    <a:lnTo>
                      <a:pt x="0" y="89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2" y="103"/>
                    </a:lnTo>
                    <a:lnTo>
                      <a:pt x="4" y="107"/>
                    </a:lnTo>
                    <a:lnTo>
                      <a:pt x="7" y="111"/>
                    </a:lnTo>
                    <a:lnTo>
                      <a:pt x="128" y="232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Freeform 21">
                <a:extLst>
                  <a:ext uri="{FF2B5EF4-FFF2-40B4-BE49-F238E27FC236}">
                    <a16:creationId xmlns:a16="http://schemas.microsoft.com/office/drawing/2014/main" id="{DABC00DC-DB01-3C09-7104-7CEBE597A4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4375" y="6596063"/>
                <a:ext cx="368300" cy="369888"/>
              </a:xfrm>
              <a:custGeom>
                <a:avLst/>
                <a:gdLst>
                  <a:gd name="T0" fmla="*/ 0 w 232"/>
                  <a:gd name="T1" fmla="*/ 106 h 233"/>
                  <a:gd name="T2" fmla="*/ 121 w 232"/>
                  <a:gd name="T3" fmla="*/ 226 h 233"/>
                  <a:gd name="T4" fmla="*/ 121 w 232"/>
                  <a:gd name="T5" fmla="*/ 226 h 233"/>
                  <a:gd name="T6" fmla="*/ 125 w 232"/>
                  <a:gd name="T7" fmla="*/ 229 h 233"/>
                  <a:gd name="T8" fmla="*/ 129 w 232"/>
                  <a:gd name="T9" fmla="*/ 232 h 233"/>
                  <a:gd name="T10" fmla="*/ 134 w 232"/>
                  <a:gd name="T11" fmla="*/ 233 h 233"/>
                  <a:gd name="T12" fmla="*/ 138 w 232"/>
                  <a:gd name="T13" fmla="*/ 233 h 233"/>
                  <a:gd name="T14" fmla="*/ 143 w 232"/>
                  <a:gd name="T15" fmla="*/ 233 h 233"/>
                  <a:gd name="T16" fmla="*/ 148 w 232"/>
                  <a:gd name="T17" fmla="*/ 232 h 233"/>
                  <a:gd name="T18" fmla="*/ 152 w 232"/>
                  <a:gd name="T19" fmla="*/ 229 h 233"/>
                  <a:gd name="T20" fmla="*/ 156 w 232"/>
                  <a:gd name="T21" fmla="*/ 226 h 233"/>
                  <a:gd name="T22" fmla="*/ 225 w 232"/>
                  <a:gd name="T23" fmla="*/ 157 h 233"/>
                  <a:gd name="T24" fmla="*/ 225 w 232"/>
                  <a:gd name="T25" fmla="*/ 157 h 233"/>
                  <a:gd name="T26" fmla="*/ 228 w 232"/>
                  <a:gd name="T27" fmla="*/ 153 h 233"/>
                  <a:gd name="T28" fmla="*/ 230 w 232"/>
                  <a:gd name="T29" fmla="*/ 149 h 233"/>
                  <a:gd name="T30" fmla="*/ 232 w 232"/>
                  <a:gd name="T31" fmla="*/ 144 h 233"/>
                  <a:gd name="T32" fmla="*/ 232 w 232"/>
                  <a:gd name="T33" fmla="*/ 140 h 233"/>
                  <a:gd name="T34" fmla="*/ 232 w 232"/>
                  <a:gd name="T35" fmla="*/ 135 h 233"/>
                  <a:gd name="T36" fmla="*/ 230 w 232"/>
                  <a:gd name="T37" fmla="*/ 130 h 233"/>
                  <a:gd name="T38" fmla="*/ 228 w 232"/>
                  <a:gd name="T39" fmla="*/ 126 h 233"/>
                  <a:gd name="T40" fmla="*/ 225 w 232"/>
                  <a:gd name="T41" fmla="*/ 122 h 233"/>
                  <a:gd name="T42" fmla="*/ 104 w 232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2" h="233">
                    <a:moveTo>
                      <a:pt x="0" y="106"/>
                    </a:moveTo>
                    <a:lnTo>
                      <a:pt x="121" y="226"/>
                    </a:lnTo>
                    <a:lnTo>
                      <a:pt x="121" y="226"/>
                    </a:lnTo>
                    <a:lnTo>
                      <a:pt x="125" y="229"/>
                    </a:lnTo>
                    <a:lnTo>
                      <a:pt x="129" y="232"/>
                    </a:lnTo>
                    <a:lnTo>
                      <a:pt x="134" y="233"/>
                    </a:lnTo>
                    <a:lnTo>
                      <a:pt x="138" y="233"/>
                    </a:lnTo>
                    <a:lnTo>
                      <a:pt x="143" y="233"/>
                    </a:lnTo>
                    <a:lnTo>
                      <a:pt x="148" y="232"/>
                    </a:lnTo>
                    <a:lnTo>
                      <a:pt x="152" y="229"/>
                    </a:lnTo>
                    <a:lnTo>
                      <a:pt x="156" y="226"/>
                    </a:lnTo>
                    <a:lnTo>
                      <a:pt x="225" y="157"/>
                    </a:lnTo>
                    <a:lnTo>
                      <a:pt x="225" y="157"/>
                    </a:lnTo>
                    <a:lnTo>
                      <a:pt x="228" y="153"/>
                    </a:lnTo>
                    <a:lnTo>
                      <a:pt x="230" y="149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35"/>
                    </a:lnTo>
                    <a:lnTo>
                      <a:pt x="230" y="130"/>
                    </a:lnTo>
                    <a:lnTo>
                      <a:pt x="228" y="126"/>
                    </a:lnTo>
                    <a:lnTo>
                      <a:pt x="225" y="122"/>
                    </a:lnTo>
                    <a:lnTo>
                      <a:pt x="104" y="0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1A99FBAF-0570-4228-FC79-F68943EA94DB}"/>
              </a:ext>
            </a:extLst>
          </p:cNvPr>
          <p:cNvGrpSpPr/>
          <p:nvPr/>
        </p:nvGrpSpPr>
        <p:grpSpPr>
          <a:xfrm>
            <a:off x="4270349" y="2777257"/>
            <a:ext cx="1698553" cy="1698553"/>
            <a:chOff x="3202761" y="2211483"/>
            <a:chExt cx="1273915" cy="1273915"/>
          </a:xfrm>
        </p:grpSpPr>
        <p:sp>
          <p:nvSpPr>
            <p:cNvPr id="77" name="Freeform 6">
              <a:extLst>
                <a:ext uri="{FF2B5EF4-FFF2-40B4-BE49-F238E27FC236}">
                  <a16:creationId xmlns:a16="http://schemas.microsoft.com/office/drawing/2014/main" id="{CE9AF795-E37E-8F5B-FB5E-9226E1A704C5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3202761" y="2211483"/>
              <a:ext cx="1273915" cy="1273915"/>
            </a:xfrm>
            <a:custGeom>
              <a:avLst/>
              <a:gdLst>
                <a:gd name="T0" fmla="*/ 2320 w 2584"/>
                <a:gd name="T1" fmla="*/ 1424 h 2584"/>
                <a:gd name="T2" fmla="*/ 2184 w 2584"/>
                <a:gd name="T3" fmla="*/ 1476 h 2584"/>
                <a:gd name="T4" fmla="*/ 2106 w 2584"/>
                <a:gd name="T5" fmla="*/ 1468 h 2584"/>
                <a:gd name="T6" fmla="*/ 2036 w 2584"/>
                <a:gd name="T7" fmla="*/ 1414 h 2584"/>
                <a:gd name="T8" fmla="*/ 2008 w 2584"/>
                <a:gd name="T9" fmla="*/ 1316 h 2584"/>
                <a:gd name="T10" fmla="*/ 1234 w 2584"/>
                <a:gd name="T11" fmla="*/ 568 h 2584"/>
                <a:gd name="T12" fmla="*/ 1158 w 2584"/>
                <a:gd name="T13" fmla="*/ 516 h 2584"/>
                <a:gd name="T14" fmla="*/ 1128 w 2584"/>
                <a:gd name="T15" fmla="*/ 436 h 2584"/>
                <a:gd name="T16" fmla="*/ 1150 w 2584"/>
                <a:gd name="T17" fmla="*/ 332 h 2584"/>
                <a:gd name="T18" fmla="*/ 1198 w 2584"/>
                <a:gd name="T19" fmla="*/ 206 h 2584"/>
                <a:gd name="T20" fmla="*/ 1184 w 2584"/>
                <a:gd name="T21" fmla="*/ 114 h 2584"/>
                <a:gd name="T22" fmla="*/ 1118 w 2584"/>
                <a:gd name="T23" fmla="*/ 32 h 2584"/>
                <a:gd name="T24" fmla="*/ 1014 w 2584"/>
                <a:gd name="T25" fmla="*/ 0 h 2584"/>
                <a:gd name="T26" fmla="*/ 926 w 2584"/>
                <a:gd name="T27" fmla="*/ 22 h 2584"/>
                <a:gd name="T28" fmla="*/ 852 w 2584"/>
                <a:gd name="T29" fmla="*/ 98 h 2584"/>
                <a:gd name="T30" fmla="*/ 830 w 2584"/>
                <a:gd name="T31" fmla="*/ 186 h 2584"/>
                <a:gd name="T32" fmla="*/ 862 w 2584"/>
                <a:gd name="T33" fmla="*/ 292 h 2584"/>
                <a:gd name="T34" fmla="*/ 902 w 2584"/>
                <a:gd name="T35" fmla="*/ 422 h 2584"/>
                <a:gd name="T36" fmla="*/ 878 w 2584"/>
                <a:gd name="T37" fmla="*/ 504 h 2584"/>
                <a:gd name="T38" fmla="*/ 810 w 2584"/>
                <a:gd name="T39" fmla="*/ 562 h 2584"/>
                <a:gd name="T40" fmla="*/ 0 w 2584"/>
                <a:gd name="T41" fmla="*/ 1314 h 2584"/>
                <a:gd name="T42" fmla="*/ 26 w 2584"/>
                <a:gd name="T43" fmla="*/ 1368 h 2584"/>
                <a:gd name="T44" fmla="*/ 70 w 2584"/>
                <a:gd name="T45" fmla="*/ 1370 h 2584"/>
                <a:gd name="T46" fmla="*/ 192 w 2584"/>
                <a:gd name="T47" fmla="*/ 1318 h 2584"/>
                <a:gd name="T48" fmla="*/ 346 w 2584"/>
                <a:gd name="T49" fmla="*/ 1308 h 2584"/>
                <a:gd name="T50" fmla="*/ 490 w 2584"/>
                <a:gd name="T51" fmla="*/ 1386 h 2584"/>
                <a:gd name="T52" fmla="*/ 570 w 2584"/>
                <a:gd name="T53" fmla="*/ 1532 h 2584"/>
                <a:gd name="T54" fmla="*/ 562 w 2584"/>
                <a:gd name="T55" fmla="*/ 1676 h 2584"/>
                <a:gd name="T56" fmla="*/ 470 w 2584"/>
                <a:gd name="T57" fmla="*/ 1812 h 2584"/>
                <a:gd name="T58" fmla="*/ 316 w 2584"/>
                <a:gd name="T59" fmla="*/ 1878 h 2584"/>
                <a:gd name="T60" fmla="*/ 162 w 2584"/>
                <a:gd name="T61" fmla="*/ 1850 h 2584"/>
                <a:gd name="T62" fmla="*/ 60 w 2584"/>
                <a:gd name="T63" fmla="*/ 1808 h 2584"/>
                <a:gd name="T64" fmla="*/ 18 w 2584"/>
                <a:gd name="T65" fmla="*/ 1816 h 2584"/>
                <a:gd name="T66" fmla="*/ 738 w 2584"/>
                <a:gd name="T67" fmla="*/ 2584 h 2584"/>
                <a:gd name="T68" fmla="*/ 792 w 2584"/>
                <a:gd name="T69" fmla="*/ 2558 h 2584"/>
                <a:gd name="T70" fmla="*/ 794 w 2584"/>
                <a:gd name="T71" fmla="*/ 2514 h 2584"/>
                <a:gd name="T72" fmla="*/ 742 w 2584"/>
                <a:gd name="T73" fmla="*/ 2392 h 2584"/>
                <a:gd name="T74" fmla="*/ 732 w 2584"/>
                <a:gd name="T75" fmla="*/ 2238 h 2584"/>
                <a:gd name="T76" fmla="*/ 810 w 2584"/>
                <a:gd name="T77" fmla="*/ 2094 h 2584"/>
                <a:gd name="T78" fmla="*/ 956 w 2584"/>
                <a:gd name="T79" fmla="*/ 2014 h 2584"/>
                <a:gd name="T80" fmla="*/ 1100 w 2584"/>
                <a:gd name="T81" fmla="*/ 2022 h 2584"/>
                <a:gd name="T82" fmla="*/ 1236 w 2584"/>
                <a:gd name="T83" fmla="*/ 2114 h 2584"/>
                <a:gd name="T84" fmla="*/ 1300 w 2584"/>
                <a:gd name="T85" fmla="*/ 2268 h 2584"/>
                <a:gd name="T86" fmla="*/ 1274 w 2584"/>
                <a:gd name="T87" fmla="*/ 2422 h 2584"/>
                <a:gd name="T88" fmla="*/ 1232 w 2584"/>
                <a:gd name="T89" fmla="*/ 2524 h 2584"/>
                <a:gd name="T90" fmla="*/ 1240 w 2584"/>
                <a:gd name="T91" fmla="*/ 2566 h 2584"/>
                <a:gd name="T92" fmla="*/ 2008 w 2584"/>
                <a:gd name="T93" fmla="*/ 1866 h 2584"/>
                <a:gd name="T94" fmla="*/ 2028 w 2584"/>
                <a:gd name="T95" fmla="*/ 1780 h 2584"/>
                <a:gd name="T96" fmla="*/ 2092 w 2584"/>
                <a:gd name="T97" fmla="*/ 1720 h 2584"/>
                <a:gd name="T98" fmla="*/ 2162 w 2584"/>
                <a:gd name="T99" fmla="*/ 1704 h 2584"/>
                <a:gd name="T100" fmla="*/ 2320 w 2584"/>
                <a:gd name="T101" fmla="*/ 1758 h 2584"/>
                <a:gd name="T102" fmla="*/ 2398 w 2584"/>
                <a:gd name="T103" fmla="*/ 1776 h 2584"/>
                <a:gd name="T104" fmla="*/ 2502 w 2584"/>
                <a:gd name="T105" fmla="*/ 1744 h 2584"/>
                <a:gd name="T106" fmla="*/ 2570 w 2584"/>
                <a:gd name="T107" fmla="*/ 1662 h 2584"/>
                <a:gd name="T108" fmla="*/ 2582 w 2584"/>
                <a:gd name="T109" fmla="*/ 1572 h 2584"/>
                <a:gd name="T110" fmla="*/ 2542 w 2584"/>
                <a:gd name="T111" fmla="*/ 1472 h 2584"/>
                <a:gd name="T112" fmla="*/ 2454 w 2584"/>
                <a:gd name="T113" fmla="*/ 1414 h 2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84" h="2584">
                  <a:moveTo>
                    <a:pt x="2398" y="1406"/>
                  </a:moveTo>
                  <a:lnTo>
                    <a:pt x="2398" y="1406"/>
                  </a:lnTo>
                  <a:lnTo>
                    <a:pt x="2378" y="1406"/>
                  </a:lnTo>
                  <a:lnTo>
                    <a:pt x="2358" y="1410"/>
                  </a:lnTo>
                  <a:lnTo>
                    <a:pt x="2340" y="1416"/>
                  </a:lnTo>
                  <a:lnTo>
                    <a:pt x="2320" y="1424"/>
                  </a:lnTo>
                  <a:lnTo>
                    <a:pt x="2320" y="1424"/>
                  </a:lnTo>
                  <a:lnTo>
                    <a:pt x="2292" y="1438"/>
                  </a:lnTo>
                  <a:lnTo>
                    <a:pt x="2252" y="1456"/>
                  </a:lnTo>
                  <a:lnTo>
                    <a:pt x="2228" y="1464"/>
                  </a:lnTo>
                  <a:lnTo>
                    <a:pt x="2206" y="1470"/>
                  </a:lnTo>
                  <a:lnTo>
                    <a:pt x="2184" y="1476"/>
                  </a:lnTo>
                  <a:lnTo>
                    <a:pt x="2162" y="1478"/>
                  </a:lnTo>
                  <a:lnTo>
                    <a:pt x="2162" y="1478"/>
                  </a:lnTo>
                  <a:lnTo>
                    <a:pt x="2148" y="1476"/>
                  </a:lnTo>
                  <a:lnTo>
                    <a:pt x="2134" y="1474"/>
                  </a:lnTo>
                  <a:lnTo>
                    <a:pt x="2120" y="1472"/>
                  </a:lnTo>
                  <a:lnTo>
                    <a:pt x="2106" y="1468"/>
                  </a:lnTo>
                  <a:lnTo>
                    <a:pt x="2092" y="1462"/>
                  </a:lnTo>
                  <a:lnTo>
                    <a:pt x="2080" y="1454"/>
                  </a:lnTo>
                  <a:lnTo>
                    <a:pt x="2068" y="1446"/>
                  </a:lnTo>
                  <a:lnTo>
                    <a:pt x="2056" y="1436"/>
                  </a:lnTo>
                  <a:lnTo>
                    <a:pt x="2046" y="1426"/>
                  </a:lnTo>
                  <a:lnTo>
                    <a:pt x="2036" y="1414"/>
                  </a:lnTo>
                  <a:lnTo>
                    <a:pt x="2028" y="1400"/>
                  </a:lnTo>
                  <a:lnTo>
                    <a:pt x="2022" y="1386"/>
                  </a:lnTo>
                  <a:lnTo>
                    <a:pt x="2016" y="1370"/>
                  </a:lnTo>
                  <a:lnTo>
                    <a:pt x="2012" y="1352"/>
                  </a:lnTo>
                  <a:lnTo>
                    <a:pt x="2010" y="1334"/>
                  </a:lnTo>
                  <a:lnTo>
                    <a:pt x="2008" y="1316"/>
                  </a:lnTo>
                  <a:lnTo>
                    <a:pt x="2008" y="576"/>
                  </a:lnTo>
                  <a:lnTo>
                    <a:pt x="1290" y="576"/>
                  </a:lnTo>
                  <a:lnTo>
                    <a:pt x="1290" y="576"/>
                  </a:lnTo>
                  <a:lnTo>
                    <a:pt x="1270" y="576"/>
                  </a:lnTo>
                  <a:lnTo>
                    <a:pt x="1252" y="572"/>
                  </a:lnTo>
                  <a:lnTo>
                    <a:pt x="1234" y="568"/>
                  </a:lnTo>
                  <a:lnTo>
                    <a:pt x="1220" y="562"/>
                  </a:lnTo>
                  <a:lnTo>
                    <a:pt x="1204" y="556"/>
                  </a:lnTo>
                  <a:lnTo>
                    <a:pt x="1192" y="548"/>
                  </a:lnTo>
                  <a:lnTo>
                    <a:pt x="1180" y="538"/>
                  </a:lnTo>
                  <a:lnTo>
                    <a:pt x="1168" y="528"/>
                  </a:lnTo>
                  <a:lnTo>
                    <a:pt x="1158" y="516"/>
                  </a:lnTo>
                  <a:lnTo>
                    <a:pt x="1150" y="504"/>
                  </a:lnTo>
                  <a:lnTo>
                    <a:pt x="1144" y="492"/>
                  </a:lnTo>
                  <a:lnTo>
                    <a:pt x="1138" y="478"/>
                  </a:lnTo>
                  <a:lnTo>
                    <a:pt x="1132" y="464"/>
                  </a:lnTo>
                  <a:lnTo>
                    <a:pt x="1130" y="450"/>
                  </a:lnTo>
                  <a:lnTo>
                    <a:pt x="1128" y="436"/>
                  </a:lnTo>
                  <a:lnTo>
                    <a:pt x="1128" y="422"/>
                  </a:lnTo>
                  <a:lnTo>
                    <a:pt x="1128" y="422"/>
                  </a:lnTo>
                  <a:lnTo>
                    <a:pt x="1128" y="402"/>
                  </a:lnTo>
                  <a:lnTo>
                    <a:pt x="1134" y="378"/>
                  </a:lnTo>
                  <a:lnTo>
                    <a:pt x="1140" y="356"/>
                  </a:lnTo>
                  <a:lnTo>
                    <a:pt x="1150" y="332"/>
                  </a:lnTo>
                  <a:lnTo>
                    <a:pt x="1168" y="292"/>
                  </a:lnTo>
                  <a:lnTo>
                    <a:pt x="1182" y="264"/>
                  </a:lnTo>
                  <a:lnTo>
                    <a:pt x="1182" y="264"/>
                  </a:lnTo>
                  <a:lnTo>
                    <a:pt x="1190" y="246"/>
                  </a:lnTo>
                  <a:lnTo>
                    <a:pt x="1194" y="226"/>
                  </a:lnTo>
                  <a:lnTo>
                    <a:pt x="1198" y="206"/>
                  </a:lnTo>
                  <a:lnTo>
                    <a:pt x="1200" y="186"/>
                  </a:lnTo>
                  <a:lnTo>
                    <a:pt x="1200" y="186"/>
                  </a:lnTo>
                  <a:lnTo>
                    <a:pt x="1198" y="166"/>
                  </a:lnTo>
                  <a:lnTo>
                    <a:pt x="1196" y="148"/>
                  </a:lnTo>
                  <a:lnTo>
                    <a:pt x="1190" y="130"/>
                  </a:lnTo>
                  <a:lnTo>
                    <a:pt x="1184" y="114"/>
                  </a:lnTo>
                  <a:lnTo>
                    <a:pt x="1176" y="98"/>
                  </a:lnTo>
                  <a:lnTo>
                    <a:pt x="1168" y="82"/>
                  </a:lnTo>
                  <a:lnTo>
                    <a:pt x="1156" y="68"/>
                  </a:lnTo>
                  <a:lnTo>
                    <a:pt x="1144" y="54"/>
                  </a:lnTo>
                  <a:lnTo>
                    <a:pt x="1132" y="42"/>
                  </a:lnTo>
                  <a:lnTo>
                    <a:pt x="1118" y="32"/>
                  </a:lnTo>
                  <a:lnTo>
                    <a:pt x="1102" y="22"/>
                  </a:lnTo>
                  <a:lnTo>
                    <a:pt x="1086" y="16"/>
                  </a:lnTo>
                  <a:lnTo>
                    <a:pt x="1070" y="8"/>
                  </a:lnTo>
                  <a:lnTo>
                    <a:pt x="1052" y="4"/>
                  </a:lnTo>
                  <a:lnTo>
                    <a:pt x="1032" y="2"/>
                  </a:lnTo>
                  <a:lnTo>
                    <a:pt x="1014" y="0"/>
                  </a:lnTo>
                  <a:lnTo>
                    <a:pt x="1014" y="0"/>
                  </a:lnTo>
                  <a:lnTo>
                    <a:pt x="996" y="2"/>
                  </a:lnTo>
                  <a:lnTo>
                    <a:pt x="976" y="4"/>
                  </a:lnTo>
                  <a:lnTo>
                    <a:pt x="960" y="8"/>
                  </a:lnTo>
                  <a:lnTo>
                    <a:pt x="942" y="16"/>
                  </a:lnTo>
                  <a:lnTo>
                    <a:pt x="926" y="22"/>
                  </a:lnTo>
                  <a:lnTo>
                    <a:pt x="910" y="32"/>
                  </a:lnTo>
                  <a:lnTo>
                    <a:pt x="896" y="42"/>
                  </a:lnTo>
                  <a:lnTo>
                    <a:pt x="884" y="54"/>
                  </a:lnTo>
                  <a:lnTo>
                    <a:pt x="872" y="68"/>
                  </a:lnTo>
                  <a:lnTo>
                    <a:pt x="860" y="82"/>
                  </a:lnTo>
                  <a:lnTo>
                    <a:pt x="852" y="98"/>
                  </a:lnTo>
                  <a:lnTo>
                    <a:pt x="844" y="114"/>
                  </a:lnTo>
                  <a:lnTo>
                    <a:pt x="838" y="130"/>
                  </a:lnTo>
                  <a:lnTo>
                    <a:pt x="832" y="148"/>
                  </a:lnTo>
                  <a:lnTo>
                    <a:pt x="830" y="166"/>
                  </a:lnTo>
                  <a:lnTo>
                    <a:pt x="830" y="186"/>
                  </a:lnTo>
                  <a:lnTo>
                    <a:pt x="830" y="186"/>
                  </a:lnTo>
                  <a:lnTo>
                    <a:pt x="830" y="206"/>
                  </a:lnTo>
                  <a:lnTo>
                    <a:pt x="834" y="226"/>
                  </a:lnTo>
                  <a:lnTo>
                    <a:pt x="840" y="246"/>
                  </a:lnTo>
                  <a:lnTo>
                    <a:pt x="846" y="264"/>
                  </a:lnTo>
                  <a:lnTo>
                    <a:pt x="846" y="264"/>
                  </a:lnTo>
                  <a:lnTo>
                    <a:pt x="862" y="292"/>
                  </a:lnTo>
                  <a:lnTo>
                    <a:pt x="880" y="332"/>
                  </a:lnTo>
                  <a:lnTo>
                    <a:pt x="888" y="356"/>
                  </a:lnTo>
                  <a:lnTo>
                    <a:pt x="894" y="378"/>
                  </a:lnTo>
                  <a:lnTo>
                    <a:pt x="900" y="402"/>
                  </a:lnTo>
                  <a:lnTo>
                    <a:pt x="902" y="422"/>
                  </a:lnTo>
                  <a:lnTo>
                    <a:pt x="902" y="422"/>
                  </a:lnTo>
                  <a:lnTo>
                    <a:pt x="900" y="436"/>
                  </a:lnTo>
                  <a:lnTo>
                    <a:pt x="898" y="450"/>
                  </a:lnTo>
                  <a:lnTo>
                    <a:pt x="896" y="464"/>
                  </a:lnTo>
                  <a:lnTo>
                    <a:pt x="890" y="478"/>
                  </a:lnTo>
                  <a:lnTo>
                    <a:pt x="884" y="492"/>
                  </a:lnTo>
                  <a:lnTo>
                    <a:pt x="878" y="504"/>
                  </a:lnTo>
                  <a:lnTo>
                    <a:pt x="870" y="516"/>
                  </a:lnTo>
                  <a:lnTo>
                    <a:pt x="860" y="528"/>
                  </a:lnTo>
                  <a:lnTo>
                    <a:pt x="850" y="538"/>
                  </a:lnTo>
                  <a:lnTo>
                    <a:pt x="836" y="548"/>
                  </a:lnTo>
                  <a:lnTo>
                    <a:pt x="824" y="556"/>
                  </a:lnTo>
                  <a:lnTo>
                    <a:pt x="810" y="562"/>
                  </a:lnTo>
                  <a:lnTo>
                    <a:pt x="794" y="568"/>
                  </a:lnTo>
                  <a:lnTo>
                    <a:pt x="776" y="572"/>
                  </a:lnTo>
                  <a:lnTo>
                    <a:pt x="758" y="576"/>
                  </a:lnTo>
                  <a:lnTo>
                    <a:pt x="738" y="576"/>
                  </a:lnTo>
                  <a:lnTo>
                    <a:pt x="0" y="576"/>
                  </a:lnTo>
                  <a:lnTo>
                    <a:pt x="0" y="1314"/>
                  </a:lnTo>
                  <a:lnTo>
                    <a:pt x="0" y="1314"/>
                  </a:lnTo>
                  <a:lnTo>
                    <a:pt x="2" y="1332"/>
                  </a:lnTo>
                  <a:lnTo>
                    <a:pt x="6" y="1346"/>
                  </a:lnTo>
                  <a:lnTo>
                    <a:pt x="10" y="1356"/>
                  </a:lnTo>
                  <a:lnTo>
                    <a:pt x="18" y="1364"/>
                  </a:lnTo>
                  <a:lnTo>
                    <a:pt x="26" y="1368"/>
                  </a:lnTo>
                  <a:lnTo>
                    <a:pt x="34" y="1372"/>
                  </a:lnTo>
                  <a:lnTo>
                    <a:pt x="42" y="1374"/>
                  </a:lnTo>
                  <a:lnTo>
                    <a:pt x="50" y="1374"/>
                  </a:lnTo>
                  <a:lnTo>
                    <a:pt x="50" y="1374"/>
                  </a:lnTo>
                  <a:lnTo>
                    <a:pt x="60" y="1374"/>
                  </a:lnTo>
                  <a:lnTo>
                    <a:pt x="70" y="1370"/>
                  </a:lnTo>
                  <a:lnTo>
                    <a:pt x="98" y="1360"/>
                  </a:lnTo>
                  <a:lnTo>
                    <a:pt x="130" y="1346"/>
                  </a:lnTo>
                  <a:lnTo>
                    <a:pt x="160" y="1332"/>
                  </a:lnTo>
                  <a:lnTo>
                    <a:pt x="162" y="1330"/>
                  </a:lnTo>
                  <a:lnTo>
                    <a:pt x="162" y="1330"/>
                  </a:lnTo>
                  <a:lnTo>
                    <a:pt x="192" y="1318"/>
                  </a:lnTo>
                  <a:lnTo>
                    <a:pt x="224" y="1310"/>
                  </a:lnTo>
                  <a:lnTo>
                    <a:pt x="256" y="1304"/>
                  </a:lnTo>
                  <a:lnTo>
                    <a:pt x="288" y="1302"/>
                  </a:lnTo>
                  <a:lnTo>
                    <a:pt x="288" y="1302"/>
                  </a:lnTo>
                  <a:lnTo>
                    <a:pt x="316" y="1304"/>
                  </a:lnTo>
                  <a:lnTo>
                    <a:pt x="346" y="1308"/>
                  </a:lnTo>
                  <a:lnTo>
                    <a:pt x="372" y="1314"/>
                  </a:lnTo>
                  <a:lnTo>
                    <a:pt x="400" y="1324"/>
                  </a:lnTo>
                  <a:lnTo>
                    <a:pt x="424" y="1336"/>
                  </a:lnTo>
                  <a:lnTo>
                    <a:pt x="448" y="1352"/>
                  </a:lnTo>
                  <a:lnTo>
                    <a:pt x="470" y="1368"/>
                  </a:lnTo>
                  <a:lnTo>
                    <a:pt x="490" y="1386"/>
                  </a:lnTo>
                  <a:lnTo>
                    <a:pt x="510" y="1406"/>
                  </a:lnTo>
                  <a:lnTo>
                    <a:pt x="526" y="1430"/>
                  </a:lnTo>
                  <a:lnTo>
                    <a:pt x="540" y="1452"/>
                  </a:lnTo>
                  <a:lnTo>
                    <a:pt x="552" y="1478"/>
                  </a:lnTo>
                  <a:lnTo>
                    <a:pt x="562" y="1504"/>
                  </a:lnTo>
                  <a:lnTo>
                    <a:pt x="570" y="1532"/>
                  </a:lnTo>
                  <a:lnTo>
                    <a:pt x="574" y="1560"/>
                  </a:lnTo>
                  <a:lnTo>
                    <a:pt x="576" y="1590"/>
                  </a:lnTo>
                  <a:lnTo>
                    <a:pt x="576" y="1590"/>
                  </a:lnTo>
                  <a:lnTo>
                    <a:pt x="574" y="1620"/>
                  </a:lnTo>
                  <a:lnTo>
                    <a:pt x="570" y="1648"/>
                  </a:lnTo>
                  <a:lnTo>
                    <a:pt x="562" y="1676"/>
                  </a:lnTo>
                  <a:lnTo>
                    <a:pt x="552" y="1702"/>
                  </a:lnTo>
                  <a:lnTo>
                    <a:pt x="540" y="1728"/>
                  </a:lnTo>
                  <a:lnTo>
                    <a:pt x="526" y="1752"/>
                  </a:lnTo>
                  <a:lnTo>
                    <a:pt x="510" y="1774"/>
                  </a:lnTo>
                  <a:lnTo>
                    <a:pt x="490" y="1794"/>
                  </a:lnTo>
                  <a:lnTo>
                    <a:pt x="470" y="1812"/>
                  </a:lnTo>
                  <a:lnTo>
                    <a:pt x="448" y="1830"/>
                  </a:lnTo>
                  <a:lnTo>
                    <a:pt x="424" y="1844"/>
                  </a:lnTo>
                  <a:lnTo>
                    <a:pt x="400" y="1856"/>
                  </a:lnTo>
                  <a:lnTo>
                    <a:pt x="372" y="1866"/>
                  </a:lnTo>
                  <a:lnTo>
                    <a:pt x="346" y="1872"/>
                  </a:lnTo>
                  <a:lnTo>
                    <a:pt x="316" y="1878"/>
                  </a:lnTo>
                  <a:lnTo>
                    <a:pt x="288" y="1878"/>
                  </a:lnTo>
                  <a:lnTo>
                    <a:pt x="288" y="1878"/>
                  </a:lnTo>
                  <a:lnTo>
                    <a:pt x="256" y="1876"/>
                  </a:lnTo>
                  <a:lnTo>
                    <a:pt x="224" y="1872"/>
                  </a:lnTo>
                  <a:lnTo>
                    <a:pt x="192" y="1862"/>
                  </a:lnTo>
                  <a:lnTo>
                    <a:pt x="162" y="1850"/>
                  </a:lnTo>
                  <a:lnTo>
                    <a:pt x="160" y="1848"/>
                  </a:lnTo>
                  <a:lnTo>
                    <a:pt x="160" y="1848"/>
                  </a:lnTo>
                  <a:lnTo>
                    <a:pt x="130" y="1834"/>
                  </a:lnTo>
                  <a:lnTo>
                    <a:pt x="98" y="1820"/>
                  </a:lnTo>
                  <a:lnTo>
                    <a:pt x="70" y="1810"/>
                  </a:lnTo>
                  <a:lnTo>
                    <a:pt x="60" y="1808"/>
                  </a:lnTo>
                  <a:lnTo>
                    <a:pt x="50" y="1806"/>
                  </a:lnTo>
                  <a:lnTo>
                    <a:pt x="50" y="1806"/>
                  </a:lnTo>
                  <a:lnTo>
                    <a:pt x="42" y="1806"/>
                  </a:lnTo>
                  <a:lnTo>
                    <a:pt x="34" y="1808"/>
                  </a:lnTo>
                  <a:lnTo>
                    <a:pt x="26" y="1812"/>
                  </a:lnTo>
                  <a:lnTo>
                    <a:pt x="18" y="1816"/>
                  </a:lnTo>
                  <a:lnTo>
                    <a:pt x="10" y="1824"/>
                  </a:lnTo>
                  <a:lnTo>
                    <a:pt x="6" y="1834"/>
                  </a:lnTo>
                  <a:lnTo>
                    <a:pt x="2" y="1848"/>
                  </a:lnTo>
                  <a:lnTo>
                    <a:pt x="0" y="1866"/>
                  </a:lnTo>
                  <a:lnTo>
                    <a:pt x="0" y="2584"/>
                  </a:lnTo>
                  <a:lnTo>
                    <a:pt x="738" y="2584"/>
                  </a:lnTo>
                  <a:lnTo>
                    <a:pt x="738" y="2584"/>
                  </a:lnTo>
                  <a:lnTo>
                    <a:pt x="756" y="2582"/>
                  </a:lnTo>
                  <a:lnTo>
                    <a:pt x="770" y="2578"/>
                  </a:lnTo>
                  <a:lnTo>
                    <a:pt x="780" y="2574"/>
                  </a:lnTo>
                  <a:lnTo>
                    <a:pt x="788" y="2566"/>
                  </a:lnTo>
                  <a:lnTo>
                    <a:pt x="792" y="2558"/>
                  </a:lnTo>
                  <a:lnTo>
                    <a:pt x="796" y="2550"/>
                  </a:lnTo>
                  <a:lnTo>
                    <a:pt x="798" y="2542"/>
                  </a:lnTo>
                  <a:lnTo>
                    <a:pt x="798" y="2534"/>
                  </a:lnTo>
                  <a:lnTo>
                    <a:pt x="798" y="2534"/>
                  </a:lnTo>
                  <a:lnTo>
                    <a:pt x="796" y="2524"/>
                  </a:lnTo>
                  <a:lnTo>
                    <a:pt x="794" y="2514"/>
                  </a:lnTo>
                  <a:lnTo>
                    <a:pt x="784" y="2486"/>
                  </a:lnTo>
                  <a:lnTo>
                    <a:pt x="770" y="2454"/>
                  </a:lnTo>
                  <a:lnTo>
                    <a:pt x="756" y="2424"/>
                  </a:lnTo>
                  <a:lnTo>
                    <a:pt x="754" y="2422"/>
                  </a:lnTo>
                  <a:lnTo>
                    <a:pt x="754" y="2422"/>
                  </a:lnTo>
                  <a:lnTo>
                    <a:pt x="742" y="2392"/>
                  </a:lnTo>
                  <a:lnTo>
                    <a:pt x="732" y="2360"/>
                  </a:lnTo>
                  <a:lnTo>
                    <a:pt x="728" y="2328"/>
                  </a:lnTo>
                  <a:lnTo>
                    <a:pt x="726" y="2296"/>
                  </a:lnTo>
                  <a:lnTo>
                    <a:pt x="726" y="2296"/>
                  </a:lnTo>
                  <a:lnTo>
                    <a:pt x="728" y="2268"/>
                  </a:lnTo>
                  <a:lnTo>
                    <a:pt x="732" y="2238"/>
                  </a:lnTo>
                  <a:lnTo>
                    <a:pt x="738" y="2212"/>
                  </a:lnTo>
                  <a:lnTo>
                    <a:pt x="748" y="2184"/>
                  </a:lnTo>
                  <a:lnTo>
                    <a:pt x="760" y="2160"/>
                  </a:lnTo>
                  <a:lnTo>
                    <a:pt x="776" y="2136"/>
                  </a:lnTo>
                  <a:lnTo>
                    <a:pt x="792" y="2114"/>
                  </a:lnTo>
                  <a:lnTo>
                    <a:pt x="810" y="2094"/>
                  </a:lnTo>
                  <a:lnTo>
                    <a:pt x="830" y="2074"/>
                  </a:lnTo>
                  <a:lnTo>
                    <a:pt x="854" y="2058"/>
                  </a:lnTo>
                  <a:lnTo>
                    <a:pt x="876" y="2044"/>
                  </a:lnTo>
                  <a:lnTo>
                    <a:pt x="902" y="2032"/>
                  </a:lnTo>
                  <a:lnTo>
                    <a:pt x="928" y="2022"/>
                  </a:lnTo>
                  <a:lnTo>
                    <a:pt x="956" y="2014"/>
                  </a:lnTo>
                  <a:lnTo>
                    <a:pt x="984" y="2010"/>
                  </a:lnTo>
                  <a:lnTo>
                    <a:pt x="1014" y="2008"/>
                  </a:lnTo>
                  <a:lnTo>
                    <a:pt x="1014" y="2008"/>
                  </a:lnTo>
                  <a:lnTo>
                    <a:pt x="1044" y="2010"/>
                  </a:lnTo>
                  <a:lnTo>
                    <a:pt x="1072" y="2014"/>
                  </a:lnTo>
                  <a:lnTo>
                    <a:pt x="1100" y="2022"/>
                  </a:lnTo>
                  <a:lnTo>
                    <a:pt x="1126" y="2032"/>
                  </a:lnTo>
                  <a:lnTo>
                    <a:pt x="1152" y="2044"/>
                  </a:lnTo>
                  <a:lnTo>
                    <a:pt x="1176" y="2058"/>
                  </a:lnTo>
                  <a:lnTo>
                    <a:pt x="1198" y="2074"/>
                  </a:lnTo>
                  <a:lnTo>
                    <a:pt x="1218" y="2094"/>
                  </a:lnTo>
                  <a:lnTo>
                    <a:pt x="1236" y="2114"/>
                  </a:lnTo>
                  <a:lnTo>
                    <a:pt x="1254" y="2136"/>
                  </a:lnTo>
                  <a:lnTo>
                    <a:pt x="1268" y="2160"/>
                  </a:lnTo>
                  <a:lnTo>
                    <a:pt x="1280" y="2184"/>
                  </a:lnTo>
                  <a:lnTo>
                    <a:pt x="1290" y="2212"/>
                  </a:lnTo>
                  <a:lnTo>
                    <a:pt x="1296" y="2238"/>
                  </a:lnTo>
                  <a:lnTo>
                    <a:pt x="1300" y="2268"/>
                  </a:lnTo>
                  <a:lnTo>
                    <a:pt x="1302" y="2296"/>
                  </a:lnTo>
                  <a:lnTo>
                    <a:pt x="1302" y="2296"/>
                  </a:lnTo>
                  <a:lnTo>
                    <a:pt x="1300" y="2328"/>
                  </a:lnTo>
                  <a:lnTo>
                    <a:pt x="1296" y="2360"/>
                  </a:lnTo>
                  <a:lnTo>
                    <a:pt x="1286" y="2392"/>
                  </a:lnTo>
                  <a:lnTo>
                    <a:pt x="1274" y="2422"/>
                  </a:lnTo>
                  <a:lnTo>
                    <a:pt x="1272" y="2424"/>
                  </a:lnTo>
                  <a:lnTo>
                    <a:pt x="1272" y="2424"/>
                  </a:lnTo>
                  <a:lnTo>
                    <a:pt x="1258" y="2454"/>
                  </a:lnTo>
                  <a:lnTo>
                    <a:pt x="1244" y="2486"/>
                  </a:lnTo>
                  <a:lnTo>
                    <a:pt x="1234" y="2514"/>
                  </a:lnTo>
                  <a:lnTo>
                    <a:pt x="1232" y="2524"/>
                  </a:lnTo>
                  <a:lnTo>
                    <a:pt x="1230" y="2534"/>
                  </a:lnTo>
                  <a:lnTo>
                    <a:pt x="1230" y="2534"/>
                  </a:lnTo>
                  <a:lnTo>
                    <a:pt x="1230" y="2542"/>
                  </a:lnTo>
                  <a:lnTo>
                    <a:pt x="1232" y="2550"/>
                  </a:lnTo>
                  <a:lnTo>
                    <a:pt x="1236" y="2558"/>
                  </a:lnTo>
                  <a:lnTo>
                    <a:pt x="1240" y="2566"/>
                  </a:lnTo>
                  <a:lnTo>
                    <a:pt x="1248" y="2574"/>
                  </a:lnTo>
                  <a:lnTo>
                    <a:pt x="1258" y="2578"/>
                  </a:lnTo>
                  <a:lnTo>
                    <a:pt x="1272" y="2582"/>
                  </a:lnTo>
                  <a:lnTo>
                    <a:pt x="1290" y="2584"/>
                  </a:lnTo>
                  <a:lnTo>
                    <a:pt x="2008" y="2584"/>
                  </a:lnTo>
                  <a:lnTo>
                    <a:pt x="2008" y="1866"/>
                  </a:lnTo>
                  <a:lnTo>
                    <a:pt x="2008" y="1866"/>
                  </a:lnTo>
                  <a:lnTo>
                    <a:pt x="2010" y="1846"/>
                  </a:lnTo>
                  <a:lnTo>
                    <a:pt x="2012" y="1828"/>
                  </a:lnTo>
                  <a:lnTo>
                    <a:pt x="2016" y="1812"/>
                  </a:lnTo>
                  <a:lnTo>
                    <a:pt x="2022" y="1796"/>
                  </a:lnTo>
                  <a:lnTo>
                    <a:pt x="2028" y="1780"/>
                  </a:lnTo>
                  <a:lnTo>
                    <a:pt x="2036" y="1768"/>
                  </a:lnTo>
                  <a:lnTo>
                    <a:pt x="2046" y="1756"/>
                  </a:lnTo>
                  <a:lnTo>
                    <a:pt x="2056" y="1744"/>
                  </a:lnTo>
                  <a:lnTo>
                    <a:pt x="2068" y="1736"/>
                  </a:lnTo>
                  <a:lnTo>
                    <a:pt x="2080" y="1726"/>
                  </a:lnTo>
                  <a:lnTo>
                    <a:pt x="2092" y="1720"/>
                  </a:lnTo>
                  <a:lnTo>
                    <a:pt x="2106" y="1714"/>
                  </a:lnTo>
                  <a:lnTo>
                    <a:pt x="2120" y="1710"/>
                  </a:lnTo>
                  <a:lnTo>
                    <a:pt x="2134" y="1706"/>
                  </a:lnTo>
                  <a:lnTo>
                    <a:pt x="2148" y="1704"/>
                  </a:lnTo>
                  <a:lnTo>
                    <a:pt x="2162" y="1704"/>
                  </a:lnTo>
                  <a:lnTo>
                    <a:pt x="2162" y="1704"/>
                  </a:lnTo>
                  <a:lnTo>
                    <a:pt x="2184" y="1706"/>
                  </a:lnTo>
                  <a:lnTo>
                    <a:pt x="2206" y="1710"/>
                  </a:lnTo>
                  <a:lnTo>
                    <a:pt x="2228" y="1718"/>
                  </a:lnTo>
                  <a:lnTo>
                    <a:pt x="2252" y="1726"/>
                  </a:lnTo>
                  <a:lnTo>
                    <a:pt x="2292" y="1744"/>
                  </a:lnTo>
                  <a:lnTo>
                    <a:pt x="2320" y="1758"/>
                  </a:lnTo>
                  <a:lnTo>
                    <a:pt x="2320" y="1758"/>
                  </a:lnTo>
                  <a:lnTo>
                    <a:pt x="2340" y="1766"/>
                  </a:lnTo>
                  <a:lnTo>
                    <a:pt x="2358" y="1772"/>
                  </a:lnTo>
                  <a:lnTo>
                    <a:pt x="2378" y="1774"/>
                  </a:lnTo>
                  <a:lnTo>
                    <a:pt x="2398" y="1776"/>
                  </a:lnTo>
                  <a:lnTo>
                    <a:pt x="2398" y="1776"/>
                  </a:lnTo>
                  <a:lnTo>
                    <a:pt x="2418" y="1774"/>
                  </a:lnTo>
                  <a:lnTo>
                    <a:pt x="2436" y="1772"/>
                  </a:lnTo>
                  <a:lnTo>
                    <a:pt x="2454" y="1768"/>
                  </a:lnTo>
                  <a:lnTo>
                    <a:pt x="2470" y="1760"/>
                  </a:lnTo>
                  <a:lnTo>
                    <a:pt x="2486" y="1754"/>
                  </a:lnTo>
                  <a:lnTo>
                    <a:pt x="2502" y="1744"/>
                  </a:lnTo>
                  <a:lnTo>
                    <a:pt x="2516" y="1734"/>
                  </a:lnTo>
                  <a:lnTo>
                    <a:pt x="2530" y="1722"/>
                  </a:lnTo>
                  <a:lnTo>
                    <a:pt x="2542" y="1708"/>
                  </a:lnTo>
                  <a:lnTo>
                    <a:pt x="2552" y="1694"/>
                  </a:lnTo>
                  <a:lnTo>
                    <a:pt x="2562" y="1678"/>
                  </a:lnTo>
                  <a:lnTo>
                    <a:pt x="2570" y="1662"/>
                  </a:lnTo>
                  <a:lnTo>
                    <a:pt x="2576" y="1646"/>
                  </a:lnTo>
                  <a:lnTo>
                    <a:pt x="2580" y="1628"/>
                  </a:lnTo>
                  <a:lnTo>
                    <a:pt x="2582" y="1610"/>
                  </a:lnTo>
                  <a:lnTo>
                    <a:pt x="2584" y="1590"/>
                  </a:lnTo>
                  <a:lnTo>
                    <a:pt x="2584" y="1590"/>
                  </a:lnTo>
                  <a:lnTo>
                    <a:pt x="2582" y="1572"/>
                  </a:lnTo>
                  <a:lnTo>
                    <a:pt x="2580" y="1554"/>
                  </a:lnTo>
                  <a:lnTo>
                    <a:pt x="2576" y="1536"/>
                  </a:lnTo>
                  <a:lnTo>
                    <a:pt x="2570" y="1518"/>
                  </a:lnTo>
                  <a:lnTo>
                    <a:pt x="2562" y="1502"/>
                  </a:lnTo>
                  <a:lnTo>
                    <a:pt x="2552" y="1488"/>
                  </a:lnTo>
                  <a:lnTo>
                    <a:pt x="2542" y="1472"/>
                  </a:lnTo>
                  <a:lnTo>
                    <a:pt x="2530" y="1460"/>
                  </a:lnTo>
                  <a:lnTo>
                    <a:pt x="2516" y="1448"/>
                  </a:lnTo>
                  <a:lnTo>
                    <a:pt x="2502" y="1438"/>
                  </a:lnTo>
                  <a:lnTo>
                    <a:pt x="2486" y="1428"/>
                  </a:lnTo>
                  <a:lnTo>
                    <a:pt x="2470" y="1420"/>
                  </a:lnTo>
                  <a:lnTo>
                    <a:pt x="2454" y="1414"/>
                  </a:lnTo>
                  <a:lnTo>
                    <a:pt x="2436" y="1410"/>
                  </a:lnTo>
                  <a:lnTo>
                    <a:pt x="2418" y="1406"/>
                  </a:lnTo>
                  <a:lnTo>
                    <a:pt x="2398" y="1406"/>
                  </a:lnTo>
                  <a:lnTo>
                    <a:pt x="2398" y="1406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789C7474-89D5-82D1-97CE-16741AB08BAE}"/>
                </a:ext>
              </a:extLst>
            </p:cNvPr>
            <p:cNvGrpSpPr/>
            <p:nvPr/>
          </p:nvGrpSpPr>
          <p:grpSpPr>
            <a:xfrm>
              <a:off x="3690526" y="2669303"/>
              <a:ext cx="298384" cy="293454"/>
              <a:chOff x="5294313" y="6135688"/>
              <a:chExt cx="865188" cy="850900"/>
            </a:xfrm>
            <a:noFill/>
          </p:grpSpPr>
          <p:sp>
            <p:nvSpPr>
              <p:cNvPr id="79" name="Freeform 28">
                <a:extLst>
                  <a:ext uri="{FF2B5EF4-FFF2-40B4-BE49-F238E27FC236}">
                    <a16:creationId xmlns:a16="http://schemas.microsoft.com/office/drawing/2014/main" id="{0D6216A6-DC78-95CF-8934-CA670A77A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Freeform 29">
                <a:extLst>
                  <a:ext uri="{FF2B5EF4-FFF2-40B4-BE49-F238E27FC236}">
                    <a16:creationId xmlns:a16="http://schemas.microsoft.com/office/drawing/2014/main" id="{03B89816-F957-BD75-9A30-BED220A672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Line 30">
                <a:extLst>
                  <a:ext uri="{FF2B5EF4-FFF2-40B4-BE49-F238E27FC236}">
                    <a16:creationId xmlns:a16="http://schemas.microsoft.com/office/drawing/2014/main" id="{757E2113-06AC-BF26-E2BF-86BADDB9CB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Line 31">
                <a:extLst>
                  <a:ext uri="{FF2B5EF4-FFF2-40B4-BE49-F238E27FC236}">
                    <a16:creationId xmlns:a16="http://schemas.microsoft.com/office/drawing/2014/main" id="{DA893DC6-CBDE-B907-4B6B-F925252D68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Freeform 32">
                <a:extLst>
                  <a:ext uri="{FF2B5EF4-FFF2-40B4-BE49-F238E27FC236}">
                    <a16:creationId xmlns:a16="http://schemas.microsoft.com/office/drawing/2014/main" id="{FCA8307F-87B8-F18D-4B46-831851200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DA83FC8-9F2D-70E7-D696-AB43F79DFC46}"/>
              </a:ext>
            </a:extLst>
          </p:cNvPr>
          <p:cNvGrpSpPr/>
          <p:nvPr/>
        </p:nvGrpSpPr>
        <p:grpSpPr>
          <a:xfrm>
            <a:off x="8976798" y="1931970"/>
            <a:ext cx="2207698" cy="919670"/>
            <a:chOff x="1751972" y="2796668"/>
            <a:chExt cx="2207698" cy="919670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AB436AB-5385-7109-05FD-F33622141A40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A75873DB-E0A0-9154-266B-4610E9194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0769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5C8F9F66-FDCB-BCEC-31B3-347A476A835E}"/>
              </a:ext>
            </a:extLst>
          </p:cNvPr>
          <p:cNvGrpSpPr/>
          <p:nvPr/>
        </p:nvGrpSpPr>
        <p:grpSpPr>
          <a:xfrm>
            <a:off x="8976798" y="3956884"/>
            <a:ext cx="2207698" cy="919670"/>
            <a:chOff x="1751972" y="2796668"/>
            <a:chExt cx="2207698" cy="919670"/>
          </a:xfrm>
        </p:grpSpPr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7E031B19-E9CD-9BC0-9244-1FDD013C03CC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5845481A-0276-777B-21DB-999F85468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0769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7FBA7E56-FBE4-5C53-DC2E-8091713FACB7}"/>
              </a:ext>
            </a:extLst>
          </p:cNvPr>
          <p:cNvGrpSpPr/>
          <p:nvPr/>
        </p:nvGrpSpPr>
        <p:grpSpPr>
          <a:xfrm>
            <a:off x="937034" y="1931970"/>
            <a:ext cx="2207698" cy="919670"/>
            <a:chOff x="1751972" y="2796668"/>
            <a:chExt cx="2207698" cy="919670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B7830CE4-15DD-D91C-E1EB-DACCB6E92055}"/>
                </a:ext>
              </a:extLst>
            </p:cNvPr>
            <p:cNvSpPr/>
            <p:nvPr/>
          </p:nvSpPr>
          <p:spPr>
            <a:xfrm>
              <a:off x="256315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3A31434F-172A-5C2D-398C-A0704B0DA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0769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20710D41-EB96-C753-D938-366C19E1C389}"/>
              </a:ext>
            </a:extLst>
          </p:cNvPr>
          <p:cNvGrpSpPr/>
          <p:nvPr/>
        </p:nvGrpSpPr>
        <p:grpSpPr>
          <a:xfrm>
            <a:off x="937034" y="3956884"/>
            <a:ext cx="2210384" cy="919670"/>
            <a:chOff x="1751972" y="2796668"/>
            <a:chExt cx="2210384" cy="919670"/>
          </a:xfrm>
        </p:grpSpPr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03ED393-DF59-F77B-0765-CB062B3F80E3}"/>
                </a:ext>
              </a:extLst>
            </p:cNvPr>
            <p:cNvSpPr/>
            <p:nvPr/>
          </p:nvSpPr>
          <p:spPr>
            <a:xfrm>
              <a:off x="2565838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F2C99FC1-4CDD-9236-245A-2E9F99AD33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0769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9462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2539D8C-7399-5888-745E-A162595803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510624"/>
            <a:ext cx="12192002" cy="2347376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rtl="0" fontAlgn="base">
              <a:spcBef>
                <a:spcPts val="0"/>
              </a:spcBef>
              <a:spcAft>
                <a:spcPts val="0"/>
              </a:spcAft>
            </a:pPr>
            <a:r>
              <a:rPr lang="zh-CN" altLang="zh-CN" sz="1800" b="1" kern="1200" dirty="0">
                <a:solidFill>
                  <a:srgbClr val="FFFFFF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rPr>
              <a:t>成功项目展示</a:t>
            </a:r>
            <a:endParaRPr lang="zh-CN" altLang="zh-CN" sz="2000" dirty="0">
              <a:effectLst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FF0ED1-74A3-25C1-A2CA-F8874735A141}"/>
              </a:ext>
            </a:extLst>
          </p:cNvPr>
          <p:cNvGrpSpPr/>
          <p:nvPr/>
        </p:nvGrpSpPr>
        <p:grpSpPr>
          <a:xfrm>
            <a:off x="7148599" y="1241255"/>
            <a:ext cx="743182" cy="743181"/>
            <a:chOff x="4293355" y="3074389"/>
            <a:chExt cx="440084" cy="44008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CB69A86-5583-7FB9-0827-E0AF729C7880}"/>
                </a:ext>
              </a:extLst>
            </p:cNvPr>
            <p:cNvSpPr/>
            <p:nvPr/>
          </p:nvSpPr>
          <p:spPr>
            <a:xfrm>
              <a:off x="4293355" y="3074389"/>
              <a:ext cx="440084" cy="440084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DBA9DB8-CA89-014C-C0E5-2EFC2319C6AC}"/>
                </a:ext>
              </a:extLst>
            </p:cNvPr>
            <p:cNvGrpSpPr/>
            <p:nvPr/>
          </p:nvGrpSpPr>
          <p:grpSpPr>
            <a:xfrm>
              <a:off x="4437444" y="3184699"/>
              <a:ext cx="151907" cy="219466"/>
              <a:chOff x="6689725" y="4826000"/>
              <a:chExt cx="588963" cy="850901"/>
            </a:xfrm>
          </p:grpSpPr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5B603C37-8D9A-C6E7-1936-DEFEAE973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Line 6">
                <a:extLst>
                  <a:ext uri="{FF2B5EF4-FFF2-40B4-BE49-F238E27FC236}">
                    <a16:creationId xmlns:a16="http://schemas.microsoft.com/office/drawing/2014/main" id="{30EA2CA3-A0CC-C33C-14BD-6B6E3835EB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Line 7">
                <a:extLst>
                  <a:ext uri="{FF2B5EF4-FFF2-40B4-BE49-F238E27FC236}">
                    <a16:creationId xmlns:a16="http://schemas.microsoft.com/office/drawing/2014/main" id="{4FDE4592-D67E-380F-47D4-471A516B0E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BEFF7CC-CBF8-25A8-68EF-188DA318C445}"/>
              </a:ext>
            </a:extLst>
          </p:cNvPr>
          <p:cNvGrpSpPr/>
          <p:nvPr/>
        </p:nvGrpSpPr>
        <p:grpSpPr>
          <a:xfrm>
            <a:off x="9912120" y="1241255"/>
            <a:ext cx="743182" cy="743181"/>
            <a:chOff x="6438167" y="2632898"/>
            <a:chExt cx="440084" cy="44008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0DE1E0E-27D1-EC1A-1195-D98C2C6313C1}"/>
                </a:ext>
              </a:extLst>
            </p:cNvPr>
            <p:cNvSpPr/>
            <p:nvPr/>
          </p:nvSpPr>
          <p:spPr>
            <a:xfrm>
              <a:off x="6438167" y="2632898"/>
              <a:ext cx="440084" cy="440084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B35C1A8-EF55-C2F2-2385-623E55ED1722}"/>
                </a:ext>
              </a:extLst>
            </p:cNvPr>
            <p:cNvGrpSpPr/>
            <p:nvPr/>
          </p:nvGrpSpPr>
          <p:grpSpPr>
            <a:xfrm>
              <a:off x="6546634" y="2743208"/>
              <a:ext cx="223152" cy="219466"/>
              <a:chOff x="5294313" y="6135688"/>
              <a:chExt cx="865188" cy="850900"/>
            </a:xfrm>
          </p:grpSpPr>
          <p:sp>
            <p:nvSpPr>
              <p:cNvPr id="19" name="Freeform 28">
                <a:extLst>
                  <a:ext uri="{FF2B5EF4-FFF2-40B4-BE49-F238E27FC236}">
                    <a16:creationId xmlns:a16="http://schemas.microsoft.com/office/drawing/2014/main" id="{14409CB4-6939-E7BD-EC10-299BA6BCF7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Freeform 29">
                <a:extLst>
                  <a:ext uri="{FF2B5EF4-FFF2-40B4-BE49-F238E27FC236}">
                    <a16:creationId xmlns:a16="http://schemas.microsoft.com/office/drawing/2014/main" id="{AD361EAB-C369-F2C5-E877-207CF8B52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Line 30">
                <a:extLst>
                  <a:ext uri="{FF2B5EF4-FFF2-40B4-BE49-F238E27FC236}">
                    <a16:creationId xmlns:a16="http://schemas.microsoft.com/office/drawing/2014/main" id="{5B370F18-E427-22DD-220E-A0F728E642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Line 31">
                <a:extLst>
                  <a:ext uri="{FF2B5EF4-FFF2-40B4-BE49-F238E27FC236}">
                    <a16:creationId xmlns:a16="http://schemas.microsoft.com/office/drawing/2014/main" id="{04FDA863-D355-E172-CD89-E79383EC8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 32">
                <a:extLst>
                  <a:ext uri="{FF2B5EF4-FFF2-40B4-BE49-F238E27FC236}">
                    <a16:creationId xmlns:a16="http://schemas.microsoft.com/office/drawing/2014/main" id="{4161CB0B-226B-3100-154B-42B6D8CCF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C7CC39C-62E3-0998-7F4C-0CD3A7300C59}"/>
              </a:ext>
            </a:extLst>
          </p:cNvPr>
          <p:cNvGrpSpPr/>
          <p:nvPr/>
        </p:nvGrpSpPr>
        <p:grpSpPr>
          <a:xfrm>
            <a:off x="4385078" y="1241255"/>
            <a:ext cx="743182" cy="743181"/>
            <a:chOff x="3225712" y="2624053"/>
            <a:chExt cx="440084" cy="440084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ED91963-1002-082E-BD5F-350EA16016E7}"/>
                </a:ext>
              </a:extLst>
            </p:cNvPr>
            <p:cNvSpPr/>
            <p:nvPr/>
          </p:nvSpPr>
          <p:spPr>
            <a:xfrm>
              <a:off x="3225712" y="2624053"/>
              <a:ext cx="440084" cy="440084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92C0B0F-78E5-CDCE-FAE8-442424AEDED3}"/>
                </a:ext>
              </a:extLst>
            </p:cNvPr>
            <p:cNvGrpSpPr/>
            <p:nvPr/>
          </p:nvGrpSpPr>
          <p:grpSpPr>
            <a:xfrm>
              <a:off x="3335817" y="2734363"/>
              <a:ext cx="219875" cy="219466"/>
              <a:chOff x="4064000" y="6135688"/>
              <a:chExt cx="852488" cy="850900"/>
            </a:xfrm>
          </p:grpSpPr>
          <p:sp>
            <p:nvSpPr>
              <p:cNvPr id="28" name="Freeform 11">
                <a:extLst>
                  <a:ext uri="{FF2B5EF4-FFF2-40B4-BE49-F238E27FC236}">
                    <a16:creationId xmlns:a16="http://schemas.microsoft.com/office/drawing/2014/main" id="{C2F6F211-0B2D-2E9A-FBF4-61C258ECD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4000" y="6135688"/>
                <a:ext cx="852488" cy="850900"/>
              </a:xfrm>
              <a:custGeom>
                <a:avLst/>
                <a:gdLst>
                  <a:gd name="T0" fmla="*/ 529 w 537"/>
                  <a:gd name="T1" fmla="*/ 80 h 536"/>
                  <a:gd name="T2" fmla="*/ 456 w 537"/>
                  <a:gd name="T3" fmla="*/ 7 h 536"/>
                  <a:gd name="T4" fmla="*/ 456 w 537"/>
                  <a:gd name="T5" fmla="*/ 7 h 536"/>
                  <a:gd name="T6" fmla="*/ 452 w 537"/>
                  <a:gd name="T7" fmla="*/ 3 h 536"/>
                  <a:gd name="T8" fmla="*/ 447 w 537"/>
                  <a:gd name="T9" fmla="*/ 1 h 536"/>
                  <a:gd name="T10" fmla="*/ 442 w 537"/>
                  <a:gd name="T11" fmla="*/ 0 h 536"/>
                  <a:gd name="T12" fmla="*/ 437 w 537"/>
                  <a:gd name="T13" fmla="*/ 0 h 536"/>
                  <a:gd name="T14" fmla="*/ 432 w 537"/>
                  <a:gd name="T15" fmla="*/ 0 h 536"/>
                  <a:gd name="T16" fmla="*/ 427 w 537"/>
                  <a:gd name="T17" fmla="*/ 2 h 536"/>
                  <a:gd name="T18" fmla="*/ 422 w 537"/>
                  <a:gd name="T19" fmla="*/ 5 h 536"/>
                  <a:gd name="T20" fmla="*/ 417 w 537"/>
                  <a:gd name="T21" fmla="*/ 8 h 536"/>
                  <a:gd name="T22" fmla="*/ 367 w 537"/>
                  <a:gd name="T23" fmla="*/ 59 h 536"/>
                  <a:gd name="T24" fmla="*/ 43 w 537"/>
                  <a:gd name="T25" fmla="*/ 383 h 536"/>
                  <a:gd name="T26" fmla="*/ 0 w 537"/>
                  <a:gd name="T27" fmla="*/ 536 h 536"/>
                  <a:gd name="T28" fmla="*/ 153 w 537"/>
                  <a:gd name="T29" fmla="*/ 494 h 536"/>
                  <a:gd name="T30" fmla="*/ 478 w 537"/>
                  <a:gd name="T31" fmla="*/ 169 h 536"/>
                  <a:gd name="T32" fmla="*/ 528 w 537"/>
                  <a:gd name="T33" fmla="*/ 119 h 536"/>
                  <a:gd name="T34" fmla="*/ 528 w 537"/>
                  <a:gd name="T35" fmla="*/ 119 h 536"/>
                  <a:gd name="T36" fmla="*/ 531 w 537"/>
                  <a:gd name="T37" fmla="*/ 115 h 536"/>
                  <a:gd name="T38" fmla="*/ 534 w 537"/>
                  <a:gd name="T39" fmla="*/ 110 h 536"/>
                  <a:gd name="T40" fmla="*/ 536 w 537"/>
                  <a:gd name="T41" fmla="*/ 105 h 536"/>
                  <a:gd name="T42" fmla="*/ 537 w 537"/>
                  <a:gd name="T43" fmla="*/ 99 h 536"/>
                  <a:gd name="T44" fmla="*/ 536 w 537"/>
                  <a:gd name="T45" fmla="*/ 94 h 536"/>
                  <a:gd name="T46" fmla="*/ 535 w 537"/>
                  <a:gd name="T47" fmla="*/ 89 h 536"/>
                  <a:gd name="T48" fmla="*/ 533 w 537"/>
                  <a:gd name="T49" fmla="*/ 85 h 536"/>
                  <a:gd name="T50" fmla="*/ 529 w 537"/>
                  <a:gd name="T51" fmla="*/ 80 h 536"/>
                  <a:gd name="T52" fmla="*/ 529 w 537"/>
                  <a:gd name="T53" fmla="*/ 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7" h="536">
                    <a:moveTo>
                      <a:pt x="529" y="80"/>
                    </a:moveTo>
                    <a:lnTo>
                      <a:pt x="456" y="7"/>
                    </a:lnTo>
                    <a:lnTo>
                      <a:pt x="456" y="7"/>
                    </a:lnTo>
                    <a:lnTo>
                      <a:pt x="452" y="3"/>
                    </a:lnTo>
                    <a:lnTo>
                      <a:pt x="447" y="1"/>
                    </a:lnTo>
                    <a:lnTo>
                      <a:pt x="442" y="0"/>
                    </a:lnTo>
                    <a:lnTo>
                      <a:pt x="437" y="0"/>
                    </a:lnTo>
                    <a:lnTo>
                      <a:pt x="432" y="0"/>
                    </a:lnTo>
                    <a:lnTo>
                      <a:pt x="427" y="2"/>
                    </a:lnTo>
                    <a:lnTo>
                      <a:pt x="422" y="5"/>
                    </a:lnTo>
                    <a:lnTo>
                      <a:pt x="417" y="8"/>
                    </a:lnTo>
                    <a:lnTo>
                      <a:pt x="367" y="59"/>
                    </a:lnTo>
                    <a:lnTo>
                      <a:pt x="43" y="383"/>
                    </a:lnTo>
                    <a:lnTo>
                      <a:pt x="0" y="536"/>
                    </a:lnTo>
                    <a:lnTo>
                      <a:pt x="153" y="494"/>
                    </a:lnTo>
                    <a:lnTo>
                      <a:pt x="478" y="16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5"/>
                    </a:lnTo>
                    <a:lnTo>
                      <a:pt x="534" y="110"/>
                    </a:lnTo>
                    <a:lnTo>
                      <a:pt x="536" y="105"/>
                    </a:lnTo>
                    <a:lnTo>
                      <a:pt x="537" y="99"/>
                    </a:lnTo>
                    <a:lnTo>
                      <a:pt x="536" y="94"/>
                    </a:lnTo>
                    <a:lnTo>
                      <a:pt x="535" y="89"/>
                    </a:lnTo>
                    <a:lnTo>
                      <a:pt x="533" y="85"/>
                    </a:lnTo>
                    <a:lnTo>
                      <a:pt x="529" y="80"/>
                    </a:lnTo>
                    <a:lnTo>
                      <a:pt x="529" y="8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Line 12">
                <a:extLst>
                  <a:ext uri="{FF2B5EF4-FFF2-40B4-BE49-F238E27FC236}">
                    <a16:creationId xmlns:a16="http://schemas.microsoft.com/office/drawing/2014/main" id="{9B3EDBC1-8BE1-33F2-7EA2-DA6A00013D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6613" y="6229350"/>
                <a:ext cx="176213" cy="1746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Line 13">
                <a:extLst>
                  <a:ext uri="{FF2B5EF4-FFF2-40B4-BE49-F238E27FC236}">
                    <a16:creationId xmlns:a16="http://schemas.microsoft.com/office/drawing/2014/main" id="{051141A2-473E-B0F7-8E39-A79DF6290C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10050" y="6272213"/>
                <a:ext cx="479425" cy="48101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Line 14">
                <a:extLst>
                  <a:ext uri="{FF2B5EF4-FFF2-40B4-BE49-F238E27FC236}">
                    <a16:creationId xmlns:a16="http://schemas.microsoft.com/office/drawing/2014/main" id="{9F0D0C3E-D0B0-CE92-8712-29894815AC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97363" y="6361113"/>
                <a:ext cx="481013" cy="4794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3F98B858-0E83-EF1C-2FCB-0C132B4817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2263" y="6743700"/>
                <a:ext cx="174625" cy="176213"/>
              </a:xfrm>
              <a:custGeom>
                <a:avLst/>
                <a:gdLst>
                  <a:gd name="T0" fmla="*/ 0 w 110"/>
                  <a:gd name="T1" fmla="*/ 0 h 111"/>
                  <a:gd name="T2" fmla="*/ 49 w 110"/>
                  <a:gd name="T3" fmla="*/ 6 h 111"/>
                  <a:gd name="T4" fmla="*/ 55 w 110"/>
                  <a:gd name="T5" fmla="*/ 55 h 111"/>
                  <a:gd name="T6" fmla="*/ 104 w 110"/>
                  <a:gd name="T7" fmla="*/ 61 h 111"/>
                  <a:gd name="T8" fmla="*/ 110 w 110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0"/>
                    </a:moveTo>
                    <a:lnTo>
                      <a:pt x="49" y="6"/>
                    </a:lnTo>
                    <a:lnTo>
                      <a:pt x="55" y="55"/>
                    </a:lnTo>
                    <a:lnTo>
                      <a:pt x="104" y="61"/>
                    </a:lnTo>
                    <a:lnTo>
                      <a:pt x="110" y="1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Line 16">
                <a:extLst>
                  <a:ext uri="{FF2B5EF4-FFF2-40B4-BE49-F238E27FC236}">
                    <a16:creationId xmlns:a16="http://schemas.microsoft.com/office/drawing/2014/main" id="{5D01EDFD-4344-BA9E-EC8B-C02876C9F6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49725" y="6269038"/>
                <a:ext cx="117475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Line 17">
                <a:extLst>
                  <a:ext uri="{FF2B5EF4-FFF2-40B4-BE49-F238E27FC236}">
                    <a16:creationId xmlns:a16="http://schemas.microsoft.com/office/drawing/2014/main" id="{7718408D-4F64-7749-D1EB-1C98A00CC4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214813" y="6370638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Line 18">
                <a:extLst>
                  <a:ext uri="{FF2B5EF4-FFF2-40B4-BE49-F238E27FC236}">
                    <a16:creationId xmlns:a16="http://schemas.microsoft.com/office/drawing/2014/main" id="{7E0B2784-102D-7BCD-C241-2AEF69752B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62488" y="6783388"/>
                <a:ext cx="119063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Line 19">
                <a:extLst>
                  <a:ext uri="{FF2B5EF4-FFF2-40B4-BE49-F238E27FC236}">
                    <a16:creationId xmlns:a16="http://schemas.microsoft.com/office/drawing/2014/main" id="{04CE4CAE-E7D8-6830-569F-8807D779B7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97400" y="6753225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B38E319C-2D5A-3EB0-25F3-9FF7B9E5D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4638" y="6157913"/>
                <a:ext cx="369888" cy="368300"/>
              </a:xfrm>
              <a:custGeom>
                <a:avLst/>
                <a:gdLst>
                  <a:gd name="T0" fmla="*/ 233 w 233"/>
                  <a:gd name="T1" fmla="*/ 128 h 232"/>
                  <a:gd name="T2" fmla="*/ 111 w 233"/>
                  <a:gd name="T3" fmla="*/ 7 h 232"/>
                  <a:gd name="T4" fmla="*/ 111 w 233"/>
                  <a:gd name="T5" fmla="*/ 7 h 232"/>
                  <a:gd name="T6" fmla="*/ 107 w 233"/>
                  <a:gd name="T7" fmla="*/ 4 h 232"/>
                  <a:gd name="T8" fmla="*/ 103 w 233"/>
                  <a:gd name="T9" fmla="*/ 2 h 232"/>
                  <a:gd name="T10" fmla="*/ 98 w 233"/>
                  <a:gd name="T11" fmla="*/ 0 h 232"/>
                  <a:gd name="T12" fmla="*/ 94 w 233"/>
                  <a:gd name="T13" fmla="*/ 0 h 232"/>
                  <a:gd name="T14" fmla="*/ 89 w 233"/>
                  <a:gd name="T15" fmla="*/ 0 h 232"/>
                  <a:gd name="T16" fmla="*/ 84 w 233"/>
                  <a:gd name="T17" fmla="*/ 2 h 232"/>
                  <a:gd name="T18" fmla="*/ 80 w 233"/>
                  <a:gd name="T19" fmla="*/ 4 h 232"/>
                  <a:gd name="T20" fmla="*/ 76 w 233"/>
                  <a:gd name="T21" fmla="*/ 7 h 232"/>
                  <a:gd name="T22" fmla="*/ 7 w 233"/>
                  <a:gd name="T23" fmla="*/ 77 h 232"/>
                  <a:gd name="T24" fmla="*/ 7 w 233"/>
                  <a:gd name="T25" fmla="*/ 77 h 232"/>
                  <a:gd name="T26" fmla="*/ 4 w 233"/>
                  <a:gd name="T27" fmla="*/ 80 h 232"/>
                  <a:gd name="T28" fmla="*/ 2 w 233"/>
                  <a:gd name="T29" fmla="*/ 85 h 232"/>
                  <a:gd name="T30" fmla="*/ 0 w 233"/>
                  <a:gd name="T31" fmla="*/ 89 h 232"/>
                  <a:gd name="T32" fmla="*/ 0 w 233"/>
                  <a:gd name="T33" fmla="*/ 94 h 232"/>
                  <a:gd name="T34" fmla="*/ 0 w 233"/>
                  <a:gd name="T35" fmla="*/ 99 h 232"/>
                  <a:gd name="T36" fmla="*/ 2 w 233"/>
                  <a:gd name="T37" fmla="*/ 103 h 232"/>
                  <a:gd name="T38" fmla="*/ 4 w 233"/>
                  <a:gd name="T39" fmla="*/ 107 h 232"/>
                  <a:gd name="T40" fmla="*/ 7 w 233"/>
                  <a:gd name="T41" fmla="*/ 111 h 232"/>
                  <a:gd name="T42" fmla="*/ 128 w 233"/>
                  <a:gd name="T4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3" h="232">
                    <a:moveTo>
                      <a:pt x="233" y="128"/>
                    </a:moveTo>
                    <a:lnTo>
                      <a:pt x="111" y="7"/>
                    </a:lnTo>
                    <a:lnTo>
                      <a:pt x="111" y="7"/>
                    </a:lnTo>
                    <a:lnTo>
                      <a:pt x="107" y="4"/>
                    </a:lnTo>
                    <a:lnTo>
                      <a:pt x="103" y="2"/>
                    </a:lnTo>
                    <a:lnTo>
                      <a:pt x="98" y="0"/>
                    </a:lnTo>
                    <a:lnTo>
                      <a:pt x="94" y="0"/>
                    </a:lnTo>
                    <a:lnTo>
                      <a:pt x="89" y="0"/>
                    </a:lnTo>
                    <a:lnTo>
                      <a:pt x="84" y="2"/>
                    </a:lnTo>
                    <a:lnTo>
                      <a:pt x="80" y="4"/>
                    </a:lnTo>
                    <a:lnTo>
                      <a:pt x="76" y="7"/>
                    </a:lnTo>
                    <a:lnTo>
                      <a:pt x="7" y="77"/>
                    </a:lnTo>
                    <a:lnTo>
                      <a:pt x="7" y="77"/>
                    </a:lnTo>
                    <a:lnTo>
                      <a:pt x="4" y="80"/>
                    </a:lnTo>
                    <a:lnTo>
                      <a:pt x="2" y="85"/>
                    </a:lnTo>
                    <a:lnTo>
                      <a:pt x="0" y="89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2" y="103"/>
                    </a:lnTo>
                    <a:lnTo>
                      <a:pt x="4" y="107"/>
                    </a:lnTo>
                    <a:lnTo>
                      <a:pt x="7" y="111"/>
                    </a:lnTo>
                    <a:lnTo>
                      <a:pt x="128" y="23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Freeform 21">
                <a:extLst>
                  <a:ext uri="{FF2B5EF4-FFF2-40B4-BE49-F238E27FC236}">
                    <a16:creationId xmlns:a16="http://schemas.microsoft.com/office/drawing/2014/main" id="{9899AF8B-FC29-9024-CE2F-4D32A0409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4375" y="6596063"/>
                <a:ext cx="368300" cy="369888"/>
              </a:xfrm>
              <a:custGeom>
                <a:avLst/>
                <a:gdLst>
                  <a:gd name="T0" fmla="*/ 0 w 232"/>
                  <a:gd name="T1" fmla="*/ 106 h 233"/>
                  <a:gd name="T2" fmla="*/ 121 w 232"/>
                  <a:gd name="T3" fmla="*/ 226 h 233"/>
                  <a:gd name="T4" fmla="*/ 121 w 232"/>
                  <a:gd name="T5" fmla="*/ 226 h 233"/>
                  <a:gd name="T6" fmla="*/ 125 w 232"/>
                  <a:gd name="T7" fmla="*/ 229 h 233"/>
                  <a:gd name="T8" fmla="*/ 129 w 232"/>
                  <a:gd name="T9" fmla="*/ 232 h 233"/>
                  <a:gd name="T10" fmla="*/ 134 w 232"/>
                  <a:gd name="T11" fmla="*/ 233 h 233"/>
                  <a:gd name="T12" fmla="*/ 138 w 232"/>
                  <a:gd name="T13" fmla="*/ 233 h 233"/>
                  <a:gd name="T14" fmla="*/ 143 w 232"/>
                  <a:gd name="T15" fmla="*/ 233 h 233"/>
                  <a:gd name="T16" fmla="*/ 148 w 232"/>
                  <a:gd name="T17" fmla="*/ 232 h 233"/>
                  <a:gd name="T18" fmla="*/ 152 w 232"/>
                  <a:gd name="T19" fmla="*/ 229 h 233"/>
                  <a:gd name="T20" fmla="*/ 156 w 232"/>
                  <a:gd name="T21" fmla="*/ 226 h 233"/>
                  <a:gd name="T22" fmla="*/ 225 w 232"/>
                  <a:gd name="T23" fmla="*/ 157 h 233"/>
                  <a:gd name="T24" fmla="*/ 225 w 232"/>
                  <a:gd name="T25" fmla="*/ 157 h 233"/>
                  <a:gd name="T26" fmla="*/ 228 w 232"/>
                  <a:gd name="T27" fmla="*/ 153 h 233"/>
                  <a:gd name="T28" fmla="*/ 230 w 232"/>
                  <a:gd name="T29" fmla="*/ 149 h 233"/>
                  <a:gd name="T30" fmla="*/ 232 w 232"/>
                  <a:gd name="T31" fmla="*/ 144 h 233"/>
                  <a:gd name="T32" fmla="*/ 232 w 232"/>
                  <a:gd name="T33" fmla="*/ 140 h 233"/>
                  <a:gd name="T34" fmla="*/ 232 w 232"/>
                  <a:gd name="T35" fmla="*/ 135 h 233"/>
                  <a:gd name="T36" fmla="*/ 230 w 232"/>
                  <a:gd name="T37" fmla="*/ 130 h 233"/>
                  <a:gd name="T38" fmla="*/ 228 w 232"/>
                  <a:gd name="T39" fmla="*/ 126 h 233"/>
                  <a:gd name="T40" fmla="*/ 225 w 232"/>
                  <a:gd name="T41" fmla="*/ 122 h 233"/>
                  <a:gd name="T42" fmla="*/ 104 w 232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2" h="233">
                    <a:moveTo>
                      <a:pt x="0" y="106"/>
                    </a:moveTo>
                    <a:lnTo>
                      <a:pt x="121" y="226"/>
                    </a:lnTo>
                    <a:lnTo>
                      <a:pt x="121" y="226"/>
                    </a:lnTo>
                    <a:lnTo>
                      <a:pt x="125" y="229"/>
                    </a:lnTo>
                    <a:lnTo>
                      <a:pt x="129" y="232"/>
                    </a:lnTo>
                    <a:lnTo>
                      <a:pt x="134" y="233"/>
                    </a:lnTo>
                    <a:lnTo>
                      <a:pt x="138" y="233"/>
                    </a:lnTo>
                    <a:lnTo>
                      <a:pt x="143" y="233"/>
                    </a:lnTo>
                    <a:lnTo>
                      <a:pt x="148" y="232"/>
                    </a:lnTo>
                    <a:lnTo>
                      <a:pt x="152" y="229"/>
                    </a:lnTo>
                    <a:lnTo>
                      <a:pt x="156" y="226"/>
                    </a:lnTo>
                    <a:lnTo>
                      <a:pt x="225" y="157"/>
                    </a:lnTo>
                    <a:lnTo>
                      <a:pt x="225" y="157"/>
                    </a:lnTo>
                    <a:lnTo>
                      <a:pt x="228" y="153"/>
                    </a:lnTo>
                    <a:lnTo>
                      <a:pt x="230" y="149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35"/>
                    </a:lnTo>
                    <a:lnTo>
                      <a:pt x="230" y="130"/>
                    </a:lnTo>
                    <a:lnTo>
                      <a:pt x="228" y="126"/>
                    </a:lnTo>
                    <a:lnTo>
                      <a:pt x="225" y="122"/>
                    </a:lnTo>
                    <a:lnTo>
                      <a:pt x="104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BDCF6B1-CF69-B4F7-608B-D476E09745D4}"/>
              </a:ext>
            </a:extLst>
          </p:cNvPr>
          <p:cNvGrpSpPr/>
          <p:nvPr/>
        </p:nvGrpSpPr>
        <p:grpSpPr>
          <a:xfrm>
            <a:off x="1621558" y="1241255"/>
            <a:ext cx="743182" cy="743181"/>
            <a:chOff x="2139017" y="3437940"/>
            <a:chExt cx="440084" cy="440084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815FF3DF-1AF2-15B0-214C-3727916F09A7}"/>
                </a:ext>
              </a:extLst>
            </p:cNvPr>
            <p:cNvSpPr/>
            <p:nvPr/>
          </p:nvSpPr>
          <p:spPr>
            <a:xfrm>
              <a:off x="2139017" y="3437940"/>
              <a:ext cx="440084" cy="440084"/>
            </a:xfrm>
            <a:prstGeom prst="ellipse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D72DB54-F7BA-DE74-DE17-1C3BB443861D}"/>
                </a:ext>
              </a:extLst>
            </p:cNvPr>
            <p:cNvGrpSpPr/>
            <p:nvPr/>
          </p:nvGrpSpPr>
          <p:grpSpPr>
            <a:xfrm>
              <a:off x="2248713" y="3548250"/>
              <a:ext cx="220694" cy="219466"/>
              <a:chOff x="4083050" y="4826000"/>
              <a:chExt cx="855663" cy="850900"/>
            </a:xfrm>
          </p:grpSpPr>
          <p:sp>
            <p:nvSpPr>
              <p:cNvPr id="43" name="Freeform 25">
                <a:extLst>
                  <a:ext uri="{FF2B5EF4-FFF2-40B4-BE49-F238E27FC236}">
                    <a16:creationId xmlns:a16="http://schemas.microsoft.com/office/drawing/2014/main" id="{43462839-1517-804F-BE05-6ABE4BE07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3050" y="4826000"/>
                <a:ext cx="855663" cy="850900"/>
              </a:xfrm>
              <a:custGeom>
                <a:avLst/>
                <a:gdLst>
                  <a:gd name="T0" fmla="*/ 217 w 539"/>
                  <a:gd name="T1" fmla="*/ 202 h 536"/>
                  <a:gd name="T2" fmla="*/ 206 w 539"/>
                  <a:gd name="T3" fmla="*/ 199 h 536"/>
                  <a:gd name="T4" fmla="*/ 182 w 539"/>
                  <a:gd name="T5" fmla="*/ 196 h 536"/>
                  <a:gd name="T6" fmla="*/ 169 w 539"/>
                  <a:gd name="T7" fmla="*/ 195 h 536"/>
                  <a:gd name="T8" fmla="*/ 135 w 539"/>
                  <a:gd name="T9" fmla="*/ 199 h 536"/>
                  <a:gd name="T10" fmla="*/ 103 w 539"/>
                  <a:gd name="T11" fmla="*/ 209 h 536"/>
                  <a:gd name="T12" fmla="*/ 74 w 539"/>
                  <a:gd name="T13" fmla="*/ 224 h 536"/>
                  <a:gd name="T14" fmla="*/ 49 w 539"/>
                  <a:gd name="T15" fmla="*/ 246 h 536"/>
                  <a:gd name="T16" fmla="*/ 29 w 539"/>
                  <a:gd name="T17" fmla="*/ 271 h 536"/>
                  <a:gd name="T18" fmla="*/ 13 w 539"/>
                  <a:gd name="T19" fmla="*/ 300 h 536"/>
                  <a:gd name="T20" fmla="*/ 3 w 539"/>
                  <a:gd name="T21" fmla="*/ 332 h 536"/>
                  <a:gd name="T22" fmla="*/ 0 w 539"/>
                  <a:gd name="T23" fmla="*/ 366 h 536"/>
                  <a:gd name="T24" fmla="*/ 0 w 539"/>
                  <a:gd name="T25" fmla="*/ 383 h 536"/>
                  <a:gd name="T26" fmla="*/ 7 w 539"/>
                  <a:gd name="T27" fmla="*/ 417 h 536"/>
                  <a:gd name="T28" fmla="*/ 20 w 539"/>
                  <a:gd name="T29" fmla="*/ 447 h 536"/>
                  <a:gd name="T30" fmla="*/ 38 w 539"/>
                  <a:gd name="T31" fmla="*/ 474 h 536"/>
                  <a:gd name="T32" fmla="*/ 61 w 539"/>
                  <a:gd name="T33" fmla="*/ 497 h 536"/>
                  <a:gd name="T34" fmla="*/ 88 w 539"/>
                  <a:gd name="T35" fmla="*/ 516 h 536"/>
                  <a:gd name="T36" fmla="*/ 119 w 539"/>
                  <a:gd name="T37" fmla="*/ 528 h 536"/>
                  <a:gd name="T38" fmla="*/ 152 w 539"/>
                  <a:gd name="T39" fmla="*/ 535 h 536"/>
                  <a:gd name="T40" fmla="*/ 169 w 539"/>
                  <a:gd name="T41" fmla="*/ 536 h 536"/>
                  <a:gd name="T42" fmla="*/ 204 w 539"/>
                  <a:gd name="T43" fmla="*/ 533 h 536"/>
                  <a:gd name="T44" fmla="*/ 237 w 539"/>
                  <a:gd name="T45" fmla="*/ 523 h 536"/>
                  <a:gd name="T46" fmla="*/ 265 w 539"/>
                  <a:gd name="T47" fmla="*/ 507 h 536"/>
                  <a:gd name="T48" fmla="*/ 291 w 539"/>
                  <a:gd name="T49" fmla="*/ 486 h 536"/>
                  <a:gd name="T50" fmla="*/ 311 w 539"/>
                  <a:gd name="T51" fmla="*/ 461 h 536"/>
                  <a:gd name="T52" fmla="*/ 327 w 539"/>
                  <a:gd name="T53" fmla="*/ 432 h 536"/>
                  <a:gd name="T54" fmla="*/ 337 w 539"/>
                  <a:gd name="T55" fmla="*/ 400 h 536"/>
                  <a:gd name="T56" fmla="*/ 340 w 539"/>
                  <a:gd name="T57" fmla="*/ 366 h 536"/>
                  <a:gd name="T58" fmla="*/ 340 w 539"/>
                  <a:gd name="T59" fmla="*/ 354 h 536"/>
                  <a:gd name="T60" fmla="*/ 337 w 539"/>
                  <a:gd name="T61" fmla="*/ 332 h 536"/>
                  <a:gd name="T62" fmla="*/ 394 w 539"/>
                  <a:gd name="T63" fmla="*/ 261 h 536"/>
                  <a:gd name="T64" fmla="*/ 468 w 539"/>
                  <a:gd name="T65" fmla="*/ 189 h 536"/>
                  <a:gd name="T66" fmla="*/ 539 w 539"/>
                  <a:gd name="T67" fmla="*/ 108 h 536"/>
                  <a:gd name="T68" fmla="*/ 443 w 539"/>
                  <a:gd name="T6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9" h="536">
                    <a:moveTo>
                      <a:pt x="443" y="0"/>
                    </a:moveTo>
                    <a:lnTo>
                      <a:pt x="217" y="202"/>
                    </a:lnTo>
                    <a:lnTo>
                      <a:pt x="217" y="202"/>
                    </a:lnTo>
                    <a:lnTo>
                      <a:pt x="206" y="199"/>
                    </a:lnTo>
                    <a:lnTo>
                      <a:pt x="194" y="197"/>
                    </a:lnTo>
                    <a:lnTo>
                      <a:pt x="182" y="196"/>
                    </a:lnTo>
                    <a:lnTo>
                      <a:pt x="169" y="195"/>
                    </a:lnTo>
                    <a:lnTo>
                      <a:pt x="169" y="195"/>
                    </a:lnTo>
                    <a:lnTo>
                      <a:pt x="152" y="196"/>
                    </a:lnTo>
                    <a:lnTo>
                      <a:pt x="135" y="199"/>
                    </a:lnTo>
                    <a:lnTo>
                      <a:pt x="119" y="203"/>
                    </a:lnTo>
                    <a:lnTo>
                      <a:pt x="103" y="209"/>
                    </a:lnTo>
                    <a:lnTo>
                      <a:pt x="88" y="216"/>
                    </a:lnTo>
                    <a:lnTo>
                      <a:pt x="74" y="224"/>
                    </a:lnTo>
                    <a:lnTo>
                      <a:pt x="61" y="235"/>
                    </a:lnTo>
                    <a:lnTo>
                      <a:pt x="49" y="246"/>
                    </a:lnTo>
                    <a:lnTo>
                      <a:pt x="38" y="258"/>
                    </a:lnTo>
                    <a:lnTo>
                      <a:pt x="29" y="271"/>
                    </a:lnTo>
                    <a:lnTo>
                      <a:pt x="20" y="285"/>
                    </a:lnTo>
                    <a:lnTo>
                      <a:pt x="13" y="300"/>
                    </a:lnTo>
                    <a:lnTo>
                      <a:pt x="7" y="316"/>
                    </a:lnTo>
                    <a:lnTo>
                      <a:pt x="3" y="332"/>
                    </a:lnTo>
                    <a:lnTo>
                      <a:pt x="0" y="349"/>
                    </a:lnTo>
                    <a:lnTo>
                      <a:pt x="0" y="366"/>
                    </a:lnTo>
                    <a:lnTo>
                      <a:pt x="0" y="366"/>
                    </a:lnTo>
                    <a:lnTo>
                      <a:pt x="0" y="383"/>
                    </a:lnTo>
                    <a:lnTo>
                      <a:pt x="3" y="400"/>
                    </a:lnTo>
                    <a:lnTo>
                      <a:pt x="7" y="417"/>
                    </a:lnTo>
                    <a:lnTo>
                      <a:pt x="13" y="432"/>
                    </a:lnTo>
                    <a:lnTo>
                      <a:pt x="20" y="447"/>
                    </a:lnTo>
                    <a:lnTo>
                      <a:pt x="29" y="461"/>
                    </a:lnTo>
                    <a:lnTo>
                      <a:pt x="38" y="474"/>
                    </a:lnTo>
                    <a:lnTo>
                      <a:pt x="49" y="486"/>
                    </a:lnTo>
                    <a:lnTo>
                      <a:pt x="61" y="497"/>
                    </a:lnTo>
                    <a:lnTo>
                      <a:pt x="74" y="507"/>
                    </a:lnTo>
                    <a:lnTo>
                      <a:pt x="88" y="516"/>
                    </a:lnTo>
                    <a:lnTo>
                      <a:pt x="103" y="523"/>
                    </a:lnTo>
                    <a:lnTo>
                      <a:pt x="119" y="528"/>
                    </a:lnTo>
                    <a:lnTo>
                      <a:pt x="135" y="533"/>
                    </a:lnTo>
                    <a:lnTo>
                      <a:pt x="152" y="535"/>
                    </a:lnTo>
                    <a:lnTo>
                      <a:pt x="169" y="536"/>
                    </a:lnTo>
                    <a:lnTo>
                      <a:pt x="169" y="536"/>
                    </a:lnTo>
                    <a:lnTo>
                      <a:pt x="187" y="535"/>
                    </a:lnTo>
                    <a:lnTo>
                      <a:pt x="204" y="533"/>
                    </a:lnTo>
                    <a:lnTo>
                      <a:pt x="221" y="528"/>
                    </a:lnTo>
                    <a:lnTo>
                      <a:pt x="237" y="523"/>
                    </a:lnTo>
                    <a:lnTo>
                      <a:pt x="251" y="516"/>
                    </a:lnTo>
                    <a:lnTo>
                      <a:pt x="265" y="507"/>
                    </a:lnTo>
                    <a:lnTo>
                      <a:pt x="279" y="497"/>
                    </a:lnTo>
                    <a:lnTo>
                      <a:pt x="291" y="486"/>
                    </a:lnTo>
                    <a:lnTo>
                      <a:pt x="302" y="474"/>
                    </a:lnTo>
                    <a:lnTo>
                      <a:pt x="311" y="461"/>
                    </a:lnTo>
                    <a:lnTo>
                      <a:pt x="320" y="447"/>
                    </a:lnTo>
                    <a:lnTo>
                      <a:pt x="327" y="432"/>
                    </a:lnTo>
                    <a:lnTo>
                      <a:pt x="333" y="417"/>
                    </a:lnTo>
                    <a:lnTo>
                      <a:pt x="337" y="400"/>
                    </a:lnTo>
                    <a:lnTo>
                      <a:pt x="340" y="383"/>
                    </a:lnTo>
                    <a:lnTo>
                      <a:pt x="340" y="366"/>
                    </a:lnTo>
                    <a:lnTo>
                      <a:pt x="340" y="366"/>
                    </a:lnTo>
                    <a:lnTo>
                      <a:pt x="340" y="354"/>
                    </a:lnTo>
                    <a:lnTo>
                      <a:pt x="339" y="343"/>
                    </a:lnTo>
                    <a:lnTo>
                      <a:pt x="337" y="332"/>
                    </a:lnTo>
                    <a:lnTo>
                      <a:pt x="334" y="321"/>
                    </a:lnTo>
                    <a:lnTo>
                      <a:pt x="394" y="261"/>
                    </a:lnTo>
                    <a:lnTo>
                      <a:pt x="394" y="189"/>
                    </a:lnTo>
                    <a:lnTo>
                      <a:pt x="468" y="189"/>
                    </a:lnTo>
                    <a:lnTo>
                      <a:pt x="468" y="104"/>
                    </a:lnTo>
                    <a:lnTo>
                      <a:pt x="539" y="108"/>
                    </a:lnTo>
                    <a:lnTo>
                      <a:pt x="539" y="7"/>
                    </a:lnTo>
                    <a:lnTo>
                      <a:pt x="443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Freeform 26">
                <a:extLst>
                  <a:ext uri="{FF2B5EF4-FFF2-40B4-BE49-F238E27FC236}">
                    <a16:creationId xmlns:a16="http://schemas.microsoft.com/office/drawing/2014/main" id="{5213F247-08A1-3763-E928-438B041C4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9575" y="5362575"/>
                <a:ext cx="184150" cy="184150"/>
              </a:xfrm>
              <a:custGeom>
                <a:avLst/>
                <a:gdLst>
                  <a:gd name="T0" fmla="*/ 116 w 116"/>
                  <a:gd name="T1" fmla="*/ 58 h 116"/>
                  <a:gd name="T2" fmla="*/ 116 w 116"/>
                  <a:gd name="T3" fmla="*/ 58 h 116"/>
                  <a:gd name="T4" fmla="*/ 116 w 116"/>
                  <a:gd name="T5" fmla="*/ 64 h 116"/>
                  <a:gd name="T6" fmla="*/ 115 w 116"/>
                  <a:gd name="T7" fmla="*/ 69 h 116"/>
                  <a:gd name="T8" fmla="*/ 111 w 116"/>
                  <a:gd name="T9" fmla="*/ 80 h 116"/>
                  <a:gd name="T10" fmla="*/ 106 w 116"/>
                  <a:gd name="T11" fmla="*/ 90 h 116"/>
                  <a:gd name="T12" fmla="*/ 99 w 116"/>
                  <a:gd name="T13" fmla="*/ 99 h 116"/>
                  <a:gd name="T14" fmla="*/ 90 w 116"/>
                  <a:gd name="T15" fmla="*/ 106 h 116"/>
                  <a:gd name="T16" fmla="*/ 81 w 116"/>
                  <a:gd name="T17" fmla="*/ 111 h 116"/>
                  <a:gd name="T18" fmla="*/ 70 w 116"/>
                  <a:gd name="T19" fmla="*/ 114 h 116"/>
                  <a:gd name="T20" fmla="*/ 64 w 116"/>
                  <a:gd name="T21" fmla="*/ 115 h 116"/>
                  <a:gd name="T22" fmla="*/ 58 w 116"/>
                  <a:gd name="T23" fmla="*/ 116 h 116"/>
                  <a:gd name="T24" fmla="*/ 58 w 116"/>
                  <a:gd name="T25" fmla="*/ 116 h 116"/>
                  <a:gd name="T26" fmla="*/ 52 w 116"/>
                  <a:gd name="T27" fmla="*/ 115 h 116"/>
                  <a:gd name="T28" fmla="*/ 46 w 116"/>
                  <a:gd name="T29" fmla="*/ 114 h 116"/>
                  <a:gd name="T30" fmla="*/ 36 w 116"/>
                  <a:gd name="T31" fmla="*/ 111 h 116"/>
                  <a:gd name="T32" fmla="*/ 26 w 116"/>
                  <a:gd name="T33" fmla="*/ 106 h 116"/>
                  <a:gd name="T34" fmla="*/ 17 w 116"/>
                  <a:gd name="T35" fmla="*/ 99 h 116"/>
                  <a:gd name="T36" fmla="*/ 10 w 116"/>
                  <a:gd name="T37" fmla="*/ 90 h 116"/>
                  <a:gd name="T38" fmla="*/ 5 w 116"/>
                  <a:gd name="T39" fmla="*/ 80 h 116"/>
                  <a:gd name="T40" fmla="*/ 1 w 116"/>
                  <a:gd name="T41" fmla="*/ 69 h 116"/>
                  <a:gd name="T42" fmla="*/ 1 w 116"/>
                  <a:gd name="T43" fmla="*/ 64 h 116"/>
                  <a:gd name="T44" fmla="*/ 0 w 116"/>
                  <a:gd name="T45" fmla="*/ 58 h 116"/>
                  <a:gd name="T46" fmla="*/ 0 w 116"/>
                  <a:gd name="T47" fmla="*/ 58 h 116"/>
                  <a:gd name="T48" fmla="*/ 1 w 116"/>
                  <a:gd name="T49" fmla="*/ 52 h 116"/>
                  <a:gd name="T50" fmla="*/ 1 w 116"/>
                  <a:gd name="T51" fmla="*/ 46 h 116"/>
                  <a:gd name="T52" fmla="*/ 5 w 116"/>
                  <a:gd name="T53" fmla="*/ 35 h 116"/>
                  <a:gd name="T54" fmla="*/ 10 w 116"/>
                  <a:gd name="T55" fmla="*/ 25 h 116"/>
                  <a:gd name="T56" fmla="*/ 17 w 116"/>
                  <a:gd name="T57" fmla="*/ 17 h 116"/>
                  <a:gd name="T58" fmla="*/ 26 w 116"/>
                  <a:gd name="T59" fmla="*/ 10 h 116"/>
                  <a:gd name="T60" fmla="*/ 36 w 116"/>
                  <a:gd name="T61" fmla="*/ 4 h 116"/>
                  <a:gd name="T62" fmla="*/ 46 w 116"/>
                  <a:gd name="T63" fmla="*/ 1 h 116"/>
                  <a:gd name="T64" fmla="*/ 52 w 116"/>
                  <a:gd name="T65" fmla="*/ 0 h 116"/>
                  <a:gd name="T66" fmla="*/ 58 w 116"/>
                  <a:gd name="T67" fmla="*/ 0 h 116"/>
                  <a:gd name="T68" fmla="*/ 58 w 116"/>
                  <a:gd name="T69" fmla="*/ 0 h 116"/>
                  <a:gd name="T70" fmla="*/ 64 w 116"/>
                  <a:gd name="T71" fmla="*/ 0 h 116"/>
                  <a:gd name="T72" fmla="*/ 70 w 116"/>
                  <a:gd name="T73" fmla="*/ 1 h 116"/>
                  <a:gd name="T74" fmla="*/ 81 w 116"/>
                  <a:gd name="T75" fmla="*/ 4 h 116"/>
                  <a:gd name="T76" fmla="*/ 90 w 116"/>
                  <a:gd name="T77" fmla="*/ 10 h 116"/>
                  <a:gd name="T78" fmla="*/ 99 w 116"/>
                  <a:gd name="T79" fmla="*/ 17 h 116"/>
                  <a:gd name="T80" fmla="*/ 106 w 116"/>
                  <a:gd name="T81" fmla="*/ 25 h 116"/>
                  <a:gd name="T82" fmla="*/ 111 w 116"/>
                  <a:gd name="T83" fmla="*/ 35 h 116"/>
                  <a:gd name="T84" fmla="*/ 115 w 116"/>
                  <a:gd name="T85" fmla="*/ 46 h 116"/>
                  <a:gd name="T86" fmla="*/ 116 w 116"/>
                  <a:gd name="T87" fmla="*/ 52 h 116"/>
                  <a:gd name="T88" fmla="*/ 116 w 116"/>
                  <a:gd name="T89" fmla="*/ 58 h 116"/>
                  <a:gd name="T90" fmla="*/ 116 w 116"/>
                  <a:gd name="T91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lnTo>
                      <a:pt x="116" y="58"/>
                    </a:lnTo>
                    <a:lnTo>
                      <a:pt x="116" y="64"/>
                    </a:lnTo>
                    <a:lnTo>
                      <a:pt x="115" y="69"/>
                    </a:lnTo>
                    <a:lnTo>
                      <a:pt x="111" y="80"/>
                    </a:lnTo>
                    <a:lnTo>
                      <a:pt x="106" y="90"/>
                    </a:lnTo>
                    <a:lnTo>
                      <a:pt x="99" y="99"/>
                    </a:lnTo>
                    <a:lnTo>
                      <a:pt x="90" y="106"/>
                    </a:lnTo>
                    <a:lnTo>
                      <a:pt x="81" y="111"/>
                    </a:lnTo>
                    <a:lnTo>
                      <a:pt x="70" y="114"/>
                    </a:lnTo>
                    <a:lnTo>
                      <a:pt x="64" y="115"/>
                    </a:lnTo>
                    <a:lnTo>
                      <a:pt x="58" y="116"/>
                    </a:lnTo>
                    <a:lnTo>
                      <a:pt x="58" y="116"/>
                    </a:lnTo>
                    <a:lnTo>
                      <a:pt x="52" y="115"/>
                    </a:lnTo>
                    <a:lnTo>
                      <a:pt x="46" y="114"/>
                    </a:lnTo>
                    <a:lnTo>
                      <a:pt x="36" y="111"/>
                    </a:lnTo>
                    <a:lnTo>
                      <a:pt x="26" y="106"/>
                    </a:lnTo>
                    <a:lnTo>
                      <a:pt x="17" y="99"/>
                    </a:lnTo>
                    <a:lnTo>
                      <a:pt x="10" y="90"/>
                    </a:lnTo>
                    <a:lnTo>
                      <a:pt x="5" y="80"/>
                    </a:lnTo>
                    <a:lnTo>
                      <a:pt x="1" y="69"/>
                    </a:lnTo>
                    <a:lnTo>
                      <a:pt x="1" y="64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1" y="52"/>
                    </a:lnTo>
                    <a:lnTo>
                      <a:pt x="1" y="46"/>
                    </a:lnTo>
                    <a:lnTo>
                      <a:pt x="5" y="35"/>
                    </a:lnTo>
                    <a:lnTo>
                      <a:pt x="10" y="25"/>
                    </a:lnTo>
                    <a:lnTo>
                      <a:pt x="17" y="17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1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70" y="1"/>
                    </a:lnTo>
                    <a:lnTo>
                      <a:pt x="81" y="4"/>
                    </a:lnTo>
                    <a:lnTo>
                      <a:pt x="90" y="10"/>
                    </a:lnTo>
                    <a:lnTo>
                      <a:pt x="99" y="17"/>
                    </a:lnTo>
                    <a:lnTo>
                      <a:pt x="106" y="25"/>
                    </a:lnTo>
                    <a:lnTo>
                      <a:pt x="111" y="35"/>
                    </a:lnTo>
                    <a:lnTo>
                      <a:pt x="115" y="46"/>
                    </a:lnTo>
                    <a:lnTo>
                      <a:pt x="116" y="52"/>
                    </a:lnTo>
                    <a:lnTo>
                      <a:pt x="116" y="58"/>
                    </a:lnTo>
                    <a:lnTo>
                      <a:pt x="116" y="5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Line 27">
                <a:extLst>
                  <a:ext uri="{FF2B5EF4-FFF2-40B4-BE49-F238E27FC236}">
                    <a16:creationId xmlns:a16="http://schemas.microsoft.com/office/drawing/2014/main" id="{51A1130E-B65C-5C64-77D6-A65D5CE8E0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81513" y="4926013"/>
                <a:ext cx="303213" cy="2746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右大括号 45">
            <a:extLst>
              <a:ext uri="{FF2B5EF4-FFF2-40B4-BE49-F238E27FC236}">
                <a16:creationId xmlns:a16="http://schemas.microsoft.com/office/drawing/2014/main" id="{A02A6B64-C2C4-DE63-772D-79FBFAB6AC89}"/>
              </a:ext>
            </a:extLst>
          </p:cNvPr>
          <p:cNvSpPr/>
          <p:nvPr/>
        </p:nvSpPr>
        <p:spPr>
          <a:xfrm rot="16200000">
            <a:off x="1893771" y="940777"/>
            <a:ext cx="198764" cy="2544901"/>
          </a:xfrm>
          <a:prstGeom prst="rightBrace">
            <a:avLst>
              <a:gd name="adj1" fmla="val 49086"/>
              <a:gd name="adj2" fmla="val 50000"/>
            </a:avLst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左中括号 46">
            <a:extLst>
              <a:ext uri="{FF2B5EF4-FFF2-40B4-BE49-F238E27FC236}">
                <a16:creationId xmlns:a16="http://schemas.microsoft.com/office/drawing/2014/main" id="{D000A66D-243F-A6D5-9031-CBA8EACF6420}"/>
              </a:ext>
            </a:extLst>
          </p:cNvPr>
          <p:cNvSpPr/>
          <p:nvPr/>
        </p:nvSpPr>
        <p:spPr>
          <a:xfrm rot="16200000">
            <a:off x="1944972" y="2738704"/>
            <a:ext cx="96373" cy="2544902"/>
          </a:xfrm>
          <a:prstGeom prst="leftBracket">
            <a:avLst>
              <a:gd name="adj" fmla="val 97793"/>
            </a:avLst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右大括号 47">
            <a:extLst>
              <a:ext uri="{FF2B5EF4-FFF2-40B4-BE49-F238E27FC236}">
                <a16:creationId xmlns:a16="http://schemas.microsoft.com/office/drawing/2014/main" id="{F831941F-157E-D642-97CF-BD57E47F407E}"/>
              </a:ext>
            </a:extLst>
          </p:cNvPr>
          <p:cNvSpPr/>
          <p:nvPr/>
        </p:nvSpPr>
        <p:spPr>
          <a:xfrm rot="16200000">
            <a:off x="4657292" y="940778"/>
            <a:ext cx="198764" cy="2544901"/>
          </a:xfrm>
          <a:prstGeom prst="rightBrace">
            <a:avLst>
              <a:gd name="adj1" fmla="val 49086"/>
              <a:gd name="adj2" fmla="val 50000"/>
            </a:avLst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左中括号 48">
            <a:extLst>
              <a:ext uri="{FF2B5EF4-FFF2-40B4-BE49-F238E27FC236}">
                <a16:creationId xmlns:a16="http://schemas.microsoft.com/office/drawing/2014/main" id="{942ECAC2-E368-32A4-3E70-2EBFD2B63B59}"/>
              </a:ext>
            </a:extLst>
          </p:cNvPr>
          <p:cNvSpPr/>
          <p:nvPr/>
        </p:nvSpPr>
        <p:spPr>
          <a:xfrm rot="16200000">
            <a:off x="4708493" y="2735883"/>
            <a:ext cx="96373" cy="2544902"/>
          </a:xfrm>
          <a:prstGeom prst="leftBracket">
            <a:avLst>
              <a:gd name="adj" fmla="val 97793"/>
            </a:avLst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右大括号 49">
            <a:extLst>
              <a:ext uri="{FF2B5EF4-FFF2-40B4-BE49-F238E27FC236}">
                <a16:creationId xmlns:a16="http://schemas.microsoft.com/office/drawing/2014/main" id="{B62BF1A0-7FFF-F4D2-E62C-2B38579CEAF7}"/>
              </a:ext>
            </a:extLst>
          </p:cNvPr>
          <p:cNvSpPr/>
          <p:nvPr/>
        </p:nvSpPr>
        <p:spPr>
          <a:xfrm rot="16200000">
            <a:off x="7420814" y="940778"/>
            <a:ext cx="198764" cy="2544901"/>
          </a:xfrm>
          <a:prstGeom prst="rightBrace">
            <a:avLst>
              <a:gd name="adj1" fmla="val 49086"/>
              <a:gd name="adj2" fmla="val 50000"/>
            </a:avLst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左中括号 50">
            <a:extLst>
              <a:ext uri="{FF2B5EF4-FFF2-40B4-BE49-F238E27FC236}">
                <a16:creationId xmlns:a16="http://schemas.microsoft.com/office/drawing/2014/main" id="{0E167AE1-3431-C4E8-031B-F881BCF166DA}"/>
              </a:ext>
            </a:extLst>
          </p:cNvPr>
          <p:cNvSpPr/>
          <p:nvPr/>
        </p:nvSpPr>
        <p:spPr>
          <a:xfrm rot="16200000">
            <a:off x="7472015" y="2735882"/>
            <a:ext cx="96373" cy="2544902"/>
          </a:xfrm>
          <a:prstGeom prst="leftBracket">
            <a:avLst>
              <a:gd name="adj" fmla="val 97793"/>
            </a:avLst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右大括号 51">
            <a:extLst>
              <a:ext uri="{FF2B5EF4-FFF2-40B4-BE49-F238E27FC236}">
                <a16:creationId xmlns:a16="http://schemas.microsoft.com/office/drawing/2014/main" id="{F8037C0A-22E7-908E-8677-1B1B0879DBF4}"/>
              </a:ext>
            </a:extLst>
          </p:cNvPr>
          <p:cNvSpPr/>
          <p:nvPr/>
        </p:nvSpPr>
        <p:spPr>
          <a:xfrm rot="16200000">
            <a:off x="10184331" y="940778"/>
            <a:ext cx="198764" cy="2544901"/>
          </a:xfrm>
          <a:prstGeom prst="rightBrace">
            <a:avLst>
              <a:gd name="adj1" fmla="val 49086"/>
              <a:gd name="adj2" fmla="val 50000"/>
            </a:avLst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左中括号 52">
            <a:extLst>
              <a:ext uri="{FF2B5EF4-FFF2-40B4-BE49-F238E27FC236}">
                <a16:creationId xmlns:a16="http://schemas.microsoft.com/office/drawing/2014/main" id="{84FF45B9-AB5C-7FDD-DE37-9EDEA626C582}"/>
              </a:ext>
            </a:extLst>
          </p:cNvPr>
          <p:cNvSpPr/>
          <p:nvPr/>
        </p:nvSpPr>
        <p:spPr>
          <a:xfrm rot="16200000">
            <a:off x="10235532" y="2738080"/>
            <a:ext cx="96373" cy="2544902"/>
          </a:xfrm>
          <a:prstGeom prst="leftBracket">
            <a:avLst>
              <a:gd name="adj" fmla="val 97793"/>
            </a:avLst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61ED45C-9DE6-63E6-4F28-00EFC5001167}"/>
              </a:ext>
            </a:extLst>
          </p:cNvPr>
          <p:cNvGrpSpPr/>
          <p:nvPr/>
        </p:nvGrpSpPr>
        <p:grpSpPr>
          <a:xfrm>
            <a:off x="1116097" y="2412615"/>
            <a:ext cx="1754104" cy="1449238"/>
            <a:chOff x="1978769" y="2796668"/>
            <a:chExt cx="1754104" cy="1449238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DE777EBB-B45A-0518-10F7-D013C61C6A68}"/>
                </a:ext>
              </a:extLst>
            </p:cNvPr>
            <p:cNvSpPr/>
            <p:nvPr/>
          </p:nvSpPr>
          <p:spPr>
            <a:xfrm>
              <a:off x="215756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18370695-88D6-E97E-6BE4-531F7804E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769" y="3070015"/>
              <a:ext cx="1754104" cy="1175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A7BEF6F-347D-514E-F4FF-42B5C8C96DDB}"/>
              </a:ext>
            </a:extLst>
          </p:cNvPr>
          <p:cNvGrpSpPr/>
          <p:nvPr/>
        </p:nvGrpSpPr>
        <p:grpSpPr>
          <a:xfrm>
            <a:off x="3879617" y="2412615"/>
            <a:ext cx="1754104" cy="1449238"/>
            <a:chOff x="1978769" y="2796668"/>
            <a:chExt cx="1754104" cy="1449238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055C1849-C1A3-9299-FC5F-7389C8957C87}"/>
                </a:ext>
              </a:extLst>
            </p:cNvPr>
            <p:cNvSpPr/>
            <p:nvPr/>
          </p:nvSpPr>
          <p:spPr>
            <a:xfrm>
              <a:off x="215756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902D18B4-4945-6F18-254A-A8BD5D1CA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769" y="3070015"/>
              <a:ext cx="1754104" cy="1175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59A7EF3-48E0-955B-190C-A59372DCC0D1}"/>
              </a:ext>
            </a:extLst>
          </p:cNvPr>
          <p:cNvGrpSpPr/>
          <p:nvPr/>
        </p:nvGrpSpPr>
        <p:grpSpPr>
          <a:xfrm>
            <a:off x="6643137" y="2412615"/>
            <a:ext cx="1754104" cy="1449238"/>
            <a:chOff x="1978769" y="2796668"/>
            <a:chExt cx="1754104" cy="1449238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C58C2EF5-F8AD-2B8F-0EE2-37234A878301}"/>
                </a:ext>
              </a:extLst>
            </p:cNvPr>
            <p:cNvSpPr/>
            <p:nvPr/>
          </p:nvSpPr>
          <p:spPr>
            <a:xfrm>
              <a:off x="215756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D0AACA73-D415-90D8-12F0-7ACA8CB010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769" y="3070015"/>
              <a:ext cx="1754104" cy="1175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70A1D89-3FD1-2C55-C8FB-A5CF9315CE08}"/>
              </a:ext>
            </a:extLst>
          </p:cNvPr>
          <p:cNvGrpSpPr/>
          <p:nvPr/>
        </p:nvGrpSpPr>
        <p:grpSpPr>
          <a:xfrm>
            <a:off x="9406657" y="2412615"/>
            <a:ext cx="1754104" cy="1449238"/>
            <a:chOff x="1978769" y="2796668"/>
            <a:chExt cx="1754104" cy="1449238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5E963C27-5287-C531-9138-6BBC015A4992}"/>
                </a:ext>
              </a:extLst>
            </p:cNvPr>
            <p:cNvSpPr/>
            <p:nvPr/>
          </p:nvSpPr>
          <p:spPr>
            <a:xfrm>
              <a:off x="215756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1293555F-0A57-9CA2-1623-947E26201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769" y="3070015"/>
              <a:ext cx="1754104" cy="1175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7432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E199B380-5945-6903-9313-7D2B8D3ACB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8" b="44980"/>
          <a:stretch/>
        </p:blipFill>
        <p:spPr>
          <a:xfrm>
            <a:off x="-1" y="-1"/>
            <a:ext cx="12192002" cy="6858001"/>
          </a:xfrm>
          <a:prstGeom prst="rect">
            <a:avLst/>
          </a:prstGeom>
        </p:spPr>
      </p:pic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159053" y="1092845"/>
            <a:ext cx="1873894" cy="18738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266285" y="929632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27F69A5-74B5-40EF-3A33-A15AED6DEDA4}"/>
              </a:ext>
            </a:extLst>
          </p:cNvPr>
          <p:cNvSpPr>
            <a:spLocks/>
          </p:cNvSpPr>
          <p:nvPr/>
        </p:nvSpPr>
        <p:spPr bwMode="auto">
          <a:xfrm>
            <a:off x="0" y="4357236"/>
            <a:ext cx="4197891" cy="2500764"/>
          </a:xfrm>
          <a:custGeom>
            <a:avLst/>
            <a:gdLst>
              <a:gd name="connsiteX0" fmla="*/ 58821 w 4197891"/>
              <a:gd name="connsiteY0" fmla="*/ 1289215 h 2500764"/>
              <a:gd name="connsiteX1" fmla="*/ 104060 w 4197891"/>
              <a:gd name="connsiteY1" fmla="*/ 1289215 h 2500764"/>
              <a:gd name="connsiteX2" fmla="*/ 126677 w 4197891"/>
              <a:gd name="connsiteY2" fmla="*/ 1289215 h 2500764"/>
              <a:gd name="connsiteX3" fmla="*/ 171911 w 4197891"/>
              <a:gd name="connsiteY3" fmla="*/ 1289215 h 2500764"/>
              <a:gd name="connsiteX4" fmla="*/ 194528 w 4197891"/>
              <a:gd name="connsiteY4" fmla="*/ 1289215 h 2500764"/>
              <a:gd name="connsiteX5" fmla="*/ 262384 w 4197891"/>
              <a:gd name="connsiteY5" fmla="*/ 1311832 h 2500764"/>
              <a:gd name="connsiteX6" fmla="*/ 217150 w 4197891"/>
              <a:gd name="connsiteY6" fmla="*/ 1311832 h 2500764"/>
              <a:gd name="connsiteX7" fmla="*/ 217150 w 4197891"/>
              <a:gd name="connsiteY7" fmla="*/ 1357071 h 2500764"/>
              <a:gd name="connsiteX8" fmla="*/ 194528 w 4197891"/>
              <a:gd name="connsiteY8" fmla="*/ 1357071 h 2500764"/>
              <a:gd name="connsiteX9" fmla="*/ 194528 w 4197891"/>
              <a:gd name="connsiteY9" fmla="*/ 1311832 h 2500764"/>
              <a:gd name="connsiteX10" fmla="*/ 171911 w 4197891"/>
              <a:gd name="connsiteY10" fmla="*/ 1311832 h 2500764"/>
              <a:gd name="connsiteX11" fmla="*/ 126677 w 4197891"/>
              <a:gd name="connsiteY11" fmla="*/ 1311832 h 2500764"/>
              <a:gd name="connsiteX12" fmla="*/ 104060 w 4197891"/>
              <a:gd name="connsiteY12" fmla="*/ 1311832 h 2500764"/>
              <a:gd name="connsiteX13" fmla="*/ 58821 w 4197891"/>
              <a:gd name="connsiteY13" fmla="*/ 1311832 h 2500764"/>
              <a:gd name="connsiteX14" fmla="*/ 579032 w 4197891"/>
              <a:gd name="connsiteY14" fmla="*/ 474977 h 2500764"/>
              <a:gd name="connsiteX15" fmla="*/ 601649 w 4197891"/>
              <a:gd name="connsiteY15" fmla="*/ 474977 h 2500764"/>
              <a:gd name="connsiteX16" fmla="*/ 601649 w 4197891"/>
              <a:gd name="connsiteY16" fmla="*/ 520212 h 2500764"/>
              <a:gd name="connsiteX17" fmla="*/ 579032 w 4197891"/>
              <a:gd name="connsiteY17" fmla="*/ 520212 h 2500764"/>
              <a:gd name="connsiteX18" fmla="*/ 488559 w 4197891"/>
              <a:gd name="connsiteY18" fmla="*/ 452360 h 2500764"/>
              <a:gd name="connsiteX19" fmla="*/ 511177 w 4197891"/>
              <a:gd name="connsiteY19" fmla="*/ 474977 h 2500764"/>
              <a:gd name="connsiteX20" fmla="*/ 488559 w 4197891"/>
              <a:gd name="connsiteY20" fmla="*/ 474977 h 2500764"/>
              <a:gd name="connsiteX21" fmla="*/ 443321 w 4197891"/>
              <a:gd name="connsiteY21" fmla="*/ 474977 h 2500764"/>
              <a:gd name="connsiteX22" fmla="*/ 420704 w 4197891"/>
              <a:gd name="connsiteY22" fmla="*/ 452360 h 2500764"/>
              <a:gd name="connsiteX23" fmla="*/ 443321 w 4197891"/>
              <a:gd name="connsiteY23" fmla="*/ 452360 h 2500764"/>
              <a:gd name="connsiteX24" fmla="*/ 443321 w 4197891"/>
              <a:gd name="connsiteY24" fmla="*/ 474977 h 2500764"/>
              <a:gd name="connsiteX25" fmla="*/ 556415 w 4197891"/>
              <a:gd name="connsiteY25" fmla="*/ 452356 h 2500764"/>
              <a:gd name="connsiteX26" fmla="*/ 579032 w 4197891"/>
              <a:gd name="connsiteY26" fmla="*/ 474977 h 2500764"/>
              <a:gd name="connsiteX27" fmla="*/ 556415 w 4197891"/>
              <a:gd name="connsiteY27" fmla="*/ 474977 h 2500764"/>
              <a:gd name="connsiteX28" fmla="*/ 375470 w 4197891"/>
              <a:gd name="connsiteY28" fmla="*/ 407122 h 2500764"/>
              <a:gd name="connsiteX29" fmla="*/ 420704 w 4197891"/>
              <a:gd name="connsiteY29" fmla="*/ 407122 h 2500764"/>
              <a:gd name="connsiteX30" fmla="*/ 420704 w 4197891"/>
              <a:gd name="connsiteY30" fmla="*/ 452360 h 2500764"/>
              <a:gd name="connsiteX31" fmla="*/ 420704 w 4197891"/>
              <a:gd name="connsiteY31" fmla="*/ 474977 h 2500764"/>
              <a:gd name="connsiteX32" fmla="*/ 375470 w 4197891"/>
              <a:gd name="connsiteY32" fmla="*/ 474977 h 2500764"/>
              <a:gd name="connsiteX33" fmla="*/ 352848 w 4197891"/>
              <a:gd name="connsiteY33" fmla="*/ 474977 h 2500764"/>
              <a:gd name="connsiteX34" fmla="*/ 352848 w 4197891"/>
              <a:gd name="connsiteY34" fmla="*/ 452360 h 2500764"/>
              <a:gd name="connsiteX35" fmla="*/ 284997 w 4197891"/>
              <a:gd name="connsiteY35" fmla="*/ 407122 h 2500764"/>
              <a:gd name="connsiteX36" fmla="*/ 330231 w 4197891"/>
              <a:gd name="connsiteY36" fmla="*/ 407122 h 2500764"/>
              <a:gd name="connsiteX37" fmla="*/ 352848 w 4197891"/>
              <a:gd name="connsiteY37" fmla="*/ 407122 h 2500764"/>
              <a:gd name="connsiteX38" fmla="*/ 352848 w 4197891"/>
              <a:gd name="connsiteY38" fmla="*/ 452360 h 2500764"/>
              <a:gd name="connsiteX39" fmla="*/ 330231 w 4197891"/>
              <a:gd name="connsiteY39" fmla="*/ 452360 h 2500764"/>
              <a:gd name="connsiteX40" fmla="*/ 284997 w 4197891"/>
              <a:gd name="connsiteY40" fmla="*/ 452360 h 2500764"/>
              <a:gd name="connsiteX41" fmla="*/ 217141 w 4197891"/>
              <a:gd name="connsiteY41" fmla="*/ 407122 h 2500764"/>
              <a:gd name="connsiteX42" fmla="*/ 284997 w 4197891"/>
              <a:gd name="connsiteY42" fmla="*/ 407122 h 2500764"/>
              <a:gd name="connsiteX43" fmla="*/ 262375 w 4197891"/>
              <a:gd name="connsiteY43" fmla="*/ 452360 h 2500764"/>
              <a:gd name="connsiteX44" fmla="*/ 217141 w 4197891"/>
              <a:gd name="connsiteY44" fmla="*/ 452360 h 2500764"/>
              <a:gd name="connsiteX45" fmla="*/ 126668 w 4197891"/>
              <a:gd name="connsiteY45" fmla="*/ 384504 h 2500764"/>
              <a:gd name="connsiteX46" fmla="*/ 171902 w 4197891"/>
              <a:gd name="connsiteY46" fmla="*/ 384504 h 2500764"/>
              <a:gd name="connsiteX47" fmla="*/ 217141 w 4197891"/>
              <a:gd name="connsiteY47" fmla="*/ 407122 h 2500764"/>
              <a:gd name="connsiteX48" fmla="*/ 194524 w 4197891"/>
              <a:gd name="connsiteY48" fmla="*/ 407122 h 2500764"/>
              <a:gd name="connsiteX49" fmla="*/ 171902 w 4197891"/>
              <a:gd name="connsiteY49" fmla="*/ 407122 h 2500764"/>
              <a:gd name="connsiteX50" fmla="*/ 126668 w 4197891"/>
              <a:gd name="connsiteY50" fmla="*/ 407122 h 2500764"/>
              <a:gd name="connsiteX51" fmla="*/ 0 w 4197891"/>
              <a:gd name="connsiteY51" fmla="*/ 369796 h 2500764"/>
              <a:gd name="connsiteX52" fmla="*/ 58826 w 4197891"/>
              <a:gd name="connsiteY52" fmla="*/ 384504 h 2500764"/>
              <a:gd name="connsiteX53" fmla="*/ 36204 w 4197891"/>
              <a:gd name="connsiteY53" fmla="*/ 384504 h 2500764"/>
              <a:gd name="connsiteX54" fmla="*/ 0 w 4197891"/>
              <a:gd name="connsiteY54" fmla="*/ 384504 h 2500764"/>
              <a:gd name="connsiteX55" fmla="*/ 1890869 w 4197891"/>
              <a:gd name="connsiteY55" fmla="*/ 248797 h 2500764"/>
              <a:gd name="connsiteX56" fmla="*/ 1936103 w 4197891"/>
              <a:gd name="connsiteY56" fmla="*/ 248797 h 2500764"/>
              <a:gd name="connsiteX57" fmla="*/ 1958721 w 4197891"/>
              <a:gd name="connsiteY57" fmla="*/ 294032 h 2500764"/>
              <a:gd name="connsiteX58" fmla="*/ 2003960 w 4197891"/>
              <a:gd name="connsiteY58" fmla="*/ 316649 h 2500764"/>
              <a:gd name="connsiteX59" fmla="*/ 1958721 w 4197891"/>
              <a:gd name="connsiteY59" fmla="*/ 316649 h 2500764"/>
              <a:gd name="connsiteX60" fmla="*/ 1958721 w 4197891"/>
              <a:gd name="connsiteY60" fmla="*/ 361878 h 2500764"/>
              <a:gd name="connsiteX61" fmla="*/ 1958721 w 4197891"/>
              <a:gd name="connsiteY61" fmla="*/ 361887 h 2500764"/>
              <a:gd name="connsiteX62" fmla="*/ 1936103 w 4197891"/>
              <a:gd name="connsiteY62" fmla="*/ 316649 h 2500764"/>
              <a:gd name="connsiteX63" fmla="*/ 1890869 w 4197891"/>
              <a:gd name="connsiteY63" fmla="*/ 316649 h 2500764"/>
              <a:gd name="connsiteX64" fmla="*/ 1890869 w 4197891"/>
              <a:gd name="connsiteY64" fmla="*/ 294032 h 2500764"/>
              <a:gd name="connsiteX65" fmla="*/ 1574221 w 4197891"/>
              <a:gd name="connsiteY65" fmla="*/ 248797 h 2500764"/>
              <a:gd name="connsiteX66" fmla="*/ 1619455 w 4197891"/>
              <a:gd name="connsiteY66" fmla="*/ 248797 h 2500764"/>
              <a:gd name="connsiteX67" fmla="*/ 1642072 w 4197891"/>
              <a:gd name="connsiteY67" fmla="*/ 248797 h 2500764"/>
              <a:gd name="connsiteX68" fmla="*/ 1664689 w 4197891"/>
              <a:gd name="connsiteY68" fmla="*/ 294032 h 2500764"/>
              <a:gd name="connsiteX69" fmla="*/ 1709928 w 4197891"/>
              <a:gd name="connsiteY69" fmla="*/ 248797 h 2500764"/>
              <a:gd name="connsiteX70" fmla="*/ 1732545 w 4197891"/>
              <a:gd name="connsiteY70" fmla="*/ 294032 h 2500764"/>
              <a:gd name="connsiteX71" fmla="*/ 1709928 w 4197891"/>
              <a:gd name="connsiteY71" fmla="*/ 294032 h 2500764"/>
              <a:gd name="connsiteX72" fmla="*/ 1709928 w 4197891"/>
              <a:gd name="connsiteY72" fmla="*/ 316649 h 2500764"/>
              <a:gd name="connsiteX73" fmla="*/ 1732545 w 4197891"/>
              <a:gd name="connsiteY73" fmla="*/ 316649 h 2500764"/>
              <a:gd name="connsiteX74" fmla="*/ 1777780 w 4197891"/>
              <a:gd name="connsiteY74" fmla="*/ 294032 h 2500764"/>
              <a:gd name="connsiteX75" fmla="*/ 1800396 w 4197891"/>
              <a:gd name="connsiteY75" fmla="*/ 294032 h 2500764"/>
              <a:gd name="connsiteX76" fmla="*/ 1800396 w 4197891"/>
              <a:gd name="connsiteY76" fmla="*/ 316649 h 2500764"/>
              <a:gd name="connsiteX77" fmla="*/ 1845635 w 4197891"/>
              <a:gd name="connsiteY77" fmla="*/ 316649 h 2500764"/>
              <a:gd name="connsiteX78" fmla="*/ 1868252 w 4197891"/>
              <a:gd name="connsiteY78" fmla="*/ 316649 h 2500764"/>
              <a:gd name="connsiteX79" fmla="*/ 1958721 w 4197891"/>
              <a:gd name="connsiteY79" fmla="*/ 361887 h 2500764"/>
              <a:gd name="connsiteX80" fmla="*/ 2003960 w 4197891"/>
              <a:gd name="connsiteY80" fmla="*/ 361887 h 2500764"/>
              <a:gd name="connsiteX81" fmla="*/ 2026576 w 4197891"/>
              <a:gd name="connsiteY81" fmla="*/ 361887 h 2500764"/>
              <a:gd name="connsiteX82" fmla="*/ 2071811 w 4197891"/>
              <a:gd name="connsiteY82" fmla="*/ 361887 h 2500764"/>
              <a:gd name="connsiteX83" fmla="*/ 2071811 w 4197891"/>
              <a:gd name="connsiteY83" fmla="*/ 384504 h 2500764"/>
              <a:gd name="connsiteX84" fmla="*/ 2094428 w 4197891"/>
              <a:gd name="connsiteY84" fmla="*/ 384504 h 2500764"/>
              <a:gd name="connsiteX85" fmla="*/ 2117050 w 4197891"/>
              <a:gd name="connsiteY85" fmla="*/ 384504 h 2500764"/>
              <a:gd name="connsiteX86" fmla="*/ 2117050 w 4197891"/>
              <a:gd name="connsiteY86" fmla="*/ 407122 h 2500764"/>
              <a:gd name="connsiteX87" fmla="*/ 2162284 w 4197891"/>
              <a:gd name="connsiteY87" fmla="*/ 407122 h 2500764"/>
              <a:gd name="connsiteX88" fmla="*/ 2184901 w 4197891"/>
              <a:gd name="connsiteY88" fmla="*/ 407122 h 2500764"/>
              <a:gd name="connsiteX89" fmla="*/ 2184901 w 4197891"/>
              <a:gd name="connsiteY89" fmla="*/ 452356 h 2500764"/>
              <a:gd name="connsiteX90" fmla="*/ 2230135 w 4197891"/>
              <a:gd name="connsiteY90" fmla="*/ 452356 h 2500764"/>
              <a:gd name="connsiteX91" fmla="*/ 2252757 w 4197891"/>
              <a:gd name="connsiteY91" fmla="*/ 474977 h 2500764"/>
              <a:gd name="connsiteX92" fmla="*/ 2297991 w 4197891"/>
              <a:gd name="connsiteY92" fmla="*/ 474977 h 2500764"/>
              <a:gd name="connsiteX93" fmla="*/ 2320608 w 4197891"/>
              <a:gd name="connsiteY93" fmla="*/ 474977 h 2500764"/>
              <a:gd name="connsiteX94" fmla="*/ 2388464 w 4197891"/>
              <a:gd name="connsiteY94" fmla="*/ 520212 h 2500764"/>
              <a:gd name="connsiteX95" fmla="*/ 2411081 w 4197891"/>
              <a:gd name="connsiteY95" fmla="*/ 520212 h 2500764"/>
              <a:gd name="connsiteX96" fmla="*/ 2456315 w 4197891"/>
              <a:gd name="connsiteY96" fmla="*/ 520212 h 2500764"/>
              <a:gd name="connsiteX97" fmla="*/ 2456315 w 4197891"/>
              <a:gd name="connsiteY97" fmla="*/ 474977 h 2500764"/>
              <a:gd name="connsiteX98" fmla="*/ 2456315 w 4197891"/>
              <a:gd name="connsiteY98" fmla="*/ 452356 h 2500764"/>
              <a:gd name="connsiteX99" fmla="*/ 2456315 w 4197891"/>
              <a:gd name="connsiteY99" fmla="*/ 407122 h 2500764"/>
              <a:gd name="connsiteX100" fmla="*/ 2388464 w 4197891"/>
              <a:gd name="connsiteY100" fmla="*/ 384504 h 2500764"/>
              <a:gd name="connsiteX101" fmla="*/ 2343225 w 4197891"/>
              <a:gd name="connsiteY101" fmla="*/ 361887 h 2500764"/>
              <a:gd name="connsiteX102" fmla="*/ 2297991 w 4197891"/>
              <a:gd name="connsiteY102" fmla="*/ 316649 h 2500764"/>
              <a:gd name="connsiteX103" fmla="*/ 2230135 w 4197891"/>
              <a:gd name="connsiteY103" fmla="*/ 294032 h 2500764"/>
              <a:gd name="connsiteX104" fmla="*/ 2117050 w 4197891"/>
              <a:gd name="connsiteY104" fmla="*/ 248797 h 2500764"/>
              <a:gd name="connsiteX105" fmla="*/ 2184901 w 4197891"/>
              <a:gd name="connsiteY105" fmla="*/ 248797 h 2500764"/>
              <a:gd name="connsiteX106" fmla="*/ 2252757 w 4197891"/>
              <a:gd name="connsiteY106" fmla="*/ 294032 h 2500764"/>
              <a:gd name="connsiteX107" fmla="*/ 2320608 w 4197891"/>
              <a:gd name="connsiteY107" fmla="*/ 316649 h 2500764"/>
              <a:gd name="connsiteX108" fmla="*/ 2388464 w 4197891"/>
              <a:gd name="connsiteY108" fmla="*/ 361887 h 2500764"/>
              <a:gd name="connsiteX109" fmla="*/ 2388464 w 4197891"/>
              <a:gd name="connsiteY109" fmla="*/ 316649 h 2500764"/>
              <a:gd name="connsiteX110" fmla="*/ 2343225 w 4197891"/>
              <a:gd name="connsiteY110" fmla="*/ 316649 h 2500764"/>
              <a:gd name="connsiteX111" fmla="*/ 2343225 w 4197891"/>
              <a:gd name="connsiteY111" fmla="*/ 294032 h 2500764"/>
              <a:gd name="connsiteX112" fmla="*/ 2320608 w 4197891"/>
              <a:gd name="connsiteY112" fmla="*/ 294032 h 2500764"/>
              <a:gd name="connsiteX113" fmla="*/ 2320608 w 4197891"/>
              <a:gd name="connsiteY113" fmla="*/ 248797 h 2500764"/>
              <a:gd name="connsiteX114" fmla="*/ 2343225 w 4197891"/>
              <a:gd name="connsiteY114" fmla="*/ 248797 h 2500764"/>
              <a:gd name="connsiteX115" fmla="*/ 2388464 w 4197891"/>
              <a:gd name="connsiteY115" fmla="*/ 248797 h 2500764"/>
              <a:gd name="connsiteX116" fmla="*/ 2411081 w 4197891"/>
              <a:gd name="connsiteY116" fmla="*/ 248797 h 2500764"/>
              <a:gd name="connsiteX117" fmla="*/ 2456315 w 4197891"/>
              <a:gd name="connsiteY117" fmla="*/ 294032 h 2500764"/>
              <a:gd name="connsiteX118" fmla="*/ 2478932 w 4197891"/>
              <a:gd name="connsiteY118" fmla="*/ 316649 h 2500764"/>
              <a:gd name="connsiteX119" fmla="*/ 2524171 w 4197891"/>
              <a:gd name="connsiteY119" fmla="*/ 361887 h 2500764"/>
              <a:gd name="connsiteX120" fmla="*/ 2546788 w 4197891"/>
              <a:gd name="connsiteY120" fmla="*/ 361887 h 2500764"/>
              <a:gd name="connsiteX121" fmla="*/ 2546788 w 4197891"/>
              <a:gd name="connsiteY121" fmla="*/ 384504 h 2500764"/>
              <a:gd name="connsiteX122" fmla="*/ 2569405 w 4197891"/>
              <a:gd name="connsiteY122" fmla="*/ 407122 h 2500764"/>
              <a:gd name="connsiteX123" fmla="*/ 2614639 w 4197891"/>
              <a:gd name="connsiteY123" fmla="*/ 407122 h 2500764"/>
              <a:gd name="connsiteX124" fmla="*/ 2614639 w 4197891"/>
              <a:gd name="connsiteY124" fmla="*/ 452356 h 2500764"/>
              <a:gd name="connsiteX125" fmla="*/ 2682495 w 4197891"/>
              <a:gd name="connsiteY125" fmla="*/ 474977 h 2500764"/>
              <a:gd name="connsiteX126" fmla="*/ 2727729 w 4197891"/>
              <a:gd name="connsiteY126" fmla="*/ 520212 h 2500764"/>
              <a:gd name="connsiteX127" fmla="*/ 2772963 w 4197891"/>
              <a:gd name="connsiteY127" fmla="*/ 542829 h 2500764"/>
              <a:gd name="connsiteX128" fmla="*/ 2863436 w 4197891"/>
              <a:gd name="connsiteY128" fmla="*/ 588063 h 2500764"/>
              <a:gd name="connsiteX129" fmla="*/ 2840819 w 4197891"/>
              <a:gd name="connsiteY129" fmla="*/ 588063 h 2500764"/>
              <a:gd name="connsiteX130" fmla="*/ 2863436 w 4197891"/>
              <a:gd name="connsiteY130" fmla="*/ 610680 h 2500764"/>
              <a:gd name="connsiteX131" fmla="*/ 2908671 w 4197891"/>
              <a:gd name="connsiteY131" fmla="*/ 610680 h 2500764"/>
              <a:gd name="connsiteX132" fmla="*/ 2953909 w 4197891"/>
              <a:gd name="connsiteY132" fmla="*/ 633302 h 2500764"/>
              <a:gd name="connsiteX133" fmla="*/ 2999143 w 4197891"/>
              <a:gd name="connsiteY133" fmla="*/ 678536 h 2500764"/>
              <a:gd name="connsiteX134" fmla="*/ 3021760 w 4197891"/>
              <a:gd name="connsiteY134" fmla="*/ 701153 h 2500764"/>
              <a:gd name="connsiteX135" fmla="*/ 3066999 w 4197891"/>
              <a:gd name="connsiteY135" fmla="*/ 746387 h 2500764"/>
              <a:gd name="connsiteX136" fmla="*/ 3089616 w 4197891"/>
              <a:gd name="connsiteY136" fmla="*/ 746387 h 2500764"/>
              <a:gd name="connsiteX137" fmla="*/ 3134851 w 4197891"/>
              <a:gd name="connsiteY137" fmla="*/ 769009 h 2500764"/>
              <a:gd name="connsiteX138" fmla="*/ 3157468 w 4197891"/>
              <a:gd name="connsiteY138" fmla="*/ 814243 h 2500764"/>
              <a:gd name="connsiteX139" fmla="*/ 3180085 w 4197891"/>
              <a:gd name="connsiteY139" fmla="*/ 836860 h 2500764"/>
              <a:gd name="connsiteX140" fmla="*/ 3225324 w 4197891"/>
              <a:gd name="connsiteY140" fmla="*/ 836860 h 2500764"/>
              <a:gd name="connsiteX141" fmla="*/ 3225324 w 4197891"/>
              <a:gd name="connsiteY141" fmla="*/ 859477 h 2500764"/>
              <a:gd name="connsiteX142" fmla="*/ 3247941 w 4197891"/>
              <a:gd name="connsiteY142" fmla="*/ 904716 h 2500764"/>
              <a:gd name="connsiteX143" fmla="*/ 3293175 w 4197891"/>
              <a:gd name="connsiteY143" fmla="*/ 927333 h 2500764"/>
              <a:gd name="connsiteX144" fmla="*/ 3315796 w 4197891"/>
              <a:gd name="connsiteY144" fmla="*/ 927333 h 2500764"/>
              <a:gd name="connsiteX145" fmla="*/ 3315796 w 4197891"/>
              <a:gd name="connsiteY145" fmla="*/ 972567 h 2500764"/>
              <a:gd name="connsiteX146" fmla="*/ 3315796 w 4197891"/>
              <a:gd name="connsiteY146" fmla="*/ 995184 h 2500764"/>
              <a:gd name="connsiteX147" fmla="*/ 3293175 w 4197891"/>
              <a:gd name="connsiteY147" fmla="*/ 995184 h 2500764"/>
              <a:gd name="connsiteX148" fmla="*/ 3293175 w 4197891"/>
              <a:gd name="connsiteY148" fmla="*/ 972567 h 2500764"/>
              <a:gd name="connsiteX149" fmla="*/ 3247941 w 4197891"/>
              <a:gd name="connsiteY149" fmla="*/ 927333 h 2500764"/>
              <a:gd name="connsiteX150" fmla="*/ 3225324 w 4197891"/>
              <a:gd name="connsiteY150" fmla="*/ 904716 h 2500764"/>
              <a:gd name="connsiteX151" fmla="*/ 3225324 w 4197891"/>
              <a:gd name="connsiteY151" fmla="*/ 927333 h 2500764"/>
              <a:gd name="connsiteX152" fmla="*/ 3180085 w 4197891"/>
              <a:gd name="connsiteY152" fmla="*/ 972567 h 2500764"/>
              <a:gd name="connsiteX153" fmla="*/ 3180085 w 4197891"/>
              <a:gd name="connsiteY153" fmla="*/ 995184 h 2500764"/>
              <a:gd name="connsiteX154" fmla="*/ 3225324 w 4197891"/>
              <a:gd name="connsiteY154" fmla="*/ 995184 h 2500764"/>
              <a:gd name="connsiteX155" fmla="*/ 3225324 w 4197891"/>
              <a:gd name="connsiteY155" fmla="*/ 1040423 h 2500764"/>
              <a:gd name="connsiteX156" fmla="*/ 3247941 w 4197891"/>
              <a:gd name="connsiteY156" fmla="*/ 1040423 h 2500764"/>
              <a:gd name="connsiteX157" fmla="*/ 3293175 w 4197891"/>
              <a:gd name="connsiteY157" fmla="*/ 1040423 h 2500764"/>
              <a:gd name="connsiteX158" fmla="*/ 3293175 w 4197891"/>
              <a:gd name="connsiteY158" fmla="*/ 1063040 h 2500764"/>
              <a:gd name="connsiteX159" fmla="*/ 3315796 w 4197891"/>
              <a:gd name="connsiteY159" fmla="*/ 1085657 h 2500764"/>
              <a:gd name="connsiteX160" fmla="*/ 3361031 w 4197891"/>
              <a:gd name="connsiteY160" fmla="*/ 1130891 h 2500764"/>
              <a:gd name="connsiteX161" fmla="*/ 3383648 w 4197891"/>
              <a:gd name="connsiteY161" fmla="*/ 1085657 h 2500764"/>
              <a:gd name="connsiteX162" fmla="*/ 3383648 w 4197891"/>
              <a:gd name="connsiteY162" fmla="*/ 1130891 h 2500764"/>
              <a:gd name="connsiteX163" fmla="*/ 3406265 w 4197891"/>
              <a:gd name="connsiteY163" fmla="*/ 1153508 h 2500764"/>
              <a:gd name="connsiteX164" fmla="*/ 3406265 w 4197891"/>
              <a:gd name="connsiteY164" fmla="*/ 1130891 h 2500764"/>
              <a:gd name="connsiteX165" fmla="*/ 3451499 w 4197891"/>
              <a:gd name="connsiteY165" fmla="*/ 1153508 h 2500764"/>
              <a:gd name="connsiteX166" fmla="*/ 3451499 w 4197891"/>
              <a:gd name="connsiteY166" fmla="*/ 1198747 h 2500764"/>
              <a:gd name="connsiteX167" fmla="*/ 3474121 w 4197891"/>
              <a:gd name="connsiteY167" fmla="*/ 1198747 h 2500764"/>
              <a:gd name="connsiteX168" fmla="*/ 3474121 w 4197891"/>
              <a:gd name="connsiteY168" fmla="*/ 1153508 h 2500764"/>
              <a:gd name="connsiteX169" fmla="*/ 3451499 w 4197891"/>
              <a:gd name="connsiteY169" fmla="*/ 1130891 h 2500764"/>
              <a:gd name="connsiteX170" fmla="*/ 3451499 w 4197891"/>
              <a:gd name="connsiteY170" fmla="*/ 1085657 h 2500764"/>
              <a:gd name="connsiteX171" fmla="*/ 3406265 w 4197891"/>
              <a:gd name="connsiteY171" fmla="*/ 1085657 h 2500764"/>
              <a:gd name="connsiteX172" fmla="*/ 3406265 w 4197891"/>
              <a:gd name="connsiteY172" fmla="*/ 1063040 h 2500764"/>
              <a:gd name="connsiteX173" fmla="*/ 3383648 w 4197891"/>
              <a:gd name="connsiteY173" fmla="*/ 1063040 h 2500764"/>
              <a:gd name="connsiteX174" fmla="*/ 3361031 w 4197891"/>
              <a:gd name="connsiteY174" fmla="*/ 1063040 h 2500764"/>
              <a:gd name="connsiteX175" fmla="*/ 3361031 w 4197891"/>
              <a:gd name="connsiteY175" fmla="*/ 1040423 h 2500764"/>
              <a:gd name="connsiteX176" fmla="*/ 3361031 w 4197891"/>
              <a:gd name="connsiteY176" fmla="*/ 995184 h 2500764"/>
              <a:gd name="connsiteX177" fmla="*/ 3361031 w 4197891"/>
              <a:gd name="connsiteY177" fmla="*/ 972567 h 2500764"/>
              <a:gd name="connsiteX178" fmla="*/ 3361031 w 4197891"/>
              <a:gd name="connsiteY178" fmla="*/ 927333 h 2500764"/>
              <a:gd name="connsiteX179" fmla="*/ 3383648 w 4197891"/>
              <a:gd name="connsiteY179" fmla="*/ 927333 h 2500764"/>
              <a:gd name="connsiteX180" fmla="*/ 3406265 w 4197891"/>
              <a:gd name="connsiteY180" fmla="*/ 972567 h 2500764"/>
              <a:gd name="connsiteX181" fmla="*/ 3451499 w 4197891"/>
              <a:gd name="connsiteY181" fmla="*/ 995184 h 2500764"/>
              <a:gd name="connsiteX182" fmla="*/ 3474121 w 4197891"/>
              <a:gd name="connsiteY182" fmla="*/ 1040423 h 2500764"/>
              <a:gd name="connsiteX183" fmla="*/ 3519355 w 4197891"/>
              <a:gd name="connsiteY183" fmla="*/ 1063040 h 2500764"/>
              <a:gd name="connsiteX184" fmla="*/ 3519355 w 4197891"/>
              <a:gd name="connsiteY184" fmla="*/ 1085657 h 2500764"/>
              <a:gd name="connsiteX185" fmla="*/ 3541972 w 4197891"/>
              <a:gd name="connsiteY185" fmla="*/ 1085657 h 2500764"/>
              <a:gd name="connsiteX186" fmla="*/ 3587211 w 4197891"/>
              <a:gd name="connsiteY186" fmla="*/ 1130891 h 2500764"/>
              <a:gd name="connsiteX187" fmla="*/ 3609828 w 4197891"/>
              <a:gd name="connsiteY187" fmla="*/ 1130891 h 2500764"/>
              <a:gd name="connsiteX188" fmla="*/ 3609828 w 4197891"/>
              <a:gd name="connsiteY188" fmla="*/ 1085657 h 2500764"/>
              <a:gd name="connsiteX189" fmla="*/ 3609828 w 4197891"/>
              <a:gd name="connsiteY189" fmla="*/ 1063040 h 2500764"/>
              <a:gd name="connsiteX190" fmla="*/ 3632445 w 4197891"/>
              <a:gd name="connsiteY190" fmla="*/ 1063040 h 2500764"/>
              <a:gd name="connsiteX191" fmla="*/ 3632445 w 4197891"/>
              <a:gd name="connsiteY191" fmla="*/ 1040423 h 2500764"/>
              <a:gd name="connsiteX192" fmla="*/ 3609828 w 4197891"/>
              <a:gd name="connsiteY192" fmla="*/ 995184 h 2500764"/>
              <a:gd name="connsiteX193" fmla="*/ 3609828 w 4197891"/>
              <a:gd name="connsiteY193" fmla="*/ 972567 h 2500764"/>
              <a:gd name="connsiteX194" fmla="*/ 3609828 w 4197891"/>
              <a:gd name="connsiteY194" fmla="*/ 927333 h 2500764"/>
              <a:gd name="connsiteX195" fmla="*/ 3677679 w 4197891"/>
              <a:gd name="connsiteY195" fmla="*/ 904716 h 2500764"/>
              <a:gd name="connsiteX196" fmla="*/ 3745535 w 4197891"/>
              <a:gd name="connsiteY196" fmla="*/ 859477 h 2500764"/>
              <a:gd name="connsiteX197" fmla="*/ 3768152 w 4197891"/>
              <a:gd name="connsiteY197" fmla="*/ 859477 h 2500764"/>
              <a:gd name="connsiteX198" fmla="*/ 3745535 w 4197891"/>
              <a:gd name="connsiteY198" fmla="*/ 904716 h 2500764"/>
              <a:gd name="connsiteX199" fmla="*/ 3700296 w 4197891"/>
              <a:gd name="connsiteY199" fmla="*/ 904716 h 2500764"/>
              <a:gd name="connsiteX200" fmla="*/ 3768152 w 4197891"/>
              <a:gd name="connsiteY200" fmla="*/ 927333 h 2500764"/>
              <a:gd name="connsiteX201" fmla="*/ 3768152 w 4197891"/>
              <a:gd name="connsiteY201" fmla="*/ 972567 h 2500764"/>
              <a:gd name="connsiteX202" fmla="*/ 3790769 w 4197891"/>
              <a:gd name="connsiteY202" fmla="*/ 972567 h 2500764"/>
              <a:gd name="connsiteX203" fmla="*/ 3768152 w 4197891"/>
              <a:gd name="connsiteY203" fmla="*/ 995184 h 2500764"/>
              <a:gd name="connsiteX204" fmla="*/ 3768152 w 4197891"/>
              <a:gd name="connsiteY204" fmla="*/ 1040423 h 2500764"/>
              <a:gd name="connsiteX205" fmla="*/ 3745535 w 4197891"/>
              <a:gd name="connsiteY205" fmla="*/ 1040423 h 2500764"/>
              <a:gd name="connsiteX206" fmla="*/ 3700296 w 4197891"/>
              <a:gd name="connsiteY206" fmla="*/ 1040423 h 2500764"/>
              <a:gd name="connsiteX207" fmla="*/ 3677679 w 4197891"/>
              <a:gd name="connsiteY207" fmla="*/ 1040423 h 2500764"/>
              <a:gd name="connsiteX208" fmla="*/ 3677679 w 4197891"/>
              <a:gd name="connsiteY208" fmla="*/ 1063040 h 2500764"/>
              <a:gd name="connsiteX209" fmla="*/ 3700296 w 4197891"/>
              <a:gd name="connsiteY209" fmla="*/ 1130891 h 2500764"/>
              <a:gd name="connsiteX210" fmla="*/ 3700296 w 4197891"/>
              <a:gd name="connsiteY210" fmla="*/ 1153508 h 2500764"/>
              <a:gd name="connsiteX211" fmla="*/ 3700296 w 4197891"/>
              <a:gd name="connsiteY211" fmla="*/ 1221364 h 2500764"/>
              <a:gd name="connsiteX212" fmla="*/ 3700296 w 4197891"/>
              <a:gd name="connsiteY212" fmla="*/ 1266598 h 2500764"/>
              <a:gd name="connsiteX213" fmla="*/ 3745535 w 4197891"/>
              <a:gd name="connsiteY213" fmla="*/ 1289215 h 2500764"/>
              <a:gd name="connsiteX214" fmla="*/ 3745535 w 4197891"/>
              <a:gd name="connsiteY214" fmla="*/ 1311832 h 2500764"/>
              <a:gd name="connsiteX215" fmla="*/ 3700296 w 4197891"/>
              <a:gd name="connsiteY215" fmla="*/ 1311832 h 2500764"/>
              <a:gd name="connsiteX216" fmla="*/ 3700296 w 4197891"/>
              <a:gd name="connsiteY216" fmla="*/ 1357071 h 2500764"/>
              <a:gd name="connsiteX217" fmla="*/ 3700296 w 4197891"/>
              <a:gd name="connsiteY217" fmla="*/ 1379688 h 2500764"/>
              <a:gd name="connsiteX218" fmla="*/ 3745535 w 4197891"/>
              <a:gd name="connsiteY218" fmla="*/ 1424922 h 2500764"/>
              <a:gd name="connsiteX219" fmla="*/ 3768152 w 4197891"/>
              <a:gd name="connsiteY219" fmla="*/ 1447539 h 2500764"/>
              <a:gd name="connsiteX220" fmla="*/ 3790769 w 4197891"/>
              <a:gd name="connsiteY220" fmla="*/ 1447539 h 2500764"/>
              <a:gd name="connsiteX221" fmla="*/ 3790769 w 4197891"/>
              <a:gd name="connsiteY221" fmla="*/ 1470161 h 2500764"/>
              <a:gd name="connsiteX222" fmla="*/ 3790769 w 4197891"/>
              <a:gd name="connsiteY222" fmla="*/ 1515395 h 2500764"/>
              <a:gd name="connsiteX223" fmla="*/ 3790769 w 4197891"/>
              <a:gd name="connsiteY223" fmla="*/ 1538012 h 2500764"/>
              <a:gd name="connsiteX224" fmla="*/ 3836003 w 4197891"/>
              <a:gd name="connsiteY224" fmla="*/ 1538012 h 2500764"/>
              <a:gd name="connsiteX225" fmla="*/ 3858625 w 4197891"/>
              <a:gd name="connsiteY225" fmla="*/ 1538012 h 2500764"/>
              <a:gd name="connsiteX226" fmla="*/ 3903859 w 4197891"/>
              <a:gd name="connsiteY226" fmla="*/ 1583247 h 2500764"/>
              <a:gd name="connsiteX227" fmla="*/ 3903859 w 4197891"/>
              <a:gd name="connsiteY227" fmla="*/ 1605868 h 2500764"/>
              <a:gd name="connsiteX228" fmla="*/ 3926476 w 4197891"/>
              <a:gd name="connsiteY228" fmla="*/ 1651102 h 2500764"/>
              <a:gd name="connsiteX229" fmla="*/ 3926476 w 4197891"/>
              <a:gd name="connsiteY229" fmla="*/ 1673720 h 2500764"/>
              <a:gd name="connsiteX230" fmla="*/ 3971710 w 4197891"/>
              <a:gd name="connsiteY230" fmla="*/ 1673720 h 2500764"/>
              <a:gd name="connsiteX231" fmla="*/ 3971710 w 4197891"/>
              <a:gd name="connsiteY231" fmla="*/ 1696337 h 2500764"/>
              <a:gd name="connsiteX232" fmla="*/ 3994327 w 4197891"/>
              <a:gd name="connsiteY232" fmla="*/ 1696337 h 2500764"/>
              <a:gd name="connsiteX233" fmla="*/ 4016949 w 4197891"/>
              <a:gd name="connsiteY233" fmla="*/ 1741571 h 2500764"/>
              <a:gd name="connsiteX234" fmla="*/ 4016949 w 4197891"/>
              <a:gd name="connsiteY234" fmla="*/ 1764193 h 2500764"/>
              <a:gd name="connsiteX235" fmla="*/ 4016949 w 4197891"/>
              <a:gd name="connsiteY235" fmla="*/ 1832044 h 2500764"/>
              <a:gd name="connsiteX236" fmla="*/ 4062183 w 4197891"/>
              <a:gd name="connsiteY236" fmla="*/ 1877278 h 2500764"/>
              <a:gd name="connsiteX237" fmla="*/ 4062183 w 4197891"/>
              <a:gd name="connsiteY237" fmla="*/ 1899900 h 2500764"/>
              <a:gd name="connsiteX238" fmla="*/ 4084800 w 4197891"/>
              <a:gd name="connsiteY238" fmla="*/ 1899900 h 2500764"/>
              <a:gd name="connsiteX239" fmla="*/ 4084800 w 4197891"/>
              <a:gd name="connsiteY239" fmla="*/ 1922517 h 2500764"/>
              <a:gd name="connsiteX240" fmla="*/ 4130039 w 4197891"/>
              <a:gd name="connsiteY240" fmla="*/ 1967751 h 2500764"/>
              <a:gd name="connsiteX241" fmla="*/ 4130039 w 4197891"/>
              <a:gd name="connsiteY241" fmla="*/ 1990368 h 2500764"/>
              <a:gd name="connsiteX242" fmla="*/ 4130039 w 4197891"/>
              <a:gd name="connsiteY242" fmla="*/ 2035607 h 2500764"/>
              <a:gd name="connsiteX243" fmla="*/ 4130039 w 4197891"/>
              <a:gd name="connsiteY243" fmla="*/ 2058224 h 2500764"/>
              <a:gd name="connsiteX244" fmla="*/ 4130039 w 4197891"/>
              <a:gd name="connsiteY244" fmla="*/ 2103458 h 2500764"/>
              <a:gd name="connsiteX245" fmla="*/ 4152656 w 4197891"/>
              <a:gd name="connsiteY245" fmla="*/ 2126075 h 2500764"/>
              <a:gd name="connsiteX246" fmla="*/ 4152656 w 4197891"/>
              <a:gd name="connsiteY246" fmla="*/ 2148692 h 2500764"/>
              <a:gd name="connsiteX247" fmla="*/ 4197891 w 4197891"/>
              <a:gd name="connsiteY247" fmla="*/ 2193931 h 2500764"/>
              <a:gd name="connsiteX248" fmla="*/ 4197891 w 4197891"/>
              <a:gd name="connsiteY248" fmla="*/ 2216548 h 2500764"/>
              <a:gd name="connsiteX249" fmla="*/ 4197891 w 4197891"/>
              <a:gd name="connsiteY249" fmla="*/ 2284399 h 2500764"/>
              <a:gd name="connsiteX250" fmla="*/ 4197891 w 4197891"/>
              <a:gd name="connsiteY250" fmla="*/ 2329638 h 2500764"/>
              <a:gd name="connsiteX251" fmla="*/ 4197891 w 4197891"/>
              <a:gd name="connsiteY251" fmla="*/ 2352255 h 2500764"/>
              <a:gd name="connsiteX252" fmla="*/ 4197891 w 4197891"/>
              <a:gd name="connsiteY252" fmla="*/ 2374872 h 2500764"/>
              <a:gd name="connsiteX253" fmla="*/ 4197891 w 4197891"/>
              <a:gd name="connsiteY253" fmla="*/ 2420106 h 2500764"/>
              <a:gd name="connsiteX254" fmla="*/ 4197891 w 4197891"/>
              <a:gd name="connsiteY254" fmla="*/ 2442723 h 2500764"/>
              <a:gd name="connsiteX255" fmla="*/ 4197891 w 4197891"/>
              <a:gd name="connsiteY255" fmla="*/ 2487962 h 2500764"/>
              <a:gd name="connsiteX256" fmla="*/ 4197891 w 4197891"/>
              <a:gd name="connsiteY256" fmla="*/ 2500764 h 2500764"/>
              <a:gd name="connsiteX257" fmla="*/ 0 w 4197891"/>
              <a:gd name="connsiteY257" fmla="*/ 2500764 h 2500764"/>
              <a:gd name="connsiteX258" fmla="*/ 0 w 4197891"/>
              <a:gd name="connsiteY258" fmla="*/ 1896889 h 2500764"/>
              <a:gd name="connsiteX259" fmla="*/ 58821 w 4197891"/>
              <a:gd name="connsiteY259" fmla="*/ 1877278 h 2500764"/>
              <a:gd name="connsiteX260" fmla="*/ 126677 w 4197891"/>
              <a:gd name="connsiteY260" fmla="*/ 1832044 h 2500764"/>
              <a:gd name="connsiteX261" fmla="*/ 217150 w 4197891"/>
              <a:gd name="connsiteY261" fmla="*/ 1809427 h 2500764"/>
              <a:gd name="connsiteX262" fmla="*/ 285001 w 4197891"/>
              <a:gd name="connsiteY262" fmla="*/ 1764193 h 2500764"/>
              <a:gd name="connsiteX263" fmla="*/ 375474 w 4197891"/>
              <a:gd name="connsiteY263" fmla="*/ 1741571 h 2500764"/>
              <a:gd name="connsiteX264" fmla="*/ 488564 w 4197891"/>
              <a:gd name="connsiteY264" fmla="*/ 1696337 h 2500764"/>
              <a:gd name="connsiteX265" fmla="*/ 556415 w 4197891"/>
              <a:gd name="connsiteY265" fmla="*/ 1673720 h 2500764"/>
              <a:gd name="connsiteX266" fmla="*/ 737357 w 4197891"/>
              <a:gd name="connsiteY266" fmla="*/ 1651102 h 2500764"/>
              <a:gd name="connsiteX267" fmla="*/ 940920 w 4197891"/>
              <a:gd name="connsiteY267" fmla="*/ 1651102 h 2500764"/>
              <a:gd name="connsiteX268" fmla="*/ 940920 w 4197891"/>
              <a:gd name="connsiteY268" fmla="*/ 1605868 h 2500764"/>
              <a:gd name="connsiteX269" fmla="*/ 1008771 w 4197891"/>
              <a:gd name="connsiteY269" fmla="*/ 1605868 h 2500764"/>
              <a:gd name="connsiteX270" fmla="*/ 1031393 w 4197891"/>
              <a:gd name="connsiteY270" fmla="*/ 1605868 h 2500764"/>
              <a:gd name="connsiteX271" fmla="*/ 1054010 w 4197891"/>
              <a:gd name="connsiteY271" fmla="*/ 1605868 h 2500764"/>
              <a:gd name="connsiteX272" fmla="*/ 1054010 w 4197891"/>
              <a:gd name="connsiteY272" fmla="*/ 1583247 h 2500764"/>
              <a:gd name="connsiteX273" fmla="*/ 1099244 w 4197891"/>
              <a:gd name="connsiteY273" fmla="*/ 1605868 h 2500764"/>
              <a:gd name="connsiteX274" fmla="*/ 1099244 w 4197891"/>
              <a:gd name="connsiteY274" fmla="*/ 1583247 h 2500764"/>
              <a:gd name="connsiteX275" fmla="*/ 1054010 w 4197891"/>
              <a:gd name="connsiteY275" fmla="*/ 1538012 h 2500764"/>
              <a:gd name="connsiteX276" fmla="*/ 1031393 w 4197891"/>
              <a:gd name="connsiteY276" fmla="*/ 1515395 h 2500764"/>
              <a:gd name="connsiteX277" fmla="*/ 1008771 w 4197891"/>
              <a:gd name="connsiteY277" fmla="*/ 1515395 h 2500764"/>
              <a:gd name="connsiteX278" fmla="*/ 963537 w 4197891"/>
              <a:gd name="connsiteY278" fmla="*/ 1538012 h 2500764"/>
              <a:gd name="connsiteX279" fmla="*/ 963537 w 4197891"/>
              <a:gd name="connsiteY279" fmla="*/ 1515395 h 2500764"/>
              <a:gd name="connsiteX280" fmla="*/ 963537 w 4197891"/>
              <a:gd name="connsiteY280" fmla="*/ 1470161 h 2500764"/>
              <a:gd name="connsiteX281" fmla="*/ 940920 w 4197891"/>
              <a:gd name="connsiteY281" fmla="*/ 1470161 h 2500764"/>
              <a:gd name="connsiteX282" fmla="*/ 895685 w 4197891"/>
              <a:gd name="connsiteY282" fmla="*/ 1470161 h 2500764"/>
              <a:gd name="connsiteX283" fmla="*/ 873064 w 4197891"/>
              <a:gd name="connsiteY283" fmla="*/ 1470161 h 2500764"/>
              <a:gd name="connsiteX284" fmla="*/ 827830 w 4197891"/>
              <a:gd name="connsiteY284" fmla="*/ 1470161 h 2500764"/>
              <a:gd name="connsiteX285" fmla="*/ 827830 w 4197891"/>
              <a:gd name="connsiteY285" fmla="*/ 1447539 h 2500764"/>
              <a:gd name="connsiteX286" fmla="*/ 805213 w 4197891"/>
              <a:gd name="connsiteY286" fmla="*/ 1447539 h 2500764"/>
              <a:gd name="connsiteX287" fmla="*/ 782596 w 4197891"/>
              <a:gd name="connsiteY287" fmla="*/ 1447539 h 2500764"/>
              <a:gd name="connsiteX288" fmla="*/ 737357 w 4197891"/>
              <a:gd name="connsiteY288" fmla="*/ 1470161 h 2500764"/>
              <a:gd name="connsiteX289" fmla="*/ 714740 w 4197891"/>
              <a:gd name="connsiteY289" fmla="*/ 1470161 h 2500764"/>
              <a:gd name="connsiteX290" fmla="*/ 714740 w 4197891"/>
              <a:gd name="connsiteY290" fmla="*/ 1447539 h 2500764"/>
              <a:gd name="connsiteX291" fmla="*/ 669505 w 4197891"/>
              <a:gd name="connsiteY291" fmla="*/ 1447539 h 2500764"/>
              <a:gd name="connsiteX292" fmla="*/ 646888 w 4197891"/>
              <a:gd name="connsiteY292" fmla="*/ 1447539 h 2500764"/>
              <a:gd name="connsiteX293" fmla="*/ 601649 w 4197891"/>
              <a:gd name="connsiteY293" fmla="*/ 1447539 h 2500764"/>
              <a:gd name="connsiteX294" fmla="*/ 556415 w 4197891"/>
              <a:gd name="connsiteY294" fmla="*/ 1424922 h 2500764"/>
              <a:gd name="connsiteX295" fmla="*/ 556415 w 4197891"/>
              <a:gd name="connsiteY295" fmla="*/ 1447539 h 2500764"/>
              <a:gd name="connsiteX296" fmla="*/ 511181 w 4197891"/>
              <a:gd name="connsiteY296" fmla="*/ 1447539 h 2500764"/>
              <a:gd name="connsiteX297" fmla="*/ 511181 w 4197891"/>
              <a:gd name="connsiteY297" fmla="*/ 1424922 h 2500764"/>
              <a:gd name="connsiteX298" fmla="*/ 488564 w 4197891"/>
              <a:gd name="connsiteY298" fmla="*/ 1379688 h 2500764"/>
              <a:gd name="connsiteX299" fmla="*/ 488564 w 4197891"/>
              <a:gd name="connsiteY299" fmla="*/ 1424922 h 2500764"/>
              <a:gd name="connsiteX300" fmla="*/ 488564 w 4197891"/>
              <a:gd name="connsiteY300" fmla="*/ 1447539 h 2500764"/>
              <a:gd name="connsiteX301" fmla="*/ 443325 w 4197891"/>
              <a:gd name="connsiteY301" fmla="*/ 1424922 h 2500764"/>
              <a:gd name="connsiteX302" fmla="*/ 443325 w 4197891"/>
              <a:gd name="connsiteY302" fmla="*/ 1379688 h 2500764"/>
              <a:gd name="connsiteX303" fmla="*/ 420708 w 4197891"/>
              <a:gd name="connsiteY303" fmla="*/ 1379688 h 2500764"/>
              <a:gd name="connsiteX304" fmla="*/ 375474 w 4197891"/>
              <a:gd name="connsiteY304" fmla="*/ 1379688 h 2500764"/>
              <a:gd name="connsiteX305" fmla="*/ 375474 w 4197891"/>
              <a:gd name="connsiteY305" fmla="*/ 1424922 h 2500764"/>
              <a:gd name="connsiteX306" fmla="*/ 352857 w 4197891"/>
              <a:gd name="connsiteY306" fmla="*/ 1379688 h 2500764"/>
              <a:gd name="connsiteX307" fmla="*/ 330235 w 4197891"/>
              <a:gd name="connsiteY307" fmla="*/ 1379688 h 2500764"/>
              <a:gd name="connsiteX308" fmla="*/ 330235 w 4197891"/>
              <a:gd name="connsiteY308" fmla="*/ 1357071 h 2500764"/>
              <a:gd name="connsiteX309" fmla="*/ 285001 w 4197891"/>
              <a:gd name="connsiteY309" fmla="*/ 1357071 h 2500764"/>
              <a:gd name="connsiteX310" fmla="*/ 262384 w 4197891"/>
              <a:gd name="connsiteY310" fmla="*/ 1357071 h 2500764"/>
              <a:gd name="connsiteX311" fmla="*/ 262384 w 4197891"/>
              <a:gd name="connsiteY311" fmla="*/ 1311832 h 2500764"/>
              <a:gd name="connsiteX312" fmla="*/ 285001 w 4197891"/>
              <a:gd name="connsiteY312" fmla="*/ 1311832 h 2500764"/>
              <a:gd name="connsiteX313" fmla="*/ 330235 w 4197891"/>
              <a:gd name="connsiteY313" fmla="*/ 1311832 h 2500764"/>
              <a:gd name="connsiteX314" fmla="*/ 352857 w 4197891"/>
              <a:gd name="connsiteY314" fmla="*/ 1311832 h 2500764"/>
              <a:gd name="connsiteX315" fmla="*/ 375474 w 4197891"/>
              <a:gd name="connsiteY315" fmla="*/ 1311832 h 2500764"/>
              <a:gd name="connsiteX316" fmla="*/ 420708 w 4197891"/>
              <a:gd name="connsiteY316" fmla="*/ 1311832 h 2500764"/>
              <a:gd name="connsiteX317" fmla="*/ 443325 w 4197891"/>
              <a:gd name="connsiteY317" fmla="*/ 1357071 h 2500764"/>
              <a:gd name="connsiteX318" fmla="*/ 488564 w 4197891"/>
              <a:gd name="connsiteY318" fmla="*/ 1357071 h 2500764"/>
              <a:gd name="connsiteX319" fmla="*/ 511181 w 4197891"/>
              <a:gd name="connsiteY319" fmla="*/ 1357071 h 2500764"/>
              <a:gd name="connsiteX320" fmla="*/ 556415 w 4197891"/>
              <a:gd name="connsiteY320" fmla="*/ 1357071 h 2500764"/>
              <a:gd name="connsiteX321" fmla="*/ 579032 w 4197891"/>
              <a:gd name="connsiteY321" fmla="*/ 1379688 h 2500764"/>
              <a:gd name="connsiteX322" fmla="*/ 601649 w 4197891"/>
              <a:gd name="connsiteY322" fmla="*/ 1379688 h 2500764"/>
              <a:gd name="connsiteX323" fmla="*/ 646888 w 4197891"/>
              <a:gd name="connsiteY323" fmla="*/ 1379688 h 2500764"/>
              <a:gd name="connsiteX324" fmla="*/ 669505 w 4197891"/>
              <a:gd name="connsiteY324" fmla="*/ 1379688 h 2500764"/>
              <a:gd name="connsiteX325" fmla="*/ 714740 w 4197891"/>
              <a:gd name="connsiteY325" fmla="*/ 1379688 h 2500764"/>
              <a:gd name="connsiteX326" fmla="*/ 714740 w 4197891"/>
              <a:gd name="connsiteY326" fmla="*/ 1357071 h 2500764"/>
              <a:gd name="connsiteX327" fmla="*/ 669505 w 4197891"/>
              <a:gd name="connsiteY327" fmla="*/ 1357071 h 2500764"/>
              <a:gd name="connsiteX328" fmla="*/ 646888 w 4197891"/>
              <a:gd name="connsiteY328" fmla="*/ 1311832 h 2500764"/>
              <a:gd name="connsiteX329" fmla="*/ 601649 w 4197891"/>
              <a:gd name="connsiteY329" fmla="*/ 1311832 h 2500764"/>
              <a:gd name="connsiteX330" fmla="*/ 556415 w 4197891"/>
              <a:gd name="connsiteY330" fmla="*/ 1289215 h 2500764"/>
              <a:gd name="connsiteX331" fmla="*/ 488564 w 4197891"/>
              <a:gd name="connsiteY331" fmla="*/ 1266598 h 2500764"/>
              <a:gd name="connsiteX332" fmla="*/ 330235 w 4197891"/>
              <a:gd name="connsiteY332" fmla="*/ 1221364 h 2500764"/>
              <a:gd name="connsiteX333" fmla="*/ 285001 w 4197891"/>
              <a:gd name="connsiteY333" fmla="*/ 1221364 h 2500764"/>
              <a:gd name="connsiteX334" fmla="*/ 217150 w 4197891"/>
              <a:gd name="connsiteY334" fmla="*/ 1198747 h 2500764"/>
              <a:gd name="connsiteX335" fmla="*/ 171911 w 4197891"/>
              <a:gd name="connsiteY335" fmla="*/ 1198747 h 2500764"/>
              <a:gd name="connsiteX336" fmla="*/ 171911 w 4197891"/>
              <a:gd name="connsiteY336" fmla="*/ 1153508 h 2500764"/>
              <a:gd name="connsiteX337" fmla="*/ 126677 w 4197891"/>
              <a:gd name="connsiteY337" fmla="*/ 1153508 h 2500764"/>
              <a:gd name="connsiteX338" fmla="*/ 58821 w 4197891"/>
              <a:gd name="connsiteY338" fmla="*/ 1130891 h 2500764"/>
              <a:gd name="connsiteX339" fmla="*/ 36204 w 4197891"/>
              <a:gd name="connsiteY339" fmla="*/ 1130891 h 2500764"/>
              <a:gd name="connsiteX340" fmla="*/ 0 w 4197891"/>
              <a:gd name="connsiteY340" fmla="*/ 1094688 h 2500764"/>
              <a:gd name="connsiteX341" fmla="*/ 0 w 4197891"/>
              <a:gd name="connsiteY341" fmla="*/ 1063040 h 2500764"/>
              <a:gd name="connsiteX342" fmla="*/ 36204 w 4197891"/>
              <a:gd name="connsiteY342" fmla="*/ 1063040 h 2500764"/>
              <a:gd name="connsiteX343" fmla="*/ 58821 w 4197891"/>
              <a:gd name="connsiteY343" fmla="*/ 1085657 h 2500764"/>
              <a:gd name="connsiteX344" fmla="*/ 126677 w 4197891"/>
              <a:gd name="connsiteY344" fmla="*/ 1085657 h 2500764"/>
              <a:gd name="connsiteX345" fmla="*/ 194528 w 4197891"/>
              <a:gd name="connsiteY345" fmla="*/ 1130891 h 2500764"/>
              <a:gd name="connsiteX346" fmla="*/ 217150 w 4197891"/>
              <a:gd name="connsiteY346" fmla="*/ 1130891 h 2500764"/>
              <a:gd name="connsiteX347" fmla="*/ 262384 w 4197891"/>
              <a:gd name="connsiteY347" fmla="*/ 1130891 h 2500764"/>
              <a:gd name="connsiteX348" fmla="*/ 285001 w 4197891"/>
              <a:gd name="connsiteY348" fmla="*/ 1153508 h 2500764"/>
              <a:gd name="connsiteX349" fmla="*/ 330235 w 4197891"/>
              <a:gd name="connsiteY349" fmla="*/ 1153508 h 2500764"/>
              <a:gd name="connsiteX350" fmla="*/ 352857 w 4197891"/>
              <a:gd name="connsiteY350" fmla="*/ 1153508 h 2500764"/>
              <a:gd name="connsiteX351" fmla="*/ 375474 w 4197891"/>
              <a:gd name="connsiteY351" fmla="*/ 1153508 h 2500764"/>
              <a:gd name="connsiteX352" fmla="*/ 375474 w 4197891"/>
              <a:gd name="connsiteY352" fmla="*/ 1198747 h 2500764"/>
              <a:gd name="connsiteX353" fmla="*/ 420708 w 4197891"/>
              <a:gd name="connsiteY353" fmla="*/ 1198747 h 2500764"/>
              <a:gd name="connsiteX354" fmla="*/ 443325 w 4197891"/>
              <a:gd name="connsiteY354" fmla="*/ 1198747 h 2500764"/>
              <a:gd name="connsiteX355" fmla="*/ 488564 w 4197891"/>
              <a:gd name="connsiteY355" fmla="*/ 1198747 h 2500764"/>
              <a:gd name="connsiteX356" fmla="*/ 511181 w 4197891"/>
              <a:gd name="connsiteY356" fmla="*/ 1198747 h 2500764"/>
              <a:gd name="connsiteX357" fmla="*/ 556415 w 4197891"/>
              <a:gd name="connsiteY357" fmla="*/ 1198747 h 2500764"/>
              <a:gd name="connsiteX358" fmla="*/ 556415 w 4197891"/>
              <a:gd name="connsiteY358" fmla="*/ 1221364 h 2500764"/>
              <a:gd name="connsiteX359" fmla="*/ 579032 w 4197891"/>
              <a:gd name="connsiteY359" fmla="*/ 1221364 h 2500764"/>
              <a:gd name="connsiteX360" fmla="*/ 579032 w 4197891"/>
              <a:gd name="connsiteY360" fmla="*/ 1198747 h 2500764"/>
              <a:gd name="connsiteX361" fmla="*/ 601649 w 4197891"/>
              <a:gd name="connsiteY361" fmla="*/ 1198747 h 2500764"/>
              <a:gd name="connsiteX362" fmla="*/ 646888 w 4197891"/>
              <a:gd name="connsiteY362" fmla="*/ 1221364 h 2500764"/>
              <a:gd name="connsiteX363" fmla="*/ 669505 w 4197891"/>
              <a:gd name="connsiteY363" fmla="*/ 1266598 h 2500764"/>
              <a:gd name="connsiteX364" fmla="*/ 714740 w 4197891"/>
              <a:gd name="connsiteY364" fmla="*/ 1266598 h 2500764"/>
              <a:gd name="connsiteX365" fmla="*/ 714740 w 4197891"/>
              <a:gd name="connsiteY365" fmla="*/ 1221364 h 2500764"/>
              <a:gd name="connsiteX366" fmla="*/ 669505 w 4197891"/>
              <a:gd name="connsiteY366" fmla="*/ 1198747 h 2500764"/>
              <a:gd name="connsiteX367" fmla="*/ 646888 w 4197891"/>
              <a:gd name="connsiteY367" fmla="*/ 1198747 h 2500764"/>
              <a:gd name="connsiteX368" fmla="*/ 601649 w 4197891"/>
              <a:gd name="connsiteY368" fmla="*/ 1198747 h 2500764"/>
              <a:gd name="connsiteX369" fmla="*/ 601649 w 4197891"/>
              <a:gd name="connsiteY369" fmla="*/ 1153508 h 2500764"/>
              <a:gd name="connsiteX370" fmla="*/ 579032 w 4197891"/>
              <a:gd name="connsiteY370" fmla="*/ 1130891 h 2500764"/>
              <a:gd name="connsiteX371" fmla="*/ 579032 w 4197891"/>
              <a:gd name="connsiteY371" fmla="*/ 1153508 h 2500764"/>
              <a:gd name="connsiteX372" fmla="*/ 556415 w 4197891"/>
              <a:gd name="connsiteY372" fmla="*/ 1153508 h 2500764"/>
              <a:gd name="connsiteX373" fmla="*/ 511181 w 4197891"/>
              <a:gd name="connsiteY373" fmla="*/ 1130891 h 2500764"/>
              <a:gd name="connsiteX374" fmla="*/ 488564 w 4197891"/>
              <a:gd name="connsiteY374" fmla="*/ 1085657 h 2500764"/>
              <a:gd name="connsiteX375" fmla="*/ 443325 w 4197891"/>
              <a:gd name="connsiteY375" fmla="*/ 1085657 h 2500764"/>
              <a:gd name="connsiteX376" fmla="*/ 443325 w 4197891"/>
              <a:gd name="connsiteY376" fmla="*/ 1063040 h 2500764"/>
              <a:gd name="connsiteX377" fmla="*/ 420708 w 4197891"/>
              <a:gd name="connsiteY377" fmla="*/ 1063040 h 2500764"/>
              <a:gd name="connsiteX378" fmla="*/ 375474 w 4197891"/>
              <a:gd name="connsiteY378" fmla="*/ 1040423 h 2500764"/>
              <a:gd name="connsiteX379" fmla="*/ 352857 w 4197891"/>
              <a:gd name="connsiteY379" fmla="*/ 1040423 h 2500764"/>
              <a:gd name="connsiteX380" fmla="*/ 330235 w 4197891"/>
              <a:gd name="connsiteY380" fmla="*/ 1040423 h 2500764"/>
              <a:gd name="connsiteX381" fmla="*/ 285001 w 4197891"/>
              <a:gd name="connsiteY381" fmla="*/ 1040423 h 2500764"/>
              <a:gd name="connsiteX382" fmla="*/ 262384 w 4197891"/>
              <a:gd name="connsiteY382" fmla="*/ 995184 h 2500764"/>
              <a:gd name="connsiteX383" fmla="*/ 217150 w 4197891"/>
              <a:gd name="connsiteY383" fmla="*/ 1040423 h 2500764"/>
              <a:gd name="connsiteX384" fmla="*/ 194528 w 4197891"/>
              <a:gd name="connsiteY384" fmla="*/ 995184 h 2500764"/>
              <a:gd name="connsiteX385" fmla="*/ 171911 w 4197891"/>
              <a:gd name="connsiteY385" fmla="*/ 972567 h 2500764"/>
              <a:gd name="connsiteX386" fmla="*/ 126677 w 4197891"/>
              <a:gd name="connsiteY386" fmla="*/ 972567 h 2500764"/>
              <a:gd name="connsiteX387" fmla="*/ 104060 w 4197891"/>
              <a:gd name="connsiteY387" fmla="*/ 972567 h 2500764"/>
              <a:gd name="connsiteX388" fmla="*/ 58821 w 4197891"/>
              <a:gd name="connsiteY388" fmla="*/ 972567 h 2500764"/>
              <a:gd name="connsiteX389" fmla="*/ 36204 w 4197891"/>
              <a:gd name="connsiteY389" fmla="*/ 972567 h 2500764"/>
              <a:gd name="connsiteX390" fmla="*/ 36204 w 4197891"/>
              <a:gd name="connsiteY390" fmla="*/ 927333 h 2500764"/>
              <a:gd name="connsiteX391" fmla="*/ 0 w 4197891"/>
              <a:gd name="connsiteY391" fmla="*/ 915265 h 2500764"/>
              <a:gd name="connsiteX392" fmla="*/ 0 w 4197891"/>
              <a:gd name="connsiteY392" fmla="*/ 895685 h 2500764"/>
              <a:gd name="connsiteX393" fmla="*/ 36204 w 4197891"/>
              <a:gd name="connsiteY393" fmla="*/ 859477 h 2500764"/>
              <a:gd name="connsiteX394" fmla="*/ 58821 w 4197891"/>
              <a:gd name="connsiteY394" fmla="*/ 859477 h 2500764"/>
              <a:gd name="connsiteX395" fmla="*/ 36204 w 4197891"/>
              <a:gd name="connsiteY395" fmla="*/ 836860 h 2500764"/>
              <a:gd name="connsiteX396" fmla="*/ 0 w 4197891"/>
              <a:gd name="connsiteY396" fmla="*/ 836860 h 2500764"/>
              <a:gd name="connsiteX397" fmla="*/ 0 w 4197891"/>
              <a:gd name="connsiteY397" fmla="*/ 588063 h 2500764"/>
              <a:gd name="connsiteX398" fmla="*/ 36204 w 4197891"/>
              <a:gd name="connsiteY398" fmla="*/ 588063 h 2500764"/>
              <a:gd name="connsiteX399" fmla="*/ 58821 w 4197891"/>
              <a:gd name="connsiteY399" fmla="*/ 588063 h 2500764"/>
              <a:gd name="connsiteX400" fmla="*/ 104060 w 4197891"/>
              <a:gd name="connsiteY400" fmla="*/ 610680 h 2500764"/>
              <a:gd name="connsiteX401" fmla="*/ 126677 w 4197891"/>
              <a:gd name="connsiteY401" fmla="*/ 610680 h 2500764"/>
              <a:gd name="connsiteX402" fmla="*/ 171911 w 4197891"/>
              <a:gd name="connsiteY402" fmla="*/ 610680 h 2500764"/>
              <a:gd name="connsiteX403" fmla="*/ 194528 w 4197891"/>
              <a:gd name="connsiteY403" fmla="*/ 610680 h 2500764"/>
              <a:gd name="connsiteX404" fmla="*/ 217150 w 4197891"/>
              <a:gd name="connsiteY404" fmla="*/ 610680 h 2500764"/>
              <a:gd name="connsiteX405" fmla="*/ 217150 w 4197891"/>
              <a:gd name="connsiteY405" fmla="*/ 633302 h 2500764"/>
              <a:gd name="connsiteX406" fmla="*/ 262384 w 4197891"/>
              <a:gd name="connsiteY406" fmla="*/ 633302 h 2500764"/>
              <a:gd name="connsiteX407" fmla="*/ 285001 w 4197891"/>
              <a:gd name="connsiteY407" fmla="*/ 633302 h 2500764"/>
              <a:gd name="connsiteX408" fmla="*/ 330235 w 4197891"/>
              <a:gd name="connsiteY408" fmla="*/ 633302 h 2500764"/>
              <a:gd name="connsiteX409" fmla="*/ 352857 w 4197891"/>
              <a:gd name="connsiteY409" fmla="*/ 633302 h 2500764"/>
              <a:gd name="connsiteX410" fmla="*/ 375474 w 4197891"/>
              <a:gd name="connsiteY410" fmla="*/ 633302 h 2500764"/>
              <a:gd name="connsiteX411" fmla="*/ 420708 w 4197891"/>
              <a:gd name="connsiteY411" fmla="*/ 633302 h 2500764"/>
              <a:gd name="connsiteX412" fmla="*/ 443325 w 4197891"/>
              <a:gd name="connsiteY412" fmla="*/ 633302 h 2500764"/>
              <a:gd name="connsiteX413" fmla="*/ 443325 w 4197891"/>
              <a:gd name="connsiteY413" fmla="*/ 678536 h 2500764"/>
              <a:gd name="connsiteX414" fmla="*/ 488564 w 4197891"/>
              <a:gd name="connsiteY414" fmla="*/ 678536 h 2500764"/>
              <a:gd name="connsiteX415" fmla="*/ 511181 w 4197891"/>
              <a:gd name="connsiteY415" fmla="*/ 678536 h 2500764"/>
              <a:gd name="connsiteX416" fmla="*/ 556415 w 4197891"/>
              <a:gd name="connsiteY416" fmla="*/ 678536 h 2500764"/>
              <a:gd name="connsiteX417" fmla="*/ 579032 w 4197891"/>
              <a:gd name="connsiteY417" fmla="*/ 678536 h 2500764"/>
              <a:gd name="connsiteX418" fmla="*/ 556415 w 4197891"/>
              <a:gd name="connsiteY418" fmla="*/ 633302 h 2500764"/>
              <a:gd name="connsiteX419" fmla="*/ 511181 w 4197891"/>
              <a:gd name="connsiteY419" fmla="*/ 633302 h 2500764"/>
              <a:gd name="connsiteX420" fmla="*/ 511181 w 4197891"/>
              <a:gd name="connsiteY420" fmla="*/ 610680 h 2500764"/>
              <a:gd name="connsiteX421" fmla="*/ 488564 w 4197891"/>
              <a:gd name="connsiteY421" fmla="*/ 610680 h 2500764"/>
              <a:gd name="connsiteX422" fmla="*/ 443325 w 4197891"/>
              <a:gd name="connsiteY422" fmla="*/ 610680 h 2500764"/>
              <a:gd name="connsiteX423" fmla="*/ 420708 w 4197891"/>
              <a:gd name="connsiteY423" fmla="*/ 610680 h 2500764"/>
              <a:gd name="connsiteX424" fmla="*/ 375474 w 4197891"/>
              <a:gd name="connsiteY424" fmla="*/ 610680 h 2500764"/>
              <a:gd name="connsiteX425" fmla="*/ 330235 w 4197891"/>
              <a:gd name="connsiteY425" fmla="*/ 610680 h 2500764"/>
              <a:gd name="connsiteX426" fmla="*/ 285001 w 4197891"/>
              <a:gd name="connsiteY426" fmla="*/ 588063 h 2500764"/>
              <a:gd name="connsiteX427" fmla="*/ 262384 w 4197891"/>
              <a:gd name="connsiteY427" fmla="*/ 588063 h 2500764"/>
              <a:gd name="connsiteX428" fmla="*/ 217150 w 4197891"/>
              <a:gd name="connsiteY428" fmla="*/ 588063 h 2500764"/>
              <a:gd name="connsiteX429" fmla="*/ 194528 w 4197891"/>
              <a:gd name="connsiteY429" fmla="*/ 588063 h 2500764"/>
              <a:gd name="connsiteX430" fmla="*/ 171911 w 4197891"/>
              <a:gd name="connsiteY430" fmla="*/ 588063 h 2500764"/>
              <a:gd name="connsiteX431" fmla="*/ 171911 w 4197891"/>
              <a:gd name="connsiteY431" fmla="*/ 542829 h 2500764"/>
              <a:gd name="connsiteX432" fmla="*/ 126677 w 4197891"/>
              <a:gd name="connsiteY432" fmla="*/ 542829 h 2500764"/>
              <a:gd name="connsiteX433" fmla="*/ 58821 w 4197891"/>
              <a:gd name="connsiteY433" fmla="*/ 542829 h 2500764"/>
              <a:gd name="connsiteX434" fmla="*/ 36204 w 4197891"/>
              <a:gd name="connsiteY434" fmla="*/ 520212 h 2500764"/>
              <a:gd name="connsiteX435" fmla="*/ 36204 w 4197891"/>
              <a:gd name="connsiteY435" fmla="*/ 542829 h 2500764"/>
              <a:gd name="connsiteX436" fmla="*/ 0 w 4197891"/>
              <a:gd name="connsiteY436" fmla="*/ 542829 h 2500764"/>
              <a:gd name="connsiteX437" fmla="*/ 0 w 4197891"/>
              <a:gd name="connsiteY437" fmla="*/ 474977 h 2500764"/>
              <a:gd name="connsiteX438" fmla="*/ 58821 w 4197891"/>
              <a:gd name="connsiteY438" fmla="*/ 474977 h 2500764"/>
              <a:gd name="connsiteX439" fmla="*/ 104060 w 4197891"/>
              <a:gd name="connsiteY439" fmla="*/ 520212 h 2500764"/>
              <a:gd name="connsiteX440" fmla="*/ 217150 w 4197891"/>
              <a:gd name="connsiteY440" fmla="*/ 542829 h 2500764"/>
              <a:gd name="connsiteX441" fmla="*/ 285001 w 4197891"/>
              <a:gd name="connsiteY441" fmla="*/ 542829 h 2500764"/>
              <a:gd name="connsiteX442" fmla="*/ 352857 w 4197891"/>
              <a:gd name="connsiteY442" fmla="*/ 542829 h 2500764"/>
              <a:gd name="connsiteX443" fmla="*/ 375474 w 4197891"/>
              <a:gd name="connsiteY443" fmla="*/ 588063 h 2500764"/>
              <a:gd name="connsiteX444" fmla="*/ 420708 w 4197891"/>
              <a:gd name="connsiteY444" fmla="*/ 588063 h 2500764"/>
              <a:gd name="connsiteX445" fmla="*/ 443325 w 4197891"/>
              <a:gd name="connsiteY445" fmla="*/ 588063 h 2500764"/>
              <a:gd name="connsiteX446" fmla="*/ 511181 w 4197891"/>
              <a:gd name="connsiteY446" fmla="*/ 588063 h 2500764"/>
              <a:gd name="connsiteX447" fmla="*/ 556415 w 4197891"/>
              <a:gd name="connsiteY447" fmla="*/ 588063 h 2500764"/>
              <a:gd name="connsiteX448" fmla="*/ 579032 w 4197891"/>
              <a:gd name="connsiteY448" fmla="*/ 610680 h 2500764"/>
              <a:gd name="connsiteX449" fmla="*/ 601649 w 4197891"/>
              <a:gd name="connsiteY449" fmla="*/ 588063 h 2500764"/>
              <a:gd name="connsiteX450" fmla="*/ 646888 w 4197891"/>
              <a:gd name="connsiteY450" fmla="*/ 588063 h 2500764"/>
              <a:gd name="connsiteX451" fmla="*/ 646888 w 4197891"/>
              <a:gd name="connsiteY451" fmla="*/ 610680 h 2500764"/>
              <a:gd name="connsiteX452" fmla="*/ 669505 w 4197891"/>
              <a:gd name="connsiteY452" fmla="*/ 610680 h 2500764"/>
              <a:gd name="connsiteX453" fmla="*/ 646888 w 4197891"/>
              <a:gd name="connsiteY453" fmla="*/ 588063 h 2500764"/>
              <a:gd name="connsiteX454" fmla="*/ 669505 w 4197891"/>
              <a:gd name="connsiteY454" fmla="*/ 588063 h 2500764"/>
              <a:gd name="connsiteX455" fmla="*/ 714740 w 4197891"/>
              <a:gd name="connsiteY455" fmla="*/ 588063 h 2500764"/>
              <a:gd name="connsiteX456" fmla="*/ 737357 w 4197891"/>
              <a:gd name="connsiteY456" fmla="*/ 610680 h 2500764"/>
              <a:gd name="connsiteX457" fmla="*/ 782596 w 4197891"/>
              <a:gd name="connsiteY457" fmla="*/ 588063 h 2500764"/>
              <a:gd name="connsiteX458" fmla="*/ 737357 w 4197891"/>
              <a:gd name="connsiteY458" fmla="*/ 588063 h 2500764"/>
              <a:gd name="connsiteX459" fmla="*/ 737357 w 4197891"/>
              <a:gd name="connsiteY459" fmla="*/ 542829 h 2500764"/>
              <a:gd name="connsiteX460" fmla="*/ 714740 w 4197891"/>
              <a:gd name="connsiteY460" fmla="*/ 542829 h 2500764"/>
              <a:gd name="connsiteX461" fmla="*/ 669505 w 4197891"/>
              <a:gd name="connsiteY461" fmla="*/ 542829 h 2500764"/>
              <a:gd name="connsiteX462" fmla="*/ 601649 w 4197891"/>
              <a:gd name="connsiteY462" fmla="*/ 542829 h 2500764"/>
              <a:gd name="connsiteX463" fmla="*/ 601649 w 4197891"/>
              <a:gd name="connsiteY463" fmla="*/ 520212 h 2500764"/>
              <a:gd name="connsiteX464" fmla="*/ 646888 w 4197891"/>
              <a:gd name="connsiteY464" fmla="*/ 520212 h 2500764"/>
              <a:gd name="connsiteX465" fmla="*/ 669505 w 4197891"/>
              <a:gd name="connsiteY465" fmla="*/ 520212 h 2500764"/>
              <a:gd name="connsiteX466" fmla="*/ 714740 w 4197891"/>
              <a:gd name="connsiteY466" fmla="*/ 520212 h 2500764"/>
              <a:gd name="connsiteX467" fmla="*/ 737357 w 4197891"/>
              <a:gd name="connsiteY467" fmla="*/ 520212 h 2500764"/>
              <a:gd name="connsiteX468" fmla="*/ 782596 w 4197891"/>
              <a:gd name="connsiteY468" fmla="*/ 520212 h 2500764"/>
              <a:gd name="connsiteX469" fmla="*/ 782596 w 4197891"/>
              <a:gd name="connsiteY469" fmla="*/ 474977 h 2500764"/>
              <a:gd name="connsiteX470" fmla="*/ 737357 w 4197891"/>
              <a:gd name="connsiteY470" fmla="*/ 474977 h 2500764"/>
              <a:gd name="connsiteX471" fmla="*/ 782596 w 4197891"/>
              <a:gd name="connsiteY471" fmla="*/ 452356 h 2500764"/>
              <a:gd name="connsiteX472" fmla="*/ 737357 w 4197891"/>
              <a:gd name="connsiteY472" fmla="*/ 407122 h 2500764"/>
              <a:gd name="connsiteX473" fmla="*/ 714740 w 4197891"/>
              <a:gd name="connsiteY473" fmla="*/ 452356 h 2500764"/>
              <a:gd name="connsiteX474" fmla="*/ 714740 w 4197891"/>
              <a:gd name="connsiteY474" fmla="*/ 407122 h 2500764"/>
              <a:gd name="connsiteX475" fmla="*/ 714740 w 4197891"/>
              <a:gd name="connsiteY475" fmla="*/ 384504 h 2500764"/>
              <a:gd name="connsiteX476" fmla="*/ 669505 w 4197891"/>
              <a:gd name="connsiteY476" fmla="*/ 384504 h 2500764"/>
              <a:gd name="connsiteX477" fmla="*/ 646888 w 4197891"/>
              <a:gd name="connsiteY477" fmla="*/ 384504 h 2500764"/>
              <a:gd name="connsiteX478" fmla="*/ 601649 w 4197891"/>
              <a:gd name="connsiteY478" fmla="*/ 384504 h 2500764"/>
              <a:gd name="connsiteX479" fmla="*/ 556415 w 4197891"/>
              <a:gd name="connsiteY479" fmla="*/ 384504 h 2500764"/>
              <a:gd name="connsiteX480" fmla="*/ 511181 w 4197891"/>
              <a:gd name="connsiteY480" fmla="*/ 407122 h 2500764"/>
              <a:gd name="connsiteX481" fmla="*/ 488564 w 4197891"/>
              <a:gd name="connsiteY481" fmla="*/ 407122 h 2500764"/>
              <a:gd name="connsiteX482" fmla="*/ 443325 w 4197891"/>
              <a:gd name="connsiteY482" fmla="*/ 384504 h 2500764"/>
              <a:gd name="connsiteX483" fmla="*/ 488564 w 4197891"/>
              <a:gd name="connsiteY483" fmla="*/ 384504 h 2500764"/>
              <a:gd name="connsiteX484" fmla="*/ 511181 w 4197891"/>
              <a:gd name="connsiteY484" fmla="*/ 361887 h 2500764"/>
              <a:gd name="connsiteX485" fmla="*/ 579032 w 4197891"/>
              <a:gd name="connsiteY485" fmla="*/ 361887 h 2500764"/>
              <a:gd name="connsiteX486" fmla="*/ 714740 w 4197891"/>
              <a:gd name="connsiteY486" fmla="*/ 361887 h 2500764"/>
              <a:gd name="connsiteX487" fmla="*/ 827830 w 4197891"/>
              <a:gd name="connsiteY487" fmla="*/ 361887 h 2500764"/>
              <a:gd name="connsiteX488" fmla="*/ 963537 w 4197891"/>
              <a:gd name="connsiteY488" fmla="*/ 361887 h 2500764"/>
              <a:gd name="connsiteX489" fmla="*/ 1099244 w 4197891"/>
              <a:gd name="connsiteY489" fmla="*/ 384504 h 2500764"/>
              <a:gd name="connsiteX490" fmla="*/ 1167100 w 4197891"/>
              <a:gd name="connsiteY490" fmla="*/ 384504 h 2500764"/>
              <a:gd name="connsiteX491" fmla="*/ 1167100 w 4197891"/>
              <a:gd name="connsiteY491" fmla="*/ 316649 h 2500764"/>
              <a:gd name="connsiteX492" fmla="*/ 1121861 w 4197891"/>
              <a:gd name="connsiteY492" fmla="*/ 316649 h 2500764"/>
              <a:gd name="connsiteX493" fmla="*/ 1099244 w 4197891"/>
              <a:gd name="connsiteY493" fmla="*/ 316649 h 2500764"/>
              <a:gd name="connsiteX494" fmla="*/ 1054010 w 4197891"/>
              <a:gd name="connsiteY494" fmla="*/ 316649 h 2500764"/>
              <a:gd name="connsiteX495" fmla="*/ 1054010 w 4197891"/>
              <a:gd name="connsiteY495" fmla="*/ 294032 h 2500764"/>
              <a:gd name="connsiteX496" fmla="*/ 1099244 w 4197891"/>
              <a:gd name="connsiteY496" fmla="*/ 294032 h 2500764"/>
              <a:gd name="connsiteX497" fmla="*/ 1121861 w 4197891"/>
              <a:gd name="connsiteY497" fmla="*/ 294032 h 2500764"/>
              <a:gd name="connsiteX498" fmla="*/ 1189717 w 4197891"/>
              <a:gd name="connsiteY498" fmla="*/ 316649 h 2500764"/>
              <a:gd name="connsiteX499" fmla="*/ 1234951 w 4197891"/>
              <a:gd name="connsiteY499" fmla="*/ 294032 h 2500764"/>
              <a:gd name="connsiteX500" fmla="*/ 1257568 w 4197891"/>
              <a:gd name="connsiteY500" fmla="*/ 316649 h 2500764"/>
              <a:gd name="connsiteX501" fmla="*/ 1280185 w 4197891"/>
              <a:gd name="connsiteY501" fmla="*/ 316649 h 2500764"/>
              <a:gd name="connsiteX502" fmla="*/ 1348041 w 4197891"/>
              <a:gd name="connsiteY502" fmla="*/ 316649 h 2500764"/>
              <a:gd name="connsiteX503" fmla="*/ 1415892 w 4197891"/>
              <a:gd name="connsiteY503" fmla="*/ 361887 h 2500764"/>
              <a:gd name="connsiteX504" fmla="*/ 1438514 w 4197891"/>
              <a:gd name="connsiteY504" fmla="*/ 361887 h 2500764"/>
              <a:gd name="connsiteX505" fmla="*/ 1483748 w 4197891"/>
              <a:gd name="connsiteY505" fmla="*/ 384504 h 2500764"/>
              <a:gd name="connsiteX506" fmla="*/ 1506365 w 4197891"/>
              <a:gd name="connsiteY506" fmla="*/ 384504 h 2500764"/>
              <a:gd name="connsiteX507" fmla="*/ 1551599 w 4197891"/>
              <a:gd name="connsiteY507" fmla="*/ 384504 h 2500764"/>
              <a:gd name="connsiteX508" fmla="*/ 1574221 w 4197891"/>
              <a:gd name="connsiteY508" fmla="*/ 384504 h 2500764"/>
              <a:gd name="connsiteX509" fmla="*/ 1619455 w 4197891"/>
              <a:gd name="connsiteY509" fmla="*/ 384504 h 2500764"/>
              <a:gd name="connsiteX510" fmla="*/ 1642072 w 4197891"/>
              <a:gd name="connsiteY510" fmla="*/ 384504 h 2500764"/>
              <a:gd name="connsiteX511" fmla="*/ 1664689 w 4197891"/>
              <a:gd name="connsiteY511" fmla="*/ 384504 h 2500764"/>
              <a:gd name="connsiteX512" fmla="*/ 1664689 w 4197891"/>
              <a:gd name="connsiteY512" fmla="*/ 407122 h 2500764"/>
              <a:gd name="connsiteX513" fmla="*/ 1709928 w 4197891"/>
              <a:gd name="connsiteY513" fmla="*/ 407122 h 2500764"/>
              <a:gd name="connsiteX514" fmla="*/ 1709928 w 4197891"/>
              <a:gd name="connsiteY514" fmla="*/ 384504 h 2500764"/>
              <a:gd name="connsiteX515" fmla="*/ 1709928 w 4197891"/>
              <a:gd name="connsiteY515" fmla="*/ 361887 h 2500764"/>
              <a:gd name="connsiteX516" fmla="*/ 1664689 w 4197891"/>
              <a:gd name="connsiteY516" fmla="*/ 361887 h 2500764"/>
              <a:gd name="connsiteX517" fmla="*/ 1642072 w 4197891"/>
              <a:gd name="connsiteY517" fmla="*/ 361887 h 2500764"/>
              <a:gd name="connsiteX518" fmla="*/ 1619455 w 4197891"/>
              <a:gd name="connsiteY518" fmla="*/ 316649 h 2500764"/>
              <a:gd name="connsiteX519" fmla="*/ 1574221 w 4197891"/>
              <a:gd name="connsiteY519" fmla="*/ 294032 h 2500764"/>
              <a:gd name="connsiteX520" fmla="*/ 1483743 w 4197891"/>
              <a:gd name="connsiteY520" fmla="*/ 248797 h 2500764"/>
              <a:gd name="connsiteX521" fmla="*/ 1551599 w 4197891"/>
              <a:gd name="connsiteY521" fmla="*/ 294036 h 2500764"/>
              <a:gd name="connsiteX522" fmla="*/ 1551599 w 4197891"/>
              <a:gd name="connsiteY522" fmla="*/ 316658 h 2500764"/>
              <a:gd name="connsiteX523" fmla="*/ 1506365 w 4197891"/>
              <a:gd name="connsiteY523" fmla="*/ 294036 h 2500764"/>
              <a:gd name="connsiteX524" fmla="*/ 1280176 w 4197891"/>
              <a:gd name="connsiteY524" fmla="*/ 226171 h 2500764"/>
              <a:gd name="connsiteX525" fmla="*/ 1325415 w 4197891"/>
              <a:gd name="connsiteY525" fmla="*/ 226171 h 2500764"/>
              <a:gd name="connsiteX526" fmla="*/ 1348031 w 4197891"/>
              <a:gd name="connsiteY526" fmla="*/ 248797 h 2500764"/>
              <a:gd name="connsiteX527" fmla="*/ 1325415 w 4197891"/>
              <a:gd name="connsiteY527" fmla="*/ 248797 h 2500764"/>
              <a:gd name="connsiteX528" fmla="*/ 1257559 w 4197891"/>
              <a:gd name="connsiteY528" fmla="*/ 226171 h 2500764"/>
              <a:gd name="connsiteX529" fmla="*/ 1280176 w 4197891"/>
              <a:gd name="connsiteY529" fmla="*/ 226171 h 2500764"/>
              <a:gd name="connsiteX530" fmla="*/ 1257559 w 4197891"/>
              <a:gd name="connsiteY530" fmla="*/ 248797 h 2500764"/>
              <a:gd name="connsiteX531" fmla="*/ 2049193 w 4197891"/>
              <a:gd name="connsiteY531" fmla="*/ 218638 h 2500764"/>
              <a:gd name="connsiteX532" fmla="*/ 2071811 w 4197891"/>
              <a:gd name="connsiteY532" fmla="*/ 226180 h 2500764"/>
              <a:gd name="connsiteX533" fmla="*/ 2117050 w 4197891"/>
              <a:gd name="connsiteY533" fmla="*/ 248797 h 2500764"/>
              <a:gd name="connsiteX534" fmla="*/ 2094428 w 4197891"/>
              <a:gd name="connsiteY534" fmla="*/ 248797 h 2500764"/>
              <a:gd name="connsiteX535" fmla="*/ 2003960 w 4197891"/>
              <a:gd name="connsiteY535" fmla="*/ 203563 h 2500764"/>
              <a:gd name="connsiteX536" fmla="*/ 2026576 w 4197891"/>
              <a:gd name="connsiteY536" fmla="*/ 203563 h 2500764"/>
              <a:gd name="connsiteX537" fmla="*/ 2049193 w 4197891"/>
              <a:gd name="connsiteY537" fmla="*/ 218638 h 2500764"/>
              <a:gd name="connsiteX538" fmla="*/ 1348031 w 4197891"/>
              <a:gd name="connsiteY538" fmla="*/ 203563 h 2500764"/>
              <a:gd name="connsiteX539" fmla="*/ 1393270 w 4197891"/>
              <a:gd name="connsiteY539" fmla="*/ 203563 h 2500764"/>
              <a:gd name="connsiteX540" fmla="*/ 1415892 w 4197891"/>
              <a:gd name="connsiteY540" fmla="*/ 226190 h 2500764"/>
              <a:gd name="connsiteX541" fmla="*/ 1393270 w 4197891"/>
              <a:gd name="connsiteY541" fmla="*/ 226190 h 2500764"/>
              <a:gd name="connsiteX542" fmla="*/ 1348031 w 4197891"/>
              <a:gd name="connsiteY542" fmla="*/ 226190 h 2500764"/>
              <a:gd name="connsiteX543" fmla="*/ 1642072 w 4197891"/>
              <a:gd name="connsiteY543" fmla="*/ 158324 h 2500764"/>
              <a:gd name="connsiteX544" fmla="*/ 1709928 w 4197891"/>
              <a:gd name="connsiteY544" fmla="*/ 158324 h 2500764"/>
              <a:gd name="connsiteX545" fmla="*/ 1777780 w 4197891"/>
              <a:gd name="connsiteY545" fmla="*/ 203563 h 2500764"/>
              <a:gd name="connsiteX546" fmla="*/ 1800396 w 4197891"/>
              <a:gd name="connsiteY546" fmla="*/ 226180 h 2500764"/>
              <a:gd name="connsiteX547" fmla="*/ 1868252 w 4197891"/>
              <a:gd name="connsiteY547" fmla="*/ 248797 h 2500764"/>
              <a:gd name="connsiteX548" fmla="*/ 1845635 w 4197891"/>
              <a:gd name="connsiteY548" fmla="*/ 248797 h 2500764"/>
              <a:gd name="connsiteX549" fmla="*/ 1800396 w 4197891"/>
              <a:gd name="connsiteY549" fmla="*/ 248797 h 2500764"/>
              <a:gd name="connsiteX550" fmla="*/ 1777780 w 4197891"/>
              <a:gd name="connsiteY550" fmla="*/ 248797 h 2500764"/>
              <a:gd name="connsiteX551" fmla="*/ 1732545 w 4197891"/>
              <a:gd name="connsiteY551" fmla="*/ 248797 h 2500764"/>
              <a:gd name="connsiteX552" fmla="*/ 1709928 w 4197891"/>
              <a:gd name="connsiteY552" fmla="*/ 226180 h 2500764"/>
              <a:gd name="connsiteX553" fmla="*/ 1664689 w 4197891"/>
              <a:gd name="connsiteY553" fmla="*/ 203563 h 2500764"/>
              <a:gd name="connsiteX554" fmla="*/ 1280181 w 4197891"/>
              <a:gd name="connsiteY554" fmla="*/ 158324 h 2500764"/>
              <a:gd name="connsiteX555" fmla="*/ 1280181 w 4197891"/>
              <a:gd name="connsiteY555" fmla="*/ 203559 h 2500764"/>
              <a:gd name="connsiteX556" fmla="*/ 1257559 w 4197891"/>
              <a:gd name="connsiteY556" fmla="*/ 203559 h 2500764"/>
              <a:gd name="connsiteX557" fmla="*/ 873064 w 4197891"/>
              <a:gd name="connsiteY557" fmla="*/ 158324 h 2500764"/>
              <a:gd name="connsiteX558" fmla="*/ 940920 w 4197891"/>
              <a:gd name="connsiteY558" fmla="*/ 158324 h 2500764"/>
              <a:gd name="connsiteX559" fmla="*/ 963537 w 4197891"/>
              <a:gd name="connsiteY559" fmla="*/ 203559 h 2500764"/>
              <a:gd name="connsiteX560" fmla="*/ 1845635 w 4197891"/>
              <a:gd name="connsiteY560" fmla="*/ 135707 h 2500764"/>
              <a:gd name="connsiteX561" fmla="*/ 1890869 w 4197891"/>
              <a:gd name="connsiteY561" fmla="*/ 158324 h 2500764"/>
              <a:gd name="connsiteX562" fmla="*/ 1958721 w 4197891"/>
              <a:gd name="connsiteY562" fmla="*/ 203563 h 2500764"/>
              <a:gd name="connsiteX563" fmla="*/ 1890869 w 4197891"/>
              <a:gd name="connsiteY563" fmla="*/ 203563 h 2500764"/>
              <a:gd name="connsiteX564" fmla="*/ 1031378 w 4197891"/>
              <a:gd name="connsiteY564" fmla="*/ 67856 h 2500764"/>
              <a:gd name="connsiteX565" fmla="*/ 1054005 w 4197891"/>
              <a:gd name="connsiteY565" fmla="*/ 67856 h 2500764"/>
              <a:gd name="connsiteX566" fmla="*/ 1054005 w 4197891"/>
              <a:gd name="connsiteY566" fmla="*/ 90483 h 2500764"/>
              <a:gd name="connsiteX567" fmla="*/ 1031378 w 4197891"/>
              <a:gd name="connsiteY567" fmla="*/ 90483 h 2500764"/>
              <a:gd name="connsiteX568" fmla="*/ 1619455 w 4197891"/>
              <a:gd name="connsiteY568" fmla="*/ 22617 h 2500764"/>
              <a:gd name="connsiteX569" fmla="*/ 1642072 w 4197891"/>
              <a:gd name="connsiteY569" fmla="*/ 22617 h 2500764"/>
              <a:gd name="connsiteX570" fmla="*/ 1732545 w 4197891"/>
              <a:gd name="connsiteY570" fmla="*/ 67856 h 2500764"/>
              <a:gd name="connsiteX571" fmla="*/ 1800396 w 4197891"/>
              <a:gd name="connsiteY571" fmla="*/ 90473 h 2500764"/>
              <a:gd name="connsiteX572" fmla="*/ 1845635 w 4197891"/>
              <a:gd name="connsiteY572" fmla="*/ 135707 h 2500764"/>
              <a:gd name="connsiteX573" fmla="*/ 1777780 w 4197891"/>
              <a:gd name="connsiteY573" fmla="*/ 90473 h 2500764"/>
              <a:gd name="connsiteX574" fmla="*/ 1709928 w 4197891"/>
              <a:gd name="connsiteY574" fmla="*/ 67856 h 2500764"/>
              <a:gd name="connsiteX575" fmla="*/ 1551599 w 4197891"/>
              <a:gd name="connsiteY575" fmla="*/ 0 h 2500764"/>
              <a:gd name="connsiteX576" fmla="*/ 1574221 w 4197891"/>
              <a:gd name="connsiteY576" fmla="*/ 0 h 2500764"/>
              <a:gd name="connsiteX577" fmla="*/ 1619455 w 4197891"/>
              <a:gd name="connsiteY577" fmla="*/ 0 h 2500764"/>
              <a:gd name="connsiteX578" fmla="*/ 1619455 w 4197891"/>
              <a:gd name="connsiteY578" fmla="*/ 22617 h 250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</a:cxnLst>
            <a:rect l="l" t="t" r="r" b="b"/>
            <a:pathLst>
              <a:path w="4197891" h="2500764">
                <a:moveTo>
                  <a:pt x="58821" y="1289215"/>
                </a:moveTo>
                <a:lnTo>
                  <a:pt x="104060" y="1289215"/>
                </a:lnTo>
                <a:lnTo>
                  <a:pt x="126677" y="1289215"/>
                </a:lnTo>
                <a:lnTo>
                  <a:pt x="171911" y="1289215"/>
                </a:lnTo>
                <a:lnTo>
                  <a:pt x="194528" y="1289215"/>
                </a:lnTo>
                <a:lnTo>
                  <a:pt x="262384" y="1311832"/>
                </a:lnTo>
                <a:lnTo>
                  <a:pt x="217150" y="1311832"/>
                </a:lnTo>
                <a:lnTo>
                  <a:pt x="217150" y="1357071"/>
                </a:lnTo>
                <a:lnTo>
                  <a:pt x="194528" y="1357071"/>
                </a:lnTo>
                <a:lnTo>
                  <a:pt x="194528" y="1311832"/>
                </a:lnTo>
                <a:lnTo>
                  <a:pt x="171911" y="1311832"/>
                </a:lnTo>
                <a:lnTo>
                  <a:pt x="126677" y="1311832"/>
                </a:lnTo>
                <a:lnTo>
                  <a:pt x="104060" y="1311832"/>
                </a:lnTo>
                <a:lnTo>
                  <a:pt x="58821" y="1311832"/>
                </a:lnTo>
                <a:close/>
                <a:moveTo>
                  <a:pt x="579032" y="474977"/>
                </a:moveTo>
                <a:lnTo>
                  <a:pt x="601649" y="474977"/>
                </a:lnTo>
                <a:lnTo>
                  <a:pt x="601649" y="520212"/>
                </a:lnTo>
                <a:lnTo>
                  <a:pt x="579032" y="520212"/>
                </a:lnTo>
                <a:close/>
                <a:moveTo>
                  <a:pt x="488559" y="452360"/>
                </a:moveTo>
                <a:lnTo>
                  <a:pt x="511177" y="474977"/>
                </a:lnTo>
                <a:lnTo>
                  <a:pt x="488559" y="474977"/>
                </a:lnTo>
                <a:lnTo>
                  <a:pt x="443321" y="474977"/>
                </a:lnTo>
                <a:close/>
                <a:moveTo>
                  <a:pt x="420704" y="452360"/>
                </a:moveTo>
                <a:lnTo>
                  <a:pt x="443321" y="452360"/>
                </a:lnTo>
                <a:lnTo>
                  <a:pt x="443321" y="474977"/>
                </a:lnTo>
                <a:close/>
                <a:moveTo>
                  <a:pt x="556415" y="452356"/>
                </a:moveTo>
                <a:lnTo>
                  <a:pt x="579032" y="474977"/>
                </a:lnTo>
                <a:lnTo>
                  <a:pt x="556415" y="474977"/>
                </a:lnTo>
                <a:close/>
                <a:moveTo>
                  <a:pt x="375470" y="407122"/>
                </a:moveTo>
                <a:lnTo>
                  <a:pt x="420704" y="407122"/>
                </a:lnTo>
                <a:lnTo>
                  <a:pt x="420704" y="452360"/>
                </a:lnTo>
                <a:lnTo>
                  <a:pt x="420704" y="474977"/>
                </a:lnTo>
                <a:lnTo>
                  <a:pt x="375470" y="474977"/>
                </a:lnTo>
                <a:lnTo>
                  <a:pt x="352848" y="474977"/>
                </a:lnTo>
                <a:lnTo>
                  <a:pt x="352848" y="452360"/>
                </a:lnTo>
                <a:close/>
                <a:moveTo>
                  <a:pt x="284997" y="407122"/>
                </a:moveTo>
                <a:lnTo>
                  <a:pt x="330231" y="407122"/>
                </a:lnTo>
                <a:lnTo>
                  <a:pt x="352848" y="407122"/>
                </a:lnTo>
                <a:lnTo>
                  <a:pt x="352848" y="452360"/>
                </a:lnTo>
                <a:lnTo>
                  <a:pt x="330231" y="452360"/>
                </a:lnTo>
                <a:lnTo>
                  <a:pt x="284997" y="452360"/>
                </a:lnTo>
                <a:close/>
                <a:moveTo>
                  <a:pt x="217141" y="407122"/>
                </a:moveTo>
                <a:lnTo>
                  <a:pt x="284997" y="407122"/>
                </a:lnTo>
                <a:lnTo>
                  <a:pt x="262375" y="452360"/>
                </a:lnTo>
                <a:lnTo>
                  <a:pt x="217141" y="452360"/>
                </a:lnTo>
                <a:close/>
                <a:moveTo>
                  <a:pt x="126668" y="384504"/>
                </a:moveTo>
                <a:lnTo>
                  <a:pt x="171902" y="384504"/>
                </a:lnTo>
                <a:lnTo>
                  <a:pt x="217141" y="407122"/>
                </a:lnTo>
                <a:lnTo>
                  <a:pt x="194524" y="407122"/>
                </a:lnTo>
                <a:lnTo>
                  <a:pt x="171902" y="407122"/>
                </a:lnTo>
                <a:lnTo>
                  <a:pt x="126668" y="407122"/>
                </a:lnTo>
                <a:close/>
                <a:moveTo>
                  <a:pt x="0" y="369796"/>
                </a:moveTo>
                <a:lnTo>
                  <a:pt x="58826" y="384504"/>
                </a:lnTo>
                <a:lnTo>
                  <a:pt x="36204" y="384504"/>
                </a:lnTo>
                <a:lnTo>
                  <a:pt x="0" y="384504"/>
                </a:lnTo>
                <a:close/>
                <a:moveTo>
                  <a:pt x="1890869" y="248797"/>
                </a:moveTo>
                <a:lnTo>
                  <a:pt x="1936103" y="248797"/>
                </a:lnTo>
                <a:lnTo>
                  <a:pt x="1958721" y="294032"/>
                </a:lnTo>
                <a:lnTo>
                  <a:pt x="2003960" y="316649"/>
                </a:lnTo>
                <a:lnTo>
                  <a:pt x="1958721" y="316649"/>
                </a:lnTo>
                <a:lnTo>
                  <a:pt x="1958721" y="361878"/>
                </a:lnTo>
                <a:lnTo>
                  <a:pt x="1958721" y="361887"/>
                </a:lnTo>
                <a:lnTo>
                  <a:pt x="1936103" y="316649"/>
                </a:lnTo>
                <a:lnTo>
                  <a:pt x="1890869" y="316649"/>
                </a:lnTo>
                <a:lnTo>
                  <a:pt x="1890869" y="294032"/>
                </a:lnTo>
                <a:close/>
                <a:moveTo>
                  <a:pt x="1574221" y="248797"/>
                </a:moveTo>
                <a:lnTo>
                  <a:pt x="1619455" y="248797"/>
                </a:lnTo>
                <a:lnTo>
                  <a:pt x="1642072" y="248797"/>
                </a:lnTo>
                <a:lnTo>
                  <a:pt x="1664689" y="294032"/>
                </a:lnTo>
                <a:lnTo>
                  <a:pt x="1709928" y="248797"/>
                </a:lnTo>
                <a:lnTo>
                  <a:pt x="1732545" y="294032"/>
                </a:lnTo>
                <a:lnTo>
                  <a:pt x="1709928" y="294032"/>
                </a:lnTo>
                <a:lnTo>
                  <a:pt x="1709928" y="316649"/>
                </a:lnTo>
                <a:lnTo>
                  <a:pt x="1732545" y="316649"/>
                </a:lnTo>
                <a:lnTo>
                  <a:pt x="1777780" y="294032"/>
                </a:lnTo>
                <a:lnTo>
                  <a:pt x="1800396" y="294032"/>
                </a:lnTo>
                <a:lnTo>
                  <a:pt x="1800396" y="316649"/>
                </a:lnTo>
                <a:lnTo>
                  <a:pt x="1845635" y="316649"/>
                </a:lnTo>
                <a:lnTo>
                  <a:pt x="1868252" y="316649"/>
                </a:lnTo>
                <a:lnTo>
                  <a:pt x="1958721" y="361887"/>
                </a:lnTo>
                <a:lnTo>
                  <a:pt x="2003960" y="361887"/>
                </a:lnTo>
                <a:lnTo>
                  <a:pt x="2026576" y="361887"/>
                </a:lnTo>
                <a:lnTo>
                  <a:pt x="2071811" y="361887"/>
                </a:lnTo>
                <a:lnTo>
                  <a:pt x="2071811" y="384504"/>
                </a:lnTo>
                <a:lnTo>
                  <a:pt x="2094428" y="384504"/>
                </a:lnTo>
                <a:lnTo>
                  <a:pt x="2117050" y="384504"/>
                </a:lnTo>
                <a:lnTo>
                  <a:pt x="2117050" y="407122"/>
                </a:lnTo>
                <a:lnTo>
                  <a:pt x="2162284" y="407122"/>
                </a:lnTo>
                <a:lnTo>
                  <a:pt x="2184901" y="407122"/>
                </a:lnTo>
                <a:lnTo>
                  <a:pt x="2184901" y="452356"/>
                </a:lnTo>
                <a:lnTo>
                  <a:pt x="2230135" y="452356"/>
                </a:lnTo>
                <a:lnTo>
                  <a:pt x="2252757" y="474977"/>
                </a:lnTo>
                <a:lnTo>
                  <a:pt x="2297991" y="474977"/>
                </a:lnTo>
                <a:lnTo>
                  <a:pt x="2320608" y="474977"/>
                </a:lnTo>
                <a:lnTo>
                  <a:pt x="2388464" y="520212"/>
                </a:lnTo>
                <a:lnTo>
                  <a:pt x="2411081" y="520212"/>
                </a:lnTo>
                <a:lnTo>
                  <a:pt x="2456315" y="520212"/>
                </a:lnTo>
                <a:lnTo>
                  <a:pt x="2456315" y="474977"/>
                </a:lnTo>
                <a:lnTo>
                  <a:pt x="2456315" y="452356"/>
                </a:lnTo>
                <a:lnTo>
                  <a:pt x="2456315" y="407122"/>
                </a:lnTo>
                <a:lnTo>
                  <a:pt x="2388464" y="384504"/>
                </a:lnTo>
                <a:lnTo>
                  <a:pt x="2343225" y="361887"/>
                </a:lnTo>
                <a:lnTo>
                  <a:pt x="2297991" y="316649"/>
                </a:lnTo>
                <a:lnTo>
                  <a:pt x="2230135" y="294032"/>
                </a:lnTo>
                <a:lnTo>
                  <a:pt x="2117050" y="248797"/>
                </a:lnTo>
                <a:lnTo>
                  <a:pt x="2184901" y="248797"/>
                </a:lnTo>
                <a:lnTo>
                  <a:pt x="2252757" y="294032"/>
                </a:lnTo>
                <a:lnTo>
                  <a:pt x="2320608" y="316649"/>
                </a:lnTo>
                <a:lnTo>
                  <a:pt x="2388464" y="361887"/>
                </a:lnTo>
                <a:lnTo>
                  <a:pt x="2388464" y="316649"/>
                </a:lnTo>
                <a:lnTo>
                  <a:pt x="2343225" y="316649"/>
                </a:lnTo>
                <a:lnTo>
                  <a:pt x="2343225" y="294032"/>
                </a:lnTo>
                <a:lnTo>
                  <a:pt x="2320608" y="294032"/>
                </a:lnTo>
                <a:lnTo>
                  <a:pt x="2320608" y="248797"/>
                </a:lnTo>
                <a:lnTo>
                  <a:pt x="2343225" y="248797"/>
                </a:lnTo>
                <a:lnTo>
                  <a:pt x="2388464" y="248797"/>
                </a:lnTo>
                <a:lnTo>
                  <a:pt x="2411081" y="248797"/>
                </a:lnTo>
                <a:lnTo>
                  <a:pt x="2456315" y="294032"/>
                </a:lnTo>
                <a:lnTo>
                  <a:pt x="2478932" y="316649"/>
                </a:lnTo>
                <a:lnTo>
                  <a:pt x="2524171" y="361887"/>
                </a:lnTo>
                <a:lnTo>
                  <a:pt x="2546788" y="361887"/>
                </a:lnTo>
                <a:lnTo>
                  <a:pt x="2546788" y="384504"/>
                </a:lnTo>
                <a:lnTo>
                  <a:pt x="2569405" y="407122"/>
                </a:lnTo>
                <a:lnTo>
                  <a:pt x="2614639" y="407122"/>
                </a:lnTo>
                <a:lnTo>
                  <a:pt x="2614639" y="452356"/>
                </a:lnTo>
                <a:lnTo>
                  <a:pt x="2682495" y="474977"/>
                </a:lnTo>
                <a:lnTo>
                  <a:pt x="2727729" y="520212"/>
                </a:lnTo>
                <a:lnTo>
                  <a:pt x="2772963" y="542829"/>
                </a:lnTo>
                <a:lnTo>
                  <a:pt x="2863436" y="588063"/>
                </a:lnTo>
                <a:lnTo>
                  <a:pt x="2840819" y="588063"/>
                </a:lnTo>
                <a:lnTo>
                  <a:pt x="2863436" y="610680"/>
                </a:lnTo>
                <a:lnTo>
                  <a:pt x="2908671" y="610680"/>
                </a:lnTo>
                <a:lnTo>
                  <a:pt x="2953909" y="633302"/>
                </a:lnTo>
                <a:lnTo>
                  <a:pt x="2999143" y="678536"/>
                </a:lnTo>
                <a:lnTo>
                  <a:pt x="3021760" y="701153"/>
                </a:lnTo>
                <a:lnTo>
                  <a:pt x="3066999" y="746387"/>
                </a:lnTo>
                <a:lnTo>
                  <a:pt x="3089616" y="746387"/>
                </a:lnTo>
                <a:lnTo>
                  <a:pt x="3134851" y="769009"/>
                </a:lnTo>
                <a:lnTo>
                  <a:pt x="3157468" y="814243"/>
                </a:lnTo>
                <a:lnTo>
                  <a:pt x="3180085" y="836860"/>
                </a:lnTo>
                <a:lnTo>
                  <a:pt x="3225324" y="836860"/>
                </a:lnTo>
                <a:lnTo>
                  <a:pt x="3225324" y="859477"/>
                </a:lnTo>
                <a:lnTo>
                  <a:pt x="3247941" y="904716"/>
                </a:lnTo>
                <a:lnTo>
                  <a:pt x="3293175" y="927333"/>
                </a:lnTo>
                <a:lnTo>
                  <a:pt x="3315796" y="927333"/>
                </a:lnTo>
                <a:lnTo>
                  <a:pt x="3315796" y="972567"/>
                </a:lnTo>
                <a:lnTo>
                  <a:pt x="3315796" y="995184"/>
                </a:lnTo>
                <a:lnTo>
                  <a:pt x="3293175" y="995184"/>
                </a:lnTo>
                <a:lnTo>
                  <a:pt x="3293175" y="972567"/>
                </a:lnTo>
                <a:lnTo>
                  <a:pt x="3247941" y="927333"/>
                </a:lnTo>
                <a:lnTo>
                  <a:pt x="3225324" y="904716"/>
                </a:lnTo>
                <a:lnTo>
                  <a:pt x="3225324" y="927333"/>
                </a:lnTo>
                <a:lnTo>
                  <a:pt x="3180085" y="972567"/>
                </a:lnTo>
                <a:lnTo>
                  <a:pt x="3180085" y="995184"/>
                </a:lnTo>
                <a:lnTo>
                  <a:pt x="3225324" y="995184"/>
                </a:lnTo>
                <a:lnTo>
                  <a:pt x="3225324" y="1040423"/>
                </a:lnTo>
                <a:lnTo>
                  <a:pt x="3247941" y="1040423"/>
                </a:lnTo>
                <a:lnTo>
                  <a:pt x="3293175" y="1040423"/>
                </a:lnTo>
                <a:lnTo>
                  <a:pt x="3293175" y="1063040"/>
                </a:lnTo>
                <a:lnTo>
                  <a:pt x="3315796" y="1085657"/>
                </a:lnTo>
                <a:lnTo>
                  <a:pt x="3361031" y="1130891"/>
                </a:lnTo>
                <a:lnTo>
                  <a:pt x="3383648" y="1085657"/>
                </a:lnTo>
                <a:lnTo>
                  <a:pt x="3383648" y="1130891"/>
                </a:lnTo>
                <a:lnTo>
                  <a:pt x="3406265" y="1153508"/>
                </a:lnTo>
                <a:lnTo>
                  <a:pt x="3406265" y="1130891"/>
                </a:lnTo>
                <a:lnTo>
                  <a:pt x="3451499" y="1153508"/>
                </a:lnTo>
                <a:lnTo>
                  <a:pt x="3451499" y="1198747"/>
                </a:lnTo>
                <a:lnTo>
                  <a:pt x="3474121" y="1198747"/>
                </a:lnTo>
                <a:lnTo>
                  <a:pt x="3474121" y="1153508"/>
                </a:lnTo>
                <a:lnTo>
                  <a:pt x="3451499" y="1130891"/>
                </a:lnTo>
                <a:lnTo>
                  <a:pt x="3451499" y="1085657"/>
                </a:lnTo>
                <a:lnTo>
                  <a:pt x="3406265" y="1085657"/>
                </a:lnTo>
                <a:lnTo>
                  <a:pt x="3406265" y="1063040"/>
                </a:lnTo>
                <a:lnTo>
                  <a:pt x="3383648" y="1063040"/>
                </a:lnTo>
                <a:lnTo>
                  <a:pt x="3361031" y="1063040"/>
                </a:lnTo>
                <a:lnTo>
                  <a:pt x="3361031" y="1040423"/>
                </a:lnTo>
                <a:lnTo>
                  <a:pt x="3361031" y="995184"/>
                </a:lnTo>
                <a:lnTo>
                  <a:pt x="3361031" y="972567"/>
                </a:lnTo>
                <a:lnTo>
                  <a:pt x="3361031" y="927333"/>
                </a:lnTo>
                <a:lnTo>
                  <a:pt x="3383648" y="927333"/>
                </a:lnTo>
                <a:lnTo>
                  <a:pt x="3406265" y="972567"/>
                </a:lnTo>
                <a:lnTo>
                  <a:pt x="3451499" y="995184"/>
                </a:lnTo>
                <a:lnTo>
                  <a:pt x="3474121" y="1040423"/>
                </a:lnTo>
                <a:lnTo>
                  <a:pt x="3519355" y="1063040"/>
                </a:lnTo>
                <a:lnTo>
                  <a:pt x="3519355" y="1085657"/>
                </a:lnTo>
                <a:lnTo>
                  <a:pt x="3541972" y="1085657"/>
                </a:lnTo>
                <a:lnTo>
                  <a:pt x="3587211" y="1130891"/>
                </a:lnTo>
                <a:lnTo>
                  <a:pt x="3609828" y="1130891"/>
                </a:lnTo>
                <a:lnTo>
                  <a:pt x="3609828" y="1085657"/>
                </a:lnTo>
                <a:lnTo>
                  <a:pt x="3609828" y="1063040"/>
                </a:lnTo>
                <a:lnTo>
                  <a:pt x="3632445" y="1063040"/>
                </a:lnTo>
                <a:lnTo>
                  <a:pt x="3632445" y="1040423"/>
                </a:lnTo>
                <a:lnTo>
                  <a:pt x="3609828" y="995184"/>
                </a:lnTo>
                <a:lnTo>
                  <a:pt x="3609828" y="972567"/>
                </a:lnTo>
                <a:lnTo>
                  <a:pt x="3609828" y="927333"/>
                </a:lnTo>
                <a:lnTo>
                  <a:pt x="3677679" y="904716"/>
                </a:lnTo>
                <a:lnTo>
                  <a:pt x="3745535" y="859477"/>
                </a:lnTo>
                <a:lnTo>
                  <a:pt x="3768152" y="859477"/>
                </a:lnTo>
                <a:lnTo>
                  <a:pt x="3745535" y="904716"/>
                </a:lnTo>
                <a:lnTo>
                  <a:pt x="3700296" y="904716"/>
                </a:lnTo>
                <a:lnTo>
                  <a:pt x="3768152" y="927333"/>
                </a:lnTo>
                <a:lnTo>
                  <a:pt x="3768152" y="972567"/>
                </a:lnTo>
                <a:lnTo>
                  <a:pt x="3790769" y="972567"/>
                </a:lnTo>
                <a:lnTo>
                  <a:pt x="3768152" y="995184"/>
                </a:lnTo>
                <a:lnTo>
                  <a:pt x="3768152" y="1040423"/>
                </a:lnTo>
                <a:lnTo>
                  <a:pt x="3745535" y="1040423"/>
                </a:lnTo>
                <a:lnTo>
                  <a:pt x="3700296" y="1040423"/>
                </a:lnTo>
                <a:lnTo>
                  <a:pt x="3677679" y="1040423"/>
                </a:lnTo>
                <a:lnTo>
                  <a:pt x="3677679" y="1063040"/>
                </a:lnTo>
                <a:lnTo>
                  <a:pt x="3700296" y="1130891"/>
                </a:lnTo>
                <a:lnTo>
                  <a:pt x="3700296" y="1153508"/>
                </a:lnTo>
                <a:lnTo>
                  <a:pt x="3700296" y="1221364"/>
                </a:lnTo>
                <a:lnTo>
                  <a:pt x="3700296" y="1266598"/>
                </a:lnTo>
                <a:lnTo>
                  <a:pt x="3745535" y="1289215"/>
                </a:lnTo>
                <a:lnTo>
                  <a:pt x="3745535" y="1311832"/>
                </a:lnTo>
                <a:lnTo>
                  <a:pt x="3700296" y="1311832"/>
                </a:lnTo>
                <a:lnTo>
                  <a:pt x="3700296" y="1357071"/>
                </a:lnTo>
                <a:lnTo>
                  <a:pt x="3700296" y="1379688"/>
                </a:lnTo>
                <a:lnTo>
                  <a:pt x="3745535" y="1424922"/>
                </a:lnTo>
                <a:lnTo>
                  <a:pt x="3768152" y="1447539"/>
                </a:lnTo>
                <a:lnTo>
                  <a:pt x="3790769" y="1447539"/>
                </a:lnTo>
                <a:lnTo>
                  <a:pt x="3790769" y="1470161"/>
                </a:lnTo>
                <a:lnTo>
                  <a:pt x="3790769" y="1515395"/>
                </a:lnTo>
                <a:lnTo>
                  <a:pt x="3790769" y="1538012"/>
                </a:lnTo>
                <a:lnTo>
                  <a:pt x="3836003" y="1538012"/>
                </a:lnTo>
                <a:lnTo>
                  <a:pt x="3858625" y="1538012"/>
                </a:lnTo>
                <a:lnTo>
                  <a:pt x="3903859" y="1583247"/>
                </a:lnTo>
                <a:lnTo>
                  <a:pt x="3903859" y="1605868"/>
                </a:lnTo>
                <a:lnTo>
                  <a:pt x="3926476" y="1651102"/>
                </a:lnTo>
                <a:lnTo>
                  <a:pt x="3926476" y="1673720"/>
                </a:lnTo>
                <a:lnTo>
                  <a:pt x="3971710" y="1673720"/>
                </a:lnTo>
                <a:lnTo>
                  <a:pt x="3971710" y="1696337"/>
                </a:lnTo>
                <a:lnTo>
                  <a:pt x="3994327" y="1696337"/>
                </a:lnTo>
                <a:lnTo>
                  <a:pt x="4016949" y="1741571"/>
                </a:lnTo>
                <a:lnTo>
                  <a:pt x="4016949" y="1764193"/>
                </a:lnTo>
                <a:lnTo>
                  <a:pt x="4016949" y="1832044"/>
                </a:lnTo>
                <a:lnTo>
                  <a:pt x="4062183" y="1877278"/>
                </a:lnTo>
                <a:lnTo>
                  <a:pt x="4062183" y="1899900"/>
                </a:lnTo>
                <a:lnTo>
                  <a:pt x="4084800" y="1899900"/>
                </a:lnTo>
                <a:lnTo>
                  <a:pt x="4084800" y="1922517"/>
                </a:lnTo>
                <a:lnTo>
                  <a:pt x="4130039" y="1967751"/>
                </a:lnTo>
                <a:lnTo>
                  <a:pt x="4130039" y="1990368"/>
                </a:lnTo>
                <a:lnTo>
                  <a:pt x="4130039" y="2035607"/>
                </a:lnTo>
                <a:lnTo>
                  <a:pt x="4130039" y="2058224"/>
                </a:lnTo>
                <a:lnTo>
                  <a:pt x="4130039" y="2103458"/>
                </a:lnTo>
                <a:lnTo>
                  <a:pt x="4152656" y="2126075"/>
                </a:lnTo>
                <a:lnTo>
                  <a:pt x="4152656" y="2148692"/>
                </a:lnTo>
                <a:lnTo>
                  <a:pt x="4197891" y="2193931"/>
                </a:lnTo>
                <a:lnTo>
                  <a:pt x="4197891" y="2216548"/>
                </a:lnTo>
                <a:lnTo>
                  <a:pt x="4197891" y="2284399"/>
                </a:lnTo>
                <a:lnTo>
                  <a:pt x="4197891" y="2329638"/>
                </a:lnTo>
                <a:lnTo>
                  <a:pt x="4197891" y="2352255"/>
                </a:lnTo>
                <a:lnTo>
                  <a:pt x="4197891" y="2374872"/>
                </a:lnTo>
                <a:lnTo>
                  <a:pt x="4197891" y="2420106"/>
                </a:lnTo>
                <a:lnTo>
                  <a:pt x="4197891" y="2442723"/>
                </a:lnTo>
                <a:lnTo>
                  <a:pt x="4197891" y="2487962"/>
                </a:lnTo>
                <a:lnTo>
                  <a:pt x="4197891" y="2500764"/>
                </a:lnTo>
                <a:lnTo>
                  <a:pt x="0" y="2500764"/>
                </a:lnTo>
                <a:lnTo>
                  <a:pt x="0" y="1896889"/>
                </a:lnTo>
                <a:lnTo>
                  <a:pt x="58821" y="1877278"/>
                </a:lnTo>
                <a:lnTo>
                  <a:pt x="126677" y="1832044"/>
                </a:lnTo>
                <a:lnTo>
                  <a:pt x="217150" y="1809427"/>
                </a:lnTo>
                <a:lnTo>
                  <a:pt x="285001" y="1764193"/>
                </a:lnTo>
                <a:lnTo>
                  <a:pt x="375474" y="1741571"/>
                </a:lnTo>
                <a:lnTo>
                  <a:pt x="488564" y="1696337"/>
                </a:lnTo>
                <a:lnTo>
                  <a:pt x="556415" y="1673720"/>
                </a:lnTo>
                <a:lnTo>
                  <a:pt x="737357" y="1651102"/>
                </a:lnTo>
                <a:lnTo>
                  <a:pt x="940920" y="1651102"/>
                </a:lnTo>
                <a:lnTo>
                  <a:pt x="940920" y="1605868"/>
                </a:lnTo>
                <a:lnTo>
                  <a:pt x="1008771" y="1605868"/>
                </a:lnTo>
                <a:lnTo>
                  <a:pt x="1031393" y="1605868"/>
                </a:lnTo>
                <a:lnTo>
                  <a:pt x="1054010" y="1605868"/>
                </a:lnTo>
                <a:lnTo>
                  <a:pt x="1054010" y="1583247"/>
                </a:lnTo>
                <a:lnTo>
                  <a:pt x="1099244" y="1605868"/>
                </a:lnTo>
                <a:lnTo>
                  <a:pt x="1099244" y="1583247"/>
                </a:lnTo>
                <a:lnTo>
                  <a:pt x="1054010" y="1538012"/>
                </a:lnTo>
                <a:lnTo>
                  <a:pt x="1031393" y="1515395"/>
                </a:lnTo>
                <a:lnTo>
                  <a:pt x="1008771" y="1515395"/>
                </a:lnTo>
                <a:lnTo>
                  <a:pt x="963537" y="1538012"/>
                </a:lnTo>
                <a:lnTo>
                  <a:pt x="963537" y="1515395"/>
                </a:lnTo>
                <a:lnTo>
                  <a:pt x="963537" y="1470161"/>
                </a:lnTo>
                <a:lnTo>
                  <a:pt x="940920" y="1470161"/>
                </a:lnTo>
                <a:lnTo>
                  <a:pt x="895685" y="1470161"/>
                </a:lnTo>
                <a:lnTo>
                  <a:pt x="873064" y="1470161"/>
                </a:lnTo>
                <a:lnTo>
                  <a:pt x="827830" y="1470161"/>
                </a:lnTo>
                <a:lnTo>
                  <a:pt x="827830" y="1447539"/>
                </a:lnTo>
                <a:lnTo>
                  <a:pt x="805213" y="1447539"/>
                </a:lnTo>
                <a:lnTo>
                  <a:pt x="782596" y="1447539"/>
                </a:lnTo>
                <a:lnTo>
                  <a:pt x="737357" y="1470161"/>
                </a:lnTo>
                <a:lnTo>
                  <a:pt x="714740" y="1470161"/>
                </a:lnTo>
                <a:lnTo>
                  <a:pt x="714740" y="1447539"/>
                </a:lnTo>
                <a:lnTo>
                  <a:pt x="669505" y="1447539"/>
                </a:lnTo>
                <a:lnTo>
                  <a:pt x="646888" y="1447539"/>
                </a:lnTo>
                <a:lnTo>
                  <a:pt x="601649" y="1447539"/>
                </a:lnTo>
                <a:lnTo>
                  <a:pt x="556415" y="1424922"/>
                </a:lnTo>
                <a:lnTo>
                  <a:pt x="556415" y="1447539"/>
                </a:lnTo>
                <a:lnTo>
                  <a:pt x="511181" y="1447539"/>
                </a:lnTo>
                <a:lnTo>
                  <a:pt x="511181" y="1424922"/>
                </a:lnTo>
                <a:lnTo>
                  <a:pt x="488564" y="1379688"/>
                </a:lnTo>
                <a:lnTo>
                  <a:pt x="488564" y="1424922"/>
                </a:lnTo>
                <a:lnTo>
                  <a:pt x="488564" y="1447539"/>
                </a:lnTo>
                <a:lnTo>
                  <a:pt x="443325" y="1424922"/>
                </a:lnTo>
                <a:lnTo>
                  <a:pt x="443325" y="1379688"/>
                </a:lnTo>
                <a:lnTo>
                  <a:pt x="420708" y="1379688"/>
                </a:lnTo>
                <a:lnTo>
                  <a:pt x="375474" y="1379688"/>
                </a:lnTo>
                <a:lnTo>
                  <a:pt x="375474" y="1424922"/>
                </a:lnTo>
                <a:lnTo>
                  <a:pt x="352857" y="1379688"/>
                </a:lnTo>
                <a:lnTo>
                  <a:pt x="330235" y="1379688"/>
                </a:lnTo>
                <a:lnTo>
                  <a:pt x="330235" y="1357071"/>
                </a:lnTo>
                <a:lnTo>
                  <a:pt x="285001" y="1357071"/>
                </a:lnTo>
                <a:lnTo>
                  <a:pt x="262384" y="1357071"/>
                </a:lnTo>
                <a:lnTo>
                  <a:pt x="262384" y="1311832"/>
                </a:lnTo>
                <a:lnTo>
                  <a:pt x="285001" y="1311832"/>
                </a:lnTo>
                <a:lnTo>
                  <a:pt x="330235" y="1311832"/>
                </a:lnTo>
                <a:lnTo>
                  <a:pt x="352857" y="1311832"/>
                </a:lnTo>
                <a:lnTo>
                  <a:pt x="375474" y="1311832"/>
                </a:lnTo>
                <a:lnTo>
                  <a:pt x="420708" y="1311832"/>
                </a:lnTo>
                <a:lnTo>
                  <a:pt x="443325" y="1357071"/>
                </a:lnTo>
                <a:lnTo>
                  <a:pt x="488564" y="1357071"/>
                </a:lnTo>
                <a:lnTo>
                  <a:pt x="511181" y="1357071"/>
                </a:lnTo>
                <a:lnTo>
                  <a:pt x="556415" y="1357071"/>
                </a:lnTo>
                <a:lnTo>
                  <a:pt x="579032" y="1379688"/>
                </a:lnTo>
                <a:lnTo>
                  <a:pt x="601649" y="1379688"/>
                </a:lnTo>
                <a:lnTo>
                  <a:pt x="646888" y="1379688"/>
                </a:lnTo>
                <a:lnTo>
                  <a:pt x="669505" y="1379688"/>
                </a:lnTo>
                <a:lnTo>
                  <a:pt x="714740" y="1379688"/>
                </a:lnTo>
                <a:lnTo>
                  <a:pt x="714740" y="1357071"/>
                </a:lnTo>
                <a:lnTo>
                  <a:pt x="669505" y="1357071"/>
                </a:lnTo>
                <a:lnTo>
                  <a:pt x="646888" y="1311832"/>
                </a:lnTo>
                <a:lnTo>
                  <a:pt x="601649" y="1311832"/>
                </a:lnTo>
                <a:lnTo>
                  <a:pt x="556415" y="1289215"/>
                </a:lnTo>
                <a:lnTo>
                  <a:pt x="488564" y="1266598"/>
                </a:lnTo>
                <a:lnTo>
                  <a:pt x="330235" y="1221364"/>
                </a:lnTo>
                <a:lnTo>
                  <a:pt x="285001" y="1221364"/>
                </a:lnTo>
                <a:lnTo>
                  <a:pt x="217150" y="1198747"/>
                </a:lnTo>
                <a:lnTo>
                  <a:pt x="171911" y="1198747"/>
                </a:lnTo>
                <a:lnTo>
                  <a:pt x="171911" y="1153508"/>
                </a:lnTo>
                <a:lnTo>
                  <a:pt x="126677" y="1153508"/>
                </a:lnTo>
                <a:lnTo>
                  <a:pt x="58821" y="1130891"/>
                </a:lnTo>
                <a:lnTo>
                  <a:pt x="36204" y="1130891"/>
                </a:lnTo>
                <a:lnTo>
                  <a:pt x="0" y="1094688"/>
                </a:lnTo>
                <a:lnTo>
                  <a:pt x="0" y="1063040"/>
                </a:lnTo>
                <a:lnTo>
                  <a:pt x="36204" y="1063040"/>
                </a:lnTo>
                <a:lnTo>
                  <a:pt x="58821" y="1085657"/>
                </a:lnTo>
                <a:lnTo>
                  <a:pt x="126677" y="1085657"/>
                </a:lnTo>
                <a:lnTo>
                  <a:pt x="194528" y="1130891"/>
                </a:lnTo>
                <a:lnTo>
                  <a:pt x="217150" y="1130891"/>
                </a:lnTo>
                <a:lnTo>
                  <a:pt x="262384" y="1130891"/>
                </a:lnTo>
                <a:lnTo>
                  <a:pt x="285001" y="1153508"/>
                </a:lnTo>
                <a:lnTo>
                  <a:pt x="330235" y="1153508"/>
                </a:lnTo>
                <a:lnTo>
                  <a:pt x="352857" y="1153508"/>
                </a:lnTo>
                <a:lnTo>
                  <a:pt x="375474" y="1153508"/>
                </a:lnTo>
                <a:lnTo>
                  <a:pt x="375474" y="1198747"/>
                </a:lnTo>
                <a:lnTo>
                  <a:pt x="420708" y="1198747"/>
                </a:lnTo>
                <a:lnTo>
                  <a:pt x="443325" y="1198747"/>
                </a:lnTo>
                <a:lnTo>
                  <a:pt x="488564" y="1198747"/>
                </a:lnTo>
                <a:lnTo>
                  <a:pt x="511181" y="1198747"/>
                </a:lnTo>
                <a:lnTo>
                  <a:pt x="556415" y="1198747"/>
                </a:lnTo>
                <a:lnTo>
                  <a:pt x="556415" y="1221364"/>
                </a:lnTo>
                <a:lnTo>
                  <a:pt x="579032" y="1221364"/>
                </a:lnTo>
                <a:lnTo>
                  <a:pt x="579032" y="1198747"/>
                </a:lnTo>
                <a:lnTo>
                  <a:pt x="601649" y="1198747"/>
                </a:lnTo>
                <a:lnTo>
                  <a:pt x="646888" y="1221364"/>
                </a:lnTo>
                <a:lnTo>
                  <a:pt x="669505" y="1266598"/>
                </a:lnTo>
                <a:lnTo>
                  <a:pt x="714740" y="1266598"/>
                </a:lnTo>
                <a:lnTo>
                  <a:pt x="714740" y="1221364"/>
                </a:lnTo>
                <a:lnTo>
                  <a:pt x="669505" y="1198747"/>
                </a:lnTo>
                <a:lnTo>
                  <a:pt x="646888" y="1198747"/>
                </a:lnTo>
                <a:lnTo>
                  <a:pt x="601649" y="1198747"/>
                </a:lnTo>
                <a:lnTo>
                  <a:pt x="601649" y="1153508"/>
                </a:lnTo>
                <a:lnTo>
                  <a:pt x="579032" y="1130891"/>
                </a:lnTo>
                <a:lnTo>
                  <a:pt x="579032" y="1153508"/>
                </a:lnTo>
                <a:lnTo>
                  <a:pt x="556415" y="1153508"/>
                </a:lnTo>
                <a:lnTo>
                  <a:pt x="511181" y="1130891"/>
                </a:lnTo>
                <a:lnTo>
                  <a:pt x="488564" y="1085657"/>
                </a:lnTo>
                <a:lnTo>
                  <a:pt x="443325" y="1085657"/>
                </a:lnTo>
                <a:lnTo>
                  <a:pt x="443325" y="1063040"/>
                </a:lnTo>
                <a:lnTo>
                  <a:pt x="420708" y="1063040"/>
                </a:lnTo>
                <a:lnTo>
                  <a:pt x="375474" y="1040423"/>
                </a:lnTo>
                <a:lnTo>
                  <a:pt x="352857" y="1040423"/>
                </a:lnTo>
                <a:lnTo>
                  <a:pt x="330235" y="1040423"/>
                </a:lnTo>
                <a:lnTo>
                  <a:pt x="285001" y="1040423"/>
                </a:lnTo>
                <a:lnTo>
                  <a:pt x="262384" y="995184"/>
                </a:lnTo>
                <a:lnTo>
                  <a:pt x="217150" y="1040423"/>
                </a:lnTo>
                <a:lnTo>
                  <a:pt x="194528" y="995184"/>
                </a:lnTo>
                <a:lnTo>
                  <a:pt x="171911" y="972567"/>
                </a:lnTo>
                <a:lnTo>
                  <a:pt x="126677" y="972567"/>
                </a:lnTo>
                <a:lnTo>
                  <a:pt x="104060" y="972567"/>
                </a:lnTo>
                <a:lnTo>
                  <a:pt x="58821" y="972567"/>
                </a:lnTo>
                <a:lnTo>
                  <a:pt x="36204" y="972567"/>
                </a:lnTo>
                <a:lnTo>
                  <a:pt x="36204" y="927333"/>
                </a:lnTo>
                <a:lnTo>
                  <a:pt x="0" y="915265"/>
                </a:lnTo>
                <a:lnTo>
                  <a:pt x="0" y="895685"/>
                </a:lnTo>
                <a:lnTo>
                  <a:pt x="36204" y="859477"/>
                </a:lnTo>
                <a:lnTo>
                  <a:pt x="58821" y="859477"/>
                </a:lnTo>
                <a:lnTo>
                  <a:pt x="36204" y="836860"/>
                </a:lnTo>
                <a:lnTo>
                  <a:pt x="0" y="836860"/>
                </a:lnTo>
                <a:lnTo>
                  <a:pt x="0" y="588063"/>
                </a:lnTo>
                <a:lnTo>
                  <a:pt x="36204" y="588063"/>
                </a:lnTo>
                <a:lnTo>
                  <a:pt x="58821" y="588063"/>
                </a:lnTo>
                <a:lnTo>
                  <a:pt x="104060" y="610680"/>
                </a:lnTo>
                <a:lnTo>
                  <a:pt x="126677" y="610680"/>
                </a:lnTo>
                <a:lnTo>
                  <a:pt x="171911" y="610680"/>
                </a:lnTo>
                <a:lnTo>
                  <a:pt x="194528" y="610680"/>
                </a:lnTo>
                <a:lnTo>
                  <a:pt x="217150" y="610680"/>
                </a:lnTo>
                <a:lnTo>
                  <a:pt x="217150" y="633302"/>
                </a:lnTo>
                <a:lnTo>
                  <a:pt x="262384" y="633302"/>
                </a:lnTo>
                <a:lnTo>
                  <a:pt x="285001" y="633302"/>
                </a:lnTo>
                <a:lnTo>
                  <a:pt x="330235" y="633302"/>
                </a:lnTo>
                <a:lnTo>
                  <a:pt x="352857" y="633302"/>
                </a:lnTo>
                <a:lnTo>
                  <a:pt x="375474" y="633302"/>
                </a:lnTo>
                <a:lnTo>
                  <a:pt x="420708" y="633302"/>
                </a:lnTo>
                <a:lnTo>
                  <a:pt x="443325" y="633302"/>
                </a:lnTo>
                <a:lnTo>
                  <a:pt x="443325" y="678536"/>
                </a:lnTo>
                <a:lnTo>
                  <a:pt x="488564" y="678536"/>
                </a:lnTo>
                <a:lnTo>
                  <a:pt x="511181" y="678536"/>
                </a:lnTo>
                <a:lnTo>
                  <a:pt x="556415" y="678536"/>
                </a:lnTo>
                <a:lnTo>
                  <a:pt x="579032" y="678536"/>
                </a:lnTo>
                <a:lnTo>
                  <a:pt x="556415" y="633302"/>
                </a:lnTo>
                <a:lnTo>
                  <a:pt x="511181" y="633302"/>
                </a:lnTo>
                <a:lnTo>
                  <a:pt x="511181" y="610680"/>
                </a:lnTo>
                <a:lnTo>
                  <a:pt x="488564" y="610680"/>
                </a:lnTo>
                <a:lnTo>
                  <a:pt x="443325" y="610680"/>
                </a:lnTo>
                <a:lnTo>
                  <a:pt x="420708" y="610680"/>
                </a:lnTo>
                <a:lnTo>
                  <a:pt x="375474" y="610680"/>
                </a:lnTo>
                <a:lnTo>
                  <a:pt x="330235" y="610680"/>
                </a:lnTo>
                <a:lnTo>
                  <a:pt x="285001" y="588063"/>
                </a:lnTo>
                <a:lnTo>
                  <a:pt x="262384" y="588063"/>
                </a:lnTo>
                <a:lnTo>
                  <a:pt x="217150" y="588063"/>
                </a:lnTo>
                <a:lnTo>
                  <a:pt x="194528" y="588063"/>
                </a:lnTo>
                <a:lnTo>
                  <a:pt x="171911" y="588063"/>
                </a:lnTo>
                <a:lnTo>
                  <a:pt x="171911" y="542829"/>
                </a:lnTo>
                <a:lnTo>
                  <a:pt x="126677" y="542829"/>
                </a:lnTo>
                <a:lnTo>
                  <a:pt x="58821" y="542829"/>
                </a:lnTo>
                <a:lnTo>
                  <a:pt x="36204" y="520212"/>
                </a:lnTo>
                <a:lnTo>
                  <a:pt x="36204" y="542829"/>
                </a:lnTo>
                <a:lnTo>
                  <a:pt x="0" y="542829"/>
                </a:lnTo>
                <a:lnTo>
                  <a:pt x="0" y="474977"/>
                </a:lnTo>
                <a:lnTo>
                  <a:pt x="58821" y="474977"/>
                </a:lnTo>
                <a:lnTo>
                  <a:pt x="104060" y="520212"/>
                </a:lnTo>
                <a:lnTo>
                  <a:pt x="217150" y="542829"/>
                </a:lnTo>
                <a:lnTo>
                  <a:pt x="285001" y="542829"/>
                </a:lnTo>
                <a:lnTo>
                  <a:pt x="352857" y="542829"/>
                </a:lnTo>
                <a:lnTo>
                  <a:pt x="375474" y="588063"/>
                </a:lnTo>
                <a:lnTo>
                  <a:pt x="420708" y="588063"/>
                </a:lnTo>
                <a:lnTo>
                  <a:pt x="443325" y="588063"/>
                </a:lnTo>
                <a:lnTo>
                  <a:pt x="511181" y="588063"/>
                </a:lnTo>
                <a:lnTo>
                  <a:pt x="556415" y="588063"/>
                </a:lnTo>
                <a:lnTo>
                  <a:pt x="579032" y="610680"/>
                </a:lnTo>
                <a:lnTo>
                  <a:pt x="601649" y="588063"/>
                </a:lnTo>
                <a:lnTo>
                  <a:pt x="646888" y="588063"/>
                </a:lnTo>
                <a:lnTo>
                  <a:pt x="646888" y="610680"/>
                </a:lnTo>
                <a:lnTo>
                  <a:pt x="669505" y="610680"/>
                </a:lnTo>
                <a:lnTo>
                  <a:pt x="646888" y="588063"/>
                </a:lnTo>
                <a:lnTo>
                  <a:pt x="669505" y="588063"/>
                </a:lnTo>
                <a:lnTo>
                  <a:pt x="714740" y="588063"/>
                </a:lnTo>
                <a:lnTo>
                  <a:pt x="737357" y="610680"/>
                </a:lnTo>
                <a:lnTo>
                  <a:pt x="782596" y="588063"/>
                </a:lnTo>
                <a:lnTo>
                  <a:pt x="737357" y="588063"/>
                </a:lnTo>
                <a:lnTo>
                  <a:pt x="737357" y="542829"/>
                </a:lnTo>
                <a:lnTo>
                  <a:pt x="714740" y="542829"/>
                </a:lnTo>
                <a:lnTo>
                  <a:pt x="669505" y="542829"/>
                </a:lnTo>
                <a:lnTo>
                  <a:pt x="601649" y="542829"/>
                </a:lnTo>
                <a:lnTo>
                  <a:pt x="601649" y="520212"/>
                </a:lnTo>
                <a:lnTo>
                  <a:pt x="646888" y="520212"/>
                </a:lnTo>
                <a:lnTo>
                  <a:pt x="669505" y="520212"/>
                </a:lnTo>
                <a:lnTo>
                  <a:pt x="714740" y="520212"/>
                </a:lnTo>
                <a:lnTo>
                  <a:pt x="737357" y="520212"/>
                </a:lnTo>
                <a:lnTo>
                  <a:pt x="782596" y="520212"/>
                </a:lnTo>
                <a:lnTo>
                  <a:pt x="782596" y="474977"/>
                </a:lnTo>
                <a:lnTo>
                  <a:pt x="737357" y="474977"/>
                </a:lnTo>
                <a:lnTo>
                  <a:pt x="782596" y="452356"/>
                </a:lnTo>
                <a:lnTo>
                  <a:pt x="737357" y="407122"/>
                </a:lnTo>
                <a:lnTo>
                  <a:pt x="714740" y="452356"/>
                </a:lnTo>
                <a:lnTo>
                  <a:pt x="714740" y="407122"/>
                </a:lnTo>
                <a:lnTo>
                  <a:pt x="714740" y="384504"/>
                </a:lnTo>
                <a:lnTo>
                  <a:pt x="669505" y="384504"/>
                </a:lnTo>
                <a:lnTo>
                  <a:pt x="646888" y="384504"/>
                </a:lnTo>
                <a:lnTo>
                  <a:pt x="601649" y="384504"/>
                </a:lnTo>
                <a:lnTo>
                  <a:pt x="556415" y="384504"/>
                </a:lnTo>
                <a:lnTo>
                  <a:pt x="511181" y="407122"/>
                </a:lnTo>
                <a:lnTo>
                  <a:pt x="488564" y="407122"/>
                </a:lnTo>
                <a:lnTo>
                  <a:pt x="443325" y="384504"/>
                </a:lnTo>
                <a:lnTo>
                  <a:pt x="488564" y="384504"/>
                </a:lnTo>
                <a:lnTo>
                  <a:pt x="511181" y="361887"/>
                </a:lnTo>
                <a:lnTo>
                  <a:pt x="579032" y="361887"/>
                </a:lnTo>
                <a:lnTo>
                  <a:pt x="714740" y="361887"/>
                </a:lnTo>
                <a:lnTo>
                  <a:pt x="827830" y="361887"/>
                </a:lnTo>
                <a:lnTo>
                  <a:pt x="963537" y="361887"/>
                </a:lnTo>
                <a:lnTo>
                  <a:pt x="1099244" y="384504"/>
                </a:lnTo>
                <a:lnTo>
                  <a:pt x="1167100" y="384504"/>
                </a:lnTo>
                <a:lnTo>
                  <a:pt x="1167100" y="316649"/>
                </a:lnTo>
                <a:lnTo>
                  <a:pt x="1121861" y="316649"/>
                </a:lnTo>
                <a:lnTo>
                  <a:pt x="1099244" y="316649"/>
                </a:lnTo>
                <a:lnTo>
                  <a:pt x="1054010" y="316649"/>
                </a:lnTo>
                <a:lnTo>
                  <a:pt x="1054010" y="294032"/>
                </a:lnTo>
                <a:lnTo>
                  <a:pt x="1099244" y="294032"/>
                </a:lnTo>
                <a:lnTo>
                  <a:pt x="1121861" y="294032"/>
                </a:lnTo>
                <a:lnTo>
                  <a:pt x="1189717" y="316649"/>
                </a:lnTo>
                <a:lnTo>
                  <a:pt x="1234951" y="294032"/>
                </a:lnTo>
                <a:lnTo>
                  <a:pt x="1257568" y="316649"/>
                </a:lnTo>
                <a:lnTo>
                  <a:pt x="1280185" y="316649"/>
                </a:lnTo>
                <a:lnTo>
                  <a:pt x="1348041" y="316649"/>
                </a:lnTo>
                <a:lnTo>
                  <a:pt x="1415892" y="361887"/>
                </a:lnTo>
                <a:lnTo>
                  <a:pt x="1438514" y="361887"/>
                </a:lnTo>
                <a:lnTo>
                  <a:pt x="1483748" y="384504"/>
                </a:lnTo>
                <a:lnTo>
                  <a:pt x="1506365" y="384504"/>
                </a:lnTo>
                <a:lnTo>
                  <a:pt x="1551599" y="384504"/>
                </a:lnTo>
                <a:lnTo>
                  <a:pt x="1574221" y="384504"/>
                </a:lnTo>
                <a:lnTo>
                  <a:pt x="1619455" y="384504"/>
                </a:lnTo>
                <a:lnTo>
                  <a:pt x="1642072" y="384504"/>
                </a:lnTo>
                <a:lnTo>
                  <a:pt x="1664689" y="384504"/>
                </a:lnTo>
                <a:lnTo>
                  <a:pt x="1664689" y="407122"/>
                </a:lnTo>
                <a:lnTo>
                  <a:pt x="1709928" y="407122"/>
                </a:lnTo>
                <a:lnTo>
                  <a:pt x="1709928" y="384504"/>
                </a:lnTo>
                <a:lnTo>
                  <a:pt x="1709928" y="361887"/>
                </a:lnTo>
                <a:lnTo>
                  <a:pt x="1664689" y="361887"/>
                </a:lnTo>
                <a:lnTo>
                  <a:pt x="1642072" y="361887"/>
                </a:lnTo>
                <a:lnTo>
                  <a:pt x="1619455" y="316649"/>
                </a:lnTo>
                <a:lnTo>
                  <a:pt x="1574221" y="294032"/>
                </a:lnTo>
                <a:close/>
                <a:moveTo>
                  <a:pt x="1483743" y="248797"/>
                </a:moveTo>
                <a:lnTo>
                  <a:pt x="1551599" y="294036"/>
                </a:lnTo>
                <a:lnTo>
                  <a:pt x="1551599" y="316658"/>
                </a:lnTo>
                <a:lnTo>
                  <a:pt x="1506365" y="294036"/>
                </a:lnTo>
                <a:close/>
                <a:moveTo>
                  <a:pt x="1280176" y="226171"/>
                </a:moveTo>
                <a:lnTo>
                  <a:pt x="1325415" y="226171"/>
                </a:lnTo>
                <a:lnTo>
                  <a:pt x="1348031" y="248797"/>
                </a:lnTo>
                <a:lnTo>
                  <a:pt x="1325415" y="248797"/>
                </a:lnTo>
                <a:close/>
                <a:moveTo>
                  <a:pt x="1257559" y="226171"/>
                </a:moveTo>
                <a:lnTo>
                  <a:pt x="1280176" y="226171"/>
                </a:lnTo>
                <a:lnTo>
                  <a:pt x="1257559" y="248797"/>
                </a:lnTo>
                <a:close/>
                <a:moveTo>
                  <a:pt x="2049193" y="218638"/>
                </a:moveTo>
                <a:lnTo>
                  <a:pt x="2071811" y="226180"/>
                </a:lnTo>
                <a:lnTo>
                  <a:pt x="2117050" y="248797"/>
                </a:lnTo>
                <a:lnTo>
                  <a:pt x="2094428" y="248797"/>
                </a:lnTo>
                <a:close/>
                <a:moveTo>
                  <a:pt x="2003960" y="203563"/>
                </a:moveTo>
                <a:lnTo>
                  <a:pt x="2026576" y="203563"/>
                </a:lnTo>
                <a:lnTo>
                  <a:pt x="2049193" y="218638"/>
                </a:lnTo>
                <a:close/>
                <a:moveTo>
                  <a:pt x="1348031" y="203563"/>
                </a:moveTo>
                <a:lnTo>
                  <a:pt x="1393270" y="203563"/>
                </a:lnTo>
                <a:lnTo>
                  <a:pt x="1415892" y="226190"/>
                </a:lnTo>
                <a:lnTo>
                  <a:pt x="1393270" y="226190"/>
                </a:lnTo>
                <a:lnTo>
                  <a:pt x="1348031" y="226190"/>
                </a:lnTo>
                <a:close/>
                <a:moveTo>
                  <a:pt x="1642072" y="158324"/>
                </a:moveTo>
                <a:lnTo>
                  <a:pt x="1709928" y="158324"/>
                </a:lnTo>
                <a:lnTo>
                  <a:pt x="1777780" y="203563"/>
                </a:lnTo>
                <a:lnTo>
                  <a:pt x="1800396" y="226180"/>
                </a:lnTo>
                <a:lnTo>
                  <a:pt x="1868252" y="248797"/>
                </a:lnTo>
                <a:lnTo>
                  <a:pt x="1845635" y="248797"/>
                </a:lnTo>
                <a:lnTo>
                  <a:pt x="1800396" y="248797"/>
                </a:lnTo>
                <a:lnTo>
                  <a:pt x="1777780" y="248797"/>
                </a:lnTo>
                <a:lnTo>
                  <a:pt x="1732545" y="248797"/>
                </a:lnTo>
                <a:lnTo>
                  <a:pt x="1709928" y="226180"/>
                </a:lnTo>
                <a:lnTo>
                  <a:pt x="1664689" y="203563"/>
                </a:lnTo>
                <a:close/>
                <a:moveTo>
                  <a:pt x="1280181" y="158324"/>
                </a:moveTo>
                <a:lnTo>
                  <a:pt x="1280181" y="203559"/>
                </a:lnTo>
                <a:lnTo>
                  <a:pt x="1257559" y="203559"/>
                </a:lnTo>
                <a:close/>
                <a:moveTo>
                  <a:pt x="873064" y="158324"/>
                </a:moveTo>
                <a:lnTo>
                  <a:pt x="940920" y="158324"/>
                </a:lnTo>
                <a:lnTo>
                  <a:pt x="963537" y="203559"/>
                </a:lnTo>
                <a:close/>
                <a:moveTo>
                  <a:pt x="1845635" y="135707"/>
                </a:moveTo>
                <a:lnTo>
                  <a:pt x="1890869" y="158324"/>
                </a:lnTo>
                <a:lnTo>
                  <a:pt x="1958721" y="203563"/>
                </a:lnTo>
                <a:lnTo>
                  <a:pt x="1890869" y="203563"/>
                </a:lnTo>
                <a:close/>
                <a:moveTo>
                  <a:pt x="1031378" y="67856"/>
                </a:moveTo>
                <a:lnTo>
                  <a:pt x="1054005" y="67856"/>
                </a:lnTo>
                <a:lnTo>
                  <a:pt x="1054005" y="90483"/>
                </a:lnTo>
                <a:lnTo>
                  <a:pt x="1031378" y="90483"/>
                </a:lnTo>
                <a:close/>
                <a:moveTo>
                  <a:pt x="1619455" y="22617"/>
                </a:moveTo>
                <a:lnTo>
                  <a:pt x="1642072" y="22617"/>
                </a:lnTo>
                <a:lnTo>
                  <a:pt x="1732545" y="67856"/>
                </a:lnTo>
                <a:lnTo>
                  <a:pt x="1800396" y="90473"/>
                </a:lnTo>
                <a:lnTo>
                  <a:pt x="1845635" y="135707"/>
                </a:lnTo>
                <a:lnTo>
                  <a:pt x="1777780" y="90473"/>
                </a:lnTo>
                <a:lnTo>
                  <a:pt x="1709928" y="67856"/>
                </a:lnTo>
                <a:close/>
                <a:moveTo>
                  <a:pt x="1551599" y="0"/>
                </a:moveTo>
                <a:lnTo>
                  <a:pt x="1574221" y="0"/>
                </a:lnTo>
                <a:lnTo>
                  <a:pt x="1619455" y="0"/>
                </a:lnTo>
                <a:lnTo>
                  <a:pt x="1619455" y="22617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0C21C9D-8C6A-6D8A-549B-F51E16D20FB5}"/>
              </a:ext>
            </a:extLst>
          </p:cNvPr>
          <p:cNvSpPr/>
          <p:nvPr/>
        </p:nvSpPr>
        <p:spPr>
          <a:xfrm>
            <a:off x="3425235" y="2833034"/>
            <a:ext cx="5274266" cy="595966"/>
          </a:xfrm>
          <a:prstGeom prst="roundRect">
            <a:avLst>
              <a:gd name="adj" fmla="val 50000"/>
            </a:avLst>
          </a:prstGeom>
          <a:solidFill>
            <a:srgbClr val="145389"/>
          </a:solidFill>
          <a:ln w="25400">
            <a:noFill/>
          </a:ln>
          <a:effectLst>
            <a:outerShdw blurRad="355600" dist="38100" dir="2700000" algn="tl" rotWithShape="0">
              <a:srgbClr val="14538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4739321" y="2887484"/>
            <a:ext cx="27133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下一步计划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95E1FAF-5E8B-56A9-C9DC-B4A33C673DB7}"/>
              </a:ext>
            </a:extLst>
          </p:cNvPr>
          <p:cNvSpPr txBox="1"/>
          <p:nvPr/>
        </p:nvSpPr>
        <p:spPr>
          <a:xfrm>
            <a:off x="3657600" y="3710905"/>
            <a:ext cx="48768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55F7E4C-47D7-451B-F4C3-158A2EDDD5EB}"/>
              </a:ext>
            </a:extLst>
          </p:cNvPr>
          <p:cNvSpPr>
            <a:spLocks/>
          </p:cNvSpPr>
          <p:nvPr/>
        </p:nvSpPr>
        <p:spPr bwMode="auto">
          <a:xfrm rot="10800000">
            <a:off x="9017000" y="0"/>
            <a:ext cx="3051423" cy="1085120"/>
          </a:xfrm>
          <a:custGeom>
            <a:avLst/>
            <a:gdLst>
              <a:gd name="connsiteX0" fmla="*/ 1026374 w 2199374"/>
              <a:gd name="connsiteY0" fmla="*/ 12218 h 782122"/>
              <a:gd name="connsiteX1" fmla="*/ 989717 w 2199374"/>
              <a:gd name="connsiteY1" fmla="*/ 0 h 782122"/>
              <a:gd name="connsiteX2" fmla="*/ 1001938 w 2199374"/>
              <a:gd name="connsiteY2" fmla="*/ 0 h 782122"/>
              <a:gd name="connsiteX3" fmla="*/ 1026374 w 2199374"/>
              <a:gd name="connsiteY3" fmla="*/ 0 h 782122"/>
              <a:gd name="connsiteX4" fmla="*/ 720904 w 2199374"/>
              <a:gd name="connsiteY4" fmla="*/ 48881 h 782122"/>
              <a:gd name="connsiteX5" fmla="*/ 708680 w 2199374"/>
              <a:gd name="connsiteY5" fmla="*/ 48881 h 782122"/>
              <a:gd name="connsiteX6" fmla="*/ 708680 w 2199374"/>
              <a:gd name="connsiteY6" fmla="*/ 36657 h 782122"/>
              <a:gd name="connsiteX7" fmla="*/ 720904 w 2199374"/>
              <a:gd name="connsiteY7" fmla="*/ 36657 h 782122"/>
              <a:gd name="connsiteX8" fmla="*/ 1148563 w 2199374"/>
              <a:gd name="connsiteY8" fmla="*/ 73312 h 782122"/>
              <a:gd name="connsiteX9" fmla="*/ 1111905 w 2199374"/>
              <a:gd name="connsiteY9" fmla="*/ 48876 h 782122"/>
              <a:gd name="connsiteX10" fmla="*/ 1075250 w 2199374"/>
              <a:gd name="connsiteY10" fmla="*/ 36657 h 782122"/>
              <a:gd name="connsiteX11" fmla="*/ 1026374 w 2199374"/>
              <a:gd name="connsiteY11" fmla="*/ 12218 h 782122"/>
              <a:gd name="connsiteX12" fmla="*/ 1038593 w 2199374"/>
              <a:gd name="connsiteY12" fmla="*/ 12218 h 782122"/>
              <a:gd name="connsiteX13" fmla="*/ 1087468 w 2199374"/>
              <a:gd name="connsiteY13" fmla="*/ 36657 h 782122"/>
              <a:gd name="connsiteX14" fmla="*/ 1124123 w 2199374"/>
              <a:gd name="connsiteY14" fmla="*/ 48876 h 782122"/>
              <a:gd name="connsiteX15" fmla="*/ 672030 w 2199374"/>
              <a:gd name="connsiteY15" fmla="*/ 109967 h 782122"/>
              <a:gd name="connsiteX16" fmla="*/ 623155 w 2199374"/>
              <a:gd name="connsiteY16" fmla="*/ 85531 h 782122"/>
              <a:gd name="connsiteX17" fmla="*/ 659812 w 2199374"/>
              <a:gd name="connsiteY17" fmla="*/ 85531 h 782122"/>
              <a:gd name="connsiteX18" fmla="*/ 843089 w 2199374"/>
              <a:gd name="connsiteY18" fmla="*/ 109967 h 782122"/>
              <a:gd name="connsiteX19" fmla="*/ 830868 w 2199374"/>
              <a:gd name="connsiteY19" fmla="*/ 109967 h 782122"/>
              <a:gd name="connsiteX20" fmla="*/ 843089 w 2199374"/>
              <a:gd name="connsiteY20" fmla="*/ 85531 h 782122"/>
              <a:gd name="connsiteX21" fmla="*/ 1209654 w 2199374"/>
              <a:gd name="connsiteY21" fmla="*/ 109970 h 782122"/>
              <a:gd name="connsiteX22" fmla="*/ 1172999 w 2199374"/>
              <a:gd name="connsiteY22" fmla="*/ 109970 h 782122"/>
              <a:gd name="connsiteX23" fmla="*/ 1148563 w 2199374"/>
              <a:gd name="connsiteY23" fmla="*/ 73312 h 782122"/>
              <a:gd name="connsiteX24" fmla="*/ 1172999 w 2199374"/>
              <a:gd name="connsiteY24" fmla="*/ 85531 h 782122"/>
              <a:gd name="connsiteX25" fmla="*/ 1258530 w 2199374"/>
              <a:gd name="connsiteY25" fmla="*/ 118114 h 782122"/>
              <a:gd name="connsiteX26" fmla="*/ 1234093 w 2199374"/>
              <a:gd name="connsiteY26" fmla="*/ 109970 h 782122"/>
              <a:gd name="connsiteX27" fmla="*/ 1246312 w 2199374"/>
              <a:gd name="connsiteY27" fmla="*/ 109970 h 782122"/>
              <a:gd name="connsiteX28" fmla="*/ 916404 w 2199374"/>
              <a:gd name="connsiteY28" fmla="*/ 122193 h 782122"/>
              <a:gd name="connsiteX29" fmla="*/ 904184 w 2199374"/>
              <a:gd name="connsiteY29" fmla="*/ 122193 h 782122"/>
              <a:gd name="connsiteX30" fmla="*/ 879744 w 2199374"/>
              <a:gd name="connsiteY30" fmla="*/ 122193 h 782122"/>
              <a:gd name="connsiteX31" fmla="*/ 879744 w 2199374"/>
              <a:gd name="connsiteY31" fmla="*/ 109970 h 782122"/>
              <a:gd name="connsiteX32" fmla="*/ 904184 w 2199374"/>
              <a:gd name="connsiteY32" fmla="*/ 109970 h 782122"/>
              <a:gd name="connsiteX33" fmla="*/ 830868 w 2199374"/>
              <a:gd name="connsiteY33" fmla="*/ 134406 h 782122"/>
              <a:gd name="connsiteX34" fmla="*/ 830868 w 2199374"/>
              <a:gd name="connsiteY34" fmla="*/ 122183 h 782122"/>
              <a:gd name="connsiteX35" fmla="*/ 843087 w 2199374"/>
              <a:gd name="connsiteY35" fmla="*/ 122183 h 782122"/>
              <a:gd name="connsiteX36" fmla="*/ 879744 w 2199374"/>
              <a:gd name="connsiteY36" fmla="*/ 134406 h 782122"/>
              <a:gd name="connsiteX37" fmla="*/ 867526 w 2199374"/>
              <a:gd name="connsiteY37" fmla="*/ 134406 h 782122"/>
              <a:gd name="connsiteX38" fmla="*/ 843087 w 2199374"/>
              <a:gd name="connsiteY38" fmla="*/ 122183 h 782122"/>
              <a:gd name="connsiteX39" fmla="*/ 867526 w 2199374"/>
              <a:gd name="connsiteY39" fmla="*/ 122183 h 782122"/>
              <a:gd name="connsiteX40" fmla="*/ 1160781 w 2199374"/>
              <a:gd name="connsiteY40" fmla="*/ 134407 h 782122"/>
              <a:gd name="connsiteX41" fmla="*/ 1148563 w 2199374"/>
              <a:gd name="connsiteY41" fmla="*/ 134407 h 782122"/>
              <a:gd name="connsiteX42" fmla="*/ 1124123 w 2199374"/>
              <a:gd name="connsiteY42" fmla="*/ 134406 h 782122"/>
              <a:gd name="connsiteX43" fmla="*/ 1111905 w 2199374"/>
              <a:gd name="connsiteY43" fmla="*/ 134406 h 782122"/>
              <a:gd name="connsiteX44" fmla="*/ 1087468 w 2199374"/>
              <a:gd name="connsiteY44" fmla="*/ 134406 h 782122"/>
              <a:gd name="connsiteX45" fmla="*/ 1075250 w 2199374"/>
              <a:gd name="connsiteY45" fmla="*/ 122188 h 782122"/>
              <a:gd name="connsiteX46" fmla="*/ 1050811 w 2199374"/>
              <a:gd name="connsiteY46" fmla="*/ 109970 h 782122"/>
              <a:gd name="connsiteX47" fmla="*/ 1038593 w 2199374"/>
              <a:gd name="connsiteY47" fmla="*/ 85531 h 782122"/>
              <a:gd name="connsiteX48" fmla="*/ 1075250 w 2199374"/>
              <a:gd name="connsiteY48" fmla="*/ 85531 h 782122"/>
              <a:gd name="connsiteX49" fmla="*/ 1111905 w 2199374"/>
              <a:gd name="connsiteY49" fmla="*/ 109970 h 782122"/>
              <a:gd name="connsiteX50" fmla="*/ 1124123 w 2199374"/>
              <a:gd name="connsiteY50" fmla="*/ 122188 h 782122"/>
              <a:gd name="connsiteX51" fmla="*/ 1295188 w 2199374"/>
              <a:gd name="connsiteY51" fmla="*/ 134407 h 782122"/>
              <a:gd name="connsiteX52" fmla="*/ 1282967 w 2199374"/>
              <a:gd name="connsiteY52" fmla="*/ 134407 h 782122"/>
              <a:gd name="connsiteX53" fmla="*/ 1258530 w 2199374"/>
              <a:gd name="connsiteY53" fmla="*/ 118114 h 782122"/>
              <a:gd name="connsiteX54" fmla="*/ 1270748 w 2199374"/>
              <a:gd name="connsiteY54" fmla="*/ 122188 h 782122"/>
              <a:gd name="connsiteX55" fmla="*/ 989717 w 2199374"/>
              <a:gd name="connsiteY55" fmla="*/ 171066 h 782122"/>
              <a:gd name="connsiteX56" fmla="*/ 965280 w 2199374"/>
              <a:gd name="connsiteY56" fmla="*/ 158846 h 782122"/>
              <a:gd name="connsiteX57" fmla="*/ 953059 w 2199374"/>
              <a:gd name="connsiteY57" fmla="*/ 134406 h 782122"/>
              <a:gd name="connsiteX58" fmla="*/ 989717 w 2199374"/>
              <a:gd name="connsiteY58" fmla="*/ 158846 h 782122"/>
              <a:gd name="connsiteX59" fmla="*/ 29325 w 2199374"/>
              <a:gd name="connsiteY59" fmla="*/ 175948 h 782122"/>
              <a:gd name="connsiteX60" fmla="*/ 12218 w 2199374"/>
              <a:gd name="connsiteY60" fmla="*/ 171059 h 782122"/>
              <a:gd name="connsiteX61" fmla="*/ 24437 w 2199374"/>
              <a:gd name="connsiteY61" fmla="*/ 171059 h 782122"/>
              <a:gd name="connsiteX62" fmla="*/ 1209654 w 2199374"/>
              <a:gd name="connsiteY62" fmla="*/ 195501 h 782122"/>
              <a:gd name="connsiteX63" fmla="*/ 1197436 w 2199374"/>
              <a:gd name="connsiteY63" fmla="*/ 171061 h 782122"/>
              <a:gd name="connsiteX64" fmla="*/ 1172999 w 2199374"/>
              <a:gd name="connsiteY64" fmla="*/ 171061 h 782122"/>
              <a:gd name="connsiteX65" fmla="*/ 1172999 w 2199374"/>
              <a:gd name="connsiteY65" fmla="*/ 158843 h 782122"/>
              <a:gd name="connsiteX66" fmla="*/ 1172999 w 2199374"/>
              <a:gd name="connsiteY66" fmla="*/ 134407 h 782122"/>
              <a:gd name="connsiteX67" fmla="*/ 1197436 w 2199374"/>
              <a:gd name="connsiteY67" fmla="*/ 134407 h 782122"/>
              <a:gd name="connsiteX68" fmla="*/ 1209654 w 2199374"/>
              <a:gd name="connsiteY68" fmla="*/ 158843 h 782122"/>
              <a:gd name="connsiteX69" fmla="*/ 1234093 w 2199374"/>
              <a:gd name="connsiteY69" fmla="*/ 171061 h 782122"/>
              <a:gd name="connsiteX70" fmla="*/ 1209654 w 2199374"/>
              <a:gd name="connsiteY70" fmla="*/ 171061 h 782122"/>
              <a:gd name="connsiteX71" fmla="*/ 1209654 w 2199374"/>
              <a:gd name="connsiteY71" fmla="*/ 195496 h 782122"/>
              <a:gd name="connsiteX72" fmla="*/ 183282 w 2199374"/>
              <a:gd name="connsiteY72" fmla="*/ 207719 h 782122"/>
              <a:gd name="connsiteX73" fmla="*/ 171062 w 2199374"/>
              <a:gd name="connsiteY73" fmla="*/ 207719 h 782122"/>
              <a:gd name="connsiteX74" fmla="*/ 146625 w 2199374"/>
              <a:gd name="connsiteY74" fmla="*/ 207719 h 782122"/>
              <a:gd name="connsiteX75" fmla="*/ 134407 w 2199374"/>
              <a:gd name="connsiteY75" fmla="*/ 207719 h 782122"/>
              <a:gd name="connsiteX76" fmla="*/ 122188 w 2199374"/>
              <a:gd name="connsiteY76" fmla="*/ 207719 h 782122"/>
              <a:gd name="connsiteX77" fmla="*/ 97749 w 2199374"/>
              <a:gd name="connsiteY77" fmla="*/ 207719 h 782122"/>
              <a:gd name="connsiteX78" fmla="*/ 85531 w 2199374"/>
              <a:gd name="connsiteY78" fmla="*/ 195498 h 782122"/>
              <a:gd name="connsiteX79" fmla="*/ 61094 w 2199374"/>
              <a:gd name="connsiteY79" fmla="*/ 195498 h 782122"/>
              <a:gd name="connsiteX80" fmla="*/ 48876 w 2199374"/>
              <a:gd name="connsiteY80" fmla="*/ 195498 h 782122"/>
              <a:gd name="connsiteX81" fmla="*/ 29325 w 2199374"/>
              <a:gd name="connsiteY81" fmla="*/ 175948 h 782122"/>
              <a:gd name="connsiteX82" fmla="*/ 97749 w 2199374"/>
              <a:gd name="connsiteY82" fmla="*/ 195498 h 782122"/>
              <a:gd name="connsiteX83" fmla="*/ 134407 w 2199374"/>
              <a:gd name="connsiteY83" fmla="*/ 195498 h 782122"/>
              <a:gd name="connsiteX84" fmla="*/ 268808 w 2199374"/>
              <a:gd name="connsiteY84" fmla="*/ 219937 h 782122"/>
              <a:gd name="connsiteX85" fmla="*/ 256590 w 2199374"/>
              <a:gd name="connsiteY85" fmla="*/ 219937 h 782122"/>
              <a:gd name="connsiteX86" fmla="*/ 244369 w 2199374"/>
              <a:gd name="connsiteY86" fmla="*/ 219937 h 782122"/>
              <a:gd name="connsiteX87" fmla="*/ 219932 w 2199374"/>
              <a:gd name="connsiteY87" fmla="*/ 219937 h 782122"/>
              <a:gd name="connsiteX88" fmla="*/ 219932 w 2199374"/>
              <a:gd name="connsiteY88" fmla="*/ 207719 h 782122"/>
              <a:gd name="connsiteX89" fmla="*/ 244369 w 2199374"/>
              <a:gd name="connsiteY89" fmla="*/ 207719 h 782122"/>
              <a:gd name="connsiteX90" fmla="*/ 293245 w 2199374"/>
              <a:gd name="connsiteY90" fmla="*/ 244376 h 782122"/>
              <a:gd name="connsiteX91" fmla="*/ 268808 w 2199374"/>
              <a:gd name="connsiteY91" fmla="*/ 244376 h 782122"/>
              <a:gd name="connsiteX92" fmla="*/ 268808 w 2199374"/>
              <a:gd name="connsiteY92" fmla="*/ 219937 h 782122"/>
              <a:gd name="connsiteX93" fmla="*/ 305466 w 2199374"/>
              <a:gd name="connsiteY93" fmla="*/ 219937 h 782122"/>
              <a:gd name="connsiteX94" fmla="*/ 342120 w 2199374"/>
              <a:gd name="connsiteY94" fmla="*/ 244376 h 782122"/>
              <a:gd name="connsiteX95" fmla="*/ 329902 w 2199374"/>
              <a:gd name="connsiteY95" fmla="*/ 244376 h 782122"/>
              <a:gd name="connsiteX96" fmla="*/ 305466 w 2199374"/>
              <a:gd name="connsiteY96" fmla="*/ 244376 h 782122"/>
              <a:gd name="connsiteX97" fmla="*/ 305466 w 2199374"/>
              <a:gd name="connsiteY97" fmla="*/ 219937 h 782122"/>
              <a:gd name="connsiteX98" fmla="*/ 329902 w 2199374"/>
              <a:gd name="connsiteY98" fmla="*/ 219937 h 782122"/>
              <a:gd name="connsiteX99" fmla="*/ 342120 w 2199374"/>
              <a:gd name="connsiteY99" fmla="*/ 219937 h 782122"/>
              <a:gd name="connsiteX100" fmla="*/ 378778 w 2199374"/>
              <a:gd name="connsiteY100" fmla="*/ 256595 h 782122"/>
              <a:gd name="connsiteX101" fmla="*/ 354341 w 2199374"/>
              <a:gd name="connsiteY101" fmla="*/ 256595 h 782122"/>
              <a:gd name="connsiteX102" fmla="*/ 342120 w 2199374"/>
              <a:gd name="connsiteY102" fmla="*/ 256595 h 782122"/>
              <a:gd name="connsiteX103" fmla="*/ 342120 w 2199374"/>
              <a:gd name="connsiteY103" fmla="*/ 244376 h 782122"/>
              <a:gd name="connsiteX104" fmla="*/ 354341 w 2199374"/>
              <a:gd name="connsiteY104" fmla="*/ 219937 h 782122"/>
              <a:gd name="connsiteX105" fmla="*/ 378778 w 2199374"/>
              <a:gd name="connsiteY105" fmla="*/ 219937 h 782122"/>
              <a:gd name="connsiteX106" fmla="*/ 378778 w 2199374"/>
              <a:gd name="connsiteY106" fmla="*/ 244376 h 782122"/>
              <a:gd name="connsiteX107" fmla="*/ 390996 w 2199374"/>
              <a:gd name="connsiteY107" fmla="*/ 256595 h 782122"/>
              <a:gd name="connsiteX108" fmla="*/ 378778 w 2199374"/>
              <a:gd name="connsiteY108" fmla="*/ 244376 h 782122"/>
              <a:gd name="connsiteX109" fmla="*/ 390996 w 2199374"/>
              <a:gd name="connsiteY109" fmla="*/ 244376 h 782122"/>
              <a:gd name="connsiteX110" fmla="*/ 427654 w 2199374"/>
              <a:gd name="connsiteY110" fmla="*/ 256595 h 782122"/>
              <a:gd name="connsiteX111" fmla="*/ 415436 w 2199374"/>
              <a:gd name="connsiteY111" fmla="*/ 256595 h 782122"/>
              <a:gd name="connsiteX112" fmla="*/ 390996 w 2199374"/>
              <a:gd name="connsiteY112" fmla="*/ 256595 h 782122"/>
              <a:gd name="connsiteX113" fmla="*/ 415436 w 2199374"/>
              <a:gd name="connsiteY113" fmla="*/ 244376 h 782122"/>
              <a:gd name="connsiteX114" fmla="*/ 464311 w 2199374"/>
              <a:gd name="connsiteY114" fmla="*/ 256595 h 782122"/>
              <a:gd name="connsiteX115" fmla="*/ 452093 w 2199374"/>
              <a:gd name="connsiteY115" fmla="*/ 256595 h 782122"/>
              <a:gd name="connsiteX116" fmla="*/ 452093 w 2199374"/>
              <a:gd name="connsiteY116" fmla="*/ 244374 h 782122"/>
              <a:gd name="connsiteX117" fmla="*/ 476530 w 2199374"/>
              <a:gd name="connsiteY117" fmla="*/ 281031 h 782122"/>
              <a:gd name="connsiteX118" fmla="*/ 464311 w 2199374"/>
              <a:gd name="connsiteY118" fmla="*/ 281031 h 782122"/>
              <a:gd name="connsiteX119" fmla="*/ 464311 w 2199374"/>
              <a:gd name="connsiteY119" fmla="*/ 256595 h 782122"/>
              <a:gd name="connsiteX120" fmla="*/ 476530 w 2199374"/>
              <a:gd name="connsiteY120" fmla="*/ 256595 h 782122"/>
              <a:gd name="connsiteX121" fmla="*/ 61094 w 2199374"/>
              <a:gd name="connsiteY121" fmla="*/ 562063 h 782122"/>
              <a:gd name="connsiteX122" fmla="*/ 48876 w 2199374"/>
              <a:gd name="connsiteY122" fmla="*/ 562063 h 782122"/>
              <a:gd name="connsiteX123" fmla="*/ 24437 w 2199374"/>
              <a:gd name="connsiteY123" fmla="*/ 562063 h 782122"/>
              <a:gd name="connsiteX124" fmla="*/ 12218 w 2199374"/>
              <a:gd name="connsiteY124" fmla="*/ 537624 h 782122"/>
              <a:gd name="connsiteX125" fmla="*/ 12218 w 2199374"/>
              <a:gd name="connsiteY125" fmla="*/ 525405 h 782122"/>
              <a:gd name="connsiteX126" fmla="*/ 24437 w 2199374"/>
              <a:gd name="connsiteY126" fmla="*/ 525405 h 782122"/>
              <a:gd name="connsiteX127" fmla="*/ 24437 w 2199374"/>
              <a:gd name="connsiteY127" fmla="*/ 537624 h 782122"/>
              <a:gd name="connsiteX128" fmla="*/ 48876 w 2199374"/>
              <a:gd name="connsiteY128" fmla="*/ 537624 h 782122"/>
              <a:gd name="connsiteX129" fmla="*/ 61094 w 2199374"/>
              <a:gd name="connsiteY129" fmla="*/ 537624 h 782122"/>
              <a:gd name="connsiteX130" fmla="*/ 134407 w 2199374"/>
              <a:gd name="connsiteY130" fmla="*/ 574281 h 782122"/>
              <a:gd name="connsiteX131" fmla="*/ 122188 w 2199374"/>
              <a:gd name="connsiteY131" fmla="*/ 574281 h 782122"/>
              <a:gd name="connsiteX132" fmla="*/ 97749 w 2199374"/>
              <a:gd name="connsiteY132" fmla="*/ 574281 h 782122"/>
              <a:gd name="connsiteX133" fmla="*/ 85531 w 2199374"/>
              <a:gd name="connsiteY133" fmla="*/ 562063 h 782122"/>
              <a:gd name="connsiteX134" fmla="*/ 97749 w 2199374"/>
              <a:gd name="connsiteY134" fmla="*/ 562063 h 782122"/>
              <a:gd name="connsiteX135" fmla="*/ 122188 w 2199374"/>
              <a:gd name="connsiteY135" fmla="*/ 562063 h 782122"/>
              <a:gd name="connsiteX136" fmla="*/ 268813 w 2199374"/>
              <a:gd name="connsiteY136" fmla="*/ 733124 h 782122"/>
              <a:gd name="connsiteX137" fmla="*/ 256592 w 2199374"/>
              <a:gd name="connsiteY137" fmla="*/ 733124 h 782122"/>
              <a:gd name="connsiteX138" fmla="*/ 256592 w 2199374"/>
              <a:gd name="connsiteY138" fmla="*/ 708685 h 782122"/>
              <a:gd name="connsiteX139" fmla="*/ 244374 w 2199374"/>
              <a:gd name="connsiteY139" fmla="*/ 708685 h 782122"/>
              <a:gd name="connsiteX140" fmla="*/ 219937 w 2199374"/>
              <a:gd name="connsiteY140" fmla="*/ 708685 h 782122"/>
              <a:gd name="connsiteX141" fmla="*/ 207719 w 2199374"/>
              <a:gd name="connsiteY141" fmla="*/ 708685 h 782122"/>
              <a:gd name="connsiteX142" fmla="*/ 183280 w 2199374"/>
              <a:gd name="connsiteY142" fmla="*/ 708685 h 782122"/>
              <a:gd name="connsiteX143" fmla="*/ 183280 w 2199374"/>
              <a:gd name="connsiteY143" fmla="*/ 696467 h 782122"/>
              <a:gd name="connsiteX144" fmla="*/ 207719 w 2199374"/>
              <a:gd name="connsiteY144" fmla="*/ 696467 h 782122"/>
              <a:gd name="connsiteX145" fmla="*/ 219937 w 2199374"/>
              <a:gd name="connsiteY145" fmla="*/ 696467 h 782122"/>
              <a:gd name="connsiteX146" fmla="*/ 244374 w 2199374"/>
              <a:gd name="connsiteY146" fmla="*/ 696467 h 782122"/>
              <a:gd name="connsiteX147" fmla="*/ 256592 w 2199374"/>
              <a:gd name="connsiteY147" fmla="*/ 696467 h 782122"/>
              <a:gd name="connsiteX148" fmla="*/ 293250 w 2199374"/>
              <a:gd name="connsiteY148" fmla="*/ 708685 h 782122"/>
              <a:gd name="connsiteX149" fmla="*/ 268813 w 2199374"/>
              <a:gd name="connsiteY149" fmla="*/ 708685 h 782122"/>
              <a:gd name="connsiteX150" fmla="*/ 2199374 w 2199374"/>
              <a:gd name="connsiteY150" fmla="*/ 782122 h 782122"/>
              <a:gd name="connsiteX151" fmla="*/ 598718 w 2199374"/>
              <a:gd name="connsiteY151" fmla="*/ 782122 h 782122"/>
              <a:gd name="connsiteX152" fmla="*/ 598718 w 2199374"/>
              <a:gd name="connsiteY152" fmla="*/ 781998 h 782122"/>
              <a:gd name="connsiteX153" fmla="*/ 586500 w 2199374"/>
              <a:gd name="connsiteY153" fmla="*/ 781998 h 782122"/>
              <a:gd name="connsiteX154" fmla="*/ 574281 w 2199374"/>
              <a:gd name="connsiteY154" fmla="*/ 781998 h 782122"/>
              <a:gd name="connsiteX155" fmla="*/ 574032 w 2199374"/>
              <a:gd name="connsiteY155" fmla="*/ 782122 h 782122"/>
              <a:gd name="connsiteX156" fmla="*/ 537624 w 2199374"/>
              <a:gd name="connsiteY156" fmla="*/ 782122 h 782122"/>
              <a:gd name="connsiteX157" fmla="*/ 537624 w 2199374"/>
              <a:gd name="connsiteY157" fmla="*/ 781998 h 782122"/>
              <a:gd name="connsiteX158" fmla="*/ 513187 w 2199374"/>
              <a:gd name="connsiteY158" fmla="*/ 781998 h 782122"/>
              <a:gd name="connsiteX159" fmla="*/ 500969 w 2199374"/>
              <a:gd name="connsiteY159" fmla="*/ 781998 h 782122"/>
              <a:gd name="connsiteX160" fmla="*/ 476530 w 2199374"/>
              <a:gd name="connsiteY160" fmla="*/ 781998 h 782122"/>
              <a:gd name="connsiteX161" fmla="*/ 452093 w 2199374"/>
              <a:gd name="connsiteY161" fmla="*/ 769779 h 782122"/>
              <a:gd name="connsiteX162" fmla="*/ 452093 w 2199374"/>
              <a:gd name="connsiteY162" fmla="*/ 781998 h 782122"/>
              <a:gd name="connsiteX163" fmla="*/ 427656 w 2199374"/>
              <a:gd name="connsiteY163" fmla="*/ 781998 h 782122"/>
              <a:gd name="connsiteX164" fmla="*/ 427656 w 2199374"/>
              <a:gd name="connsiteY164" fmla="*/ 769779 h 782122"/>
              <a:gd name="connsiteX165" fmla="*/ 415438 w 2199374"/>
              <a:gd name="connsiteY165" fmla="*/ 745343 h 782122"/>
              <a:gd name="connsiteX166" fmla="*/ 415438 w 2199374"/>
              <a:gd name="connsiteY166" fmla="*/ 769779 h 782122"/>
              <a:gd name="connsiteX167" fmla="*/ 415438 w 2199374"/>
              <a:gd name="connsiteY167" fmla="*/ 781998 h 782122"/>
              <a:gd name="connsiteX168" fmla="*/ 390999 w 2199374"/>
              <a:gd name="connsiteY168" fmla="*/ 769779 h 782122"/>
              <a:gd name="connsiteX169" fmla="*/ 390999 w 2199374"/>
              <a:gd name="connsiteY169" fmla="*/ 745343 h 782122"/>
              <a:gd name="connsiteX170" fmla="*/ 378781 w 2199374"/>
              <a:gd name="connsiteY170" fmla="*/ 745343 h 782122"/>
              <a:gd name="connsiteX171" fmla="*/ 354344 w 2199374"/>
              <a:gd name="connsiteY171" fmla="*/ 745343 h 782122"/>
              <a:gd name="connsiteX172" fmla="*/ 354344 w 2199374"/>
              <a:gd name="connsiteY172" fmla="*/ 769779 h 782122"/>
              <a:gd name="connsiteX173" fmla="*/ 342126 w 2199374"/>
              <a:gd name="connsiteY173" fmla="*/ 745343 h 782122"/>
              <a:gd name="connsiteX174" fmla="*/ 329905 w 2199374"/>
              <a:gd name="connsiteY174" fmla="*/ 745343 h 782122"/>
              <a:gd name="connsiteX175" fmla="*/ 329905 w 2199374"/>
              <a:gd name="connsiteY175" fmla="*/ 733124 h 782122"/>
              <a:gd name="connsiteX176" fmla="*/ 305468 w 2199374"/>
              <a:gd name="connsiteY176" fmla="*/ 733124 h 782122"/>
              <a:gd name="connsiteX177" fmla="*/ 293250 w 2199374"/>
              <a:gd name="connsiteY177" fmla="*/ 733124 h 782122"/>
              <a:gd name="connsiteX178" fmla="*/ 293250 w 2199374"/>
              <a:gd name="connsiteY178" fmla="*/ 708685 h 782122"/>
              <a:gd name="connsiteX179" fmla="*/ 305468 w 2199374"/>
              <a:gd name="connsiteY179" fmla="*/ 708685 h 782122"/>
              <a:gd name="connsiteX180" fmla="*/ 329905 w 2199374"/>
              <a:gd name="connsiteY180" fmla="*/ 708685 h 782122"/>
              <a:gd name="connsiteX181" fmla="*/ 342126 w 2199374"/>
              <a:gd name="connsiteY181" fmla="*/ 708685 h 782122"/>
              <a:gd name="connsiteX182" fmla="*/ 354344 w 2199374"/>
              <a:gd name="connsiteY182" fmla="*/ 708685 h 782122"/>
              <a:gd name="connsiteX183" fmla="*/ 378781 w 2199374"/>
              <a:gd name="connsiteY183" fmla="*/ 708685 h 782122"/>
              <a:gd name="connsiteX184" fmla="*/ 390999 w 2199374"/>
              <a:gd name="connsiteY184" fmla="*/ 733124 h 782122"/>
              <a:gd name="connsiteX185" fmla="*/ 415438 w 2199374"/>
              <a:gd name="connsiteY185" fmla="*/ 733124 h 782122"/>
              <a:gd name="connsiteX186" fmla="*/ 427656 w 2199374"/>
              <a:gd name="connsiteY186" fmla="*/ 733124 h 782122"/>
              <a:gd name="connsiteX187" fmla="*/ 452093 w 2199374"/>
              <a:gd name="connsiteY187" fmla="*/ 733124 h 782122"/>
              <a:gd name="connsiteX188" fmla="*/ 464311 w 2199374"/>
              <a:gd name="connsiteY188" fmla="*/ 745343 h 782122"/>
              <a:gd name="connsiteX189" fmla="*/ 476530 w 2199374"/>
              <a:gd name="connsiteY189" fmla="*/ 745343 h 782122"/>
              <a:gd name="connsiteX190" fmla="*/ 500969 w 2199374"/>
              <a:gd name="connsiteY190" fmla="*/ 745343 h 782122"/>
              <a:gd name="connsiteX191" fmla="*/ 513187 w 2199374"/>
              <a:gd name="connsiteY191" fmla="*/ 745343 h 782122"/>
              <a:gd name="connsiteX192" fmla="*/ 537624 w 2199374"/>
              <a:gd name="connsiteY192" fmla="*/ 745343 h 782122"/>
              <a:gd name="connsiteX193" fmla="*/ 537624 w 2199374"/>
              <a:gd name="connsiteY193" fmla="*/ 733124 h 782122"/>
              <a:gd name="connsiteX194" fmla="*/ 513187 w 2199374"/>
              <a:gd name="connsiteY194" fmla="*/ 733124 h 782122"/>
              <a:gd name="connsiteX195" fmla="*/ 500969 w 2199374"/>
              <a:gd name="connsiteY195" fmla="*/ 708685 h 782122"/>
              <a:gd name="connsiteX196" fmla="*/ 476530 w 2199374"/>
              <a:gd name="connsiteY196" fmla="*/ 708685 h 782122"/>
              <a:gd name="connsiteX197" fmla="*/ 452093 w 2199374"/>
              <a:gd name="connsiteY197" fmla="*/ 696467 h 782122"/>
              <a:gd name="connsiteX198" fmla="*/ 415438 w 2199374"/>
              <a:gd name="connsiteY198" fmla="*/ 684248 h 782122"/>
              <a:gd name="connsiteX199" fmla="*/ 329905 w 2199374"/>
              <a:gd name="connsiteY199" fmla="*/ 659812 h 782122"/>
              <a:gd name="connsiteX200" fmla="*/ 305468 w 2199374"/>
              <a:gd name="connsiteY200" fmla="*/ 659812 h 782122"/>
              <a:gd name="connsiteX201" fmla="*/ 268813 w 2199374"/>
              <a:gd name="connsiteY201" fmla="*/ 647594 h 782122"/>
              <a:gd name="connsiteX202" fmla="*/ 244374 w 2199374"/>
              <a:gd name="connsiteY202" fmla="*/ 647594 h 782122"/>
              <a:gd name="connsiteX203" fmla="*/ 244374 w 2199374"/>
              <a:gd name="connsiteY203" fmla="*/ 623154 h 782122"/>
              <a:gd name="connsiteX204" fmla="*/ 219937 w 2199374"/>
              <a:gd name="connsiteY204" fmla="*/ 623154 h 782122"/>
              <a:gd name="connsiteX205" fmla="*/ 183280 w 2199374"/>
              <a:gd name="connsiteY205" fmla="*/ 610936 h 782122"/>
              <a:gd name="connsiteX206" fmla="*/ 171062 w 2199374"/>
              <a:gd name="connsiteY206" fmla="*/ 610936 h 782122"/>
              <a:gd name="connsiteX207" fmla="*/ 146625 w 2199374"/>
              <a:gd name="connsiteY207" fmla="*/ 586499 h 782122"/>
              <a:gd name="connsiteX208" fmla="*/ 134407 w 2199374"/>
              <a:gd name="connsiteY208" fmla="*/ 586499 h 782122"/>
              <a:gd name="connsiteX209" fmla="*/ 134407 w 2199374"/>
              <a:gd name="connsiteY209" fmla="*/ 574281 h 782122"/>
              <a:gd name="connsiteX210" fmla="*/ 171062 w 2199374"/>
              <a:gd name="connsiteY210" fmla="*/ 574281 h 782122"/>
              <a:gd name="connsiteX211" fmla="*/ 183280 w 2199374"/>
              <a:gd name="connsiteY211" fmla="*/ 586499 h 782122"/>
              <a:gd name="connsiteX212" fmla="*/ 219937 w 2199374"/>
              <a:gd name="connsiteY212" fmla="*/ 586499 h 782122"/>
              <a:gd name="connsiteX213" fmla="*/ 256592 w 2199374"/>
              <a:gd name="connsiteY213" fmla="*/ 610936 h 782122"/>
              <a:gd name="connsiteX214" fmla="*/ 268813 w 2199374"/>
              <a:gd name="connsiteY214" fmla="*/ 610936 h 782122"/>
              <a:gd name="connsiteX215" fmla="*/ 293250 w 2199374"/>
              <a:gd name="connsiteY215" fmla="*/ 610936 h 782122"/>
              <a:gd name="connsiteX216" fmla="*/ 305468 w 2199374"/>
              <a:gd name="connsiteY216" fmla="*/ 623154 h 782122"/>
              <a:gd name="connsiteX217" fmla="*/ 329905 w 2199374"/>
              <a:gd name="connsiteY217" fmla="*/ 623154 h 782122"/>
              <a:gd name="connsiteX218" fmla="*/ 342126 w 2199374"/>
              <a:gd name="connsiteY218" fmla="*/ 623154 h 782122"/>
              <a:gd name="connsiteX219" fmla="*/ 354344 w 2199374"/>
              <a:gd name="connsiteY219" fmla="*/ 623154 h 782122"/>
              <a:gd name="connsiteX220" fmla="*/ 354344 w 2199374"/>
              <a:gd name="connsiteY220" fmla="*/ 647594 h 782122"/>
              <a:gd name="connsiteX221" fmla="*/ 378781 w 2199374"/>
              <a:gd name="connsiteY221" fmla="*/ 647594 h 782122"/>
              <a:gd name="connsiteX222" fmla="*/ 390999 w 2199374"/>
              <a:gd name="connsiteY222" fmla="*/ 647594 h 782122"/>
              <a:gd name="connsiteX223" fmla="*/ 415438 w 2199374"/>
              <a:gd name="connsiteY223" fmla="*/ 647594 h 782122"/>
              <a:gd name="connsiteX224" fmla="*/ 427656 w 2199374"/>
              <a:gd name="connsiteY224" fmla="*/ 647594 h 782122"/>
              <a:gd name="connsiteX225" fmla="*/ 452093 w 2199374"/>
              <a:gd name="connsiteY225" fmla="*/ 647594 h 782122"/>
              <a:gd name="connsiteX226" fmla="*/ 452093 w 2199374"/>
              <a:gd name="connsiteY226" fmla="*/ 659812 h 782122"/>
              <a:gd name="connsiteX227" fmla="*/ 464311 w 2199374"/>
              <a:gd name="connsiteY227" fmla="*/ 659812 h 782122"/>
              <a:gd name="connsiteX228" fmla="*/ 464311 w 2199374"/>
              <a:gd name="connsiteY228" fmla="*/ 647594 h 782122"/>
              <a:gd name="connsiteX229" fmla="*/ 476530 w 2199374"/>
              <a:gd name="connsiteY229" fmla="*/ 647594 h 782122"/>
              <a:gd name="connsiteX230" fmla="*/ 500969 w 2199374"/>
              <a:gd name="connsiteY230" fmla="*/ 659812 h 782122"/>
              <a:gd name="connsiteX231" fmla="*/ 513187 w 2199374"/>
              <a:gd name="connsiteY231" fmla="*/ 684248 h 782122"/>
              <a:gd name="connsiteX232" fmla="*/ 537624 w 2199374"/>
              <a:gd name="connsiteY232" fmla="*/ 684248 h 782122"/>
              <a:gd name="connsiteX233" fmla="*/ 537624 w 2199374"/>
              <a:gd name="connsiteY233" fmla="*/ 659812 h 782122"/>
              <a:gd name="connsiteX234" fmla="*/ 513187 w 2199374"/>
              <a:gd name="connsiteY234" fmla="*/ 647594 h 782122"/>
              <a:gd name="connsiteX235" fmla="*/ 500969 w 2199374"/>
              <a:gd name="connsiteY235" fmla="*/ 647594 h 782122"/>
              <a:gd name="connsiteX236" fmla="*/ 476530 w 2199374"/>
              <a:gd name="connsiteY236" fmla="*/ 647594 h 782122"/>
              <a:gd name="connsiteX237" fmla="*/ 476530 w 2199374"/>
              <a:gd name="connsiteY237" fmla="*/ 623154 h 782122"/>
              <a:gd name="connsiteX238" fmla="*/ 464311 w 2199374"/>
              <a:gd name="connsiteY238" fmla="*/ 610936 h 782122"/>
              <a:gd name="connsiteX239" fmla="*/ 464311 w 2199374"/>
              <a:gd name="connsiteY239" fmla="*/ 623154 h 782122"/>
              <a:gd name="connsiteX240" fmla="*/ 452093 w 2199374"/>
              <a:gd name="connsiteY240" fmla="*/ 623154 h 782122"/>
              <a:gd name="connsiteX241" fmla="*/ 427656 w 2199374"/>
              <a:gd name="connsiteY241" fmla="*/ 610936 h 782122"/>
              <a:gd name="connsiteX242" fmla="*/ 415438 w 2199374"/>
              <a:gd name="connsiteY242" fmla="*/ 586499 h 782122"/>
              <a:gd name="connsiteX243" fmla="*/ 390999 w 2199374"/>
              <a:gd name="connsiteY243" fmla="*/ 586499 h 782122"/>
              <a:gd name="connsiteX244" fmla="*/ 390999 w 2199374"/>
              <a:gd name="connsiteY244" fmla="*/ 574281 h 782122"/>
              <a:gd name="connsiteX245" fmla="*/ 378781 w 2199374"/>
              <a:gd name="connsiteY245" fmla="*/ 574281 h 782122"/>
              <a:gd name="connsiteX246" fmla="*/ 354344 w 2199374"/>
              <a:gd name="connsiteY246" fmla="*/ 562063 h 782122"/>
              <a:gd name="connsiteX247" fmla="*/ 342126 w 2199374"/>
              <a:gd name="connsiteY247" fmla="*/ 562063 h 782122"/>
              <a:gd name="connsiteX248" fmla="*/ 329905 w 2199374"/>
              <a:gd name="connsiteY248" fmla="*/ 562063 h 782122"/>
              <a:gd name="connsiteX249" fmla="*/ 305468 w 2199374"/>
              <a:gd name="connsiteY249" fmla="*/ 562063 h 782122"/>
              <a:gd name="connsiteX250" fmla="*/ 293250 w 2199374"/>
              <a:gd name="connsiteY250" fmla="*/ 537624 h 782122"/>
              <a:gd name="connsiteX251" fmla="*/ 268813 w 2199374"/>
              <a:gd name="connsiteY251" fmla="*/ 562063 h 782122"/>
              <a:gd name="connsiteX252" fmla="*/ 256592 w 2199374"/>
              <a:gd name="connsiteY252" fmla="*/ 537624 h 782122"/>
              <a:gd name="connsiteX253" fmla="*/ 244374 w 2199374"/>
              <a:gd name="connsiteY253" fmla="*/ 525405 h 782122"/>
              <a:gd name="connsiteX254" fmla="*/ 219937 w 2199374"/>
              <a:gd name="connsiteY254" fmla="*/ 525405 h 782122"/>
              <a:gd name="connsiteX255" fmla="*/ 207719 w 2199374"/>
              <a:gd name="connsiteY255" fmla="*/ 525405 h 782122"/>
              <a:gd name="connsiteX256" fmla="*/ 183280 w 2199374"/>
              <a:gd name="connsiteY256" fmla="*/ 525405 h 782122"/>
              <a:gd name="connsiteX257" fmla="*/ 171062 w 2199374"/>
              <a:gd name="connsiteY257" fmla="*/ 525405 h 782122"/>
              <a:gd name="connsiteX258" fmla="*/ 171062 w 2199374"/>
              <a:gd name="connsiteY258" fmla="*/ 500969 h 782122"/>
              <a:gd name="connsiteX259" fmla="*/ 134407 w 2199374"/>
              <a:gd name="connsiteY259" fmla="*/ 488750 h 782122"/>
              <a:gd name="connsiteX260" fmla="*/ 146625 w 2199374"/>
              <a:gd name="connsiteY260" fmla="*/ 488750 h 782122"/>
              <a:gd name="connsiteX261" fmla="*/ 171062 w 2199374"/>
              <a:gd name="connsiteY261" fmla="*/ 464311 h 782122"/>
              <a:gd name="connsiteX262" fmla="*/ 183280 w 2199374"/>
              <a:gd name="connsiteY262" fmla="*/ 464311 h 782122"/>
              <a:gd name="connsiteX263" fmla="*/ 171062 w 2199374"/>
              <a:gd name="connsiteY263" fmla="*/ 452093 h 782122"/>
              <a:gd name="connsiteX264" fmla="*/ 146625 w 2199374"/>
              <a:gd name="connsiteY264" fmla="*/ 452093 h 782122"/>
              <a:gd name="connsiteX265" fmla="*/ 134407 w 2199374"/>
              <a:gd name="connsiteY265" fmla="*/ 452093 h 782122"/>
              <a:gd name="connsiteX266" fmla="*/ 97749 w 2199374"/>
              <a:gd name="connsiteY266" fmla="*/ 452093 h 782122"/>
              <a:gd name="connsiteX267" fmla="*/ 85531 w 2199374"/>
              <a:gd name="connsiteY267" fmla="*/ 439874 h 782122"/>
              <a:gd name="connsiteX268" fmla="*/ 85531 w 2199374"/>
              <a:gd name="connsiteY268" fmla="*/ 415438 h 782122"/>
              <a:gd name="connsiteX269" fmla="*/ 97749 w 2199374"/>
              <a:gd name="connsiteY269" fmla="*/ 403217 h 782122"/>
              <a:gd name="connsiteX270" fmla="*/ 97749 w 2199374"/>
              <a:gd name="connsiteY270" fmla="*/ 378780 h 782122"/>
              <a:gd name="connsiteX271" fmla="*/ 134407 w 2199374"/>
              <a:gd name="connsiteY271" fmla="*/ 378780 h 782122"/>
              <a:gd name="connsiteX272" fmla="*/ 134407 w 2199374"/>
              <a:gd name="connsiteY272" fmla="*/ 403217 h 782122"/>
              <a:gd name="connsiteX273" fmla="*/ 146625 w 2199374"/>
              <a:gd name="connsiteY273" fmla="*/ 378780 h 782122"/>
              <a:gd name="connsiteX274" fmla="*/ 146625 w 2199374"/>
              <a:gd name="connsiteY274" fmla="*/ 366562 h 782122"/>
              <a:gd name="connsiteX275" fmla="*/ 134407 w 2199374"/>
              <a:gd name="connsiteY275" fmla="*/ 366562 h 782122"/>
              <a:gd name="connsiteX276" fmla="*/ 122188 w 2199374"/>
              <a:gd name="connsiteY276" fmla="*/ 366562 h 782122"/>
              <a:gd name="connsiteX277" fmla="*/ 97749 w 2199374"/>
              <a:gd name="connsiteY277" fmla="*/ 366562 h 782122"/>
              <a:gd name="connsiteX278" fmla="*/ 85531 w 2199374"/>
              <a:gd name="connsiteY278" fmla="*/ 342125 h 782122"/>
              <a:gd name="connsiteX279" fmla="*/ 61094 w 2199374"/>
              <a:gd name="connsiteY279" fmla="*/ 329905 h 782122"/>
              <a:gd name="connsiteX280" fmla="*/ 48876 w 2199374"/>
              <a:gd name="connsiteY280" fmla="*/ 329905 h 782122"/>
              <a:gd name="connsiteX281" fmla="*/ 0 w 2199374"/>
              <a:gd name="connsiteY281" fmla="*/ 317686 h 782122"/>
              <a:gd name="connsiteX282" fmla="*/ 12218 w 2199374"/>
              <a:gd name="connsiteY282" fmla="*/ 317686 h 782122"/>
              <a:gd name="connsiteX283" fmla="*/ 12218 w 2199374"/>
              <a:gd name="connsiteY283" fmla="*/ 293250 h 782122"/>
              <a:gd name="connsiteX284" fmla="*/ 24437 w 2199374"/>
              <a:gd name="connsiteY284" fmla="*/ 293250 h 782122"/>
              <a:gd name="connsiteX285" fmla="*/ 48876 w 2199374"/>
              <a:gd name="connsiteY285" fmla="*/ 293250 h 782122"/>
              <a:gd name="connsiteX286" fmla="*/ 61094 w 2199374"/>
              <a:gd name="connsiteY286" fmla="*/ 293250 h 782122"/>
              <a:gd name="connsiteX287" fmla="*/ 85531 w 2199374"/>
              <a:gd name="connsiteY287" fmla="*/ 317686 h 782122"/>
              <a:gd name="connsiteX288" fmla="*/ 97749 w 2199374"/>
              <a:gd name="connsiteY288" fmla="*/ 317686 h 782122"/>
              <a:gd name="connsiteX289" fmla="*/ 122188 w 2199374"/>
              <a:gd name="connsiteY289" fmla="*/ 317686 h 782122"/>
              <a:gd name="connsiteX290" fmla="*/ 134407 w 2199374"/>
              <a:gd name="connsiteY290" fmla="*/ 317686 h 782122"/>
              <a:gd name="connsiteX291" fmla="*/ 146625 w 2199374"/>
              <a:gd name="connsiteY291" fmla="*/ 317686 h 782122"/>
              <a:gd name="connsiteX292" fmla="*/ 171062 w 2199374"/>
              <a:gd name="connsiteY292" fmla="*/ 317686 h 782122"/>
              <a:gd name="connsiteX293" fmla="*/ 183280 w 2199374"/>
              <a:gd name="connsiteY293" fmla="*/ 317686 h 782122"/>
              <a:gd name="connsiteX294" fmla="*/ 207719 w 2199374"/>
              <a:gd name="connsiteY294" fmla="*/ 329905 h 782122"/>
              <a:gd name="connsiteX295" fmla="*/ 219937 w 2199374"/>
              <a:gd name="connsiteY295" fmla="*/ 329905 h 782122"/>
              <a:gd name="connsiteX296" fmla="*/ 244374 w 2199374"/>
              <a:gd name="connsiteY296" fmla="*/ 329905 h 782122"/>
              <a:gd name="connsiteX297" fmla="*/ 256592 w 2199374"/>
              <a:gd name="connsiteY297" fmla="*/ 329905 h 782122"/>
              <a:gd name="connsiteX298" fmla="*/ 268813 w 2199374"/>
              <a:gd name="connsiteY298" fmla="*/ 329905 h 782122"/>
              <a:gd name="connsiteX299" fmla="*/ 268813 w 2199374"/>
              <a:gd name="connsiteY299" fmla="*/ 342125 h 782122"/>
              <a:gd name="connsiteX300" fmla="*/ 293250 w 2199374"/>
              <a:gd name="connsiteY300" fmla="*/ 342125 h 782122"/>
              <a:gd name="connsiteX301" fmla="*/ 305468 w 2199374"/>
              <a:gd name="connsiteY301" fmla="*/ 342125 h 782122"/>
              <a:gd name="connsiteX302" fmla="*/ 329905 w 2199374"/>
              <a:gd name="connsiteY302" fmla="*/ 342125 h 782122"/>
              <a:gd name="connsiteX303" fmla="*/ 342126 w 2199374"/>
              <a:gd name="connsiteY303" fmla="*/ 342125 h 782122"/>
              <a:gd name="connsiteX304" fmla="*/ 354344 w 2199374"/>
              <a:gd name="connsiteY304" fmla="*/ 342125 h 782122"/>
              <a:gd name="connsiteX305" fmla="*/ 378781 w 2199374"/>
              <a:gd name="connsiteY305" fmla="*/ 342125 h 782122"/>
              <a:gd name="connsiteX306" fmla="*/ 390999 w 2199374"/>
              <a:gd name="connsiteY306" fmla="*/ 342125 h 782122"/>
              <a:gd name="connsiteX307" fmla="*/ 390999 w 2199374"/>
              <a:gd name="connsiteY307" fmla="*/ 366562 h 782122"/>
              <a:gd name="connsiteX308" fmla="*/ 415438 w 2199374"/>
              <a:gd name="connsiteY308" fmla="*/ 366562 h 782122"/>
              <a:gd name="connsiteX309" fmla="*/ 427656 w 2199374"/>
              <a:gd name="connsiteY309" fmla="*/ 366562 h 782122"/>
              <a:gd name="connsiteX310" fmla="*/ 452093 w 2199374"/>
              <a:gd name="connsiteY310" fmla="*/ 366562 h 782122"/>
              <a:gd name="connsiteX311" fmla="*/ 464311 w 2199374"/>
              <a:gd name="connsiteY311" fmla="*/ 366562 h 782122"/>
              <a:gd name="connsiteX312" fmla="*/ 452093 w 2199374"/>
              <a:gd name="connsiteY312" fmla="*/ 342125 h 782122"/>
              <a:gd name="connsiteX313" fmla="*/ 427656 w 2199374"/>
              <a:gd name="connsiteY313" fmla="*/ 342125 h 782122"/>
              <a:gd name="connsiteX314" fmla="*/ 427656 w 2199374"/>
              <a:gd name="connsiteY314" fmla="*/ 329905 h 782122"/>
              <a:gd name="connsiteX315" fmla="*/ 415438 w 2199374"/>
              <a:gd name="connsiteY315" fmla="*/ 329905 h 782122"/>
              <a:gd name="connsiteX316" fmla="*/ 390999 w 2199374"/>
              <a:gd name="connsiteY316" fmla="*/ 329905 h 782122"/>
              <a:gd name="connsiteX317" fmla="*/ 378781 w 2199374"/>
              <a:gd name="connsiteY317" fmla="*/ 329905 h 782122"/>
              <a:gd name="connsiteX318" fmla="*/ 354344 w 2199374"/>
              <a:gd name="connsiteY318" fmla="*/ 329905 h 782122"/>
              <a:gd name="connsiteX319" fmla="*/ 329905 w 2199374"/>
              <a:gd name="connsiteY319" fmla="*/ 329905 h 782122"/>
              <a:gd name="connsiteX320" fmla="*/ 305468 w 2199374"/>
              <a:gd name="connsiteY320" fmla="*/ 317686 h 782122"/>
              <a:gd name="connsiteX321" fmla="*/ 293250 w 2199374"/>
              <a:gd name="connsiteY321" fmla="*/ 317686 h 782122"/>
              <a:gd name="connsiteX322" fmla="*/ 268813 w 2199374"/>
              <a:gd name="connsiteY322" fmla="*/ 317686 h 782122"/>
              <a:gd name="connsiteX323" fmla="*/ 256592 w 2199374"/>
              <a:gd name="connsiteY323" fmla="*/ 317686 h 782122"/>
              <a:gd name="connsiteX324" fmla="*/ 244374 w 2199374"/>
              <a:gd name="connsiteY324" fmla="*/ 317686 h 782122"/>
              <a:gd name="connsiteX325" fmla="*/ 244374 w 2199374"/>
              <a:gd name="connsiteY325" fmla="*/ 293250 h 782122"/>
              <a:gd name="connsiteX326" fmla="*/ 219937 w 2199374"/>
              <a:gd name="connsiteY326" fmla="*/ 293250 h 782122"/>
              <a:gd name="connsiteX327" fmla="*/ 183280 w 2199374"/>
              <a:gd name="connsiteY327" fmla="*/ 293250 h 782122"/>
              <a:gd name="connsiteX328" fmla="*/ 171062 w 2199374"/>
              <a:gd name="connsiteY328" fmla="*/ 281031 h 782122"/>
              <a:gd name="connsiteX329" fmla="*/ 171062 w 2199374"/>
              <a:gd name="connsiteY329" fmla="*/ 293250 h 782122"/>
              <a:gd name="connsiteX330" fmla="*/ 146625 w 2199374"/>
              <a:gd name="connsiteY330" fmla="*/ 293250 h 782122"/>
              <a:gd name="connsiteX331" fmla="*/ 146625 w 2199374"/>
              <a:gd name="connsiteY331" fmla="*/ 281031 h 782122"/>
              <a:gd name="connsiteX332" fmla="*/ 134407 w 2199374"/>
              <a:gd name="connsiteY332" fmla="*/ 281031 h 782122"/>
              <a:gd name="connsiteX333" fmla="*/ 122188 w 2199374"/>
              <a:gd name="connsiteY333" fmla="*/ 281031 h 782122"/>
              <a:gd name="connsiteX334" fmla="*/ 97749 w 2199374"/>
              <a:gd name="connsiteY334" fmla="*/ 256595 h 782122"/>
              <a:gd name="connsiteX335" fmla="*/ 122188 w 2199374"/>
              <a:gd name="connsiteY335" fmla="*/ 256595 h 782122"/>
              <a:gd name="connsiteX336" fmla="*/ 134407 w 2199374"/>
              <a:gd name="connsiteY336" fmla="*/ 256595 h 782122"/>
              <a:gd name="connsiteX337" fmla="*/ 146625 w 2199374"/>
              <a:gd name="connsiteY337" fmla="*/ 256595 h 782122"/>
              <a:gd name="connsiteX338" fmla="*/ 183280 w 2199374"/>
              <a:gd name="connsiteY338" fmla="*/ 256595 h 782122"/>
              <a:gd name="connsiteX339" fmla="*/ 207719 w 2199374"/>
              <a:gd name="connsiteY339" fmla="*/ 281031 h 782122"/>
              <a:gd name="connsiteX340" fmla="*/ 268813 w 2199374"/>
              <a:gd name="connsiteY340" fmla="*/ 293250 h 782122"/>
              <a:gd name="connsiteX341" fmla="*/ 305468 w 2199374"/>
              <a:gd name="connsiteY341" fmla="*/ 293250 h 782122"/>
              <a:gd name="connsiteX342" fmla="*/ 342126 w 2199374"/>
              <a:gd name="connsiteY342" fmla="*/ 293250 h 782122"/>
              <a:gd name="connsiteX343" fmla="*/ 354344 w 2199374"/>
              <a:gd name="connsiteY343" fmla="*/ 317686 h 782122"/>
              <a:gd name="connsiteX344" fmla="*/ 378781 w 2199374"/>
              <a:gd name="connsiteY344" fmla="*/ 317686 h 782122"/>
              <a:gd name="connsiteX345" fmla="*/ 390999 w 2199374"/>
              <a:gd name="connsiteY345" fmla="*/ 317686 h 782122"/>
              <a:gd name="connsiteX346" fmla="*/ 427656 w 2199374"/>
              <a:gd name="connsiteY346" fmla="*/ 317686 h 782122"/>
              <a:gd name="connsiteX347" fmla="*/ 452093 w 2199374"/>
              <a:gd name="connsiteY347" fmla="*/ 317686 h 782122"/>
              <a:gd name="connsiteX348" fmla="*/ 464311 w 2199374"/>
              <a:gd name="connsiteY348" fmla="*/ 329905 h 782122"/>
              <a:gd name="connsiteX349" fmla="*/ 476530 w 2199374"/>
              <a:gd name="connsiteY349" fmla="*/ 317686 h 782122"/>
              <a:gd name="connsiteX350" fmla="*/ 500969 w 2199374"/>
              <a:gd name="connsiteY350" fmla="*/ 317686 h 782122"/>
              <a:gd name="connsiteX351" fmla="*/ 500969 w 2199374"/>
              <a:gd name="connsiteY351" fmla="*/ 329905 h 782122"/>
              <a:gd name="connsiteX352" fmla="*/ 513187 w 2199374"/>
              <a:gd name="connsiteY352" fmla="*/ 329905 h 782122"/>
              <a:gd name="connsiteX353" fmla="*/ 500969 w 2199374"/>
              <a:gd name="connsiteY353" fmla="*/ 317686 h 782122"/>
              <a:gd name="connsiteX354" fmla="*/ 513187 w 2199374"/>
              <a:gd name="connsiteY354" fmla="*/ 317686 h 782122"/>
              <a:gd name="connsiteX355" fmla="*/ 537624 w 2199374"/>
              <a:gd name="connsiteY355" fmla="*/ 317686 h 782122"/>
              <a:gd name="connsiteX356" fmla="*/ 549842 w 2199374"/>
              <a:gd name="connsiteY356" fmla="*/ 329905 h 782122"/>
              <a:gd name="connsiteX357" fmla="*/ 574281 w 2199374"/>
              <a:gd name="connsiteY357" fmla="*/ 317686 h 782122"/>
              <a:gd name="connsiteX358" fmla="*/ 549842 w 2199374"/>
              <a:gd name="connsiteY358" fmla="*/ 317686 h 782122"/>
              <a:gd name="connsiteX359" fmla="*/ 549842 w 2199374"/>
              <a:gd name="connsiteY359" fmla="*/ 293250 h 782122"/>
              <a:gd name="connsiteX360" fmla="*/ 537624 w 2199374"/>
              <a:gd name="connsiteY360" fmla="*/ 293250 h 782122"/>
              <a:gd name="connsiteX361" fmla="*/ 513187 w 2199374"/>
              <a:gd name="connsiteY361" fmla="*/ 293250 h 782122"/>
              <a:gd name="connsiteX362" fmla="*/ 476530 w 2199374"/>
              <a:gd name="connsiteY362" fmla="*/ 293250 h 782122"/>
              <a:gd name="connsiteX363" fmla="*/ 476530 w 2199374"/>
              <a:gd name="connsiteY363" fmla="*/ 281031 h 782122"/>
              <a:gd name="connsiteX364" fmla="*/ 500969 w 2199374"/>
              <a:gd name="connsiteY364" fmla="*/ 281031 h 782122"/>
              <a:gd name="connsiteX365" fmla="*/ 513187 w 2199374"/>
              <a:gd name="connsiteY365" fmla="*/ 281031 h 782122"/>
              <a:gd name="connsiteX366" fmla="*/ 537624 w 2199374"/>
              <a:gd name="connsiteY366" fmla="*/ 281031 h 782122"/>
              <a:gd name="connsiteX367" fmla="*/ 549842 w 2199374"/>
              <a:gd name="connsiteY367" fmla="*/ 281031 h 782122"/>
              <a:gd name="connsiteX368" fmla="*/ 574281 w 2199374"/>
              <a:gd name="connsiteY368" fmla="*/ 281031 h 782122"/>
              <a:gd name="connsiteX369" fmla="*/ 574281 w 2199374"/>
              <a:gd name="connsiteY369" fmla="*/ 256595 h 782122"/>
              <a:gd name="connsiteX370" fmla="*/ 549842 w 2199374"/>
              <a:gd name="connsiteY370" fmla="*/ 256595 h 782122"/>
              <a:gd name="connsiteX371" fmla="*/ 574281 w 2199374"/>
              <a:gd name="connsiteY371" fmla="*/ 244374 h 782122"/>
              <a:gd name="connsiteX372" fmla="*/ 549842 w 2199374"/>
              <a:gd name="connsiteY372" fmla="*/ 219937 h 782122"/>
              <a:gd name="connsiteX373" fmla="*/ 537624 w 2199374"/>
              <a:gd name="connsiteY373" fmla="*/ 244374 h 782122"/>
              <a:gd name="connsiteX374" fmla="*/ 537624 w 2199374"/>
              <a:gd name="connsiteY374" fmla="*/ 219937 h 782122"/>
              <a:gd name="connsiteX375" fmla="*/ 537624 w 2199374"/>
              <a:gd name="connsiteY375" fmla="*/ 207719 h 782122"/>
              <a:gd name="connsiteX376" fmla="*/ 513187 w 2199374"/>
              <a:gd name="connsiteY376" fmla="*/ 207719 h 782122"/>
              <a:gd name="connsiteX377" fmla="*/ 500969 w 2199374"/>
              <a:gd name="connsiteY377" fmla="*/ 207719 h 782122"/>
              <a:gd name="connsiteX378" fmla="*/ 476530 w 2199374"/>
              <a:gd name="connsiteY378" fmla="*/ 207719 h 782122"/>
              <a:gd name="connsiteX379" fmla="*/ 452093 w 2199374"/>
              <a:gd name="connsiteY379" fmla="*/ 207719 h 782122"/>
              <a:gd name="connsiteX380" fmla="*/ 427656 w 2199374"/>
              <a:gd name="connsiteY380" fmla="*/ 219937 h 782122"/>
              <a:gd name="connsiteX381" fmla="*/ 415438 w 2199374"/>
              <a:gd name="connsiteY381" fmla="*/ 219937 h 782122"/>
              <a:gd name="connsiteX382" fmla="*/ 390999 w 2199374"/>
              <a:gd name="connsiteY382" fmla="*/ 207719 h 782122"/>
              <a:gd name="connsiteX383" fmla="*/ 415438 w 2199374"/>
              <a:gd name="connsiteY383" fmla="*/ 207719 h 782122"/>
              <a:gd name="connsiteX384" fmla="*/ 427656 w 2199374"/>
              <a:gd name="connsiteY384" fmla="*/ 195500 h 782122"/>
              <a:gd name="connsiteX385" fmla="*/ 464311 w 2199374"/>
              <a:gd name="connsiteY385" fmla="*/ 195500 h 782122"/>
              <a:gd name="connsiteX386" fmla="*/ 537624 w 2199374"/>
              <a:gd name="connsiteY386" fmla="*/ 195500 h 782122"/>
              <a:gd name="connsiteX387" fmla="*/ 598718 w 2199374"/>
              <a:gd name="connsiteY387" fmla="*/ 195500 h 782122"/>
              <a:gd name="connsiteX388" fmla="*/ 672030 w 2199374"/>
              <a:gd name="connsiteY388" fmla="*/ 195500 h 782122"/>
              <a:gd name="connsiteX389" fmla="*/ 745343 w 2199374"/>
              <a:gd name="connsiteY389" fmla="*/ 207719 h 782122"/>
              <a:gd name="connsiteX390" fmla="*/ 782000 w 2199374"/>
              <a:gd name="connsiteY390" fmla="*/ 207719 h 782122"/>
              <a:gd name="connsiteX391" fmla="*/ 782000 w 2199374"/>
              <a:gd name="connsiteY391" fmla="*/ 171061 h 782122"/>
              <a:gd name="connsiteX392" fmla="*/ 757561 w 2199374"/>
              <a:gd name="connsiteY392" fmla="*/ 171061 h 782122"/>
              <a:gd name="connsiteX393" fmla="*/ 745343 w 2199374"/>
              <a:gd name="connsiteY393" fmla="*/ 171061 h 782122"/>
              <a:gd name="connsiteX394" fmla="*/ 720906 w 2199374"/>
              <a:gd name="connsiteY394" fmla="*/ 171061 h 782122"/>
              <a:gd name="connsiteX395" fmla="*/ 720906 w 2199374"/>
              <a:gd name="connsiteY395" fmla="*/ 158843 h 782122"/>
              <a:gd name="connsiteX396" fmla="*/ 745343 w 2199374"/>
              <a:gd name="connsiteY396" fmla="*/ 158843 h 782122"/>
              <a:gd name="connsiteX397" fmla="*/ 757561 w 2199374"/>
              <a:gd name="connsiteY397" fmla="*/ 158843 h 782122"/>
              <a:gd name="connsiteX398" fmla="*/ 794219 w 2199374"/>
              <a:gd name="connsiteY398" fmla="*/ 171061 h 782122"/>
              <a:gd name="connsiteX399" fmla="*/ 818655 w 2199374"/>
              <a:gd name="connsiteY399" fmla="*/ 158843 h 782122"/>
              <a:gd name="connsiteX400" fmla="*/ 830874 w 2199374"/>
              <a:gd name="connsiteY400" fmla="*/ 171061 h 782122"/>
              <a:gd name="connsiteX401" fmla="*/ 843092 w 2199374"/>
              <a:gd name="connsiteY401" fmla="*/ 171061 h 782122"/>
              <a:gd name="connsiteX402" fmla="*/ 879749 w 2199374"/>
              <a:gd name="connsiteY402" fmla="*/ 171061 h 782122"/>
              <a:gd name="connsiteX403" fmla="*/ 916404 w 2199374"/>
              <a:gd name="connsiteY403" fmla="*/ 195500 h 782122"/>
              <a:gd name="connsiteX404" fmla="*/ 928625 w 2199374"/>
              <a:gd name="connsiteY404" fmla="*/ 195500 h 782122"/>
              <a:gd name="connsiteX405" fmla="*/ 953062 w 2199374"/>
              <a:gd name="connsiteY405" fmla="*/ 207719 h 782122"/>
              <a:gd name="connsiteX406" fmla="*/ 965280 w 2199374"/>
              <a:gd name="connsiteY406" fmla="*/ 207719 h 782122"/>
              <a:gd name="connsiteX407" fmla="*/ 989717 w 2199374"/>
              <a:gd name="connsiteY407" fmla="*/ 207719 h 782122"/>
              <a:gd name="connsiteX408" fmla="*/ 1001938 w 2199374"/>
              <a:gd name="connsiteY408" fmla="*/ 207719 h 782122"/>
              <a:gd name="connsiteX409" fmla="*/ 1026374 w 2199374"/>
              <a:gd name="connsiteY409" fmla="*/ 207719 h 782122"/>
              <a:gd name="connsiteX410" fmla="*/ 1038593 w 2199374"/>
              <a:gd name="connsiteY410" fmla="*/ 207719 h 782122"/>
              <a:gd name="connsiteX411" fmla="*/ 1050811 w 2199374"/>
              <a:gd name="connsiteY411" fmla="*/ 207719 h 782122"/>
              <a:gd name="connsiteX412" fmla="*/ 1050811 w 2199374"/>
              <a:gd name="connsiteY412" fmla="*/ 219937 h 782122"/>
              <a:gd name="connsiteX413" fmla="*/ 1075250 w 2199374"/>
              <a:gd name="connsiteY413" fmla="*/ 219937 h 782122"/>
              <a:gd name="connsiteX414" fmla="*/ 1075250 w 2199374"/>
              <a:gd name="connsiteY414" fmla="*/ 207719 h 782122"/>
              <a:gd name="connsiteX415" fmla="*/ 1075250 w 2199374"/>
              <a:gd name="connsiteY415" fmla="*/ 195500 h 782122"/>
              <a:gd name="connsiteX416" fmla="*/ 1050811 w 2199374"/>
              <a:gd name="connsiteY416" fmla="*/ 195500 h 782122"/>
              <a:gd name="connsiteX417" fmla="*/ 1038593 w 2199374"/>
              <a:gd name="connsiteY417" fmla="*/ 195500 h 782122"/>
              <a:gd name="connsiteX418" fmla="*/ 1026374 w 2199374"/>
              <a:gd name="connsiteY418" fmla="*/ 171061 h 782122"/>
              <a:gd name="connsiteX419" fmla="*/ 1001938 w 2199374"/>
              <a:gd name="connsiteY419" fmla="*/ 158843 h 782122"/>
              <a:gd name="connsiteX420" fmla="*/ 1001938 w 2199374"/>
              <a:gd name="connsiteY420" fmla="*/ 134406 h 782122"/>
              <a:gd name="connsiteX421" fmla="*/ 1026374 w 2199374"/>
              <a:gd name="connsiteY421" fmla="*/ 134406 h 782122"/>
              <a:gd name="connsiteX422" fmla="*/ 1038593 w 2199374"/>
              <a:gd name="connsiteY422" fmla="*/ 134406 h 782122"/>
              <a:gd name="connsiteX423" fmla="*/ 1050811 w 2199374"/>
              <a:gd name="connsiteY423" fmla="*/ 158843 h 782122"/>
              <a:gd name="connsiteX424" fmla="*/ 1075250 w 2199374"/>
              <a:gd name="connsiteY424" fmla="*/ 134406 h 782122"/>
              <a:gd name="connsiteX425" fmla="*/ 1087468 w 2199374"/>
              <a:gd name="connsiteY425" fmla="*/ 158843 h 782122"/>
              <a:gd name="connsiteX426" fmla="*/ 1075250 w 2199374"/>
              <a:gd name="connsiteY426" fmla="*/ 158843 h 782122"/>
              <a:gd name="connsiteX427" fmla="*/ 1075250 w 2199374"/>
              <a:gd name="connsiteY427" fmla="*/ 171061 h 782122"/>
              <a:gd name="connsiteX428" fmla="*/ 1087468 w 2199374"/>
              <a:gd name="connsiteY428" fmla="*/ 171061 h 782122"/>
              <a:gd name="connsiteX429" fmla="*/ 1111905 w 2199374"/>
              <a:gd name="connsiteY429" fmla="*/ 158843 h 782122"/>
              <a:gd name="connsiteX430" fmla="*/ 1124123 w 2199374"/>
              <a:gd name="connsiteY430" fmla="*/ 158843 h 782122"/>
              <a:gd name="connsiteX431" fmla="*/ 1124123 w 2199374"/>
              <a:gd name="connsiteY431" fmla="*/ 171061 h 782122"/>
              <a:gd name="connsiteX432" fmla="*/ 1148563 w 2199374"/>
              <a:gd name="connsiteY432" fmla="*/ 171061 h 782122"/>
              <a:gd name="connsiteX433" fmla="*/ 1160781 w 2199374"/>
              <a:gd name="connsiteY433" fmla="*/ 171061 h 782122"/>
              <a:gd name="connsiteX434" fmla="*/ 1209654 w 2199374"/>
              <a:gd name="connsiteY434" fmla="*/ 195501 h 782122"/>
              <a:gd name="connsiteX435" fmla="*/ 1234093 w 2199374"/>
              <a:gd name="connsiteY435" fmla="*/ 195501 h 782122"/>
              <a:gd name="connsiteX436" fmla="*/ 1246312 w 2199374"/>
              <a:gd name="connsiteY436" fmla="*/ 195501 h 782122"/>
              <a:gd name="connsiteX437" fmla="*/ 1270748 w 2199374"/>
              <a:gd name="connsiteY437" fmla="*/ 195501 h 782122"/>
              <a:gd name="connsiteX438" fmla="*/ 1270748 w 2199374"/>
              <a:gd name="connsiteY438" fmla="*/ 207719 h 782122"/>
              <a:gd name="connsiteX439" fmla="*/ 1282967 w 2199374"/>
              <a:gd name="connsiteY439" fmla="*/ 207719 h 782122"/>
              <a:gd name="connsiteX440" fmla="*/ 1295188 w 2199374"/>
              <a:gd name="connsiteY440" fmla="*/ 207719 h 782122"/>
              <a:gd name="connsiteX441" fmla="*/ 1295188 w 2199374"/>
              <a:gd name="connsiteY441" fmla="*/ 219937 h 782122"/>
              <a:gd name="connsiteX442" fmla="*/ 1319624 w 2199374"/>
              <a:gd name="connsiteY442" fmla="*/ 219937 h 782122"/>
              <a:gd name="connsiteX443" fmla="*/ 1331842 w 2199374"/>
              <a:gd name="connsiteY443" fmla="*/ 219937 h 782122"/>
              <a:gd name="connsiteX444" fmla="*/ 1331842 w 2199374"/>
              <a:gd name="connsiteY444" fmla="*/ 244374 h 782122"/>
              <a:gd name="connsiteX445" fmla="*/ 1356279 w 2199374"/>
              <a:gd name="connsiteY445" fmla="*/ 244374 h 782122"/>
              <a:gd name="connsiteX446" fmla="*/ 1368500 w 2199374"/>
              <a:gd name="connsiteY446" fmla="*/ 256595 h 782122"/>
              <a:gd name="connsiteX447" fmla="*/ 1392937 w 2199374"/>
              <a:gd name="connsiteY447" fmla="*/ 256595 h 782122"/>
              <a:gd name="connsiteX448" fmla="*/ 1405155 w 2199374"/>
              <a:gd name="connsiteY448" fmla="*/ 256595 h 782122"/>
              <a:gd name="connsiteX449" fmla="*/ 1441812 w 2199374"/>
              <a:gd name="connsiteY449" fmla="*/ 281031 h 782122"/>
              <a:gd name="connsiteX450" fmla="*/ 1454031 w 2199374"/>
              <a:gd name="connsiteY450" fmla="*/ 281031 h 782122"/>
              <a:gd name="connsiteX451" fmla="*/ 1478467 w 2199374"/>
              <a:gd name="connsiteY451" fmla="*/ 281031 h 782122"/>
              <a:gd name="connsiteX452" fmla="*/ 1478467 w 2199374"/>
              <a:gd name="connsiteY452" fmla="*/ 256595 h 782122"/>
              <a:gd name="connsiteX453" fmla="*/ 1478467 w 2199374"/>
              <a:gd name="connsiteY453" fmla="*/ 244374 h 782122"/>
              <a:gd name="connsiteX454" fmla="*/ 1478467 w 2199374"/>
              <a:gd name="connsiteY454" fmla="*/ 219937 h 782122"/>
              <a:gd name="connsiteX455" fmla="*/ 1441812 w 2199374"/>
              <a:gd name="connsiteY455" fmla="*/ 207719 h 782122"/>
              <a:gd name="connsiteX456" fmla="*/ 1417373 w 2199374"/>
              <a:gd name="connsiteY456" fmla="*/ 195501 h 782122"/>
              <a:gd name="connsiteX457" fmla="*/ 1392937 w 2199374"/>
              <a:gd name="connsiteY457" fmla="*/ 171061 h 782122"/>
              <a:gd name="connsiteX458" fmla="*/ 1356279 w 2199374"/>
              <a:gd name="connsiteY458" fmla="*/ 158843 h 782122"/>
              <a:gd name="connsiteX459" fmla="*/ 1295188 w 2199374"/>
              <a:gd name="connsiteY459" fmla="*/ 134407 h 782122"/>
              <a:gd name="connsiteX460" fmla="*/ 1331842 w 2199374"/>
              <a:gd name="connsiteY460" fmla="*/ 134407 h 782122"/>
              <a:gd name="connsiteX461" fmla="*/ 1368500 w 2199374"/>
              <a:gd name="connsiteY461" fmla="*/ 158843 h 782122"/>
              <a:gd name="connsiteX462" fmla="*/ 1405155 w 2199374"/>
              <a:gd name="connsiteY462" fmla="*/ 171061 h 782122"/>
              <a:gd name="connsiteX463" fmla="*/ 1441812 w 2199374"/>
              <a:gd name="connsiteY463" fmla="*/ 195501 h 782122"/>
              <a:gd name="connsiteX464" fmla="*/ 1441812 w 2199374"/>
              <a:gd name="connsiteY464" fmla="*/ 171061 h 782122"/>
              <a:gd name="connsiteX465" fmla="*/ 1417373 w 2199374"/>
              <a:gd name="connsiteY465" fmla="*/ 171061 h 782122"/>
              <a:gd name="connsiteX466" fmla="*/ 1417373 w 2199374"/>
              <a:gd name="connsiteY466" fmla="*/ 158843 h 782122"/>
              <a:gd name="connsiteX467" fmla="*/ 1405155 w 2199374"/>
              <a:gd name="connsiteY467" fmla="*/ 158843 h 782122"/>
              <a:gd name="connsiteX468" fmla="*/ 1405155 w 2199374"/>
              <a:gd name="connsiteY468" fmla="*/ 134407 h 782122"/>
              <a:gd name="connsiteX469" fmla="*/ 1417373 w 2199374"/>
              <a:gd name="connsiteY469" fmla="*/ 134407 h 782122"/>
              <a:gd name="connsiteX470" fmla="*/ 1441812 w 2199374"/>
              <a:gd name="connsiteY470" fmla="*/ 134407 h 782122"/>
              <a:gd name="connsiteX471" fmla="*/ 1454031 w 2199374"/>
              <a:gd name="connsiteY471" fmla="*/ 134407 h 782122"/>
              <a:gd name="connsiteX472" fmla="*/ 1478467 w 2199374"/>
              <a:gd name="connsiteY472" fmla="*/ 158843 h 782122"/>
              <a:gd name="connsiteX473" fmla="*/ 1490686 w 2199374"/>
              <a:gd name="connsiteY473" fmla="*/ 171061 h 782122"/>
              <a:gd name="connsiteX474" fmla="*/ 1515125 w 2199374"/>
              <a:gd name="connsiteY474" fmla="*/ 195501 h 782122"/>
              <a:gd name="connsiteX475" fmla="*/ 1527343 w 2199374"/>
              <a:gd name="connsiteY475" fmla="*/ 195501 h 782122"/>
              <a:gd name="connsiteX476" fmla="*/ 1527343 w 2199374"/>
              <a:gd name="connsiteY476" fmla="*/ 207719 h 782122"/>
              <a:gd name="connsiteX477" fmla="*/ 1539562 w 2199374"/>
              <a:gd name="connsiteY477" fmla="*/ 219937 h 782122"/>
              <a:gd name="connsiteX478" fmla="*/ 1563998 w 2199374"/>
              <a:gd name="connsiteY478" fmla="*/ 219937 h 782122"/>
              <a:gd name="connsiteX479" fmla="*/ 1563998 w 2199374"/>
              <a:gd name="connsiteY479" fmla="*/ 244374 h 782122"/>
              <a:gd name="connsiteX480" fmla="*/ 1600656 w 2199374"/>
              <a:gd name="connsiteY480" fmla="*/ 256595 h 782122"/>
              <a:gd name="connsiteX481" fmla="*/ 1625092 w 2199374"/>
              <a:gd name="connsiteY481" fmla="*/ 281031 h 782122"/>
              <a:gd name="connsiteX482" fmla="*/ 1649529 w 2199374"/>
              <a:gd name="connsiteY482" fmla="*/ 293250 h 782122"/>
              <a:gd name="connsiteX483" fmla="*/ 1698405 w 2199374"/>
              <a:gd name="connsiteY483" fmla="*/ 317686 h 782122"/>
              <a:gd name="connsiteX484" fmla="*/ 1686186 w 2199374"/>
              <a:gd name="connsiteY484" fmla="*/ 317686 h 782122"/>
              <a:gd name="connsiteX485" fmla="*/ 1698405 w 2199374"/>
              <a:gd name="connsiteY485" fmla="*/ 329905 h 782122"/>
              <a:gd name="connsiteX486" fmla="*/ 1722841 w 2199374"/>
              <a:gd name="connsiteY486" fmla="*/ 329905 h 782122"/>
              <a:gd name="connsiteX487" fmla="*/ 1747280 w 2199374"/>
              <a:gd name="connsiteY487" fmla="*/ 342125 h 782122"/>
              <a:gd name="connsiteX488" fmla="*/ 1771717 w 2199374"/>
              <a:gd name="connsiteY488" fmla="*/ 366562 h 782122"/>
              <a:gd name="connsiteX489" fmla="*/ 1783936 w 2199374"/>
              <a:gd name="connsiteY489" fmla="*/ 378780 h 782122"/>
              <a:gd name="connsiteX490" fmla="*/ 1808375 w 2199374"/>
              <a:gd name="connsiteY490" fmla="*/ 403217 h 782122"/>
              <a:gd name="connsiteX491" fmla="*/ 1820593 w 2199374"/>
              <a:gd name="connsiteY491" fmla="*/ 403217 h 782122"/>
              <a:gd name="connsiteX492" fmla="*/ 1845030 w 2199374"/>
              <a:gd name="connsiteY492" fmla="*/ 415438 h 782122"/>
              <a:gd name="connsiteX493" fmla="*/ 1857248 w 2199374"/>
              <a:gd name="connsiteY493" fmla="*/ 439874 h 782122"/>
              <a:gd name="connsiteX494" fmla="*/ 1869466 w 2199374"/>
              <a:gd name="connsiteY494" fmla="*/ 452093 h 782122"/>
              <a:gd name="connsiteX495" fmla="*/ 1893906 w 2199374"/>
              <a:gd name="connsiteY495" fmla="*/ 452093 h 782122"/>
              <a:gd name="connsiteX496" fmla="*/ 1893906 w 2199374"/>
              <a:gd name="connsiteY496" fmla="*/ 464311 h 782122"/>
              <a:gd name="connsiteX497" fmla="*/ 1906124 w 2199374"/>
              <a:gd name="connsiteY497" fmla="*/ 488750 h 782122"/>
              <a:gd name="connsiteX498" fmla="*/ 1930560 w 2199374"/>
              <a:gd name="connsiteY498" fmla="*/ 500969 h 782122"/>
              <a:gd name="connsiteX499" fmla="*/ 1942781 w 2199374"/>
              <a:gd name="connsiteY499" fmla="*/ 500969 h 782122"/>
              <a:gd name="connsiteX500" fmla="*/ 1942781 w 2199374"/>
              <a:gd name="connsiteY500" fmla="*/ 525405 h 782122"/>
              <a:gd name="connsiteX501" fmla="*/ 1942781 w 2199374"/>
              <a:gd name="connsiteY501" fmla="*/ 537624 h 782122"/>
              <a:gd name="connsiteX502" fmla="*/ 1930560 w 2199374"/>
              <a:gd name="connsiteY502" fmla="*/ 537624 h 782122"/>
              <a:gd name="connsiteX503" fmla="*/ 1930560 w 2199374"/>
              <a:gd name="connsiteY503" fmla="*/ 525405 h 782122"/>
              <a:gd name="connsiteX504" fmla="*/ 1906124 w 2199374"/>
              <a:gd name="connsiteY504" fmla="*/ 500969 h 782122"/>
              <a:gd name="connsiteX505" fmla="*/ 1893906 w 2199374"/>
              <a:gd name="connsiteY505" fmla="*/ 488750 h 782122"/>
              <a:gd name="connsiteX506" fmla="*/ 1893906 w 2199374"/>
              <a:gd name="connsiteY506" fmla="*/ 500969 h 782122"/>
              <a:gd name="connsiteX507" fmla="*/ 1869466 w 2199374"/>
              <a:gd name="connsiteY507" fmla="*/ 525405 h 782122"/>
              <a:gd name="connsiteX508" fmla="*/ 1869466 w 2199374"/>
              <a:gd name="connsiteY508" fmla="*/ 537624 h 782122"/>
              <a:gd name="connsiteX509" fmla="*/ 1893906 w 2199374"/>
              <a:gd name="connsiteY509" fmla="*/ 537624 h 782122"/>
              <a:gd name="connsiteX510" fmla="*/ 1893906 w 2199374"/>
              <a:gd name="connsiteY510" fmla="*/ 562063 h 782122"/>
              <a:gd name="connsiteX511" fmla="*/ 1906124 w 2199374"/>
              <a:gd name="connsiteY511" fmla="*/ 562063 h 782122"/>
              <a:gd name="connsiteX512" fmla="*/ 1930560 w 2199374"/>
              <a:gd name="connsiteY512" fmla="*/ 562063 h 782122"/>
              <a:gd name="connsiteX513" fmla="*/ 1930560 w 2199374"/>
              <a:gd name="connsiteY513" fmla="*/ 574281 h 782122"/>
              <a:gd name="connsiteX514" fmla="*/ 1942781 w 2199374"/>
              <a:gd name="connsiteY514" fmla="*/ 586499 h 782122"/>
              <a:gd name="connsiteX515" fmla="*/ 1967218 w 2199374"/>
              <a:gd name="connsiteY515" fmla="*/ 610936 h 782122"/>
              <a:gd name="connsiteX516" fmla="*/ 1979436 w 2199374"/>
              <a:gd name="connsiteY516" fmla="*/ 586499 h 782122"/>
              <a:gd name="connsiteX517" fmla="*/ 1979436 w 2199374"/>
              <a:gd name="connsiteY517" fmla="*/ 610936 h 782122"/>
              <a:gd name="connsiteX518" fmla="*/ 1991654 w 2199374"/>
              <a:gd name="connsiteY518" fmla="*/ 623154 h 782122"/>
              <a:gd name="connsiteX519" fmla="*/ 1991654 w 2199374"/>
              <a:gd name="connsiteY519" fmla="*/ 610936 h 782122"/>
              <a:gd name="connsiteX520" fmla="*/ 2016091 w 2199374"/>
              <a:gd name="connsiteY520" fmla="*/ 623154 h 782122"/>
              <a:gd name="connsiteX521" fmla="*/ 2016091 w 2199374"/>
              <a:gd name="connsiteY521" fmla="*/ 647594 h 782122"/>
              <a:gd name="connsiteX522" fmla="*/ 2028312 w 2199374"/>
              <a:gd name="connsiteY522" fmla="*/ 647594 h 782122"/>
              <a:gd name="connsiteX523" fmla="*/ 2028312 w 2199374"/>
              <a:gd name="connsiteY523" fmla="*/ 623154 h 782122"/>
              <a:gd name="connsiteX524" fmla="*/ 2016091 w 2199374"/>
              <a:gd name="connsiteY524" fmla="*/ 610936 h 782122"/>
              <a:gd name="connsiteX525" fmla="*/ 2016091 w 2199374"/>
              <a:gd name="connsiteY525" fmla="*/ 586499 h 782122"/>
              <a:gd name="connsiteX526" fmla="*/ 1991654 w 2199374"/>
              <a:gd name="connsiteY526" fmla="*/ 586499 h 782122"/>
              <a:gd name="connsiteX527" fmla="*/ 1991654 w 2199374"/>
              <a:gd name="connsiteY527" fmla="*/ 574281 h 782122"/>
              <a:gd name="connsiteX528" fmla="*/ 1979436 w 2199374"/>
              <a:gd name="connsiteY528" fmla="*/ 574281 h 782122"/>
              <a:gd name="connsiteX529" fmla="*/ 1967218 w 2199374"/>
              <a:gd name="connsiteY529" fmla="*/ 574281 h 782122"/>
              <a:gd name="connsiteX530" fmla="*/ 1967218 w 2199374"/>
              <a:gd name="connsiteY530" fmla="*/ 562063 h 782122"/>
              <a:gd name="connsiteX531" fmla="*/ 1967218 w 2199374"/>
              <a:gd name="connsiteY531" fmla="*/ 537624 h 782122"/>
              <a:gd name="connsiteX532" fmla="*/ 1967218 w 2199374"/>
              <a:gd name="connsiteY532" fmla="*/ 525405 h 782122"/>
              <a:gd name="connsiteX533" fmla="*/ 1967218 w 2199374"/>
              <a:gd name="connsiteY533" fmla="*/ 500969 h 782122"/>
              <a:gd name="connsiteX534" fmla="*/ 1979436 w 2199374"/>
              <a:gd name="connsiteY534" fmla="*/ 500969 h 782122"/>
              <a:gd name="connsiteX535" fmla="*/ 1991654 w 2199374"/>
              <a:gd name="connsiteY535" fmla="*/ 525405 h 782122"/>
              <a:gd name="connsiteX536" fmla="*/ 2016091 w 2199374"/>
              <a:gd name="connsiteY536" fmla="*/ 537624 h 782122"/>
              <a:gd name="connsiteX537" fmla="*/ 2028312 w 2199374"/>
              <a:gd name="connsiteY537" fmla="*/ 562063 h 782122"/>
              <a:gd name="connsiteX538" fmla="*/ 2052749 w 2199374"/>
              <a:gd name="connsiteY538" fmla="*/ 574281 h 782122"/>
              <a:gd name="connsiteX539" fmla="*/ 2052749 w 2199374"/>
              <a:gd name="connsiteY539" fmla="*/ 586499 h 782122"/>
              <a:gd name="connsiteX540" fmla="*/ 2064967 w 2199374"/>
              <a:gd name="connsiteY540" fmla="*/ 586499 h 782122"/>
              <a:gd name="connsiteX541" fmla="*/ 2089406 w 2199374"/>
              <a:gd name="connsiteY541" fmla="*/ 610936 h 782122"/>
              <a:gd name="connsiteX542" fmla="*/ 2101624 w 2199374"/>
              <a:gd name="connsiteY542" fmla="*/ 610936 h 782122"/>
              <a:gd name="connsiteX543" fmla="*/ 2101624 w 2199374"/>
              <a:gd name="connsiteY543" fmla="*/ 586499 h 782122"/>
              <a:gd name="connsiteX544" fmla="*/ 2101624 w 2199374"/>
              <a:gd name="connsiteY544" fmla="*/ 574281 h 782122"/>
              <a:gd name="connsiteX545" fmla="*/ 2113843 w 2199374"/>
              <a:gd name="connsiteY545" fmla="*/ 574281 h 782122"/>
              <a:gd name="connsiteX546" fmla="*/ 2113843 w 2199374"/>
              <a:gd name="connsiteY546" fmla="*/ 562063 h 782122"/>
              <a:gd name="connsiteX547" fmla="*/ 2101624 w 2199374"/>
              <a:gd name="connsiteY547" fmla="*/ 537624 h 782122"/>
              <a:gd name="connsiteX548" fmla="*/ 2101624 w 2199374"/>
              <a:gd name="connsiteY548" fmla="*/ 525405 h 782122"/>
              <a:gd name="connsiteX549" fmla="*/ 2101624 w 2199374"/>
              <a:gd name="connsiteY549" fmla="*/ 500969 h 782122"/>
              <a:gd name="connsiteX550" fmla="*/ 2138280 w 2199374"/>
              <a:gd name="connsiteY550" fmla="*/ 488750 h 782122"/>
              <a:gd name="connsiteX551" fmla="*/ 2174937 w 2199374"/>
              <a:gd name="connsiteY551" fmla="*/ 464311 h 782122"/>
              <a:gd name="connsiteX552" fmla="*/ 2187155 w 2199374"/>
              <a:gd name="connsiteY552" fmla="*/ 464311 h 782122"/>
              <a:gd name="connsiteX553" fmla="*/ 2174937 w 2199374"/>
              <a:gd name="connsiteY553" fmla="*/ 488750 h 782122"/>
              <a:gd name="connsiteX554" fmla="*/ 2150498 w 2199374"/>
              <a:gd name="connsiteY554" fmla="*/ 488750 h 782122"/>
              <a:gd name="connsiteX555" fmla="*/ 2187155 w 2199374"/>
              <a:gd name="connsiteY555" fmla="*/ 500969 h 782122"/>
              <a:gd name="connsiteX556" fmla="*/ 2187155 w 2199374"/>
              <a:gd name="connsiteY556" fmla="*/ 525405 h 782122"/>
              <a:gd name="connsiteX557" fmla="*/ 2199374 w 2199374"/>
              <a:gd name="connsiteY557" fmla="*/ 525405 h 782122"/>
              <a:gd name="connsiteX558" fmla="*/ 2187155 w 2199374"/>
              <a:gd name="connsiteY558" fmla="*/ 537624 h 782122"/>
              <a:gd name="connsiteX559" fmla="*/ 2187155 w 2199374"/>
              <a:gd name="connsiteY559" fmla="*/ 562063 h 782122"/>
              <a:gd name="connsiteX560" fmla="*/ 2174937 w 2199374"/>
              <a:gd name="connsiteY560" fmla="*/ 562063 h 782122"/>
              <a:gd name="connsiteX561" fmla="*/ 2150498 w 2199374"/>
              <a:gd name="connsiteY561" fmla="*/ 562063 h 782122"/>
              <a:gd name="connsiteX562" fmla="*/ 2138280 w 2199374"/>
              <a:gd name="connsiteY562" fmla="*/ 562063 h 782122"/>
              <a:gd name="connsiteX563" fmla="*/ 2138280 w 2199374"/>
              <a:gd name="connsiteY563" fmla="*/ 574281 h 782122"/>
              <a:gd name="connsiteX564" fmla="*/ 2150498 w 2199374"/>
              <a:gd name="connsiteY564" fmla="*/ 610936 h 782122"/>
              <a:gd name="connsiteX565" fmla="*/ 2150498 w 2199374"/>
              <a:gd name="connsiteY565" fmla="*/ 623154 h 782122"/>
              <a:gd name="connsiteX566" fmla="*/ 2150498 w 2199374"/>
              <a:gd name="connsiteY566" fmla="*/ 659812 h 782122"/>
              <a:gd name="connsiteX567" fmla="*/ 2150498 w 2199374"/>
              <a:gd name="connsiteY567" fmla="*/ 684248 h 782122"/>
              <a:gd name="connsiteX568" fmla="*/ 2174937 w 2199374"/>
              <a:gd name="connsiteY568" fmla="*/ 696467 h 782122"/>
              <a:gd name="connsiteX569" fmla="*/ 2174937 w 2199374"/>
              <a:gd name="connsiteY569" fmla="*/ 708685 h 782122"/>
              <a:gd name="connsiteX570" fmla="*/ 2150498 w 2199374"/>
              <a:gd name="connsiteY570" fmla="*/ 708685 h 782122"/>
              <a:gd name="connsiteX571" fmla="*/ 2150498 w 2199374"/>
              <a:gd name="connsiteY571" fmla="*/ 733124 h 782122"/>
              <a:gd name="connsiteX572" fmla="*/ 2150498 w 2199374"/>
              <a:gd name="connsiteY572" fmla="*/ 745343 h 782122"/>
              <a:gd name="connsiteX573" fmla="*/ 2174937 w 2199374"/>
              <a:gd name="connsiteY573" fmla="*/ 769779 h 782122"/>
              <a:gd name="connsiteX574" fmla="*/ 2187155 w 2199374"/>
              <a:gd name="connsiteY574" fmla="*/ 781998 h 782122"/>
              <a:gd name="connsiteX575" fmla="*/ 2199374 w 2199374"/>
              <a:gd name="connsiteY575" fmla="*/ 781998 h 78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2199374" h="782122">
                <a:moveTo>
                  <a:pt x="1026374" y="12218"/>
                </a:moveTo>
                <a:lnTo>
                  <a:pt x="989717" y="0"/>
                </a:lnTo>
                <a:lnTo>
                  <a:pt x="1001938" y="0"/>
                </a:lnTo>
                <a:lnTo>
                  <a:pt x="1026374" y="0"/>
                </a:lnTo>
                <a:close/>
                <a:moveTo>
                  <a:pt x="720904" y="48881"/>
                </a:moveTo>
                <a:lnTo>
                  <a:pt x="708680" y="48881"/>
                </a:lnTo>
                <a:lnTo>
                  <a:pt x="708680" y="36657"/>
                </a:lnTo>
                <a:lnTo>
                  <a:pt x="720904" y="36657"/>
                </a:lnTo>
                <a:close/>
                <a:moveTo>
                  <a:pt x="1148563" y="73312"/>
                </a:moveTo>
                <a:lnTo>
                  <a:pt x="1111905" y="48876"/>
                </a:lnTo>
                <a:lnTo>
                  <a:pt x="1075250" y="36657"/>
                </a:lnTo>
                <a:lnTo>
                  <a:pt x="1026374" y="12218"/>
                </a:lnTo>
                <a:lnTo>
                  <a:pt x="1038593" y="12218"/>
                </a:lnTo>
                <a:lnTo>
                  <a:pt x="1087468" y="36657"/>
                </a:lnTo>
                <a:lnTo>
                  <a:pt x="1124123" y="48876"/>
                </a:lnTo>
                <a:close/>
                <a:moveTo>
                  <a:pt x="672030" y="109967"/>
                </a:moveTo>
                <a:lnTo>
                  <a:pt x="623155" y="85531"/>
                </a:lnTo>
                <a:lnTo>
                  <a:pt x="659812" y="85531"/>
                </a:lnTo>
                <a:close/>
                <a:moveTo>
                  <a:pt x="843089" y="109967"/>
                </a:moveTo>
                <a:lnTo>
                  <a:pt x="830868" y="109967"/>
                </a:lnTo>
                <a:lnTo>
                  <a:pt x="843089" y="85531"/>
                </a:lnTo>
                <a:close/>
                <a:moveTo>
                  <a:pt x="1209654" y="109970"/>
                </a:moveTo>
                <a:lnTo>
                  <a:pt x="1172999" y="109970"/>
                </a:lnTo>
                <a:lnTo>
                  <a:pt x="1148563" y="73312"/>
                </a:lnTo>
                <a:lnTo>
                  <a:pt x="1172999" y="85531"/>
                </a:lnTo>
                <a:close/>
                <a:moveTo>
                  <a:pt x="1258530" y="118114"/>
                </a:moveTo>
                <a:lnTo>
                  <a:pt x="1234093" y="109970"/>
                </a:lnTo>
                <a:lnTo>
                  <a:pt x="1246312" y="109970"/>
                </a:lnTo>
                <a:close/>
                <a:moveTo>
                  <a:pt x="916404" y="122193"/>
                </a:moveTo>
                <a:lnTo>
                  <a:pt x="904184" y="122193"/>
                </a:lnTo>
                <a:lnTo>
                  <a:pt x="879744" y="122193"/>
                </a:lnTo>
                <a:lnTo>
                  <a:pt x="879744" y="109970"/>
                </a:lnTo>
                <a:lnTo>
                  <a:pt x="904184" y="109970"/>
                </a:lnTo>
                <a:close/>
                <a:moveTo>
                  <a:pt x="830868" y="134406"/>
                </a:moveTo>
                <a:lnTo>
                  <a:pt x="830868" y="122183"/>
                </a:lnTo>
                <a:lnTo>
                  <a:pt x="843087" y="122183"/>
                </a:lnTo>
                <a:close/>
                <a:moveTo>
                  <a:pt x="879744" y="134406"/>
                </a:moveTo>
                <a:lnTo>
                  <a:pt x="867526" y="134406"/>
                </a:lnTo>
                <a:lnTo>
                  <a:pt x="843087" y="122183"/>
                </a:lnTo>
                <a:lnTo>
                  <a:pt x="867526" y="122183"/>
                </a:lnTo>
                <a:close/>
                <a:moveTo>
                  <a:pt x="1160781" y="134407"/>
                </a:moveTo>
                <a:lnTo>
                  <a:pt x="1148563" y="134407"/>
                </a:lnTo>
                <a:lnTo>
                  <a:pt x="1124123" y="134406"/>
                </a:lnTo>
                <a:lnTo>
                  <a:pt x="1111905" y="134406"/>
                </a:lnTo>
                <a:lnTo>
                  <a:pt x="1087468" y="134406"/>
                </a:lnTo>
                <a:lnTo>
                  <a:pt x="1075250" y="122188"/>
                </a:lnTo>
                <a:lnTo>
                  <a:pt x="1050811" y="109970"/>
                </a:lnTo>
                <a:lnTo>
                  <a:pt x="1038593" y="85531"/>
                </a:lnTo>
                <a:lnTo>
                  <a:pt x="1075250" y="85531"/>
                </a:lnTo>
                <a:lnTo>
                  <a:pt x="1111905" y="109970"/>
                </a:lnTo>
                <a:lnTo>
                  <a:pt x="1124123" y="122188"/>
                </a:lnTo>
                <a:close/>
                <a:moveTo>
                  <a:pt x="1295188" y="134407"/>
                </a:moveTo>
                <a:lnTo>
                  <a:pt x="1282967" y="134407"/>
                </a:lnTo>
                <a:lnTo>
                  <a:pt x="1258530" y="118114"/>
                </a:lnTo>
                <a:lnTo>
                  <a:pt x="1270748" y="122188"/>
                </a:lnTo>
                <a:close/>
                <a:moveTo>
                  <a:pt x="989717" y="171066"/>
                </a:moveTo>
                <a:lnTo>
                  <a:pt x="965280" y="158846"/>
                </a:lnTo>
                <a:lnTo>
                  <a:pt x="953059" y="134406"/>
                </a:lnTo>
                <a:lnTo>
                  <a:pt x="989717" y="158846"/>
                </a:lnTo>
                <a:close/>
                <a:moveTo>
                  <a:pt x="29325" y="175948"/>
                </a:moveTo>
                <a:lnTo>
                  <a:pt x="12218" y="171059"/>
                </a:lnTo>
                <a:lnTo>
                  <a:pt x="24437" y="171059"/>
                </a:lnTo>
                <a:close/>
                <a:moveTo>
                  <a:pt x="1209654" y="195501"/>
                </a:moveTo>
                <a:lnTo>
                  <a:pt x="1197436" y="171061"/>
                </a:lnTo>
                <a:lnTo>
                  <a:pt x="1172999" y="171061"/>
                </a:lnTo>
                <a:lnTo>
                  <a:pt x="1172999" y="158843"/>
                </a:lnTo>
                <a:lnTo>
                  <a:pt x="1172999" y="134407"/>
                </a:lnTo>
                <a:lnTo>
                  <a:pt x="1197436" y="134407"/>
                </a:lnTo>
                <a:lnTo>
                  <a:pt x="1209654" y="158843"/>
                </a:lnTo>
                <a:lnTo>
                  <a:pt x="1234093" y="171061"/>
                </a:lnTo>
                <a:lnTo>
                  <a:pt x="1209654" y="171061"/>
                </a:lnTo>
                <a:lnTo>
                  <a:pt x="1209654" y="195496"/>
                </a:lnTo>
                <a:close/>
                <a:moveTo>
                  <a:pt x="183282" y="207719"/>
                </a:moveTo>
                <a:lnTo>
                  <a:pt x="171062" y="207719"/>
                </a:lnTo>
                <a:lnTo>
                  <a:pt x="146625" y="207719"/>
                </a:lnTo>
                <a:lnTo>
                  <a:pt x="134407" y="207719"/>
                </a:lnTo>
                <a:lnTo>
                  <a:pt x="122188" y="207719"/>
                </a:lnTo>
                <a:lnTo>
                  <a:pt x="97749" y="207719"/>
                </a:lnTo>
                <a:lnTo>
                  <a:pt x="85531" y="195498"/>
                </a:lnTo>
                <a:lnTo>
                  <a:pt x="61094" y="195498"/>
                </a:lnTo>
                <a:lnTo>
                  <a:pt x="48876" y="195498"/>
                </a:lnTo>
                <a:lnTo>
                  <a:pt x="29325" y="175948"/>
                </a:lnTo>
                <a:lnTo>
                  <a:pt x="97749" y="195498"/>
                </a:lnTo>
                <a:lnTo>
                  <a:pt x="134407" y="195498"/>
                </a:lnTo>
                <a:close/>
                <a:moveTo>
                  <a:pt x="268808" y="219937"/>
                </a:moveTo>
                <a:lnTo>
                  <a:pt x="256590" y="219937"/>
                </a:lnTo>
                <a:lnTo>
                  <a:pt x="244369" y="219937"/>
                </a:lnTo>
                <a:lnTo>
                  <a:pt x="219932" y="219937"/>
                </a:lnTo>
                <a:lnTo>
                  <a:pt x="219932" y="207719"/>
                </a:lnTo>
                <a:lnTo>
                  <a:pt x="244369" y="207719"/>
                </a:lnTo>
                <a:close/>
                <a:moveTo>
                  <a:pt x="293245" y="244376"/>
                </a:moveTo>
                <a:lnTo>
                  <a:pt x="268808" y="244376"/>
                </a:lnTo>
                <a:lnTo>
                  <a:pt x="268808" y="219937"/>
                </a:lnTo>
                <a:lnTo>
                  <a:pt x="305466" y="219937"/>
                </a:lnTo>
                <a:close/>
                <a:moveTo>
                  <a:pt x="342120" y="244376"/>
                </a:moveTo>
                <a:lnTo>
                  <a:pt x="329902" y="244376"/>
                </a:lnTo>
                <a:lnTo>
                  <a:pt x="305466" y="244376"/>
                </a:lnTo>
                <a:lnTo>
                  <a:pt x="305466" y="219937"/>
                </a:lnTo>
                <a:lnTo>
                  <a:pt x="329902" y="219937"/>
                </a:lnTo>
                <a:lnTo>
                  <a:pt x="342120" y="219937"/>
                </a:lnTo>
                <a:close/>
                <a:moveTo>
                  <a:pt x="378778" y="256595"/>
                </a:moveTo>
                <a:lnTo>
                  <a:pt x="354341" y="256595"/>
                </a:lnTo>
                <a:lnTo>
                  <a:pt x="342120" y="256595"/>
                </a:lnTo>
                <a:lnTo>
                  <a:pt x="342120" y="244376"/>
                </a:lnTo>
                <a:lnTo>
                  <a:pt x="354341" y="219937"/>
                </a:lnTo>
                <a:lnTo>
                  <a:pt x="378778" y="219937"/>
                </a:lnTo>
                <a:lnTo>
                  <a:pt x="378778" y="244376"/>
                </a:lnTo>
                <a:close/>
                <a:moveTo>
                  <a:pt x="390996" y="256595"/>
                </a:moveTo>
                <a:lnTo>
                  <a:pt x="378778" y="244376"/>
                </a:lnTo>
                <a:lnTo>
                  <a:pt x="390996" y="244376"/>
                </a:lnTo>
                <a:close/>
                <a:moveTo>
                  <a:pt x="427654" y="256595"/>
                </a:moveTo>
                <a:lnTo>
                  <a:pt x="415436" y="256595"/>
                </a:lnTo>
                <a:lnTo>
                  <a:pt x="390996" y="256595"/>
                </a:lnTo>
                <a:lnTo>
                  <a:pt x="415436" y="244376"/>
                </a:lnTo>
                <a:close/>
                <a:moveTo>
                  <a:pt x="464311" y="256595"/>
                </a:moveTo>
                <a:lnTo>
                  <a:pt x="452093" y="256595"/>
                </a:lnTo>
                <a:lnTo>
                  <a:pt x="452093" y="244374"/>
                </a:lnTo>
                <a:close/>
                <a:moveTo>
                  <a:pt x="476530" y="281031"/>
                </a:moveTo>
                <a:lnTo>
                  <a:pt x="464311" y="281031"/>
                </a:lnTo>
                <a:lnTo>
                  <a:pt x="464311" y="256595"/>
                </a:lnTo>
                <a:lnTo>
                  <a:pt x="476530" y="256595"/>
                </a:lnTo>
                <a:close/>
                <a:moveTo>
                  <a:pt x="61094" y="562063"/>
                </a:moveTo>
                <a:lnTo>
                  <a:pt x="48876" y="562063"/>
                </a:lnTo>
                <a:lnTo>
                  <a:pt x="24437" y="562063"/>
                </a:lnTo>
                <a:lnTo>
                  <a:pt x="12218" y="537624"/>
                </a:lnTo>
                <a:lnTo>
                  <a:pt x="12218" y="525405"/>
                </a:lnTo>
                <a:lnTo>
                  <a:pt x="24437" y="525405"/>
                </a:lnTo>
                <a:lnTo>
                  <a:pt x="24437" y="537624"/>
                </a:lnTo>
                <a:lnTo>
                  <a:pt x="48876" y="537624"/>
                </a:lnTo>
                <a:lnTo>
                  <a:pt x="61094" y="537624"/>
                </a:lnTo>
                <a:close/>
                <a:moveTo>
                  <a:pt x="134407" y="574281"/>
                </a:moveTo>
                <a:lnTo>
                  <a:pt x="122188" y="574281"/>
                </a:lnTo>
                <a:lnTo>
                  <a:pt x="97749" y="574281"/>
                </a:lnTo>
                <a:lnTo>
                  <a:pt x="85531" y="562063"/>
                </a:lnTo>
                <a:lnTo>
                  <a:pt x="97749" y="562063"/>
                </a:lnTo>
                <a:lnTo>
                  <a:pt x="122188" y="562063"/>
                </a:lnTo>
                <a:close/>
                <a:moveTo>
                  <a:pt x="268813" y="733124"/>
                </a:moveTo>
                <a:lnTo>
                  <a:pt x="256592" y="733124"/>
                </a:lnTo>
                <a:lnTo>
                  <a:pt x="256592" y="708685"/>
                </a:lnTo>
                <a:lnTo>
                  <a:pt x="244374" y="708685"/>
                </a:lnTo>
                <a:lnTo>
                  <a:pt x="219937" y="708685"/>
                </a:lnTo>
                <a:lnTo>
                  <a:pt x="207719" y="708685"/>
                </a:lnTo>
                <a:lnTo>
                  <a:pt x="183280" y="708685"/>
                </a:lnTo>
                <a:lnTo>
                  <a:pt x="183280" y="696467"/>
                </a:lnTo>
                <a:lnTo>
                  <a:pt x="207719" y="696467"/>
                </a:lnTo>
                <a:lnTo>
                  <a:pt x="219937" y="696467"/>
                </a:lnTo>
                <a:lnTo>
                  <a:pt x="244374" y="696467"/>
                </a:lnTo>
                <a:lnTo>
                  <a:pt x="256592" y="696467"/>
                </a:lnTo>
                <a:lnTo>
                  <a:pt x="293250" y="708685"/>
                </a:lnTo>
                <a:lnTo>
                  <a:pt x="268813" y="708685"/>
                </a:lnTo>
                <a:close/>
                <a:moveTo>
                  <a:pt x="2199374" y="782122"/>
                </a:moveTo>
                <a:lnTo>
                  <a:pt x="598718" y="782122"/>
                </a:lnTo>
                <a:lnTo>
                  <a:pt x="598718" y="781998"/>
                </a:lnTo>
                <a:lnTo>
                  <a:pt x="586500" y="781998"/>
                </a:lnTo>
                <a:lnTo>
                  <a:pt x="574281" y="781998"/>
                </a:lnTo>
                <a:lnTo>
                  <a:pt x="574032" y="782122"/>
                </a:lnTo>
                <a:lnTo>
                  <a:pt x="537624" y="782122"/>
                </a:lnTo>
                <a:lnTo>
                  <a:pt x="537624" y="781998"/>
                </a:lnTo>
                <a:lnTo>
                  <a:pt x="513187" y="781998"/>
                </a:lnTo>
                <a:lnTo>
                  <a:pt x="500969" y="781998"/>
                </a:lnTo>
                <a:lnTo>
                  <a:pt x="476530" y="781998"/>
                </a:lnTo>
                <a:lnTo>
                  <a:pt x="452093" y="769779"/>
                </a:lnTo>
                <a:lnTo>
                  <a:pt x="452093" y="781998"/>
                </a:lnTo>
                <a:lnTo>
                  <a:pt x="427656" y="781998"/>
                </a:lnTo>
                <a:lnTo>
                  <a:pt x="427656" y="769779"/>
                </a:lnTo>
                <a:lnTo>
                  <a:pt x="415438" y="745343"/>
                </a:lnTo>
                <a:lnTo>
                  <a:pt x="415438" y="769779"/>
                </a:lnTo>
                <a:lnTo>
                  <a:pt x="415438" y="781998"/>
                </a:lnTo>
                <a:lnTo>
                  <a:pt x="390999" y="769779"/>
                </a:lnTo>
                <a:lnTo>
                  <a:pt x="390999" y="745343"/>
                </a:lnTo>
                <a:lnTo>
                  <a:pt x="378781" y="745343"/>
                </a:lnTo>
                <a:lnTo>
                  <a:pt x="354344" y="745343"/>
                </a:lnTo>
                <a:lnTo>
                  <a:pt x="354344" y="769779"/>
                </a:lnTo>
                <a:lnTo>
                  <a:pt x="342126" y="745343"/>
                </a:lnTo>
                <a:lnTo>
                  <a:pt x="329905" y="745343"/>
                </a:lnTo>
                <a:lnTo>
                  <a:pt x="329905" y="733124"/>
                </a:lnTo>
                <a:lnTo>
                  <a:pt x="305468" y="733124"/>
                </a:lnTo>
                <a:lnTo>
                  <a:pt x="293250" y="733124"/>
                </a:lnTo>
                <a:lnTo>
                  <a:pt x="293250" y="708685"/>
                </a:lnTo>
                <a:lnTo>
                  <a:pt x="305468" y="708685"/>
                </a:lnTo>
                <a:lnTo>
                  <a:pt x="329905" y="708685"/>
                </a:lnTo>
                <a:lnTo>
                  <a:pt x="342126" y="708685"/>
                </a:lnTo>
                <a:lnTo>
                  <a:pt x="354344" y="708685"/>
                </a:lnTo>
                <a:lnTo>
                  <a:pt x="378781" y="708685"/>
                </a:lnTo>
                <a:lnTo>
                  <a:pt x="390999" y="733124"/>
                </a:lnTo>
                <a:lnTo>
                  <a:pt x="415438" y="733124"/>
                </a:lnTo>
                <a:lnTo>
                  <a:pt x="427656" y="733124"/>
                </a:lnTo>
                <a:lnTo>
                  <a:pt x="452093" y="733124"/>
                </a:lnTo>
                <a:lnTo>
                  <a:pt x="464311" y="745343"/>
                </a:lnTo>
                <a:lnTo>
                  <a:pt x="476530" y="745343"/>
                </a:lnTo>
                <a:lnTo>
                  <a:pt x="500969" y="745343"/>
                </a:lnTo>
                <a:lnTo>
                  <a:pt x="513187" y="745343"/>
                </a:lnTo>
                <a:lnTo>
                  <a:pt x="537624" y="745343"/>
                </a:lnTo>
                <a:lnTo>
                  <a:pt x="537624" y="733124"/>
                </a:lnTo>
                <a:lnTo>
                  <a:pt x="513187" y="733124"/>
                </a:lnTo>
                <a:lnTo>
                  <a:pt x="500969" y="708685"/>
                </a:lnTo>
                <a:lnTo>
                  <a:pt x="476530" y="708685"/>
                </a:lnTo>
                <a:lnTo>
                  <a:pt x="452093" y="696467"/>
                </a:lnTo>
                <a:lnTo>
                  <a:pt x="415438" y="684248"/>
                </a:lnTo>
                <a:lnTo>
                  <a:pt x="329905" y="659812"/>
                </a:lnTo>
                <a:lnTo>
                  <a:pt x="305468" y="659812"/>
                </a:lnTo>
                <a:lnTo>
                  <a:pt x="268813" y="647594"/>
                </a:lnTo>
                <a:lnTo>
                  <a:pt x="244374" y="647594"/>
                </a:lnTo>
                <a:lnTo>
                  <a:pt x="244374" y="623154"/>
                </a:lnTo>
                <a:lnTo>
                  <a:pt x="219937" y="623154"/>
                </a:lnTo>
                <a:lnTo>
                  <a:pt x="183280" y="610936"/>
                </a:lnTo>
                <a:lnTo>
                  <a:pt x="171062" y="610936"/>
                </a:lnTo>
                <a:lnTo>
                  <a:pt x="146625" y="586499"/>
                </a:lnTo>
                <a:lnTo>
                  <a:pt x="134407" y="586499"/>
                </a:lnTo>
                <a:lnTo>
                  <a:pt x="134407" y="574281"/>
                </a:lnTo>
                <a:lnTo>
                  <a:pt x="171062" y="574281"/>
                </a:lnTo>
                <a:lnTo>
                  <a:pt x="183280" y="586499"/>
                </a:lnTo>
                <a:lnTo>
                  <a:pt x="219937" y="586499"/>
                </a:lnTo>
                <a:lnTo>
                  <a:pt x="256592" y="610936"/>
                </a:lnTo>
                <a:lnTo>
                  <a:pt x="268813" y="610936"/>
                </a:lnTo>
                <a:lnTo>
                  <a:pt x="293250" y="610936"/>
                </a:lnTo>
                <a:lnTo>
                  <a:pt x="305468" y="623154"/>
                </a:lnTo>
                <a:lnTo>
                  <a:pt x="329905" y="623154"/>
                </a:lnTo>
                <a:lnTo>
                  <a:pt x="342126" y="623154"/>
                </a:lnTo>
                <a:lnTo>
                  <a:pt x="354344" y="623154"/>
                </a:lnTo>
                <a:lnTo>
                  <a:pt x="354344" y="647594"/>
                </a:lnTo>
                <a:lnTo>
                  <a:pt x="378781" y="647594"/>
                </a:lnTo>
                <a:lnTo>
                  <a:pt x="390999" y="647594"/>
                </a:lnTo>
                <a:lnTo>
                  <a:pt x="415438" y="647594"/>
                </a:lnTo>
                <a:lnTo>
                  <a:pt x="427656" y="647594"/>
                </a:lnTo>
                <a:lnTo>
                  <a:pt x="452093" y="647594"/>
                </a:lnTo>
                <a:lnTo>
                  <a:pt x="452093" y="659812"/>
                </a:lnTo>
                <a:lnTo>
                  <a:pt x="464311" y="659812"/>
                </a:lnTo>
                <a:lnTo>
                  <a:pt x="464311" y="647594"/>
                </a:lnTo>
                <a:lnTo>
                  <a:pt x="476530" y="647594"/>
                </a:lnTo>
                <a:lnTo>
                  <a:pt x="500969" y="659812"/>
                </a:lnTo>
                <a:lnTo>
                  <a:pt x="513187" y="684248"/>
                </a:lnTo>
                <a:lnTo>
                  <a:pt x="537624" y="684248"/>
                </a:lnTo>
                <a:lnTo>
                  <a:pt x="537624" y="659812"/>
                </a:lnTo>
                <a:lnTo>
                  <a:pt x="513187" y="647594"/>
                </a:lnTo>
                <a:lnTo>
                  <a:pt x="500969" y="647594"/>
                </a:lnTo>
                <a:lnTo>
                  <a:pt x="476530" y="647594"/>
                </a:lnTo>
                <a:lnTo>
                  <a:pt x="476530" y="623154"/>
                </a:lnTo>
                <a:lnTo>
                  <a:pt x="464311" y="610936"/>
                </a:lnTo>
                <a:lnTo>
                  <a:pt x="464311" y="623154"/>
                </a:lnTo>
                <a:lnTo>
                  <a:pt x="452093" y="623154"/>
                </a:lnTo>
                <a:lnTo>
                  <a:pt x="427656" y="610936"/>
                </a:lnTo>
                <a:lnTo>
                  <a:pt x="415438" y="586499"/>
                </a:lnTo>
                <a:lnTo>
                  <a:pt x="390999" y="586499"/>
                </a:lnTo>
                <a:lnTo>
                  <a:pt x="390999" y="574281"/>
                </a:lnTo>
                <a:lnTo>
                  <a:pt x="378781" y="574281"/>
                </a:lnTo>
                <a:lnTo>
                  <a:pt x="354344" y="562063"/>
                </a:lnTo>
                <a:lnTo>
                  <a:pt x="342126" y="562063"/>
                </a:lnTo>
                <a:lnTo>
                  <a:pt x="329905" y="562063"/>
                </a:lnTo>
                <a:lnTo>
                  <a:pt x="305468" y="562063"/>
                </a:lnTo>
                <a:lnTo>
                  <a:pt x="293250" y="537624"/>
                </a:lnTo>
                <a:lnTo>
                  <a:pt x="268813" y="562063"/>
                </a:lnTo>
                <a:lnTo>
                  <a:pt x="256592" y="537624"/>
                </a:lnTo>
                <a:lnTo>
                  <a:pt x="244374" y="525405"/>
                </a:lnTo>
                <a:lnTo>
                  <a:pt x="219937" y="525405"/>
                </a:lnTo>
                <a:lnTo>
                  <a:pt x="207719" y="525405"/>
                </a:lnTo>
                <a:lnTo>
                  <a:pt x="183280" y="525405"/>
                </a:lnTo>
                <a:lnTo>
                  <a:pt x="171062" y="525405"/>
                </a:lnTo>
                <a:lnTo>
                  <a:pt x="171062" y="500969"/>
                </a:lnTo>
                <a:lnTo>
                  <a:pt x="134407" y="488750"/>
                </a:lnTo>
                <a:lnTo>
                  <a:pt x="146625" y="488750"/>
                </a:lnTo>
                <a:lnTo>
                  <a:pt x="171062" y="464311"/>
                </a:lnTo>
                <a:lnTo>
                  <a:pt x="183280" y="464311"/>
                </a:lnTo>
                <a:lnTo>
                  <a:pt x="171062" y="452093"/>
                </a:lnTo>
                <a:lnTo>
                  <a:pt x="146625" y="452093"/>
                </a:lnTo>
                <a:lnTo>
                  <a:pt x="134407" y="452093"/>
                </a:lnTo>
                <a:lnTo>
                  <a:pt x="97749" y="452093"/>
                </a:lnTo>
                <a:lnTo>
                  <a:pt x="85531" y="439874"/>
                </a:lnTo>
                <a:lnTo>
                  <a:pt x="85531" y="415438"/>
                </a:lnTo>
                <a:lnTo>
                  <a:pt x="97749" y="403217"/>
                </a:lnTo>
                <a:lnTo>
                  <a:pt x="97749" y="378780"/>
                </a:lnTo>
                <a:lnTo>
                  <a:pt x="134407" y="378780"/>
                </a:lnTo>
                <a:lnTo>
                  <a:pt x="134407" y="403217"/>
                </a:lnTo>
                <a:lnTo>
                  <a:pt x="146625" y="378780"/>
                </a:lnTo>
                <a:lnTo>
                  <a:pt x="146625" y="366562"/>
                </a:lnTo>
                <a:lnTo>
                  <a:pt x="134407" y="366562"/>
                </a:lnTo>
                <a:lnTo>
                  <a:pt x="122188" y="366562"/>
                </a:lnTo>
                <a:lnTo>
                  <a:pt x="97749" y="366562"/>
                </a:lnTo>
                <a:lnTo>
                  <a:pt x="85531" y="342125"/>
                </a:lnTo>
                <a:lnTo>
                  <a:pt x="61094" y="329905"/>
                </a:lnTo>
                <a:lnTo>
                  <a:pt x="48876" y="329905"/>
                </a:lnTo>
                <a:lnTo>
                  <a:pt x="0" y="317686"/>
                </a:lnTo>
                <a:lnTo>
                  <a:pt x="12218" y="317686"/>
                </a:lnTo>
                <a:lnTo>
                  <a:pt x="12218" y="293250"/>
                </a:lnTo>
                <a:lnTo>
                  <a:pt x="24437" y="293250"/>
                </a:lnTo>
                <a:lnTo>
                  <a:pt x="48876" y="293250"/>
                </a:lnTo>
                <a:lnTo>
                  <a:pt x="61094" y="293250"/>
                </a:lnTo>
                <a:lnTo>
                  <a:pt x="85531" y="317686"/>
                </a:lnTo>
                <a:lnTo>
                  <a:pt x="97749" y="317686"/>
                </a:lnTo>
                <a:lnTo>
                  <a:pt x="122188" y="317686"/>
                </a:lnTo>
                <a:lnTo>
                  <a:pt x="134407" y="317686"/>
                </a:lnTo>
                <a:lnTo>
                  <a:pt x="146625" y="317686"/>
                </a:lnTo>
                <a:lnTo>
                  <a:pt x="171062" y="317686"/>
                </a:lnTo>
                <a:lnTo>
                  <a:pt x="183280" y="317686"/>
                </a:lnTo>
                <a:lnTo>
                  <a:pt x="207719" y="329905"/>
                </a:lnTo>
                <a:lnTo>
                  <a:pt x="219937" y="329905"/>
                </a:lnTo>
                <a:lnTo>
                  <a:pt x="244374" y="329905"/>
                </a:lnTo>
                <a:lnTo>
                  <a:pt x="256592" y="329905"/>
                </a:lnTo>
                <a:lnTo>
                  <a:pt x="268813" y="329905"/>
                </a:lnTo>
                <a:lnTo>
                  <a:pt x="268813" y="342125"/>
                </a:lnTo>
                <a:lnTo>
                  <a:pt x="293250" y="342125"/>
                </a:lnTo>
                <a:lnTo>
                  <a:pt x="305468" y="342125"/>
                </a:lnTo>
                <a:lnTo>
                  <a:pt x="329905" y="342125"/>
                </a:lnTo>
                <a:lnTo>
                  <a:pt x="342126" y="342125"/>
                </a:lnTo>
                <a:lnTo>
                  <a:pt x="354344" y="342125"/>
                </a:lnTo>
                <a:lnTo>
                  <a:pt x="378781" y="342125"/>
                </a:lnTo>
                <a:lnTo>
                  <a:pt x="390999" y="342125"/>
                </a:lnTo>
                <a:lnTo>
                  <a:pt x="390999" y="366562"/>
                </a:lnTo>
                <a:lnTo>
                  <a:pt x="415438" y="366562"/>
                </a:lnTo>
                <a:lnTo>
                  <a:pt x="427656" y="366562"/>
                </a:lnTo>
                <a:lnTo>
                  <a:pt x="452093" y="366562"/>
                </a:lnTo>
                <a:lnTo>
                  <a:pt x="464311" y="366562"/>
                </a:lnTo>
                <a:lnTo>
                  <a:pt x="452093" y="342125"/>
                </a:lnTo>
                <a:lnTo>
                  <a:pt x="427656" y="342125"/>
                </a:lnTo>
                <a:lnTo>
                  <a:pt x="427656" y="329905"/>
                </a:lnTo>
                <a:lnTo>
                  <a:pt x="415438" y="329905"/>
                </a:lnTo>
                <a:lnTo>
                  <a:pt x="390999" y="329905"/>
                </a:lnTo>
                <a:lnTo>
                  <a:pt x="378781" y="329905"/>
                </a:lnTo>
                <a:lnTo>
                  <a:pt x="354344" y="329905"/>
                </a:lnTo>
                <a:lnTo>
                  <a:pt x="329905" y="329905"/>
                </a:lnTo>
                <a:lnTo>
                  <a:pt x="305468" y="317686"/>
                </a:lnTo>
                <a:lnTo>
                  <a:pt x="293250" y="317686"/>
                </a:lnTo>
                <a:lnTo>
                  <a:pt x="268813" y="317686"/>
                </a:lnTo>
                <a:lnTo>
                  <a:pt x="256592" y="317686"/>
                </a:lnTo>
                <a:lnTo>
                  <a:pt x="244374" y="317686"/>
                </a:lnTo>
                <a:lnTo>
                  <a:pt x="244374" y="293250"/>
                </a:lnTo>
                <a:lnTo>
                  <a:pt x="219937" y="293250"/>
                </a:lnTo>
                <a:lnTo>
                  <a:pt x="183280" y="293250"/>
                </a:lnTo>
                <a:lnTo>
                  <a:pt x="171062" y="281031"/>
                </a:lnTo>
                <a:lnTo>
                  <a:pt x="171062" y="293250"/>
                </a:lnTo>
                <a:lnTo>
                  <a:pt x="146625" y="293250"/>
                </a:lnTo>
                <a:lnTo>
                  <a:pt x="146625" y="281031"/>
                </a:lnTo>
                <a:lnTo>
                  <a:pt x="134407" y="281031"/>
                </a:lnTo>
                <a:lnTo>
                  <a:pt x="122188" y="281031"/>
                </a:lnTo>
                <a:lnTo>
                  <a:pt x="97749" y="256595"/>
                </a:lnTo>
                <a:lnTo>
                  <a:pt x="122188" y="256595"/>
                </a:lnTo>
                <a:lnTo>
                  <a:pt x="134407" y="256595"/>
                </a:lnTo>
                <a:lnTo>
                  <a:pt x="146625" y="256595"/>
                </a:lnTo>
                <a:lnTo>
                  <a:pt x="183280" y="256595"/>
                </a:lnTo>
                <a:lnTo>
                  <a:pt x="207719" y="281031"/>
                </a:lnTo>
                <a:lnTo>
                  <a:pt x="268813" y="293250"/>
                </a:lnTo>
                <a:lnTo>
                  <a:pt x="305468" y="293250"/>
                </a:lnTo>
                <a:lnTo>
                  <a:pt x="342126" y="293250"/>
                </a:lnTo>
                <a:lnTo>
                  <a:pt x="354344" y="317686"/>
                </a:lnTo>
                <a:lnTo>
                  <a:pt x="378781" y="317686"/>
                </a:lnTo>
                <a:lnTo>
                  <a:pt x="390999" y="317686"/>
                </a:lnTo>
                <a:lnTo>
                  <a:pt x="427656" y="317686"/>
                </a:lnTo>
                <a:lnTo>
                  <a:pt x="452093" y="317686"/>
                </a:lnTo>
                <a:lnTo>
                  <a:pt x="464311" y="329905"/>
                </a:lnTo>
                <a:lnTo>
                  <a:pt x="476530" y="317686"/>
                </a:lnTo>
                <a:lnTo>
                  <a:pt x="500969" y="317686"/>
                </a:lnTo>
                <a:lnTo>
                  <a:pt x="500969" y="329905"/>
                </a:lnTo>
                <a:lnTo>
                  <a:pt x="513187" y="329905"/>
                </a:lnTo>
                <a:lnTo>
                  <a:pt x="500969" y="317686"/>
                </a:lnTo>
                <a:lnTo>
                  <a:pt x="513187" y="317686"/>
                </a:lnTo>
                <a:lnTo>
                  <a:pt x="537624" y="317686"/>
                </a:lnTo>
                <a:lnTo>
                  <a:pt x="549842" y="329905"/>
                </a:lnTo>
                <a:lnTo>
                  <a:pt x="574281" y="317686"/>
                </a:lnTo>
                <a:lnTo>
                  <a:pt x="549842" y="317686"/>
                </a:lnTo>
                <a:lnTo>
                  <a:pt x="549842" y="293250"/>
                </a:lnTo>
                <a:lnTo>
                  <a:pt x="537624" y="293250"/>
                </a:lnTo>
                <a:lnTo>
                  <a:pt x="513187" y="293250"/>
                </a:lnTo>
                <a:lnTo>
                  <a:pt x="476530" y="293250"/>
                </a:lnTo>
                <a:lnTo>
                  <a:pt x="476530" y="281031"/>
                </a:lnTo>
                <a:lnTo>
                  <a:pt x="500969" y="281031"/>
                </a:lnTo>
                <a:lnTo>
                  <a:pt x="513187" y="281031"/>
                </a:lnTo>
                <a:lnTo>
                  <a:pt x="537624" y="281031"/>
                </a:lnTo>
                <a:lnTo>
                  <a:pt x="549842" y="281031"/>
                </a:lnTo>
                <a:lnTo>
                  <a:pt x="574281" y="281031"/>
                </a:lnTo>
                <a:lnTo>
                  <a:pt x="574281" y="256595"/>
                </a:lnTo>
                <a:lnTo>
                  <a:pt x="549842" y="256595"/>
                </a:lnTo>
                <a:lnTo>
                  <a:pt x="574281" y="244374"/>
                </a:lnTo>
                <a:lnTo>
                  <a:pt x="549842" y="219937"/>
                </a:lnTo>
                <a:lnTo>
                  <a:pt x="537624" y="244374"/>
                </a:lnTo>
                <a:lnTo>
                  <a:pt x="537624" y="219937"/>
                </a:lnTo>
                <a:lnTo>
                  <a:pt x="537624" y="207719"/>
                </a:lnTo>
                <a:lnTo>
                  <a:pt x="513187" y="207719"/>
                </a:lnTo>
                <a:lnTo>
                  <a:pt x="500969" y="207719"/>
                </a:lnTo>
                <a:lnTo>
                  <a:pt x="476530" y="207719"/>
                </a:lnTo>
                <a:lnTo>
                  <a:pt x="452093" y="207719"/>
                </a:lnTo>
                <a:lnTo>
                  <a:pt x="427656" y="219937"/>
                </a:lnTo>
                <a:lnTo>
                  <a:pt x="415438" y="219937"/>
                </a:lnTo>
                <a:lnTo>
                  <a:pt x="390999" y="207719"/>
                </a:lnTo>
                <a:lnTo>
                  <a:pt x="415438" y="207719"/>
                </a:lnTo>
                <a:lnTo>
                  <a:pt x="427656" y="195500"/>
                </a:lnTo>
                <a:lnTo>
                  <a:pt x="464311" y="195500"/>
                </a:lnTo>
                <a:lnTo>
                  <a:pt x="537624" y="195500"/>
                </a:lnTo>
                <a:lnTo>
                  <a:pt x="598718" y="195500"/>
                </a:lnTo>
                <a:lnTo>
                  <a:pt x="672030" y="195500"/>
                </a:lnTo>
                <a:lnTo>
                  <a:pt x="745343" y="207719"/>
                </a:lnTo>
                <a:lnTo>
                  <a:pt x="782000" y="207719"/>
                </a:lnTo>
                <a:lnTo>
                  <a:pt x="782000" y="171061"/>
                </a:lnTo>
                <a:lnTo>
                  <a:pt x="757561" y="171061"/>
                </a:lnTo>
                <a:lnTo>
                  <a:pt x="745343" y="171061"/>
                </a:lnTo>
                <a:lnTo>
                  <a:pt x="720906" y="171061"/>
                </a:lnTo>
                <a:lnTo>
                  <a:pt x="720906" y="158843"/>
                </a:lnTo>
                <a:lnTo>
                  <a:pt x="745343" y="158843"/>
                </a:lnTo>
                <a:lnTo>
                  <a:pt x="757561" y="158843"/>
                </a:lnTo>
                <a:lnTo>
                  <a:pt x="794219" y="171061"/>
                </a:lnTo>
                <a:lnTo>
                  <a:pt x="818655" y="158843"/>
                </a:lnTo>
                <a:lnTo>
                  <a:pt x="830874" y="171061"/>
                </a:lnTo>
                <a:lnTo>
                  <a:pt x="843092" y="171061"/>
                </a:lnTo>
                <a:lnTo>
                  <a:pt x="879749" y="171061"/>
                </a:lnTo>
                <a:lnTo>
                  <a:pt x="916404" y="195500"/>
                </a:lnTo>
                <a:lnTo>
                  <a:pt x="928625" y="195500"/>
                </a:lnTo>
                <a:lnTo>
                  <a:pt x="953062" y="207719"/>
                </a:lnTo>
                <a:lnTo>
                  <a:pt x="965280" y="207719"/>
                </a:lnTo>
                <a:lnTo>
                  <a:pt x="989717" y="207719"/>
                </a:lnTo>
                <a:lnTo>
                  <a:pt x="1001938" y="207719"/>
                </a:lnTo>
                <a:lnTo>
                  <a:pt x="1026374" y="207719"/>
                </a:lnTo>
                <a:lnTo>
                  <a:pt x="1038593" y="207719"/>
                </a:lnTo>
                <a:lnTo>
                  <a:pt x="1050811" y="207719"/>
                </a:lnTo>
                <a:lnTo>
                  <a:pt x="1050811" y="219937"/>
                </a:lnTo>
                <a:lnTo>
                  <a:pt x="1075250" y="219937"/>
                </a:lnTo>
                <a:lnTo>
                  <a:pt x="1075250" y="207719"/>
                </a:lnTo>
                <a:lnTo>
                  <a:pt x="1075250" y="195500"/>
                </a:lnTo>
                <a:lnTo>
                  <a:pt x="1050811" y="195500"/>
                </a:lnTo>
                <a:lnTo>
                  <a:pt x="1038593" y="195500"/>
                </a:lnTo>
                <a:lnTo>
                  <a:pt x="1026374" y="171061"/>
                </a:lnTo>
                <a:lnTo>
                  <a:pt x="1001938" y="158843"/>
                </a:lnTo>
                <a:lnTo>
                  <a:pt x="1001938" y="134406"/>
                </a:lnTo>
                <a:lnTo>
                  <a:pt x="1026374" y="134406"/>
                </a:lnTo>
                <a:lnTo>
                  <a:pt x="1038593" y="134406"/>
                </a:lnTo>
                <a:lnTo>
                  <a:pt x="1050811" y="158843"/>
                </a:lnTo>
                <a:lnTo>
                  <a:pt x="1075250" y="134406"/>
                </a:lnTo>
                <a:lnTo>
                  <a:pt x="1087468" y="158843"/>
                </a:lnTo>
                <a:lnTo>
                  <a:pt x="1075250" y="158843"/>
                </a:lnTo>
                <a:lnTo>
                  <a:pt x="1075250" y="171061"/>
                </a:lnTo>
                <a:lnTo>
                  <a:pt x="1087468" y="171061"/>
                </a:lnTo>
                <a:lnTo>
                  <a:pt x="1111905" y="158843"/>
                </a:lnTo>
                <a:lnTo>
                  <a:pt x="1124123" y="158843"/>
                </a:lnTo>
                <a:lnTo>
                  <a:pt x="1124123" y="171061"/>
                </a:lnTo>
                <a:lnTo>
                  <a:pt x="1148563" y="171061"/>
                </a:lnTo>
                <a:lnTo>
                  <a:pt x="1160781" y="171061"/>
                </a:lnTo>
                <a:lnTo>
                  <a:pt x="1209654" y="195501"/>
                </a:lnTo>
                <a:lnTo>
                  <a:pt x="1234093" y="195501"/>
                </a:lnTo>
                <a:lnTo>
                  <a:pt x="1246312" y="195501"/>
                </a:lnTo>
                <a:lnTo>
                  <a:pt x="1270748" y="195501"/>
                </a:lnTo>
                <a:lnTo>
                  <a:pt x="1270748" y="207719"/>
                </a:lnTo>
                <a:lnTo>
                  <a:pt x="1282967" y="207719"/>
                </a:lnTo>
                <a:lnTo>
                  <a:pt x="1295188" y="207719"/>
                </a:lnTo>
                <a:lnTo>
                  <a:pt x="1295188" y="219937"/>
                </a:lnTo>
                <a:lnTo>
                  <a:pt x="1319624" y="219937"/>
                </a:lnTo>
                <a:lnTo>
                  <a:pt x="1331842" y="219937"/>
                </a:lnTo>
                <a:lnTo>
                  <a:pt x="1331842" y="244374"/>
                </a:lnTo>
                <a:lnTo>
                  <a:pt x="1356279" y="244374"/>
                </a:lnTo>
                <a:lnTo>
                  <a:pt x="1368500" y="256595"/>
                </a:lnTo>
                <a:lnTo>
                  <a:pt x="1392937" y="256595"/>
                </a:lnTo>
                <a:lnTo>
                  <a:pt x="1405155" y="256595"/>
                </a:lnTo>
                <a:lnTo>
                  <a:pt x="1441812" y="281031"/>
                </a:lnTo>
                <a:lnTo>
                  <a:pt x="1454031" y="281031"/>
                </a:lnTo>
                <a:lnTo>
                  <a:pt x="1478467" y="281031"/>
                </a:lnTo>
                <a:lnTo>
                  <a:pt x="1478467" y="256595"/>
                </a:lnTo>
                <a:lnTo>
                  <a:pt x="1478467" y="244374"/>
                </a:lnTo>
                <a:lnTo>
                  <a:pt x="1478467" y="219937"/>
                </a:lnTo>
                <a:lnTo>
                  <a:pt x="1441812" y="207719"/>
                </a:lnTo>
                <a:lnTo>
                  <a:pt x="1417373" y="195501"/>
                </a:lnTo>
                <a:lnTo>
                  <a:pt x="1392937" y="171061"/>
                </a:lnTo>
                <a:lnTo>
                  <a:pt x="1356279" y="158843"/>
                </a:lnTo>
                <a:lnTo>
                  <a:pt x="1295188" y="134407"/>
                </a:lnTo>
                <a:lnTo>
                  <a:pt x="1331842" y="134407"/>
                </a:lnTo>
                <a:lnTo>
                  <a:pt x="1368500" y="158843"/>
                </a:lnTo>
                <a:lnTo>
                  <a:pt x="1405155" y="171061"/>
                </a:lnTo>
                <a:lnTo>
                  <a:pt x="1441812" y="195501"/>
                </a:lnTo>
                <a:lnTo>
                  <a:pt x="1441812" y="171061"/>
                </a:lnTo>
                <a:lnTo>
                  <a:pt x="1417373" y="171061"/>
                </a:lnTo>
                <a:lnTo>
                  <a:pt x="1417373" y="158843"/>
                </a:lnTo>
                <a:lnTo>
                  <a:pt x="1405155" y="158843"/>
                </a:lnTo>
                <a:lnTo>
                  <a:pt x="1405155" y="134407"/>
                </a:lnTo>
                <a:lnTo>
                  <a:pt x="1417373" y="134407"/>
                </a:lnTo>
                <a:lnTo>
                  <a:pt x="1441812" y="134407"/>
                </a:lnTo>
                <a:lnTo>
                  <a:pt x="1454031" y="134407"/>
                </a:lnTo>
                <a:lnTo>
                  <a:pt x="1478467" y="158843"/>
                </a:lnTo>
                <a:lnTo>
                  <a:pt x="1490686" y="171061"/>
                </a:lnTo>
                <a:lnTo>
                  <a:pt x="1515125" y="195501"/>
                </a:lnTo>
                <a:lnTo>
                  <a:pt x="1527343" y="195501"/>
                </a:lnTo>
                <a:lnTo>
                  <a:pt x="1527343" y="207719"/>
                </a:lnTo>
                <a:lnTo>
                  <a:pt x="1539562" y="219937"/>
                </a:lnTo>
                <a:lnTo>
                  <a:pt x="1563998" y="219937"/>
                </a:lnTo>
                <a:lnTo>
                  <a:pt x="1563998" y="244374"/>
                </a:lnTo>
                <a:lnTo>
                  <a:pt x="1600656" y="256595"/>
                </a:lnTo>
                <a:lnTo>
                  <a:pt x="1625092" y="281031"/>
                </a:lnTo>
                <a:lnTo>
                  <a:pt x="1649529" y="293250"/>
                </a:lnTo>
                <a:lnTo>
                  <a:pt x="1698405" y="317686"/>
                </a:lnTo>
                <a:lnTo>
                  <a:pt x="1686186" y="317686"/>
                </a:lnTo>
                <a:lnTo>
                  <a:pt x="1698405" y="329905"/>
                </a:lnTo>
                <a:lnTo>
                  <a:pt x="1722841" y="329905"/>
                </a:lnTo>
                <a:lnTo>
                  <a:pt x="1747280" y="342125"/>
                </a:lnTo>
                <a:lnTo>
                  <a:pt x="1771717" y="366562"/>
                </a:lnTo>
                <a:lnTo>
                  <a:pt x="1783936" y="378780"/>
                </a:lnTo>
                <a:lnTo>
                  <a:pt x="1808375" y="403217"/>
                </a:lnTo>
                <a:lnTo>
                  <a:pt x="1820593" y="403217"/>
                </a:lnTo>
                <a:lnTo>
                  <a:pt x="1845030" y="415438"/>
                </a:lnTo>
                <a:lnTo>
                  <a:pt x="1857248" y="439874"/>
                </a:lnTo>
                <a:lnTo>
                  <a:pt x="1869466" y="452093"/>
                </a:lnTo>
                <a:lnTo>
                  <a:pt x="1893906" y="452093"/>
                </a:lnTo>
                <a:lnTo>
                  <a:pt x="1893906" y="464311"/>
                </a:lnTo>
                <a:lnTo>
                  <a:pt x="1906124" y="488750"/>
                </a:lnTo>
                <a:lnTo>
                  <a:pt x="1930560" y="500969"/>
                </a:lnTo>
                <a:lnTo>
                  <a:pt x="1942781" y="500969"/>
                </a:lnTo>
                <a:lnTo>
                  <a:pt x="1942781" y="525405"/>
                </a:lnTo>
                <a:lnTo>
                  <a:pt x="1942781" y="537624"/>
                </a:lnTo>
                <a:lnTo>
                  <a:pt x="1930560" y="537624"/>
                </a:lnTo>
                <a:lnTo>
                  <a:pt x="1930560" y="525405"/>
                </a:lnTo>
                <a:lnTo>
                  <a:pt x="1906124" y="500969"/>
                </a:lnTo>
                <a:lnTo>
                  <a:pt x="1893906" y="488750"/>
                </a:lnTo>
                <a:lnTo>
                  <a:pt x="1893906" y="500969"/>
                </a:lnTo>
                <a:lnTo>
                  <a:pt x="1869466" y="525405"/>
                </a:lnTo>
                <a:lnTo>
                  <a:pt x="1869466" y="537624"/>
                </a:lnTo>
                <a:lnTo>
                  <a:pt x="1893906" y="537624"/>
                </a:lnTo>
                <a:lnTo>
                  <a:pt x="1893906" y="562063"/>
                </a:lnTo>
                <a:lnTo>
                  <a:pt x="1906124" y="562063"/>
                </a:lnTo>
                <a:lnTo>
                  <a:pt x="1930560" y="562063"/>
                </a:lnTo>
                <a:lnTo>
                  <a:pt x="1930560" y="574281"/>
                </a:lnTo>
                <a:lnTo>
                  <a:pt x="1942781" y="586499"/>
                </a:lnTo>
                <a:lnTo>
                  <a:pt x="1967218" y="610936"/>
                </a:lnTo>
                <a:lnTo>
                  <a:pt x="1979436" y="586499"/>
                </a:lnTo>
                <a:lnTo>
                  <a:pt x="1979436" y="610936"/>
                </a:lnTo>
                <a:lnTo>
                  <a:pt x="1991654" y="623154"/>
                </a:lnTo>
                <a:lnTo>
                  <a:pt x="1991654" y="610936"/>
                </a:lnTo>
                <a:lnTo>
                  <a:pt x="2016091" y="623154"/>
                </a:lnTo>
                <a:lnTo>
                  <a:pt x="2016091" y="647594"/>
                </a:lnTo>
                <a:lnTo>
                  <a:pt x="2028312" y="647594"/>
                </a:lnTo>
                <a:lnTo>
                  <a:pt x="2028312" y="623154"/>
                </a:lnTo>
                <a:lnTo>
                  <a:pt x="2016091" y="610936"/>
                </a:lnTo>
                <a:lnTo>
                  <a:pt x="2016091" y="586499"/>
                </a:lnTo>
                <a:lnTo>
                  <a:pt x="1991654" y="586499"/>
                </a:lnTo>
                <a:lnTo>
                  <a:pt x="1991654" y="574281"/>
                </a:lnTo>
                <a:lnTo>
                  <a:pt x="1979436" y="574281"/>
                </a:lnTo>
                <a:lnTo>
                  <a:pt x="1967218" y="574281"/>
                </a:lnTo>
                <a:lnTo>
                  <a:pt x="1967218" y="562063"/>
                </a:lnTo>
                <a:lnTo>
                  <a:pt x="1967218" y="537624"/>
                </a:lnTo>
                <a:lnTo>
                  <a:pt x="1967218" y="525405"/>
                </a:lnTo>
                <a:lnTo>
                  <a:pt x="1967218" y="500969"/>
                </a:lnTo>
                <a:lnTo>
                  <a:pt x="1979436" y="500969"/>
                </a:lnTo>
                <a:lnTo>
                  <a:pt x="1991654" y="525405"/>
                </a:lnTo>
                <a:lnTo>
                  <a:pt x="2016091" y="537624"/>
                </a:lnTo>
                <a:lnTo>
                  <a:pt x="2028312" y="562063"/>
                </a:lnTo>
                <a:lnTo>
                  <a:pt x="2052749" y="574281"/>
                </a:lnTo>
                <a:lnTo>
                  <a:pt x="2052749" y="586499"/>
                </a:lnTo>
                <a:lnTo>
                  <a:pt x="2064967" y="586499"/>
                </a:lnTo>
                <a:lnTo>
                  <a:pt x="2089406" y="610936"/>
                </a:lnTo>
                <a:lnTo>
                  <a:pt x="2101624" y="610936"/>
                </a:lnTo>
                <a:lnTo>
                  <a:pt x="2101624" y="586499"/>
                </a:lnTo>
                <a:lnTo>
                  <a:pt x="2101624" y="574281"/>
                </a:lnTo>
                <a:lnTo>
                  <a:pt x="2113843" y="574281"/>
                </a:lnTo>
                <a:lnTo>
                  <a:pt x="2113843" y="562063"/>
                </a:lnTo>
                <a:lnTo>
                  <a:pt x="2101624" y="537624"/>
                </a:lnTo>
                <a:lnTo>
                  <a:pt x="2101624" y="525405"/>
                </a:lnTo>
                <a:lnTo>
                  <a:pt x="2101624" y="500969"/>
                </a:lnTo>
                <a:lnTo>
                  <a:pt x="2138280" y="488750"/>
                </a:lnTo>
                <a:lnTo>
                  <a:pt x="2174937" y="464311"/>
                </a:lnTo>
                <a:lnTo>
                  <a:pt x="2187155" y="464311"/>
                </a:lnTo>
                <a:lnTo>
                  <a:pt x="2174937" y="488750"/>
                </a:lnTo>
                <a:lnTo>
                  <a:pt x="2150498" y="488750"/>
                </a:lnTo>
                <a:lnTo>
                  <a:pt x="2187155" y="500969"/>
                </a:lnTo>
                <a:lnTo>
                  <a:pt x="2187155" y="525405"/>
                </a:lnTo>
                <a:lnTo>
                  <a:pt x="2199374" y="525405"/>
                </a:lnTo>
                <a:lnTo>
                  <a:pt x="2187155" y="537624"/>
                </a:lnTo>
                <a:lnTo>
                  <a:pt x="2187155" y="562063"/>
                </a:lnTo>
                <a:lnTo>
                  <a:pt x="2174937" y="562063"/>
                </a:lnTo>
                <a:lnTo>
                  <a:pt x="2150498" y="562063"/>
                </a:lnTo>
                <a:lnTo>
                  <a:pt x="2138280" y="562063"/>
                </a:lnTo>
                <a:lnTo>
                  <a:pt x="2138280" y="574281"/>
                </a:lnTo>
                <a:lnTo>
                  <a:pt x="2150498" y="610936"/>
                </a:lnTo>
                <a:lnTo>
                  <a:pt x="2150498" y="623154"/>
                </a:lnTo>
                <a:lnTo>
                  <a:pt x="2150498" y="659812"/>
                </a:lnTo>
                <a:lnTo>
                  <a:pt x="2150498" y="684248"/>
                </a:lnTo>
                <a:lnTo>
                  <a:pt x="2174937" y="696467"/>
                </a:lnTo>
                <a:lnTo>
                  <a:pt x="2174937" y="708685"/>
                </a:lnTo>
                <a:lnTo>
                  <a:pt x="2150498" y="708685"/>
                </a:lnTo>
                <a:lnTo>
                  <a:pt x="2150498" y="733124"/>
                </a:lnTo>
                <a:lnTo>
                  <a:pt x="2150498" y="745343"/>
                </a:lnTo>
                <a:lnTo>
                  <a:pt x="2174937" y="769779"/>
                </a:lnTo>
                <a:lnTo>
                  <a:pt x="2187155" y="781998"/>
                </a:lnTo>
                <a:lnTo>
                  <a:pt x="2199374" y="781998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890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rtl="0" fontAlgn="base"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kern="1200" dirty="0">
                <a:solidFill>
                  <a:srgbClr val="FFFFFF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rPr>
              <a:t>下一步计划</a:t>
            </a:r>
            <a:endParaRPr lang="zh-CN" altLang="zh-CN" sz="2000" dirty="0">
              <a:effectLst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016DE5BD-4C27-D6D3-497E-952C3D580EE4}"/>
              </a:ext>
            </a:extLst>
          </p:cNvPr>
          <p:cNvSpPr/>
          <p:nvPr/>
        </p:nvSpPr>
        <p:spPr>
          <a:xfrm>
            <a:off x="798597" y="1473052"/>
            <a:ext cx="1273722" cy="738652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C4673FCF-B8BF-5003-8554-6E4603AD8D4E}"/>
              </a:ext>
            </a:extLst>
          </p:cNvPr>
          <p:cNvSpPr/>
          <p:nvPr/>
        </p:nvSpPr>
        <p:spPr>
          <a:xfrm>
            <a:off x="6656191" y="1480047"/>
            <a:ext cx="1607147" cy="938706"/>
          </a:xfrm>
          <a:prstGeom prst="rect">
            <a:avLst/>
          </a:prstGeom>
        </p:spPr>
        <p:txBody>
          <a:bodyPr wrap="none" lIns="121908" tIns="60954" rIns="121908" bIns="60954" anchor="ctr">
            <a:spAutoFit/>
          </a:bodyPr>
          <a:lstStyle/>
          <a:p>
            <a:pPr algn="ctr"/>
            <a:r>
              <a:rPr lang="en-US" altLang="zh-CN" sz="53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7196C5AF-40EF-8C4E-3862-E8230CDE9D2F}"/>
              </a:ext>
            </a:extLst>
          </p:cNvPr>
          <p:cNvSpPr/>
          <p:nvPr/>
        </p:nvSpPr>
        <p:spPr>
          <a:xfrm>
            <a:off x="2187567" y="1473052"/>
            <a:ext cx="1273722" cy="738652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E973EF9E-FCCD-5E7E-B2B2-603E2E473A59}"/>
              </a:ext>
            </a:extLst>
          </p:cNvPr>
          <p:cNvSpPr/>
          <p:nvPr/>
        </p:nvSpPr>
        <p:spPr>
          <a:xfrm>
            <a:off x="3576536" y="1473052"/>
            <a:ext cx="1273722" cy="738652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639882CC-6ED1-EB67-CC83-F0C30665FFD3}"/>
              </a:ext>
            </a:extLst>
          </p:cNvPr>
          <p:cNvSpPr/>
          <p:nvPr/>
        </p:nvSpPr>
        <p:spPr>
          <a:xfrm>
            <a:off x="4965504" y="1473052"/>
            <a:ext cx="1273722" cy="738652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68B81437-0792-01C3-5052-95BEE689BB21}"/>
              </a:ext>
            </a:extLst>
          </p:cNvPr>
          <p:cNvSpPr/>
          <p:nvPr/>
        </p:nvSpPr>
        <p:spPr>
          <a:xfrm>
            <a:off x="6656191" y="2598615"/>
            <a:ext cx="1607147" cy="938706"/>
          </a:xfrm>
          <a:prstGeom prst="rect">
            <a:avLst/>
          </a:prstGeom>
        </p:spPr>
        <p:txBody>
          <a:bodyPr wrap="none" lIns="121908" tIns="60954" rIns="121908" bIns="60954" anchor="ctr">
            <a:spAutoFit/>
          </a:bodyPr>
          <a:lstStyle/>
          <a:p>
            <a:pPr algn="ctr"/>
            <a:r>
              <a:rPr lang="en-US" altLang="zh-CN" sz="53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E7FA8202-3BE8-1A39-B673-FDCA002C8D5E}"/>
              </a:ext>
            </a:extLst>
          </p:cNvPr>
          <p:cNvSpPr/>
          <p:nvPr/>
        </p:nvSpPr>
        <p:spPr>
          <a:xfrm>
            <a:off x="6656191" y="3717183"/>
            <a:ext cx="1607147" cy="938706"/>
          </a:xfrm>
          <a:prstGeom prst="rect">
            <a:avLst/>
          </a:prstGeom>
        </p:spPr>
        <p:txBody>
          <a:bodyPr wrap="none" lIns="121908" tIns="60954" rIns="121908" bIns="60954" anchor="ctr">
            <a:spAutoFit/>
          </a:bodyPr>
          <a:lstStyle/>
          <a:p>
            <a:pPr algn="ctr"/>
            <a:r>
              <a:rPr lang="en-US" altLang="zh-CN" sz="53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DC7A35D5-19DF-776C-9C59-49CF3DA8B216}"/>
              </a:ext>
            </a:extLst>
          </p:cNvPr>
          <p:cNvSpPr/>
          <p:nvPr/>
        </p:nvSpPr>
        <p:spPr>
          <a:xfrm>
            <a:off x="6656191" y="4835751"/>
            <a:ext cx="1607147" cy="938706"/>
          </a:xfrm>
          <a:prstGeom prst="rect">
            <a:avLst/>
          </a:prstGeom>
        </p:spPr>
        <p:txBody>
          <a:bodyPr wrap="none" lIns="121908" tIns="60954" rIns="121908" bIns="60954" anchor="ctr">
            <a:spAutoFit/>
          </a:bodyPr>
          <a:lstStyle/>
          <a:p>
            <a:pPr algn="ctr"/>
            <a:r>
              <a:rPr lang="en-US" altLang="zh-CN" sz="5300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1E651071-6716-5B73-7149-6D68EC3827AC}"/>
              </a:ext>
            </a:extLst>
          </p:cNvPr>
          <p:cNvGrpSpPr/>
          <p:nvPr/>
        </p:nvGrpSpPr>
        <p:grpSpPr>
          <a:xfrm>
            <a:off x="926021" y="2299962"/>
            <a:ext cx="1023422" cy="3447779"/>
            <a:chOff x="2135188" y="9525"/>
            <a:chExt cx="1489075" cy="5016500"/>
          </a:xfrm>
        </p:grpSpPr>
        <p:sp>
          <p:nvSpPr>
            <p:cNvPr id="82" name="Freeform 154">
              <a:extLst>
                <a:ext uri="{FF2B5EF4-FFF2-40B4-BE49-F238E27FC236}">
                  <a16:creationId xmlns:a16="http://schemas.microsoft.com/office/drawing/2014/main" id="{D8F5E9A5-78D4-F17C-7A0D-CFBF6463F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5188" y="311150"/>
              <a:ext cx="1489075" cy="4714875"/>
            </a:xfrm>
            <a:custGeom>
              <a:avLst/>
              <a:gdLst>
                <a:gd name="T0" fmla="*/ 468 w 938"/>
                <a:gd name="T1" fmla="*/ 196 h 2970"/>
                <a:gd name="T2" fmla="*/ 374 w 938"/>
                <a:gd name="T3" fmla="*/ 192 h 2970"/>
                <a:gd name="T4" fmla="*/ 286 w 938"/>
                <a:gd name="T5" fmla="*/ 180 h 2970"/>
                <a:gd name="T6" fmla="*/ 206 w 938"/>
                <a:gd name="T7" fmla="*/ 162 h 2970"/>
                <a:gd name="T8" fmla="*/ 138 w 938"/>
                <a:gd name="T9" fmla="*/ 138 h 2970"/>
                <a:gd name="T10" fmla="*/ 80 w 938"/>
                <a:gd name="T11" fmla="*/ 110 h 2970"/>
                <a:gd name="T12" fmla="*/ 36 w 938"/>
                <a:gd name="T13" fmla="*/ 76 h 2970"/>
                <a:gd name="T14" fmla="*/ 10 w 938"/>
                <a:gd name="T15" fmla="*/ 40 h 2970"/>
                <a:gd name="T16" fmla="*/ 0 w 938"/>
                <a:gd name="T17" fmla="*/ 10 h 2970"/>
                <a:gd name="T18" fmla="*/ 0 w 938"/>
                <a:gd name="T19" fmla="*/ 2776 h 2970"/>
                <a:gd name="T20" fmla="*/ 0 w 938"/>
                <a:gd name="T21" fmla="*/ 2786 h 2970"/>
                <a:gd name="T22" fmla="*/ 10 w 938"/>
                <a:gd name="T23" fmla="*/ 2814 h 2970"/>
                <a:gd name="T24" fmla="*/ 36 w 938"/>
                <a:gd name="T25" fmla="*/ 2852 h 2970"/>
                <a:gd name="T26" fmla="*/ 80 w 938"/>
                <a:gd name="T27" fmla="*/ 2884 h 2970"/>
                <a:gd name="T28" fmla="*/ 138 w 938"/>
                <a:gd name="T29" fmla="*/ 2914 h 2970"/>
                <a:gd name="T30" fmla="*/ 206 w 938"/>
                <a:gd name="T31" fmla="*/ 2938 h 2970"/>
                <a:gd name="T32" fmla="*/ 286 w 938"/>
                <a:gd name="T33" fmla="*/ 2956 h 2970"/>
                <a:gd name="T34" fmla="*/ 374 w 938"/>
                <a:gd name="T35" fmla="*/ 2966 h 2970"/>
                <a:gd name="T36" fmla="*/ 468 w 938"/>
                <a:gd name="T37" fmla="*/ 2970 h 2970"/>
                <a:gd name="T38" fmla="*/ 516 w 938"/>
                <a:gd name="T39" fmla="*/ 2970 h 2970"/>
                <a:gd name="T40" fmla="*/ 608 w 938"/>
                <a:gd name="T41" fmla="*/ 2962 h 2970"/>
                <a:gd name="T42" fmla="*/ 692 w 938"/>
                <a:gd name="T43" fmla="*/ 2948 h 2970"/>
                <a:gd name="T44" fmla="*/ 768 w 938"/>
                <a:gd name="T45" fmla="*/ 2926 h 2970"/>
                <a:gd name="T46" fmla="*/ 830 w 938"/>
                <a:gd name="T47" fmla="*/ 2900 h 2970"/>
                <a:gd name="T48" fmla="*/ 882 w 938"/>
                <a:gd name="T49" fmla="*/ 2868 h 2970"/>
                <a:gd name="T50" fmla="*/ 916 w 938"/>
                <a:gd name="T51" fmla="*/ 2834 h 2970"/>
                <a:gd name="T52" fmla="*/ 936 w 938"/>
                <a:gd name="T53" fmla="*/ 2796 h 2970"/>
                <a:gd name="T54" fmla="*/ 938 w 938"/>
                <a:gd name="T55" fmla="*/ 2776 h 2970"/>
                <a:gd name="T56" fmla="*/ 938 w 938"/>
                <a:gd name="T57" fmla="*/ 0 h 2970"/>
                <a:gd name="T58" fmla="*/ 936 w 938"/>
                <a:gd name="T59" fmla="*/ 20 h 2970"/>
                <a:gd name="T60" fmla="*/ 916 w 938"/>
                <a:gd name="T61" fmla="*/ 58 h 2970"/>
                <a:gd name="T62" fmla="*/ 882 w 938"/>
                <a:gd name="T63" fmla="*/ 94 h 2970"/>
                <a:gd name="T64" fmla="*/ 830 w 938"/>
                <a:gd name="T65" fmla="*/ 124 h 2970"/>
                <a:gd name="T66" fmla="*/ 768 w 938"/>
                <a:gd name="T67" fmla="*/ 150 h 2970"/>
                <a:gd name="T68" fmla="*/ 692 w 938"/>
                <a:gd name="T69" fmla="*/ 172 h 2970"/>
                <a:gd name="T70" fmla="*/ 608 w 938"/>
                <a:gd name="T71" fmla="*/ 186 h 2970"/>
                <a:gd name="T72" fmla="*/ 516 w 938"/>
                <a:gd name="T73" fmla="*/ 194 h 2970"/>
                <a:gd name="T74" fmla="*/ 468 w 938"/>
                <a:gd name="T75" fmla="*/ 196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38" h="2970">
                  <a:moveTo>
                    <a:pt x="468" y="196"/>
                  </a:moveTo>
                  <a:lnTo>
                    <a:pt x="468" y="196"/>
                  </a:lnTo>
                  <a:lnTo>
                    <a:pt x="420" y="194"/>
                  </a:lnTo>
                  <a:lnTo>
                    <a:pt x="374" y="192"/>
                  </a:lnTo>
                  <a:lnTo>
                    <a:pt x="330" y="186"/>
                  </a:lnTo>
                  <a:lnTo>
                    <a:pt x="286" y="180"/>
                  </a:lnTo>
                  <a:lnTo>
                    <a:pt x="246" y="172"/>
                  </a:lnTo>
                  <a:lnTo>
                    <a:pt x="206" y="162"/>
                  </a:lnTo>
                  <a:lnTo>
                    <a:pt x="170" y="150"/>
                  </a:lnTo>
                  <a:lnTo>
                    <a:pt x="138" y="138"/>
                  </a:lnTo>
                  <a:lnTo>
                    <a:pt x="108" y="124"/>
                  </a:lnTo>
                  <a:lnTo>
                    <a:pt x="80" y="110"/>
                  </a:lnTo>
                  <a:lnTo>
                    <a:pt x="56" y="94"/>
                  </a:lnTo>
                  <a:lnTo>
                    <a:pt x="36" y="76"/>
                  </a:lnTo>
                  <a:lnTo>
                    <a:pt x="22" y="58"/>
                  </a:lnTo>
                  <a:lnTo>
                    <a:pt x="10" y="40"/>
                  </a:lnTo>
                  <a:lnTo>
                    <a:pt x="2" y="2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2776"/>
                  </a:lnTo>
                  <a:lnTo>
                    <a:pt x="0" y="2776"/>
                  </a:lnTo>
                  <a:lnTo>
                    <a:pt x="0" y="2786"/>
                  </a:lnTo>
                  <a:lnTo>
                    <a:pt x="2" y="2796"/>
                  </a:lnTo>
                  <a:lnTo>
                    <a:pt x="10" y="2814"/>
                  </a:lnTo>
                  <a:lnTo>
                    <a:pt x="22" y="2834"/>
                  </a:lnTo>
                  <a:lnTo>
                    <a:pt x="36" y="2852"/>
                  </a:lnTo>
                  <a:lnTo>
                    <a:pt x="56" y="2868"/>
                  </a:lnTo>
                  <a:lnTo>
                    <a:pt x="80" y="2884"/>
                  </a:lnTo>
                  <a:lnTo>
                    <a:pt x="108" y="2900"/>
                  </a:lnTo>
                  <a:lnTo>
                    <a:pt x="138" y="2914"/>
                  </a:lnTo>
                  <a:lnTo>
                    <a:pt x="170" y="2926"/>
                  </a:lnTo>
                  <a:lnTo>
                    <a:pt x="206" y="2938"/>
                  </a:lnTo>
                  <a:lnTo>
                    <a:pt x="246" y="2948"/>
                  </a:lnTo>
                  <a:lnTo>
                    <a:pt x="286" y="2956"/>
                  </a:lnTo>
                  <a:lnTo>
                    <a:pt x="330" y="2962"/>
                  </a:lnTo>
                  <a:lnTo>
                    <a:pt x="374" y="2966"/>
                  </a:lnTo>
                  <a:lnTo>
                    <a:pt x="420" y="2970"/>
                  </a:lnTo>
                  <a:lnTo>
                    <a:pt x="468" y="2970"/>
                  </a:lnTo>
                  <a:lnTo>
                    <a:pt x="468" y="2970"/>
                  </a:lnTo>
                  <a:lnTo>
                    <a:pt x="516" y="2970"/>
                  </a:lnTo>
                  <a:lnTo>
                    <a:pt x="564" y="2966"/>
                  </a:lnTo>
                  <a:lnTo>
                    <a:pt x="608" y="2962"/>
                  </a:lnTo>
                  <a:lnTo>
                    <a:pt x="652" y="2956"/>
                  </a:lnTo>
                  <a:lnTo>
                    <a:pt x="692" y="2948"/>
                  </a:lnTo>
                  <a:lnTo>
                    <a:pt x="732" y="2938"/>
                  </a:lnTo>
                  <a:lnTo>
                    <a:pt x="768" y="2926"/>
                  </a:lnTo>
                  <a:lnTo>
                    <a:pt x="800" y="2914"/>
                  </a:lnTo>
                  <a:lnTo>
                    <a:pt x="830" y="2900"/>
                  </a:lnTo>
                  <a:lnTo>
                    <a:pt x="858" y="2884"/>
                  </a:lnTo>
                  <a:lnTo>
                    <a:pt x="882" y="2868"/>
                  </a:lnTo>
                  <a:lnTo>
                    <a:pt x="900" y="2852"/>
                  </a:lnTo>
                  <a:lnTo>
                    <a:pt x="916" y="2834"/>
                  </a:lnTo>
                  <a:lnTo>
                    <a:pt x="928" y="2814"/>
                  </a:lnTo>
                  <a:lnTo>
                    <a:pt x="936" y="2796"/>
                  </a:lnTo>
                  <a:lnTo>
                    <a:pt x="938" y="2786"/>
                  </a:lnTo>
                  <a:lnTo>
                    <a:pt x="938" y="2776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8" y="10"/>
                  </a:lnTo>
                  <a:lnTo>
                    <a:pt x="936" y="20"/>
                  </a:lnTo>
                  <a:lnTo>
                    <a:pt x="928" y="40"/>
                  </a:lnTo>
                  <a:lnTo>
                    <a:pt x="916" y="58"/>
                  </a:lnTo>
                  <a:lnTo>
                    <a:pt x="900" y="76"/>
                  </a:lnTo>
                  <a:lnTo>
                    <a:pt x="882" y="94"/>
                  </a:lnTo>
                  <a:lnTo>
                    <a:pt x="858" y="110"/>
                  </a:lnTo>
                  <a:lnTo>
                    <a:pt x="830" y="124"/>
                  </a:lnTo>
                  <a:lnTo>
                    <a:pt x="800" y="138"/>
                  </a:lnTo>
                  <a:lnTo>
                    <a:pt x="768" y="150"/>
                  </a:lnTo>
                  <a:lnTo>
                    <a:pt x="732" y="162"/>
                  </a:lnTo>
                  <a:lnTo>
                    <a:pt x="692" y="172"/>
                  </a:lnTo>
                  <a:lnTo>
                    <a:pt x="652" y="180"/>
                  </a:lnTo>
                  <a:lnTo>
                    <a:pt x="608" y="186"/>
                  </a:lnTo>
                  <a:lnTo>
                    <a:pt x="564" y="192"/>
                  </a:lnTo>
                  <a:lnTo>
                    <a:pt x="516" y="194"/>
                  </a:lnTo>
                  <a:lnTo>
                    <a:pt x="468" y="196"/>
                  </a:lnTo>
                  <a:lnTo>
                    <a:pt x="468" y="1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alpha val="20000"/>
                  </a:schemeClr>
                </a:gs>
                <a:gs pos="50000">
                  <a:schemeClr val="tx1">
                    <a:lumMod val="75000"/>
                    <a:alpha val="0"/>
                  </a:schemeClr>
                </a:gs>
                <a:gs pos="100000">
                  <a:schemeClr val="tx1">
                    <a:lumMod val="75000"/>
                    <a:alpha val="2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Freeform 152">
              <a:extLst>
                <a:ext uri="{FF2B5EF4-FFF2-40B4-BE49-F238E27FC236}">
                  <a16:creationId xmlns:a16="http://schemas.microsoft.com/office/drawing/2014/main" id="{8BC29780-14E8-F768-7F7E-680E42AF5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5188" y="9525"/>
              <a:ext cx="1489075" cy="622300"/>
            </a:xfrm>
            <a:custGeom>
              <a:avLst/>
              <a:gdLst>
                <a:gd name="T0" fmla="*/ 938 w 938"/>
                <a:gd name="T1" fmla="*/ 196 h 392"/>
                <a:gd name="T2" fmla="*/ 936 w 938"/>
                <a:gd name="T3" fmla="*/ 216 h 392"/>
                <a:gd name="T4" fmla="*/ 916 w 938"/>
                <a:gd name="T5" fmla="*/ 254 h 392"/>
                <a:gd name="T6" fmla="*/ 882 w 938"/>
                <a:gd name="T7" fmla="*/ 290 h 392"/>
                <a:gd name="T8" fmla="*/ 830 w 938"/>
                <a:gd name="T9" fmla="*/ 320 h 392"/>
                <a:gd name="T10" fmla="*/ 768 w 938"/>
                <a:gd name="T11" fmla="*/ 346 h 392"/>
                <a:gd name="T12" fmla="*/ 692 w 938"/>
                <a:gd name="T13" fmla="*/ 368 h 392"/>
                <a:gd name="T14" fmla="*/ 608 w 938"/>
                <a:gd name="T15" fmla="*/ 382 h 392"/>
                <a:gd name="T16" fmla="*/ 516 w 938"/>
                <a:gd name="T17" fmla="*/ 390 h 392"/>
                <a:gd name="T18" fmla="*/ 468 w 938"/>
                <a:gd name="T19" fmla="*/ 392 h 392"/>
                <a:gd name="T20" fmla="*/ 374 w 938"/>
                <a:gd name="T21" fmla="*/ 388 h 392"/>
                <a:gd name="T22" fmla="*/ 286 w 938"/>
                <a:gd name="T23" fmla="*/ 376 h 392"/>
                <a:gd name="T24" fmla="*/ 206 w 938"/>
                <a:gd name="T25" fmla="*/ 358 h 392"/>
                <a:gd name="T26" fmla="*/ 138 w 938"/>
                <a:gd name="T27" fmla="*/ 334 h 392"/>
                <a:gd name="T28" fmla="*/ 80 w 938"/>
                <a:gd name="T29" fmla="*/ 306 h 392"/>
                <a:gd name="T30" fmla="*/ 36 w 938"/>
                <a:gd name="T31" fmla="*/ 272 h 392"/>
                <a:gd name="T32" fmla="*/ 10 w 938"/>
                <a:gd name="T33" fmla="*/ 236 h 392"/>
                <a:gd name="T34" fmla="*/ 0 w 938"/>
                <a:gd name="T35" fmla="*/ 206 h 392"/>
                <a:gd name="T36" fmla="*/ 0 w 938"/>
                <a:gd name="T37" fmla="*/ 196 h 392"/>
                <a:gd name="T38" fmla="*/ 2 w 938"/>
                <a:gd name="T39" fmla="*/ 176 h 392"/>
                <a:gd name="T40" fmla="*/ 22 w 938"/>
                <a:gd name="T41" fmla="*/ 138 h 392"/>
                <a:gd name="T42" fmla="*/ 56 w 938"/>
                <a:gd name="T43" fmla="*/ 104 h 392"/>
                <a:gd name="T44" fmla="*/ 108 w 938"/>
                <a:gd name="T45" fmla="*/ 72 h 392"/>
                <a:gd name="T46" fmla="*/ 170 w 938"/>
                <a:gd name="T47" fmla="*/ 46 h 392"/>
                <a:gd name="T48" fmla="*/ 246 w 938"/>
                <a:gd name="T49" fmla="*/ 24 h 392"/>
                <a:gd name="T50" fmla="*/ 330 w 938"/>
                <a:gd name="T51" fmla="*/ 10 h 392"/>
                <a:gd name="T52" fmla="*/ 420 w 938"/>
                <a:gd name="T53" fmla="*/ 2 h 392"/>
                <a:gd name="T54" fmla="*/ 468 w 938"/>
                <a:gd name="T55" fmla="*/ 0 h 392"/>
                <a:gd name="T56" fmla="*/ 564 w 938"/>
                <a:gd name="T57" fmla="*/ 4 h 392"/>
                <a:gd name="T58" fmla="*/ 652 w 938"/>
                <a:gd name="T59" fmla="*/ 16 h 392"/>
                <a:gd name="T60" fmla="*/ 732 w 938"/>
                <a:gd name="T61" fmla="*/ 34 h 392"/>
                <a:gd name="T62" fmla="*/ 800 w 938"/>
                <a:gd name="T63" fmla="*/ 58 h 392"/>
                <a:gd name="T64" fmla="*/ 858 w 938"/>
                <a:gd name="T65" fmla="*/ 86 h 392"/>
                <a:gd name="T66" fmla="*/ 900 w 938"/>
                <a:gd name="T67" fmla="*/ 120 h 392"/>
                <a:gd name="T68" fmla="*/ 928 w 938"/>
                <a:gd name="T69" fmla="*/ 156 h 392"/>
                <a:gd name="T70" fmla="*/ 938 w 938"/>
                <a:gd name="T71" fmla="*/ 186 h 392"/>
                <a:gd name="T72" fmla="*/ 938 w 938"/>
                <a:gd name="T73" fmla="*/ 19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392">
                  <a:moveTo>
                    <a:pt x="938" y="196"/>
                  </a:moveTo>
                  <a:lnTo>
                    <a:pt x="938" y="196"/>
                  </a:lnTo>
                  <a:lnTo>
                    <a:pt x="938" y="206"/>
                  </a:lnTo>
                  <a:lnTo>
                    <a:pt x="936" y="216"/>
                  </a:lnTo>
                  <a:lnTo>
                    <a:pt x="928" y="236"/>
                  </a:lnTo>
                  <a:lnTo>
                    <a:pt x="916" y="254"/>
                  </a:lnTo>
                  <a:lnTo>
                    <a:pt x="900" y="272"/>
                  </a:lnTo>
                  <a:lnTo>
                    <a:pt x="882" y="290"/>
                  </a:lnTo>
                  <a:lnTo>
                    <a:pt x="858" y="306"/>
                  </a:lnTo>
                  <a:lnTo>
                    <a:pt x="830" y="320"/>
                  </a:lnTo>
                  <a:lnTo>
                    <a:pt x="800" y="334"/>
                  </a:lnTo>
                  <a:lnTo>
                    <a:pt x="768" y="346"/>
                  </a:lnTo>
                  <a:lnTo>
                    <a:pt x="732" y="358"/>
                  </a:lnTo>
                  <a:lnTo>
                    <a:pt x="692" y="368"/>
                  </a:lnTo>
                  <a:lnTo>
                    <a:pt x="652" y="376"/>
                  </a:lnTo>
                  <a:lnTo>
                    <a:pt x="608" y="382"/>
                  </a:lnTo>
                  <a:lnTo>
                    <a:pt x="564" y="388"/>
                  </a:lnTo>
                  <a:lnTo>
                    <a:pt x="516" y="390"/>
                  </a:lnTo>
                  <a:lnTo>
                    <a:pt x="468" y="392"/>
                  </a:lnTo>
                  <a:lnTo>
                    <a:pt x="468" y="392"/>
                  </a:lnTo>
                  <a:lnTo>
                    <a:pt x="420" y="390"/>
                  </a:lnTo>
                  <a:lnTo>
                    <a:pt x="374" y="388"/>
                  </a:lnTo>
                  <a:lnTo>
                    <a:pt x="330" y="382"/>
                  </a:lnTo>
                  <a:lnTo>
                    <a:pt x="286" y="376"/>
                  </a:lnTo>
                  <a:lnTo>
                    <a:pt x="246" y="368"/>
                  </a:lnTo>
                  <a:lnTo>
                    <a:pt x="206" y="358"/>
                  </a:lnTo>
                  <a:lnTo>
                    <a:pt x="170" y="346"/>
                  </a:lnTo>
                  <a:lnTo>
                    <a:pt x="138" y="334"/>
                  </a:lnTo>
                  <a:lnTo>
                    <a:pt x="108" y="320"/>
                  </a:lnTo>
                  <a:lnTo>
                    <a:pt x="80" y="306"/>
                  </a:lnTo>
                  <a:lnTo>
                    <a:pt x="56" y="290"/>
                  </a:lnTo>
                  <a:lnTo>
                    <a:pt x="36" y="272"/>
                  </a:lnTo>
                  <a:lnTo>
                    <a:pt x="22" y="254"/>
                  </a:lnTo>
                  <a:lnTo>
                    <a:pt x="10" y="236"/>
                  </a:lnTo>
                  <a:lnTo>
                    <a:pt x="2" y="216"/>
                  </a:lnTo>
                  <a:lnTo>
                    <a:pt x="0" y="20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86"/>
                  </a:lnTo>
                  <a:lnTo>
                    <a:pt x="2" y="176"/>
                  </a:lnTo>
                  <a:lnTo>
                    <a:pt x="10" y="156"/>
                  </a:lnTo>
                  <a:lnTo>
                    <a:pt x="22" y="138"/>
                  </a:lnTo>
                  <a:lnTo>
                    <a:pt x="36" y="120"/>
                  </a:lnTo>
                  <a:lnTo>
                    <a:pt x="56" y="104"/>
                  </a:lnTo>
                  <a:lnTo>
                    <a:pt x="80" y="86"/>
                  </a:lnTo>
                  <a:lnTo>
                    <a:pt x="108" y="72"/>
                  </a:lnTo>
                  <a:lnTo>
                    <a:pt x="138" y="58"/>
                  </a:lnTo>
                  <a:lnTo>
                    <a:pt x="170" y="46"/>
                  </a:lnTo>
                  <a:lnTo>
                    <a:pt x="206" y="34"/>
                  </a:lnTo>
                  <a:lnTo>
                    <a:pt x="246" y="24"/>
                  </a:lnTo>
                  <a:lnTo>
                    <a:pt x="286" y="16"/>
                  </a:lnTo>
                  <a:lnTo>
                    <a:pt x="330" y="10"/>
                  </a:lnTo>
                  <a:lnTo>
                    <a:pt x="374" y="4"/>
                  </a:lnTo>
                  <a:lnTo>
                    <a:pt x="420" y="2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516" y="2"/>
                  </a:lnTo>
                  <a:lnTo>
                    <a:pt x="564" y="4"/>
                  </a:lnTo>
                  <a:lnTo>
                    <a:pt x="608" y="10"/>
                  </a:lnTo>
                  <a:lnTo>
                    <a:pt x="652" y="16"/>
                  </a:lnTo>
                  <a:lnTo>
                    <a:pt x="692" y="24"/>
                  </a:lnTo>
                  <a:lnTo>
                    <a:pt x="732" y="34"/>
                  </a:lnTo>
                  <a:lnTo>
                    <a:pt x="768" y="46"/>
                  </a:lnTo>
                  <a:lnTo>
                    <a:pt x="800" y="58"/>
                  </a:lnTo>
                  <a:lnTo>
                    <a:pt x="830" y="72"/>
                  </a:lnTo>
                  <a:lnTo>
                    <a:pt x="858" y="86"/>
                  </a:lnTo>
                  <a:lnTo>
                    <a:pt x="882" y="104"/>
                  </a:lnTo>
                  <a:lnTo>
                    <a:pt x="900" y="120"/>
                  </a:lnTo>
                  <a:lnTo>
                    <a:pt x="916" y="138"/>
                  </a:lnTo>
                  <a:lnTo>
                    <a:pt x="928" y="156"/>
                  </a:lnTo>
                  <a:lnTo>
                    <a:pt x="936" y="176"/>
                  </a:lnTo>
                  <a:lnTo>
                    <a:pt x="938" y="186"/>
                  </a:lnTo>
                  <a:lnTo>
                    <a:pt x="938" y="196"/>
                  </a:lnTo>
                  <a:lnTo>
                    <a:pt x="938" y="1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alpha val="30000"/>
                  </a:schemeClr>
                </a:gs>
                <a:gs pos="100000">
                  <a:schemeClr val="tx1">
                    <a:lumMod val="75000"/>
                    <a:alpha val="1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Freeform 153">
              <a:extLst>
                <a:ext uri="{FF2B5EF4-FFF2-40B4-BE49-F238E27FC236}">
                  <a16:creationId xmlns:a16="http://schemas.microsoft.com/office/drawing/2014/main" id="{B611A70A-97BC-A4B6-4ACE-95E40B054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5188" y="4406900"/>
              <a:ext cx="1489075" cy="619125"/>
            </a:xfrm>
            <a:custGeom>
              <a:avLst/>
              <a:gdLst>
                <a:gd name="T0" fmla="*/ 938 w 938"/>
                <a:gd name="T1" fmla="*/ 196 h 390"/>
                <a:gd name="T2" fmla="*/ 936 w 938"/>
                <a:gd name="T3" fmla="*/ 216 h 390"/>
                <a:gd name="T4" fmla="*/ 916 w 938"/>
                <a:gd name="T5" fmla="*/ 254 h 390"/>
                <a:gd name="T6" fmla="*/ 882 w 938"/>
                <a:gd name="T7" fmla="*/ 288 h 390"/>
                <a:gd name="T8" fmla="*/ 830 w 938"/>
                <a:gd name="T9" fmla="*/ 320 h 390"/>
                <a:gd name="T10" fmla="*/ 768 w 938"/>
                <a:gd name="T11" fmla="*/ 346 h 390"/>
                <a:gd name="T12" fmla="*/ 692 w 938"/>
                <a:gd name="T13" fmla="*/ 368 h 390"/>
                <a:gd name="T14" fmla="*/ 608 w 938"/>
                <a:gd name="T15" fmla="*/ 382 h 390"/>
                <a:gd name="T16" fmla="*/ 516 w 938"/>
                <a:gd name="T17" fmla="*/ 390 h 390"/>
                <a:gd name="T18" fmla="*/ 468 w 938"/>
                <a:gd name="T19" fmla="*/ 390 h 390"/>
                <a:gd name="T20" fmla="*/ 374 w 938"/>
                <a:gd name="T21" fmla="*/ 386 h 390"/>
                <a:gd name="T22" fmla="*/ 286 w 938"/>
                <a:gd name="T23" fmla="*/ 376 h 390"/>
                <a:gd name="T24" fmla="*/ 206 w 938"/>
                <a:gd name="T25" fmla="*/ 358 h 390"/>
                <a:gd name="T26" fmla="*/ 138 w 938"/>
                <a:gd name="T27" fmla="*/ 334 h 390"/>
                <a:gd name="T28" fmla="*/ 80 w 938"/>
                <a:gd name="T29" fmla="*/ 304 h 390"/>
                <a:gd name="T30" fmla="*/ 36 w 938"/>
                <a:gd name="T31" fmla="*/ 272 h 390"/>
                <a:gd name="T32" fmla="*/ 10 w 938"/>
                <a:gd name="T33" fmla="*/ 234 h 390"/>
                <a:gd name="T34" fmla="*/ 0 w 938"/>
                <a:gd name="T35" fmla="*/ 206 h 390"/>
                <a:gd name="T36" fmla="*/ 0 w 938"/>
                <a:gd name="T37" fmla="*/ 196 h 390"/>
                <a:gd name="T38" fmla="*/ 2 w 938"/>
                <a:gd name="T39" fmla="*/ 176 h 390"/>
                <a:gd name="T40" fmla="*/ 22 w 938"/>
                <a:gd name="T41" fmla="*/ 138 h 390"/>
                <a:gd name="T42" fmla="*/ 56 w 938"/>
                <a:gd name="T43" fmla="*/ 102 h 390"/>
                <a:gd name="T44" fmla="*/ 108 w 938"/>
                <a:gd name="T45" fmla="*/ 72 h 390"/>
                <a:gd name="T46" fmla="*/ 170 w 938"/>
                <a:gd name="T47" fmla="*/ 44 h 390"/>
                <a:gd name="T48" fmla="*/ 246 w 938"/>
                <a:gd name="T49" fmla="*/ 24 h 390"/>
                <a:gd name="T50" fmla="*/ 330 w 938"/>
                <a:gd name="T51" fmla="*/ 10 h 390"/>
                <a:gd name="T52" fmla="*/ 420 w 938"/>
                <a:gd name="T53" fmla="*/ 2 h 390"/>
                <a:gd name="T54" fmla="*/ 468 w 938"/>
                <a:gd name="T55" fmla="*/ 0 h 390"/>
                <a:gd name="T56" fmla="*/ 564 w 938"/>
                <a:gd name="T57" fmla="*/ 4 h 390"/>
                <a:gd name="T58" fmla="*/ 652 w 938"/>
                <a:gd name="T59" fmla="*/ 16 h 390"/>
                <a:gd name="T60" fmla="*/ 732 w 938"/>
                <a:gd name="T61" fmla="*/ 34 h 390"/>
                <a:gd name="T62" fmla="*/ 800 w 938"/>
                <a:gd name="T63" fmla="*/ 58 h 390"/>
                <a:gd name="T64" fmla="*/ 858 w 938"/>
                <a:gd name="T65" fmla="*/ 86 h 390"/>
                <a:gd name="T66" fmla="*/ 900 w 938"/>
                <a:gd name="T67" fmla="*/ 120 h 390"/>
                <a:gd name="T68" fmla="*/ 928 w 938"/>
                <a:gd name="T69" fmla="*/ 156 h 390"/>
                <a:gd name="T70" fmla="*/ 938 w 938"/>
                <a:gd name="T71" fmla="*/ 186 h 390"/>
                <a:gd name="T72" fmla="*/ 938 w 938"/>
                <a:gd name="T73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390">
                  <a:moveTo>
                    <a:pt x="938" y="196"/>
                  </a:moveTo>
                  <a:lnTo>
                    <a:pt x="938" y="196"/>
                  </a:lnTo>
                  <a:lnTo>
                    <a:pt x="938" y="206"/>
                  </a:lnTo>
                  <a:lnTo>
                    <a:pt x="936" y="216"/>
                  </a:lnTo>
                  <a:lnTo>
                    <a:pt x="928" y="234"/>
                  </a:lnTo>
                  <a:lnTo>
                    <a:pt x="916" y="254"/>
                  </a:lnTo>
                  <a:lnTo>
                    <a:pt x="900" y="272"/>
                  </a:lnTo>
                  <a:lnTo>
                    <a:pt x="882" y="288"/>
                  </a:lnTo>
                  <a:lnTo>
                    <a:pt x="858" y="304"/>
                  </a:lnTo>
                  <a:lnTo>
                    <a:pt x="830" y="320"/>
                  </a:lnTo>
                  <a:lnTo>
                    <a:pt x="800" y="334"/>
                  </a:lnTo>
                  <a:lnTo>
                    <a:pt x="768" y="346"/>
                  </a:lnTo>
                  <a:lnTo>
                    <a:pt x="732" y="358"/>
                  </a:lnTo>
                  <a:lnTo>
                    <a:pt x="692" y="368"/>
                  </a:lnTo>
                  <a:lnTo>
                    <a:pt x="652" y="376"/>
                  </a:lnTo>
                  <a:lnTo>
                    <a:pt x="608" y="382"/>
                  </a:lnTo>
                  <a:lnTo>
                    <a:pt x="564" y="386"/>
                  </a:lnTo>
                  <a:lnTo>
                    <a:pt x="516" y="390"/>
                  </a:lnTo>
                  <a:lnTo>
                    <a:pt x="468" y="390"/>
                  </a:lnTo>
                  <a:lnTo>
                    <a:pt x="468" y="390"/>
                  </a:lnTo>
                  <a:lnTo>
                    <a:pt x="420" y="390"/>
                  </a:lnTo>
                  <a:lnTo>
                    <a:pt x="374" y="386"/>
                  </a:lnTo>
                  <a:lnTo>
                    <a:pt x="330" y="382"/>
                  </a:lnTo>
                  <a:lnTo>
                    <a:pt x="286" y="376"/>
                  </a:lnTo>
                  <a:lnTo>
                    <a:pt x="246" y="368"/>
                  </a:lnTo>
                  <a:lnTo>
                    <a:pt x="206" y="358"/>
                  </a:lnTo>
                  <a:lnTo>
                    <a:pt x="170" y="346"/>
                  </a:lnTo>
                  <a:lnTo>
                    <a:pt x="138" y="334"/>
                  </a:lnTo>
                  <a:lnTo>
                    <a:pt x="108" y="320"/>
                  </a:lnTo>
                  <a:lnTo>
                    <a:pt x="80" y="304"/>
                  </a:lnTo>
                  <a:lnTo>
                    <a:pt x="56" y="288"/>
                  </a:lnTo>
                  <a:lnTo>
                    <a:pt x="36" y="272"/>
                  </a:lnTo>
                  <a:lnTo>
                    <a:pt x="22" y="254"/>
                  </a:lnTo>
                  <a:lnTo>
                    <a:pt x="10" y="234"/>
                  </a:lnTo>
                  <a:lnTo>
                    <a:pt x="2" y="216"/>
                  </a:lnTo>
                  <a:lnTo>
                    <a:pt x="0" y="20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86"/>
                  </a:lnTo>
                  <a:lnTo>
                    <a:pt x="2" y="176"/>
                  </a:lnTo>
                  <a:lnTo>
                    <a:pt x="10" y="156"/>
                  </a:lnTo>
                  <a:lnTo>
                    <a:pt x="22" y="138"/>
                  </a:lnTo>
                  <a:lnTo>
                    <a:pt x="36" y="120"/>
                  </a:lnTo>
                  <a:lnTo>
                    <a:pt x="56" y="102"/>
                  </a:lnTo>
                  <a:lnTo>
                    <a:pt x="80" y="86"/>
                  </a:lnTo>
                  <a:lnTo>
                    <a:pt x="108" y="72"/>
                  </a:lnTo>
                  <a:lnTo>
                    <a:pt x="138" y="58"/>
                  </a:lnTo>
                  <a:lnTo>
                    <a:pt x="170" y="44"/>
                  </a:lnTo>
                  <a:lnTo>
                    <a:pt x="206" y="34"/>
                  </a:lnTo>
                  <a:lnTo>
                    <a:pt x="246" y="24"/>
                  </a:lnTo>
                  <a:lnTo>
                    <a:pt x="286" y="16"/>
                  </a:lnTo>
                  <a:lnTo>
                    <a:pt x="330" y="10"/>
                  </a:lnTo>
                  <a:lnTo>
                    <a:pt x="374" y="4"/>
                  </a:lnTo>
                  <a:lnTo>
                    <a:pt x="420" y="2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516" y="2"/>
                  </a:lnTo>
                  <a:lnTo>
                    <a:pt x="564" y="4"/>
                  </a:lnTo>
                  <a:lnTo>
                    <a:pt x="608" y="10"/>
                  </a:lnTo>
                  <a:lnTo>
                    <a:pt x="652" y="16"/>
                  </a:lnTo>
                  <a:lnTo>
                    <a:pt x="692" y="24"/>
                  </a:lnTo>
                  <a:lnTo>
                    <a:pt x="732" y="34"/>
                  </a:lnTo>
                  <a:lnTo>
                    <a:pt x="768" y="44"/>
                  </a:lnTo>
                  <a:lnTo>
                    <a:pt x="800" y="58"/>
                  </a:lnTo>
                  <a:lnTo>
                    <a:pt x="830" y="72"/>
                  </a:lnTo>
                  <a:lnTo>
                    <a:pt x="858" y="86"/>
                  </a:lnTo>
                  <a:lnTo>
                    <a:pt x="882" y="102"/>
                  </a:lnTo>
                  <a:lnTo>
                    <a:pt x="900" y="120"/>
                  </a:lnTo>
                  <a:lnTo>
                    <a:pt x="916" y="138"/>
                  </a:lnTo>
                  <a:lnTo>
                    <a:pt x="928" y="156"/>
                  </a:lnTo>
                  <a:lnTo>
                    <a:pt x="936" y="176"/>
                  </a:lnTo>
                  <a:lnTo>
                    <a:pt x="938" y="186"/>
                  </a:lnTo>
                  <a:lnTo>
                    <a:pt x="938" y="196"/>
                  </a:lnTo>
                  <a:lnTo>
                    <a:pt x="938" y="196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81CF3851-7A54-ECFD-06BD-4B35896EE314}"/>
              </a:ext>
            </a:extLst>
          </p:cNvPr>
          <p:cNvGrpSpPr/>
          <p:nvPr/>
        </p:nvGrpSpPr>
        <p:grpSpPr>
          <a:xfrm>
            <a:off x="987121" y="3953135"/>
            <a:ext cx="901222" cy="1711685"/>
            <a:chOff x="2224088" y="2414881"/>
            <a:chExt cx="1311275" cy="2490494"/>
          </a:xfrm>
        </p:grpSpPr>
        <p:sp>
          <p:nvSpPr>
            <p:cNvPr id="86" name="Freeform 155">
              <a:extLst>
                <a:ext uri="{FF2B5EF4-FFF2-40B4-BE49-F238E27FC236}">
                  <a16:creationId xmlns:a16="http://schemas.microsoft.com/office/drawing/2014/main" id="{0042D729-D1D1-DBDF-FDAE-4F9DD1425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4088" y="2414881"/>
              <a:ext cx="1311275" cy="546100"/>
            </a:xfrm>
            <a:custGeom>
              <a:avLst/>
              <a:gdLst>
                <a:gd name="T0" fmla="*/ 826 w 826"/>
                <a:gd name="T1" fmla="*/ 172 h 344"/>
                <a:gd name="T2" fmla="*/ 818 w 826"/>
                <a:gd name="T3" fmla="*/ 206 h 344"/>
                <a:gd name="T4" fmla="*/ 794 w 826"/>
                <a:gd name="T5" fmla="*/ 238 h 344"/>
                <a:gd name="T6" fmla="*/ 756 w 826"/>
                <a:gd name="T7" fmla="*/ 268 h 344"/>
                <a:gd name="T8" fmla="*/ 704 w 826"/>
                <a:gd name="T9" fmla="*/ 292 h 344"/>
                <a:gd name="T10" fmla="*/ 644 w 826"/>
                <a:gd name="T11" fmla="*/ 314 h 344"/>
                <a:gd name="T12" fmla="*/ 574 w 826"/>
                <a:gd name="T13" fmla="*/ 330 h 344"/>
                <a:gd name="T14" fmla="*/ 496 w 826"/>
                <a:gd name="T15" fmla="*/ 340 h 344"/>
                <a:gd name="T16" fmla="*/ 412 w 826"/>
                <a:gd name="T17" fmla="*/ 344 h 344"/>
                <a:gd name="T18" fmla="*/ 370 w 826"/>
                <a:gd name="T19" fmla="*/ 342 h 344"/>
                <a:gd name="T20" fmla="*/ 290 w 826"/>
                <a:gd name="T21" fmla="*/ 336 h 344"/>
                <a:gd name="T22" fmla="*/ 216 w 826"/>
                <a:gd name="T23" fmla="*/ 322 h 344"/>
                <a:gd name="T24" fmla="*/ 150 w 826"/>
                <a:gd name="T25" fmla="*/ 304 h 344"/>
                <a:gd name="T26" fmla="*/ 94 w 826"/>
                <a:gd name="T27" fmla="*/ 280 h 344"/>
                <a:gd name="T28" fmla="*/ 50 w 826"/>
                <a:gd name="T29" fmla="*/ 254 h 344"/>
                <a:gd name="T30" fmla="*/ 18 w 826"/>
                <a:gd name="T31" fmla="*/ 222 h 344"/>
                <a:gd name="T32" fmla="*/ 2 w 826"/>
                <a:gd name="T33" fmla="*/ 188 h 344"/>
                <a:gd name="T34" fmla="*/ 0 w 826"/>
                <a:gd name="T35" fmla="*/ 172 h 344"/>
                <a:gd name="T36" fmla="*/ 8 w 826"/>
                <a:gd name="T37" fmla="*/ 136 h 344"/>
                <a:gd name="T38" fmla="*/ 32 w 826"/>
                <a:gd name="T39" fmla="*/ 104 h 344"/>
                <a:gd name="T40" fmla="*/ 70 w 826"/>
                <a:gd name="T41" fmla="*/ 76 h 344"/>
                <a:gd name="T42" fmla="*/ 122 w 826"/>
                <a:gd name="T43" fmla="*/ 50 h 344"/>
                <a:gd name="T44" fmla="*/ 182 w 826"/>
                <a:gd name="T45" fmla="*/ 28 h 344"/>
                <a:gd name="T46" fmla="*/ 252 w 826"/>
                <a:gd name="T47" fmla="*/ 14 h 344"/>
                <a:gd name="T48" fmla="*/ 330 w 826"/>
                <a:gd name="T49" fmla="*/ 4 h 344"/>
                <a:gd name="T50" fmla="*/ 412 w 826"/>
                <a:gd name="T51" fmla="*/ 0 h 344"/>
                <a:gd name="T52" fmla="*/ 456 w 826"/>
                <a:gd name="T53" fmla="*/ 0 h 344"/>
                <a:gd name="T54" fmla="*/ 536 w 826"/>
                <a:gd name="T55" fmla="*/ 8 h 344"/>
                <a:gd name="T56" fmla="*/ 610 w 826"/>
                <a:gd name="T57" fmla="*/ 20 h 344"/>
                <a:gd name="T58" fmla="*/ 676 w 826"/>
                <a:gd name="T59" fmla="*/ 38 h 344"/>
                <a:gd name="T60" fmla="*/ 732 w 826"/>
                <a:gd name="T61" fmla="*/ 62 h 344"/>
                <a:gd name="T62" fmla="*/ 776 w 826"/>
                <a:gd name="T63" fmla="*/ 90 h 344"/>
                <a:gd name="T64" fmla="*/ 808 w 826"/>
                <a:gd name="T65" fmla="*/ 120 h 344"/>
                <a:gd name="T66" fmla="*/ 824 w 826"/>
                <a:gd name="T67" fmla="*/ 154 h 344"/>
                <a:gd name="T68" fmla="*/ 826 w 826"/>
                <a:gd name="T69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26" h="344">
                  <a:moveTo>
                    <a:pt x="826" y="172"/>
                  </a:moveTo>
                  <a:lnTo>
                    <a:pt x="826" y="172"/>
                  </a:lnTo>
                  <a:lnTo>
                    <a:pt x="824" y="188"/>
                  </a:lnTo>
                  <a:lnTo>
                    <a:pt x="818" y="206"/>
                  </a:lnTo>
                  <a:lnTo>
                    <a:pt x="808" y="222"/>
                  </a:lnTo>
                  <a:lnTo>
                    <a:pt x="794" y="238"/>
                  </a:lnTo>
                  <a:lnTo>
                    <a:pt x="776" y="254"/>
                  </a:lnTo>
                  <a:lnTo>
                    <a:pt x="756" y="268"/>
                  </a:lnTo>
                  <a:lnTo>
                    <a:pt x="732" y="280"/>
                  </a:lnTo>
                  <a:lnTo>
                    <a:pt x="704" y="292"/>
                  </a:lnTo>
                  <a:lnTo>
                    <a:pt x="676" y="304"/>
                  </a:lnTo>
                  <a:lnTo>
                    <a:pt x="644" y="314"/>
                  </a:lnTo>
                  <a:lnTo>
                    <a:pt x="610" y="322"/>
                  </a:lnTo>
                  <a:lnTo>
                    <a:pt x="574" y="330"/>
                  </a:lnTo>
                  <a:lnTo>
                    <a:pt x="536" y="336"/>
                  </a:lnTo>
                  <a:lnTo>
                    <a:pt x="496" y="340"/>
                  </a:lnTo>
                  <a:lnTo>
                    <a:pt x="456" y="342"/>
                  </a:lnTo>
                  <a:lnTo>
                    <a:pt x="412" y="344"/>
                  </a:lnTo>
                  <a:lnTo>
                    <a:pt x="412" y="344"/>
                  </a:lnTo>
                  <a:lnTo>
                    <a:pt x="370" y="342"/>
                  </a:lnTo>
                  <a:lnTo>
                    <a:pt x="330" y="340"/>
                  </a:lnTo>
                  <a:lnTo>
                    <a:pt x="290" y="336"/>
                  </a:lnTo>
                  <a:lnTo>
                    <a:pt x="252" y="330"/>
                  </a:lnTo>
                  <a:lnTo>
                    <a:pt x="216" y="322"/>
                  </a:lnTo>
                  <a:lnTo>
                    <a:pt x="182" y="314"/>
                  </a:lnTo>
                  <a:lnTo>
                    <a:pt x="150" y="304"/>
                  </a:lnTo>
                  <a:lnTo>
                    <a:pt x="122" y="292"/>
                  </a:lnTo>
                  <a:lnTo>
                    <a:pt x="94" y="280"/>
                  </a:lnTo>
                  <a:lnTo>
                    <a:pt x="70" y="268"/>
                  </a:lnTo>
                  <a:lnTo>
                    <a:pt x="50" y="254"/>
                  </a:lnTo>
                  <a:lnTo>
                    <a:pt x="32" y="238"/>
                  </a:lnTo>
                  <a:lnTo>
                    <a:pt x="18" y="222"/>
                  </a:lnTo>
                  <a:lnTo>
                    <a:pt x="8" y="206"/>
                  </a:lnTo>
                  <a:lnTo>
                    <a:pt x="2" y="18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2" y="154"/>
                  </a:lnTo>
                  <a:lnTo>
                    <a:pt x="8" y="136"/>
                  </a:lnTo>
                  <a:lnTo>
                    <a:pt x="18" y="120"/>
                  </a:lnTo>
                  <a:lnTo>
                    <a:pt x="32" y="104"/>
                  </a:lnTo>
                  <a:lnTo>
                    <a:pt x="50" y="90"/>
                  </a:lnTo>
                  <a:lnTo>
                    <a:pt x="70" y="76"/>
                  </a:lnTo>
                  <a:lnTo>
                    <a:pt x="94" y="62"/>
                  </a:lnTo>
                  <a:lnTo>
                    <a:pt x="122" y="50"/>
                  </a:lnTo>
                  <a:lnTo>
                    <a:pt x="150" y="38"/>
                  </a:lnTo>
                  <a:lnTo>
                    <a:pt x="182" y="28"/>
                  </a:lnTo>
                  <a:lnTo>
                    <a:pt x="216" y="20"/>
                  </a:lnTo>
                  <a:lnTo>
                    <a:pt x="252" y="14"/>
                  </a:lnTo>
                  <a:lnTo>
                    <a:pt x="290" y="8"/>
                  </a:lnTo>
                  <a:lnTo>
                    <a:pt x="330" y="4"/>
                  </a:lnTo>
                  <a:lnTo>
                    <a:pt x="370" y="0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456" y="0"/>
                  </a:lnTo>
                  <a:lnTo>
                    <a:pt x="496" y="4"/>
                  </a:lnTo>
                  <a:lnTo>
                    <a:pt x="536" y="8"/>
                  </a:lnTo>
                  <a:lnTo>
                    <a:pt x="574" y="14"/>
                  </a:lnTo>
                  <a:lnTo>
                    <a:pt x="610" y="20"/>
                  </a:lnTo>
                  <a:lnTo>
                    <a:pt x="644" y="28"/>
                  </a:lnTo>
                  <a:lnTo>
                    <a:pt x="676" y="38"/>
                  </a:lnTo>
                  <a:lnTo>
                    <a:pt x="704" y="50"/>
                  </a:lnTo>
                  <a:lnTo>
                    <a:pt x="732" y="62"/>
                  </a:lnTo>
                  <a:lnTo>
                    <a:pt x="756" y="76"/>
                  </a:lnTo>
                  <a:lnTo>
                    <a:pt x="776" y="90"/>
                  </a:lnTo>
                  <a:lnTo>
                    <a:pt x="794" y="104"/>
                  </a:lnTo>
                  <a:lnTo>
                    <a:pt x="808" y="120"/>
                  </a:lnTo>
                  <a:lnTo>
                    <a:pt x="818" y="136"/>
                  </a:lnTo>
                  <a:lnTo>
                    <a:pt x="824" y="154"/>
                  </a:lnTo>
                  <a:lnTo>
                    <a:pt x="826" y="172"/>
                  </a:lnTo>
                  <a:lnTo>
                    <a:pt x="826" y="1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157">
              <a:extLst>
                <a:ext uri="{FF2B5EF4-FFF2-40B4-BE49-F238E27FC236}">
                  <a16:creationId xmlns:a16="http://schemas.microsoft.com/office/drawing/2014/main" id="{4F9558B2-0D9D-3130-E93D-C9EBB4BAE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4088" y="2670175"/>
              <a:ext cx="1311275" cy="2235200"/>
            </a:xfrm>
            <a:custGeom>
              <a:avLst/>
              <a:gdLst>
                <a:gd name="T0" fmla="*/ 412 w 826"/>
                <a:gd name="T1" fmla="*/ 172 h 1408"/>
                <a:gd name="T2" fmla="*/ 330 w 826"/>
                <a:gd name="T3" fmla="*/ 168 h 1408"/>
                <a:gd name="T4" fmla="*/ 252 w 826"/>
                <a:gd name="T5" fmla="*/ 158 h 1408"/>
                <a:gd name="T6" fmla="*/ 182 w 826"/>
                <a:gd name="T7" fmla="*/ 142 h 1408"/>
                <a:gd name="T8" fmla="*/ 122 w 826"/>
                <a:gd name="T9" fmla="*/ 120 h 1408"/>
                <a:gd name="T10" fmla="*/ 70 w 826"/>
                <a:gd name="T11" fmla="*/ 96 h 1408"/>
                <a:gd name="T12" fmla="*/ 32 w 826"/>
                <a:gd name="T13" fmla="*/ 66 h 1408"/>
                <a:gd name="T14" fmla="*/ 8 w 826"/>
                <a:gd name="T15" fmla="*/ 34 h 1408"/>
                <a:gd name="T16" fmla="*/ 0 w 826"/>
                <a:gd name="T17" fmla="*/ 0 h 1408"/>
                <a:gd name="T18" fmla="*/ 0 w 826"/>
                <a:gd name="T19" fmla="*/ 1236 h 1408"/>
                <a:gd name="T20" fmla="*/ 8 w 826"/>
                <a:gd name="T21" fmla="*/ 1272 h 1408"/>
                <a:gd name="T22" fmla="*/ 32 w 826"/>
                <a:gd name="T23" fmla="*/ 1304 h 1408"/>
                <a:gd name="T24" fmla="*/ 70 w 826"/>
                <a:gd name="T25" fmla="*/ 1332 h 1408"/>
                <a:gd name="T26" fmla="*/ 122 w 826"/>
                <a:gd name="T27" fmla="*/ 1358 h 1408"/>
                <a:gd name="T28" fmla="*/ 182 w 826"/>
                <a:gd name="T29" fmla="*/ 1378 h 1408"/>
                <a:gd name="T30" fmla="*/ 252 w 826"/>
                <a:gd name="T31" fmla="*/ 1394 h 1408"/>
                <a:gd name="T32" fmla="*/ 330 w 826"/>
                <a:gd name="T33" fmla="*/ 1404 h 1408"/>
                <a:gd name="T34" fmla="*/ 412 w 826"/>
                <a:gd name="T35" fmla="*/ 1408 h 1408"/>
                <a:gd name="T36" fmla="*/ 456 w 826"/>
                <a:gd name="T37" fmla="*/ 1408 h 1408"/>
                <a:gd name="T38" fmla="*/ 536 w 826"/>
                <a:gd name="T39" fmla="*/ 1400 h 1408"/>
                <a:gd name="T40" fmla="*/ 610 w 826"/>
                <a:gd name="T41" fmla="*/ 1388 h 1408"/>
                <a:gd name="T42" fmla="*/ 676 w 826"/>
                <a:gd name="T43" fmla="*/ 1368 h 1408"/>
                <a:gd name="T44" fmla="*/ 732 w 826"/>
                <a:gd name="T45" fmla="*/ 1346 h 1408"/>
                <a:gd name="T46" fmla="*/ 776 w 826"/>
                <a:gd name="T47" fmla="*/ 1318 h 1408"/>
                <a:gd name="T48" fmla="*/ 808 w 826"/>
                <a:gd name="T49" fmla="*/ 1288 h 1408"/>
                <a:gd name="T50" fmla="*/ 824 w 826"/>
                <a:gd name="T51" fmla="*/ 1254 h 1408"/>
                <a:gd name="T52" fmla="*/ 826 w 826"/>
                <a:gd name="T53" fmla="*/ 0 h 1408"/>
                <a:gd name="T54" fmla="*/ 824 w 826"/>
                <a:gd name="T55" fmla="*/ 16 h 1408"/>
                <a:gd name="T56" fmla="*/ 808 w 826"/>
                <a:gd name="T57" fmla="*/ 50 h 1408"/>
                <a:gd name="T58" fmla="*/ 776 w 826"/>
                <a:gd name="T59" fmla="*/ 82 h 1408"/>
                <a:gd name="T60" fmla="*/ 732 w 826"/>
                <a:gd name="T61" fmla="*/ 108 h 1408"/>
                <a:gd name="T62" fmla="*/ 676 w 826"/>
                <a:gd name="T63" fmla="*/ 132 h 1408"/>
                <a:gd name="T64" fmla="*/ 610 w 826"/>
                <a:gd name="T65" fmla="*/ 150 h 1408"/>
                <a:gd name="T66" fmla="*/ 536 w 826"/>
                <a:gd name="T67" fmla="*/ 164 h 1408"/>
                <a:gd name="T68" fmla="*/ 456 w 826"/>
                <a:gd name="T69" fmla="*/ 170 h 1408"/>
                <a:gd name="T70" fmla="*/ 412 w 826"/>
                <a:gd name="T71" fmla="*/ 172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6" h="1408">
                  <a:moveTo>
                    <a:pt x="412" y="172"/>
                  </a:moveTo>
                  <a:lnTo>
                    <a:pt x="412" y="172"/>
                  </a:lnTo>
                  <a:lnTo>
                    <a:pt x="370" y="170"/>
                  </a:lnTo>
                  <a:lnTo>
                    <a:pt x="330" y="168"/>
                  </a:lnTo>
                  <a:lnTo>
                    <a:pt x="290" y="164"/>
                  </a:lnTo>
                  <a:lnTo>
                    <a:pt x="252" y="158"/>
                  </a:lnTo>
                  <a:lnTo>
                    <a:pt x="216" y="150"/>
                  </a:lnTo>
                  <a:lnTo>
                    <a:pt x="182" y="142"/>
                  </a:lnTo>
                  <a:lnTo>
                    <a:pt x="150" y="132"/>
                  </a:lnTo>
                  <a:lnTo>
                    <a:pt x="122" y="120"/>
                  </a:lnTo>
                  <a:lnTo>
                    <a:pt x="94" y="108"/>
                  </a:lnTo>
                  <a:lnTo>
                    <a:pt x="70" y="96"/>
                  </a:lnTo>
                  <a:lnTo>
                    <a:pt x="50" y="82"/>
                  </a:lnTo>
                  <a:lnTo>
                    <a:pt x="32" y="66"/>
                  </a:lnTo>
                  <a:lnTo>
                    <a:pt x="18" y="50"/>
                  </a:lnTo>
                  <a:lnTo>
                    <a:pt x="8" y="34"/>
                  </a:lnTo>
                  <a:lnTo>
                    <a:pt x="2" y="16"/>
                  </a:lnTo>
                  <a:lnTo>
                    <a:pt x="0" y="0"/>
                  </a:lnTo>
                  <a:lnTo>
                    <a:pt x="0" y="1236"/>
                  </a:lnTo>
                  <a:lnTo>
                    <a:pt x="0" y="1236"/>
                  </a:lnTo>
                  <a:lnTo>
                    <a:pt x="2" y="1254"/>
                  </a:lnTo>
                  <a:lnTo>
                    <a:pt x="8" y="1272"/>
                  </a:lnTo>
                  <a:lnTo>
                    <a:pt x="18" y="1288"/>
                  </a:lnTo>
                  <a:lnTo>
                    <a:pt x="32" y="1304"/>
                  </a:lnTo>
                  <a:lnTo>
                    <a:pt x="50" y="1318"/>
                  </a:lnTo>
                  <a:lnTo>
                    <a:pt x="70" y="1332"/>
                  </a:lnTo>
                  <a:lnTo>
                    <a:pt x="94" y="1346"/>
                  </a:lnTo>
                  <a:lnTo>
                    <a:pt x="122" y="1358"/>
                  </a:lnTo>
                  <a:lnTo>
                    <a:pt x="150" y="1368"/>
                  </a:lnTo>
                  <a:lnTo>
                    <a:pt x="182" y="1378"/>
                  </a:lnTo>
                  <a:lnTo>
                    <a:pt x="216" y="1388"/>
                  </a:lnTo>
                  <a:lnTo>
                    <a:pt x="252" y="1394"/>
                  </a:lnTo>
                  <a:lnTo>
                    <a:pt x="290" y="1400"/>
                  </a:lnTo>
                  <a:lnTo>
                    <a:pt x="330" y="1404"/>
                  </a:lnTo>
                  <a:lnTo>
                    <a:pt x="370" y="1408"/>
                  </a:lnTo>
                  <a:lnTo>
                    <a:pt x="412" y="1408"/>
                  </a:lnTo>
                  <a:lnTo>
                    <a:pt x="412" y="1408"/>
                  </a:lnTo>
                  <a:lnTo>
                    <a:pt x="456" y="1408"/>
                  </a:lnTo>
                  <a:lnTo>
                    <a:pt x="496" y="1404"/>
                  </a:lnTo>
                  <a:lnTo>
                    <a:pt x="536" y="1400"/>
                  </a:lnTo>
                  <a:lnTo>
                    <a:pt x="574" y="1394"/>
                  </a:lnTo>
                  <a:lnTo>
                    <a:pt x="610" y="1388"/>
                  </a:lnTo>
                  <a:lnTo>
                    <a:pt x="644" y="1378"/>
                  </a:lnTo>
                  <a:lnTo>
                    <a:pt x="676" y="1368"/>
                  </a:lnTo>
                  <a:lnTo>
                    <a:pt x="704" y="1358"/>
                  </a:lnTo>
                  <a:lnTo>
                    <a:pt x="732" y="1346"/>
                  </a:lnTo>
                  <a:lnTo>
                    <a:pt x="756" y="1332"/>
                  </a:lnTo>
                  <a:lnTo>
                    <a:pt x="776" y="1318"/>
                  </a:lnTo>
                  <a:lnTo>
                    <a:pt x="794" y="1304"/>
                  </a:lnTo>
                  <a:lnTo>
                    <a:pt x="808" y="1288"/>
                  </a:lnTo>
                  <a:lnTo>
                    <a:pt x="818" y="1272"/>
                  </a:lnTo>
                  <a:lnTo>
                    <a:pt x="824" y="1254"/>
                  </a:lnTo>
                  <a:lnTo>
                    <a:pt x="826" y="1236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24" y="16"/>
                  </a:lnTo>
                  <a:lnTo>
                    <a:pt x="818" y="34"/>
                  </a:lnTo>
                  <a:lnTo>
                    <a:pt x="808" y="50"/>
                  </a:lnTo>
                  <a:lnTo>
                    <a:pt x="794" y="66"/>
                  </a:lnTo>
                  <a:lnTo>
                    <a:pt x="776" y="82"/>
                  </a:lnTo>
                  <a:lnTo>
                    <a:pt x="756" y="96"/>
                  </a:lnTo>
                  <a:lnTo>
                    <a:pt x="732" y="108"/>
                  </a:lnTo>
                  <a:lnTo>
                    <a:pt x="704" y="120"/>
                  </a:lnTo>
                  <a:lnTo>
                    <a:pt x="676" y="132"/>
                  </a:lnTo>
                  <a:lnTo>
                    <a:pt x="644" y="142"/>
                  </a:lnTo>
                  <a:lnTo>
                    <a:pt x="610" y="150"/>
                  </a:lnTo>
                  <a:lnTo>
                    <a:pt x="574" y="158"/>
                  </a:lnTo>
                  <a:lnTo>
                    <a:pt x="536" y="164"/>
                  </a:lnTo>
                  <a:lnTo>
                    <a:pt x="496" y="168"/>
                  </a:lnTo>
                  <a:lnTo>
                    <a:pt x="456" y="170"/>
                  </a:lnTo>
                  <a:lnTo>
                    <a:pt x="412" y="172"/>
                  </a:lnTo>
                  <a:lnTo>
                    <a:pt x="412" y="172"/>
                  </a:lnTo>
                  <a:close/>
                </a:path>
              </a:pathLst>
            </a:custGeom>
            <a:gradFill flip="none" rotWithShape="1">
              <a:gsLst>
                <a:gs pos="26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  <a:gs pos="64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reeform 156">
              <a:extLst>
                <a:ext uri="{FF2B5EF4-FFF2-40B4-BE49-F238E27FC236}">
                  <a16:creationId xmlns:a16="http://schemas.microsoft.com/office/drawing/2014/main" id="{1004B2CF-3C17-D45F-3DBA-27E198228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4088" y="4359275"/>
              <a:ext cx="1311275" cy="546100"/>
            </a:xfrm>
            <a:custGeom>
              <a:avLst/>
              <a:gdLst>
                <a:gd name="T0" fmla="*/ 826 w 826"/>
                <a:gd name="T1" fmla="*/ 172 h 344"/>
                <a:gd name="T2" fmla="*/ 818 w 826"/>
                <a:gd name="T3" fmla="*/ 208 h 344"/>
                <a:gd name="T4" fmla="*/ 794 w 826"/>
                <a:gd name="T5" fmla="*/ 240 h 344"/>
                <a:gd name="T6" fmla="*/ 756 w 826"/>
                <a:gd name="T7" fmla="*/ 268 h 344"/>
                <a:gd name="T8" fmla="*/ 704 w 826"/>
                <a:gd name="T9" fmla="*/ 294 h 344"/>
                <a:gd name="T10" fmla="*/ 644 w 826"/>
                <a:gd name="T11" fmla="*/ 314 h 344"/>
                <a:gd name="T12" fmla="*/ 574 w 826"/>
                <a:gd name="T13" fmla="*/ 330 h 344"/>
                <a:gd name="T14" fmla="*/ 496 w 826"/>
                <a:gd name="T15" fmla="*/ 340 h 344"/>
                <a:gd name="T16" fmla="*/ 412 w 826"/>
                <a:gd name="T17" fmla="*/ 344 h 344"/>
                <a:gd name="T18" fmla="*/ 370 w 826"/>
                <a:gd name="T19" fmla="*/ 344 h 344"/>
                <a:gd name="T20" fmla="*/ 290 w 826"/>
                <a:gd name="T21" fmla="*/ 336 h 344"/>
                <a:gd name="T22" fmla="*/ 216 w 826"/>
                <a:gd name="T23" fmla="*/ 324 h 344"/>
                <a:gd name="T24" fmla="*/ 150 w 826"/>
                <a:gd name="T25" fmla="*/ 304 h 344"/>
                <a:gd name="T26" fmla="*/ 94 w 826"/>
                <a:gd name="T27" fmla="*/ 282 h 344"/>
                <a:gd name="T28" fmla="*/ 50 w 826"/>
                <a:gd name="T29" fmla="*/ 254 h 344"/>
                <a:gd name="T30" fmla="*/ 18 w 826"/>
                <a:gd name="T31" fmla="*/ 224 h 344"/>
                <a:gd name="T32" fmla="*/ 2 w 826"/>
                <a:gd name="T33" fmla="*/ 190 h 344"/>
                <a:gd name="T34" fmla="*/ 0 w 826"/>
                <a:gd name="T35" fmla="*/ 172 h 344"/>
                <a:gd name="T36" fmla="*/ 8 w 826"/>
                <a:gd name="T37" fmla="*/ 138 h 344"/>
                <a:gd name="T38" fmla="*/ 32 w 826"/>
                <a:gd name="T39" fmla="*/ 106 h 344"/>
                <a:gd name="T40" fmla="*/ 70 w 826"/>
                <a:gd name="T41" fmla="*/ 76 h 344"/>
                <a:gd name="T42" fmla="*/ 122 w 826"/>
                <a:gd name="T43" fmla="*/ 50 h 344"/>
                <a:gd name="T44" fmla="*/ 182 w 826"/>
                <a:gd name="T45" fmla="*/ 30 h 344"/>
                <a:gd name="T46" fmla="*/ 252 w 826"/>
                <a:gd name="T47" fmla="*/ 14 h 344"/>
                <a:gd name="T48" fmla="*/ 330 w 826"/>
                <a:gd name="T49" fmla="*/ 4 h 344"/>
                <a:gd name="T50" fmla="*/ 412 w 826"/>
                <a:gd name="T51" fmla="*/ 0 h 344"/>
                <a:gd name="T52" fmla="*/ 456 w 826"/>
                <a:gd name="T53" fmla="*/ 2 h 344"/>
                <a:gd name="T54" fmla="*/ 536 w 826"/>
                <a:gd name="T55" fmla="*/ 8 h 344"/>
                <a:gd name="T56" fmla="*/ 610 w 826"/>
                <a:gd name="T57" fmla="*/ 22 h 344"/>
                <a:gd name="T58" fmla="*/ 676 w 826"/>
                <a:gd name="T59" fmla="*/ 40 h 344"/>
                <a:gd name="T60" fmla="*/ 732 w 826"/>
                <a:gd name="T61" fmla="*/ 64 h 344"/>
                <a:gd name="T62" fmla="*/ 776 w 826"/>
                <a:gd name="T63" fmla="*/ 90 h 344"/>
                <a:gd name="T64" fmla="*/ 808 w 826"/>
                <a:gd name="T65" fmla="*/ 122 h 344"/>
                <a:gd name="T66" fmla="*/ 824 w 826"/>
                <a:gd name="T67" fmla="*/ 154 h 344"/>
                <a:gd name="T68" fmla="*/ 826 w 826"/>
                <a:gd name="T69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26" h="344">
                  <a:moveTo>
                    <a:pt x="826" y="172"/>
                  </a:moveTo>
                  <a:lnTo>
                    <a:pt x="826" y="172"/>
                  </a:lnTo>
                  <a:lnTo>
                    <a:pt x="824" y="190"/>
                  </a:lnTo>
                  <a:lnTo>
                    <a:pt x="818" y="208"/>
                  </a:lnTo>
                  <a:lnTo>
                    <a:pt x="808" y="224"/>
                  </a:lnTo>
                  <a:lnTo>
                    <a:pt x="794" y="240"/>
                  </a:lnTo>
                  <a:lnTo>
                    <a:pt x="776" y="254"/>
                  </a:lnTo>
                  <a:lnTo>
                    <a:pt x="756" y="268"/>
                  </a:lnTo>
                  <a:lnTo>
                    <a:pt x="732" y="282"/>
                  </a:lnTo>
                  <a:lnTo>
                    <a:pt x="704" y="294"/>
                  </a:lnTo>
                  <a:lnTo>
                    <a:pt x="676" y="304"/>
                  </a:lnTo>
                  <a:lnTo>
                    <a:pt x="644" y="314"/>
                  </a:lnTo>
                  <a:lnTo>
                    <a:pt x="610" y="324"/>
                  </a:lnTo>
                  <a:lnTo>
                    <a:pt x="574" y="330"/>
                  </a:lnTo>
                  <a:lnTo>
                    <a:pt x="536" y="336"/>
                  </a:lnTo>
                  <a:lnTo>
                    <a:pt x="496" y="340"/>
                  </a:lnTo>
                  <a:lnTo>
                    <a:pt x="456" y="344"/>
                  </a:lnTo>
                  <a:lnTo>
                    <a:pt x="412" y="344"/>
                  </a:lnTo>
                  <a:lnTo>
                    <a:pt x="412" y="344"/>
                  </a:lnTo>
                  <a:lnTo>
                    <a:pt x="370" y="344"/>
                  </a:lnTo>
                  <a:lnTo>
                    <a:pt x="330" y="340"/>
                  </a:lnTo>
                  <a:lnTo>
                    <a:pt x="290" y="336"/>
                  </a:lnTo>
                  <a:lnTo>
                    <a:pt x="252" y="330"/>
                  </a:lnTo>
                  <a:lnTo>
                    <a:pt x="216" y="324"/>
                  </a:lnTo>
                  <a:lnTo>
                    <a:pt x="182" y="314"/>
                  </a:lnTo>
                  <a:lnTo>
                    <a:pt x="150" y="304"/>
                  </a:lnTo>
                  <a:lnTo>
                    <a:pt x="122" y="294"/>
                  </a:lnTo>
                  <a:lnTo>
                    <a:pt x="94" y="282"/>
                  </a:lnTo>
                  <a:lnTo>
                    <a:pt x="70" y="268"/>
                  </a:lnTo>
                  <a:lnTo>
                    <a:pt x="50" y="254"/>
                  </a:lnTo>
                  <a:lnTo>
                    <a:pt x="32" y="240"/>
                  </a:lnTo>
                  <a:lnTo>
                    <a:pt x="18" y="224"/>
                  </a:lnTo>
                  <a:lnTo>
                    <a:pt x="8" y="208"/>
                  </a:lnTo>
                  <a:lnTo>
                    <a:pt x="2" y="19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2" y="154"/>
                  </a:lnTo>
                  <a:lnTo>
                    <a:pt x="8" y="138"/>
                  </a:lnTo>
                  <a:lnTo>
                    <a:pt x="18" y="122"/>
                  </a:lnTo>
                  <a:lnTo>
                    <a:pt x="32" y="106"/>
                  </a:lnTo>
                  <a:lnTo>
                    <a:pt x="50" y="90"/>
                  </a:lnTo>
                  <a:lnTo>
                    <a:pt x="70" y="76"/>
                  </a:lnTo>
                  <a:lnTo>
                    <a:pt x="94" y="64"/>
                  </a:lnTo>
                  <a:lnTo>
                    <a:pt x="122" y="50"/>
                  </a:lnTo>
                  <a:lnTo>
                    <a:pt x="150" y="40"/>
                  </a:lnTo>
                  <a:lnTo>
                    <a:pt x="182" y="30"/>
                  </a:lnTo>
                  <a:lnTo>
                    <a:pt x="216" y="22"/>
                  </a:lnTo>
                  <a:lnTo>
                    <a:pt x="252" y="14"/>
                  </a:lnTo>
                  <a:lnTo>
                    <a:pt x="290" y="8"/>
                  </a:lnTo>
                  <a:lnTo>
                    <a:pt x="330" y="4"/>
                  </a:lnTo>
                  <a:lnTo>
                    <a:pt x="370" y="2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456" y="2"/>
                  </a:lnTo>
                  <a:lnTo>
                    <a:pt x="496" y="4"/>
                  </a:lnTo>
                  <a:lnTo>
                    <a:pt x="536" y="8"/>
                  </a:lnTo>
                  <a:lnTo>
                    <a:pt x="574" y="14"/>
                  </a:lnTo>
                  <a:lnTo>
                    <a:pt x="610" y="22"/>
                  </a:lnTo>
                  <a:lnTo>
                    <a:pt x="644" y="30"/>
                  </a:lnTo>
                  <a:lnTo>
                    <a:pt x="676" y="40"/>
                  </a:lnTo>
                  <a:lnTo>
                    <a:pt x="704" y="50"/>
                  </a:lnTo>
                  <a:lnTo>
                    <a:pt x="732" y="64"/>
                  </a:lnTo>
                  <a:lnTo>
                    <a:pt x="756" y="76"/>
                  </a:lnTo>
                  <a:lnTo>
                    <a:pt x="776" y="90"/>
                  </a:lnTo>
                  <a:lnTo>
                    <a:pt x="794" y="106"/>
                  </a:lnTo>
                  <a:lnTo>
                    <a:pt x="808" y="122"/>
                  </a:lnTo>
                  <a:lnTo>
                    <a:pt x="818" y="138"/>
                  </a:lnTo>
                  <a:lnTo>
                    <a:pt x="824" y="154"/>
                  </a:lnTo>
                  <a:lnTo>
                    <a:pt x="826" y="172"/>
                  </a:lnTo>
                  <a:lnTo>
                    <a:pt x="826" y="1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shade val="100000"/>
                    <a:satMod val="115000"/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FFFE6F62-F24E-7702-73CE-8EFB3963AD4E}"/>
              </a:ext>
            </a:extLst>
          </p:cNvPr>
          <p:cNvGrpSpPr/>
          <p:nvPr/>
        </p:nvGrpSpPr>
        <p:grpSpPr>
          <a:xfrm>
            <a:off x="2314232" y="2299962"/>
            <a:ext cx="1023422" cy="3447779"/>
            <a:chOff x="3763963" y="9525"/>
            <a:chExt cx="1489075" cy="5016500"/>
          </a:xfrm>
        </p:grpSpPr>
        <p:sp>
          <p:nvSpPr>
            <p:cNvPr id="90" name="Freeform 160">
              <a:extLst>
                <a:ext uri="{FF2B5EF4-FFF2-40B4-BE49-F238E27FC236}">
                  <a16:creationId xmlns:a16="http://schemas.microsoft.com/office/drawing/2014/main" id="{DC8FC1B2-6662-5C67-EEB1-545CAFCA3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963" y="311150"/>
              <a:ext cx="1489075" cy="4714875"/>
            </a:xfrm>
            <a:custGeom>
              <a:avLst/>
              <a:gdLst>
                <a:gd name="T0" fmla="*/ 470 w 938"/>
                <a:gd name="T1" fmla="*/ 196 h 2970"/>
                <a:gd name="T2" fmla="*/ 376 w 938"/>
                <a:gd name="T3" fmla="*/ 192 h 2970"/>
                <a:gd name="T4" fmla="*/ 288 w 938"/>
                <a:gd name="T5" fmla="*/ 180 h 2970"/>
                <a:gd name="T6" fmla="*/ 208 w 938"/>
                <a:gd name="T7" fmla="*/ 162 h 2970"/>
                <a:gd name="T8" fmla="*/ 138 w 938"/>
                <a:gd name="T9" fmla="*/ 138 h 2970"/>
                <a:gd name="T10" fmla="*/ 80 w 938"/>
                <a:gd name="T11" fmla="*/ 110 h 2970"/>
                <a:gd name="T12" fmla="*/ 38 w 938"/>
                <a:gd name="T13" fmla="*/ 76 h 2970"/>
                <a:gd name="T14" fmla="*/ 10 w 938"/>
                <a:gd name="T15" fmla="*/ 40 h 2970"/>
                <a:gd name="T16" fmla="*/ 2 w 938"/>
                <a:gd name="T17" fmla="*/ 10 h 2970"/>
                <a:gd name="T18" fmla="*/ 0 w 938"/>
                <a:gd name="T19" fmla="*/ 2776 h 2970"/>
                <a:gd name="T20" fmla="*/ 2 w 938"/>
                <a:gd name="T21" fmla="*/ 2786 h 2970"/>
                <a:gd name="T22" fmla="*/ 10 w 938"/>
                <a:gd name="T23" fmla="*/ 2814 h 2970"/>
                <a:gd name="T24" fmla="*/ 38 w 938"/>
                <a:gd name="T25" fmla="*/ 2852 h 2970"/>
                <a:gd name="T26" fmla="*/ 80 w 938"/>
                <a:gd name="T27" fmla="*/ 2884 h 2970"/>
                <a:gd name="T28" fmla="*/ 138 w 938"/>
                <a:gd name="T29" fmla="*/ 2914 h 2970"/>
                <a:gd name="T30" fmla="*/ 208 w 938"/>
                <a:gd name="T31" fmla="*/ 2938 h 2970"/>
                <a:gd name="T32" fmla="*/ 288 w 938"/>
                <a:gd name="T33" fmla="*/ 2956 h 2970"/>
                <a:gd name="T34" fmla="*/ 376 w 938"/>
                <a:gd name="T35" fmla="*/ 2966 h 2970"/>
                <a:gd name="T36" fmla="*/ 470 w 938"/>
                <a:gd name="T37" fmla="*/ 2970 h 2970"/>
                <a:gd name="T38" fmla="*/ 518 w 938"/>
                <a:gd name="T39" fmla="*/ 2970 h 2970"/>
                <a:gd name="T40" fmla="*/ 610 w 938"/>
                <a:gd name="T41" fmla="*/ 2962 h 2970"/>
                <a:gd name="T42" fmla="*/ 694 w 938"/>
                <a:gd name="T43" fmla="*/ 2948 h 2970"/>
                <a:gd name="T44" fmla="*/ 768 w 938"/>
                <a:gd name="T45" fmla="*/ 2926 h 2970"/>
                <a:gd name="T46" fmla="*/ 832 w 938"/>
                <a:gd name="T47" fmla="*/ 2900 h 2970"/>
                <a:gd name="T48" fmla="*/ 882 w 938"/>
                <a:gd name="T49" fmla="*/ 2868 h 2970"/>
                <a:gd name="T50" fmla="*/ 918 w 938"/>
                <a:gd name="T51" fmla="*/ 2834 h 2970"/>
                <a:gd name="T52" fmla="*/ 936 w 938"/>
                <a:gd name="T53" fmla="*/ 2796 h 2970"/>
                <a:gd name="T54" fmla="*/ 938 w 938"/>
                <a:gd name="T55" fmla="*/ 2776 h 2970"/>
                <a:gd name="T56" fmla="*/ 938 w 938"/>
                <a:gd name="T57" fmla="*/ 0 h 2970"/>
                <a:gd name="T58" fmla="*/ 936 w 938"/>
                <a:gd name="T59" fmla="*/ 20 h 2970"/>
                <a:gd name="T60" fmla="*/ 918 w 938"/>
                <a:gd name="T61" fmla="*/ 58 h 2970"/>
                <a:gd name="T62" fmla="*/ 882 w 938"/>
                <a:gd name="T63" fmla="*/ 94 h 2970"/>
                <a:gd name="T64" fmla="*/ 832 w 938"/>
                <a:gd name="T65" fmla="*/ 124 h 2970"/>
                <a:gd name="T66" fmla="*/ 768 w 938"/>
                <a:gd name="T67" fmla="*/ 150 h 2970"/>
                <a:gd name="T68" fmla="*/ 694 w 938"/>
                <a:gd name="T69" fmla="*/ 172 h 2970"/>
                <a:gd name="T70" fmla="*/ 610 w 938"/>
                <a:gd name="T71" fmla="*/ 186 h 2970"/>
                <a:gd name="T72" fmla="*/ 518 w 938"/>
                <a:gd name="T73" fmla="*/ 194 h 2970"/>
                <a:gd name="T74" fmla="*/ 470 w 938"/>
                <a:gd name="T75" fmla="*/ 196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38" h="2970">
                  <a:moveTo>
                    <a:pt x="470" y="196"/>
                  </a:moveTo>
                  <a:lnTo>
                    <a:pt x="470" y="196"/>
                  </a:lnTo>
                  <a:lnTo>
                    <a:pt x="422" y="194"/>
                  </a:lnTo>
                  <a:lnTo>
                    <a:pt x="376" y="192"/>
                  </a:lnTo>
                  <a:lnTo>
                    <a:pt x="330" y="186"/>
                  </a:lnTo>
                  <a:lnTo>
                    <a:pt x="288" y="180"/>
                  </a:lnTo>
                  <a:lnTo>
                    <a:pt x="246" y="172"/>
                  </a:lnTo>
                  <a:lnTo>
                    <a:pt x="208" y="162"/>
                  </a:lnTo>
                  <a:lnTo>
                    <a:pt x="172" y="150"/>
                  </a:lnTo>
                  <a:lnTo>
                    <a:pt x="138" y="138"/>
                  </a:lnTo>
                  <a:lnTo>
                    <a:pt x="108" y="124"/>
                  </a:lnTo>
                  <a:lnTo>
                    <a:pt x="80" y="110"/>
                  </a:lnTo>
                  <a:lnTo>
                    <a:pt x="58" y="94"/>
                  </a:lnTo>
                  <a:lnTo>
                    <a:pt x="38" y="76"/>
                  </a:lnTo>
                  <a:lnTo>
                    <a:pt x="22" y="58"/>
                  </a:lnTo>
                  <a:lnTo>
                    <a:pt x="10" y="40"/>
                  </a:lnTo>
                  <a:lnTo>
                    <a:pt x="4" y="20"/>
                  </a:lnTo>
                  <a:lnTo>
                    <a:pt x="2" y="10"/>
                  </a:lnTo>
                  <a:lnTo>
                    <a:pt x="0" y="0"/>
                  </a:lnTo>
                  <a:lnTo>
                    <a:pt x="0" y="2776"/>
                  </a:lnTo>
                  <a:lnTo>
                    <a:pt x="0" y="2776"/>
                  </a:lnTo>
                  <a:lnTo>
                    <a:pt x="2" y="2786"/>
                  </a:lnTo>
                  <a:lnTo>
                    <a:pt x="4" y="2796"/>
                  </a:lnTo>
                  <a:lnTo>
                    <a:pt x="10" y="2814"/>
                  </a:lnTo>
                  <a:lnTo>
                    <a:pt x="22" y="2834"/>
                  </a:lnTo>
                  <a:lnTo>
                    <a:pt x="38" y="2852"/>
                  </a:lnTo>
                  <a:lnTo>
                    <a:pt x="58" y="2868"/>
                  </a:lnTo>
                  <a:lnTo>
                    <a:pt x="80" y="2884"/>
                  </a:lnTo>
                  <a:lnTo>
                    <a:pt x="108" y="2900"/>
                  </a:lnTo>
                  <a:lnTo>
                    <a:pt x="138" y="2914"/>
                  </a:lnTo>
                  <a:lnTo>
                    <a:pt x="172" y="2926"/>
                  </a:lnTo>
                  <a:lnTo>
                    <a:pt x="208" y="2938"/>
                  </a:lnTo>
                  <a:lnTo>
                    <a:pt x="246" y="2948"/>
                  </a:lnTo>
                  <a:lnTo>
                    <a:pt x="288" y="2956"/>
                  </a:lnTo>
                  <a:lnTo>
                    <a:pt x="330" y="2962"/>
                  </a:lnTo>
                  <a:lnTo>
                    <a:pt x="376" y="2966"/>
                  </a:lnTo>
                  <a:lnTo>
                    <a:pt x="422" y="2970"/>
                  </a:lnTo>
                  <a:lnTo>
                    <a:pt x="470" y="2970"/>
                  </a:lnTo>
                  <a:lnTo>
                    <a:pt x="470" y="2970"/>
                  </a:lnTo>
                  <a:lnTo>
                    <a:pt x="518" y="2970"/>
                  </a:lnTo>
                  <a:lnTo>
                    <a:pt x="564" y="2966"/>
                  </a:lnTo>
                  <a:lnTo>
                    <a:pt x="610" y="2962"/>
                  </a:lnTo>
                  <a:lnTo>
                    <a:pt x="652" y="2956"/>
                  </a:lnTo>
                  <a:lnTo>
                    <a:pt x="694" y="2948"/>
                  </a:lnTo>
                  <a:lnTo>
                    <a:pt x="732" y="2938"/>
                  </a:lnTo>
                  <a:lnTo>
                    <a:pt x="768" y="2926"/>
                  </a:lnTo>
                  <a:lnTo>
                    <a:pt x="802" y="2914"/>
                  </a:lnTo>
                  <a:lnTo>
                    <a:pt x="832" y="2900"/>
                  </a:lnTo>
                  <a:lnTo>
                    <a:pt x="858" y="2884"/>
                  </a:lnTo>
                  <a:lnTo>
                    <a:pt x="882" y="2868"/>
                  </a:lnTo>
                  <a:lnTo>
                    <a:pt x="902" y="2852"/>
                  </a:lnTo>
                  <a:lnTo>
                    <a:pt x="918" y="2834"/>
                  </a:lnTo>
                  <a:lnTo>
                    <a:pt x="930" y="2814"/>
                  </a:lnTo>
                  <a:lnTo>
                    <a:pt x="936" y="2796"/>
                  </a:lnTo>
                  <a:lnTo>
                    <a:pt x="938" y="2786"/>
                  </a:lnTo>
                  <a:lnTo>
                    <a:pt x="938" y="2776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8" y="10"/>
                  </a:lnTo>
                  <a:lnTo>
                    <a:pt x="936" y="20"/>
                  </a:lnTo>
                  <a:lnTo>
                    <a:pt x="930" y="40"/>
                  </a:lnTo>
                  <a:lnTo>
                    <a:pt x="918" y="58"/>
                  </a:lnTo>
                  <a:lnTo>
                    <a:pt x="902" y="76"/>
                  </a:lnTo>
                  <a:lnTo>
                    <a:pt x="882" y="94"/>
                  </a:lnTo>
                  <a:lnTo>
                    <a:pt x="858" y="110"/>
                  </a:lnTo>
                  <a:lnTo>
                    <a:pt x="832" y="124"/>
                  </a:lnTo>
                  <a:lnTo>
                    <a:pt x="802" y="138"/>
                  </a:lnTo>
                  <a:lnTo>
                    <a:pt x="768" y="150"/>
                  </a:lnTo>
                  <a:lnTo>
                    <a:pt x="732" y="162"/>
                  </a:lnTo>
                  <a:lnTo>
                    <a:pt x="694" y="172"/>
                  </a:lnTo>
                  <a:lnTo>
                    <a:pt x="652" y="180"/>
                  </a:lnTo>
                  <a:lnTo>
                    <a:pt x="610" y="186"/>
                  </a:lnTo>
                  <a:lnTo>
                    <a:pt x="564" y="192"/>
                  </a:lnTo>
                  <a:lnTo>
                    <a:pt x="518" y="194"/>
                  </a:lnTo>
                  <a:lnTo>
                    <a:pt x="470" y="196"/>
                  </a:lnTo>
                  <a:lnTo>
                    <a:pt x="470" y="1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alpha val="20000"/>
                  </a:schemeClr>
                </a:gs>
                <a:gs pos="50000">
                  <a:schemeClr val="tx1">
                    <a:lumMod val="75000"/>
                    <a:alpha val="0"/>
                  </a:schemeClr>
                </a:gs>
                <a:gs pos="100000">
                  <a:schemeClr val="tx1">
                    <a:lumMod val="75000"/>
                    <a:alpha val="2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Freeform 158">
              <a:extLst>
                <a:ext uri="{FF2B5EF4-FFF2-40B4-BE49-F238E27FC236}">
                  <a16:creationId xmlns:a16="http://schemas.microsoft.com/office/drawing/2014/main" id="{31C1129B-047C-7A3F-F8A0-D3E4C953C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963" y="9525"/>
              <a:ext cx="1489075" cy="622300"/>
            </a:xfrm>
            <a:custGeom>
              <a:avLst/>
              <a:gdLst>
                <a:gd name="T0" fmla="*/ 938 w 938"/>
                <a:gd name="T1" fmla="*/ 196 h 392"/>
                <a:gd name="T2" fmla="*/ 936 w 938"/>
                <a:gd name="T3" fmla="*/ 216 h 392"/>
                <a:gd name="T4" fmla="*/ 918 w 938"/>
                <a:gd name="T5" fmla="*/ 254 h 392"/>
                <a:gd name="T6" fmla="*/ 882 w 938"/>
                <a:gd name="T7" fmla="*/ 290 h 392"/>
                <a:gd name="T8" fmla="*/ 832 w 938"/>
                <a:gd name="T9" fmla="*/ 320 h 392"/>
                <a:gd name="T10" fmla="*/ 768 w 938"/>
                <a:gd name="T11" fmla="*/ 346 h 392"/>
                <a:gd name="T12" fmla="*/ 694 w 938"/>
                <a:gd name="T13" fmla="*/ 368 h 392"/>
                <a:gd name="T14" fmla="*/ 610 w 938"/>
                <a:gd name="T15" fmla="*/ 382 h 392"/>
                <a:gd name="T16" fmla="*/ 518 w 938"/>
                <a:gd name="T17" fmla="*/ 390 h 392"/>
                <a:gd name="T18" fmla="*/ 470 w 938"/>
                <a:gd name="T19" fmla="*/ 392 h 392"/>
                <a:gd name="T20" fmla="*/ 376 w 938"/>
                <a:gd name="T21" fmla="*/ 388 h 392"/>
                <a:gd name="T22" fmla="*/ 288 w 938"/>
                <a:gd name="T23" fmla="*/ 376 h 392"/>
                <a:gd name="T24" fmla="*/ 208 w 938"/>
                <a:gd name="T25" fmla="*/ 358 h 392"/>
                <a:gd name="T26" fmla="*/ 138 w 938"/>
                <a:gd name="T27" fmla="*/ 334 h 392"/>
                <a:gd name="T28" fmla="*/ 80 w 938"/>
                <a:gd name="T29" fmla="*/ 306 h 392"/>
                <a:gd name="T30" fmla="*/ 38 w 938"/>
                <a:gd name="T31" fmla="*/ 272 h 392"/>
                <a:gd name="T32" fmla="*/ 10 w 938"/>
                <a:gd name="T33" fmla="*/ 236 h 392"/>
                <a:gd name="T34" fmla="*/ 2 w 938"/>
                <a:gd name="T35" fmla="*/ 206 h 392"/>
                <a:gd name="T36" fmla="*/ 0 w 938"/>
                <a:gd name="T37" fmla="*/ 196 h 392"/>
                <a:gd name="T38" fmla="*/ 4 w 938"/>
                <a:gd name="T39" fmla="*/ 176 h 392"/>
                <a:gd name="T40" fmla="*/ 22 w 938"/>
                <a:gd name="T41" fmla="*/ 138 h 392"/>
                <a:gd name="T42" fmla="*/ 58 w 938"/>
                <a:gd name="T43" fmla="*/ 104 h 392"/>
                <a:gd name="T44" fmla="*/ 108 w 938"/>
                <a:gd name="T45" fmla="*/ 72 h 392"/>
                <a:gd name="T46" fmla="*/ 172 w 938"/>
                <a:gd name="T47" fmla="*/ 46 h 392"/>
                <a:gd name="T48" fmla="*/ 246 w 938"/>
                <a:gd name="T49" fmla="*/ 24 h 392"/>
                <a:gd name="T50" fmla="*/ 330 w 938"/>
                <a:gd name="T51" fmla="*/ 10 h 392"/>
                <a:gd name="T52" fmla="*/ 422 w 938"/>
                <a:gd name="T53" fmla="*/ 2 h 392"/>
                <a:gd name="T54" fmla="*/ 470 w 938"/>
                <a:gd name="T55" fmla="*/ 0 h 392"/>
                <a:gd name="T56" fmla="*/ 564 w 938"/>
                <a:gd name="T57" fmla="*/ 4 h 392"/>
                <a:gd name="T58" fmla="*/ 652 w 938"/>
                <a:gd name="T59" fmla="*/ 16 h 392"/>
                <a:gd name="T60" fmla="*/ 732 w 938"/>
                <a:gd name="T61" fmla="*/ 34 h 392"/>
                <a:gd name="T62" fmla="*/ 802 w 938"/>
                <a:gd name="T63" fmla="*/ 58 h 392"/>
                <a:gd name="T64" fmla="*/ 858 w 938"/>
                <a:gd name="T65" fmla="*/ 86 h 392"/>
                <a:gd name="T66" fmla="*/ 902 w 938"/>
                <a:gd name="T67" fmla="*/ 120 h 392"/>
                <a:gd name="T68" fmla="*/ 930 w 938"/>
                <a:gd name="T69" fmla="*/ 156 h 392"/>
                <a:gd name="T70" fmla="*/ 938 w 938"/>
                <a:gd name="T71" fmla="*/ 186 h 392"/>
                <a:gd name="T72" fmla="*/ 938 w 938"/>
                <a:gd name="T73" fmla="*/ 19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392">
                  <a:moveTo>
                    <a:pt x="938" y="196"/>
                  </a:moveTo>
                  <a:lnTo>
                    <a:pt x="938" y="196"/>
                  </a:lnTo>
                  <a:lnTo>
                    <a:pt x="938" y="206"/>
                  </a:lnTo>
                  <a:lnTo>
                    <a:pt x="936" y="216"/>
                  </a:lnTo>
                  <a:lnTo>
                    <a:pt x="930" y="236"/>
                  </a:lnTo>
                  <a:lnTo>
                    <a:pt x="918" y="254"/>
                  </a:lnTo>
                  <a:lnTo>
                    <a:pt x="902" y="272"/>
                  </a:lnTo>
                  <a:lnTo>
                    <a:pt x="882" y="290"/>
                  </a:lnTo>
                  <a:lnTo>
                    <a:pt x="858" y="306"/>
                  </a:lnTo>
                  <a:lnTo>
                    <a:pt x="832" y="320"/>
                  </a:lnTo>
                  <a:lnTo>
                    <a:pt x="802" y="334"/>
                  </a:lnTo>
                  <a:lnTo>
                    <a:pt x="768" y="346"/>
                  </a:lnTo>
                  <a:lnTo>
                    <a:pt x="732" y="358"/>
                  </a:lnTo>
                  <a:lnTo>
                    <a:pt x="694" y="368"/>
                  </a:lnTo>
                  <a:lnTo>
                    <a:pt x="652" y="376"/>
                  </a:lnTo>
                  <a:lnTo>
                    <a:pt x="610" y="382"/>
                  </a:lnTo>
                  <a:lnTo>
                    <a:pt x="564" y="388"/>
                  </a:lnTo>
                  <a:lnTo>
                    <a:pt x="518" y="390"/>
                  </a:lnTo>
                  <a:lnTo>
                    <a:pt x="470" y="392"/>
                  </a:lnTo>
                  <a:lnTo>
                    <a:pt x="470" y="392"/>
                  </a:lnTo>
                  <a:lnTo>
                    <a:pt x="422" y="390"/>
                  </a:lnTo>
                  <a:lnTo>
                    <a:pt x="376" y="388"/>
                  </a:lnTo>
                  <a:lnTo>
                    <a:pt x="330" y="382"/>
                  </a:lnTo>
                  <a:lnTo>
                    <a:pt x="288" y="376"/>
                  </a:lnTo>
                  <a:lnTo>
                    <a:pt x="246" y="368"/>
                  </a:lnTo>
                  <a:lnTo>
                    <a:pt x="208" y="358"/>
                  </a:lnTo>
                  <a:lnTo>
                    <a:pt x="172" y="346"/>
                  </a:lnTo>
                  <a:lnTo>
                    <a:pt x="138" y="334"/>
                  </a:lnTo>
                  <a:lnTo>
                    <a:pt x="108" y="320"/>
                  </a:lnTo>
                  <a:lnTo>
                    <a:pt x="80" y="306"/>
                  </a:lnTo>
                  <a:lnTo>
                    <a:pt x="58" y="290"/>
                  </a:lnTo>
                  <a:lnTo>
                    <a:pt x="38" y="272"/>
                  </a:lnTo>
                  <a:lnTo>
                    <a:pt x="22" y="254"/>
                  </a:lnTo>
                  <a:lnTo>
                    <a:pt x="10" y="236"/>
                  </a:lnTo>
                  <a:lnTo>
                    <a:pt x="4" y="216"/>
                  </a:lnTo>
                  <a:lnTo>
                    <a:pt x="2" y="20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186"/>
                  </a:lnTo>
                  <a:lnTo>
                    <a:pt x="4" y="176"/>
                  </a:lnTo>
                  <a:lnTo>
                    <a:pt x="10" y="156"/>
                  </a:lnTo>
                  <a:lnTo>
                    <a:pt x="22" y="138"/>
                  </a:lnTo>
                  <a:lnTo>
                    <a:pt x="38" y="120"/>
                  </a:lnTo>
                  <a:lnTo>
                    <a:pt x="58" y="104"/>
                  </a:lnTo>
                  <a:lnTo>
                    <a:pt x="80" y="86"/>
                  </a:lnTo>
                  <a:lnTo>
                    <a:pt x="108" y="72"/>
                  </a:lnTo>
                  <a:lnTo>
                    <a:pt x="138" y="58"/>
                  </a:lnTo>
                  <a:lnTo>
                    <a:pt x="172" y="46"/>
                  </a:lnTo>
                  <a:lnTo>
                    <a:pt x="208" y="34"/>
                  </a:lnTo>
                  <a:lnTo>
                    <a:pt x="246" y="24"/>
                  </a:lnTo>
                  <a:lnTo>
                    <a:pt x="288" y="16"/>
                  </a:lnTo>
                  <a:lnTo>
                    <a:pt x="330" y="10"/>
                  </a:lnTo>
                  <a:lnTo>
                    <a:pt x="376" y="4"/>
                  </a:lnTo>
                  <a:lnTo>
                    <a:pt x="422" y="2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518" y="2"/>
                  </a:lnTo>
                  <a:lnTo>
                    <a:pt x="564" y="4"/>
                  </a:lnTo>
                  <a:lnTo>
                    <a:pt x="610" y="10"/>
                  </a:lnTo>
                  <a:lnTo>
                    <a:pt x="652" y="16"/>
                  </a:lnTo>
                  <a:lnTo>
                    <a:pt x="694" y="24"/>
                  </a:lnTo>
                  <a:lnTo>
                    <a:pt x="732" y="34"/>
                  </a:lnTo>
                  <a:lnTo>
                    <a:pt x="768" y="46"/>
                  </a:lnTo>
                  <a:lnTo>
                    <a:pt x="802" y="58"/>
                  </a:lnTo>
                  <a:lnTo>
                    <a:pt x="832" y="72"/>
                  </a:lnTo>
                  <a:lnTo>
                    <a:pt x="858" y="86"/>
                  </a:lnTo>
                  <a:lnTo>
                    <a:pt x="882" y="104"/>
                  </a:lnTo>
                  <a:lnTo>
                    <a:pt x="902" y="120"/>
                  </a:lnTo>
                  <a:lnTo>
                    <a:pt x="918" y="138"/>
                  </a:lnTo>
                  <a:lnTo>
                    <a:pt x="930" y="156"/>
                  </a:lnTo>
                  <a:lnTo>
                    <a:pt x="936" y="176"/>
                  </a:lnTo>
                  <a:lnTo>
                    <a:pt x="938" y="186"/>
                  </a:lnTo>
                  <a:lnTo>
                    <a:pt x="938" y="196"/>
                  </a:lnTo>
                  <a:lnTo>
                    <a:pt x="938" y="1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alpha val="30000"/>
                  </a:schemeClr>
                </a:gs>
                <a:gs pos="100000">
                  <a:schemeClr val="tx1">
                    <a:lumMod val="75000"/>
                    <a:alpha val="1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Freeform 159">
              <a:extLst>
                <a:ext uri="{FF2B5EF4-FFF2-40B4-BE49-F238E27FC236}">
                  <a16:creationId xmlns:a16="http://schemas.microsoft.com/office/drawing/2014/main" id="{D606C7B9-E72C-C104-434D-CBBF53D7C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963" y="4406900"/>
              <a:ext cx="1489075" cy="619125"/>
            </a:xfrm>
            <a:custGeom>
              <a:avLst/>
              <a:gdLst>
                <a:gd name="T0" fmla="*/ 938 w 938"/>
                <a:gd name="T1" fmla="*/ 196 h 390"/>
                <a:gd name="T2" fmla="*/ 936 w 938"/>
                <a:gd name="T3" fmla="*/ 216 h 390"/>
                <a:gd name="T4" fmla="*/ 918 w 938"/>
                <a:gd name="T5" fmla="*/ 254 h 390"/>
                <a:gd name="T6" fmla="*/ 882 w 938"/>
                <a:gd name="T7" fmla="*/ 288 h 390"/>
                <a:gd name="T8" fmla="*/ 832 w 938"/>
                <a:gd name="T9" fmla="*/ 320 h 390"/>
                <a:gd name="T10" fmla="*/ 768 w 938"/>
                <a:gd name="T11" fmla="*/ 346 h 390"/>
                <a:gd name="T12" fmla="*/ 694 w 938"/>
                <a:gd name="T13" fmla="*/ 368 h 390"/>
                <a:gd name="T14" fmla="*/ 610 w 938"/>
                <a:gd name="T15" fmla="*/ 382 h 390"/>
                <a:gd name="T16" fmla="*/ 518 w 938"/>
                <a:gd name="T17" fmla="*/ 390 h 390"/>
                <a:gd name="T18" fmla="*/ 470 w 938"/>
                <a:gd name="T19" fmla="*/ 390 h 390"/>
                <a:gd name="T20" fmla="*/ 376 w 938"/>
                <a:gd name="T21" fmla="*/ 386 h 390"/>
                <a:gd name="T22" fmla="*/ 288 w 938"/>
                <a:gd name="T23" fmla="*/ 376 h 390"/>
                <a:gd name="T24" fmla="*/ 208 w 938"/>
                <a:gd name="T25" fmla="*/ 358 h 390"/>
                <a:gd name="T26" fmla="*/ 138 w 938"/>
                <a:gd name="T27" fmla="*/ 334 h 390"/>
                <a:gd name="T28" fmla="*/ 80 w 938"/>
                <a:gd name="T29" fmla="*/ 304 h 390"/>
                <a:gd name="T30" fmla="*/ 38 w 938"/>
                <a:gd name="T31" fmla="*/ 272 h 390"/>
                <a:gd name="T32" fmla="*/ 10 w 938"/>
                <a:gd name="T33" fmla="*/ 234 h 390"/>
                <a:gd name="T34" fmla="*/ 2 w 938"/>
                <a:gd name="T35" fmla="*/ 206 h 390"/>
                <a:gd name="T36" fmla="*/ 0 w 938"/>
                <a:gd name="T37" fmla="*/ 196 h 390"/>
                <a:gd name="T38" fmla="*/ 4 w 938"/>
                <a:gd name="T39" fmla="*/ 176 h 390"/>
                <a:gd name="T40" fmla="*/ 22 w 938"/>
                <a:gd name="T41" fmla="*/ 138 h 390"/>
                <a:gd name="T42" fmla="*/ 58 w 938"/>
                <a:gd name="T43" fmla="*/ 102 h 390"/>
                <a:gd name="T44" fmla="*/ 108 w 938"/>
                <a:gd name="T45" fmla="*/ 72 h 390"/>
                <a:gd name="T46" fmla="*/ 172 w 938"/>
                <a:gd name="T47" fmla="*/ 44 h 390"/>
                <a:gd name="T48" fmla="*/ 246 w 938"/>
                <a:gd name="T49" fmla="*/ 24 h 390"/>
                <a:gd name="T50" fmla="*/ 330 w 938"/>
                <a:gd name="T51" fmla="*/ 10 h 390"/>
                <a:gd name="T52" fmla="*/ 422 w 938"/>
                <a:gd name="T53" fmla="*/ 2 h 390"/>
                <a:gd name="T54" fmla="*/ 470 w 938"/>
                <a:gd name="T55" fmla="*/ 0 h 390"/>
                <a:gd name="T56" fmla="*/ 564 w 938"/>
                <a:gd name="T57" fmla="*/ 4 h 390"/>
                <a:gd name="T58" fmla="*/ 652 w 938"/>
                <a:gd name="T59" fmla="*/ 16 h 390"/>
                <a:gd name="T60" fmla="*/ 732 w 938"/>
                <a:gd name="T61" fmla="*/ 34 h 390"/>
                <a:gd name="T62" fmla="*/ 802 w 938"/>
                <a:gd name="T63" fmla="*/ 58 h 390"/>
                <a:gd name="T64" fmla="*/ 858 w 938"/>
                <a:gd name="T65" fmla="*/ 86 h 390"/>
                <a:gd name="T66" fmla="*/ 902 w 938"/>
                <a:gd name="T67" fmla="*/ 120 h 390"/>
                <a:gd name="T68" fmla="*/ 930 w 938"/>
                <a:gd name="T69" fmla="*/ 156 h 390"/>
                <a:gd name="T70" fmla="*/ 938 w 938"/>
                <a:gd name="T71" fmla="*/ 186 h 390"/>
                <a:gd name="T72" fmla="*/ 938 w 938"/>
                <a:gd name="T73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390">
                  <a:moveTo>
                    <a:pt x="938" y="196"/>
                  </a:moveTo>
                  <a:lnTo>
                    <a:pt x="938" y="196"/>
                  </a:lnTo>
                  <a:lnTo>
                    <a:pt x="938" y="206"/>
                  </a:lnTo>
                  <a:lnTo>
                    <a:pt x="936" y="216"/>
                  </a:lnTo>
                  <a:lnTo>
                    <a:pt x="930" y="234"/>
                  </a:lnTo>
                  <a:lnTo>
                    <a:pt x="918" y="254"/>
                  </a:lnTo>
                  <a:lnTo>
                    <a:pt x="902" y="272"/>
                  </a:lnTo>
                  <a:lnTo>
                    <a:pt x="882" y="288"/>
                  </a:lnTo>
                  <a:lnTo>
                    <a:pt x="858" y="304"/>
                  </a:lnTo>
                  <a:lnTo>
                    <a:pt x="832" y="320"/>
                  </a:lnTo>
                  <a:lnTo>
                    <a:pt x="802" y="334"/>
                  </a:lnTo>
                  <a:lnTo>
                    <a:pt x="768" y="346"/>
                  </a:lnTo>
                  <a:lnTo>
                    <a:pt x="732" y="358"/>
                  </a:lnTo>
                  <a:lnTo>
                    <a:pt x="694" y="368"/>
                  </a:lnTo>
                  <a:lnTo>
                    <a:pt x="652" y="376"/>
                  </a:lnTo>
                  <a:lnTo>
                    <a:pt x="610" y="382"/>
                  </a:lnTo>
                  <a:lnTo>
                    <a:pt x="564" y="386"/>
                  </a:lnTo>
                  <a:lnTo>
                    <a:pt x="518" y="390"/>
                  </a:lnTo>
                  <a:lnTo>
                    <a:pt x="470" y="390"/>
                  </a:lnTo>
                  <a:lnTo>
                    <a:pt x="470" y="390"/>
                  </a:lnTo>
                  <a:lnTo>
                    <a:pt x="422" y="390"/>
                  </a:lnTo>
                  <a:lnTo>
                    <a:pt x="376" y="386"/>
                  </a:lnTo>
                  <a:lnTo>
                    <a:pt x="330" y="382"/>
                  </a:lnTo>
                  <a:lnTo>
                    <a:pt x="288" y="376"/>
                  </a:lnTo>
                  <a:lnTo>
                    <a:pt x="246" y="368"/>
                  </a:lnTo>
                  <a:lnTo>
                    <a:pt x="208" y="358"/>
                  </a:lnTo>
                  <a:lnTo>
                    <a:pt x="172" y="346"/>
                  </a:lnTo>
                  <a:lnTo>
                    <a:pt x="138" y="334"/>
                  </a:lnTo>
                  <a:lnTo>
                    <a:pt x="108" y="320"/>
                  </a:lnTo>
                  <a:lnTo>
                    <a:pt x="80" y="304"/>
                  </a:lnTo>
                  <a:lnTo>
                    <a:pt x="58" y="288"/>
                  </a:lnTo>
                  <a:lnTo>
                    <a:pt x="38" y="272"/>
                  </a:lnTo>
                  <a:lnTo>
                    <a:pt x="22" y="254"/>
                  </a:lnTo>
                  <a:lnTo>
                    <a:pt x="10" y="234"/>
                  </a:lnTo>
                  <a:lnTo>
                    <a:pt x="4" y="216"/>
                  </a:lnTo>
                  <a:lnTo>
                    <a:pt x="2" y="20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186"/>
                  </a:lnTo>
                  <a:lnTo>
                    <a:pt x="4" y="176"/>
                  </a:lnTo>
                  <a:lnTo>
                    <a:pt x="10" y="156"/>
                  </a:lnTo>
                  <a:lnTo>
                    <a:pt x="22" y="138"/>
                  </a:lnTo>
                  <a:lnTo>
                    <a:pt x="38" y="120"/>
                  </a:lnTo>
                  <a:lnTo>
                    <a:pt x="58" y="102"/>
                  </a:lnTo>
                  <a:lnTo>
                    <a:pt x="80" y="86"/>
                  </a:lnTo>
                  <a:lnTo>
                    <a:pt x="108" y="72"/>
                  </a:lnTo>
                  <a:lnTo>
                    <a:pt x="138" y="58"/>
                  </a:lnTo>
                  <a:lnTo>
                    <a:pt x="172" y="44"/>
                  </a:lnTo>
                  <a:lnTo>
                    <a:pt x="208" y="34"/>
                  </a:lnTo>
                  <a:lnTo>
                    <a:pt x="246" y="24"/>
                  </a:lnTo>
                  <a:lnTo>
                    <a:pt x="288" y="16"/>
                  </a:lnTo>
                  <a:lnTo>
                    <a:pt x="330" y="10"/>
                  </a:lnTo>
                  <a:lnTo>
                    <a:pt x="376" y="4"/>
                  </a:lnTo>
                  <a:lnTo>
                    <a:pt x="422" y="2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518" y="2"/>
                  </a:lnTo>
                  <a:lnTo>
                    <a:pt x="564" y="4"/>
                  </a:lnTo>
                  <a:lnTo>
                    <a:pt x="610" y="10"/>
                  </a:lnTo>
                  <a:lnTo>
                    <a:pt x="652" y="16"/>
                  </a:lnTo>
                  <a:lnTo>
                    <a:pt x="694" y="24"/>
                  </a:lnTo>
                  <a:lnTo>
                    <a:pt x="732" y="34"/>
                  </a:lnTo>
                  <a:lnTo>
                    <a:pt x="768" y="44"/>
                  </a:lnTo>
                  <a:lnTo>
                    <a:pt x="802" y="58"/>
                  </a:lnTo>
                  <a:lnTo>
                    <a:pt x="832" y="72"/>
                  </a:lnTo>
                  <a:lnTo>
                    <a:pt x="858" y="86"/>
                  </a:lnTo>
                  <a:lnTo>
                    <a:pt x="882" y="102"/>
                  </a:lnTo>
                  <a:lnTo>
                    <a:pt x="902" y="120"/>
                  </a:lnTo>
                  <a:lnTo>
                    <a:pt x="918" y="138"/>
                  </a:lnTo>
                  <a:lnTo>
                    <a:pt x="930" y="156"/>
                  </a:lnTo>
                  <a:lnTo>
                    <a:pt x="936" y="176"/>
                  </a:lnTo>
                  <a:lnTo>
                    <a:pt x="938" y="186"/>
                  </a:lnTo>
                  <a:lnTo>
                    <a:pt x="938" y="196"/>
                  </a:lnTo>
                  <a:lnTo>
                    <a:pt x="938" y="196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A80EB28D-1220-E54E-F2D1-6350D4C0D9DF}"/>
              </a:ext>
            </a:extLst>
          </p:cNvPr>
          <p:cNvGrpSpPr/>
          <p:nvPr/>
        </p:nvGrpSpPr>
        <p:grpSpPr>
          <a:xfrm>
            <a:off x="2377512" y="3549439"/>
            <a:ext cx="899041" cy="2115381"/>
            <a:chOff x="3856038" y="1827506"/>
            <a:chExt cx="1308100" cy="3077869"/>
          </a:xfrm>
        </p:grpSpPr>
        <p:sp>
          <p:nvSpPr>
            <p:cNvPr id="94" name="Freeform 161">
              <a:extLst>
                <a:ext uri="{FF2B5EF4-FFF2-40B4-BE49-F238E27FC236}">
                  <a16:creationId xmlns:a16="http://schemas.microsoft.com/office/drawing/2014/main" id="{864C1B95-7623-6166-6D00-D31A2AA9C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038" y="1827506"/>
              <a:ext cx="1308100" cy="546100"/>
            </a:xfrm>
            <a:custGeom>
              <a:avLst/>
              <a:gdLst>
                <a:gd name="T0" fmla="*/ 824 w 824"/>
                <a:gd name="T1" fmla="*/ 172 h 344"/>
                <a:gd name="T2" fmla="*/ 816 w 824"/>
                <a:gd name="T3" fmla="*/ 206 h 344"/>
                <a:gd name="T4" fmla="*/ 792 w 824"/>
                <a:gd name="T5" fmla="*/ 238 h 344"/>
                <a:gd name="T6" fmla="*/ 754 w 824"/>
                <a:gd name="T7" fmla="*/ 268 h 344"/>
                <a:gd name="T8" fmla="*/ 704 w 824"/>
                <a:gd name="T9" fmla="*/ 294 h 344"/>
                <a:gd name="T10" fmla="*/ 642 w 824"/>
                <a:gd name="T11" fmla="*/ 314 h 344"/>
                <a:gd name="T12" fmla="*/ 572 w 824"/>
                <a:gd name="T13" fmla="*/ 330 h 344"/>
                <a:gd name="T14" fmla="*/ 496 w 824"/>
                <a:gd name="T15" fmla="*/ 340 h 344"/>
                <a:gd name="T16" fmla="*/ 412 w 824"/>
                <a:gd name="T17" fmla="*/ 344 h 344"/>
                <a:gd name="T18" fmla="*/ 370 w 824"/>
                <a:gd name="T19" fmla="*/ 342 h 344"/>
                <a:gd name="T20" fmla="*/ 290 w 824"/>
                <a:gd name="T21" fmla="*/ 336 h 344"/>
                <a:gd name="T22" fmla="*/ 216 w 824"/>
                <a:gd name="T23" fmla="*/ 322 h 344"/>
                <a:gd name="T24" fmla="*/ 150 w 824"/>
                <a:gd name="T25" fmla="*/ 304 h 344"/>
                <a:gd name="T26" fmla="*/ 94 w 824"/>
                <a:gd name="T27" fmla="*/ 282 h 344"/>
                <a:gd name="T28" fmla="*/ 48 w 824"/>
                <a:gd name="T29" fmla="*/ 254 h 344"/>
                <a:gd name="T30" fmla="*/ 18 w 824"/>
                <a:gd name="T31" fmla="*/ 224 h 344"/>
                <a:gd name="T32" fmla="*/ 2 w 824"/>
                <a:gd name="T33" fmla="*/ 190 h 344"/>
                <a:gd name="T34" fmla="*/ 0 w 824"/>
                <a:gd name="T35" fmla="*/ 172 h 344"/>
                <a:gd name="T36" fmla="*/ 8 w 824"/>
                <a:gd name="T37" fmla="*/ 138 h 344"/>
                <a:gd name="T38" fmla="*/ 32 w 824"/>
                <a:gd name="T39" fmla="*/ 106 h 344"/>
                <a:gd name="T40" fmla="*/ 70 w 824"/>
                <a:gd name="T41" fmla="*/ 76 h 344"/>
                <a:gd name="T42" fmla="*/ 120 w 824"/>
                <a:gd name="T43" fmla="*/ 50 h 344"/>
                <a:gd name="T44" fmla="*/ 182 w 824"/>
                <a:gd name="T45" fmla="*/ 30 h 344"/>
                <a:gd name="T46" fmla="*/ 252 w 824"/>
                <a:gd name="T47" fmla="*/ 14 h 344"/>
                <a:gd name="T48" fmla="*/ 328 w 824"/>
                <a:gd name="T49" fmla="*/ 4 h 344"/>
                <a:gd name="T50" fmla="*/ 412 w 824"/>
                <a:gd name="T51" fmla="*/ 0 h 344"/>
                <a:gd name="T52" fmla="*/ 454 w 824"/>
                <a:gd name="T53" fmla="*/ 2 h 344"/>
                <a:gd name="T54" fmla="*/ 534 w 824"/>
                <a:gd name="T55" fmla="*/ 8 h 344"/>
                <a:gd name="T56" fmla="*/ 608 w 824"/>
                <a:gd name="T57" fmla="*/ 22 h 344"/>
                <a:gd name="T58" fmla="*/ 674 w 824"/>
                <a:gd name="T59" fmla="*/ 40 h 344"/>
                <a:gd name="T60" fmla="*/ 730 w 824"/>
                <a:gd name="T61" fmla="*/ 62 h 344"/>
                <a:gd name="T62" fmla="*/ 774 w 824"/>
                <a:gd name="T63" fmla="*/ 90 h 344"/>
                <a:gd name="T64" fmla="*/ 806 w 824"/>
                <a:gd name="T65" fmla="*/ 120 h 344"/>
                <a:gd name="T66" fmla="*/ 822 w 824"/>
                <a:gd name="T67" fmla="*/ 154 h 344"/>
                <a:gd name="T68" fmla="*/ 824 w 824"/>
                <a:gd name="T69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24" h="344">
                  <a:moveTo>
                    <a:pt x="824" y="172"/>
                  </a:moveTo>
                  <a:lnTo>
                    <a:pt x="824" y="172"/>
                  </a:lnTo>
                  <a:lnTo>
                    <a:pt x="822" y="190"/>
                  </a:lnTo>
                  <a:lnTo>
                    <a:pt x="816" y="206"/>
                  </a:lnTo>
                  <a:lnTo>
                    <a:pt x="806" y="224"/>
                  </a:lnTo>
                  <a:lnTo>
                    <a:pt x="792" y="238"/>
                  </a:lnTo>
                  <a:lnTo>
                    <a:pt x="774" y="254"/>
                  </a:lnTo>
                  <a:lnTo>
                    <a:pt x="754" y="268"/>
                  </a:lnTo>
                  <a:lnTo>
                    <a:pt x="730" y="282"/>
                  </a:lnTo>
                  <a:lnTo>
                    <a:pt x="704" y="294"/>
                  </a:lnTo>
                  <a:lnTo>
                    <a:pt x="674" y="304"/>
                  </a:lnTo>
                  <a:lnTo>
                    <a:pt x="642" y="314"/>
                  </a:lnTo>
                  <a:lnTo>
                    <a:pt x="608" y="322"/>
                  </a:lnTo>
                  <a:lnTo>
                    <a:pt x="572" y="330"/>
                  </a:lnTo>
                  <a:lnTo>
                    <a:pt x="534" y="336"/>
                  </a:lnTo>
                  <a:lnTo>
                    <a:pt x="496" y="340"/>
                  </a:lnTo>
                  <a:lnTo>
                    <a:pt x="454" y="342"/>
                  </a:lnTo>
                  <a:lnTo>
                    <a:pt x="412" y="344"/>
                  </a:lnTo>
                  <a:lnTo>
                    <a:pt x="412" y="344"/>
                  </a:lnTo>
                  <a:lnTo>
                    <a:pt x="370" y="342"/>
                  </a:lnTo>
                  <a:lnTo>
                    <a:pt x="328" y="340"/>
                  </a:lnTo>
                  <a:lnTo>
                    <a:pt x="290" y="336"/>
                  </a:lnTo>
                  <a:lnTo>
                    <a:pt x="252" y="330"/>
                  </a:lnTo>
                  <a:lnTo>
                    <a:pt x="216" y="322"/>
                  </a:lnTo>
                  <a:lnTo>
                    <a:pt x="182" y="314"/>
                  </a:lnTo>
                  <a:lnTo>
                    <a:pt x="150" y="304"/>
                  </a:lnTo>
                  <a:lnTo>
                    <a:pt x="120" y="294"/>
                  </a:lnTo>
                  <a:lnTo>
                    <a:pt x="94" y="282"/>
                  </a:lnTo>
                  <a:lnTo>
                    <a:pt x="70" y="268"/>
                  </a:lnTo>
                  <a:lnTo>
                    <a:pt x="48" y="254"/>
                  </a:lnTo>
                  <a:lnTo>
                    <a:pt x="32" y="238"/>
                  </a:lnTo>
                  <a:lnTo>
                    <a:pt x="18" y="224"/>
                  </a:lnTo>
                  <a:lnTo>
                    <a:pt x="8" y="206"/>
                  </a:lnTo>
                  <a:lnTo>
                    <a:pt x="2" y="19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2" y="154"/>
                  </a:lnTo>
                  <a:lnTo>
                    <a:pt x="8" y="138"/>
                  </a:lnTo>
                  <a:lnTo>
                    <a:pt x="18" y="120"/>
                  </a:lnTo>
                  <a:lnTo>
                    <a:pt x="32" y="106"/>
                  </a:lnTo>
                  <a:lnTo>
                    <a:pt x="48" y="90"/>
                  </a:lnTo>
                  <a:lnTo>
                    <a:pt x="70" y="76"/>
                  </a:lnTo>
                  <a:lnTo>
                    <a:pt x="94" y="62"/>
                  </a:lnTo>
                  <a:lnTo>
                    <a:pt x="120" y="50"/>
                  </a:lnTo>
                  <a:lnTo>
                    <a:pt x="150" y="40"/>
                  </a:lnTo>
                  <a:lnTo>
                    <a:pt x="182" y="30"/>
                  </a:lnTo>
                  <a:lnTo>
                    <a:pt x="216" y="22"/>
                  </a:lnTo>
                  <a:lnTo>
                    <a:pt x="252" y="14"/>
                  </a:lnTo>
                  <a:lnTo>
                    <a:pt x="290" y="8"/>
                  </a:lnTo>
                  <a:lnTo>
                    <a:pt x="328" y="4"/>
                  </a:lnTo>
                  <a:lnTo>
                    <a:pt x="370" y="2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454" y="2"/>
                  </a:lnTo>
                  <a:lnTo>
                    <a:pt x="496" y="4"/>
                  </a:lnTo>
                  <a:lnTo>
                    <a:pt x="534" y="8"/>
                  </a:lnTo>
                  <a:lnTo>
                    <a:pt x="572" y="14"/>
                  </a:lnTo>
                  <a:lnTo>
                    <a:pt x="608" y="22"/>
                  </a:lnTo>
                  <a:lnTo>
                    <a:pt x="642" y="30"/>
                  </a:lnTo>
                  <a:lnTo>
                    <a:pt x="674" y="40"/>
                  </a:lnTo>
                  <a:lnTo>
                    <a:pt x="704" y="50"/>
                  </a:lnTo>
                  <a:lnTo>
                    <a:pt x="730" y="62"/>
                  </a:lnTo>
                  <a:lnTo>
                    <a:pt x="754" y="76"/>
                  </a:lnTo>
                  <a:lnTo>
                    <a:pt x="774" y="90"/>
                  </a:lnTo>
                  <a:lnTo>
                    <a:pt x="792" y="106"/>
                  </a:lnTo>
                  <a:lnTo>
                    <a:pt x="806" y="120"/>
                  </a:lnTo>
                  <a:lnTo>
                    <a:pt x="816" y="138"/>
                  </a:lnTo>
                  <a:lnTo>
                    <a:pt x="822" y="154"/>
                  </a:lnTo>
                  <a:lnTo>
                    <a:pt x="824" y="172"/>
                  </a:lnTo>
                  <a:lnTo>
                    <a:pt x="824" y="1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Freeform 163">
              <a:extLst>
                <a:ext uri="{FF2B5EF4-FFF2-40B4-BE49-F238E27FC236}">
                  <a16:creationId xmlns:a16="http://schemas.microsoft.com/office/drawing/2014/main" id="{9F2C330F-90C7-89DE-9FF4-A558937B5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038" y="2082800"/>
              <a:ext cx="1308100" cy="2822575"/>
            </a:xfrm>
            <a:custGeom>
              <a:avLst/>
              <a:gdLst>
                <a:gd name="T0" fmla="*/ 412 w 824"/>
                <a:gd name="T1" fmla="*/ 172 h 1778"/>
                <a:gd name="T2" fmla="*/ 328 w 824"/>
                <a:gd name="T3" fmla="*/ 168 h 1778"/>
                <a:gd name="T4" fmla="*/ 252 w 824"/>
                <a:gd name="T5" fmla="*/ 158 h 1778"/>
                <a:gd name="T6" fmla="*/ 182 w 824"/>
                <a:gd name="T7" fmla="*/ 142 h 1778"/>
                <a:gd name="T8" fmla="*/ 120 w 824"/>
                <a:gd name="T9" fmla="*/ 122 h 1778"/>
                <a:gd name="T10" fmla="*/ 70 w 824"/>
                <a:gd name="T11" fmla="*/ 96 h 1778"/>
                <a:gd name="T12" fmla="*/ 32 w 824"/>
                <a:gd name="T13" fmla="*/ 66 h 1778"/>
                <a:gd name="T14" fmla="*/ 8 w 824"/>
                <a:gd name="T15" fmla="*/ 34 h 1778"/>
                <a:gd name="T16" fmla="*/ 0 w 824"/>
                <a:gd name="T17" fmla="*/ 0 h 1778"/>
                <a:gd name="T18" fmla="*/ 0 w 824"/>
                <a:gd name="T19" fmla="*/ 1606 h 1778"/>
                <a:gd name="T20" fmla="*/ 8 w 824"/>
                <a:gd name="T21" fmla="*/ 1642 h 1778"/>
                <a:gd name="T22" fmla="*/ 32 w 824"/>
                <a:gd name="T23" fmla="*/ 1674 h 1778"/>
                <a:gd name="T24" fmla="*/ 70 w 824"/>
                <a:gd name="T25" fmla="*/ 1702 h 1778"/>
                <a:gd name="T26" fmla="*/ 120 w 824"/>
                <a:gd name="T27" fmla="*/ 1728 h 1778"/>
                <a:gd name="T28" fmla="*/ 182 w 824"/>
                <a:gd name="T29" fmla="*/ 1748 h 1778"/>
                <a:gd name="T30" fmla="*/ 252 w 824"/>
                <a:gd name="T31" fmla="*/ 1764 h 1778"/>
                <a:gd name="T32" fmla="*/ 328 w 824"/>
                <a:gd name="T33" fmla="*/ 1774 h 1778"/>
                <a:gd name="T34" fmla="*/ 412 w 824"/>
                <a:gd name="T35" fmla="*/ 1778 h 1778"/>
                <a:gd name="T36" fmla="*/ 454 w 824"/>
                <a:gd name="T37" fmla="*/ 1778 h 1778"/>
                <a:gd name="T38" fmla="*/ 534 w 824"/>
                <a:gd name="T39" fmla="*/ 1770 h 1778"/>
                <a:gd name="T40" fmla="*/ 608 w 824"/>
                <a:gd name="T41" fmla="*/ 1758 h 1778"/>
                <a:gd name="T42" fmla="*/ 674 w 824"/>
                <a:gd name="T43" fmla="*/ 1738 h 1778"/>
                <a:gd name="T44" fmla="*/ 730 w 824"/>
                <a:gd name="T45" fmla="*/ 1716 h 1778"/>
                <a:gd name="T46" fmla="*/ 774 w 824"/>
                <a:gd name="T47" fmla="*/ 1688 h 1778"/>
                <a:gd name="T48" fmla="*/ 806 w 824"/>
                <a:gd name="T49" fmla="*/ 1658 h 1778"/>
                <a:gd name="T50" fmla="*/ 822 w 824"/>
                <a:gd name="T51" fmla="*/ 1624 h 1778"/>
                <a:gd name="T52" fmla="*/ 824 w 824"/>
                <a:gd name="T53" fmla="*/ 0 h 1778"/>
                <a:gd name="T54" fmla="*/ 822 w 824"/>
                <a:gd name="T55" fmla="*/ 18 h 1778"/>
                <a:gd name="T56" fmla="*/ 806 w 824"/>
                <a:gd name="T57" fmla="*/ 52 h 1778"/>
                <a:gd name="T58" fmla="*/ 774 w 824"/>
                <a:gd name="T59" fmla="*/ 82 h 1778"/>
                <a:gd name="T60" fmla="*/ 730 w 824"/>
                <a:gd name="T61" fmla="*/ 110 h 1778"/>
                <a:gd name="T62" fmla="*/ 674 w 824"/>
                <a:gd name="T63" fmla="*/ 132 h 1778"/>
                <a:gd name="T64" fmla="*/ 608 w 824"/>
                <a:gd name="T65" fmla="*/ 150 h 1778"/>
                <a:gd name="T66" fmla="*/ 534 w 824"/>
                <a:gd name="T67" fmla="*/ 164 h 1778"/>
                <a:gd name="T68" fmla="*/ 454 w 824"/>
                <a:gd name="T69" fmla="*/ 170 h 1778"/>
                <a:gd name="T70" fmla="*/ 412 w 824"/>
                <a:gd name="T71" fmla="*/ 172 h 1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4" h="1778">
                  <a:moveTo>
                    <a:pt x="412" y="172"/>
                  </a:moveTo>
                  <a:lnTo>
                    <a:pt x="412" y="172"/>
                  </a:lnTo>
                  <a:lnTo>
                    <a:pt x="370" y="170"/>
                  </a:lnTo>
                  <a:lnTo>
                    <a:pt x="328" y="168"/>
                  </a:lnTo>
                  <a:lnTo>
                    <a:pt x="290" y="164"/>
                  </a:lnTo>
                  <a:lnTo>
                    <a:pt x="252" y="158"/>
                  </a:lnTo>
                  <a:lnTo>
                    <a:pt x="216" y="150"/>
                  </a:lnTo>
                  <a:lnTo>
                    <a:pt x="182" y="142"/>
                  </a:lnTo>
                  <a:lnTo>
                    <a:pt x="150" y="132"/>
                  </a:lnTo>
                  <a:lnTo>
                    <a:pt x="120" y="122"/>
                  </a:lnTo>
                  <a:lnTo>
                    <a:pt x="94" y="110"/>
                  </a:lnTo>
                  <a:lnTo>
                    <a:pt x="70" y="96"/>
                  </a:lnTo>
                  <a:lnTo>
                    <a:pt x="48" y="82"/>
                  </a:lnTo>
                  <a:lnTo>
                    <a:pt x="32" y="66"/>
                  </a:lnTo>
                  <a:lnTo>
                    <a:pt x="18" y="52"/>
                  </a:lnTo>
                  <a:lnTo>
                    <a:pt x="8" y="34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1606"/>
                  </a:lnTo>
                  <a:lnTo>
                    <a:pt x="0" y="1606"/>
                  </a:lnTo>
                  <a:lnTo>
                    <a:pt x="2" y="1624"/>
                  </a:lnTo>
                  <a:lnTo>
                    <a:pt x="8" y="1642"/>
                  </a:lnTo>
                  <a:lnTo>
                    <a:pt x="18" y="1658"/>
                  </a:lnTo>
                  <a:lnTo>
                    <a:pt x="32" y="1674"/>
                  </a:lnTo>
                  <a:lnTo>
                    <a:pt x="48" y="1688"/>
                  </a:lnTo>
                  <a:lnTo>
                    <a:pt x="70" y="1702"/>
                  </a:lnTo>
                  <a:lnTo>
                    <a:pt x="94" y="1716"/>
                  </a:lnTo>
                  <a:lnTo>
                    <a:pt x="120" y="1728"/>
                  </a:lnTo>
                  <a:lnTo>
                    <a:pt x="150" y="1738"/>
                  </a:lnTo>
                  <a:lnTo>
                    <a:pt x="182" y="1748"/>
                  </a:lnTo>
                  <a:lnTo>
                    <a:pt x="216" y="1758"/>
                  </a:lnTo>
                  <a:lnTo>
                    <a:pt x="252" y="1764"/>
                  </a:lnTo>
                  <a:lnTo>
                    <a:pt x="290" y="1770"/>
                  </a:lnTo>
                  <a:lnTo>
                    <a:pt x="328" y="1774"/>
                  </a:lnTo>
                  <a:lnTo>
                    <a:pt x="370" y="1778"/>
                  </a:lnTo>
                  <a:lnTo>
                    <a:pt x="412" y="1778"/>
                  </a:lnTo>
                  <a:lnTo>
                    <a:pt x="412" y="1778"/>
                  </a:lnTo>
                  <a:lnTo>
                    <a:pt x="454" y="1778"/>
                  </a:lnTo>
                  <a:lnTo>
                    <a:pt x="496" y="1774"/>
                  </a:lnTo>
                  <a:lnTo>
                    <a:pt x="534" y="1770"/>
                  </a:lnTo>
                  <a:lnTo>
                    <a:pt x="572" y="1764"/>
                  </a:lnTo>
                  <a:lnTo>
                    <a:pt x="608" y="1758"/>
                  </a:lnTo>
                  <a:lnTo>
                    <a:pt x="642" y="1748"/>
                  </a:lnTo>
                  <a:lnTo>
                    <a:pt x="674" y="1738"/>
                  </a:lnTo>
                  <a:lnTo>
                    <a:pt x="704" y="1728"/>
                  </a:lnTo>
                  <a:lnTo>
                    <a:pt x="730" y="1716"/>
                  </a:lnTo>
                  <a:lnTo>
                    <a:pt x="754" y="1702"/>
                  </a:lnTo>
                  <a:lnTo>
                    <a:pt x="774" y="1688"/>
                  </a:lnTo>
                  <a:lnTo>
                    <a:pt x="792" y="1674"/>
                  </a:lnTo>
                  <a:lnTo>
                    <a:pt x="806" y="1658"/>
                  </a:lnTo>
                  <a:lnTo>
                    <a:pt x="816" y="1642"/>
                  </a:lnTo>
                  <a:lnTo>
                    <a:pt x="822" y="1624"/>
                  </a:lnTo>
                  <a:lnTo>
                    <a:pt x="824" y="1606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822" y="18"/>
                  </a:lnTo>
                  <a:lnTo>
                    <a:pt x="816" y="34"/>
                  </a:lnTo>
                  <a:lnTo>
                    <a:pt x="806" y="52"/>
                  </a:lnTo>
                  <a:lnTo>
                    <a:pt x="792" y="66"/>
                  </a:lnTo>
                  <a:lnTo>
                    <a:pt x="774" y="82"/>
                  </a:lnTo>
                  <a:lnTo>
                    <a:pt x="754" y="96"/>
                  </a:lnTo>
                  <a:lnTo>
                    <a:pt x="730" y="110"/>
                  </a:lnTo>
                  <a:lnTo>
                    <a:pt x="704" y="122"/>
                  </a:lnTo>
                  <a:lnTo>
                    <a:pt x="674" y="132"/>
                  </a:lnTo>
                  <a:lnTo>
                    <a:pt x="642" y="142"/>
                  </a:lnTo>
                  <a:lnTo>
                    <a:pt x="608" y="150"/>
                  </a:lnTo>
                  <a:lnTo>
                    <a:pt x="572" y="158"/>
                  </a:lnTo>
                  <a:lnTo>
                    <a:pt x="534" y="164"/>
                  </a:lnTo>
                  <a:lnTo>
                    <a:pt x="496" y="168"/>
                  </a:lnTo>
                  <a:lnTo>
                    <a:pt x="454" y="170"/>
                  </a:lnTo>
                  <a:lnTo>
                    <a:pt x="412" y="172"/>
                  </a:lnTo>
                  <a:lnTo>
                    <a:pt x="412" y="172"/>
                  </a:lnTo>
                  <a:close/>
                </a:path>
              </a:pathLst>
            </a:custGeom>
            <a:gradFill flip="none" rotWithShape="1">
              <a:gsLst>
                <a:gs pos="26000">
                  <a:schemeClr val="accent3">
                    <a:lumMod val="40000"/>
                    <a:lumOff val="60000"/>
                  </a:schemeClr>
                </a:gs>
                <a:gs pos="0">
                  <a:schemeClr val="accent3">
                    <a:lumMod val="60000"/>
                    <a:lumOff val="40000"/>
                  </a:schemeClr>
                </a:gs>
                <a:gs pos="6400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Freeform 162">
              <a:extLst>
                <a:ext uri="{FF2B5EF4-FFF2-40B4-BE49-F238E27FC236}">
                  <a16:creationId xmlns:a16="http://schemas.microsoft.com/office/drawing/2014/main" id="{3CDEDAF8-D5FB-3705-2E4C-A561D8461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038" y="4359275"/>
              <a:ext cx="1308100" cy="546100"/>
            </a:xfrm>
            <a:custGeom>
              <a:avLst/>
              <a:gdLst>
                <a:gd name="T0" fmla="*/ 824 w 824"/>
                <a:gd name="T1" fmla="*/ 172 h 344"/>
                <a:gd name="T2" fmla="*/ 816 w 824"/>
                <a:gd name="T3" fmla="*/ 208 h 344"/>
                <a:gd name="T4" fmla="*/ 792 w 824"/>
                <a:gd name="T5" fmla="*/ 240 h 344"/>
                <a:gd name="T6" fmla="*/ 754 w 824"/>
                <a:gd name="T7" fmla="*/ 268 h 344"/>
                <a:gd name="T8" fmla="*/ 704 w 824"/>
                <a:gd name="T9" fmla="*/ 294 h 344"/>
                <a:gd name="T10" fmla="*/ 642 w 824"/>
                <a:gd name="T11" fmla="*/ 314 h 344"/>
                <a:gd name="T12" fmla="*/ 572 w 824"/>
                <a:gd name="T13" fmla="*/ 330 h 344"/>
                <a:gd name="T14" fmla="*/ 496 w 824"/>
                <a:gd name="T15" fmla="*/ 340 h 344"/>
                <a:gd name="T16" fmla="*/ 412 w 824"/>
                <a:gd name="T17" fmla="*/ 344 h 344"/>
                <a:gd name="T18" fmla="*/ 370 w 824"/>
                <a:gd name="T19" fmla="*/ 344 h 344"/>
                <a:gd name="T20" fmla="*/ 290 w 824"/>
                <a:gd name="T21" fmla="*/ 336 h 344"/>
                <a:gd name="T22" fmla="*/ 216 w 824"/>
                <a:gd name="T23" fmla="*/ 324 h 344"/>
                <a:gd name="T24" fmla="*/ 150 w 824"/>
                <a:gd name="T25" fmla="*/ 304 h 344"/>
                <a:gd name="T26" fmla="*/ 94 w 824"/>
                <a:gd name="T27" fmla="*/ 282 h 344"/>
                <a:gd name="T28" fmla="*/ 48 w 824"/>
                <a:gd name="T29" fmla="*/ 254 h 344"/>
                <a:gd name="T30" fmla="*/ 18 w 824"/>
                <a:gd name="T31" fmla="*/ 224 h 344"/>
                <a:gd name="T32" fmla="*/ 2 w 824"/>
                <a:gd name="T33" fmla="*/ 190 h 344"/>
                <a:gd name="T34" fmla="*/ 0 w 824"/>
                <a:gd name="T35" fmla="*/ 172 h 344"/>
                <a:gd name="T36" fmla="*/ 8 w 824"/>
                <a:gd name="T37" fmla="*/ 138 h 344"/>
                <a:gd name="T38" fmla="*/ 32 w 824"/>
                <a:gd name="T39" fmla="*/ 106 h 344"/>
                <a:gd name="T40" fmla="*/ 70 w 824"/>
                <a:gd name="T41" fmla="*/ 76 h 344"/>
                <a:gd name="T42" fmla="*/ 120 w 824"/>
                <a:gd name="T43" fmla="*/ 50 h 344"/>
                <a:gd name="T44" fmla="*/ 182 w 824"/>
                <a:gd name="T45" fmla="*/ 30 h 344"/>
                <a:gd name="T46" fmla="*/ 252 w 824"/>
                <a:gd name="T47" fmla="*/ 14 h 344"/>
                <a:gd name="T48" fmla="*/ 328 w 824"/>
                <a:gd name="T49" fmla="*/ 4 h 344"/>
                <a:gd name="T50" fmla="*/ 412 w 824"/>
                <a:gd name="T51" fmla="*/ 0 h 344"/>
                <a:gd name="T52" fmla="*/ 454 w 824"/>
                <a:gd name="T53" fmla="*/ 2 h 344"/>
                <a:gd name="T54" fmla="*/ 534 w 824"/>
                <a:gd name="T55" fmla="*/ 8 h 344"/>
                <a:gd name="T56" fmla="*/ 608 w 824"/>
                <a:gd name="T57" fmla="*/ 22 h 344"/>
                <a:gd name="T58" fmla="*/ 674 w 824"/>
                <a:gd name="T59" fmla="*/ 40 h 344"/>
                <a:gd name="T60" fmla="*/ 730 w 824"/>
                <a:gd name="T61" fmla="*/ 64 h 344"/>
                <a:gd name="T62" fmla="*/ 774 w 824"/>
                <a:gd name="T63" fmla="*/ 90 h 344"/>
                <a:gd name="T64" fmla="*/ 806 w 824"/>
                <a:gd name="T65" fmla="*/ 122 h 344"/>
                <a:gd name="T66" fmla="*/ 822 w 824"/>
                <a:gd name="T67" fmla="*/ 154 h 344"/>
                <a:gd name="T68" fmla="*/ 824 w 824"/>
                <a:gd name="T69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24" h="344">
                  <a:moveTo>
                    <a:pt x="824" y="172"/>
                  </a:moveTo>
                  <a:lnTo>
                    <a:pt x="824" y="172"/>
                  </a:lnTo>
                  <a:lnTo>
                    <a:pt x="822" y="190"/>
                  </a:lnTo>
                  <a:lnTo>
                    <a:pt x="816" y="208"/>
                  </a:lnTo>
                  <a:lnTo>
                    <a:pt x="806" y="224"/>
                  </a:lnTo>
                  <a:lnTo>
                    <a:pt x="792" y="240"/>
                  </a:lnTo>
                  <a:lnTo>
                    <a:pt x="774" y="254"/>
                  </a:lnTo>
                  <a:lnTo>
                    <a:pt x="754" y="268"/>
                  </a:lnTo>
                  <a:lnTo>
                    <a:pt x="730" y="282"/>
                  </a:lnTo>
                  <a:lnTo>
                    <a:pt x="704" y="294"/>
                  </a:lnTo>
                  <a:lnTo>
                    <a:pt x="674" y="304"/>
                  </a:lnTo>
                  <a:lnTo>
                    <a:pt x="642" y="314"/>
                  </a:lnTo>
                  <a:lnTo>
                    <a:pt x="608" y="324"/>
                  </a:lnTo>
                  <a:lnTo>
                    <a:pt x="572" y="330"/>
                  </a:lnTo>
                  <a:lnTo>
                    <a:pt x="534" y="336"/>
                  </a:lnTo>
                  <a:lnTo>
                    <a:pt x="496" y="340"/>
                  </a:lnTo>
                  <a:lnTo>
                    <a:pt x="454" y="344"/>
                  </a:lnTo>
                  <a:lnTo>
                    <a:pt x="412" y="344"/>
                  </a:lnTo>
                  <a:lnTo>
                    <a:pt x="412" y="344"/>
                  </a:lnTo>
                  <a:lnTo>
                    <a:pt x="370" y="344"/>
                  </a:lnTo>
                  <a:lnTo>
                    <a:pt x="328" y="340"/>
                  </a:lnTo>
                  <a:lnTo>
                    <a:pt x="290" y="336"/>
                  </a:lnTo>
                  <a:lnTo>
                    <a:pt x="252" y="330"/>
                  </a:lnTo>
                  <a:lnTo>
                    <a:pt x="216" y="324"/>
                  </a:lnTo>
                  <a:lnTo>
                    <a:pt x="182" y="314"/>
                  </a:lnTo>
                  <a:lnTo>
                    <a:pt x="150" y="304"/>
                  </a:lnTo>
                  <a:lnTo>
                    <a:pt x="120" y="294"/>
                  </a:lnTo>
                  <a:lnTo>
                    <a:pt x="94" y="282"/>
                  </a:lnTo>
                  <a:lnTo>
                    <a:pt x="70" y="268"/>
                  </a:lnTo>
                  <a:lnTo>
                    <a:pt x="48" y="254"/>
                  </a:lnTo>
                  <a:lnTo>
                    <a:pt x="32" y="240"/>
                  </a:lnTo>
                  <a:lnTo>
                    <a:pt x="18" y="224"/>
                  </a:lnTo>
                  <a:lnTo>
                    <a:pt x="8" y="208"/>
                  </a:lnTo>
                  <a:lnTo>
                    <a:pt x="2" y="19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2" y="154"/>
                  </a:lnTo>
                  <a:lnTo>
                    <a:pt x="8" y="138"/>
                  </a:lnTo>
                  <a:lnTo>
                    <a:pt x="18" y="122"/>
                  </a:lnTo>
                  <a:lnTo>
                    <a:pt x="32" y="106"/>
                  </a:lnTo>
                  <a:lnTo>
                    <a:pt x="48" y="90"/>
                  </a:lnTo>
                  <a:lnTo>
                    <a:pt x="70" y="76"/>
                  </a:lnTo>
                  <a:lnTo>
                    <a:pt x="94" y="64"/>
                  </a:lnTo>
                  <a:lnTo>
                    <a:pt x="120" y="50"/>
                  </a:lnTo>
                  <a:lnTo>
                    <a:pt x="150" y="40"/>
                  </a:lnTo>
                  <a:lnTo>
                    <a:pt x="182" y="30"/>
                  </a:lnTo>
                  <a:lnTo>
                    <a:pt x="216" y="22"/>
                  </a:lnTo>
                  <a:lnTo>
                    <a:pt x="252" y="14"/>
                  </a:lnTo>
                  <a:lnTo>
                    <a:pt x="290" y="8"/>
                  </a:lnTo>
                  <a:lnTo>
                    <a:pt x="328" y="4"/>
                  </a:lnTo>
                  <a:lnTo>
                    <a:pt x="370" y="2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454" y="2"/>
                  </a:lnTo>
                  <a:lnTo>
                    <a:pt x="496" y="4"/>
                  </a:lnTo>
                  <a:lnTo>
                    <a:pt x="534" y="8"/>
                  </a:lnTo>
                  <a:lnTo>
                    <a:pt x="572" y="14"/>
                  </a:lnTo>
                  <a:lnTo>
                    <a:pt x="608" y="22"/>
                  </a:lnTo>
                  <a:lnTo>
                    <a:pt x="642" y="30"/>
                  </a:lnTo>
                  <a:lnTo>
                    <a:pt x="674" y="40"/>
                  </a:lnTo>
                  <a:lnTo>
                    <a:pt x="704" y="50"/>
                  </a:lnTo>
                  <a:lnTo>
                    <a:pt x="730" y="64"/>
                  </a:lnTo>
                  <a:lnTo>
                    <a:pt x="754" y="76"/>
                  </a:lnTo>
                  <a:lnTo>
                    <a:pt x="774" y="90"/>
                  </a:lnTo>
                  <a:lnTo>
                    <a:pt x="792" y="106"/>
                  </a:lnTo>
                  <a:lnTo>
                    <a:pt x="806" y="122"/>
                  </a:lnTo>
                  <a:lnTo>
                    <a:pt x="816" y="138"/>
                  </a:lnTo>
                  <a:lnTo>
                    <a:pt x="822" y="154"/>
                  </a:lnTo>
                  <a:lnTo>
                    <a:pt x="824" y="172"/>
                  </a:lnTo>
                  <a:lnTo>
                    <a:pt x="824" y="1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shade val="100000"/>
                    <a:satMod val="115000"/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159C6069-68B1-58C6-E063-33B6F4C174B5}"/>
              </a:ext>
            </a:extLst>
          </p:cNvPr>
          <p:cNvGrpSpPr/>
          <p:nvPr/>
        </p:nvGrpSpPr>
        <p:grpSpPr>
          <a:xfrm>
            <a:off x="3702443" y="2299962"/>
            <a:ext cx="1023422" cy="3447779"/>
            <a:chOff x="5468938" y="9525"/>
            <a:chExt cx="1489075" cy="5016500"/>
          </a:xfrm>
        </p:grpSpPr>
        <p:sp>
          <p:nvSpPr>
            <p:cNvPr id="98" name="Freeform 166">
              <a:extLst>
                <a:ext uri="{FF2B5EF4-FFF2-40B4-BE49-F238E27FC236}">
                  <a16:creationId xmlns:a16="http://schemas.microsoft.com/office/drawing/2014/main" id="{3ED5526D-F46F-CBA9-E403-9C6D27B13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938" y="311150"/>
              <a:ext cx="1489075" cy="4714875"/>
            </a:xfrm>
            <a:custGeom>
              <a:avLst/>
              <a:gdLst>
                <a:gd name="T0" fmla="*/ 468 w 938"/>
                <a:gd name="T1" fmla="*/ 196 h 2970"/>
                <a:gd name="T2" fmla="*/ 374 w 938"/>
                <a:gd name="T3" fmla="*/ 192 h 2970"/>
                <a:gd name="T4" fmla="*/ 286 w 938"/>
                <a:gd name="T5" fmla="*/ 180 h 2970"/>
                <a:gd name="T6" fmla="*/ 206 w 938"/>
                <a:gd name="T7" fmla="*/ 162 h 2970"/>
                <a:gd name="T8" fmla="*/ 136 w 938"/>
                <a:gd name="T9" fmla="*/ 138 h 2970"/>
                <a:gd name="T10" fmla="*/ 80 w 938"/>
                <a:gd name="T11" fmla="*/ 110 h 2970"/>
                <a:gd name="T12" fmla="*/ 36 w 938"/>
                <a:gd name="T13" fmla="*/ 76 h 2970"/>
                <a:gd name="T14" fmla="*/ 10 w 938"/>
                <a:gd name="T15" fmla="*/ 40 h 2970"/>
                <a:gd name="T16" fmla="*/ 0 w 938"/>
                <a:gd name="T17" fmla="*/ 10 h 2970"/>
                <a:gd name="T18" fmla="*/ 0 w 938"/>
                <a:gd name="T19" fmla="*/ 2776 h 2970"/>
                <a:gd name="T20" fmla="*/ 0 w 938"/>
                <a:gd name="T21" fmla="*/ 2786 h 2970"/>
                <a:gd name="T22" fmla="*/ 10 w 938"/>
                <a:gd name="T23" fmla="*/ 2814 h 2970"/>
                <a:gd name="T24" fmla="*/ 36 w 938"/>
                <a:gd name="T25" fmla="*/ 2852 h 2970"/>
                <a:gd name="T26" fmla="*/ 80 w 938"/>
                <a:gd name="T27" fmla="*/ 2884 h 2970"/>
                <a:gd name="T28" fmla="*/ 136 w 938"/>
                <a:gd name="T29" fmla="*/ 2914 h 2970"/>
                <a:gd name="T30" fmla="*/ 206 w 938"/>
                <a:gd name="T31" fmla="*/ 2938 h 2970"/>
                <a:gd name="T32" fmla="*/ 286 w 938"/>
                <a:gd name="T33" fmla="*/ 2956 h 2970"/>
                <a:gd name="T34" fmla="*/ 374 w 938"/>
                <a:gd name="T35" fmla="*/ 2966 h 2970"/>
                <a:gd name="T36" fmla="*/ 468 w 938"/>
                <a:gd name="T37" fmla="*/ 2970 h 2970"/>
                <a:gd name="T38" fmla="*/ 516 w 938"/>
                <a:gd name="T39" fmla="*/ 2970 h 2970"/>
                <a:gd name="T40" fmla="*/ 608 w 938"/>
                <a:gd name="T41" fmla="*/ 2962 h 2970"/>
                <a:gd name="T42" fmla="*/ 692 w 938"/>
                <a:gd name="T43" fmla="*/ 2948 h 2970"/>
                <a:gd name="T44" fmla="*/ 766 w 938"/>
                <a:gd name="T45" fmla="*/ 2926 h 2970"/>
                <a:gd name="T46" fmla="*/ 830 w 938"/>
                <a:gd name="T47" fmla="*/ 2900 h 2970"/>
                <a:gd name="T48" fmla="*/ 880 w 938"/>
                <a:gd name="T49" fmla="*/ 2868 h 2970"/>
                <a:gd name="T50" fmla="*/ 916 w 938"/>
                <a:gd name="T51" fmla="*/ 2834 h 2970"/>
                <a:gd name="T52" fmla="*/ 936 w 938"/>
                <a:gd name="T53" fmla="*/ 2796 h 2970"/>
                <a:gd name="T54" fmla="*/ 938 w 938"/>
                <a:gd name="T55" fmla="*/ 2776 h 2970"/>
                <a:gd name="T56" fmla="*/ 938 w 938"/>
                <a:gd name="T57" fmla="*/ 0 h 2970"/>
                <a:gd name="T58" fmla="*/ 936 w 938"/>
                <a:gd name="T59" fmla="*/ 20 h 2970"/>
                <a:gd name="T60" fmla="*/ 916 w 938"/>
                <a:gd name="T61" fmla="*/ 58 h 2970"/>
                <a:gd name="T62" fmla="*/ 880 w 938"/>
                <a:gd name="T63" fmla="*/ 94 h 2970"/>
                <a:gd name="T64" fmla="*/ 830 w 938"/>
                <a:gd name="T65" fmla="*/ 124 h 2970"/>
                <a:gd name="T66" fmla="*/ 766 w 938"/>
                <a:gd name="T67" fmla="*/ 150 h 2970"/>
                <a:gd name="T68" fmla="*/ 692 w 938"/>
                <a:gd name="T69" fmla="*/ 172 h 2970"/>
                <a:gd name="T70" fmla="*/ 608 w 938"/>
                <a:gd name="T71" fmla="*/ 186 h 2970"/>
                <a:gd name="T72" fmla="*/ 516 w 938"/>
                <a:gd name="T73" fmla="*/ 194 h 2970"/>
                <a:gd name="T74" fmla="*/ 468 w 938"/>
                <a:gd name="T75" fmla="*/ 196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38" h="2970">
                  <a:moveTo>
                    <a:pt x="468" y="196"/>
                  </a:moveTo>
                  <a:lnTo>
                    <a:pt x="468" y="196"/>
                  </a:lnTo>
                  <a:lnTo>
                    <a:pt x="420" y="194"/>
                  </a:lnTo>
                  <a:lnTo>
                    <a:pt x="374" y="192"/>
                  </a:lnTo>
                  <a:lnTo>
                    <a:pt x="330" y="186"/>
                  </a:lnTo>
                  <a:lnTo>
                    <a:pt x="286" y="180"/>
                  </a:lnTo>
                  <a:lnTo>
                    <a:pt x="246" y="172"/>
                  </a:lnTo>
                  <a:lnTo>
                    <a:pt x="206" y="162"/>
                  </a:lnTo>
                  <a:lnTo>
                    <a:pt x="170" y="150"/>
                  </a:lnTo>
                  <a:lnTo>
                    <a:pt x="136" y="138"/>
                  </a:lnTo>
                  <a:lnTo>
                    <a:pt x="106" y="124"/>
                  </a:lnTo>
                  <a:lnTo>
                    <a:pt x="80" y="110"/>
                  </a:lnTo>
                  <a:lnTo>
                    <a:pt x="56" y="94"/>
                  </a:lnTo>
                  <a:lnTo>
                    <a:pt x="36" y="76"/>
                  </a:lnTo>
                  <a:lnTo>
                    <a:pt x="20" y="58"/>
                  </a:lnTo>
                  <a:lnTo>
                    <a:pt x="10" y="40"/>
                  </a:lnTo>
                  <a:lnTo>
                    <a:pt x="2" y="2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2776"/>
                  </a:lnTo>
                  <a:lnTo>
                    <a:pt x="0" y="2776"/>
                  </a:lnTo>
                  <a:lnTo>
                    <a:pt x="0" y="2786"/>
                  </a:lnTo>
                  <a:lnTo>
                    <a:pt x="2" y="2796"/>
                  </a:lnTo>
                  <a:lnTo>
                    <a:pt x="10" y="2814"/>
                  </a:lnTo>
                  <a:lnTo>
                    <a:pt x="20" y="2834"/>
                  </a:lnTo>
                  <a:lnTo>
                    <a:pt x="36" y="2852"/>
                  </a:lnTo>
                  <a:lnTo>
                    <a:pt x="56" y="2868"/>
                  </a:lnTo>
                  <a:lnTo>
                    <a:pt x="80" y="2884"/>
                  </a:lnTo>
                  <a:lnTo>
                    <a:pt x="106" y="2900"/>
                  </a:lnTo>
                  <a:lnTo>
                    <a:pt x="136" y="2914"/>
                  </a:lnTo>
                  <a:lnTo>
                    <a:pt x="170" y="2926"/>
                  </a:lnTo>
                  <a:lnTo>
                    <a:pt x="206" y="2938"/>
                  </a:lnTo>
                  <a:lnTo>
                    <a:pt x="246" y="2948"/>
                  </a:lnTo>
                  <a:lnTo>
                    <a:pt x="286" y="2956"/>
                  </a:lnTo>
                  <a:lnTo>
                    <a:pt x="330" y="2962"/>
                  </a:lnTo>
                  <a:lnTo>
                    <a:pt x="374" y="2966"/>
                  </a:lnTo>
                  <a:lnTo>
                    <a:pt x="420" y="2970"/>
                  </a:lnTo>
                  <a:lnTo>
                    <a:pt x="468" y="2970"/>
                  </a:lnTo>
                  <a:lnTo>
                    <a:pt x="468" y="2970"/>
                  </a:lnTo>
                  <a:lnTo>
                    <a:pt x="516" y="2970"/>
                  </a:lnTo>
                  <a:lnTo>
                    <a:pt x="564" y="2966"/>
                  </a:lnTo>
                  <a:lnTo>
                    <a:pt x="608" y="2962"/>
                  </a:lnTo>
                  <a:lnTo>
                    <a:pt x="652" y="2956"/>
                  </a:lnTo>
                  <a:lnTo>
                    <a:pt x="692" y="2948"/>
                  </a:lnTo>
                  <a:lnTo>
                    <a:pt x="730" y="2938"/>
                  </a:lnTo>
                  <a:lnTo>
                    <a:pt x="766" y="2926"/>
                  </a:lnTo>
                  <a:lnTo>
                    <a:pt x="800" y="2914"/>
                  </a:lnTo>
                  <a:lnTo>
                    <a:pt x="830" y="2900"/>
                  </a:lnTo>
                  <a:lnTo>
                    <a:pt x="858" y="2884"/>
                  </a:lnTo>
                  <a:lnTo>
                    <a:pt x="880" y="2868"/>
                  </a:lnTo>
                  <a:lnTo>
                    <a:pt x="900" y="2852"/>
                  </a:lnTo>
                  <a:lnTo>
                    <a:pt x="916" y="2834"/>
                  </a:lnTo>
                  <a:lnTo>
                    <a:pt x="928" y="2814"/>
                  </a:lnTo>
                  <a:lnTo>
                    <a:pt x="936" y="2796"/>
                  </a:lnTo>
                  <a:lnTo>
                    <a:pt x="936" y="2786"/>
                  </a:lnTo>
                  <a:lnTo>
                    <a:pt x="938" y="2776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6" y="10"/>
                  </a:lnTo>
                  <a:lnTo>
                    <a:pt x="936" y="20"/>
                  </a:lnTo>
                  <a:lnTo>
                    <a:pt x="928" y="40"/>
                  </a:lnTo>
                  <a:lnTo>
                    <a:pt x="916" y="58"/>
                  </a:lnTo>
                  <a:lnTo>
                    <a:pt x="900" y="76"/>
                  </a:lnTo>
                  <a:lnTo>
                    <a:pt x="880" y="94"/>
                  </a:lnTo>
                  <a:lnTo>
                    <a:pt x="858" y="110"/>
                  </a:lnTo>
                  <a:lnTo>
                    <a:pt x="830" y="124"/>
                  </a:lnTo>
                  <a:lnTo>
                    <a:pt x="800" y="138"/>
                  </a:lnTo>
                  <a:lnTo>
                    <a:pt x="766" y="150"/>
                  </a:lnTo>
                  <a:lnTo>
                    <a:pt x="730" y="162"/>
                  </a:lnTo>
                  <a:lnTo>
                    <a:pt x="692" y="172"/>
                  </a:lnTo>
                  <a:lnTo>
                    <a:pt x="652" y="180"/>
                  </a:lnTo>
                  <a:lnTo>
                    <a:pt x="608" y="186"/>
                  </a:lnTo>
                  <a:lnTo>
                    <a:pt x="564" y="192"/>
                  </a:lnTo>
                  <a:lnTo>
                    <a:pt x="516" y="194"/>
                  </a:lnTo>
                  <a:lnTo>
                    <a:pt x="468" y="196"/>
                  </a:lnTo>
                  <a:lnTo>
                    <a:pt x="468" y="1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alpha val="20000"/>
                  </a:schemeClr>
                </a:gs>
                <a:gs pos="50000">
                  <a:schemeClr val="tx1">
                    <a:lumMod val="75000"/>
                    <a:alpha val="0"/>
                  </a:schemeClr>
                </a:gs>
                <a:gs pos="100000">
                  <a:schemeClr val="tx1">
                    <a:lumMod val="75000"/>
                    <a:alpha val="2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Freeform 164">
              <a:extLst>
                <a:ext uri="{FF2B5EF4-FFF2-40B4-BE49-F238E27FC236}">
                  <a16:creationId xmlns:a16="http://schemas.microsoft.com/office/drawing/2014/main" id="{FB32EDFD-9A21-0F10-1996-1CD7F1A2F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938" y="9525"/>
              <a:ext cx="1489075" cy="622300"/>
            </a:xfrm>
            <a:custGeom>
              <a:avLst/>
              <a:gdLst>
                <a:gd name="T0" fmla="*/ 938 w 938"/>
                <a:gd name="T1" fmla="*/ 196 h 392"/>
                <a:gd name="T2" fmla="*/ 936 w 938"/>
                <a:gd name="T3" fmla="*/ 216 h 392"/>
                <a:gd name="T4" fmla="*/ 916 w 938"/>
                <a:gd name="T5" fmla="*/ 254 h 392"/>
                <a:gd name="T6" fmla="*/ 880 w 938"/>
                <a:gd name="T7" fmla="*/ 290 h 392"/>
                <a:gd name="T8" fmla="*/ 830 w 938"/>
                <a:gd name="T9" fmla="*/ 320 h 392"/>
                <a:gd name="T10" fmla="*/ 766 w 938"/>
                <a:gd name="T11" fmla="*/ 346 h 392"/>
                <a:gd name="T12" fmla="*/ 692 w 938"/>
                <a:gd name="T13" fmla="*/ 368 h 392"/>
                <a:gd name="T14" fmla="*/ 608 w 938"/>
                <a:gd name="T15" fmla="*/ 382 h 392"/>
                <a:gd name="T16" fmla="*/ 516 w 938"/>
                <a:gd name="T17" fmla="*/ 390 h 392"/>
                <a:gd name="T18" fmla="*/ 468 w 938"/>
                <a:gd name="T19" fmla="*/ 392 h 392"/>
                <a:gd name="T20" fmla="*/ 374 w 938"/>
                <a:gd name="T21" fmla="*/ 388 h 392"/>
                <a:gd name="T22" fmla="*/ 286 w 938"/>
                <a:gd name="T23" fmla="*/ 376 h 392"/>
                <a:gd name="T24" fmla="*/ 206 w 938"/>
                <a:gd name="T25" fmla="*/ 358 h 392"/>
                <a:gd name="T26" fmla="*/ 136 w 938"/>
                <a:gd name="T27" fmla="*/ 334 h 392"/>
                <a:gd name="T28" fmla="*/ 80 w 938"/>
                <a:gd name="T29" fmla="*/ 306 h 392"/>
                <a:gd name="T30" fmla="*/ 36 w 938"/>
                <a:gd name="T31" fmla="*/ 272 h 392"/>
                <a:gd name="T32" fmla="*/ 10 w 938"/>
                <a:gd name="T33" fmla="*/ 236 h 392"/>
                <a:gd name="T34" fmla="*/ 0 w 938"/>
                <a:gd name="T35" fmla="*/ 206 h 392"/>
                <a:gd name="T36" fmla="*/ 0 w 938"/>
                <a:gd name="T37" fmla="*/ 196 h 392"/>
                <a:gd name="T38" fmla="*/ 2 w 938"/>
                <a:gd name="T39" fmla="*/ 176 h 392"/>
                <a:gd name="T40" fmla="*/ 20 w 938"/>
                <a:gd name="T41" fmla="*/ 138 h 392"/>
                <a:gd name="T42" fmla="*/ 56 w 938"/>
                <a:gd name="T43" fmla="*/ 104 h 392"/>
                <a:gd name="T44" fmla="*/ 106 w 938"/>
                <a:gd name="T45" fmla="*/ 72 h 392"/>
                <a:gd name="T46" fmla="*/ 170 w 938"/>
                <a:gd name="T47" fmla="*/ 46 h 392"/>
                <a:gd name="T48" fmla="*/ 246 w 938"/>
                <a:gd name="T49" fmla="*/ 24 h 392"/>
                <a:gd name="T50" fmla="*/ 330 w 938"/>
                <a:gd name="T51" fmla="*/ 10 h 392"/>
                <a:gd name="T52" fmla="*/ 420 w 938"/>
                <a:gd name="T53" fmla="*/ 2 h 392"/>
                <a:gd name="T54" fmla="*/ 468 w 938"/>
                <a:gd name="T55" fmla="*/ 0 h 392"/>
                <a:gd name="T56" fmla="*/ 564 w 938"/>
                <a:gd name="T57" fmla="*/ 4 h 392"/>
                <a:gd name="T58" fmla="*/ 652 w 938"/>
                <a:gd name="T59" fmla="*/ 16 h 392"/>
                <a:gd name="T60" fmla="*/ 730 w 938"/>
                <a:gd name="T61" fmla="*/ 34 h 392"/>
                <a:gd name="T62" fmla="*/ 800 w 938"/>
                <a:gd name="T63" fmla="*/ 58 h 392"/>
                <a:gd name="T64" fmla="*/ 858 w 938"/>
                <a:gd name="T65" fmla="*/ 86 h 392"/>
                <a:gd name="T66" fmla="*/ 900 w 938"/>
                <a:gd name="T67" fmla="*/ 120 h 392"/>
                <a:gd name="T68" fmla="*/ 928 w 938"/>
                <a:gd name="T69" fmla="*/ 156 h 392"/>
                <a:gd name="T70" fmla="*/ 936 w 938"/>
                <a:gd name="T71" fmla="*/ 186 h 392"/>
                <a:gd name="T72" fmla="*/ 938 w 938"/>
                <a:gd name="T73" fmla="*/ 19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392">
                  <a:moveTo>
                    <a:pt x="938" y="196"/>
                  </a:moveTo>
                  <a:lnTo>
                    <a:pt x="938" y="196"/>
                  </a:lnTo>
                  <a:lnTo>
                    <a:pt x="936" y="206"/>
                  </a:lnTo>
                  <a:lnTo>
                    <a:pt x="936" y="216"/>
                  </a:lnTo>
                  <a:lnTo>
                    <a:pt x="928" y="236"/>
                  </a:lnTo>
                  <a:lnTo>
                    <a:pt x="916" y="254"/>
                  </a:lnTo>
                  <a:lnTo>
                    <a:pt x="900" y="272"/>
                  </a:lnTo>
                  <a:lnTo>
                    <a:pt x="880" y="290"/>
                  </a:lnTo>
                  <a:lnTo>
                    <a:pt x="858" y="306"/>
                  </a:lnTo>
                  <a:lnTo>
                    <a:pt x="830" y="320"/>
                  </a:lnTo>
                  <a:lnTo>
                    <a:pt x="800" y="334"/>
                  </a:lnTo>
                  <a:lnTo>
                    <a:pt x="766" y="346"/>
                  </a:lnTo>
                  <a:lnTo>
                    <a:pt x="730" y="358"/>
                  </a:lnTo>
                  <a:lnTo>
                    <a:pt x="692" y="368"/>
                  </a:lnTo>
                  <a:lnTo>
                    <a:pt x="652" y="376"/>
                  </a:lnTo>
                  <a:lnTo>
                    <a:pt x="608" y="382"/>
                  </a:lnTo>
                  <a:lnTo>
                    <a:pt x="564" y="388"/>
                  </a:lnTo>
                  <a:lnTo>
                    <a:pt x="516" y="390"/>
                  </a:lnTo>
                  <a:lnTo>
                    <a:pt x="468" y="392"/>
                  </a:lnTo>
                  <a:lnTo>
                    <a:pt x="468" y="392"/>
                  </a:lnTo>
                  <a:lnTo>
                    <a:pt x="420" y="390"/>
                  </a:lnTo>
                  <a:lnTo>
                    <a:pt x="374" y="388"/>
                  </a:lnTo>
                  <a:lnTo>
                    <a:pt x="330" y="382"/>
                  </a:lnTo>
                  <a:lnTo>
                    <a:pt x="286" y="376"/>
                  </a:lnTo>
                  <a:lnTo>
                    <a:pt x="246" y="368"/>
                  </a:lnTo>
                  <a:lnTo>
                    <a:pt x="206" y="358"/>
                  </a:lnTo>
                  <a:lnTo>
                    <a:pt x="170" y="346"/>
                  </a:lnTo>
                  <a:lnTo>
                    <a:pt x="136" y="334"/>
                  </a:lnTo>
                  <a:lnTo>
                    <a:pt x="106" y="320"/>
                  </a:lnTo>
                  <a:lnTo>
                    <a:pt x="80" y="306"/>
                  </a:lnTo>
                  <a:lnTo>
                    <a:pt x="56" y="290"/>
                  </a:lnTo>
                  <a:lnTo>
                    <a:pt x="36" y="272"/>
                  </a:lnTo>
                  <a:lnTo>
                    <a:pt x="20" y="254"/>
                  </a:lnTo>
                  <a:lnTo>
                    <a:pt x="10" y="236"/>
                  </a:lnTo>
                  <a:lnTo>
                    <a:pt x="2" y="216"/>
                  </a:lnTo>
                  <a:lnTo>
                    <a:pt x="0" y="20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86"/>
                  </a:lnTo>
                  <a:lnTo>
                    <a:pt x="2" y="176"/>
                  </a:lnTo>
                  <a:lnTo>
                    <a:pt x="10" y="156"/>
                  </a:lnTo>
                  <a:lnTo>
                    <a:pt x="20" y="138"/>
                  </a:lnTo>
                  <a:lnTo>
                    <a:pt x="36" y="120"/>
                  </a:lnTo>
                  <a:lnTo>
                    <a:pt x="56" y="104"/>
                  </a:lnTo>
                  <a:lnTo>
                    <a:pt x="80" y="86"/>
                  </a:lnTo>
                  <a:lnTo>
                    <a:pt x="106" y="72"/>
                  </a:lnTo>
                  <a:lnTo>
                    <a:pt x="136" y="58"/>
                  </a:lnTo>
                  <a:lnTo>
                    <a:pt x="170" y="46"/>
                  </a:lnTo>
                  <a:lnTo>
                    <a:pt x="206" y="34"/>
                  </a:lnTo>
                  <a:lnTo>
                    <a:pt x="246" y="24"/>
                  </a:lnTo>
                  <a:lnTo>
                    <a:pt x="286" y="16"/>
                  </a:lnTo>
                  <a:lnTo>
                    <a:pt x="330" y="10"/>
                  </a:lnTo>
                  <a:lnTo>
                    <a:pt x="374" y="4"/>
                  </a:lnTo>
                  <a:lnTo>
                    <a:pt x="420" y="2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516" y="2"/>
                  </a:lnTo>
                  <a:lnTo>
                    <a:pt x="564" y="4"/>
                  </a:lnTo>
                  <a:lnTo>
                    <a:pt x="608" y="10"/>
                  </a:lnTo>
                  <a:lnTo>
                    <a:pt x="652" y="16"/>
                  </a:lnTo>
                  <a:lnTo>
                    <a:pt x="692" y="24"/>
                  </a:lnTo>
                  <a:lnTo>
                    <a:pt x="730" y="34"/>
                  </a:lnTo>
                  <a:lnTo>
                    <a:pt x="766" y="46"/>
                  </a:lnTo>
                  <a:lnTo>
                    <a:pt x="800" y="58"/>
                  </a:lnTo>
                  <a:lnTo>
                    <a:pt x="830" y="72"/>
                  </a:lnTo>
                  <a:lnTo>
                    <a:pt x="858" y="86"/>
                  </a:lnTo>
                  <a:lnTo>
                    <a:pt x="880" y="104"/>
                  </a:lnTo>
                  <a:lnTo>
                    <a:pt x="900" y="120"/>
                  </a:lnTo>
                  <a:lnTo>
                    <a:pt x="916" y="138"/>
                  </a:lnTo>
                  <a:lnTo>
                    <a:pt x="928" y="156"/>
                  </a:lnTo>
                  <a:lnTo>
                    <a:pt x="936" y="176"/>
                  </a:lnTo>
                  <a:lnTo>
                    <a:pt x="936" y="186"/>
                  </a:lnTo>
                  <a:lnTo>
                    <a:pt x="938" y="196"/>
                  </a:lnTo>
                  <a:lnTo>
                    <a:pt x="938" y="1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alpha val="30000"/>
                  </a:schemeClr>
                </a:gs>
                <a:gs pos="100000">
                  <a:schemeClr val="tx1">
                    <a:lumMod val="75000"/>
                    <a:alpha val="1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Freeform 165">
              <a:extLst>
                <a:ext uri="{FF2B5EF4-FFF2-40B4-BE49-F238E27FC236}">
                  <a16:creationId xmlns:a16="http://schemas.microsoft.com/office/drawing/2014/main" id="{23079680-F751-8B1C-0358-98A611BCE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938" y="4406900"/>
              <a:ext cx="1489075" cy="619125"/>
            </a:xfrm>
            <a:custGeom>
              <a:avLst/>
              <a:gdLst>
                <a:gd name="T0" fmla="*/ 938 w 938"/>
                <a:gd name="T1" fmla="*/ 196 h 390"/>
                <a:gd name="T2" fmla="*/ 936 w 938"/>
                <a:gd name="T3" fmla="*/ 216 h 390"/>
                <a:gd name="T4" fmla="*/ 916 w 938"/>
                <a:gd name="T5" fmla="*/ 254 h 390"/>
                <a:gd name="T6" fmla="*/ 880 w 938"/>
                <a:gd name="T7" fmla="*/ 288 h 390"/>
                <a:gd name="T8" fmla="*/ 830 w 938"/>
                <a:gd name="T9" fmla="*/ 320 h 390"/>
                <a:gd name="T10" fmla="*/ 766 w 938"/>
                <a:gd name="T11" fmla="*/ 346 h 390"/>
                <a:gd name="T12" fmla="*/ 692 w 938"/>
                <a:gd name="T13" fmla="*/ 368 h 390"/>
                <a:gd name="T14" fmla="*/ 608 w 938"/>
                <a:gd name="T15" fmla="*/ 382 h 390"/>
                <a:gd name="T16" fmla="*/ 516 w 938"/>
                <a:gd name="T17" fmla="*/ 390 h 390"/>
                <a:gd name="T18" fmla="*/ 468 w 938"/>
                <a:gd name="T19" fmla="*/ 390 h 390"/>
                <a:gd name="T20" fmla="*/ 374 w 938"/>
                <a:gd name="T21" fmla="*/ 386 h 390"/>
                <a:gd name="T22" fmla="*/ 286 w 938"/>
                <a:gd name="T23" fmla="*/ 376 h 390"/>
                <a:gd name="T24" fmla="*/ 206 w 938"/>
                <a:gd name="T25" fmla="*/ 358 h 390"/>
                <a:gd name="T26" fmla="*/ 136 w 938"/>
                <a:gd name="T27" fmla="*/ 334 h 390"/>
                <a:gd name="T28" fmla="*/ 80 w 938"/>
                <a:gd name="T29" fmla="*/ 304 h 390"/>
                <a:gd name="T30" fmla="*/ 36 w 938"/>
                <a:gd name="T31" fmla="*/ 272 h 390"/>
                <a:gd name="T32" fmla="*/ 10 w 938"/>
                <a:gd name="T33" fmla="*/ 234 h 390"/>
                <a:gd name="T34" fmla="*/ 0 w 938"/>
                <a:gd name="T35" fmla="*/ 206 h 390"/>
                <a:gd name="T36" fmla="*/ 0 w 938"/>
                <a:gd name="T37" fmla="*/ 196 h 390"/>
                <a:gd name="T38" fmla="*/ 2 w 938"/>
                <a:gd name="T39" fmla="*/ 176 h 390"/>
                <a:gd name="T40" fmla="*/ 20 w 938"/>
                <a:gd name="T41" fmla="*/ 138 h 390"/>
                <a:gd name="T42" fmla="*/ 56 w 938"/>
                <a:gd name="T43" fmla="*/ 102 h 390"/>
                <a:gd name="T44" fmla="*/ 106 w 938"/>
                <a:gd name="T45" fmla="*/ 72 h 390"/>
                <a:gd name="T46" fmla="*/ 170 w 938"/>
                <a:gd name="T47" fmla="*/ 44 h 390"/>
                <a:gd name="T48" fmla="*/ 246 w 938"/>
                <a:gd name="T49" fmla="*/ 24 h 390"/>
                <a:gd name="T50" fmla="*/ 330 w 938"/>
                <a:gd name="T51" fmla="*/ 10 h 390"/>
                <a:gd name="T52" fmla="*/ 420 w 938"/>
                <a:gd name="T53" fmla="*/ 2 h 390"/>
                <a:gd name="T54" fmla="*/ 468 w 938"/>
                <a:gd name="T55" fmla="*/ 0 h 390"/>
                <a:gd name="T56" fmla="*/ 564 w 938"/>
                <a:gd name="T57" fmla="*/ 4 h 390"/>
                <a:gd name="T58" fmla="*/ 652 w 938"/>
                <a:gd name="T59" fmla="*/ 16 h 390"/>
                <a:gd name="T60" fmla="*/ 730 w 938"/>
                <a:gd name="T61" fmla="*/ 34 h 390"/>
                <a:gd name="T62" fmla="*/ 800 w 938"/>
                <a:gd name="T63" fmla="*/ 58 h 390"/>
                <a:gd name="T64" fmla="*/ 858 w 938"/>
                <a:gd name="T65" fmla="*/ 86 h 390"/>
                <a:gd name="T66" fmla="*/ 900 w 938"/>
                <a:gd name="T67" fmla="*/ 120 h 390"/>
                <a:gd name="T68" fmla="*/ 928 w 938"/>
                <a:gd name="T69" fmla="*/ 156 h 390"/>
                <a:gd name="T70" fmla="*/ 936 w 938"/>
                <a:gd name="T71" fmla="*/ 186 h 390"/>
                <a:gd name="T72" fmla="*/ 938 w 938"/>
                <a:gd name="T73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390">
                  <a:moveTo>
                    <a:pt x="938" y="196"/>
                  </a:moveTo>
                  <a:lnTo>
                    <a:pt x="938" y="196"/>
                  </a:lnTo>
                  <a:lnTo>
                    <a:pt x="936" y="206"/>
                  </a:lnTo>
                  <a:lnTo>
                    <a:pt x="936" y="216"/>
                  </a:lnTo>
                  <a:lnTo>
                    <a:pt x="928" y="234"/>
                  </a:lnTo>
                  <a:lnTo>
                    <a:pt x="916" y="254"/>
                  </a:lnTo>
                  <a:lnTo>
                    <a:pt x="900" y="272"/>
                  </a:lnTo>
                  <a:lnTo>
                    <a:pt x="880" y="288"/>
                  </a:lnTo>
                  <a:lnTo>
                    <a:pt x="858" y="304"/>
                  </a:lnTo>
                  <a:lnTo>
                    <a:pt x="830" y="320"/>
                  </a:lnTo>
                  <a:lnTo>
                    <a:pt x="800" y="334"/>
                  </a:lnTo>
                  <a:lnTo>
                    <a:pt x="766" y="346"/>
                  </a:lnTo>
                  <a:lnTo>
                    <a:pt x="730" y="358"/>
                  </a:lnTo>
                  <a:lnTo>
                    <a:pt x="692" y="368"/>
                  </a:lnTo>
                  <a:lnTo>
                    <a:pt x="652" y="376"/>
                  </a:lnTo>
                  <a:lnTo>
                    <a:pt x="608" y="382"/>
                  </a:lnTo>
                  <a:lnTo>
                    <a:pt x="564" y="386"/>
                  </a:lnTo>
                  <a:lnTo>
                    <a:pt x="516" y="390"/>
                  </a:lnTo>
                  <a:lnTo>
                    <a:pt x="468" y="390"/>
                  </a:lnTo>
                  <a:lnTo>
                    <a:pt x="468" y="390"/>
                  </a:lnTo>
                  <a:lnTo>
                    <a:pt x="420" y="390"/>
                  </a:lnTo>
                  <a:lnTo>
                    <a:pt x="374" y="386"/>
                  </a:lnTo>
                  <a:lnTo>
                    <a:pt x="330" y="382"/>
                  </a:lnTo>
                  <a:lnTo>
                    <a:pt x="286" y="376"/>
                  </a:lnTo>
                  <a:lnTo>
                    <a:pt x="246" y="368"/>
                  </a:lnTo>
                  <a:lnTo>
                    <a:pt x="206" y="358"/>
                  </a:lnTo>
                  <a:lnTo>
                    <a:pt x="170" y="346"/>
                  </a:lnTo>
                  <a:lnTo>
                    <a:pt x="136" y="334"/>
                  </a:lnTo>
                  <a:lnTo>
                    <a:pt x="106" y="320"/>
                  </a:lnTo>
                  <a:lnTo>
                    <a:pt x="80" y="304"/>
                  </a:lnTo>
                  <a:lnTo>
                    <a:pt x="56" y="288"/>
                  </a:lnTo>
                  <a:lnTo>
                    <a:pt x="36" y="272"/>
                  </a:lnTo>
                  <a:lnTo>
                    <a:pt x="20" y="254"/>
                  </a:lnTo>
                  <a:lnTo>
                    <a:pt x="10" y="234"/>
                  </a:lnTo>
                  <a:lnTo>
                    <a:pt x="2" y="216"/>
                  </a:lnTo>
                  <a:lnTo>
                    <a:pt x="0" y="20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86"/>
                  </a:lnTo>
                  <a:lnTo>
                    <a:pt x="2" y="176"/>
                  </a:lnTo>
                  <a:lnTo>
                    <a:pt x="10" y="156"/>
                  </a:lnTo>
                  <a:lnTo>
                    <a:pt x="20" y="138"/>
                  </a:lnTo>
                  <a:lnTo>
                    <a:pt x="36" y="120"/>
                  </a:lnTo>
                  <a:lnTo>
                    <a:pt x="56" y="102"/>
                  </a:lnTo>
                  <a:lnTo>
                    <a:pt x="80" y="86"/>
                  </a:lnTo>
                  <a:lnTo>
                    <a:pt x="106" y="72"/>
                  </a:lnTo>
                  <a:lnTo>
                    <a:pt x="136" y="58"/>
                  </a:lnTo>
                  <a:lnTo>
                    <a:pt x="170" y="44"/>
                  </a:lnTo>
                  <a:lnTo>
                    <a:pt x="206" y="34"/>
                  </a:lnTo>
                  <a:lnTo>
                    <a:pt x="246" y="24"/>
                  </a:lnTo>
                  <a:lnTo>
                    <a:pt x="286" y="16"/>
                  </a:lnTo>
                  <a:lnTo>
                    <a:pt x="330" y="10"/>
                  </a:lnTo>
                  <a:lnTo>
                    <a:pt x="374" y="4"/>
                  </a:lnTo>
                  <a:lnTo>
                    <a:pt x="420" y="2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516" y="2"/>
                  </a:lnTo>
                  <a:lnTo>
                    <a:pt x="564" y="4"/>
                  </a:lnTo>
                  <a:lnTo>
                    <a:pt x="608" y="10"/>
                  </a:lnTo>
                  <a:lnTo>
                    <a:pt x="652" y="16"/>
                  </a:lnTo>
                  <a:lnTo>
                    <a:pt x="692" y="24"/>
                  </a:lnTo>
                  <a:lnTo>
                    <a:pt x="730" y="34"/>
                  </a:lnTo>
                  <a:lnTo>
                    <a:pt x="766" y="44"/>
                  </a:lnTo>
                  <a:lnTo>
                    <a:pt x="800" y="58"/>
                  </a:lnTo>
                  <a:lnTo>
                    <a:pt x="830" y="72"/>
                  </a:lnTo>
                  <a:lnTo>
                    <a:pt x="858" y="86"/>
                  </a:lnTo>
                  <a:lnTo>
                    <a:pt x="880" y="102"/>
                  </a:lnTo>
                  <a:lnTo>
                    <a:pt x="900" y="120"/>
                  </a:lnTo>
                  <a:lnTo>
                    <a:pt x="916" y="138"/>
                  </a:lnTo>
                  <a:lnTo>
                    <a:pt x="928" y="156"/>
                  </a:lnTo>
                  <a:lnTo>
                    <a:pt x="936" y="176"/>
                  </a:lnTo>
                  <a:lnTo>
                    <a:pt x="936" y="186"/>
                  </a:lnTo>
                  <a:lnTo>
                    <a:pt x="938" y="196"/>
                  </a:lnTo>
                  <a:lnTo>
                    <a:pt x="938" y="196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5E4EDAEF-76A2-0052-64D3-12F0E80C4B19}"/>
              </a:ext>
            </a:extLst>
          </p:cNvPr>
          <p:cNvGrpSpPr/>
          <p:nvPr/>
        </p:nvGrpSpPr>
        <p:grpSpPr>
          <a:xfrm>
            <a:off x="3763543" y="3078097"/>
            <a:ext cx="901222" cy="2586724"/>
            <a:chOff x="5557838" y="1141706"/>
            <a:chExt cx="1311275" cy="3763669"/>
          </a:xfrm>
        </p:grpSpPr>
        <p:sp>
          <p:nvSpPr>
            <p:cNvPr id="102" name="Freeform 167">
              <a:extLst>
                <a:ext uri="{FF2B5EF4-FFF2-40B4-BE49-F238E27FC236}">
                  <a16:creationId xmlns:a16="http://schemas.microsoft.com/office/drawing/2014/main" id="{58FF3A8E-61F4-0118-8F7E-5F9FCF591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1141706"/>
              <a:ext cx="1311275" cy="546100"/>
            </a:xfrm>
            <a:custGeom>
              <a:avLst/>
              <a:gdLst>
                <a:gd name="T0" fmla="*/ 826 w 826"/>
                <a:gd name="T1" fmla="*/ 172 h 344"/>
                <a:gd name="T2" fmla="*/ 816 w 826"/>
                <a:gd name="T3" fmla="*/ 206 h 344"/>
                <a:gd name="T4" fmla="*/ 792 w 826"/>
                <a:gd name="T5" fmla="*/ 238 h 344"/>
                <a:gd name="T6" fmla="*/ 754 w 826"/>
                <a:gd name="T7" fmla="*/ 268 h 344"/>
                <a:gd name="T8" fmla="*/ 704 w 826"/>
                <a:gd name="T9" fmla="*/ 294 h 344"/>
                <a:gd name="T10" fmla="*/ 644 w 826"/>
                <a:gd name="T11" fmla="*/ 314 h 344"/>
                <a:gd name="T12" fmla="*/ 574 w 826"/>
                <a:gd name="T13" fmla="*/ 330 h 344"/>
                <a:gd name="T14" fmla="*/ 496 w 826"/>
                <a:gd name="T15" fmla="*/ 340 h 344"/>
                <a:gd name="T16" fmla="*/ 412 w 826"/>
                <a:gd name="T17" fmla="*/ 344 h 344"/>
                <a:gd name="T18" fmla="*/ 370 w 826"/>
                <a:gd name="T19" fmla="*/ 342 h 344"/>
                <a:gd name="T20" fmla="*/ 290 w 826"/>
                <a:gd name="T21" fmla="*/ 336 h 344"/>
                <a:gd name="T22" fmla="*/ 216 w 826"/>
                <a:gd name="T23" fmla="*/ 322 h 344"/>
                <a:gd name="T24" fmla="*/ 150 w 826"/>
                <a:gd name="T25" fmla="*/ 304 h 344"/>
                <a:gd name="T26" fmla="*/ 94 w 826"/>
                <a:gd name="T27" fmla="*/ 282 h 344"/>
                <a:gd name="T28" fmla="*/ 50 w 826"/>
                <a:gd name="T29" fmla="*/ 254 h 344"/>
                <a:gd name="T30" fmla="*/ 18 w 826"/>
                <a:gd name="T31" fmla="*/ 224 h 344"/>
                <a:gd name="T32" fmla="*/ 2 w 826"/>
                <a:gd name="T33" fmla="*/ 190 h 344"/>
                <a:gd name="T34" fmla="*/ 0 w 826"/>
                <a:gd name="T35" fmla="*/ 172 h 344"/>
                <a:gd name="T36" fmla="*/ 8 w 826"/>
                <a:gd name="T37" fmla="*/ 138 h 344"/>
                <a:gd name="T38" fmla="*/ 32 w 826"/>
                <a:gd name="T39" fmla="*/ 106 h 344"/>
                <a:gd name="T40" fmla="*/ 70 w 826"/>
                <a:gd name="T41" fmla="*/ 76 h 344"/>
                <a:gd name="T42" fmla="*/ 120 w 826"/>
                <a:gd name="T43" fmla="*/ 50 h 344"/>
                <a:gd name="T44" fmla="*/ 182 w 826"/>
                <a:gd name="T45" fmla="*/ 30 h 344"/>
                <a:gd name="T46" fmla="*/ 252 w 826"/>
                <a:gd name="T47" fmla="*/ 14 h 344"/>
                <a:gd name="T48" fmla="*/ 330 w 826"/>
                <a:gd name="T49" fmla="*/ 4 h 344"/>
                <a:gd name="T50" fmla="*/ 412 w 826"/>
                <a:gd name="T51" fmla="*/ 0 h 344"/>
                <a:gd name="T52" fmla="*/ 454 w 826"/>
                <a:gd name="T53" fmla="*/ 2 h 344"/>
                <a:gd name="T54" fmla="*/ 536 w 826"/>
                <a:gd name="T55" fmla="*/ 8 h 344"/>
                <a:gd name="T56" fmla="*/ 610 w 826"/>
                <a:gd name="T57" fmla="*/ 22 h 344"/>
                <a:gd name="T58" fmla="*/ 676 w 826"/>
                <a:gd name="T59" fmla="*/ 40 h 344"/>
                <a:gd name="T60" fmla="*/ 732 w 826"/>
                <a:gd name="T61" fmla="*/ 62 h 344"/>
                <a:gd name="T62" fmla="*/ 776 w 826"/>
                <a:gd name="T63" fmla="*/ 90 h 344"/>
                <a:gd name="T64" fmla="*/ 806 w 826"/>
                <a:gd name="T65" fmla="*/ 120 h 344"/>
                <a:gd name="T66" fmla="*/ 824 w 826"/>
                <a:gd name="T67" fmla="*/ 154 h 344"/>
                <a:gd name="T68" fmla="*/ 826 w 826"/>
                <a:gd name="T69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26" h="344">
                  <a:moveTo>
                    <a:pt x="826" y="172"/>
                  </a:moveTo>
                  <a:lnTo>
                    <a:pt x="826" y="172"/>
                  </a:lnTo>
                  <a:lnTo>
                    <a:pt x="824" y="190"/>
                  </a:lnTo>
                  <a:lnTo>
                    <a:pt x="816" y="206"/>
                  </a:lnTo>
                  <a:lnTo>
                    <a:pt x="806" y="224"/>
                  </a:lnTo>
                  <a:lnTo>
                    <a:pt x="792" y="238"/>
                  </a:lnTo>
                  <a:lnTo>
                    <a:pt x="776" y="254"/>
                  </a:lnTo>
                  <a:lnTo>
                    <a:pt x="754" y="268"/>
                  </a:lnTo>
                  <a:lnTo>
                    <a:pt x="732" y="282"/>
                  </a:lnTo>
                  <a:lnTo>
                    <a:pt x="704" y="294"/>
                  </a:lnTo>
                  <a:lnTo>
                    <a:pt x="676" y="304"/>
                  </a:lnTo>
                  <a:lnTo>
                    <a:pt x="644" y="314"/>
                  </a:lnTo>
                  <a:lnTo>
                    <a:pt x="610" y="322"/>
                  </a:lnTo>
                  <a:lnTo>
                    <a:pt x="574" y="330"/>
                  </a:lnTo>
                  <a:lnTo>
                    <a:pt x="536" y="336"/>
                  </a:lnTo>
                  <a:lnTo>
                    <a:pt x="496" y="340"/>
                  </a:lnTo>
                  <a:lnTo>
                    <a:pt x="454" y="342"/>
                  </a:lnTo>
                  <a:lnTo>
                    <a:pt x="412" y="344"/>
                  </a:lnTo>
                  <a:lnTo>
                    <a:pt x="412" y="344"/>
                  </a:lnTo>
                  <a:lnTo>
                    <a:pt x="370" y="342"/>
                  </a:lnTo>
                  <a:lnTo>
                    <a:pt x="330" y="340"/>
                  </a:lnTo>
                  <a:lnTo>
                    <a:pt x="290" y="336"/>
                  </a:lnTo>
                  <a:lnTo>
                    <a:pt x="252" y="330"/>
                  </a:lnTo>
                  <a:lnTo>
                    <a:pt x="216" y="322"/>
                  </a:lnTo>
                  <a:lnTo>
                    <a:pt x="182" y="314"/>
                  </a:lnTo>
                  <a:lnTo>
                    <a:pt x="150" y="304"/>
                  </a:lnTo>
                  <a:lnTo>
                    <a:pt x="120" y="294"/>
                  </a:lnTo>
                  <a:lnTo>
                    <a:pt x="94" y="282"/>
                  </a:lnTo>
                  <a:lnTo>
                    <a:pt x="70" y="268"/>
                  </a:lnTo>
                  <a:lnTo>
                    <a:pt x="50" y="254"/>
                  </a:lnTo>
                  <a:lnTo>
                    <a:pt x="32" y="238"/>
                  </a:lnTo>
                  <a:lnTo>
                    <a:pt x="18" y="224"/>
                  </a:lnTo>
                  <a:lnTo>
                    <a:pt x="8" y="206"/>
                  </a:lnTo>
                  <a:lnTo>
                    <a:pt x="2" y="19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2" y="154"/>
                  </a:lnTo>
                  <a:lnTo>
                    <a:pt x="8" y="138"/>
                  </a:lnTo>
                  <a:lnTo>
                    <a:pt x="18" y="120"/>
                  </a:lnTo>
                  <a:lnTo>
                    <a:pt x="32" y="106"/>
                  </a:lnTo>
                  <a:lnTo>
                    <a:pt x="50" y="90"/>
                  </a:lnTo>
                  <a:lnTo>
                    <a:pt x="70" y="76"/>
                  </a:lnTo>
                  <a:lnTo>
                    <a:pt x="94" y="62"/>
                  </a:lnTo>
                  <a:lnTo>
                    <a:pt x="120" y="50"/>
                  </a:lnTo>
                  <a:lnTo>
                    <a:pt x="150" y="40"/>
                  </a:lnTo>
                  <a:lnTo>
                    <a:pt x="182" y="30"/>
                  </a:lnTo>
                  <a:lnTo>
                    <a:pt x="216" y="22"/>
                  </a:lnTo>
                  <a:lnTo>
                    <a:pt x="252" y="14"/>
                  </a:lnTo>
                  <a:lnTo>
                    <a:pt x="290" y="8"/>
                  </a:lnTo>
                  <a:lnTo>
                    <a:pt x="330" y="4"/>
                  </a:lnTo>
                  <a:lnTo>
                    <a:pt x="370" y="2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454" y="2"/>
                  </a:lnTo>
                  <a:lnTo>
                    <a:pt x="496" y="4"/>
                  </a:lnTo>
                  <a:lnTo>
                    <a:pt x="536" y="8"/>
                  </a:lnTo>
                  <a:lnTo>
                    <a:pt x="574" y="14"/>
                  </a:lnTo>
                  <a:lnTo>
                    <a:pt x="610" y="22"/>
                  </a:lnTo>
                  <a:lnTo>
                    <a:pt x="644" y="30"/>
                  </a:lnTo>
                  <a:lnTo>
                    <a:pt x="676" y="40"/>
                  </a:lnTo>
                  <a:lnTo>
                    <a:pt x="704" y="50"/>
                  </a:lnTo>
                  <a:lnTo>
                    <a:pt x="732" y="62"/>
                  </a:lnTo>
                  <a:lnTo>
                    <a:pt x="754" y="76"/>
                  </a:lnTo>
                  <a:lnTo>
                    <a:pt x="776" y="90"/>
                  </a:lnTo>
                  <a:lnTo>
                    <a:pt x="792" y="106"/>
                  </a:lnTo>
                  <a:lnTo>
                    <a:pt x="806" y="120"/>
                  </a:lnTo>
                  <a:lnTo>
                    <a:pt x="816" y="138"/>
                  </a:lnTo>
                  <a:lnTo>
                    <a:pt x="824" y="154"/>
                  </a:lnTo>
                  <a:lnTo>
                    <a:pt x="826" y="172"/>
                  </a:lnTo>
                  <a:lnTo>
                    <a:pt x="826" y="1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Freeform 169">
              <a:extLst>
                <a:ext uri="{FF2B5EF4-FFF2-40B4-BE49-F238E27FC236}">
                  <a16:creationId xmlns:a16="http://schemas.microsoft.com/office/drawing/2014/main" id="{3B8835AC-E0A4-8CA6-C06C-B2BBF6D12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1397000"/>
              <a:ext cx="1311275" cy="3508375"/>
            </a:xfrm>
            <a:custGeom>
              <a:avLst/>
              <a:gdLst>
                <a:gd name="T0" fmla="*/ 412 w 826"/>
                <a:gd name="T1" fmla="*/ 172 h 2210"/>
                <a:gd name="T2" fmla="*/ 330 w 826"/>
                <a:gd name="T3" fmla="*/ 168 h 2210"/>
                <a:gd name="T4" fmla="*/ 252 w 826"/>
                <a:gd name="T5" fmla="*/ 158 h 2210"/>
                <a:gd name="T6" fmla="*/ 182 w 826"/>
                <a:gd name="T7" fmla="*/ 142 h 2210"/>
                <a:gd name="T8" fmla="*/ 120 w 826"/>
                <a:gd name="T9" fmla="*/ 122 h 2210"/>
                <a:gd name="T10" fmla="*/ 70 w 826"/>
                <a:gd name="T11" fmla="*/ 96 h 2210"/>
                <a:gd name="T12" fmla="*/ 32 w 826"/>
                <a:gd name="T13" fmla="*/ 66 h 2210"/>
                <a:gd name="T14" fmla="*/ 8 w 826"/>
                <a:gd name="T15" fmla="*/ 34 h 2210"/>
                <a:gd name="T16" fmla="*/ 0 w 826"/>
                <a:gd name="T17" fmla="*/ 0 h 2210"/>
                <a:gd name="T18" fmla="*/ 0 w 826"/>
                <a:gd name="T19" fmla="*/ 2038 h 2210"/>
                <a:gd name="T20" fmla="*/ 8 w 826"/>
                <a:gd name="T21" fmla="*/ 2074 h 2210"/>
                <a:gd name="T22" fmla="*/ 32 w 826"/>
                <a:gd name="T23" fmla="*/ 2106 h 2210"/>
                <a:gd name="T24" fmla="*/ 70 w 826"/>
                <a:gd name="T25" fmla="*/ 2134 h 2210"/>
                <a:gd name="T26" fmla="*/ 120 w 826"/>
                <a:gd name="T27" fmla="*/ 2160 h 2210"/>
                <a:gd name="T28" fmla="*/ 182 w 826"/>
                <a:gd name="T29" fmla="*/ 2180 h 2210"/>
                <a:gd name="T30" fmla="*/ 252 w 826"/>
                <a:gd name="T31" fmla="*/ 2196 h 2210"/>
                <a:gd name="T32" fmla="*/ 330 w 826"/>
                <a:gd name="T33" fmla="*/ 2206 h 2210"/>
                <a:gd name="T34" fmla="*/ 412 w 826"/>
                <a:gd name="T35" fmla="*/ 2210 h 2210"/>
                <a:gd name="T36" fmla="*/ 454 w 826"/>
                <a:gd name="T37" fmla="*/ 2210 h 2210"/>
                <a:gd name="T38" fmla="*/ 536 w 826"/>
                <a:gd name="T39" fmla="*/ 2202 h 2210"/>
                <a:gd name="T40" fmla="*/ 610 w 826"/>
                <a:gd name="T41" fmla="*/ 2190 h 2210"/>
                <a:gd name="T42" fmla="*/ 676 w 826"/>
                <a:gd name="T43" fmla="*/ 2170 h 2210"/>
                <a:gd name="T44" fmla="*/ 732 w 826"/>
                <a:gd name="T45" fmla="*/ 2148 h 2210"/>
                <a:gd name="T46" fmla="*/ 776 w 826"/>
                <a:gd name="T47" fmla="*/ 2120 h 2210"/>
                <a:gd name="T48" fmla="*/ 806 w 826"/>
                <a:gd name="T49" fmla="*/ 2090 h 2210"/>
                <a:gd name="T50" fmla="*/ 824 w 826"/>
                <a:gd name="T51" fmla="*/ 2056 h 2210"/>
                <a:gd name="T52" fmla="*/ 826 w 826"/>
                <a:gd name="T53" fmla="*/ 0 h 2210"/>
                <a:gd name="T54" fmla="*/ 824 w 826"/>
                <a:gd name="T55" fmla="*/ 18 h 2210"/>
                <a:gd name="T56" fmla="*/ 806 w 826"/>
                <a:gd name="T57" fmla="*/ 52 h 2210"/>
                <a:gd name="T58" fmla="*/ 776 w 826"/>
                <a:gd name="T59" fmla="*/ 82 h 2210"/>
                <a:gd name="T60" fmla="*/ 732 w 826"/>
                <a:gd name="T61" fmla="*/ 110 h 2210"/>
                <a:gd name="T62" fmla="*/ 676 w 826"/>
                <a:gd name="T63" fmla="*/ 132 h 2210"/>
                <a:gd name="T64" fmla="*/ 610 w 826"/>
                <a:gd name="T65" fmla="*/ 150 h 2210"/>
                <a:gd name="T66" fmla="*/ 536 w 826"/>
                <a:gd name="T67" fmla="*/ 164 h 2210"/>
                <a:gd name="T68" fmla="*/ 454 w 826"/>
                <a:gd name="T69" fmla="*/ 170 h 2210"/>
                <a:gd name="T70" fmla="*/ 412 w 826"/>
                <a:gd name="T71" fmla="*/ 172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6" h="2210">
                  <a:moveTo>
                    <a:pt x="412" y="172"/>
                  </a:moveTo>
                  <a:lnTo>
                    <a:pt x="412" y="172"/>
                  </a:lnTo>
                  <a:lnTo>
                    <a:pt x="370" y="170"/>
                  </a:lnTo>
                  <a:lnTo>
                    <a:pt x="330" y="168"/>
                  </a:lnTo>
                  <a:lnTo>
                    <a:pt x="290" y="164"/>
                  </a:lnTo>
                  <a:lnTo>
                    <a:pt x="252" y="158"/>
                  </a:lnTo>
                  <a:lnTo>
                    <a:pt x="216" y="150"/>
                  </a:lnTo>
                  <a:lnTo>
                    <a:pt x="182" y="142"/>
                  </a:lnTo>
                  <a:lnTo>
                    <a:pt x="150" y="132"/>
                  </a:lnTo>
                  <a:lnTo>
                    <a:pt x="120" y="122"/>
                  </a:lnTo>
                  <a:lnTo>
                    <a:pt x="94" y="110"/>
                  </a:lnTo>
                  <a:lnTo>
                    <a:pt x="70" y="96"/>
                  </a:lnTo>
                  <a:lnTo>
                    <a:pt x="50" y="82"/>
                  </a:lnTo>
                  <a:lnTo>
                    <a:pt x="32" y="66"/>
                  </a:lnTo>
                  <a:lnTo>
                    <a:pt x="18" y="52"/>
                  </a:lnTo>
                  <a:lnTo>
                    <a:pt x="8" y="34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2038"/>
                  </a:lnTo>
                  <a:lnTo>
                    <a:pt x="0" y="2038"/>
                  </a:lnTo>
                  <a:lnTo>
                    <a:pt x="2" y="2056"/>
                  </a:lnTo>
                  <a:lnTo>
                    <a:pt x="8" y="2074"/>
                  </a:lnTo>
                  <a:lnTo>
                    <a:pt x="18" y="2090"/>
                  </a:lnTo>
                  <a:lnTo>
                    <a:pt x="32" y="2106"/>
                  </a:lnTo>
                  <a:lnTo>
                    <a:pt x="50" y="2120"/>
                  </a:lnTo>
                  <a:lnTo>
                    <a:pt x="70" y="2134"/>
                  </a:lnTo>
                  <a:lnTo>
                    <a:pt x="94" y="2148"/>
                  </a:lnTo>
                  <a:lnTo>
                    <a:pt x="120" y="2160"/>
                  </a:lnTo>
                  <a:lnTo>
                    <a:pt x="150" y="2170"/>
                  </a:lnTo>
                  <a:lnTo>
                    <a:pt x="182" y="2180"/>
                  </a:lnTo>
                  <a:lnTo>
                    <a:pt x="216" y="2190"/>
                  </a:lnTo>
                  <a:lnTo>
                    <a:pt x="252" y="2196"/>
                  </a:lnTo>
                  <a:lnTo>
                    <a:pt x="290" y="2202"/>
                  </a:lnTo>
                  <a:lnTo>
                    <a:pt x="330" y="2206"/>
                  </a:lnTo>
                  <a:lnTo>
                    <a:pt x="370" y="2210"/>
                  </a:lnTo>
                  <a:lnTo>
                    <a:pt x="412" y="2210"/>
                  </a:lnTo>
                  <a:lnTo>
                    <a:pt x="412" y="2210"/>
                  </a:lnTo>
                  <a:lnTo>
                    <a:pt x="454" y="2210"/>
                  </a:lnTo>
                  <a:lnTo>
                    <a:pt x="496" y="2206"/>
                  </a:lnTo>
                  <a:lnTo>
                    <a:pt x="536" y="2202"/>
                  </a:lnTo>
                  <a:lnTo>
                    <a:pt x="574" y="2196"/>
                  </a:lnTo>
                  <a:lnTo>
                    <a:pt x="610" y="2190"/>
                  </a:lnTo>
                  <a:lnTo>
                    <a:pt x="644" y="2180"/>
                  </a:lnTo>
                  <a:lnTo>
                    <a:pt x="676" y="2170"/>
                  </a:lnTo>
                  <a:lnTo>
                    <a:pt x="704" y="2160"/>
                  </a:lnTo>
                  <a:lnTo>
                    <a:pt x="732" y="2148"/>
                  </a:lnTo>
                  <a:lnTo>
                    <a:pt x="754" y="2134"/>
                  </a:lnTo>
                  <a:lnTo>
                    <a:pt x="776" y="2120"/>
                  </a:lnTo>
                  <a:lnTo>
                    <a:pt x="792" y="2106"/>
                  </a:lnTo>
                  <a:lnTo>
                    <a:pt x="806" y="2090"/>
                  </a:lnTo>
                  <a:lnTo>
                    <a:pt x="816" y="2074"/>
                  </a:lnTo>
                  <a:lnTo>
                    <a:pt x="824" y="2056"/>
                  </a:lnTo>
                  <a:lnTo>
                    <a:pt x="826" y="2038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24" y="18"/>
                  </a:lnTo>
                  <a:lnTo>
                    <a:pt x="816" y="34"/>
                  </a:lnTo>
                  <a:lnTo>
                    <a:pt x="806" y="52"/>
                  </a:lnTo>
                  <a:lnTo>
                    <a:pt x="792" y="66"/>
                  </a:lnTo>
                  <a:lnTo>
                    <a:pt x="776" y="82"/>
                  </a:lnTo>
                  <a:lnTo>
                    <a:pt x="754" y="96"/>
                  </a:lnTo>
                  <a:lnTo>
                    <a:pt x="732" y="110"/>
                  </a:lnTo>
                  <a:lnTo>
                    <a:pt x="704" y="122"/>
                  </a:lnTo>
                  <a:lnTo>
                    <a:pt x="676" y="132"/>
                  </a:lnTo>
                  <a:lnTo>
                    <a:pt x="644" y="142"/>
                  </a:lnTo>
                  <a:lnTo>
                    <a:pt x="610" y="150"/>
                  </a:lnTo>
                  <a:lnTo>
                    <a:pt x="574" y="158"/>
                  </a:lnTo>
                  <a:lnTo>
                    <a:pt x="536" y="164"/>
                  </a:lnTo>
                  <a:lnTo>
                    <a:pt x="496" y="168"/>
                  </a:lnTo>
                  <a:lnTo>
                    <a:pt x="454" y="170"/>
                  </a:lnTo>
                  <a:lnTo>
                    <a:pt x="412" y="172"/>
                  </a:lnTo>
                  <a:lnTo>
                    <a:pt x="412" y="172"/>
                  </a:lnTo>
                  <a:close/>
                </a:path>
              </a:pathLst>
            </a:custGeom>
            <a:gradFill flip="none" rotWithShape="1">
              <a:gsLst>
                <a:gs pos="26000">
                  <a:schemeClr val="accent4">
                    <a:lumMod val="40000"/>
                    <a:lumOff val="60000"/>
                  </a:schemeClr>
                </a:gs>
                <a:gs pos="0">
                  <a:schemeClr val="accent4">
                    <a:lumMod val="60000"/>
                    <a:lumOff val="40000"/>
                  </a:schemeClr>
                </a:gs>
                <a:gs pos="6400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Freeform 168">
              <a:extLst>
                <a:ext uri="{FF2B5EF4-FFF2-40B4-BE49-F238E27FC236}">
                  <a16:creationId xmlns:a16="http://schemas.microsoft.com/office/drawing/2014/main" id="{3F6CE197-FE7F-8430-4024-C09259121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4359275"/>
              <a:ext cx="1311275" cy="546100"/>
            </a:xfrm>
            <a:custGeom>
              <a:avLst/>
              <a:gdLst>
                <a:gd name="T0" fmla="*/ 826 w 826"/>
                <a:gd name="T1" fmla="*/ 172 h 344"/>
                <a:gd name="T2" fmla="*/ 816 w 826"/>
                <a:gd name="T3" fmla="*/ 208 h 344"/>
                <a:gd name="T4" fmla="*/ 792 w 826"/>
                <a:gd name="T5" fmla="*/ 240 h 344"/>
                <a:gd name="T6" fmla="*/ 754 w 826"/>
                <a:gd name="T7" fmla="*/ 268 h 344"/>
                <a:gd name="T8" fmla="*/ 704 w 826"/>
                <a:gd name="T9" fmla="*/ 294 h 344"/>
                <a:gd name="T10" fmla="*/ 644 w 826"/>
                <a:gd name="T11" fmla="*/ 314 h 344"/>
                <a:gd name="T12" fmla="*/ 574 w 826"/>
                <a:gd name="T13" fmla="*/ 330 h 344"/>
                <a:gd name="T14" fmla="*/ 496 w 826"/>
                <a:gd name="T15" fmla="*/ 340 h 344"/>
                <a:gd name="T16" fmla="*/ 412 w 826"/>
                <a:gd name="T17" fmla="*/ 344 h 344"/>
                <a:gd name="T18" fmla="*/ 370 w 826"/>
                <a:gd name="T19" fmla="*/ 344 h 344"/>
                <a:gd name="T20" fmla="*/ 290 w 826"/>
                <a:gd name="T21" fmla="*/ 336 h 344"/>
                <a:gd name="T22" fmla="*/ 216 w 826"/>
                <a:gd name="T23" fmla="*/ 324 h 344"/>
                <a:gd name="T24" fmla="*/ 150 w 826"/>
                <a:gd name="T25" fmla="*/ 304 h 344"/>
                <a:gd name="T26" fmla="*/ 94 w 826"/>
                <a:gd name="T27" fmla="*/ 282 h 344"/>
                <a:gd name="T28" fmla="*/ 50 w 826"/>
                <a:gd name="T29" fmla="*/ 254 h 344"/>
                <a:gd name="T30" fmla="*/ 18 w 826"/>
                <a:gd name="T31" fmla="*/ 224 h 344"/>
                <a:gd name="T32" fmla="*/ 2 w 826"/>
                <a:gd name="T33" fmla="*/ 190 h 344"/>
                <a:gd name="T34" fmla="*/ 0 w 826"/>
                <a:gd name="T35" fmla="*/ 172 h 344"/>
                <a:gd name="T36" fmla="*/ 8 w 826"/>
                <a:gd name="T37" fmla="*/ 138 h 344"/>
                <a:gd name="T38" fmla="*/ 32 w 826"/>
                <a:gd name="T39" fmla="*/ 106 h 344"/>
                <a:gd name="T40" fmla="*/ 70 w 826"/>
                <a:gd name="T41" fmla="*/ 76 h 344"/>
                <a:gd name="T42" fmla="*/ 120 w 826"/>
                <a:gd name="T43" fmla="*/ 50 h 344"/>
                <a:gd name="T44" fmla="*/ 182 w 826"/>
                <a:gd name="T45" fmla="*/ 30 h 344"/>
                <a:gd name="T46" fmla="*/ 252 w 826"/>
                <a:gd name="T47" fmla="*/ 14 h 344"/>
                <a:gd name="T48" fmla="*/ 330 w 826"/>
                <a:gd name="T49" fmla="*/ 4 h 344"/>
                <a:gd name="T50" fmla="*/ 412 w 826"/>
                <a:gd name="T51" fmla="*/ 0 h 344"/>
                <a:gd name="T52" fmla="*/ 454 w 826"/>
                <a:gd name="T53" fmla="*/ 2 h 344"/>
                <a:gd name="T54" fmla="*/ 536 w 826"/>
                <a:gd name="T55" fmla="*/ 8 h 344"/>
                <a:gd name="T56" fmla="*/ 610 w 826"/>
                <a:gd name="T57" fmla="*/ 22 h 344"/>
                <a:gd name="T58" fmla="*/ 676 w 826"/>
                <a:gd name="T59" fmla="*/ 40 h 344"/>
                <a:gd name="T60" fmla="*/ 732 w 826"/>
                <a:gd name="T61" fmla="*/ 64 h 344"/>
                <a:gd name="T62" fmla="*/ 776 w 826"/>
                <a:gd name="T63" fmla="*/ 90 h 344"/>
                <a:gd name="T64" fmla="*/ 806 w 826"/>
                <a:gd name="T65" fmla="*/ 122 h 344"/>
                <a:gd name="T66" fmla="*/ 824 w 826"/>
                <a:gd name="T67" fmla="*/ 154 h 344"/>
                <a:gd name="T68" fmla="*/ 826 w 826"/>
                <a:gd name="T69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26" h="344">
                  <a:moveTo>
                    <a:pt x="826" y="172"/>
                  </a:moveTo>
                  <a:lnTo>
                    <a:pt x="826" y="172"/>
                  </a:lnTo>
                  <a:lnTo>
                    <a:pt x="824" y="190"/>
                  </a:lnTo>
                  <a:lnTo>
                    <a:pt x="816" y="208"/>
                  </a:lnTo>
                  <a:lnTo>
                    <a:pt x="806" y="224"/>
                  </a:lnTo>
                  <a:lnTo>
                    <a:pt x="792" y="240"/>
                  </a:lnTo>
                  <a:lnTo>
                    <a:pt x="776" y="254"/>
                  </a:lnTo>
                  <a:lnTo>
                    <a:pt x="754" y="268"/>
                  </a:lnTo>
                  <a:lnTo>
                    <a:pt x="732" y="282"/>
                  </a:lnTo>
                  <a:lnTo>
                    <a:pt x="704" y="294"/>
                  </a:lnTo>
                  <a:lnTo>
                    <a:pt x="676" y="304"/>
                  </a:lnTo>
                  <a:lnTo>
                    <a:pt x="644" y="314"/>
                  </a:lnTo>
                  <a:lnTo>
                    <a:pt x="610" y="324"/>
                  </a:lnTo>
                  <a:lnTo>
                    <a:pt x="574" y="330"/>
                  </a:lnTo>
                  <a:lnTo>
                    <a:pt x="536" y="336"/>
                  </a:lnTo>
                  <a:lnTo>
                    <a:pt x="496" y="340"/>
                  </a:lnTo>
                  <a:lnTo>
                    <a:pt x="454" y="344"/>
                  </a:lnTo>
                  <a:lnTo>
                    <a:pt x="412" y="344"/>
                  </a:lnTo>
                  <a:lnTo>
                    <a:pt x="412" y="344"/>
                  </a:lnTo>
                  <a:lnTo>
                    <a:pt x="370" y="344"/>
                  </a:lnTo>
                  <a:lnTo>
                    <a:pt x="330" y="340"/>
                  </a:lnTo>
                  <a:lnTo>
                    <a:pt x="290" y="336"/>
                  </a:lnTo>
                  <a:lnTo>
                    <a:pt x="252" y="330"/>
                  </a:lnTo>
                  <a:lnTo>
                    <a:pt x="216" y="324"/>
                  </a:lnTo>
                  <a:lnTo>
                    <a:pt x="182" y="314"/>
                  </a:lnTo>
                  <a:lnTo>
                    <a:pt x="150" y="304"/>
                  </a:lnTo>
                  <a:lnTo>
                    <a:pt x="120" y="294"/>
                  </a:lnTo>
                  <a:lnTo>
                    <a:pt x="94" y="282"/>
                  </a:lnTo>
                  <a:lnTo>
                    <a:pt x="70" y="268"/>
                  </a:lnTo>
                  <a:lnTo>
                    <a:pt x="50" y="254"/>
                  </a:lnTo>
                  <a:lnTo>
                    <a:pt x="32" y="240"/>
                  </a:lnTo>
                  <a:lnTo>
                    <a:pt x="18" y="224"/>
                  </a:lnTo>
                  <a:lnTo>
                    <a:pt x="8" y="208"/>
                  </a:lnTo>
                  <a:lnTo>
                    <a:pt x="2" y="19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2" y="154"/>
                  </a:lnTo>
                  <a:lnTo>
                    <a:pt x="8" y="138"/>
                  </a:lnTo>
                  <a:lnTo>
                    <a:pt x="18" y="122"/>
                  </a:lnTo>
                  <a:lnTo>
                    <a:pt x="32" y="106"/>
                  </a:lnTo>
                  <a:lnTo>
                    <a:pt x="50" y="90"/>
                  </a:lnTo>
                  <a:lnTo>
                    <a:pt x="70" y="76"/>
                  </a:lnTo>
                  <a:lnTo>
                    <a:pt x="94" y="64"/>
                  </a:lnTo>
                  <a:lnTo>
                    <a:pt x="120" y="50"/>
                  </a:lnTo>
                  <a:lnTo>
                    <a:pt x="150" y="40"/>
                  </a:lnTo>
                  <a:lnTo>
                    <a:pt x="182" y="30"/>
                  </a:lnTo>
                  <a:lnTo>
                    <a:pt x="216" y="22"/>
                  </a:lnTo>
                  <a:lnTo>
                    <a:pt x="252" y="14"/>
                  </a:lnTo>
                  <a:lnTo>
                    <a:pt x="290" y="8"/>
                  </a:lnTo>
                  <a:lnTo>
                    <a:pt x="330" y="4"/>
                  </a:lnTo>
                  <a:lnTo>
                    <a:pt x="370" y="2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454" y="2"/>
                  </a:lnTo>
                  <a:lnTo>
                    <a:pt x="496" y="4"/>
                  </a:lnTo>
                  <a:lnTo>
                    <a:pt x="536" y="8"/>
                  </a:lnTo>
                  <a:lnTo>
                    <a:pt x="574" y="14"/>
                  </a:lnTo>
                  <a:lnTo>
                    <a:pt x="610" y="22"/>
                  </a:lnTo>
                  <a:lnTo>
                    <a:pt x="644" y="30"/>
                  </a:lnTo>
                  <a:lnTo>
                    <a:pt x="676" y="40"/>
                  </a:lnTo>
                  <a:lnTo>
                    <a:pt x="704" y="50"/>
                  </a:lnTo>
                  <a:lnTo>
                    <a:pt x="732" y="64"/>
                  </a:lnTo>
                  <a:lnTo>
                    <a:pt x="754" y="76"/>
                  </a:lnTo>
                  <a:lnTo>
                    <a:pt x="776" y="90"/>
                  </a:lnTo>
                  <a:lnTo>
                    <a:pt x="792" y="106"/>
                  </a:lnTo>
                  <a:lnTo>
                    <a:pt x="806" y="122"/>
                  </a:lnTo>
                  <a:lnTo>
                    <a:pt x="816" y="138"/>
                  </a:lnTo>
                  <a:lnTo>
                    <a:pt x="824" y="154"/>
                  </a:lnTo>
                  <a:lnTo>
                    <a:pt x="826" y="172"/>
                  </a:lnTo>
                  <a:lnTo>
                    <a:pt x="826" y="1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shade val="100000"/>
                    <a:satMod val="115000"/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2BDF9F00-8CB4-C10C-2818-3EA1E0F6CE2C}"/>
              </a:ext>
            </a:extLst>
          </p:cNvPr>
          <p:cNvGrpSpPr/>
          <p:nvPr/>
        </p:nvGrpSpPr>
        <p:grpSpPr>
          <a:xfrm>
            <a:off x="5090652" y="2299962"/>
            <a:ext cx="1023422" cy="3447779"/>
            <a:chOff x="7081838" y="9525"/>
            <a:chExt cx="1489075" cy="5016500"/>
          </a:xfrm>
        </p:grpSpPr>
        <p:sp>
          <p:nvSpPr>
            <p:cNvPr id="106" name="Freeform 172">
              <a:extLst>
                <a:ext uri="{FF2B5EF4-FFF2-40B4-BE49-F238E27FC236}">
                  <a16:creationId xmlns:a16="http://schemas.microsoft.com/office/drawing/2014/main" id="{66E6E9A8-E84C-E812-F908-ABC07C5AB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1838" y="311150"/>
              <a:ext cx="1489075" cy="4714875"/>
            </a:xfrm>
            <a:custGeom>
              <a:avLst/>
              <a:gdLst>
                <a:gd name="T0" fmla="*/ 470 w 938"/>
                <a:gd name="T1" fmla="*/ 196 h 2970"/>
                <a:gd name="T2" fmla="*/ 376 w 938"/>
                <a:gd name="T3" fmla="*/ 192 h 2970"/>
                <a:gd name="T4" fmla="*/ 288 w 938"/>
                <a:gd name="T5" fmla="*/ 180 h 2970"/>
                <a:gd name="T6" fmla="*/ 208 w 938"/>
                <a:gd name="T7" fmla="*/ 162 h 2970"/>
                <a:gd name="T8" fmla="*/ 138 w 938"/>
                <a:gd name="T9" fmla="*/ 138 h 2970"/>
                <a:gd name="T10" fmla="*/ 80 w 938"/>
                <a:gd name="T11" fmla="*/ 110 h 2970"/>
                <a:gd name="T12" fmla="*/ 38 w 938"/>
                <a:gd name="T13" fmla="*/ 76 h 2970"/>
                <a:gd name="T14" fmla="*/ 10 w 938"/>
                <a:gd name="T15" fmla="*/ 40 h 2970"/>
                <a:gd name="T16" fmla="*/ 2 w 938"/>
                <a:gd name="T17" fmla="*/ 10 h 2970"/>
                <a:gd name="T18" fmla="*/ 0 w 938"/>
                <a:gd name="T19" fmla="*/ 2776 h 2970"/>
                <a:gd name="T20" fmla="*/ 2 w 938"/>
                <a:gd name="T21" fmla="*/ 2786 h 2970"/>
                <a:gd name="T22" fmla="*/ 10 w 938"/>
                <a:gd name="T23" fmla="*/ 2814 h 2970"/>
                <a:gd name="T24" fmla="*/ 38 w 938"/>
                <a:gd name="T25" fmla="*/ 2852 h 2970"/>
                <a:gd name="T26" fmla="*/ 80 w 938"/>
                <a:gd name="T27" fmla="*/ 2884 h 2970"/>
                <a:gd name="T28" fmla="*/ 138 w 938"/>
                <a:gd name="T29" fmla="*/ 2914 h 2970"/>
                <a:gd name="T30" fmla="*/ 208 w 938"/>
                <a:gd name="T31" fmla="*/ 2938 h 2970"/>
                <a:gd name="T32" fmla="*/ 288 w 938"/>
                <a:gd name="T33" fmla="*/ 2956 h 2970"/>
                <a:gd name="T34" fmla="*/ 376 w 938"/>
                <a:gd name="T35" fmla="*/ 2966 h 2970"/>
                <a:gd name="T36" fmla="*/ 470 w 938"/>
                <a:gd name="T37" fmla="*/ 2970 h 2970"/>
                <a:gd name="T38" fmla="*/ 518 w 938"/>
                <a:gd name="T39" fmla="*/ 2970 h 2970"/>
                <a:gd name="T40" fmla="*/ 610 w 938"/>
                <a:gd name="T41" fmla="*/ 2962 h 2970"/>
                <a:gd name="T42" fmla="*/ 694 w 938"/>
                <a:gd name="T43" fmla="*/ 2948 h 2970"/>
                <a:gd name="T44" fmla="*/ 768 w 938"/>
                <a:gd name="T45" fmla="*/ 2926 h 2970"/>
                <a:gd name="T46" fmla="*/ 832 w 938"/>
                <a:gd name="T47" fmla="*/ 2900 h 2970"/>
                <a:gd name="T48" fmla="*/ 882 w 938"/>
                <a:gd name="T49" fmla="*/ 2868 h 2970"/>
                <a:gd name="T50" fmla="*/ 918 w 938"/>
                <a:gd name="T51" fmla="*/ 2834 h 2970"/>
                <a:gd name="T52" fmla="*/ 936 w 938"/>
                <a:gd name="T53" fmla="*/ 2796 h 2970"/>
                <a:gd name="T54" fmla="*/ 938 w 938"/>
                <a:gd name="T55" fmla="*/ 2776 h 2970"/>
                <a:gd name="T56" fmla="*/ 938 w 938"/>
                <a:gd name="T57" fmla="*/ 0 h 2970"/>
                <a:gd name="T58" fmla="*/ 936 w 938"/>
                <a:gd name="T59" fmla="*/ 20 h 2970"/>
                <a:gd name="T60" fmla="*/ 918 w 938"/>
                <a:gd name="T61" fmla="*/ 58 h 2970"/>
                <a:gd name="T62" fmla="*/ 882 w 938"/>
                <a:gd name="T63" fmla="*/ 94 h 2970"/>
                <a:gd name="T64" fmla="*/ 832 w 938"/>
                <a:gd name="T65" fmla="*/ 124 h 2970"/>
                <a:gd name="T66" fmla="*/ 768 w 938"/>
                <a:gd name="T67" fmla="*/ 150 h 2970"/>
                <a:gd name="T68" fmla="*/ 694 w 938"/>
                <a:gd name="T69" fmla="*/ 172 h 2970"/>
                <a:gd name="T70" fmla="*/ 610 w 938"/>
                <a:gd name="T71" fmla="*/ 186 h 2970"/>
                <a:gd name="T72" fmla="*/ 518 w 938"/>
                <a:gd name="T73" fmla="*/ 194 h 2970"/>
                <a:gd name="T74" fmla="*/ 470 w 938"/>
                <a:gd name="T75" fmla="*/ 196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38" h="2970">
                  <a:moveTo>
                    <a:pt x="470" y="196"/>
                  </a:moveTo>
                  <a:lnTo>
                    <a:pt x="470" y="196"/>
                  </a:lnTo>
                  <a:lnTo>
                    <a:pt x="422" y="194"/>
                  </a:lnTo>
                  <a:lnTo>
                    <a:pt x="376" y="192"/>
                  </a:lnTo>
                  <a:lnTo>
                    <a:pt x="330" y="186"/>
                  </a:lnTo>
                  <a:lnTo>
                    <a:pt x="288" y="180"/>
                  </a:lnTo>
                  <a:lnTo>
                    <a:pt x="246" y="172"/>
                  </a:lnTo>
                  <a:lnTo>
                    <a:pt x="208" y="162"/>
                  </a:lnTo>
                  <a:lnTo>
                    <a:pt x="172" y="150"/>
                  </a:lnTo>
                  <a:lnTo>
                    <a:pt x="138" y="138"/>
                  </a:lnTo>
                  <a:lnTo>
                    <a:pt x="108" y="124"/>
                  </a:lnTo>
                  <a:lnTo>
                    <a:pt x="80" y="110"/>
                  </a:lnTo>
                  <a:lnTo>
                    <a:pt x="58" y="94"/>
                  </a:lnTo>
                  <a:lnTo>
                    <a:pt x="38" y="76"/>
                  </a:lnTo>
                  <a:lnTo>
                    <a:pt x="22" y="58"/>
                  </a:lnTo>
                  <a:lnTo>
                    <a:pt x="10" y="40"/>
                  </a:lnTo>
                  <a:lnTo>
                    <a:pt x="4" y="20"/>
                  </a:lnTo>
                  <a:lnTo>
                    <a:pt x="2" y="10"/>
                  </a:lnTo>
                  <a:lnTo>
                    <a:pt x="0" y="0"/>
                  </a:lnTo>
                  <a:lnTo>
                    <a:pt x="0" y="2776"/>
                  </a:lnTo>
                  <a:lnTo>
                    <a:pt x="0" y="2776"/>
                  </a:lnTo>
                  <a:lnTo>
                    <a:pt x="2" y="2786"/>
                  </a:lnTo>
                  <a:lnTo>
                    <a:pt x="4" y="2796"/>
                  </a:lnTo>
                  <a:lnTo>
                    <a:pt x="10" y="2814"/>
                  </a:lnTo>
                  <a:lnTo>
                    <a:pt x="22" y="2834"/>
                  </a:lnTo>
                  <a:lnTo>
                    <a:pt x="38" y="2852"/>
                  </a:lnTo>
                  <a:lnTo>
                    <a:pt x="58" y="2868"/>
                  </a:lnTo>
                  <a:lnTo>
                    <a:pt x="80" y="2884"/>
                  </a:lnTo>
                  <a:lnTo>
                    <a:pt x="108" y="2900"/>
                  </a:lnTo>
                  <a:lnTo>
                    <a:pt x="138" y="2914"/>
                  </a:lnTo>
                  <a:lnTo>
                    <a:pt x="172" y="2926"/>
                  </a:lnTo>
                  <a:lnTo>
                    <a:pt x="208" y="2938"/>
                  </a:lnTo>
                  <a:lnTo>
                    <a:pt x="246" y="2948"/>
                  </a:lnTo>
                  <a:lnTo>
                    <a:pt x="288" y="2956"/>
                  </a:lnTo>
                  <a:lnTo>
                    <a:pt x="330" y="2962"/>
                  </a:lnTo>
                  <a:lnTo>
                    <a:pt x="376" y="2966"/>
                  </a:lnTo>
                  <a:lnTo>
                    <a:pt x="422" y="2970"/>
                  </a:lnTo>
                  <a:lnTo>
                    <a:pt x="470" y="2970"/>
                  </a:lnTo>
                  <a:lnTo>
                    <a:pt x="470" y="2970"/>
                  </a:lnTo>
                  <a:lnTo>
                    <a:pt x="518" y="2970"/>
                  </a:lnTo>
                  <a:lnTo>
                    <a:pt x="564" y="2966"/>
                  </a:lnTo>
                  <a:lnTo>
                    <a:pt x="610" y="2962"/>
                  </a:lnTo>
                  <a:lnTo>
                    <a:pt x="652" y="2956"/>
                  </a:lnTo>
                  <a:lnTo>
                    <a:pt x="694" y="2948"/>
                  </a:lnTo>
                  <a:lnTo>
                    <a:pt x="732" y="2938"/>
                  </a:lnTo>
                  <a:lnTo>
                    <a:pt x="768" y="2926"/>
                  </a:lnTo>
                  <a:lnTo>
                    <a:pt x="802" y="2914"/>
                  </a:lnTo>
                  <a:lnTo>
                    <a:pt x="832" y="2900"/>
                  </a:lnTo>
                  <a:lnTo>
                    <a:pt x="858" y="2884"/>
                  </a:lnTo>
                  <a:lnTo>
                    <a:pt x="882" y="2868"/>
                  </a:lnTo>
                  <a:lnTo>
                    <a:pt x="902" y="2852"/>
                  </a:lnTo>
                  <a:lnTo>
                    <a:pt x="918" y="2834"/>
                  </a:lnTo>
                  <a:lnTo>
                    <a:pt x="930" y="2814"/>
                  </a:lnTo>
                  <a:lnTo>
                    <a:pt x="936" y="2796"/>
                  </a:lnTo>
                  <a:lnTo>
                    <a:pt x="938" y="2786"/>
                  </a:lnTo>
                  <a:lnTo>
                    <a:pt x="938" y="2776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8" y="10"/>
                  </a:lnTo>
                  <a:lnTo>
                    <a:pt x="936" y="20"/>
                  </a:lnTo>
                  <a:lnTo>
                    <a:pt x="930" y="40"/>
                  </a:lnTo>
                  <a:lnTo>
                    <a:pt x="918" y="58"/>
                  </a:lnTo>
                  <a:lnTo>
                    <a:pt x="902" y="76"/>
                  </a:lnTo>
                  <a:lnTo>
                    <a:pt x="882" y="94"/>
                  </a:lnTo>
                  <a:lnTo>
                    <a:pt x="858" y="110"/>
                  </a:lnTo>
                  <a:lnTo>
                    <a:pt x="832" y="124"/>
                  </a:lnTo>
                  <a:lnTo>
                    <a:pt x="802" y="138"/>
                  </a:lnTo>
                  <a:lnTo>
                    <a:pt x="768" y="150"/>
                  </a:lnTo>
                  <a:lnTo>
                    <a:pt x="732" y="162"/>
                  </a:lnTo>
                  <a:lnTo>
                    <a:pt x="694" y="172"/>
                  </a:lnTo>
                  <a:lnTo>
                    <a:pt x="652" y="180"/>
                  </a:lnTo>
                  <a:lnTo>
                    <a:pt x="610" y="186"/>
                  </a:lnTo>
                  <a:lnTo>
                    <a:pt x="564" y="192"/>
                  </a:lnTo>
                  <a:lnTo>
                    <a:pt x="518" y="194"/>
                  </a:lnTo>
                  <a:lnTo>
                    <a:pt x="470" y="196"/>
                  </a:lnTo>
                  <a:lnTo>
                    <a:pt x="470" y="1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alpha val="20000"/>
                  </a:schemeClr>
                </a:gs>
                <a:gs pos="50000">
                  <a:schemeClr val="tx1">
                    <a:lumMod val="75000"/>
                    <a:alpha val="0"/>
                  </a:schemeClr>
                </a:gs>
                <a:gs pos="100000">
                  <a:schemeClr val="tx1">
                    <a:lumMod val="75000"/>
                    <a:alpha val="2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7" name="Freeform 170">
              <a:extLst>
                <a:ext uri="{FF2B5EF4-FFF2-40B4-BE49-F238E27FC236}">
                  <a16:creationId xmlns:a16="http://schemas.microsoft.com/office/drawing/2014/main" id="{76508B8F-59ED-11B0-1443-D49CAEDE8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1838" y="9525"/>
              <a:ext cx="1489075" cy="622300"/>
            </a:xfrm>
            <a:custGeom>
              <a:avLst/>
              <a:gdLst>
                <a:gd name="T0" fmla="*/ 938 w 938"/>
                <a:gd name="T1" fmla="*/ 196 h 392"/>
                <a:gd name="T2" fmla="*/ 936 w 938"/>
                <a:gd name="T3" fmla="*/ 216 h 392"/>
                <a:gd name="T4" fmla="*/ 918 w 938"/>
                <a:gd name="T5" fmla="*/ 254 h 392"/>
                <a:gd name="T6" fmla="*/ 882 w 938"/>
                <a:gd name="T7" fmla="*/ 290 h 392"/>
                <a:gd name="T8" fmla="*/ 832 w 938"/>
                <a:gd name="T9" fmla="*/ 320 h 392"/>
                <a:gd name="T10" fmla="*/ 768 w 938"/>
                <a:gd name="T11" fmla="*/ 346 h 392"/>
                <a:gd name="T12" fmla="*/ 694 w 938"/>
                <a:gd name="T13" fmla="*/ 368 h 392"/>
                <a:gd name="T14" fmla="*/ 610 w 938"/>
                <a:gd name="T15" fmla="*/ 382 h 392"/>
                <a:gd name="T16" fmla="*/ 518 w 938"/>
                <a:gd name="T17" fmla="*/ 390 h 392"/>
                <a:gd name="T18" fmla="*/ 470 w 938"/>
                <a:gd name="T19" fmla="*/ 392 h 392"/>
                <a:gd name="T20" fmla="*/ 376 w 938"/>
                <a:gd name="T21" fmla="*/ 388 h 392"/>
                <a:gd name="T22" fmla="*/ 288 w 938"/>
                <a:gd name="T23" fmla="*/ 376 h 392"/>
                <a:gd name="T24" fmla="*/ 208 w 938"/>
                <a:gd name="T25" fmla="*/ 358 h 392"/>
                <a:gd name="T26" fmla="*/ 138 w 938"/>
                <a:gd name="T27" fmla="*/ 334 h 392"/>
                <a:gd name="T28" fmla="*/ 80 w 938"/>
                <a:gd name="T29" fmla="*/ 306 h 392"/>
                <a:gd name="T30" fmla="*/ 38 w 938"/>
                <a:gd name="T31" fmla="*/ 272 h 392"/>
                <a:gd name="T32" fmla="*/ 10 w 938"/>
                <a:gd name="T33" fmla="*/ 236 h 392"/>
                <a:gd name="T34" fmla="*/ 2 w 938"/>
                <a:gd name="T35" fmla="*/ 206 h 392"/>
                <a:gd name="T36" fmla="*/ 0 w 938"/>
                <a:gd name="T37" fmla="*/ 196 h 392"/>
                <a:gd name="T38" fmla="*/ 4 w 938"/>
                <a:gd name="T39" fmla="*/ 176 h 392"/>
                <a:gd name="T40" fmla="*/ 22 w 938"/>
                <a:gd name="T41" fmla="*/ 138 h 392"/>
                <a:gd name="T42" fmla="*/ 58 w 938"/>
                <a:gd name="T43" fmla="*/ 104 h 392"/>
                <a:gd name="T44" fmla="*/ 108 w 938"/>
                <a:gd name="T45" fmla="*/ 72 h 392"/>
                <a:gd name="T46" fmla="*/ 172 w 938"/>
                <a:gd name="T47" fmla="*/ 46 h 392"/>
                <a:gd name="T48" fmla="*/ 246 w 938"/>
                <a:gd name="T49" fmla="*/ 24 h 392"/>
                <a:gd name="T50" fmla="*/ 330 w 938"/>
                <a:gd name="T51" fmla="*/ 10 h 392"/>
                <a:gd name="T52" fmla="*/ 422 w 938"/>
                <a:gd name="T53" fmla="*/ 2 h 392"/>
                <a:gd name="T54" fmla="*/ 470 w 938"/>
                <a:gd name="T55" fmla="*/ 0 h 392"/>
                <a:gd name="T56" fmla="*/ 564 w 938"/>
                <a:gd name="T57" fmla="*/ 4 h 392"/>
                <a:gd name="T58" fmla="*/ 652 w 938"/>
                <a:gd name="T59" fmla="*/ 16 h 392"/>
                <a:gd name="T60" fmla="*/ 732 w 938"/>
                <a:gd name="T61" fmla="*/ 34 h 392"/>
                <a:gd name="T62" fmla="*/ 802 w 938"/>
                <a:gd name="T63" fmla="*/ 58 h 392"/>
                <a:gd name="T64" fmla="*/ 858 w 938"/>
                <a:gd name="T65" fmla="*/ 86 h 392"/>
                <a:gd name="T66" fmla="*/ 902 w 938"/>
                <a:gd name="T67" fmla="*/ 120 h 392"/>
                <a:gd name="T68" fmla="*/ 930 w 938"/>
                <a:gd name="T69" fmla="*/ 156 h 392"/>
                <a:gd name="T70" fmla="*/ 938 w 938"/>
                <a:gd name="T71" fmla="*/ 186 h 392"/>
                <a:gd name="T72" fmla="*/ 938 w 938"/>
                <a:gd name="T73" fmla="*/ 19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392">
                  <a:moveTo>
                    <a:pt x="938" y="196"/>
                  </a:moveTo>
                  <a:lnTo>
                    <a:pt x="938" y="196"/>
                  </a:lnTo>
                  <a:lnTo>
                    <a:pt x="938" y="206"/>
                  </a:lnTo>
                  <a:lnTo>
                    <a:pt x="936" y="216"/>
                  </a:lnTo>
                  <a:lnTo>
                    <a:pt x="930" y="236"/>
                  </a:lnTo>
                  <a:lnTo>
                    <a:pt x="918" y="254"/>
                  </a:lnTo>
                  <a:lnTo>
                    <a:pt x="902" y="272"/>
                  </a:lnTo>
                  <a:lnTo>
                    <a:pt x="882" y="290"/>
                  </a:lnTo>
                  <a:lnTo>
                    <a:pt x="858" y="306"/>
                  </a:lnTo>
                  <a:lnTo>
                    <a:pt x="832" y="320"/>
                  </a:lnTo>
                  <a:lnTo>
                    <a:pt x="802" y="334"/>
                  </a:lnTo>
                  <a:lnTo>
                    <a:pt x="768" y="346"/>
                  </a:lnTo>
                  <a:lnTo>
                    <a:pt x="732" y="358"/>
                  </a:lnTo>
                  <a:lnTo>
                    <a:pt x="694" y="368"/>
                  </a:lnTo>
                  <a:lnTo>
                    <a:pt x="652" y="376"/>
                  </a:lnTo>
                  <a:lnTo>
                    <a:pt x="610" y="382"/>
                  </a:lnTo>
                  <a:lnTo>
                    <a:pt x="564" y="388"/>
                  </a:lnTo>
                  <a:lnTo>
                    <a:pt x="518" y="390"/>
                  </a:lnTo>
                  <a:lnTo>
                    <a:pt x="470" y="392"/>
                  </a:lnTo>
                  <a:lnTo>
                    <a:pt x="470" y="392"/>
                  </a:lnTo>
                  <a:lnTo>
                    <a:pt x="422" y="390"/>
                  </a:lnTo>
                  <a:lnTo>
                    <a:pt x="376" y="388"/>
                  </a:lnTo>
                  <a:lnTo>
                    <a:pt x="330" y="382"/>
                  </a:lnTo>
                  <a:lnTo>
                    <a:pt x="288" y="376"/>
                  </a:lnTo>
                  <a:lnTo>
                    <a:pt x="246" y="368"/>
                  </a:lnTo>
                  <a:lnTo>
                    <a:pt x="208" y="358"/>
                  </a:lnTo>
                  <a:lnTo>
                    <a:pt x="172" y="346"/>
                  </a:lnTo>
                  <a:lnTo>
                    <a:pt x="138" y="334"/>
                  </a:lnTo>
                  <a:lnTo>
                    <a:pt x="108" y="320"/>
                  </a:lnTo>
                  <a:lnTo>
                    <a:pt x="80" y="306"/>
                  </a:lnTo>
                  <a:lnTo>
                    <a:pt x="58" y="290"/>
                  </a:lnTo>
                  <a:lnTo>
                    <a:pt x="38" y="272"/>
                  </a:lnTo>
                  <a:lnTo>
                    <a:pt x="22" y="254"/>
                  </a:lnTo>
                  <a:lnTo>
                    <a:pt x="10" y="236"/>
                  </a:lnTo>
                  <a:lnTo>
                    <a:pt x="4" y="216"/>
                  </a:lnTo>
                  <a:lnTo>
                    <a:pt x="2" y="20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186"/>
                  </a:lnTo>
                  <a:lnTo>
                    <a:pt x="4" y="176"/>
                  </a:lnTo>
                  <a:lnTo>
                    <a:pt x="10" y="156"/>
                  </a:lnTo>
                  <a:lnTo>
                    <a:pt x="22" y="138"/>
                  </a:lnTo>
                  <a:lnTo>
                    <a:pt x="38" y="120"/>
                  </a:lnTo>
                  <a:lnTo>
                    <a:pt x="58" y="104"/>
                  </a:lnTo>
                  <a:lnTo>
                    <a:pt x="80" y="86"/>
                  </a:lnTo>
                  <a:lnTo>
                    <a:pt x="108" y="72"/>
                  </a:lnTo>
                  <a:lnTo>
                    <a:pt x="138" y="58"/>
                  </a:lnTo>
                  <a:lnTo>
                    <a:pt x="172" y="46"/>
                  </a:lnTo>
                  <a:lnTo>
                    <a:pt x="208" y="34"/>
                  </a:lnTo>
                  <a:lnTo>
                    <a:pt x="246" y="24"/>
                  </a:lnTo>
                  <a:lnTo>
                    <a:pt x="288" y="16"/>
                  </a:lnTo>
                  <a:lnTo>
                    <a:pt x="330" y="10"/>
                  </a:lnTo>
                  <a:lnTo>
                    <a:pt x="376" y="4"/>
                  </a:lnTo>
                  <a:lnTo>
                    <a:pt x="422" y="2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518" y="2"/>
                  </a:lnTo>
                  <a:lnTo>
                    <a:pt x="564" y="4"/>
                  </a:lnTo>
                  <a:lnTo>
                    <a:pt x="610" y="10"/>
                  </a:lnTo>
                  <a:lnTo>
                    <a:pt x="652" y="16"/>
                  </a:lnTo>
                  <a:lnTo>
                    <a:pt x="694" y="24"/>
                  </a:lnTo>
                  <a:lnTo>
                    <a:pt x="732" y="34"/>
                  </a:lnTo>
                  <a:lnTo>
                    <a:pt x="768" y="46"/>
                  </a:lnTo>
                  <a:lnTo>
                    <a:pt x="802" y="58"/>
                  </a:lnTo>
                  <a:lnTo>
                    <a:pt x="832" y="72"/>
                  </a:lnTo>
                  <a:lnTo>
                    <a:pt x="858" y="86"/>
                  </a:lnTo>
                  <a:lnTo>
                    <a:pt x="882" y="104"/>
                  </a:lnTo>
                  <a:lnTo>
                    <a:pt x="902" y="120"/>
                  </a:lnTo>
                  <a:lnTo>
                    <a:pt x="918" y="138"/>
                  </a:lnTo>
                  <a:lnTo>
                    <a:pt x="930" y="156"/>
                  </a:lnTo>
                  <a:lnTo>
                    <a:pt x="936" y="176"/>
                  </a:lnTo>
                  <a:lnTo>
                    <a:pt x="938" y="186"/>
                  </a:lnTo>
                  <a:lnTo>
                    <a:pt x="938" y="196"/>
                  </a:lnTo>
                  <a:lnTo>
                    <a:pt x="938" y="1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alpha val="30000"/>
                  </a:schemeClr>
                </a:gs>
                <a:gs pos="100000">
                  <a:schemeClr val="tx1">
                    <a:lumMod val="75000"/>
                    <a:alpha val="1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Freeform 171">
              <a:extLst>
                <a:ext uri="{FF2B5EF4-FFF2-40B4-BE49-F238E27FC236}">
                  <a16:creationId xmlns:a16="http://schemas.microsoft.com/office/drawing/2014/main" id="{FCF22C22-E361-BA57-2766-ED927432A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1838" y="4406900"/>
              <a:ext cx="1489075" cy="619125"/>
            </a:xfrm>
            <a:custGeom>
              <a:avLst/>
              <a:gdLst>
                <a:gd name="T0" fmla="*/ 938 w 938"/>
                <a:gd name="T1" fmla="*/ 196 h 390"/>
                <a:gd name="T2" fmla="*/ 936 w 938"/>
                <a:gd name="T3" fmla="*/ 216 h 390"/>
                <a:gd name="T4" fmla="*/ 918 w 938"/>
                <a:gd name="T5" fmla="*/ 254 h 390"/>
                <a:gd name="T6" fmla="*/ 882 w 938"/>
                <a:gd name="T7" fmla="*/ 288 h 390"/>
                <a:gd name="T8" fmla="*/ 832 w 938"/>
                <a:gd name="T9" fmla="*/ 320 h 390"/>
                <a:gd name="T10" fmla="*/ 768 w 938"/>
                <a:gd name="T11" fmla="*/ 346 h 390"/>
                <a:gd name="T12" fmla="*/ 694 w 938"/>
                <a:gd name="T13" fmla="*/ 368 h 390"/>
                <a:gd name="T14" fmla="*/ 610 w 938"/>
                <a:gd name="T15" fmla="*/ 382 h 390"/>
                <a:gd name="T16" fmla="*/ 518 w 938"/>
                <a:gd name="T17" fmla="*/ 390 h 390"/>
                <a:gd name="T18" fmla="*/ 470 w 938"/>
                <a:gd name="T19" fmla="*/ 390 h 390"/>
                <a:gd name="T20" fmla="*/ 376 w 938"/>
                <a:gd name="T21" fmla="*/ 386 h 390"/>
                <a:gd name="T22" fmla="*/ 288 w 938"/>
                <a:gd name="T23" fmla="*/ 376 h 390"/>
                <a:gd name="T24" fmla="*/ 208 w 938"/>
                <a:gd name="T25" fmla="*/ 358 h 390"/>
                <a:gd name="T26" fmla="*/ 138 w 938"/>
                <a:gd name="T27" fmla="*/ 334 h 390"/>
                <a:gd name="T28" fmla="*/ 80 w 938"/>
                <a:gd name="T29" fmla="*/ 304 h 390"/>
                <a:gd name="T30" fmla="*/ 38 w 938"/>
                <a:gd name="T31" fmla="*/ 272 h 390"/>
                <a:gd name="T32" fmla="*/ 10 w 938"/>
                <a:gd name="T33" fmla="*/ 234 h 390"/>
                <a:gd name="T34" fmla="*/ 2 w 938"/>
                <a:gd name="T35" fmla="*/ 206 h 390"/>
                <a:gd name="T36" fmla="*/ 0 w 938"/>
                <a:gd name="T37" fmla="*/ 196 h 390"/>
                <a:gd name="T38" fmla="*/ 4 w 938"/>
                <a:gd name="T39" fmla="*/ 176 h 390"/>
                <a:gd name="T40" fmla="*/ 22 w 938"/>
                <a:gd name="T41" fmla="*/ 138 h 390"/>
                <a:gd name="T42" fmla="*/ 58 w 938"/>
                <a:gd name="T43" fmla="*/ 102 h 390"/>
                <a:gd name="T44" fmla="*/ 108 w 938"/>
                <a:gd name="T45" fmla="*/ 72 h 390"/>
                <a:gd name="T46" fmla="*/ 172 w 938"/>
                <a:gd name="T47" fmla="*/ 44 h 390"/>
                <a:gd name="T48" fmla="*/ 246 w 938"/>
                <a:gd name="T49" fmla="*/ 24 h 390"/>
                <a:gd name="T50" fmla="*/ 330 w 938"/>
                <a:gd name="T51" fmla="*/ 10 h 390"/>
                <a:gd name="T52" fmla="*/ 422 w 938"/>
                <a:gd name="T53" fmla="*/ 2 h 390"/>
                <a:gd name="T54" fmla="*/ 470 w 938"/>
                <a:gd name="T55" fmla="*/ 0 h 390"/>
                <a:gd name="T56" fmla="*/ 564 w 938"/>
                <a:gd name="T57" fmla="*/ 4 h 390"/>
                <a:gd name="T58" fmla="*/ 652 w 938"/>
                <a:gd name="T59" fmla="*/ 16 h 390"/>
                <a:gd name="T60" fmla="*/ 732 w 938"/>
                <a:gd name="T61" fmla="*/ 34 h 390"/>
                <a:gd name="T62" fmla="*/ 802 w 938"/>
                <a:gd name="T63" fmla="*/ 58 h 390"/>
                <a:gd name="T64" fmla="*/ 858 w 938"/>
                <a:gd name="T65" fmla="*/ 86 h 390"/>
                <a:gd name="T66" fmla="*/ 902 w 938"/>
                <a:gd name="T67" fmla="*/ 120 h 390"/>
                <a:gd name="T68" fmla="*/ 930 w 938"/>
                <a:gd name="T69" fmla="*/ 156 h 390"/>
                <a:gd name="T70" fmla="*/ 938 w 938"/>
                <a:gd name="T71" fmla="*/ 186 h 390"/>
                <a:gd name="T72" fmla="*/ 938 w 938"/>
                <a:gd name="T73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390">
                  <a:moveTo>
                    <a:pt x="938" y="196"/>
                  </a:moveTo>
                  <a:lnTo>
                    <a:pt x="938" y="196"/>
                  </a:lnTo>
                  <a:lnTo>
                    <a:pt x="938" y="206"/>
                  </a:lnTo>
                  <a:lnTo>
                    <a:pt x="936" y="216"/>
                  </a:lnTo>
                  <a:lnTo>
                    <a:pt x="930" y="234"/>
                  </a:lnTo>
                  <a:lnTo>
                    <a:pt x="918" y="254"/>
                  </a:lnTo>
                  <a:lnTo>
                    <a:pt x="902" y="272"/>
                  </a:lnTo>
                  <a:lnTo>
                    <a:pt x="882" y="288"/>
                  </a:lnTo>
                  <a:lnTo>
                    <a:pt x="858" y="304"/>
                  </a:lnTo>
                  <a:lnTo>
                    <a:pt x="832" y="320"/>
                  </a:lnTo>
                  <a:lnTo>
                    <a:pt x="802" y="334"/>
                  </a:lnTo>
                  <a:lnTo>
                    <a:pt x="768" y="346"/>
                  </a:lnTo>
                  <a:lnTo>
                    <a:pt x="732" y="358"/>
                  </a:lnTo>
                  <a:lnTo>
                    <a:pt x="694" y="368"/>
                  </a:lnTo>
                  <a:lnTo>
                    <a:pt x="652" y="376"/>
                  </a:lnTo>
                  <a:lnTo>
                    <a:pt x="610" y="382"/>
                  </a:lnTo>
                  <a:lnTo>
                    <a:pt x="564" y="386"/>
                  </a:lnTo>
                  <a:lnTo>
                    <a:pt x="518" y="390"/>
                  </a:lnTo>
                  <a:lnTo>
                    <a:pt x="470" y="390"/>
                  </a:lnTo>
                  <a:lnTo>
                    <a:pt x="470" y="390"/>
                  </a:lnTo>
                  <a:lnTo>
                    <a:pt x="422" y="390"/>
                  </a:lnTo>
                  <a:lnTo>
                    <a:pt x="376" y="386"/>
                  </a:lnTo>
                  <a:lnTo>
                    <a:pt x="330" y="382"/>
                  </a:lnTo>
                  <a:lnTo>
                    <a:pt x="288" y="376"/>
                  </a:lnTo>
                  <a:lnTo>
                    <a:pt x="246" y="368"/>
                  </a:lnTo>
                  <a:lnTo>
                    <a:pt x="208" y="358"/>
                  </a:lnTo>
                  <a:lnTo>
                    <a:pt x="172" y="346"/>
                  </a:lnTo>
                  <a:lnTo>
                    <a:pt x="138" y="334"/>
                  </a:lnTo>
                  <a:lnTo>
                    <a:pt x="108" y="320"/>
                  </a:lnTo>
                  <a:lnTo>
                    <a:pt x="80" y="304"/>
                  </a:lnTo>
                  <a:lnTo>
                    <a:pt x="58" y="288"/>
                  </a:lnTo>
                  <a:lnTo>
                    <a:pt x="38" y="272"/>
                  </a:lnTo>
                  <a:lnTo>
                    <a:pt x="22" y="254"/>
                  </a:lnTo>
                  <a:lnTo>
                    <a:pt x="10" y="234"/>
                  </a:lnTo>
                  <a:lnTo>
                    <a:pt x="4" y="216"/>
                  </a:lnTo>
                  <a:lnTo>
                    <a:pt x="2" y="20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186"/>
                  </a:lnTo>
                  <a:lnTo>
                    <a:pt x="4" y="176"/>
                  </a:lnTo>
                  <a:lnTo>
                    <a:pt x="10" y="156"/>
                  </a:lnTo>
                  <a:lnTo>
                    <a:pt x="22" y="138"/>
                  </a:lnTo>
                  <a:lnTo>
                    <a:pt x="38" y="120"/>
                  </a:lnTo>
                  <a:lnTo>
                    <a:pt x="58" y="102"/>
                  </a:lnTo>
                  <a:lnTo>
                    <a:pt x="80" y="86"/>
                  </a:lnTo>
                  <a:lnTo>
                    <a:pt x="108" y="72"/>
                  </a:lnTo>
                  <a:lnTo>
                    <a:pt x="138" y="58"/>
                  </a:lnTo>
                  <a:lnTo>
                    <a:pt x="172" y="44"/>
                  </a:lnTo>
                  <a:lnTo>
                    <a:pt x="208" y="34"/>
                  </a:lnTo>
                  <a:lnTo>
                    <a:pt x="246" y="24"/>
                  </a:lnTo>
                  <a:lnTo>
                    <a:pt x="288" y="16"/>
                  </a:lnTo>
                  <a:lnTo>
                    <a:pt x="330" y="10"/>
                  </a:lnTo>
                  <a:lnTo>
                    <a:pt x="376" y="4"/>
                  </a:lnTo>
                  <a:lnTo>
                    <a:pt x="422" y="2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518" y="2"/>
                  </a:lnTo>
                  <a:lnTo>
                    <a:pt x="564" y="4"/>
                  </a:lnTo>
                  <a:lnTo>
                    <a:pt x="610" y="10"/>
                  </a:lnTo>
                  <a:lnTo>
                    <a:pt x="652" y="16"/>
                  </a:lnTo>
                  <a:lnTo>
                    <a:pt x="694" y="24"/>
                  </a:lnTo>
                  <a:lnTo>
                    <a:pt x="732" y="34"/>
                  </a:lnTo>
                  <a:lnTo>
                    <a:pt x="768" y="44"/>
                  </a:lnTo>
                  <a:lnTo>
                    <a:pt x="802" y="58"/>
                  </a:lnTo>
                  <a:lnTo>
                    <a:pt x="832" y="72"/>
                  </a:lnTo>
                  <a:lnTo>
                    <a:pt x="858" y="86"/>
                  </a:lnTo>
                  <a:lnTo>
                    <a:pt x="882" y="102"/>
                  </a:lnTo>
                  <a:lnTo>
                    <a:pt x="902" y="120"/>
                  </a:lnTo>
                  <a:lnTo>
                    <a:pt x="918" y="138"/>
                  </a:lnTo>
                  <a:lnTo>
                    <a:pt x="930" y="156"/>
                  </a:lnTo>
                  <a:lnTo>
                    <a:pt x="936" y="176"/>
                  </a:lnTo>
                  <a:lnTo>
                    <a:pt x="938" y="186"/>
                  </a:lnTo>
                  <a:lnTo>
                    <a:pt x="938" y="196"/>
                  </a:lnTo>
                  <a:lnTo>
                    <a:pt x="938" y="196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C54AB37F-8428-7D33-8079-0AEE83AB57BF}"/>
              </a:ext>
            </a:extLst>
          </p:cNvPr>
          <p:cNvGrpSpPr/>
          <p:nvPr/>
        </p:nvGrpSpPr>
        <p:grpSpPr>
          <a:xfrm>
            <a:off x="5151752" y="2755011"/>
            <a:ext cx="901222" cy="2909808"/>
            <a:chOff x="7170738" y="671620"/>
            <a:chExt cx="1311275" cy="4233755"/>
          </a:xfrm>
        </p:grpSpPr>
        <p:sp>
          <p:nvSpPr>
            <p:cNvPr id="110" name="Freeform 173">
              <a:extLst>
                <a:ext uri="{FF2B5EF4-FFF2-40B4-BE49-F238E27FC236}">
                  <a16:creationId xmlns:a16="http://schemas.microsoft.com/office/drawing/2014/main" id="{1B529C0E-3548-2E5B-99EA-EE6C471E4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0738" y="671620"/>
              <a:ext cx="1311275" cy="546100"/>
            </a:xfrm>
            <a:custGeom>
              <a:avLst/>
              <a:gdLst>
                <a:gd name="T0" fmla="*/ 826 w 826"/>
                <a:gd name="T1" fmla="*/ 172 h 344"/>
                <a:gd name="T2" fmla="*/ 818 w 826"/>
                <a:gd name="T3" fmla="*/ 206 h 344"/>
                <a:gd name="T4" fmla="*/ 794 w 826"/>
                <a:gd name="T5" fmla="*/ 238 h 344"/>
                <a:gd name="T6" fmla="*/ 756 w 826"/>
                <a:gd name="T7" fmla="*/ 268 h 344"/>
                <a:gd name="T8" fmla="*/ 706 w 826"/>
                <a:gd name="T9" fmla="*/ 294 h 344"/>
                <a:gd name="T10" fmla="*/ 644 w 826"/>
                <a:gd name="T11" fmla="*/ 314 h 344"/>
                <a:gd name="T12" fmla="*/ 574 w 826"/>
                <a:gd name="T13" fmla="*/ 330 h 344"/>
                <a:gd name="T14" fmla="*/ 496 w 826"/>
                <a:gd name="T15" fmla="*/ 340 h 344"/>
                <a:gd name="T16" fmla="*/ 414 w 826"/>
                <a:gd name="T17" fmla="*/ 344 h 344"/>
                <a:gd name="T18" fmla="*/ 372 w 826"/>
                <a:gd name="T19" fmla="*/ 342 h 344"/>
                <a:gd name="T20" fmla="*/ 290 w 826"/>
                <a:gd name="T21" fmla="*/ 336 h 344"/>
                <a:gd name="T22" fmla="*/ 216 w 826"/>
                <a:gd name="T23" fmla="*/ 322 h 344"/>
                <a:gd name="T24" fmla="*/ 152 w 826"/>
                <a:gd name="T25" fmla="*/ 304 h 344"/>
                <a:gd name="T26" fmla="*/ 96 w 826"/>
                <a:gd name="T27" fmla="*/ 282 h 344"/>
                <a:gd name="T28" fmla="*/ 50 w 826"/>
                <a:gd name="T29" fmla="*/ 254 h 344"/>
                <a:gd name="T30" fmla="*/ 20 w 826"/>
                <a:gd name="T31" fmla="*/ 222 h 344"/>
                <a:gd name="T32" fmla="*/ 4 w 826"/>
                <a:gd name="T33" fmla="*/ 190 h 344"/>
                <a:gd name="T34" fmla="*/ 0 w 826"/>
                <a:gd name="T35" fmla="*/ 172 h 344"/>
                <a:gd name="T36" fmla="*/ 10 w 826"/>
                <a:gd name="T37" fmla="*/ 138 h 344"/>
                <a:gd name="T38" fmla="*/ 34 w 826"/>
                <a:gd name="T39" fmla="*/ 106 h 344"/>
                <a:gd name="T40" fmla="*/ 72 w 826"/>
                <a:gd name="T41" fmla="*/ 76 h 344"/>
                <a:gd name="T42" fmla="*/ 122 w 826"/>
                <a:gd name="T43" fmla="*/ 50 h 344"/>
                <a:gd name="T44" fmla="*/ 182 w 826"/>
                <a:gd name="T45" fmla="*/ 30 h 344"/>
                <a:gd name="T46" fmla="*/ 254 w 826"/>
                <a:gd name="T47" fmla="*/ 14 h 344"/>
                <a:gd name="T48" fmla="*/ 330 w 826"/>
                <a:gd name="T49" fmla="*/ 4 h 344"/>
                <a:gd name="T50" fmla="*/ 414 w 826"/>
                <a:gd name="T51" fmla="*/ 0 h 344"/>
                <a:gd name="T52" fmla="*/ 456 w 826"/>
                <a:gd name="T53" fmla="*/ 2 h 344"/>
                <a:gd name="T54" fmla="*/ 536 w 826"/>
                <a:gd name="T55" fmla="*/ 8 h 344"/>
                <a:gd name="T56" fmla="*/ 610 w 826"/>
                <a:gd name="T57" fmla="*/ 20 h 344"/>
                <a:gd name="T58" fmla="*/ 676 w 826"/>
                <a:gd name="T59" fmla="*/ 40 h 344"/>
                <a:gd name="T60" fmla="*/ 732 w 826"/>
                <a:gd name="T61" fmla="*/ 62 h 344"/>
                <a:gd name="T62" fmla="*/ 776 w 826"/>
                <a:gd name="T63" fmla="*/ 90 h 344"/>
                <a:gd name="T64" fmla="*/ 808 w 826"/>
                <a:gd name="T65" fmla="*/ 120 h 344"/>
                <a:gd name="T66" fmla="*/ 824 w 826"/>
                <a:gd name="T67" fmla="*/ 154 h 344"/>
                <a:gd name="T68" fmla="*/ 826 w 826"/>
                <a:gd name="T69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26" h="344">
                  <a:moveTo>
                    <a:pt x="826" y="172"/>
                  </a:moveTo>
                  <a:lnTo>
                    <a:pt x="826" y="172"/>
                  </a:lnTo>
                  <a:lnTo>
                    <a:pt x="824" y="190"/>
                  </a:lnTo>
                  <a:lnTo>
                    <a:pt x="818" y="206"/>
                  </a:lnTo>
                  <a:lnTo>
                    <a:pt x="808" y="222"/>
                  </a:lnTo>
                  <a:lnTo>
                    <a:pt x="794" y="238"/>
                  </a:lnTo>
                  <a:lnTo>
                    <a:pt x="776" y="254"/>
                  </a:lnTo>
                  <a:lnTo>
                    <a:pt x="756" y="268"/>
                  </a:lnTo>
                  <a:lnTo>
                    <a:pt x="732" y="282"/>
                  </a:lnTo>
                  <a:lnTo>
                    <a:pt x="706" y="294"/>
                  </a:lnTo>
                  <a:lnTo>
                    <a:pt x="676" y="304"/>
                  </a:lnTo>
                  <a:lnTo>
                    <a:pt x="644" y="314"/>
                  </a:lnTo>
                  <a:lnTo>
                    <a:pt x="610" y="322"/>
                  </a:lnTo>
                  <a:lnTo>
                    <a:pt x="574" y="330"/>
                  </a:lnTo>
                  <a:lnTo>
                    <a:pt x="536" y="336"/>
                  </a:lnTo>
                  <a:lnTo>
                    <a:pt x="496" y="340"/>
                  </a:lnTo>
                  <a:lnTo>
                    <a:pt x="456" y="342"/>
                  </a:lnTo>
                  <a:lnTo>
                    <a:pt x="414" y="344"/>
                  </a:lnTo>
                  <a:lnTo>
                    <a:pt x="414" y="344"/>
                  </a:lnTo>
                  <a:lnTo>
                    <a:pt x="372" y="342"/>
                  </a:lnTo>
                  <a:lnTo>
                    <a:pt x="330" y="340"/>
                  </a:lnTo>
                  <a:lnTo>
                    <a:pt x="290" y="336"/>
                  </a:lnTo>
                  <a:lnTo>
                    <a:pt x="254" y="330"/>
                  </a:lnTo>
                  <a:lnTo>
                    <a:pt x="216" y="322"/>
                  </a:lnTo>
                  <a:lnTo>
                    <a:pt x="182" y="314"/>
                  </a:lnTo>
                  <a:lnTo>
                    <a:pt x="152" y="304"/>
                  </a:lnTo>
                  <a:lnTo>
                    <a:pt x="122" y="294"/>
                  </a:lnTo>
                  <a:lnTo>
                    <a:pt x="96" y="282"/>
                  </a:lnTo>
                  <a:lnTo>
                    <a:pt x="72" y="268"/>
                  </a:lnTo>
                  <a:lnTo>
                    <a:pt x="50" y="254"/>
                  </a:lnTo>
                  <a:lnTo>
                    <a:pt x="34" y="238"/>
                  </a:lnTo>
                  <a:lnTo>
                    <a:pt x="20" y="222"/>
                  </a:lnTo>
                  <a:lnTo>
                    <a:pt x="10" y="206"/>
                  </a:lnTo>
                  <a:lnTo>
                    <a:pt x="4" y="19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4" y="154"/>
                  </a:lnTo>
                  <a:lnTo>
                    <a:pt x="10" y="138"/>
                  </a:lnTo>
                  <a:lnTo>
                    <a:pt x="20" y="120"/>
                  </a:lnTo>
                  <a:lnTo>
                    <a:pt x="34" y="106"/>
                  </a:lnTo>
                  <a:lnTo>
                    <a:pt x="50" y="90"/>
                  </a:lnTo>
                  <a:lnTo>
                    <a:pt x="72" y="76"/>
                  </a:lnTo>
                  <a:lnTo>
                    <a:pt x="96" y="62"/>
                  </a:lnTo>
                  <a:lnTo>
                    <a:pt x="122" y="50"/>
                  </a:lnTo>
                  <a:lnTo>
                    <a:pt x="152" y="40"/>
                  </a:lnTo>
                  <a:lnTo>
                    <a:pt x="182" y="30"/>
                  </a:lnTo>
                  <a:lnTo>
                    <a:pt x="216" y="20"/>
                  </a:lnTo>
                  <a:lnTo>
                    <a:pt x="254" y="14"/>
                  </a:lnTo>
                  <a:lnTo>
                    <a:pt x="290" y="8"/>
                  </a:lnTo>
                  <a:lnTo>
                    <a:pt x="330" y="4"/>
                  </a:lnTo>
                  <a:lnTo>
                    <a:pt x="372" y="2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56" y="2"/>
                  </a:lnTo>
                  <a:lnTo>
                    <a:pt x="496" y="4"/>
                  </a:lnTo>
                  <a:lnTo>
                    <a:pt x="536" y="8"/>
                  </a:lnTo>
                  <a:lnTo>
                    <a:pt x="574" y="14"/>
                  </a:lnTo>
                  <a:lnTo>
                    <a:pt x="610" y="20"/>
                  </a:lnTo>
                  <a:lnTo>
                    <a:pt x="644" y="30"/>
                  </a:lnTo>
                  <a:lnTo>
                    <a:pt x="676" y="40"/>
                  </a:lnTo>
                  <a:lnTo>
                    <a:pt x="706" y="50"/>
                  </a:lnTo>
                  <a:lnTo>
                    <a:pt x="732" y="62"/>
                  </a:lnTo>
                  <a:lnTo>
                    <a:pt x="756" y="76"/>
                  </a:lnTo>
                  <a:lnTo>
                    <a:pt x="776" y="90"/>
                  </a:lnTo>
                  <a:lnTo>
                    <a:pt x="794" y="106"/>
                  </a:lnTo>
                  <a:lnTo>
                    <a:pt x="808" y="120"/>
                  </a:lnTo>
                  <a:lnTo>
                    <a:pt x="818" y="138"/>
                  </a:lnTo>
                  <a:lnTo>
                    <a:pt x="824" y="154"/>
                  </a:lnTo>
                  <a:lnTo>
                    <a:pt x="826" y="172"/>
                  </a:lnTo>
                  <a:lnTo>
                    <a:pt x="826" y="1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100000">
                  <a:schemeClr val="accent5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Freeform 175">
              <a:extLst>
                <a:ext uri="{FF2B5EF4-FFF2-40B4-BE49-F238E27FC236}">
                  <a16:creationId xmlns:a16="http://schemas.microsoft.com/office/drawing/2014/main" id="{7A049E42-EB99-3068-F191-6920FCFAA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0738" y="933450"/>
              <a:ext cx="1311275" cy="3971925"/>
            </a:xfrm>
            <a:custGeom>
              <a:avLst/>
              <a:gdLst>
                <a:gd name="T0" fmla="*/ 414 w 826"/>
                <a:gd name="T1" fmla="*/ 172 h 2614"/>
                <a:gd name="T2" fmla="*/ 330 w 826"/>
                <a:gd name="T3" fmla="*/ 168 h 2614"/>
                <a:gd name="T4" fmla="*/ 254 w 826"/>
                <a:gd name="T5" fmla="*/ 158 h 2614"/>
                <a:gd name="T6" fmla="*/ 182 w 826"/>
                <a:gd name="T7" fmla="*/ 142 h 2614"/>
                <a:gd name="T8" fmla="*/ 122 w 826"/>
                <a:gd name="T9" fmla="*/ 122 h 2614"/>
                <a:gd name="T10" fmla="*/ 72 w 826"/>
                <a:gd name="T11" fmla="*/ 96 h 2614"/>
                <a:gd name="T12" fmla="*/ 34 w 826"/>
                <a:gd name="T13" fmla="*/ 66 h 2614"/>
                <a:gd name="T14" fmla="*/ 10 w 826"/>
                <a:gd name="T15" fmla="*/ 34 h 2614"/>
                <a:gd name="T16" fmla="*/ 0 w 826"/>
                <a:gd name="T17" fmla="*/ 0 h 2614"/>
                <a:gd name="T18" fmla="*/ 0 w 826"/>
                <a:gd name="T19" fmla="*/ 2442 h 2614"/>
                <a:gd name="T20" fmla="*/ 10 w 826"/>
                <a:gd name="T21" fmla="*/ 2478 h 2614"/>
                <a:gd name="T22" fmla="*/ 34 w 826"/>
                <a:gd name="T23" fmla="*/ 2510 h 2614"/>
                <a:gd name="T24" fmla="*/ 72 w 826"/>
                <a:gd name="T25" fmla="*/ 2538 h 2614"/>
                <a:gd name="T26" fmla="*/ 122 w 826"/>
                <a:gd name="T27" fmla="*/ 2564 h 2614"/>
                <a:gd name="T28" fmla="*/ 182 w 826"/>
                <a:gd name="T29" fmla="*/ 2584 h 2614"/>
                <a:gd name="T30" fmla="*/ 254 w 826"/>
                <a:gd name="T31" fmla="*/ 2600 h 2614"/>
                <a:gd name="T32" fmla="*/ 330 w 826"/>
                <a:gd name="T33" fmla="*/ 2610 h 2614"/>
                <a:gd name="T34" fmla="*/ 414 w 826"/>
                <a:gd name="T35" fmla="*/ 2614 h 2614"/>
                <a:gd name="T36" fmla="*/ 456 w 826"/>
                <a:gd name="T37" fmla="*/ 2614 h 2614"/>
                <a:gd name="T38" fmla="*/ 536 w 826"/>
                <a:gd name="T39" fmla="*/ 2606 h 2614"/>
                <a:gd name="T40" fmla="*/ 610 w 826"/>
                <a:gd name="T41" fmla="*/ 2594 h 2614"/>
                <a:gd name="T42" fmla="*/ 676 w 826"/>
                <a:gd name="T43" fmla="*/ 2574 h 2614"/>
                <a:gd name="T44" fmla="*/ 732 w 826"/>
                <a:gd name="T45" fmla="*/ 2552 h 2614"/>
                <a:gd name="T46" fmla="*/ 776 w 826"/>
                <a:gd name="T47" fmla="*/ 2524 h 2614"/>
                <a:gd name="T48" fmla="*/ 808 w 826"/>
                <a:gd name="T49" fmla="*/ 2494 h 2614"/>
                <a:gd name="T50" fmla="*/ 824 w 826"/>
                <a:gd name="T51" fmla="*/ 2460 h 2614"/>
                <a:gd name="T52" fmla="*/ 826 w 826"/>
                <a:gd name="T53" fmla="*/ 0 h 2614"/>
                <a:gd name="T54" fmla="*/ 824 w 826"/>
                <a:gd name="T55" fmla="*/ 18 h 2614"/>
                <a:gd name="T56" fmla="*/ 808 w 826"/>
                <a:gd name="T57" fmla="*/ 50 h 2614"/>
                <a:gd name="T58" fmla="*/ 776 w 826"/>
                <a:gd name="T59" fmla="*/ 82 h 2614"/>
                <a:gd name="T60" fmla="*/ 732 w 826"/>
                <a:gd name="T61" fmla="*/ 110 h 2614"/>
                <a:gd name="T62" fmla="*/ 676 w 826"/>
                <a:gd name="T63" fmla="*/ 132 h 2614"/>
                <a:gd name="T64" fmla="*/ 610 w 826"/>
                <a:gd name="T65" fmla="*/ 150 h 2614"/>
                <a:gd name="T66" fmla="*/ 536 w 826"/>
                <a:gd name="T67" fmla="*/ 164 h 2614"/>
                <a:gd name="T68" fmla="*/ 456 w 826"/>
                <a:gd name="T69" fmla="*/ 170 h 2614"/>
                <a:gd name="T70" fmla="*/ 414 w 826"/>
                <a:gd name="T71" fmla="*/ 172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6" h="2614">
                  <a:moveTo>
                    <a:pt x="414" y="172"/>
                  </a:moveTo>
                  <a:lnTo>
                    <a:pt x="414" y="172"/>
                  </a:lnTo>
                  <a:lnTo>
                    <a:pt x="372" y="170"/>
                  </a:lnTo>
                  <a:lnTo>
                    <a:pt x="330" y="168"/>
                  </a:lnTo>
                  <a:lnTo>
                    <a:pt x="290" y="164"/>
                  </a:lnTo>
                  <a:lnTo>
                    <a:pt x="254" y="158"/>
                  </a:lnTo>
                  <a:lnTo>
                    <a:pt x="216" y="150"/>
                  </a:lnTo>
                  <a:lnTo>
                    <a:pt x="182" y="142"/>
                  </a:lnTo>
                  <a:lnTo>
                    <a:pt x="152" y="132"/>
                  </a:lnTo>
                  <a:lnTo>
                    <a:pt x="122" y="122"/>
                  </a:lnTo>
                  <a:lnTo>
                    <a:pt x="96" y="110"/>
                  </a:lnTo>
                  <a:lnTo>
                    <a:pt x="72" y="96"/>
                  </a:lnTo>
                  <a:lnTo>
                    <a:pt x="50" y="82"/>
                  </a:lnTo>
                  <a:lnTo>
                    <a:pt x="34" y="66"/>
                  </a:lnTo>
                  <a:lnTo>
                    <a:pt x="20" y="50"/>
                  </a:lnTo>
                  <a:lnTo>
                    <a:pt x="10" y="34"/>
                  </a:lnTo>
                  <a:lnTo>
                    <a:pt x="4" y="18"/>
                  </a:lnTo>
                  <a:lnTo>
                    <a:pt x="0" y="0"/>
                  </a:lnTo>
                  <a:lnTo>
                    <a:pt x="0" y="2442"/>
                  </a:lnTo>
                  <a:lnTo>
                    <a:pt x="0" y="2442"/>
                  </a:lnTo>
                  <a:lnTo>
                    <a:pt x="4" y="2460"/>
                  </a:lnTo>
                  <a:lnTo>
                    <a:pt x="10" y="2478"/>
                  </a:lnTo>
                  <a:lnTo>
                    <a:pt x="20" y="2494"/>
                  </a:lnTo>
                  <a:lnTo>
                    <a:pt x="34" y="2510"/>
                  </a:lnTo>
                  <a:lnTo>
                    <a:pt x="50" y="2524"/>
                  </a:lnTo>
                  <a:lnTo>
                    <a:pt x="72" y="2538"/>
                  </a:lnTo>
                  <a:lnTo>
                    <a:pt x="96" y="2552"/>
                  </a:lnTo>
                  <a:lnTo>
                    <a:pt x="122" y="2564"/>
                  </a:lnTo>
                  <a:lnTo>
                    <a:pt x="152" y="2574"/>
                  </a:lnTo>
                  <a:lnTo>
                    <a:pt x="182" y="2584"/>
                  </a:lnTo>
                  <a:lnTo>
                    <a:pt x="216" y="2594"/>
                  </a:lnTo>
                  <a:lnTo>
                    <a:pt x="254" y="2600"/>
                  </a:lnTo>
                  <a:lnTo>
                    <a:pt x="290" y="2606"/>
                  </a:lnTo>
                  <a:lnTo>
                    <a:pt x="330" y="2610"/>
                  </a:lnTo>
                  <a:lnTo>
                    <a:pt x="372" y="2614"/>
                  </a:lnTo>
                  <a:lnTo>
                    <a:pt x="414" y="2614"/>
                  </a:lnTo>
                  <a:lnTo>
                    <a:pt x="414" y="2614"/>
                  </a:lnTo>
                  <a:lnTo>
                    <a:pt x="456" y="2614"/>
                  </a:lnTo>
                  <a:lnTo>
                    <a:pt x="496" y="2610"/>
                  </a:lnTo>
                  <a:lnTo>
                    <a:pt x="536" y="2606"/>
                  </a:lnTo>
                  <a:lnTo>
                    <a:pt x="574" y="2600"/>
                  </a:lnTo>
                  <a:lnTo>
                    <a:pt x="610" y="2594"/>
                  </a:lnTo>
                  <a:lnTo>
                    <a:pt x="644" y="2584"/>
                  </a:lnTo>
                  <a:lnTo>
                    <a:pt x="676" y="2574"/>
                  </a:lnTo>
                  <a:lnTo>
                    <a:pt x="706" y="2564"/>
                  </a:lnTo>
                  <a:lnTo>
                    <a:pt x="732" y="2552"/>
                  </a:lnTo>
                  <a:lnTo>
                    <a:pt x="756" y="2538"/>
                  </a:lnTo>
                  <a:lnTo>
                    <a:pt x="776" y="2524"/>
                  </a:lnTo>
                  <a:lnTo>
                    <a:pt x="794" y="2510"/>
                  </a:lnTo>
                  <a:lnTo>
                    <a:pt x="808" y="2494"/>
                  </a:lnTo>
                  <a:lnTo>
                    <a:pt x="818" y="2478"/>
                  </a:lnTo>
                  <a:lnTo>
                    <a:pt x="824" y="2460"/>
                  </a:lnTo>
                  <a:lnTo>
                    <a:pt x="826" y="244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24" y="18"/>
                  </a:lnTo>
                  <a:lnTo>
                    <a:pt x="818" y="34"/>
                  </a:lnTo>
                  <a:lnTo>
                    <a:pt x="808" y="50"/>
                  </a:lnTo>
                  <a:lnTo>
                    <a:pt x="794" y="66"/>
                  </a:lnTo>
                  <a:lnTo>
                    <a:pt x="776" y="82"/>
                  </a:lnTo>
                  <a:lnTo>
                    <a:pt x="756" y="96"/>
                  </a:lnTo>
                  <a:lnTo>
                    <a:pt x="732" y="110"/>
                  </a:lnTo>
                  <a:lnTo>
                    <a:pt x="706" y="122"/>
                  </a:lnTo>
                  <a:lnTo>
                    <a:pt x="676" y="132"/>
                  </a:lnTo>
                  <a:lnTo>
                    <a:pt x="644" y="142"/>
                  </a:lnTo>
                  <a:lnTo>
                    <a:pt x="610" y="150"/>
                  </a:lnTo>
                  <a:lnTo>
                    <a:pt x="574" y="158"/>
                  </a:lnTo>
                  <a:lnTo>
                    <a:pt x="536" y="164"/>
                  </a:lnTo>
                  <a:lnTo>
                    <a:pt x="496" y="168"/>
                  </a:lnTo>
                  <a:lnTo>
                    <a:pt x="456" y="170"/>
                  </a:lnTo>
                  <a:lnTo>
                    <a:pt x="414" y="172"/>
                  </a:lnTo>
                  <a:lnTo>
                    <a:pt x="414" y="172"/>
                  </a:lnTo>
                  <a:close/>
                </a:path>
              </a:pathLst>
            </a:custGeom>
            <a:gradFill flip="none" rotWithShape="1">
              <a:gsLst>
                <a:gs pos="26000">
                  <a:schemeClr val="accent5">
                    <a:lumMod val="40000"/>
                    <a:lumOff val="60000"/>
                  </a:schemeClr>
                </a:gs>
                <a:gs pos="0">
                  <a:schemeClr val="accent5">
                    <a:lumMod val="60000"/>
                    <a:lumOff val="40000"/>
                  </a:schemeClr>
                </a:gs>
                <a:gs pos="6400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" name="Freeform 174">
              <a:extLst>
                <a:ext uri="{FF2B5EF4-FFF2-40B4-BE49-F238E27FC236}">
                  <a16:creationId xmlns:a16="http://schemas.microsoft.com/office/drawing/2014/main" id="{A37A8D07-C711-49F1-9D00-58B380008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0738" y="4359275"/>
              <a:ext cx="1311275" cy="546100"/>
            </a:xfrm>
            <a:custGeom>
              <a:avLst/>
              <a:gdLst>
                <a:gd name="T0" fmla="*/ 826 w 826"/>
                <a:gd name="T1" fmla="*/ 172 h 344"/>
                <a:gd name="T2" fmla="*/ 818 w 826"/>
                <a:gd name="T3" fmla="*/ 208 h 344"/>
                <a:gd name="T4" fmla="*/ 794 w 826"/>
                <a:gd name="T5" fmla="*/ 240 h 344"/>
                <a:gd name="T6" fmla="*/ 756 w 826"/>
                <a:gd name="T7" fmla="*/ 268 h 344"/>
                <a:gd name="T8" fmla="*/ 706 w 826"/>
                <a:gd name="T9" fmla="*/ 294 h 344"/>
                <a:gd name="T10" fmla="*/ 644 w 826"/>
                <a:gd name="T11" fmla="*/ 314 h 344"/>
                <a:gd name="T12" fmla="*/ 574 w 826"/>
                <a:gd name="T13" fmla="*/ 330 h 344"/>
                <a:gd name="T14" fmla="*/ 496 w 826"/>
                <a:gd name="T15" fmla="*/ 340 h 344"/>
                <a:gd name="T16" fmla="*/ 414 w 826"/>
                <a:gd name="T17" fmla="*/ 344 h 344"/>
                <a:gd name="T18" fmla="*/ 372 w 826"/>
                <a:gd name="T19" fmla="*/ 344 h 344"/>
                <a:gd name="T20" fmla="*/ 290 w 826"/>
                <a:gd name="T21" fmla="*/ 336 h 344"/>
                <a:gd name="T22" fmla="*/ 216 w 826"/>
                <a:gd name="T23" fmla="*/ 324 h 344"/>
                <a:gd name="T24" fmla="*/ 152 w 826"/>
                <a:gd name="T25" fmla="*/ 304 h 344"/>
                <a:gd name="T26" fmla="*/ 96 w 826"/>
                <a:gd name="T27" fmla="*/ 282 h 344"/>
                <a:gd name="T28" fmla="*/ 50 w 826"/>
                <a:gd name="T29" fmla="*/ 254 h 344"/>
                <a:gd name="T30" fmla="*/ 20 w 826"/>
                <a:gd name="T31" fmla="*/ 224 h 344"/>
                <a:gd name="T32" fmla="*/ 4 w 826"/>
                <a:gd name="T33" fmla="*/ 190 h 344"/>
                <a:gd name="T34" fmla="*/ 0 w 826"/>
                <a:gd name="T35" fmla="*/ 172 h 344"/>
                <a:gd name="T36" fmla="*/ 10 w 826"/>
                <a:gd name="T37" fmla="*/ 138 h 344"/>
                <a:gd name="T38" fmla="*/ 34 w 826"/>
                <a:gd name="T39" fmla="*/ 106 h 344"/>
                <a:gd name="T40" fmla="*/ 72 w 826"/>
                <a:gd name="T41" fmla="*/ 76 h 344"/>
                <a:gd name="T42" fmla="*/ 122 w 826"/>
                <a:gd name="T43" fmla="*/ 50 h 344"/>
                <a:gd name="T44" fmla="*/ 182 w 826"/>
                <a:gd name="T45" fmla="*/ 30 h 344"/>
                <a:gd name="T46" fmla="*/ 254 w 826"/>
                <a:gd name="T47" fmla="*/ 14 h 344"/>
                <a:gd name="T48" fmla="*/ 330 w 826"/>
                <a:gd name="T49" fmla="*/ 4 h 344"/>
                <a:gd name="T50" fmla="*/ 414 w 826"/>
                <a:gd name="T51" fmla="*/ 0 h 344"/>
                <a:gd name="T52" fmla="*/ 456 w 826"/>
                <a:gd name="T53" fmla="*/ 2 h 344"/>
                <a:gd name="T54" fmla="*/ 536 w 826"/>
                <a:gd name="T55" fmla="*/ 8 h 344"/>
                <a:gd name="T56" fmla="*/ 610 w 826"/>
                <a:gd name="T57" fmla="*/ 22 h 344"/>
                <a:gd name="T58" fmla="*/ 676 w 826"/>
                <a:gd name="T59" fmla="*/ 40 h 344"/>
                <a:gd name="T60" fmla="*/ 732 w 826"/>
                <a:gd name="T61" fmla="*/ 64 h 344"/>
                <a:gd name="T62" fmla="*/ 776 w 826"/>
                <a:gd name="T63" fmla="*/ 90 h 344"/>
                <a:gd name="T64" fmla="*/ 808 w 826"/>
                <a:gd name="T65" fmla="*/ 122 h 344"/>
                <a:gd name="T66" fmla="*/ 824 w 826"/>
                <a:gd name="T67" fmla="*/ 154 h 344"/>
                <a:gd name="T68" fmla="*/ 826 w 826"/>
                <a:gd name="T69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26" h="344">
                  <a:moveTo>
                    <a:pt x="826" y="172"/>
                  </a:moveTo>
                  <a:lnTo>
                    <a:pt x="826" y="172"/>
                  </a:lnTo>
                  <a:lnTo>
                    <a:pt x="824" y="190"/>
                  </a:lnTo>
                  <a:lnTo>
                    <a:pt x="818" y="208"/>
                  </a:lnTo>
                  <a:lnTo>
                    <a:pt x="808" y="224"/>
                  </a:lnTo>
                  <a:lnTo>
                    <a:pt x="794" y="240"/>
                  </a:lnTo>
                  <a:lnTo>
                    <a:pt x="776" y="254"/>
                  </a:lnTo>
                  <a:lnTo>
                    <a:pt x="756" y="268"/>
                  </a:lnTo>
                  <a:lnTo>
                    <a:pt x="732" y="282"/>
                  </a:lnTo>
                  <a:lnTo>
                    <a:pt x="706" y="294"/>
                  </a:lnTo>
                  <a:lnTo>
                    <a:pt x="676" y="304"/>
                  </a:lnTo>
                  <a:lnTo>
                    <a:pt x="644" y="314"/>
                  </a:lnTo>
                  <a:lnTo>
                    <a:pt x="610" y="324"/>
                  </a:lnTo>
                  <a:lnTo>
                    <a:pt x="574" y="330"/>
                  </a:lnTo>
                  <a:lnTo>
                    <a:pt x="536" y="336"/>
                  </a:lnTo>
                  <a:lnTo>
                    <a:pt x="496" y="340"/>
                  </a:lnTo>
                  <a:lnTo>
                    <a:pt x="456" y="344"/>
                  </a:lnTo>
                  <a:lnTo>
                    <a:pt x="414" y="344"/>
                  </a:lnTo>
                  <a:lnTo>
                    <a:pt x="414" y="344"/>
                  </a:lnTo>
                  <a:lnTo>
                    <a:pt x="372" y="344"/>
                  </a:lnTo>
                  <a:lnTo>
                    <a:pt x="330" y="340"/>
                  </a:lnTo>
                  <a:lnTo>
                    <a:pt x="290" y="336"/>
                  </a:lnTo>
                  <a:lnTo>
                    <a:pt x="254" y="330"/>
                  </a:lnTo>
                  <a:lnTo>
                    <a:pt x="216" y="324"/>
                  </a:lnTo>
                  <a:lnTo>
                    <a:pt x="182" y="314"/>
                  </a:lnTo>
                  <a:lnTo>
                    <a:pt x="152" y="304"/>
                  </a:lnTo>
                  <a:lnTo>
                    <a:pt x="122" y="294"/>
                  </a:lnTo>
                  <a:lnTo>
                    <a:pt x="96" y="282"/>
                  </a:lnTo>
                  <a:lnTo>
                    <a:pt x="72" y="268"/>
                  </a:lnTo>
                  <a:lnTo>
                    <a:pt x="50" y="254"/>
                  </a:lnTo>
                  <a:lnTo>
                    <a:pt x="34" y="240"/>
                  </a:lnTo>
                  <a:lnTo>
                    <a:pt x="20" y="224"/>
                  </a:lnTo>
                  <a:lnTo>
                    <a:pt x="10" y="208"/>
                  </a:lnTo>
                  <a:lnTo>
                    <a:pt x="4" y="19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4" y="154"/>
                  </a:lnTo>
                  <a:lnTo>
                    <a:pt x="10" y="138"/>
                  </a:lnTo>
                  <a:lnTo>
                    <a:pt x="20" y="122"/>
                  </a:lnTo>
                  <a:lnTo>
                    <a:pt x="34" y="106"/>
                  </a:lnTo>
                  <a:lnTo>
                    <a:pt x="50" y="90"/>
                  </a:lnTo>
                  <a:lnTo>
                    <a:pt x="72" y="76"/>
                  </a:lnTo>
                  <a:lnTo>
                    <a:pt x="96" y="64"/>
                  </a:lnTo>
                  <a:lnTo>
                    <a:pt x="122" y="50"/>
                  </a:lnTo>
                  <a:lnTo>
                    <a:pt x="152" y="40"/>
                  </a:lnTo>
                  <a:lnTo>
                    <a:pt x="182" y="30"/>
                  </a:lnTo>
                  <a:lnTo>
                    <a:pt x="216" y="22"/>
                  </a:lnTo>
                  <a:lnTo>
                    <a:pt x="254" y="14"/>
                  </a:lnTo>
                  <a:lnTo>
                    <a:pt x="290" y="8"/>
                  </a:lnTo>
                  <a:lnTo>
                    <a:pt x="330" y="4"/>
                  </a:lnTo>
                  <a:lnTo>
                    <a:pt x="372" y="2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56" y="2"/>
                  </a:lnTo>
                  <a:lnTo>
                    <a:pt x="496" y="4"/>
                  </a:lnTo>
                  <a:lnTo>
                    <a:pt x="536" y="8"/>
                  </a:lnTo>
                  <a:lnTo>
                    <a:pt x="574" y="14"/>
                  </a:lnTo>
                  <a:lnTo>
                    <a:pt x="610" y="22"/>
                  </a:lnTo>
                  <a:lnTo>
                    <a:pt x="644" y="30"/>
                  </a:lnTo>
                  <a:lnTo>
                    <a:pt x="676" y="40"/>
                  </a:lnTo>
                  <a:lnTo>
                    <a:pt x="706" y="50"/>
                  </a:lnTo>
                  <a:lnTo>
                    <a:pt x="732" y="64"/>
                  </a:lnTo>
                  <a:lnTo>
                    <a:pt x="756" y="76"/>
                  </a:lnTo>
                  <a:lnTo>
                    <a:pt x="776" y="90"/>
                  </a:lnTo>
                  <a:lnTo>
                    <a:pt x="794" y="106"/>
                  </a:lnTo>
                  <a:lnTo>
                    <a:pt x="808" y="122"/>
                  </a:lnTo>
                  <a:lnTo>
                    <a:pt x="818" y="138"/>
                  </a:lnTo>
                  <a:lnTo>
                    <a:pt x="824" y="154"/>
                  </a:lnTo>
                  <a:lnTo>
                    <a:pt x="826" y="172"/>
                  </a:lnTo>
                  <a:lnTo>
                    <a:pt x="826" y="1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shade val="100000"/>
                    <a:satMod val="115000"/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2890988E-64B3-514A-2006-7089CA24D7DB}"/>
              </a:ext>
            </a:extLst>
          </p:cNvPr>
          <p:cNvGrpSpPr/>
          <p:nvPr/>
        </p:nvGrpSpPr>
        <p:grpSpPr>
          <a:xfrm>
            <a:off x="8263338" y="1617300"/>
            <a:ext cx="3194902" cy="735004"/>
            <a:chOff x="1751971" y="2796668"/>
            <a:chExt cx="3194902" cy="735004"/>
          </a:xfrm>
        </p:grpSpPr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80D84CBD-2858-48B6-A523-3E7272D5D363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76C477FE-9E47-7DFC-FAE2-18ABED468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3194902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8813338-6B68-A383-8AA5-483864E3D8E3}"/>
              </a:ext>
            </a:extLst>
          </p:cNvPr>
          <p:cNvGrpSpPr/>
          <p:nvPr/>
        </p:nvGrpSpPr>
        <p:grpSpPr>
          <a:xfrm>
            <a:off x="8263338" y="2734280"/>
            <a:ext cx="3194902" cy="735004"/>
            <a:chOff x="1751971" y="2796668"/>
            <a:chExt cx="3194902" cy="735004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57B5C1F0-07CD-2E89-BFA8-677EF9902405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A6649B98-B3D4-A3FF-BEE5-44C0936FB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3194902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F68AD2F-4BDF-8DB8-DA69-B86315B53CAF}"/>
              </a:ext>
            </a:extLst>
          </p:cNvPr>
          <p:cNvGrpSpPr/>
          <p:nvPr/>
        </p:nvGrpSpPr>
        <p:grpSpPr>
          <a:xfrm>
            <a:off x="8263338" y="3851261"/>
            <a:ext cx="3194902" cy="735004"/>
            <a:chOff x="1751971" y="2796668"/>
            <a:chExt cx="3194902" cy="735004"/>
          </a:xfrm>
        </p:grpSpPr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16F1A59-3C6D-3DE9-180D-2DDE864C3EED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28703C21-AEE0-8C01-0B5B-C428A0606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3194902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FFE61FA9-FA7D-9210-2EFE-DCC5DA8E987C}"/>
              </a:ext>
            </a:extLst>
          </p:cNvPr>
          <p:cNvGrpSpPr/>
          <p:nvPr/>
        </p:nvGrpSpPr>
        <p:grpSpPr>
          <a:xfrm>
            <a:off x="8263338" y="4937602"/>
            <a:ext cx="3194902" cy="735004"/>
            <a:chOff x="1751971" y="2796668"/>
            <a:chExt cx="3194902" cy="735004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EA55096C-1592-FD97-34AE-96ABA0373F59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E0CCA517-EE04-EE4A-DC20-FC2BE5747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3194902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0012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E199B380-5945-6903-9313-7D2B8D3ACBC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8" b="44980"/>
          <a:stretch/>
        </p:blipFill>
        <p:spPr>
          <a:xfrm>
            <a:off x="-1" y="-1"/>
            <a:ext cx="12192002" cy="6858001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79A25736-C540-F9C0-8E8A-269CB6DE096F}"/>
              </a:ext>
            </a:extLst>
          </p:cNvPr>
          <p:cNvGrpSpPr/>
          <p:nvPr/>
        </p:nvGrpSpPr>
        <p:grpSpPr>
          <a:xfrm>
            <a:off x="517675" y="134346"/>
            <a:ext cx="1947468" cy="1362848"/>
            <a:chOff x="3102679" y="1287666"/>
            <a:chExt cx="1947468" cy="1362848"/>
          </a:xfrm>
        </p:grpSpPr>
        <p:sp>
          <p:nvSpPr>
            <p:cNvPr id="26" name="PA_文本框 19">
              <a:extLst>
                <a:ext uri="{FF2B5EF4-FFF2-40B4-BE49-F238E27FC236}">
                  <a16:creationId xmlns:a16="http://schemas.microsoft.com/office/drawing/2014/main" id="{F0BA2817-09F5-4EAB-9C14-D71ECAE7CD0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102679" y="1327075"/>
              <a:ext cx="121219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30" name="PA_文本框 19">
              <a:extLst>
                <a:ext uri="{FF2B5EF4-FFF2-40B4-BE49-F238E27FC236}">
                  <a16:creationId xmlns:a16="http://schemas.microsoft.com/office/drawing/2014/main" id="{40F0E12F-E60C-B8AB-4790-710F34359EE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837956" y="1287666"/>
              <a:ext cx="121219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录</a:t>
              </a:r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27F69A5-74B5-40EF-3A33-A15AED6DEDA4}"/>
              </a:ext>
            </a:extLst>
          </p:cNvPr>
          <p:cNvSpPr>
            <a:spLocks/>
          </p:cNvSpPr>
          <p:nvPr/>
        </p:nvSpPr>
        <p:spPr bwMode="auto">
          <a:xfrm>
            <a:off x="0" y="4357236"/>
            <a:ext cx="4197891" cy="2500764"/>
          </a:xfrm>
          <a:custGeom>
            <a:avLst/>
            <a:gdLst>
              <a:gd name="connsiteX0" fmla="*/ 58821 w 4197891"/>
              <a:gd name="connsiteY0" fmla="*/ 1289215 h 2500764"/>
              <a:gd name="connsiteX1" fmla="*/ 104060 w 4197891"/>
              <a:gd name="connsiteY1" fmla="*/ 1289215 h 2500764"/>
              <a:gd name="connsiteX2" fmla="*/ 126677 w 4197891"/>
              <a:gd name="connsiteY2" fmla="*/ 1289215 h 2500764"/>
              <a:gd name="connsiteX3" fmla="*/ 171911 w 4197891"/>
              <a:gd name="connsiteY3" fmla="*/ 1289215 h 2500764"/>
              <a:gd name="connsiteX4" fmla="*/ 194528 w 4197891"/>
              <a:gd name="connsiteY4" fmla="*/ 1289215 h 2500764"/>
              <a:gd name="connsiteX5" fmla="*/ 262384 w 4197891"/>
              <a:gd name="connsiteY5" fmla="*/ 1311832 h 2500764"/>
              <a:gd name="connsiteX6" fmla="*/ 217150 w 4197891"/>
              <a:gd name="connsiteY6" fmla="*/ 1311832 h 2500764"/>
              <a:gd name="connsiteX7" fmla="*/ 217150 w 4197891"/>
              <a:gd name="connsiteY7" fmla="*/ 1357071 h 2500764"/>
              <a:gd name="connsiteX8" fmla="*/ 194528 w 4197891"/>
              <a:gd name="connsiteY8" fmla="*/ 1357071 h 2500764"/>
              <a:gd name="connsiteX9" fmla="*/ 194528 w 4197891"/>
              <a:gd name="connsiteY9" fmla="*/ 1311832 h 2500764"/>
              <a:gd name="connsiteX10" fmla="*/ 171911 w 4197891"/>
              <a:gd name="connsiteY10" fmla="*/ 1311832 h 2500764"/>
              <a:gd name="connsiteX11" fmla="*/ 126677 w 4197891"/>
              <a:gd name="connsiteY11" fmla="*/ 1311832 h 2500764"/>
              <a:gd name="connsiteX12" fmla="*/ 104060 w 4197891"/>
              <a:gd name="connsiteY12" fmla="*/ 1311832 h 2500764"/>
              <a:gd name="connsiteX13" fmla="*/ 58821 w 4197891"/>
              <a:gd name="connsiteY13" fmla="*/ 1311832 h 2500764"/>
              <a:gd name="connsiteX14" fmla="*/ 579032 w 4197891"/>
              <a:gd name="connsiteY14" fmla="*/ 474977 h 2500764"/>
              <a:gd name="connsiteX15" fmla="*/ 601649 w 4197891"/>
              <a:gd name="connsiteY15" fmla="*/ 474977 h 2500764"/>
              <a:gd name="connsiteX16" fmla="*/ 601649 w 4197891"/>
              <a:gd name="connsiteY16" fmla="*/ 520212 h 2500764"/>
              <a:gd name="connsiteX17" fmla="*/ 579032 w 4197891"/>
              <a:gd name="connsiteY17" fmla="*/ 520212 h 2500764"/>
              <a:gd name="connsiteX18" fmla="*/ 488559 w 4197891"/>
              <a:gd name="connsiteY18" fmla="*/ 452360 h 2500764"/>
              <a:gd name="connsiteX19" fmla="*/ 511177 w 4197891"/>
              <a:gd name="connsiteY19" fmla="*/ 474977 h 2500764"/>
              <a:gd name="connsiteX20" fmla="*/ 488559 w 4197891"/>
              <a:gd name="connsiteY20" fmla="*/ 474977 h 2500764"/>
              <a:gd name="connsiteX21" fmla="*/ 443321 w 4197891"/>
              <a:gd name="connsiteY21" fmla="*/ 474977 h 2500764"/>
              <a:gd name="connsiteX22" fmla="*/ 420704 w 4197891"/>
              <a:gd name="connsiteY22" fmla="*/ 452360 h 2500764"/>
              <a:gd name="connsiteX23" fmla="*/ 443321 w 4197891"/>
              <a:gd name="connsiteY23" fmla="*/ 452360 h 2500764"/>
              <a:gd name="connsiteX24" fmla="*/ 443321 w 4197891"/>
              <a:gd name="connsiteY24" fmla="*/ 474977 h 2500764"/>
              <a:gd name="connsiteX25" fmla="*/ 556415 w 4197891"/>
              <a:gd name="connsiteY25" fmla="*/ 452356 h 2500764"/>
              <a:gd name="connsiteX26" fmla="*/ 579032 w 4197891"/>
              <a:gd name="connsiteY26" fmla="*/ 474977 h 2500764"/>
              <a:gd name="connsiteX27" fmla="*/ 556415 w 4197891"/>
              <a:gd name="connsiteY27" fmla="*/ 474977 h 2500764"/>
              <a:gd name="connsiteX28" fmla="*/ 375470 w 4197891"/>
              <a:gd name="connsiteY28" fmla="*/ 407122 h 2500764"/>
              <a:gd name="connsiteX29" fmla="*/ 420704 w 4197891"/>
              <a:gd name="connsiteY29" fmla="*/ 407122 h 2500764"/>
              <a:gd name="connsiteX30" fmla="*/ 420704 w 4197891"/>
              <a:gd name="connsiteY30" fmla="*/ 452360 h 2500764"/>
              <a:gd name="connsiteX31" fmla="*/ 420704 w 4197891"/>
              <a:gd name="connsiteY31" fmla="*/ 474977 h 2500764"/>
              <a:gd name="connsiteX32" fmla="*/ 375470 w 4197891"/>
              <a:gd name="connsiteY32" fmla="*/ 474977 h 2500764"/>
              <a:gd name="connsiteX33" fmla="*/ 352848 w 4197891"/>
              <a:gd name="connsiteY33" fmla="*/ 474977 h 2500764"/>
              <a:gd name="connsiteX34" fmla="*/ 352848 w 4197891"/>
              <a:gd name="connsiteY34" fmla="*/ 452360 h 2500764"/>
              <a:gd name="connsiteX35" fmla="*/ 284997 w 4197891"/>
              <a:gd name="connsiteY35" fmla="*/ 407122 h 2500764"/>
              <a:gd name="connsiteX36" fmla="*/ 330231 w 4197891"/>
              <a:gd name="connsiteY36" fmla="*/ 407122 h 2500764"/>
              <a:gd name="connsiteX37" fmla="*/ 352848 w 4197891"/>
              <a:gd name="connsiteY37" fmla="*/ 407122 h 2500764"/>
              <a:gd name="connsiteX38" fmla="*/ 352848 w 4197891"/>
              <a:gd name="connsiteY38" fmla="*/ 452360 h 2500764"/>
              <a:gd name="connsiteX39" fmla="*/ 330231 w 4197891"/>
              <a:gd name="connsiteY39" fmla="*/ 452360 h 2500764"/>
              <a:gd name="connsiteX40" fmla="*/ 284997 w 4197891"/>
              <a:gd name="connsiteY40" fmla="*/ 452360 h 2500764"/>
              <a:gd name="connsiteX41" fmla="*/ 217141 w 4197891"/>
              <a:gd name="connsiteY41" fmla="*/ 407122 h 2500764"/>
              <a:gd name="connsiteX42" fmla="*/ 284997 w 4197891"/>
              <a:gd name="connsiteY42" fmla="*/ 407122 h 2500764"/>
              <a:gd name="connsiteX43" fmla="*/ 262375 w 4197891"/>
              <a:gd name="connsiteY43" fmla="*/ 452360 h 2500764"/>
              <a:gd name="connsiteX44" fmla="*/ 217141 w 4197891"/>
              <a:gd name="connsiteY44" fmla="*/ 452360 h 2500764"/>
              <a:gd name="connsiteX45" fmla="*/ 126668 w 4197891"/>
              <a:gd name="connsiteY45" fmla="*/ 384504 h 2500764"/>
              <a:gd name="connsiteX46" fmla="*/ 171902 w 4197891"/>
              <a:gd name="connsiteY46" fmla="*/ 384504 h 2500764"/>
              <a:gd name="connsiteX47" fmla="*/ 217141 w 4197891"/>
              <a:gd name="connsiteY47" fmla="*/ 407122 h 2500764"/>
              <a:gd name="connsiteX48" fmla="*/ 194524 w 4197891"/>
              <a:gd name="connsiteY48" fmla="*/ 407122 h 2500764"/>
              <a:gd name="connsiteX49" fmla="*/ 171902 w 4197891"/>
              <a:gd name="connsiteY49" fmla="*/ 407122 h 2500764"/>
              <a:gd name="connsiteX50" fmla="*/ 126668 w 4197891"/>
              <a:gd name="connsiteY50" fmla="*/ 407122 h 2500764"/>
              <a:gd name="connsiteX51" fmla="*/ 0 w 4197891"/>
              <a:gd name="connsiteY51" fmla="*/ 369796 h 2500764"/>
              <a:gd name="connsiteX52" fmla="*/ 58826 w 4197891"/>
              <a:gd name="connsiteY52" fmla="*/ 384504 h 2500764"/>
              <a:gd name="connsiteX53" fmla="*/ 36204 w 4197891"/>
              <a:gd name="connsiteY53" fmla="*/ 384504 h 2500764"/>
              <a:gd name="connsiteX54" fmla="*/ 0 w 4197891"/>
              <a:gd name="connsiteY54" fmla="*/ 384504 h 2500764"/>
              <a:gd name="connsiteX55" fmla="*/ 1890869 w 4197891"/>
              <a:gd name="connsiteY55" fmla="*/ 248797 h 2500764"/>
              <a:gd name="connsiteX56" fmla="*/ 1936103 w 4197891"/>
              <a:gd name="connsiteY56" fmla="*/ 248797 h 2500764"/>
              <a:gd name="connsiteX57" fmla="*/ 1958721 w 4197891"/>
              <a:gd name="connsiteY57" fmla="*/ 294032 h 2500764"/>
              <a:gd name="connsiteX58" fmla="*/ 2003960 w 4197891"/>
              <a:gd name="connsiteY58" fmla="*/ 316649 h 2500764"/>
              <a:gd name="connsiteX59" fmla="*/ 1958721 w 4197891"/>
              <a:gd name="connsiteY59" fmla="*/ 316649 h 2500764"/>
              <a:gd name="connsiteX60" fmla="*/ 1958721 w 4197891"/>
              <a:gd name="connsiteY60" fmla="*/ 361878 h 2500764"/>
              <a:gd name="connsiteX61" fmla="*/ 1958721 w 4197891"/>
              <a:gd name="connsiteY61" fmla="*/ 361887 h 2500764"/>
              <a:gd name="connsiteX62" fmla="*/ 1936103 w 4197891"/>
              <a:gd name="connsiteY62" fmla="*/ 316649 h 2500764"/>
              <a:gd name="connsiteX63" fmla="*/ 1890869 w 4197891"/>
              <a:gd name="connsiteY63" fmla="*/ 316649 h 2500764"/>
              <a:gd name="connsiteX64" fmla="*/ 1890869 w 4197891"/>
              <a:gd name="connsiteY64" fmla="*/ 294032 h 2500764"/>
              <a:gd name="connsiteX65" fmla="*/ 1574221 w 4197891"/>
              <a:gd name="connsiteY65" fmla="*/ 248797 h 2500764"/>
              <a:gd name="connsiteX66" fmla="*/ 1619455 w 4197891"/>
              <a:gd name="connsiteY66" fmla="*/ 248797 h 2500764"/>
              <a:gd name="connsiteX67" fmla="*/ 1642072 w 4197891"/>
              <a:gd name="connsiteY67" fmla="*/ 248797 h 2500764"/>
              <a:gd name="connsiteX68" fmla="*/ 1664689 w 4197891"/>
              <a:gd name="connsiteY68" fmla="*/ 294032 h 2500764"/>
              <a:gd name="connsiteX69" fmla="*/ 1709928 w 4197891"/>
              <a:gd name="connsiteY69" fmla="*/ 248797 h 2500764"/>
              <a:gd name="connsiteX70" fmla="*/ 1732545 w 4197891"/>
              <a:gd name="connsiteY70" fmla="*/ 294032 h 2500764"/>
              <a:gd name="connsiteX71" fmla="*/ 1709928 w 4197891"/>
              <a:gd name="connsiteY71" fmla="*/ 294032 h 2500764"/>
              <a:gd name="connsiteX72" fmla="*/ 1709928 w 4197891"/>
              <a:gd name="connsiteY72" fmla="*/ 316649 h 2500764"/>
              <a:gd name="connsiteX73" fmla="*/ 1732545 w 4197891"/>
              <a:gd name="connsiteY73" fmla="*/ 316649 h 2500764"/>
              <a:gd name="connsiteX74" fmla="*/ 1777780 w 4197891"/>
              <a:gd name="connsiteY74" fmla="*/ 294032 h 2500764"/>
              <a:gd name="connsiteX75" fmla="*/ 1800396 w 4197891"/>
              <a:gd name="connsiteY75" fmla="*/ 294032 h 2500764"/>
              <a:gd name="connsiteX76" fmla="*/ 1800396 w 4197891"/>
              <a:gd name="connsiteY76" fmla="*/ 316649 h 2500764"/>
              <a:gd name="connsiteX77" fmla="*/ 1845635 w 4197891"/>
              <a:gd name="connsiteY77" fmla="*/ 316649 h 2500764"/>
              <a:gd name="connsiteX78" fmla="*/ 1868252 w 4197891"/>
              <a:gd name="connsiteY78" fmla="*/ 316649 h 2500764"/>
              <a:gd name="connsiteX79" fmla="*/ 1958721 w 4197891"/>
              <a:gd name="connsiteY79" fmla="*/ 361887 h 2500764"/>
              <a:gd name="connsiteX80" fmla="*/ 2003960 w 4197891"/>
              <a:gd name="connsiteY80" fmla="*/ 361887 h 2500764"/>
              <a:gd name="connsiteX81" fmla="*/ 2026576 w 4197891"/>
              <a:gd name="connsiteY81" fmla="*/ 361887 h 2500764"/>
              <a:gd name="connsiteX82" fmla="*/ 2071811 w 4197891"/>
              <a:gd name="connsiteY82" fmla="*/ 361887 h 2500764"/>
              <a:gd name="connsiteX83" fmla="*/ 2071811 w 4197891"/>
              <a:gd name="connsiteY83" fmla="*/ 384504 h 2500764"/>
              <a:gd name="connsiteX84" fmla="*/ 2094428 w 4197891"/>
              <a:gd name="connsiteY84" fmla="*/ 384504 h 2500764"/>
              <a:gd name="connsiteX85" fmla="*/ 2117050 w 4197891"/>
              <a:gd name="connsiteY85" fmla="*/ 384504 h 2500764"/>
              <a:gd name="connsiteX86" fmla="*/ 2117050 w 4197891"/>
              <a:gd name="connsiteY86" fmla="*/ 407122 h 2500764"/>
              <a:gd name="connsiteX87" fmla="*/ 2162284 w 4197891"/>
              <a:gd name="connsiteY87" fmla="*/ 407122 h 2500764"/>
              <a:gd name="connsiteX88" fmla="*/ 2184901 w 4197891"/>
              <a:gd name="connsiteY88" fmla="*/ 407122 h 2500764"/>
              <a:gd name="connsiteX89" fmla="*/ 2184901 w 4197891"/>
              <a:gd name="connsiteY89" fmla="*/ 452356 h 2500764"/>
              <a:gd name="connsiteX90" fmla="*/ 2230135 w 4197891"/>
              <a:gd name="connsiteY90" fmla="*/ 452356 h 2500764"/>
              <a:gd name="connsiteX91" fmla="*/ 2252757 w 4197891"/>
              <a:gd name="connsiteY91" fmla="*/ 474977 h 2500764"/>
              <a:gd name="connsiteX92" fmla="*/ 2297991 w 4197891"/>
              <a:gd name="connsiteY92" fmla="*/ 474977 h 2500764"/>
              <a:gd name="connsiteX93" fmla="*/ 2320608 w 4197891"/>
              <a:gd name="connsiteY93" fmla="*/ 474977 h 2500764"/>
              <a:gd name="connsiteX94" fmla="*/ 2388464 w 4197891"/>
              <a:gd name="connsiteY94" fmla="*/ 520212 h 2500764"/>
              <a:gd name="connsiteX95" fmla="*/ 2411081 w 4197891"/>
              <a:gd name="connsiteY95" fmla="*/ 520212 h 2500764"/>
              <a:gd name="connsiteX96" fmla="*/ 2456315 w 4197891"/>
              <a:gd name="connsiteY96" fmla="*/ 520212 h 2500764"/>
              <a:gd name="connsiteX97" fmla="*/ 2456315 w 4197891"/>
              <a:gd name="connsiteY97" fmla="*/ 474977 h 2500764"/>
              <a:gd name="connsiteX98" fmla="*/ 2456315 w 4197891"/>
              <a:gd name="connsiteY98" fmla="*/ 452356 h 2500764"/>
              <a:gd name="connsiteX99" fmla="*/ 2456315 w 4197891"/>
              <a:gd name="connsiteY99" fmla="*/ 407122 h 2500764"/>
              <a:gd name="connsiteX100" fmla="*/ 2388464 w 4197891"/>
              <a:gd name="connsiteY100" fmla="*/ 384504 h 2500764"/>
              <a:gd name="connsiteX101" fmla="*/ 2343225 w 4197891"/>
              <a:gd name="connsiteY101" fmla="*/ 361887 h 2500764"/>
              <a:gd name="connsiteX102" fmla="*/ 2297991 w 4197891"/>
              <a:gd name="connsiteY102" fmla="*/ 316649 h 2500764"/>
              <a:gd name="connsiteX103" fmla="*/ 2230135 w 4197891"/>
              <a:gd name="connsiteY103" fmla="*/ 294032 h 2500764"/>
              <a:gd name="connsiteX104" fmla="*/ 2117050 w 4197891"/>
              <a:gd name="connsiteY104" fmla="*/ 248797 h 2500764"/>
              <a:gd name="connsiteX105" fmla="*/ 2184901 w 4197891"/>
              <a:gd name="connsiteY105" fmla="*/ 248797 h 2500764"/>
              <a:gd name="connsiteX106" fmla="*/ 2252757 w 4197891"/>
              <a:gd name="connsiteY106" fmla="*/ 294032 h 2500764"/>
              <a:gd name="connsiteX107" fmla="*/ 2320608 w 4197891"/>
              <a:gd name="connsiteY107" fmla="*/ 316649 h 2500764"/>
              <a:gd name="connsiteX108" fmla="*/ 2388464 w 4197891"/>
              <a:gd name="connsiteY108" fmla="*/ 361887 h 2500764"/>
              <a:gd name="connsiteX109" fmla="*/ 2388464 w 4197891"/>
              <a:gd name="connsiteY109" fmla="*/ 316649 h 2500764"/>
              <a:gd name="connsiteX110" fmla="*/ 2343225 w 4197891"/>
              <a:gd name="connsiteY110" fmla="*/ 316649 h 2500764"/>
              <a:gd name="connsiteX111" fmla="*/ 2343225 w 4197891"/>
              <a:gd name="connsiteY111" fmla="*/ 294032 h 2500764"/>
              <a:gd name="connsiteX112" fmla="*/ 2320608 w 4197891"/>
              <a:gd name="connsiteY112" fmla="*/ 294032 h 2500764"/>
              <a:gd name="connsiteX113" fmla="*/ 2320608 w 4197891"/>
              <a:gd name="connsiteY113" fmla="*/ 248797 h 2500764"/>
              <a:gd name="connsiteX114" fmla="*/ 2343225 w 4197891"/>
              <a:gd name="connsiteY114" fmla="*/ 248797 h 2500764"/>
              <a:gd name="connsiteX115" fmla="*/ 2388464 w 4197891"/>
              <a:gd name="connsiteY115" fmla="*/ 248797 h 2500764"/>
              <a:gd name="connsiteX116" fmla="*/ 2411081 w 4197891"/>
              <a:gd name="connsiteY116" fmla="*/ 248797 h 2500764"/>
              <a:gd name="connsiteX117" fmla="*/ 2456315 w 4197891"/>
              <a:gd name="connsiteY117" fmla="*/ 294032 h 2500764"/>
              <a:gd name="connsiteX118" fmla="*/ 2478932 w 4197891"/>
              <a:gd name="connsiteY118" fmla="*/ 316649 h 2500764"/>
              <a:gd name="connsiteX119" fmla="*/ 2524171 w 4197891"/>
              <a:gd name="connsiteY119" fmla="*/ 361887 h 2500764"/>
              <a:gd name="connsiteX120" fmla="*/ 2546788 w 4197891"/>
              <a:gd name="connsiteY120" fmla="*/ 361887 h 2500764"/>
              <a:gd name="connsiteX121" fmla="*/ 2546788 w 4197891"/>
              <a:gd name="connsiteY121" fmla="*/ 384504 h 2500764"/>
              <a:gd name="connsiteX122" fmla="*/ 2569405 w 4197891"/>
              <a:gd name="connsiteY122" fmla="*/ 407122 h 2500764"/>
              <a:gd name="connsiteX123" fmla="*/ 2614639 w 4197891"/>
              <a:gd name="connsiteY123" fmla="*/ 407122 h 2500764"/>
              <a:gd name="connsiteX124" fmla="*/ 2614639 w 4197891"/>
              <a:gd name="connsiteY124" fmla="*/ 452356 h 2500764"/>
              <a:gd name="connsiteX125" fmla="*/ 2682495 w 4197891"/>
              <a:gd name="connsiteY125" fmla="*/ 474977 h 2500764"/>
              <a:gd name="connsiteX126" fmla="*/ 2727729 w 4197891"/>
              <a:gd name="connsiteY126" fmla="*/ 520212 h 2500764"/>
              <a:gd name="connsiteX127" fmla="*/ 2772963 w 4197891"/>
              <a:gd name="connsiteY127" fmla="*/ 542829 h 2500764"/>
              <a:gd name="connsiteX128" fmla="*/ 2863436 w 4197891"/>
              <a:gd name="connsiteY128" fmla="*/ 588063 h 2500764"/>
              <a:gd name="connsiteX129" fmla="*/ 2840819 w 4197891"/>
              <a:gd name="connsiteY129" fmla="*/ 588063 h 2500764"/>
              <a:gd name="connsiteX130" fmla="*/ 2863436 w 4197891"/>
              <a:gd name="connsiteY130" fmla="*/ 610680 h 2500764"/>
              <a:gd name="connsiteX131" fmla="*/ 2908671 w 4197891"/>
              <a:gd name="connsiteY131" fmla="*/ 610680 h 2500764"/>
              <a:gd name="connsiteX132" fmla="*/ 2953909 w 4197891"/>
              <a:gd name="connsiteY132" fmla="*/ 633302 h 2500764"/>
              <a:gd name="connsiteX133" fmla="*/ 2999143 w 4197891"/>
              <a:gd name="connsiteY133" fmla="*/ 678536 h 2500764"/>
              <a:gd name="connsiteX134" fmla="*/ 3021760 w 4197891"/>
              <a:gd name="connsiteY134" fmla="*/ 701153 h 2500764"/>
              <a:gd name="connsiteX135" fmla="*/ 3066999 w 4197891"/>
              <a:gd name="connsiteY135" fmla="*/ 746387 h 2500764"/>
              <a:gd name="connsiteX136" fmla="*/ 3089616 w 4197891"/>
              <a:gd name="connsiteY136" fmla="*/ 746387 h 2500764"/>
              <a:gd name="connsiteX137" fmla="*/ 3134851 w 4197891"/>
              <a:gd name="connsiteY137" fmla="*/ 769009 h 2500764"/>
              <a:gd name="connsiteX138" fmla="*/ 3157468 w 4197891"/>
              <a:gd name="connsiteY138" fmla="*/ 814243 h 2500764"/>
              <a:gd name="connsiteX139" fmla="*/ 3180085 w 4197891"/>
              <a:gd name="connsiteY139" fmla="*/ 836860 h 2500764"/>
              <a:gd name="connsiteX140" fmla="*/ 3225324 w 4197891"/>
              <a:gd name="connsiteY140" fmla="*/ 836860 h 2500764"/>
              <a:gd name="connsiteX141" fmla="*/ 3225324 w 4197891"/>
              <a:gd name="connsiteY141" fmla="*/ 859477 h 2500764"/>
              <a:gd name="connsiteX142" fmla="*/ 3247941 w 4197891"/>
              <a:gd name="connsiteY142" fmla="*/ 904716 h 2500764"/>
              <a:gd name="connsiteX143" fmla="*/ 3293175 w 4197891"/>
              <a:gd name="connsiteY143" fmla="*/ 927333 h 2500764"/>
              <a:gd name="connsiteX144" fmla="*/ 3315796 w 4197891"/>
              <a:gd name="connsiteY144" fmla="*/ 927333 h 2500764"/>
              <a:gd name="connsiteX145" fmla="*/ 3315796 w 4197891"/>
              <a:gd name="connsiteY145" fmla="*/ 972567 h 2500764"/>
              <a:gd name="connsiteX146" fmla="*/ 3315796 w 4197891"/>
              <a:gd name="connsiteY146" fmla="*/ 995184 h 2500764"/>
              <a:gd name="connsiteX147" fmla="*/ 3293175 w 4197891"/>
              <a:gd name="connsiteY147" fmla="*/ 995184 h 2500764"/>
              <a:gd name="connsiteX148" fmla="*/ 3293175 w 4197891"/>
              <a:gd name="connsiteY148" fmla="*/ 972567 h 2500764"/>
              <a:gd name="connsiteX149" fmla="*/ 3247941 w 4197891"/>
              <a:gd name="connsiteY149" fmla="*/ 927333 h 2500764"/>
              <a:gd name="connsiteX150" fmla="*/ 3225324 w 4197891"/>
              <a:gd name="connsiteY150" fmla="*/ 904716 h 2500764"/>
              <a:gd name="connsiteX151" fmla="*/ 3225324 w 4197891"/>
              <a:gd name="connsiteY151" fmla="*/ 927333 h 2500764"/>
              <a:gd name="connsiteX152" fmla="*/ 3180085 w 4197891"/>
              <a:gd name="connsiteY152" fmla="*/ 972567 h 2500764"/>
              <a:gd name="connsiteX153" fmla="*/ 3180085 w 4197891"/>
              <a:gd name="connsiteY153" fmla="*/ 995184 h 2500764"/>
              <a:gd name="connsiteX154" fmla="*/ 3225324 w 4197891"/>
              <a:gd name="connsiteY154" fmla="*/ 995184 h 2500764"/>
              <a:gd name="connsiteX155" fmla="*/ 3225324 w 4197891"/>
              <a:gd name="connsiteY155" fmla="*/ 1040423 h 2500764"/>
              <a:gd name="connsiteX156" fmla="*/ 3247941 w 4197891"/>
              <a:gd name="connsiteY156" fmla="*/ 1040423 h 2500764"/>
              <a:gd name="connsiteX157" fmla="*/ 3293175 w 4197891"/>
              <a:gd name="connsiteY157" fmla="*/ 1040423 h 2500764"/>
              <a:gd name="connsiteX158" fmla="*/ 3293175 w 4197891"/>
              <a:gd name="connsiteY158" fmla="*/ 1063040 h 2500764"/>
              <a:gd name="connsiteX159" fmla="*/ 3315796 w 4197891"/>
              <a:gd name="connsiteY159" fmla="*/ 1085657 h 2500764"/>
              <a:gd name="connsiteX160" fmla="*/ 3361031 w 4197891"/>
              <a:gd name="connsiteY160" fmla="*/ 1130891 h 2500764"/>
              <a:gd name="connsiteX161" fmla="*/ 3383648 w 4197891"/>
              <a:gd name="connsiteY161" fmla="*/ 1085657 h 2500764"/>
              <a:gd name="connsiteX162" fmla="*/ 3383648 w 4197891"/>
              <a:gd name="connsiteY162" fmla="*/ 1130891 h 2500764"/>
              <a:gd name="connsiteX163" fmla="*/ 3406265 w 4197891"/>
              <a:gd name="connsiteY163" fmla="*/ 1153508 h 2500764"/>
              <a:gd name="connsiteX164" fmla="*/ 3406265 w 4197891"/>
              <a:gd name="connsiteY164" fmla="*/ 1130891 h 2500764"/>
              <a:gd name="connsiteX165" fmla="*/ 3451499 w 4197891"/>
              <a:gd name="connsiteY165" fmla="*/ 1153508 h 2500764"/>
              <a:gd name="connsiteX166" fmla="*/ 3451499 w 4197891"/>
              <a:gd name="connsiteY166" fmla="*/ 1198747 h 2500764"/>
              <a:gd name="connsiteX167" fmla="*/ 3474121 w 4197891"/>
              <a:gd name="connsiteY167" fmla="*/ 1198747 h 2500764"/>
              <a:gd name="connsiteX168" fmla="*/ 3474121 w 4197891"/>
              <a:gd name="connsiteY168" fmla="*/ 1153508 h 2500764"/>
              <a:gd name="connsiteX169" fmla="*/ 3451499 w 4197891"/>
              <a:gd name="connsiteY169" fmla="*/ 1130891 h 2500764"/>
              <a:gd name="connsiteX170" fmla="*/ 3451499 w 4197891"/>
              <a:gd name="connsiteY170" fmla="*/ 1085657 h 2500764"/>
              <a:gd name="connsiteX171" fmla="*/ 3406265 w 4197891"/>
              <a:gd name="connsiteY171" fmla="*/ 1085657 h 2500764"/>
              <a:gd name="connsiteX172" fmla="*/ 3406265 w 4197891"/>
              <a:gd name="connsiteY172" fmla="*/ 1063040 h 2500764"/>
              <a:gd name="connsiteX173" fmla="*/ 3383648 w 4197891"/>
              <a:gd name="connsiteY173" fmla="*/ 1063040 h 2500764"/>
              <a:gd name="connsiteX174" fmla="*/ 3361031 w 4197891"/>
              <a:gd name="connsiteY174" fmla="*/ 1063040 h 2500764"/>
              <a:gd name="connsiteX175" fmla="*/ 3361031 w 4197891"/>
              <a:gd name="connsiteY175" fmla="*/ 1040423 h 2500764"/>
              <a:gd name="connsiteX176" fmla="*/ 3361031 w 4197891"/>
              <a:gd name="connsiteY176" fmla="*/ 995184 h 2500764"/>
              <a:gd name="connsiteX177" fmla="*/ 3361031 w 4197891"/>
              <a:gd name="connsiteY177" fmla="*/ 972567 h 2500764"/>
              <a:gd name="connsiteX178" fmla="*/ 3361031 w 4197891"/>
              <a:gd name="connsiteY178" fmla="*/ 927333 h 2500764"/>
              <a:gd name="connsiteX179" fmla="*/ 3383648 w 4197891"/>
              <a:gd name="connsiteY179" fmla="*/ 927333 h 2500764"/>
              <a:gd name="connsiteX180" fmla="*/ 3406265 w 4197891"/>
              <a:gd name="connsiteY180" fmla="*/ 972567 h 2500764"/>
              <a:gd name="connsiteX181" fmla="*/ 3451499 w 4197891"/>
              <a:gd name="connsiteY181" fmla="*/ 995184 h 2500764"/>
              <a:gd name="connsiteX182" fmla="*/ 3474121 w 4197891"/>
              <a:gd name="connsiteY182" fmla="*/ 1040423 h 2500764"/>
              <a:gd name="connsiteX183" fmla="*/ 3519355 w 4197891"/>
              <a:gd name="connsiteY183" fmla="*/ 1063040 h 2500764"/>
              <a:gd name="connsiteX184" fmla="*/ 3519355 w 4197891"/>
              <a:gd name="connsiteY184" fmla="*/ 1085657 h 2500764"/>
              <a:gd name="connsiteX185" fmla="*/ 3541972 w 4197891"/>
              <a:gd name="connsiteY185" fmla="*/ 1085657 h 2500764"/>
              <a:gd name="connsiteX186" fmla="*/ 3587211 w 4197891"/>
              <a:gd name="connsiteY186" fmla="*/ 1130891 h 2500764"/>
              <a:gd name="connsiteX187" fmla="*/ 3609828 w 4197891"/>
              <a:gd name="connsiteY187" fmla="*/ 1130891 h 2500764"/>
              <a:gd name="connsiteX188" fmla="*/ 3609828 w 4197891"/>
              <a:gd name="connsiteY188" fmla="*/ 1085657 h 2500764"/>
              <a:gd name="connsiteX189" fmla="*/ 3609828 w 4197891"/>
              <a:gd name="connsiteY189" fmla="*/ 1063040 h 2500764"/>
              <a:gd name="connsiteX190" fmla="*/ 3632445 w 4197891"/>
              <a:gd name="connsiteY190" fmla="*/ 1063040 h 2500764"/>
              <a:gd name="connsiteX191" fmla="*/ 3632445 w 4197891"/>
              <a:gd name="connsiteY191" fmla="*/ 1040423 h 2500764"/>
              <a:gd name="connsiteX192" fmla="*/ 3609828 w 4197891"/>
              <a:gd name="connsiteY192" fmla="*/ 995184 h 2500764"/>
              <a:gd name="connsiteX193" fmla="*/ 3609828 w 4197891"/>
              <a:gd name="connsiteY193" fmla="*/ 972567 h 2500764"/>
              <a:gd name="connsiteX194" fmla="*/ 3609828 w 4197891"/>
              <a:gd name="connsiteY194" fmla="*/ 927333 h 2500764"/>
              <a:gd name="connsiteX195" fmla="*/ 3677679 w 4197891"/>
              <a:gd name="connsiteY195" fmla="*/ 904716 h 2500764"/>
              <a:gd name="connsiteX196" fmla="*/ 3745535 w 4197891"/>
              <a:gd name="connsiteY196" fmla="*/ 859477 h 2500764"/>
              <a:gd name="connsiteX197" fmla="*/ 3768152 w 4197891"/>
              <a:gd name="connsiteY197" fmla="*/ 859477 h 2500764"/>
              <a:gd name="connsiteX198" fmla="*/ 3745535 w 4197891"/>
              <a:gd name="connsiteY198" fmla="*/ 904716 h 2500764"/>
              <a:gd name="connsiteX199" fmla="*/ 3700296 w 4197891"/>
              <a:gd name="connsiteY199" fmla="*/ 904716 h 2500764"/>
              <a:gd name="connsiteX200" fmla="*/ 3768152 w 4197891"/>
              <a:gd name="connsiteY200" fmla="*/ 927333 h 2500764"/>
              <a:gd name="connsiteX201" fmla="*/ 3768152 w 4197891"/>
              <a:gd name="connsiteY201" fmla="*/ 972567 h 2500764"/>
              <a:gd name="connsiteX202" fmla="*/ 3790769 w 4197891"/>
              <a:gd name="connsiteY202" fmla="*/ 972567 h 2500764"/>
              <a:gd name="connsiteX203" fmla="*/ 3768152 w 4197891"/>
              <a:gd name="connsiteY203" fmla="*/ 995184 h 2500764"/>
              <a:gd name="connsiteX204" fmla="*/ 3768152 w 4197891"/>
              <a:gd name="connsiteY204" fmla="*/ 1040423 h 2500764"/>
              <a:gd name="connsiteX205" fmla="*/ 3745535 w 4197891"/>
              <a:gd name="connsiteY205" fmla="*/ 1040423 h 2500764"/>
              <a:gd name="connsiteX206" fmla="*/ 3700296 w 4197891"/>
              <a:gd name="connsiteY206" fmla="*/ 1040423 h 2500764"/>
              <a:gd name="connsiteX207" fmla="*/ 3677679 w 4197891"/>
              <a:gd name="connsiteY207" fmla="*/ 1040423 h 2500764"/>
              <a:gd name="connsiteX208" fmla="*/ 3677679 w 4197891"/>
              <a:gd name="connsiteY208" fmla="*/ 1063040 h 2500764"/>
              <a:gd name="connsiteX209" fmla="*/ 3700296 w 4197891"/>
              <a:gd name="connsiteY209" fmla="*/ 1130891 h 2500764"/>
              <a:gd name="connsiteX210" fmla="*/ 3700296 w 4197891"/>
              <a:gd name="connsiteY210" fmla="*/ 1153508 h 2500764"/>
              <a:gd name="connsiteX211" fmla="*/ 3700296 w 4197891"/>
              <a:gd name="connsiteY211" fmla="*/ 1221364 h 2500764"/>
              <a:gd name="connsiteX212" fmla="*/ 3700296 w 4197891"/>
              <a:gd name="connsiteY212" fmla="*/ 1266598 h 2500764"/>
              <a:gd name="connsiteX213" fmla="*/ 3745535 w 4197891"/>
              <a:gd name="connsiteY213" fmla="*/ 1289215 h 2500764"/>
              <a:gd name="connsiteX214" fmla="*/ 3745535 w 4197891"/>
              <a:gd name="connsiteY214" fmla="*/ 1311832 h 2500764"/>
              <a:gd name="connsiteX215" fmla="*/ 3700296 w 4197891"/>
              <a:gd name="connsiteY215" fmla="*/ 1311832 h 2500764"/>
              <a:gd name="connsiteX216" fmla="*/ 3700296 w 4197891"/>
              <a:gd name="connsiteY216" fmla="*/ 1357071 h 2500764"/>
              <a:gd name="connsiteX217" fmla="*/ 3700296 w 4197891"/>
              <a:gd name="connsiteY217" fmla="*/ 1379688 h 2500764"/>
              <a:gd name="connsiteX218" fmla="*/ 3745535 w 4197891"/>
              <a:gd name="connsiteY218" fmla="*/ 1424922 h 2500764"/>
              <a:gd name="connsiteX219" fmla="*/ 3768152 w 4197891"/>
              <a:gd name="connsiteY219" fmla="*/ 1447539 h 2500764"/>
              <a:gd name="connsiteX220" fmla="*/ 3790769 w 4197891"/>
              <a:gd name="connsiteY220" fmla="*/ 1447539 h 2500764"/>
              <a:gd name="connsiteX221" fmla="*/ 3790769 w 4197891"/>
              <a:gd name="connsiteY221" fmla="*/ 1470161 h 2500764"/>
              <a:gd name="connsiteX222" fmla="*/ 3790769 w 4197891"/>
              <a:gd name="connsiteY222" fmla="*/ 1515395 h 2500764"/>
              <a:gd name="connsiteX223" fmla="*/ 3790769 w 4197891"/>
              <a:gd name="connsiteY223" fmla="*/ 1538012 h 2500764"/>
              <a:gd name="connsiteX224" fmla="*/ 3836003 w 4197891"/>
              <a:gd name="connsiteY224" fmla="*/ 1538012 h 2500764"/>
              <a:gd name="connsiteX225" fmla="*/ 3858625 w 4197891"/>
              <a:gd name="connsiteY225" fmla="*/ 1538012 h 2500764"/>
              <a:gd name="connsiteX226" fmla="*/ 3903859 w 4197891"/>
              <a:gd name="connsiteY226" fmla="*/ 1583247 h 2500764"/>
              <a:gd name="connsiteX227" fmla="*/ 3903859 w 4197891"/>
              <a:gd name="connsiteY227" fmla="*/ 1605868 h 2500764"/>
              <a:gd name="connsiteX228" fmla="*/ 3926476 w 4197891"/>
              <a:gd name="connsiteY228" fmla="*/ 1651102 h 2500764"/>
              <a:gd name="connsiteX229" fmla="*/ 3926476 w 4197891"/>
              <a:gd name="connsiteY229" fmla="*/ 1673720 h 2500764"/>
              <a:gd name="connsiteX230" fmla="*/ 3971710 w 4197891"/>
              <a:gd name="connsiteY230" fmla="*/ 1673720 h 2500764"/>
              <a:gd name="connsiteX231" fmla="*/ 3971710 w 4197891"/>
              <a:gd name="connsiteY231" fmla="*/ 1696337 h 2500764"/>
              <a:gd name="connsiteX232" fmla="*/ 3994327 w 4197891"/>
              <a:gd name="connsiteY232" fmla="*/ 1696337 h 2500764"/>
              <a:gd name="connsiteX233" fmla="*/ 4016949 w 4197891"/>
              <a:gd name="connsiteY233" fmla="*/ 1741571 h 2500764"/>
              <a:gd name="connsiteX234" fmla="*/ 4016949 w 4197891"/>
              <a:gd name="connsiteY234" fmla="*/ 1764193 h 2500764"/>
              <a:gd name="connsiteX235" fmla="*/ 4016949 w 4197891"/>
              <a:gd name="connsiteY235" fmla="*/ 1832044 h 2500764"/>
              <a:gd name="connsiteX236" fmla="*/ 4062183 w 4197891"/>
              <a:gd name="connsiteY236" fmla="*/ 1877278 h 2500764"/>
              <a:gd name="connsiteX237" fmla="*/ 4062183 w 4197891"/>
              <a:gd name="connsiteY237" fmla="*/ 1899900 h 2500764"/>
              <a:gd name="connsiteX238" fmla="*/ 4084800 w 4197891"/>
              <a:gd name="connsiteY238" fmla="*/ 1899900 h 2500764"/>
              <a:gd name="connsiteX239" fmla="*/ 4084800 w 4197891"/>
              <a:gd name="connsiteY239" fmla="*/ 1922517 h 2500764"/>
              <a:gd name="connsiteX240" fmla="*/ 4130039 w 4197891"/>
              <a:gd name="connsiteY240" fmla="*/ 1967751 h 2500764"/>
              <a:gd name="connsiteX241" fmla="*/ 4130039 w 4197891"/>
              <a:gd name="connsiteY241" fmla="*/ 1990368 h 2500764"/>
              <a:gd name="connsiteX242" fmla="*/ 4130039 w 4197891"/>
              <a:gd name="connsiteY242" fmla="*/ 2035607 h 2500764"/>
              <a:gd name="connsiteX243" fmla="*/ 4130039 w 4197891"/>
              <a:gd name="connsiteY243" fmla="*/ 2058224 h 2500764"/>
              <a:gd name="connsiteX244" fmla="*/ 4130039 w 4197891"/>
              <a:gd name="connsiteY244" fmla="*/ 2103458 h 2500764"/>
              <a:gd name="connsiteX245" fmla="*/ 4152656 w 4197891"/>
              <a:gd name="connsiteY245" fmla="*/ 2126075 h 2500764"/>
              <a:gd name="connsiteX246" fmla="*/ 4152656 w 4197891"/>
              <a:gd name="connsiteY246" fmla="*/ 2148692 h 2500764"/>
              <a:gd name="connsiteX247" fmla="*/ 4197891 w 4197891"/>
              <a:gd name="connsiteY247" fmla="*/ 2193931 h 2500764"/>
              <a:gd name="connsiteX248" fmla="*/ 4197891 w 4197891"/>
              <a:gd name="connsiteY248" fmla="*/ 2216548 h 2500764"/>
              <a:gd name="connsiteX249" fmla="*/ 4197891 w 4197891"/>
              <a:gd name="connsiteY249" fmla="*/ 2284399 h 2500764"/>
              <a:gd name="connsiteX250" fmla="*/ 4197891 w 4197891"/>
              <a:gd name="connsiteY250" fmla="*/ 2329638 h 2500764"/>
              <a:gd name="connsiteX251" fmla="*/ 4197891 w 4197891"/>
              <a:gd name="connsiteY251" fmla="*/ 2352255 h 2500764"/>
              <a:gd name="connsiteX252" fmla="*/ 4197891 w 4197891"/>
              <a:gd name="connsiteY252" fmla="*/ 2374872 h 2500764"/>
              <a:gd name="connsiteX253" fmla="*/ 4197891 w 4197891"/>
              <a:gd name="connsiteY253" fmla="*/ 2420106 h 2500764"/>
              <a:gd name="connsiteX254" fmla="*/ 4197891 w 4197891"/>
              <a:gd name="connsiteY254" fmla="*/ 2442723 h 2500764"/>
              <a:gd name="connsiteX255" fmla="*/ 4197891 w 4197891"/>
              <a:gd name="connsiteY255" fmla="*/ 2487962 h 2500764"/>
              <a:gd name="connsiteX256" fmla="*/ 4197891 w 4197891"/>
              <a:gd name="connsiteY256" fmla="*/ 2500764 h 2500764"/>
              <a:gd name="connsiteX257" fmla="*/ 0 w 4197891"/>
              <a:gd name="connsiteY257" fmla="*/ 2500764 h 2500764"/>
              <a:gd name="connsiteX258" fmla="*/ 0 w 4197891"/>
              <a:gd name="connsiteY258" fmla="*/ 1896889 h 2500764"/>
              <a:gd name="connsiteX259" fmla="*/ 58821 w 4197891"/>
              <a:gd name="connsiteY259" fmla="*/ 1877278 h 2500764"/>
              <a:gd name="connsiteX260" fmla="*/ 126677 w 4197891"/>
              <a:gd name="connsiteY260" fmla="*/ 1832044 h 2500764"/>
              <a:gd name="connsiteX261" fmla="*/ 217150 w 4197891"/>
              <a:gd name="connsiteY261" fmla="*/ 1809427 h 2500764"/>
              <a:gd name="connsiteX262" fmla="*/ 285001 w 4197891"/>
              <a:gd name="connsiteY262" fmla="*/ 1764193 h 2500764"/>
              <a:gd name="connsiteX263" fmla="*/ 375474 w 4197891"/>
              <a:gd name="connsiteY263" fmla="*/ 1741571 h 2500764"/>
              <a:gd name="connsiteX264" fmla="*/ 488564 w 4197891"/>
              <a:gd name="connsiteY264" fmla="*/ 1696337 h 2500764"/>
              <a:gd name="connsiteX265" fmla="*/ 556415 w 4197891"/>
              <a:gd name="connsiteY265" fmla="*/ 1673720 h 2500764"/>
              <a:gd name="connsiteX266" fmla="*/ 737357 w 4197891"/>
              <a:gd name="connsiteY266" fmla="*/ 1651102 h 2500764"/>
              <a:gd name="connsiteX267" fmla="*/ 940920 w 4197891"/>
              <a:gd name="connsiteY267" fmla="*/ 1651102 h 2500764"/>
              <a:gd name="connsiteX268" fmla="*/ 940920 w 4197891"/>
              <a:gd name="connsiteY268" fmla="*/ 1605868 h 2500764"/>
              <a:gd name="connsiteX269" fmla="*/ 1008771 w 4197891"/>
              <a:gd name="connsiteY269" fmla="*/ 1605868 h 2500764"/>
              <a:gd name="connsiteX270" fmla="*/ 1031393 w 4197891"/>
              <a:gd name="connsiteY270" fmla="*/ 1605868 h 2500764"/>
              <a:gd name="connsiteX271" fmla="*/ 1054010 w 4197891"/>
              <a:gd name="connsiteY271" fmla="*/ 1605868 h 2500764"/>
              <a:gd name="connsiteX272" fmla="*/ 1054010 w 4197891"/>
              <a:gd name="connsiteY272" fmla="*/ 1583247 h 2500764"/>
              <a:gd name="connsiteX273" fmla="*/ 1099244 w 4197891"/>
              <a:gd name="connsiteY273" fmla="*/ 1605868 h 2500764"/>
              <a:gd name="connsiteX274" fmla="*/ 1099244 w 4197891"/>
              <a:gd name="connsiteY274" fmla="*/ 1583247 h 2500764"/>
              <a:gd name="connsiteX275" fmla="*/ 1054010 w 4197891"/>
              <a:gd name="connsiteY275" fmla="*/ 1538012 h 2500764"/>
              <a:gd name="connsiteX276" fmla="*/ 1031393 w 4197891"/>
              <a:gd name="connsiteY276" fmla="*/ 1515395 h 2500764"/>
              <a:gd name="connsiteX277" fmla="*/ 1008771 w 4197891"/>
              <a:gd name="connsiteY277" fmla="*/ 1515395 h 2500764"/>
              <a:gd name="connsiteX278" fmla="*/ 963537 w 4197891"/>
              <a:gd name="connsiteY278" fmla="*/ 1538012 h 2500764"/>
              <a:gd name="connsiteX279" fmla="*/ 963537 w 4197891"/>
              <a:gd name="connsiteY279" fmla="*/ 1515395 h 2500764"/>
              <a:gd name="connsiteX280" fmla="*/ 963537 w 4197891"/>
              <a:gd name="connsiteY280" fmla="*/ 1470161 h 2500764"/>
              <a:gd name="connsiteX281" fmla="*/ 940920 w 4197891"/>
              <a:gd name="connsiteY281" fmla="*/ 1470161 h 2500764"/>
              <a:gd name="connsiteX282" fmla="*/ 895685 w 4197891"/>
              <a:gd name="connsiteY282" fmla="*/ 1470161 h 2500764"/>
              <a:gd name="connsiteX283" fmla="*/ 873064 w 4197891"/>
              <a:gd name="connsiteY283" fmla="*/ 1470161 h 2500764"/>
              <a:gd name="connsiteX284" fmla="*/ 827830 w 4197891"/>
              <a:gd name="connsiteY284" fmla="*/ 1470161 h 2500764"/>
              <a:gd name="connsiteX285" fmla="*/ 827830 w 4197891"/>
              <a:gd name="connsiteY285" fmla="*/ 1447539 h 2500764"/>
              <a:gd name="connsiteX286" fmla="*/ 805213 w 4197891"/>
              <a:gd name="connsiteY286" fmla="*/ 1447539 h 2500764"/>
              <a:gd name="connsiteX287" fmla="*/ 782596 w 4197891"/>
              <a:gd name="connsiteY287" fmla="*/ 1447539 h 2500764"/>
              <a:gd name="connsiteX288" fmla="*/ 737357 w 4197891"/>
              <a:gd name="connsiteY288" fmla="*/ 1470161 h 2500764"/>
              <a:gd name="connsiteX289" fmla="*/ 714740 w 4197891"/>
              <a:gd name="connsiteY289" fmla="*/ 1470161 h 2500764"/>
              <a:gd name="connsiteX290" fmla="*/ 714740 w 4197891"/>
              <a:gd name="connsiteY290" fmla="*/ 1447539 h 2500764"/>
              <a:gd name="connsiteX291" fmla="*/ 669505 w 4197891"/>
              <a:gd name="connsiteY291" fmla="*/ 1447539 h 2500764"/>
              <a:gd name="connsiteX292" fmla="*/ 646888 w 4197891"/>
              <a:gd name="connsiteY292" fmla="*/ 1447539 h 2500764"/>
              <a:gd name="connsiteX293" fmla="*/ 601649 w 4197891"/>
              <a:gd name="connsiteY293" fmla="*/ 1447539 h 2500764"/>
              <a:gd name="connsiteX294" fmla="*/ 556415 w 4197891"/>
              <a:gd name="connsiteY294" fmla="*/ 1424922 h 2500764"/>
              <a:gd name="connsiteX295" fmla="*/ 556415 w 4197891"/>
              <a:gd name="connsiteY295" fmla="*/ 1447539 h 2500764"/>
              <a:gd name="connsiteX296" fmla="*/ 511181 w 4197891"/>
              <a:gd name="connsiteY296" fmla="*/ 1447539 h 2500764"/>
              <a:gd name="connsiteX297" fmla="*/ 511181 w 4197891"/>
              <a:gd name="connsiteY297" fmla="*/ 1424922 h 2500764"/>
              <a:gd name="connsiteX298" fmla="*/ 488564 w 4197891"/>
              <a:gd name="connsiteY298" fmla="*/ 1379688 h 2500764"/>
              <a:gd name="connsiteX299" fmla="*/ 488564 w 4197891"/>
              <a:gd name="connsiteY299" fmla="*/ 1424922 h 2500764"/>
              <a:gd name="connsiteX300" fmla="*/ 488564 w 4197891"/>
              <a:gd name="connsiteY300" fmla="*/ 1447539 h 2500764"/>
              <a:gd name="connsiteX301" fmla="*/ 443325 w 4197891"/>
              <a:gd name="connsiteY301" fmla="*/ 1424922 h 2500764"/>
              <a:gd name="connsiteX302" fmla="*/ 443325 w 4197891"/>
              <a:gd name="connsiteY302" fmla="*/ 1379688 h 2500764"/>
              <a:gd name="connsiteX303" fmla="*/ 420708 w 4197891"/>
              <a:gd name="connsiteY303" fmla="*/ 1379688 h 2500764"/>
              <a:gd name="connsiteX304" fmla="*/ 375474 w 4197891"/>
              <a:gd name="connsiteY304" fmla="*/ 1379688 h 2500764"/>
              <a:gd name="connsiteX305" fmla="*/ 375474 w 4197891"/>
              <a:gd name="connsiteY305" fmla="*/ 1424922 h 2500764"/>
              <a:gd name="connsiteX306" fmla="*/ 352857 w 4197891"/>
              <a:gd name="connsiteY306" fmla="*/ 1379688 h 2500764"/>
              <a:gd name="connsiteX307" fmla="*/ 330235 w 4197891"/>
              <a:gd name="connsiteY307" fmla="*/ 1379688 h 2500764"/>
              <a:gd name="connsiteX308" fmla="*/ 330235 w 4197891"/>
              <a:gd name="connsiteY308" fmla="*/ 1357071 h 2500764"/>
              <a:gd name="connsiteX309" fmla="*/ 285001 w 4197891"/>
              <a:gd name="connsiteY309" fmla="*/ 1357071 h 2500764"/>
              <a:gd name="connsiteX310" fmla="*/ 262384 w 4197891"/>
              <a:gd name="connsiteY310" fmla="*/ 1357071 h 2500764"/>
              <a:gd name="connsiteX311" fmla="*/ 262384 w 4197891"/>
              <a:gd name="connsiteY311" fmla="*/ 1311832 h 2500764"/>
              <a:gd name="connsiteX312" fmla="*/ 285001 w 4197891"/>
              <a:gd name="connsiteY312" fmla="*/ 1311832 h 2500764"/>
              <a:gd name="connsiteX313" fmla="*/ 330235 w 4197891"/>
              <a:gd name="connsiteY313" fmla="*/ 1311832 h 2500764"/>
              <a:gd name="connsiteX314" fmla="*/ 352857 w 4197891"/>
              <a:gd name="connsiteY314" fmla="*/ 1311832 h 2500764"/>
              <a:gd name="connsiteX315" fmla="*/ 375474 w 4197891"/>
              <a:gd name="connsiteY315" fmla="*/ 1311832 h 2500764"/>
              <a:gd name="connsiteX316" fmla="*/ 420708 w 4197891"/>
              <a:gd name="connsiteY316" fmla="*/ 1311832 h 2500764"/>
              <a:gd name="connsiteX317" fmla="*/ 443325 w 4197891"/>
              <a:gd name="connsiteY317" fmla="*/ 1357071 h 2500764"/>
              <a:gd name="connsiteX318" fmla="*/ 488564 w 4197891"/>
              <a:gd name="connsiteY318" fmla="*/ 1357071 h 2500764"/>
              <a:gd name="connsiteX319" fmla="*/ 511181 w 4197891"/>
              <a:gd name="connsiteY319" fmla="*/ 1357071 h 2500764"/>
              <a:gd name="connsiteX320" fmla="*/ 556415 w 4197891"/>
              <a:gd name="connsiteY320" fmla="*/ 1357071 h 2500764"/>
              <a:gd name="connsiteX321" fmla="*/ 579032 w 4197891"/>
              <a:gd name="connsiteY321" fmla="*/ 1379688 h 2500764"/>
              <a:gd name="connsiteX322" fmla="*/ 601649 w 4197891"/>
              <a:gd name="connsiteY322" fmla="*/ 1379688 h 2500764"/>
              <a:gd name="connsiteX323" fmla="*/ 646888 w 4197891"/>
              <a:gd name="connsiteY323" fmla="*/ 1379688 h 2500764"/>
              <a:gd name="connsiteX324" fmla="*/ 669505 w 4197891"/>
              <a:gd name="connsiteY324" fmla="*/ 1379688 h 2500764"/>
              <a:gd name="connsiteX325" fmla="*/ 714740 w 4197891"/>
              <a:gd name="connsiteY325" fmla="*/ 1379688 h 2500764"/>
              <a:gd name="connsiteX326" fmla="*/ 714740 w 4197891"/>
              <a:gd name="connsiteY326" fmla="*/ 1357071 h 2500764"/>
              <a:gd name="connsiteX327" fmla="*/ 669505 w 4197891"/>
              <a:gd name="connsiteY327" fmla="*/ 1357071 h 2500764"/>
              <a:gd name="connsiteX328" fmla="*/ 646888 w 4197891"/>
              <a:gd name="connsiteY328" fmla="*/ 1311832 h 2500764"/>
              <a:gd name="connsiteX329" fmla="*/ 601649 w 4197891"/>
              <a:gd name="connsiteY329" fmla="*/ 1311832 h 2500764"/>
              <a:gd name="connsiteX330" fmla="*/ 556415 w 4197891"/>
              <a:gd name="connsiteY330" fmla="*/ 1289215 h 2500764"/>
              <a:gd name="connsiteX331" fmla="*/ 488564 w 4197891"/>
              <a:gd name="connsiteY331" fmla="*/ 1266598 h 2500764"/>
              <a:gd name="connsiteX332" fmla="*/ 330235 w 4197891"/>
              <a:gd name="connsiteY332" fmla="*/ 1221364 h 2500764"/>
              <a:gd name="connsiteX333" fmla="*/ 285001 w 4197891"/>
              <a:gd name="connsiteY333" fmla="*/ 1221364 h 2500764"/>
              <a:gd name="connsiteX334" fmla="*/ 217150 w 4197891"/>
              <a:gd name="connsiteY334" fmla="*/ 1198747 h 2500764"/>
              <a:gd name="connsiteX335" fmla="*/ 171911 w 4197891"/>
              <a:gd name="connsiteY335" fmla="*/ 1198747 h 2500764"/>
              <a:gd name="connsiteX336" fmla="*/ 171911 w 4197891"/>
              <a:gd name="connsiteY336" fmla="*/ 1153508 h 2500764"/>
              <a:gd name="connsiteX337" fmla="*/ 126677 w 4197891"/>
              <a:gd name="connsiteY337" fmla="*/ 1153508 h 2500764"/>
              <a:gd name="connsiteX338" fmla="*/ 58821 w 4197891"/>
              <a:gd name="connsiteY338" fmla="*/ 1130891 h 2500764"/>
              <a:gd name="connsiteX339" fmla="*/ 36204 w 4197891"/>
              <a:gd name="connsiteY339" fmla="*/ 1130891 h 2500764"/>
              <a:gd name="connsiteX340" fmla="*/ 0 w 4197891"/>
              <a:gd name="connsiteY340" fmla="*/ 1094688 h 2500764"/>
              <a:gd name="connsiteX341" fmla="*/ 0 w 4197891"/>
              <a:gd name="connsiteY341" fmla="*/ 1063040 h 2500764"/>
              <a:gd name="connsiteX342" fmla="*/ 36204 w 4197891"/>
              <a:gd name="connsiteY342" fmla="*/ 1063040 h 2500764"/>
              <a:gd name="connsiteX343" fmla="*/ 58821 w 4197891"/>
              <a:gd name="connsiteY343" fmla="*/ 1085657 h 2500764"/>
              <a:gd name="connsiteX344" fmla="*/ 126677 w 4197891"/>
              <a:gd name="connsiteY344" fmla="*/ 1085657 h 2500764"/>
              <a:gd name="connsiteX345" fmla="*/ 194528 w 4197891"/>
              <a:gd name="connsiteY345" fmla="*/ 1130891 h 2500764"/>
              <a:gd name="connsiteX346" fmla="*/ 217150 w 4197891"/>
              <a:gd name="connsiteY346" fmla="*/ 1130891 h 2500764"/>
              <a:gd name="connsiteX347" fmla="*/ 262384 w 4197891"/>
              <a:gd name="connsiteY347" fmla="*/ 1130891 h 2500764"/>
              <a:gd name="connsiteX348" fmla="*/ 285001 w 4197891"/>
              <a:gd name="connsiteY348" fmla="*/ 1153508 h 2500764"/>
              <a:gd name="connsiteX349" fmla="*/ 330235 w 4197891"/>
              <a:gd name="connsiteY349" fmla="*/ 1153508 h 2500764"/>
              <a:gd name="connsiteX350" fmla="*/ 352857 w 4197891"/>
              <a:gd name="connsiteY350" fmla="*/ 1153508 h 2500764"/>
              <a:gd name="connsiteX351" fmla="*/ 375474 w 4197891"/>
              <a:gd name="connsiteY351" fmla="*/ 1153508 h 2500764"/>
              <a:gd name="connsiteX352" fmla="*/ 375474 w 4197891"/>
              <a:gd name="connsiteY352" fmla="*/ 1198747 h 2500764"/>
              <a:gd name="connsiteX353" fmla="*/ 420708 w 4197891"/>
              <a:gd name="connsiteY353" fmla="*/ 1198747 h 2500764"/>
              <a:gd name="connsiteX354" fmla="*/ 443325 w 4197891"/>
              <a:gd name="connsiteY354" fmla="*/ 1198747 h 2500764"/>
              <a:gd name="connsiteX355" fmla="*/ 488564 w 4197891"/>
              <a:gd name="connsiteY355" fmla="*/ 1198747 h 2500764"/>
              <a:gd name="connsiteX356" fmla="*/ 511181 w 4197891"/>
              <a:gd name="connsiteY356" fmla="*/ 1198747 h 2500764"/>
              <a:gd name="connsiteX357" fmla="*/ 556415 w 4197891"/>
              <a:gd name="connsiteY357" fmla="*/ 1198747 h 2500764"/>
              <a:gd name="connsiteX358" fmla="*/ 556415 w 4197891"/>
              <a:gd name="connsiteY358" fmla="*/ 1221364 h 2500764"/>
              <a:gd name="connsiteX359" fmla="*/ 579032 w 4197891"/>
              <a:gd name="connsiteY359" fmla="*/ 1221364 h 2500764"/>
              <a:gd name="connsiteX360" fmla="*/ 579032 w 4197891"/>
              <a:gd name="connsiteY360" fmla="*/ 1198747 h 2500764"/>
              <a:gd name="connsiteX361" fmla="*/ 601649 w 4197891"/>
              <a:gd name="connsiteY361" fmla="*/ 1198747 h 2500764"/>
              <a:gd name="connsiteX362" fmla="*/ 646888 w 4197891"/>
              <a:gd name="connsiteY362" fmla="*/ 1221364 h 2500764"/>
              <a:gd name="connsiteX363" fmla="*/ 669505 w 4197891"/>
              <a:gd name="connsiteY363" fmla="*/ 1266598 h 2500764"/>
              <a:gd name="connsiteX364" fmla="*/ 714740 w 4197891"/>
              <a:gd name="connsiteY364" fmla="*/ 1266598 h 2500764"/>
              <a:gd name="connsiteX365" fmla="*/ 714740 w 4197891"/>
              <a:gd name="connsiteY365" fmla="*/ 1221364 h 2500764"/>
              <a:gd name="connsiteX366" fmla="*/ 669505 w 4197891"/>
              <a:gd name="connsiteY366" fmla="*/ 1198747 h 2500764"/>
              <a:gd name="connsiteX367" fmla="*/ 646888 w 4197891"/>
              <a:gd name="connsiteY367" fmla="*/ 1198747 h 2500764"/>
              <a:gd name="connsiteX368" fmla="*/ 601649 w 4197891"/>
              <a:gd name="connsiteY368" fmla="*/ 1198747 h 2500764"/>
              <a:gd name="connsiteX369" fmla="*/ 601649 w 4197891"/>
              <a:gd name="connsiteY369" fmla="*/ 1153508 h 2500764"/>
              <a:gd name="connsiteX370" fmla="*/ 579032 w 4197891"/>
              <a:gd name="connsiteY370" fmla="*/ 1130891 h 2500764"/>
              <a:gd name="connsiteX371" fmla="*/ 579032 w 4197891"/>
              <a:gd name="connsiteY371" fmla="*/ 1153508 h 2500764"/>
              <a:gd name="connsiteX372" fmla="*/ 556415 w 4197891"/>
              <a:gd name="connsiteY372" fmla="*/ 1153508 h 2500764"/>
              <a:gd name="connsiteX373" fmla="*/ 511181 w 4197891"/>
              <a:gd name="connsiteY373" fmla="*/ 1130891 h 2500764"/>
              <a:gd name="connsiteX374" fmla="*/ 488564 w 4197891"/>
              <a:gd name="connsiteY374" fmla="*/ 1085657 h 2500764"/>
              <a:gd name="connsiteX375" fmla="*/ 443325 w 4197891"/>
              <a:gd name="connsiteY375" fmla="*/ 1085657 h 2500764"/>
              <a:gd name="connsiteX376" fmla="*/ 443325 w 4197891"/>
              <a:gd name="connsiteY376" fmla="*/ 1063040 h 2500764"/>
              <a:gd name="connsiteX377" fmla="*/ 420708 w 4197891"/>
              <a:gd name="connsiteY377" fmla="*/ 1063040 h 2500764"/>
              <a:gd name="connsiteX378" fmla="*/ 375474 w 4197891"/>
              <a:gd name="connsiteY378" fmla="*/ 1040423 h 2500764"/>
              <a:gd name="connsiteX379" fmla="*/ 352857 w 4197891"/>
              <a:gd name="connsiteY379" fmla="*/ 1040423 h 2500764"/>
              <a:gd name="connsiteX380" fmla="*/ 330235 w 4197891"/>
              <a:gd name="connsiteY380" fmla="*/ 1040423 h 2500764"/>
              <a:gd name="connsiteX381" fmla="*/ 285001 w 4197891"/>
              <a:gd name="connsiteY381" fmla="*/ 1040423 h 2500764"/>
              <a:gd name="connsiteX382" fmla="*/ 262384 w 4197891"/>
              <a:gd name="connsiteY382" fmla="*/ 995184 h 2500764"/>
              <a:gd name="connsiteX383" fmla="*/ 217150 w 4197891"/>
              <a:gd name="connsiteY383" fmla="*/ 1040423 h 2500764"/>
              <a:gd name="connsiteX384" fmla="*/ 194528 w 4197891"/>
              <a:gd name="connsiteY384" fmla="*/ 995184 h 2500764"/>
              <a:gd name="connsiteX385" fmla="*/ 171911 w 4197891"/>
              <a:gd name="connsiteY385" fmla="*/ 972567 h 2500764"/>
              <a:gd name="connsiteX386" fmla="*/ 126677 w 4197891"/>
              <a:gd name="connsiteY386" fmla="*/ 972567 h 2500764"/>
              <a:gd name="connsiteX387" fmla="*/ 104060 w 4197891"/>
              <a:gd name="connsiteY387" fmla="*/ 972567 h 2500764"/>
              <a:gd name="connsiteX388" fmla="*/ 58821 w 4197891"/>
              <a:gd name="connsiteY388" fmla="*/ 972567 h 2500764"/>
              <a:gd name="connsiteX389" fmla="*/ 36204 w 4197891"/>
              <a:gd name="connsiteY389" fmla="*/ 972567 h 2500764"/>
              <a:gd name="connsiteX390" fmla="*/ 36204 w 4197891"/>
              <a:gd name="connsiteY390" fmla="*/ 927333 h 2500764"/>
              <a:gd name="connsiteX391" fmla="*/ 0 w 4197891"/>
              <a:gd name="connsiteY391" fmla="*/ 915265 h 2500764"/>
              <a:gd name="connsiteX392" fmla="*/ 0 w 4197891"/>
              <a:gd name="connsiteY392" fmla="*/ 895685 h 2500764"/>
              <a:gd name="connsiteX393" fmla="*/ 36204 w 4197891"/>
              <a:gd name="connsiteY393" fmla="*/ 859477 h 2500764"/>
              <a:gd name="connsiteX394" fmla="*/ 58821 w 4197891"/>
              <a:gd name="connsiteY394" fmla="*/ 859477 h 2500764"/>
              <a:gd name="connsiteX395" fmla="*/ 36204 w 4197891"/>
              <a:gd name="connsiteY395" fmla="*/ 836860 h 2500764"/>
              <a:gd name="connsiteX396" fmla="*/ 0 w 4197891"/>
              <a:gd name="connsiteY396" fmla="*/ 836860 h 2500764"/>
              <a:gd name="connsiteX397" fmla="*/ 0 w 4197891"/>
              <a:gd name="connsiteY397" fmla="*/ 588063 h 2500764"/>
              <a:gd name="connsiteX398" fmla="*/ 36204 w 4197891"/>
              <a:gd name="connsiteY398" fmla="*/ 588063 h 2500764"/>
              <a:gd name="connsiteX399" fmla="*/ 58821 w 4197891"/>
              <a:gd name="connsiteY399" fmla="*/ 588063 h 2500764"/>
              <a:gd name="connsiteX400" fmla="*/ 104060 w 4197891"/>
              <a:gd name="connsiteY400" fmla="*/ 610680 h 2500764"/>
              <a:gd name="connsiteX401" fmla="*/ 126677 w 4197891"/>
              <a:gd name="connsiteY401" fmla="*/ 610680 h 2500764"/>
              <a:gd name="connsiteX402" fmla="*/ 171911 w 4197891"/>
              <a:gd name="connsiteY402" fmla="*/ 610680 h 2500764"/>
              <a:gd name="connsiteX403" fmla="*/ 194528 w 4197891"/>
              <a:gd name="connsiteY403" fmla="*/ 610680 h 2500764"/>
              <a:gd name="connsiteX404" fmla="*/ 217150 w 4197891"/>
              <a:gd name="connsiteY404" fmla="*/ 610680 h 2500764"/>
              <a:gd name="connsiteX405" fmla="*/ 217150 w 4197891"/>
              <a:gd name="connsiteY405" fmla="*/ 633302 h 2500764"/>
              <a:gd name="connsiteX406" fmla="*/ 262384 w 4197891"/>
              <a:gd name="connsiteY406" fmla="*/ 633302 h 2500764"/>
              <a:gd name="connsiteX407" fmla="*/ 285001 w 4197891"/>
              <a:gd name="connsiteY407" fmla="*/ 633302 h 2500764"/>
              <a:gd name="connsiteX408" fmla="*/ 330235 w 4197891"/>
              <a:gd name="connsiteY408" fmla="*/ 633302 h 2500764"/>
              <a:gd name="connsiteX409" fmla="*/ 352857 w 4197891"/>
              <a:gd name="connsiteY409" fmla="*/ 633302 h 2500764"/>
              <a:gd name="connsiteX410" fmla="*/ 375474 w 4197891"/>
              <a:gd name="connsiteY410" fmla="*/ 633302 h 2500764"/>
              <a:gd name="connsiteX411" fmla="*/ 420708 w 4197891"/>
              <a:gd name="connsiteY411" fmla="*/ 633302 h 2500764"/>
              <a:gd name="connsiteX412" fmla="*/ 443325 w 4197891"/>
              <a:gd name="connsiteY412" fmla="*/ 633302 h 2500764"/>
              <a:gd name="connsiteX413" fmla="*/ 443325 w 4197891"/>
              <a:gd name="connsiteY413" fmla="*/ 678536 h 2500764"/>
              <a:gd name="connsiteX414" fmla="*/ 488564 w 4197891"/>
              <a:gd name="connsiteY414" fmla="*/ 678536 h 2500764"/>
              <a:gd name="connsiteX415" fmla="*/ 511181 w 4197891"/>
              <a:gd name="connsiteY415" fmla="*/ 678536 h 2500764"/>
              <a:gd name="connsiteX416" fmla="*/ 556415 w 4197891"/>
              <a:gd name="connsiteY416" fmla="*/ 678536 h 2500764"/>
              <a:gd name="connsiteX417" fmla="*/ 579032 w 4197891"/>
              <a:gd name="connsiteY417" fmla="*/ 678536 h 2500764"/>
              <a:gd name="connsiteX418" fmla="*/ 556415 w 4197891"/>
              <a:gd name="connsiteY418" fmla="*/ 633302 h 2500764"/>
              <a:gd name="connsiteX419" fmla="*/ 511181 w 4197891"/>
              <a:gd name="connsiteY419" fmla="*/ 633302 h 2500764"/>
              <a:gd name="connsiteX420" fmla="*/ 511181 w 4197891"/>
              <a:gd name="connsiteY420" fmla="*/ 610680 h 2500764"/>
              <a:gd name="connsiteX421" fmla="*/ 488564 w 4197891"/>
              <a:gd name="connsiteY421" fmla="*/ 610680 h 2500764"/>
              <a:gd name="connsiteX422" fmla="*/ 443325 w 4197891"/>
              <a:gd name="connsiteY422" fmla="*/ 610680 h 2500764"/>
              <a:gd name="connsiteX423" fmla="*/ 420708 w 4197891"/>
              <a:gd name="connsiteY423" fmla="*/ 610680 h 2500764"/>
              <a:gd name="connsiteX424" fmla="*/ 375474 w 4197891"/>
              <a:gd name="connsiteY424" fmla="*/ 610680 h 2500764"/>
              <a:gd name="connsiteX425" fmla="*/ 330235 w 4197891"/>
              <a:gd name="connsiteY425" fmla="*/ 610680 h 2500764"/>
              <a:gd name="connsiteX426" fmla="*/ 285001 w 4197891"/>
              <a:gd name="connsiteY426" fmla="*/ 588063 h 2500764"/>
              <a:gd name="connsiteX427" fmla="*/ 262384 w 4197891"/>
              <a:gd name="connsiteY427" fmla="*/ 588063 h 2500764"/>
              <a:gd name="connsiteX428" fmla="*/ 217150 w 4197891"/>
              <a:gd name="connsiteY428" fmla="*/ 588063 h 2500764"/>
              <a:gd name="connsiteX429" fmla="*/ 194528 w 4197891"/>
              <a:gd name="connsiteY429" fmla="*/ 588063 h 2500764"/>
              <a:gd name="connsiteX430" fmla="*/ 171911 w 4197891"/>
              <a:gd name="connsiteY430" fmla="*/ 588063 h 2500764"/>
              <a:gd name="connsiteX431" fmla="*/ 171911 w 4197891"/>
              <a:gd name="connsiteY431" fmla="*/ 542829 h 2500764"/>
              <a:gd name="connsiteX432" fmla="*/ 126677 w 4197891"/>
              <a:gd name="connsiteY432" fmla="*/ 542829 h 2500764"/>
              <a:gd name="connsiteX433" fmla="*/ 58821 w 4197891"/>
              <a:gd name="connsiteY433" fmla="*/ 542829 h 2500764"/>
              <a:gd name="connsiteX434" fmla="*/ 36204 w 4197891"/>
              <a:gd name="connsiteY434" fmla="*/ 520212 h 2500764"/>
              <a:gd name="connsiteX435" fmla="*/ 36204 w 4197891"/>
              <a:gd name="connsiteY435" fmla="*/ 542829 h 2500764"/>
              <a:gd name="connsiteX436" fmla="*/ 0 w 4197891"/>
              <a:gd name="connsiteY436" fmla="*/ 542829 h 2500764"/>
              <a:gd name="connsiteX437" fmla="*/ 0 w 4197891"/>
              <a:gd name="connsiteY437" fmla="*/ 474977 h 2500764"/>
              <a:gd name="connsiteX438" fmla="*/ 58821 w 4197891"/>
              <a:gd name="connsiteY438" fmla="*/ 474977 h 2500764"/>
              <a:gd name="connsiteX439" fmla="*/ 104060 w 4197891"/>
              <a:gd name="connsiteY439" fmla="*/ 520212 h 2500764"/>
              <a:gd name="connsiteX440" fmla="*/ 217150 w 4197891"/>
              <a:gd name="connsiteY440" fmla="*/ 542829 h 2500764"/>
              <a:gd name="connsiteX441" fmla="*/ 285001 w 4197891"/>
              <a:gd name="connsiteY441" fmla="*/ 542829 h 2500764"/>
              <a:gd name="connsiteX442" fmla="*/ 352857 w 4197891"/>
              <a:gd name="connsiteY442" fmla="*/ 542829 h 2500764"/>
              <a:gd name="connsiteX443" fmla="*/ 375474 w 4197891"/>
              <a:gd name="connsiteY443" fmla="*/ 588063 h 2500764"/>
              <a:gd name="connsiteX444" fmla="*/ 420708 w 4197891"/>
              <a:gd name="connsiteY444" fmla="*/ 588063 h 2500764"/>
              <a:gd name="connsiteX445" fmla="*/ 443325 w 4197891"/>
              <a:gd name="connsiteY445" fmla="*/ 588063 h 2500764"/>
              <a:gd name="connsiteX446" fmla="*/ 511181 w 4197891"/>
              <a:gd name="connsiteY446" fmla="*/ 588063 h 2500764"/>
              <a:gd name="connsiteX447" fmla="*/ 556415 w 4197891"/>
              <a:gd name="connsiteY447" fmla="*/ 588063 h 2500764"/>
              <a:gd name="connsiteX448" fmla="*/ 579032 w 4197891"/>
              <a:gd name="connsiteY448" fmla="*/ 610680 h 2500764"/>
              <a:gd name="connsiteX449" fmla="*/ 601649 w 4197891"/>
              <a:gd name="connsiteY449" fmla="*/ 588063 h 2500764"/>
              <a:gd name="connsiteX450" fmla="*/ 646888 w 4197891"/>
              <a:gd name="connsiteY450" fmla="*/ 588063 h 2500764"/>
              <a:gd name="connsiteX451" fmla="*/ 646888 w 4197891"/>
              <a:gd name="connsiteY451" fmla="*/ 610680 h 2500764"/>
              <a:gd name="connsiteX452" fmla="*/ 669505 w 4197891"/>
              <a:gd name="connsiteY452" fmla="*/ 610680 h 2500764"/>
              <a:gd name="connsiteX453" fmla="*/ 646888 w 4197891"/>
              <a:gd name="connsiteY453" fmla="*/ 588063 h 2500764"/>
              <a:gd name="connsiteX454" fmla="*/ 669505 w 4197891"/>
              <a:gd name="connsiteY454" fmla="*/ 588063 h 2500764"/>
              <a:gd name="connsiteX455" fmla="*/ 714740 w 4197891"/>
              <a:gd name="connsiteY455" fmla="*/ 588063 h 2500764"/>
              <a:gd name="connsiteX456" fmla="*/ 737357 w 4197891"/>
              <a:gd name="connsiteY456" fmla="*/ 610680 h 2500764"/>
              <a:gd name="connsiteX457" fmla="*/ 782596 w 4197891"/>
              <a:gd name="connsiteY457" fmla="*/ 588063 h 2500764"/>
              <a:gd name="connsiteX458" fmla="*/ 737357 w 4197891"/>
              <a:gd name="connsiteY458" fmla="*/ 588063 h 2500764"/>
              <a:gd name="connsiteX459" fmla="*/ 737357 w 4197891"/>
              <a:gd name="connsiteY459" fmla="*/ 542829 h 2500764"/>
              <a:gd name="connsiteX460" fmla="*/ 714740 w 4197891"/>
              <a:gd name="connsiteY460" fmla="*/ 542829 h 2500764"/>
              <a:gd name="connsiteX461" fmla="*/ 669505 w 4197891"/>
              <a:gd name="connsiteY461" fmla="*/ 542829 h 2500764"/>
              <a:gd name="connsiteX462" fmla="*/ 601649 w 4197891"/>
              <a:gd name="connsiteY462" fmla="*/ 542829 h 2500764"/>
              <a:gd name="connsiteX463" fmla="*/ 601649 w 4197891"/>
              <a:gd name="connsiteY463" fmla="*/ 520212 h 2500764"/>
              <a:gd name="connsiteX464" fmla="*/ 646888 w 4197891"/>
              <a:gd name="connsiteY464" fmla="*/ 520212 h 2500764"/>
              <a:gd name="connsiteX465" fmla="*/ 669505 w 4197891"/>
              <a:gd name="connsiteY465" fmla="*/ 520212 h 2500764"/>
              <a:gd name="connsiteX466" fmla="*/ 714740 w 4197891"/>
              <a:gd name="connsiteY466" fmla="*/ 520212 h 2500764"/>
              <a:gd name="connsiteX467" fmla="*/ 737357 w 4197891"/>
              <a:gd name="connsiteY467" fmla="*/ 520212 h 2500764"/>
              <a:gd name="connsiteX468" fmla="*/ 782596 w 4197891"/>
              <a:gd name="connsiteY468" fmla="*/ 520212 h 2500764"/>
              <a:gd name="connsiteX469" fmla="*/ 782596 w 4197891"/>
              <a:gd name="connsiteY469" fmla="*/ 474977 h 2500764"/>
              <a:gd name="connsiteX470" fmla="*/ 737357 w 4197891"/>
              <a:gd name="connsiteY470" fmla="*/ 474977 h 2500764"/>
              <a:gd name="connsiteX471" fmla="*/ 782596 w 4197891"/>
              <a:gd name="connsiteY471" fmla="*/ 452356 h 2500764"/>
              <a:gd name="connsiteX472" fmla="*/ 737357 w 4197891"/>
              <a:gd name="connsiteY472" fmla="*/ 407122 h 2500764"/>
              <a:gd name="connsiteX473" fmla="*/ 714740 w 4197891"/>
              <a:gd name="connsiteY473" fmla="*/ 452356 h 2500764"/>
              <a:gd name="connsiteX474" fmla="*/ 714740 w 4197891"/>
              <a:gd name="connsiteY474" fmla="*/ 407122 h 2500764"/>
              <a:gd name="connsiteX475" fmla="*/ 714740 w 4197891"/>
              <a:gd name="connsiteY475" fmla="*/ 384504 h 2500764"/>
              <a:gd name="connsiteX476" fmla="*/ 669505 w 4197891"/>
              <a:gd name="connsiteY476" fmla="*/ 384504 h 2500764"/>
              <a:gd name="connsiteX477" fmla="*/ 646888 w 4197891"/>
              <a:gd name="connsiteY477" fmla="*/ 384504 h 2500764"/>
              <a:gd name="connsiteX478" fmla="*/ 601649 w 4197891"/>
              <a:gd name="connsiteY478" fmla="*/ 384504 h 2500764"/>
              <a:gd name="connsiteX479" fmla="*/ 556415 w 4197891"/>
              <a:gd name="connsiteY479" fmla="*/ 384504 h 2500764"/>
              <a:gd name="connsiteX480" fmla="*/ 511181 w 4197891"/>
              <a:gd name="connsiteY480" fmla="*/ 407122 h 2500764"/>
              <a:gd name="connsiteX481" fmla="*/ 488564 w 4197891"/>
              <a:gd name="connsiteY481" fmla="*/ 407122 h 2500764"/>
              <a:gd name="connsiteX482" fmla="*/ 443325 w 4197891"/>
              <a:gd name="connsiteY482" fmla="*/ 384504 h 2500764"/>
              <a:gd name="connsiteX483" fmla="*/ 488564 w 4197891"/>
              <a:gd name="connsiteY483" fmla="*/ 384504 h 2500764"/>
              <a:gd name="connsiteX484" fmla="*/ 511181 w 4197891"/>
              <a:gd name="connsiteY484" fmla="*/ 361887 h 2500764"/>
              <a:gd name="connsiteX485" fmla="*/ 579032 w 4197891"/>
              <a:gd name="connsiteY485" fmla="*/ 361887 h 2500764"/>
              <a:gd name="connsiteX486" fmla="*/ 714740 w 4197891"/>
              <a:gd name="connsiteY486" fmla="*/ 361887 h 2500764"/>
              <a:gd name="connsiteX487" fmla="*/ 827830 w 4197891"/>
              <a:gd name="connsiteY487" fmla="*/ 361887 h 2500764"/>
              <a:gd name="connsiteX488" fmla="*/ 963537 w 4197891"/>
              <a:gd name="connsiteY488" fmla="*/ 361887 h 2500764"/>
              <a:gd name="connsiteX489" fmla="*/ 1099244 w 4197891"/>
              <a:gd name="connsiteY489" fmla="*/ 384504 h 2500764"/>
              <a:gd name="connsiteX490" fmla="*/ 1167100 w 4197891"/>
              <a:gd name="connsiteY490" fmla="*/ 384504 h 2500764"/>
              <a:gd name="connsiteX491" fmla="*/ 1167100 w 4197891"/>
              <a:gd name="connsiteY491" fmla="*/ 316649 h 2500764"/>
              <a:gd name="connsiteX492" fmla="*/ 1121861 w 4197891"/>
              <a:gd name="connsiteY492" fmla="*/ 316649 h 2500764"/>
              <a:gd name="connsiteX493" fmla="*/ 1099244 w 4197891"/>
              <a:gd name="connsiteY493" fmla="*/ 316649 h 2500764"/>
              <a:gd name="connsiteX494" fmla="*/ 1054010 w 4197891"/>
              <a:gd name="connsiteY494" fmla="*/ 316649 h 2500764"/>
              <a:gd name="connsiteX495" fmla="*/ 1054010 w 4197891"/>
              <a:gd name="connsiteY495" fmla="*/ 294032 h 2500764"/>
              <a:gd name="connsiteX496" fmla="*/ 1099244 w 4197891"/>
              <a:gd name="connsiteY496" fmla="*/ 294032 h 2500764"/>
              <a:gd name="connsiteX497" fmla="*/ 1121861 w 4197891"/>
              <a:gd name="connsiteY497" fmla="*/ 294032 h 2500764"/>
              <a:gd name="connsiteX498" fmla="*/ 1189717 w 4197891"/>
              <a:gd name="connsiteY498" fmla="*/ 316649 h 2500764"/>
              <a:gd name="connsiteX499" fmla="*/ 1234951 w 4197891"/>
              <a:gd name="connsiteY499" fmla="*/ 294032 h 2500764"/>
              <a:gd name="connsiteX500" fmla="*/ 1257568 w 4197891"/>
              <a:gd name="connsiteY500" fmla="*/ 316649 h 2500764"/>
              <a:gd name="connsiteX501" fmla="*/ 1280185 w 4197891"/>
              <a:gd name="connsiteY501" fmla="*/ 316649 h 2500764"/>
              <a:gd name="connsiteX502" fmla="*/ 1348041 w 4197891"/>
              <a:gd name="connsiteY502" fmla="*/ 316649 h 2500764"/>
              <a:gd name="connsiteX503" fmla="*/ 1415892 w 4197891"/>
              <a:gd name="connsiteY503" fmla="*/ 361887 h 2500764"/>
              <a:gd name="connsiteX504" fmla="*/ 1438514 w 4197891"/>
              <a:gd name="connsiteY504" fmla="*/ 361887 h 2500764"/>
              <a:gd name="connsiteX505" fmla="*/ 1483748 w 4197891"/>
              <a:gd name="connsiteY505" fmla="*/ 384504 h 2500764"/>
              <a:gd name="connsiteX506" fmla="*/ 1506365 w 4197891"/>
              <a:gd name="connsiteY506" fmla="*/ 384504 h 2500764"/>
              <a:gd name="connsiteX507" fmla="*/ 1551599 w 4197891"/>
              <a:gd name="connsiteY507" fmla="*/ 384504 h 2500764"/>
              <a:gd name="connsiteX508" fmla="*/ 1574221 w 4197891"/>
              <a:gd name="connsiteY508" fmla="*/ 384504 h 2500764"/>
              <a:gd name="connsiteX509" fmla="*/ 1619455 w 4197891"/>
              <a:gd name="connsiteY509" fmla="*/ 384504 h 2500764"/>
              <a:gd name="connsiteX510" fmla="*/ 1642072 w 4197891"/>
              <a:gd name="connsiteY510" fmla="*/ 384504 h 2500764"/>
              <a:gd name="connsiteX511" fmla="*/ 1664689 w 4197891"/>
              <a:gd name="connsiteY511" fmla="*/ 384504 h 2500764"/>
              <a:gd name="connsiteX512" fmla="*/ 1664689 w 4197891"/>
              <a:gd name="connsiteY512" fmla="*/ 407122 h 2500764"/>
              <a:gd name="connsiteX513" fmla="*/ 1709928 w 4197891"/>
              <a:gd name="connsiteY513" fmla="*/ 407122 h 2500764"/>
              <a:gd name="connsiteX514" fmla="*/ 1709928 w 4197891"/>
              <a:gd name="connsiteY514" fmla="*/ 384504 h 2500764"/>
              <a:gd name="connsiteX515" fmla="*/ 1709928 w 4197891"/>
              <a:gd name="connsiteY515" fmla="*/ 361887 h 2500764"/>
              <a:gd name="connsiteX516" fmla="*/ 1664689 w 4197891"/>
              <a:gd name="connsiteY516" fmla="*/ 361887 h 2500764"/>
              <a:gd name="connsiteX517" fmla="*/ 1642072 w 4197891"/>
              <a:gd name="connsiteY517" fmla="*/ 361887 h 2500764"/>
              <a:gd name="connsiteX518" fmla="*/ 1619455 w 4197891"/>
              <a:gd name="connsiteY518" fmla="*/ 316649 h 2500764"/>
              <a:gd name="connsiteX519" fmla="*/ 1574221 w 4197891"/>
              <a:gd name="connsiteY519" fmla="*/ 294032 h 2500764"/>
              <a:gd name="connsiteX520" fmla="*/ 1483743 w 4197891"/>
              <a:gd name="connsiteY520" fmla="*/ 248797 h 2500764"/>
              <a:gd name="connsiteX521" fmla="*/ 1551599 w 4197891"/>
              <a:gd name="connsiteY521" fmla="*/ 294036 h 2500764"/>
              <a:gd name="connsiteX522" fmla="*/ 1551599 w 4197891"/>
              <a:gd name="connsiteY522" fmla="*/ 316658 h 2500764"/>
              <a:gd name="connsiteX523" fmla="*/ 1506365 w 4197891"/>
              <a:gd name="connsiteY523" fmla="*/ 294036 h 2500764"/>
              <a:gd name="connsiteX524" fmla="*/ 1280176 w 4197891"/>
              <a:gd name="connsiteY524" fmla="*/ 226171 h 2500764"/>
              <a:gd name="connsiteX525" fmla="*/ 1325415 w 4197891"/>
              <a:gd name="connsiteY525" fmla="*/ 226171 h 2500764"/>
              <a:gd name="connsiteX526" fmla="*/ 1348031 w 4197891"/>
              <a:gd name="connsiteY526" fmla="*/ 248797 h 2500764"/>
              <a:gd name="connsiteX527" fmla="*/ 1325415 w 4197891"/>
              <a:gd name="connsiteY527" fmla="*/ 248797 h 2500764"/>
              <a:gd name="connsiteX528" fmla="*/ 1257559 w 4197891"/>
              <a:gd name="connsiteY528" fmla="*/ 226171 h 2500764"/>
              <a:gd name="connsiteX529" fmla="*/ 1280176 w 4197891"/>
              <a:gd name="connsiteY529" fmla="*/ 226171 h 2500764"/>
              <a:gd name="connsiteX530" fmla="*/ 1257559 w 4197891"/>
              <a:gd name="connsiteY530" fmla="*/ 248797 h 2500764"/>
              <a:gd name="connsiteX531" fmla="*/ 2049193 w 4197891"/>
              <a:gd name="connsiteY531" fmla="*/ 218638 h 2500764"/>
              <a:gd name="connsiteX532" fmla="*/ 2071811 w 4197891"/>
              <a:gd name="connsiteY532" fmla="*/ 226180 h 2500764"/>
              <a:gd name="connsiteX533" fmla="*/ 2117050 w 4197891"/>
              <a:gd name="connsiteY533" fmla="*/ 248797 h 2500764"/>
              <a:gd name="connsiteX534" fmla="*/ 2094428 w 4197891"/>
              <a:gd name="connsiteY534" fmla="*/ 248797 h 2500764"/>
              <a:gd name="connsiteX535" fmla="*/ 2003960 w 4197891"/>
              <a:gd name="connsiteY535" fmla="*/ 203563 h 2500764"/>
              <a:gd name="connsiteX536" fmla="*/ 2026576 w 4197891"/>
              <a:gd name="connsiteY536" fmla="*/ 203563 h 2500764"/>
              <a:gd name="connsiteX537" fmla="*/ 2049193 w 4197891"/>
              <a:gd name="connsiteY537" fmla="*/ 218638 h 2500764"/>
              <a:gd name="connsiteX538" fmla="*/ 1348031 w 4197891"/>
              <a:gd name="connsiteY538" fmla="*/ 203563 h 2500764"/>
              <a:gd name="connsiteX539" fmla="*/ 1393270 w 4197891"/>
              <a:gd name="connsiteY539" fmla="*/ 203563 h 2500764"/>
              <a:gd name="connsiteX540" fmla="*/ 1415892 w 4197891"/>
              <a:gd name="connsiteY540" fmla="*/ 226190 h 2500764"/>
              <a:gd name="connsiteX541" fmla="*/ 1393270 w 4197891"/>
              <a:gd name="connsiteY541" fmla="*/ 226190 h 2500764"/>
              <a:gd name="connsiteX542" fmla="*/ 1348031 w 4197891"/>
              <a:gd name="connsiteY542" fmla="*/ 226190 h 2500764"/>
              <a:gd name="connsiteX543" fmla="*/ 1642072 w 4197891"/>
              <a:gd name="connsiteY543" fmla="*/ 158324 h 2500764"/>
              <a:gd name="connsiteX544" fmla="*/ 1709928 w 4197891"/>
              <a:gd name="connsiteY544" fmla="*/ 158324 h 2500764"/>
              <a:gd name="connsiteX545" fmla="*/ 1777780 w 4197891"/>
              <a:gd name="connsiteY545" fmla="*/ 203563 h 2500764"/>
              <a:gd name="connsiteX546" fmla="*/ 1800396 w 4197891"/>
              <a:gd name="connsiteY546" fmla="*/ 226180 h 2500764"/>
              <a:gd name="connsiteX547" fmla="*/ 1868252 w 4197891"/>
              <a:gd name="connsiteY547" fmla="*/ 248797 h 2500764"/>
              <a:gd name="connsiteX548" fmla="*/ 1845635 w 4197891"/>
              <a:gd name="connsiteY548" fmla="*/ 248797 h 2500764"/>
              <a:gd name="connsiteX549" fmla="*/ 1800396 w 4197891"/>
              <a:gd name="connsiteY549" fmla="*/ 248797 h 2500764"/>
              <a:gd name="connsiteX550" fmla="*/ 1777780 w 4197891"/>
              <a:gd name="connsiteY550" fmla="*/ 248797 h 2500764"/>
              <a:gd name="connsiteX551" fmla="*/ 1732545 w 4197891"/>
              <a:gd name="connsiteY551" fmla="*/ 248797 h 2500764"/>
              <a:gd name="connsiteX552" fmla="*/ 1709928 w 4197891"/>
              <a:gd name="connsiteY552" fmla="*/ 226180 h 2500764"/>
              <a:gd name="connsiteX553" fmla="*/ 1664689 w 4197891"/>
              <a:gd name="connsiteY553" fmla="*/ 203563 h 2500764"/>
              <a:gd name="connsiteX554" fmla="*/ 1280181 w 4197891"/>
              <a:gd name="connsiteY554" fmla="*/ 158324 h 2500764"/>
              <a:gd name="connsiteX555" fmla="*/ 1280181 w 4197891"/>
              <a:gd name="connsiteY555" fmla="*/ 203559 h 2500764"/>
              <a:gd name="connsiteX556" fmla="*/ 1257559 w 4197891"/>
              <a:gd name="connsiteY556" fmla="*/ 203559 h 2500764"/>
              <a:gd name="connsiteX557" fmla="*/ 873064 w 4197891"/>
              <a:gd name="connsiteY557" fmla="*/ 158324 h 2500764"/>
              <a:gd name="connsiteX558" fmla="*/ 940920 w 4197891"/>
              <a:gd name="connsiteY558" fmla="*/ 158324 h 2500764"/>
              <a:gd name="connsiteX559" fmla="*/ 963537 w 4197891"/>
              <a:gd name="connsiteY559" fmla="*/ 203559 h 2500764"/>
              <a:gd name="connsiteX560" fmla="*/ 1845635 w 4197891"/>
              <a:gd name="connsiteY560" fmla="*/ 135707 h 2500764"/>
              <a:gd name="connsiteX561" fmla="*/ 1890869 w 4197891"/>
              <a:gd name="connsiteY561" fmla="*/ 158324 h 2500764"/>
              <a:gd name="connsiteX562" fmla="*/ 1958721 w 4197891"/>
              <a:gd name="connsiteY562" fmla="*/ 203563 h 2500764"/>
              <a:gd name="connsiteX563" fmla="*/ 1890869 w 4197891"/>
              <a:gd name="connsiteY563" fmla="*/ 203563 h 2500764"/>
              <a:gd name="connsiteX564" fmla="*/ 1031378 w 4197891"/>
              <a:gd name="connsiteY564" fmla="*/ 67856 h 2500764"/>
              <a:gd name="connsiteX565" fmla="*/ 1054005 w 4197891"/>
              <a:gd name="connsiteY565" fmla="*/ 67856 h 2500764"/>
              <a:gd name="connsiteX566" fmla="*/ 1054005 w 4197891"/>
              <a:gd name="connsiteY566" fmla="*/ 90483 h 2500764"/>
              <a:gd name="connsiteX567" fmla="*/ 1031378 w 4197891"/>
              <a:gd name="connsiteY567" fmla="*/ 90483 h 2500764"/>
              <a:gd name="connsiteX568" fmla="*/ 1619455 w 4197891"/>
              <a:gd name="connsiteY568" fmla="*/ 22617 h 2500764"/>
              <a:gd name="connsiteX569" fmla="*/ 1642072 w 4197891"/>
              <a:gd name="connsiteY569" fmla="*/ 22617 h 2500764"/>
              <a:gd name="connsiteX570" fmla="*/ 1732545 w 4197891"/>
              <a:gd name="connsiteY570" fmla="*/ 67856 h 2500764"/>
              <a:gd name="connsiteX571" fmla="*/ 1800396 w 4197891"/>
              <a:gd name="connsiteY571" fmla="*/ 90473 h 2500764"/>
              <a:gd name="connsiteX572" fmla="*/ 1845635 w 4197891"/>
              <a:gd name="connsiteY572" fmla="*/ 135707 h 2500764"/>
              <a:gd name="connsiteX573" fmla="*/ 1777780 w 4197891"/>
              <a:gd name="connsiteY573" fmla="*/ 90473 h 2500764"/>
              <a:gd name="connsiteX574" fmla="*/ 1709928 w 4197891"/>
              <a:gd name="connsiteY574" fmla="*/ 67856 h 2500764"/>
              <a:gd name="connsiteX575" fmla="*/ 1551599 w 4197891"/>
              <a:gd name="connsiteY575" fmla="*/ 0 h 2500764"/>
              <a:gd name="connsiteX576" fmla="*/ 1574221 w 4197891"/>
              <a:gd name="connsiteY576" fmla="*/ 0 h 2500764"/>
              <a:gd name="connsiteX577" fmla="*/ 1619455 w 4197891"/>
              <a:gd name="connsiteY577" fmla="*/ 0 h 2500764"/>
              <a:gd name="connsiteX578" fmla="*/ 1619455 w 4197891"/>
              <a:gd name="connsiteY578" fmla="*/ 22617 h 250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</a:cxnLst>
            <a:rect l="l" t="t" r="r" b="b"/>
            <a:pathLst>
              <a:path w="4197891" h="2500764">
                <a:moveTo>
                  <a:pt x="58821" y="1289215"/>
                </a:moveTo>
                <a:lnTo>
                  <a:pt x="104060" y="1289215"/>
                </a:lnTo>
                <a:lnTo>
                  <a:pt x="126677" y="1289215"/>
                </a:lnTo>
                <a:lnTo>
                  <a:pt x="171911" y="1289215"/>
                </a:lnTo>
                <a:lnTo>
                  <a:pt x="194528" y="1289215"/>
                </a:lnTo>
                <a:lnTo>
                  <a:pt x="262384" y="1311832"/>
                </a:lnTo>
                <a:lnTo>
                  <a:pt x="217150" y="1311832"/>
                </a:lnTo>
                <a:lnTo>
                  <a:pt x="217150" y="1357071"/>
                </a:lnTo>
                <a:lnTo>
                  <a:pt x="194528" y="1357071"/>
                </a:lnTo>
                <a:lnTo>
                  <a:pt x="194528" y="1311832"/>
                </a:lnTo>
                <a:lnTo>
                  <a:pt x="171911" y="1311832"/>
                </a:lnTo>
                <a:lnTo>
                  <a:pt x="126677" y="1311832"/>
                </a:lnTo>
                <a:lnTo>
                  <a:pt x="104060" y="1311832"/>
                </a:lnTo>
                <a:lnTo>
                  <a:pt x="58821" y="1311832"/>
                </a:lnTo>
                <a:close/>
                <a:moveTo>
                  <a:pt x="579032" y="474977"/>
                </a:moveTo>
                <a:lnTo>
                  <a:pt x="601649" y="474977"/>
                </a:lnTo>
                <a:lnTo>
                  <a:pt x="601649" y="520212"/>
                </a:lnTo>
                <a:lnTo>
                  <a:pt x="579032" y="520212"/>
                </a:lnTo>
                <a:close/>
                <a:moveTo>
                  <a:pt x="488559" y="452360"/>
                </a:moveTo>
                <a:lnTo>
                  <a:pt x="511177" y="474977"/>
                </a:lnTo>
                <a:lnTo>
                  <a:pt x="488559" y="474977"/>
                </a:lnTo>
                <a:lnTo>
                  <a:pt x="443321" y="474977"/>
                </a:lnTo>
                <a:close/>
                <a:moveTo>
                  <a:pt x="420704" y="452360"/>
                </a:moveTo>
                <a:lnTo>
                  <a:pt x="443321" y="452360"/>
                </a:lnTo>
                <a:lnTo>
                  <a:pt x="443321" y="474977"/>
                </a:lnTo>
                <a:close/>
                <a:moveTo>
                  <a:pt x="556415" y="452356"/>
                </a:moveTo>
                <a:lnTo>
                  <a:pt x="579032" y="474977"/>
                </a:lnTo>
                <a:lnTo>
                  <a:pt x="556415" y="474977"/>
                </a:lnTo>
                <a:close/>
                <a:moveTo>
                  <a:pt x="375470" y="407122"/>
                </a:moveTo>
                <a:lnTo>
                  <a:pt x="420704" y="407122"/>
                </a:lnTo>
                <a:lnTo>
                  <a:pt x="420704" y="452360"/>
                </a:lnTo>
                <a:lnTo>
                  <a:pt x="420704" y="474977"/>
                </a:lnTo>
                <a:lnTo>
                  <a:pt x="375470" y="474977"/>
                </a:lnTo>
                <a:lnTo>
                  <a:pt x="352848" y="474977"/>
                </a:lnTo>
                <a:lnTo>
                  <a:pt x="352848" y="452360"/>
                </a:lnTo>
                <a:close/>
                <a:moveTo>
                  <a:pt x="284997" y="407122"/>
                </a:moveTo>
                <a:lnTo>
                  <a:pt x="330231" y="407122"/>
                </a:lnTo>
                <a:lnTo>
                  <a:pt x="352848" y="407122"/>
                </a:lnTo>
                <a:lnTo>
                  <a:pt x="352848" y="452360"/>
                </a:lnTo>
                <a:lnTo>
                  <a:pt x="330231" y="452360"/>
                </a:lnTo>
                <a:lnTo>
                  <a:pt x="284997" y="452360"/>
                </a:lnTo>
                <a:close/>
                <a:moveTo>
                  <a:pt x="217141" y="407122"/>
                </a:moveTo>
                <a:lnTo>
                  <a:pt x="284997" y="407122"/>
                </a:lnTo>
                <a:lnTo>
                  <a:pt x="262375" y="452360"/>
                </a:lnTo>
                <a:lnTo>
                  <a:pt x="217141" y="452360"/>
                </a:lnTo>
                <a:close/>
                <a:moveTo>
                  <a:pt x="126668" y="384504"/>
                </a:moveTo>
                <a:lnTo>
                  <a:pt x="171902" y="384504"/>
                </a:lnTo>
                <a:lnTo>
                  <a:pt x="217141" y="407122"/>
                </a:lnTo>
                <a:lnTo>
                  <a:pt x="194524" y="407122"/>
                </a:lnTo>
                <a:lnTo>
                  <a:pt x="171902" y="407122"/>
                </a:lnTo>
                <a:lnTo>
                  <a:pt x="126668" y="407122"/>
                </a:lnTo>
                <a:close/>
                <a:moveTo>
                  <a:pt x="0" y="369796"/>
                </a:moveTo>
                <a:lnTo>
                  <a:pt x="58826" y="384504"/>
                </a:lnTo>
                <a:lnTo>
                  <a:pt x="36204" y="384504"/>
                </a:lnTo>
                <a:lnTo>
                  <a:pt x="0" y="384504"/>
                </a:lnTo>
                <a:close/>
                <a:moveTo>
                  <a:pt x="1890869" y="248797"/>
                </a:moveTo>
                <a:lnTo>
                  <a:pt x="1936103" y="248797"/>
                </a:lnTo>
                <a:lnTo>
                  <a:pt x="1958721" y="294032"/>
                </a:lnTo>
                <a:lnTo>
                  <a:pt x="2003960" y="316649"/>
                </a:lnTo>
                <a:lnTo>
                  <a:pt x="1958721" y="316649"/>
                </a:lnTo>
                <a:lnTo>
                  <a:pt x="1958721" y="361878"/>
                </a:lnTo>
                <a:lnTo>
                  <a:pt x="1958721" y="361887"/>
                </a:lnTo>
                <a:lnTo>
                  <a:pt x="1936103" y="316649"/>
                </a:lnTo>
                <a:lnTo>
                  <a:pt x="1890869" y="316649"/>
                </a:lnTo>
                <a:lnTo>
                  <a:pt x="1890869" y="294032"/>
                </a:lnTo>
                <a:close/>
                <a:moveTo>
                  <a:pt x="1574221" y="248797"/>
                </a:moveTo>
                <a:lnTo>
                  <a:pt x="1619455" y="248797"/>
                </a:lnTo>
                <a:lnTo>
                  <a:pt x="1642072" y="248797"/>
                </a:lnTo>
                <a:lnTo>
                  <a:pt x="1664689" y="294032"/>
                </a:lnTo>
                <a:lnTo>
                  <a:pt x="1709928" y="248797"/>
                </a:lnTo>
                <a:lnTo>
                  <a:pt x="1732545" y="294032"/>
                </a:lnTo>
                <a:lnTo>
                  <a:pt x="1709928" y="294032"/>
                </a:lnTo>
                <a:lnTo>
                  <a:pt x="1709928" y="316649"/>
                </a:lnTo>
                <a:lnTo>
                  <a:pt x="1732545" y="316649"/>
                </a:lnTo>
                <a:lnTo>
                  <a:pt x="1777780" y="294032"/>
                </a:lnTo>
                <a:lnTo>
                  <a:pt x="1800396" y="294032"/>
                </a:lnTo>
                <a:lnTo>
                  <a:pt x="1800396" y="316649"/>
                </a:lnTo>
                <a:lnTo>
                  <a:pt x="1845635" y="316649"/>
                </a:lnTo>
                <a:lnTo>
                  <a:pt x="1868252" y="316649"/>
                </a:lnTo>
                <a:lnTo>
                  <a:pt x="1958721" y="361887"/>
                </a:lnTo>
                <a:lnTo>
                  <a:pt x="2003960" y="361887"/>
                </a:lnTo>
                <a:lnTo>
                  <a:pt x="2026576" y="361887"/>
                </a:lnTo>
                <a:lnTo>
                  <a:pt x="2071811" y="361887"/>
                </a:lnTo>
                <a:lnTo>
                  <a:pt x="2071811" y="384504"/>
                </a:lnTo>
                <a:lnTo>
                  <a:pt x="2094428" y="384504"/>
                </a:lnTo>
                <a:lnTo>
                  <a:pt x="2117050" y="384504"/>
                </a:lnTo>
                <a:lnTo>
                  <a:pt x="2117050" y="407122"/>
                </a:lnTo>
                <a:lnTo>
                  <a:pt x="2162284" y="407122"/>
                </a:lnTo>
                <a:lnTo>
                  <a:pt x="2184901" y="407122"/>
                </a:lnTo>
                <a:lnTo>
                  <a:pt x="2184901" y="452356"/>
                </a:lnTo>
                <a:lnTo>
                  <a:pt x="2230135" y="452356"/>
                </a:lnTo>
                <a:lnTo>
                  <a:pt x="2252757" y="474977"/>
                </a:lnTo>
                <a:lnTo>
                  <a:pt x="2297991" y="474977"/>
                </a:lnTo>
                <a:lnTo>
                  <a:pt x="2320608" y="474977"/>
                </a:lnTo>
                <a:lnTo>
                  <a:pt x="2388464" y="520212"/>
                </a:lnTo>
                <a:lnTo>
                  <a:pt x="2411081" y="520212"/>
                </a:lnTo>
                <a:lnTo>
                  <a:pt x="2456315" y="520212"/>
                </a:lnTo>
                <a:lnTo>
                  <a:pt x="2456315" y="474977"/>
                </a:lnTo>
                <a:lnTo>
                  <a:pt x="2456315" y="452356"/>
                </a:lnTo>
                <a:lnTo>
                  <a:pt x="2456315" y="407122"/>
                </a:lnTo>
                <a:lnTo>
                  <a:pt x="2388464" y="384504"/>
                </a:lnTo>
                <a:lnTo>
                  <a:pt x="2343225" y="361887"/>
                </a:lnTo>
                <a:lnTo>
                  <a:pt x="2297991" y="316649"/>
                </a:lnTo>
                <a:lnTo>
                  <a:pt x="2230135" y="294032"/>
                </a:lnTo>
                <a:lnTo>
                  <a:pt x="2117050" y="248797"/>
                </a:lnTo>
                <a:lnTo>
                  <a:pt x="2184901" y="248797"/>
                </a:lnTo>
                <a:lnTo>
                  <a:pt x="2252757" y="294032"/>
                </a:lnTo>
                <a:lnTo>
                  <a:pt x="2320608" y="316649"/>
                </a:lnTo>
                <a:lnTo>
                  <a:pt x="2388464" y="361887"/>
                </a:lnTo>
                <a:lnTo>
                  <a:pt x="2388464" y="316649"/>
                </a:lnTo>
                <a:lnTo>
                  <a:pt x="2343225" y="316649"/>
                </a:lnTo>
                <a:lnTo>
                  <a:pt x="2343225" y="294032"/>
                </a:lnTo>
                <a:lnTo>
                  <a:pt x="2320608" y="294032"/>
                </a:lnTo>
                <a:lnTo>
                  <a:pt x="2320608" y="248797"/>
                </a:lnTo>
                <a:lnTo>
                  <a:pt x="2343225" y="248797"/>
                </a:lnTo>
                <a:lnTo>
                  <a:pt x="2388464" y="248797"/>
                </a:lnTo>
                <a:lnTo>
                  <a:pt x="2411081" y="248797"/>
                </a:lnTo>
                <a:lnTo>
                  <a:pt x="2456315" y="294032"/>
                </a:lnTo>
                <a:lnTo>
                  <a:pt x="2478932" y="316649"/>
                </a:lnTo>
                <a:lnTo>
                  <a:pt x="2524171" y="361887"/>
                </a:lnTo>
                <a:lnTo>
                  <a:pt x="2546788" y="361887"/>
                </a:lnTo>
                <a:lnTo>
                  <a:pt x="2546788" y="384504"/>
                </a:lnTo>
                <a:lnTo>
                  <a:pt x="2569405" y="407122"/>
                </a:lnTo>
                <a:lnTo>
                  <a:pt x="2614639" y="407122"/>
                </a:lnTo>
                <a:lnTo>
                  <a:pt x="2614639" y="452356"/>
                </a:lnTo>
                <a:lnTo>
                  <a:pt x="2682495" y="474977"/>
                </a:lnTo>
                <a:lnTo>
                  <a:pt x="2727729" y="520212"/>
                </a:lnTo>
                <a:lnTo>
                  <a:pt x="2772963" y="542829"/>
                </a:lnTo>
                <a:lnTo>
                  <a:pt x="2863436" y="588063"/>
                </a:lnTo>
                <a:lnTo>
                  <a:pt x="2840819" y="588063"/>
                </a:lnTo>
                <a:lnTo>
                  <a:pt x="2863436" y="610680"/>
                </a:lnTo>
                <a:lnTo>
                  <a:pt x="2908671" y="610680"/>
                </a:lnTo>
                <a:lnTo>
                  <a:pt x="2953909" y="633302"/>
                </a:lnTo>
                <a:lnTo>
                  <a:pt x="2999143" y="678536"/>
                </a:lnTo>
                <a:lnTo>
                  <a:pt x="3021760" y="701153"/>
                </a:lnTo>
                <a:lnTo>
                  <a:pt x="3066999" y="746387"/>
                </a:lnTo>
                <a:lnTo>
                  <a:pt x="3089616" y="746387"/>
                </a:lnTo>
                <a:lnTo>
                  <a:pt x="3134851" y="769009"/>
                </a:lnTo>
                <a:lnTo>
                  <a:pt x="3157468" y="814243"/>
                </a:lnTo>
                <a:lnTo>
                  <a:pt x="3180085" y="836860"/>
                </a:lnTo>
                <a:lnTo>
                  <a:pt x="3225324" y="836860"/>
                </a:lnTo>
                <a:lnTo>
                  <a:pt x="3225324" y="859477"/>
                </a:lnTo>
                <a:lnTo>
                  <a:pt x="3247941" y="904716"/>
                </a:lnTo>
                <a:lnTo>
                  <a:pt x="3293175" y="927333"/>
                </a:lnTo>
                <a:lnTo>
                  <a:pt x="3315796" y="927333"/>
                </a:lnTo>
                <a:lnTo>
                  <a:pt x="3315796" y="972567"/>
                </a:lnTo>
                <a:lnTo>
                  <a:pt x="3315796" y="995184"/>
                </a:lnTo>
                <a:lnTo>
                  <a:pt x="3293175" y="995184"/>
                </a:lnTo>
                <a:lnTo>
                  <a:pt x="3293175" y="972567"/>
                </a:lnTo>
                <a:lnTo>
                  <a:pt x="3247941" y="927333"/>
                </a:lnTo>
                <a:lnTo>
                  <a:pt x="3225324" y="904716"/>
                </a:lnTo>
                <a:lnTo>
                  <a:pt x="3225324" y="927333"/>
                </a:lnTo>
                <a:lnTo>
                  <a:pt x="3180085" y="972567"/>
                </a:lnTo>
                <a:lnTo>
                  <a:pt x="3180085" y="995184"/>
                </a:lnTo>
                <a:lnTo>
                  <a:pt x="3225324" y="995184"/>
                </a:lnTo>
                <a:lnTo>
                  <a:pt x="3225324" y="1040423"/>
                </a:lnTo>
                <a:lnTo>
                  <a:pt x="3247941" y="1040423"/>
                </a:lnTo>
                <a:lnTo>
                  <a:pt x="3293175" y="1040423"/>
                </a:lnTo>
                <a:lnTo>
                  <a:pt x="3293175" y="1063040"/>
                </a:lnTo>
                <a:lnTo>
                  <a:pt x="3315796" y="1085657"/>
                </a:lnTo>
                <a:lnTo>
                  <a:pt x="3361031" y="1130891"/>
                </a:lnTo>
                <a:lnTo>
                  <a:pt x="3383648" y="1085657"/>
                </a:lnTo>
                <a:lnTo>
                  <a:pt x="3383648" y="1130891"/>
                </a:lnTo>
                <a:lnTo>
                  <a:pt x="3406265" y="1153508"/>
                </a:lnTo>
                <a:lnTo>
                  <a:pt x="3406265" y="1130891"/>
                </a:lnTo>
                <a:lnTo>
                  <a:pt x="3451499" y="1153508"/>
                </a:lnTo>
                <a:lnTo>
                  <a:pt x="3451499" y="1198747"/>
                </a:lnTo>
                <a:lnTo>
                  <a:pt x="3474121" y="1198747"/>
                </a:lnTo>
                <a:lnTo>
                  <a:pt x="3474121" y="1153508"/>
                </a:lnTo>
                <a:lnTo>
                  <a:pt x="3451499" y="1130891"/>
                </a:lnTo>
                <a:lnTo>
                  <a:pt x="3451499" y="1085657"/>
                </a:lnTo>
                <a:lnTo>
                  <a:pt x="3406265" y="1085657"/>
                </a:lnTo>
                <a:lnTo>
                  <a:pt x="3406265" y="1063040"/>
                </a:lnTo>
                <a:lnTo>
                  <a:pt x="3383648" y="1063040"/>
                </a:lnTo>
                <a:lnTo>
                  <a:pt x="3361031" y="1063040"/>
                </a:lnTo>
                <a:lnTo>
                  <a:pt x="3361031" y="1040423"/>
                </a:lnTo>
                <a:lnTo>
                  <a:pt x="3361031" y="995184"/>
                </a:lnTo>
                <a:lnTo>
                  <a:pt x="3361031" y="972567"/>
                </a:lnTo>
                <a:lnTo>
                  <a:pt x="3361031" y="927333"/>
                </a:lnTo>
                <a:lnTo>
                  <a:pt x="3383648" y="927333"/>
                </a:lnTo>
                <a:lnTo>
                  <a:pt x="3406265" y="972567"/>
                </a:lnTo>
                <a:lnTo>
                  <a:pt x="3451499" y="995184"/>
                </a:lnTo>
                <a:lnTo>
                  <a:pt x="3474121" y="1040423"/>
                </a:lnTo>
                <a:lnTo>
                  <a:pt x="3519355" y="1063040"/>
                </a:lnTo>
                <a:lnTo>
                  <a:pt x="3519355" y="1085657"/>
                </a:lnTo>
                <a:lnTo>
                  <a:pt x="3541972" y="1085657"/>
                </a:lnTo>
                <a:lnTo>
                  <a:pt x="3587211" y="1130891"/>
                </a:lnTo>
                <a:lnTo>
                  <a:pt x="3609828" y="1130891"/>
                </a:lnTo>
                <a:lnTo>
                  <a:pt x="3609828" y="1085657"/>
                </a:lnTo>
                <a:lnTo>
                  <a:pt x="3609828" y="1063040"/>
                </a:lnTo>
                <a:lnTo>
                  <a:pt x="3632445" y="1063040"/>
                </a:lnTo>
                <a:lnTo>
                  <a:pt x="3632445" y="1040423"/>
                </a:lnTo>
                <a:lnTo>
                  <a:pt x="3609828" y="995184"/>
                </a:lnTo>
                <a:lnTo>
                  <a:pt x="3609828" y="972567"/>
                </a:lnTo>
                <a:lnTo>
                  <a:pt x="3609828" y="927333"/>
                </a:lnTo>
                <a:lnTo>
                  <a:pt x="3677679" y="904716"/>
                </a:lnTo>
                <a:lnTo>
                  <a:pt x="3745535" y="859477"/>
                </a:lnTo>
                <a:lnTo>
                  <a:pt x="3768152" y="859477"/>
                </a:lnTo>
                <a:lnTo>
                  <a:pt x="3745535" y="904716"/>
                </a:lnTo>
                <a:lnTo>
                  <a:pt x="3700296" y="904716"/>
                </a:lnTo>
                <a:lnTo>
                  <a:pt x="3768152" y="927333"/>
                </a:lnTo>
                <a:lnTo>
                  <a:pt x="3768152" y="972567"/>
                </a:lnTo>
                <a:lnTo>
                  <a:pt x="3790769" y="972567"/>
                </a:lnTo>
                <a:lnTo>
                  <a:pt x="3768152" y="995184"/>
                </a:lnTo>
                <a:lnTo>
                  <a:pt x="3768152" y="1040423"/>
                </a:lnTo>
                <a:lnTo>
                  <a:pt x="3745535" y="1040423"/>
                </a:lnTo>
                <a:lnTo>
                  <a:pt x="3700296" y="1040423"/>
                </a:lnTo>
                <a:lnTo>
                  <a:pt x="3677679" y="1040423"/>
                </a:lnTo>
                <a:lnTo>
                  <a:pt x="3677679" y="1063040"/>
                </a:lnTo>
                <a:lnTo>
                  <a:pt x="3700296" y="1130891"/>
                </a:lnTo>
                <a:lnTo>
                  <a:pt x="3700296" y="1153508"/>
                </a:lnTo>
                <a:lnTo>
                  <a:pt x="3700296" y="1221364"/>
                </a:lnTo>
                <a:lnTo>
                  <a:pt x="3700296" y="1266598"/>
                </a:lnTo>
                <a:lnTo>
                  <a:pt x="3745535" y="1289215"/>
                </a:lnTo>
                <a:lnTo>
                  <a:pt x="3745535" y="1311832"/>
                </a:lnTo>
                <a:lnTo>
                  <a:pt x="3700296" y="1311832"/>
                </a:lnTo>
                <a:lnTo>
                  <a:pt x="3700296" y="1357071"/>
                </a:lnTo>
                <a:lnTo>
                  <a:pt x="3700296" y="1379688"/>
                </a:lnTo>
                <a:lnTo>
                  <a:pt x="3745535" y="1424922"/>
                </a:lnTo>
                <a:lnTo>
                  <a:pt x="3768152" y="1447539"/>
                </a:lnTo>
                <a:lnTo>
                  <a:pt x="3790769" y="1447539"/>
                </a:lnTo>
                <a:lnTo>
                  <a:pt x="3790769" y="1470161"/>
                </a:lnTo>
                <a:lnTo>
                  <a:pt x="3790769" y="1515395"/>
                </a:lnTo>
                <a:lnTo>
                  <a:pt x="3790769" y="1538012"/>
                </a:lnTo>
                <a:lnTo>
                  <a:pt x="3836003" y="1538012"/>
                </a:lnTo>
                <a:lnTo>
                  <a:pt x="3858625" y="1538012"/>
                </a:lnTo>
                <a:lnTo>
                  <a:pt x="3903859" y="1583247"/>
                </a:lnTo>
                <a:lnTo>
                  <a:pt x="3903859" y="1605868"/>
                </a:lnTo>
                <a:lnTo>
                  <a:pt x="3926476" y="1651102"/>
                </a:lnTo>
                <a:lnTo>
                  <a:pt x="3926476" y="1673720"/>
                </a:lnTo>
                <a:lnTo>
                  <a:pt x="3971710" y="1673720"/>
                </a:lnTo>
                <a:lnTo>
                  <a:pt x="3971710" y="1696337"/>
                </a:lnTo>
                <a:lnTo>
                  <a:pt x="3994327" y="1696337"/>
                </a:lnTo>
                <a:lnTo>
                  <a:pt x="4016949" y="1741571"/>
                </a:lnTo>
                <a:lnTo>
                  <a:pt x="4016949" y="1764193"/>
                </a:lnTo>
                <a:lnTo>
                  <a:pt x="4016949" y="1832044"/>
                </a:lnTo>
                <a:lnTo>
                  <a:pt x="4062183" y="1877278"/>
                </a:lnTo>
                <a:lnTo>
                  <a:pt x="4062183" y="1899900"/>
                </a:lnTo>
                <a:lnTo>
                  <a:pt x="4084800" y="1899900"/>
                </a:lnTo>
                <a:lnTo>
                  <a:pt x="4084800" y="1922517"/>
                </a:lnTo>
                <a:lnTo>
                  <a:pt x="4130039" y="1967751"/>
                </a:lnTo>
                <a:lnTo>
                  <a:pt x="4130039" y="1990368"/>
                </a:lnTo>
                <a:lnTo>
                  <a:pt x="4130039" y="2035607"/>
                </a:lnTo>
                <a:lnTo>
                  <a:pt x="4130039" y="2058224"/>
                </a:lnTo>
                <a:lnTo>
                  <a:pt x="4130039" y="2103458"/>
                </a:lnTo>
                <a:lnTo>
                  <a:pt x="4152656" y="2126075"/>
                </a:lnTo>
                <a:lnTo>
                  <a:pt x="4152656" y="2148692"/>
                </a:lnTo>
                <a:lnTo>
                  <a:pt x="4197891" y="2193931"/>
                </a:lnTo>
                <a:lnTo>
                  <a:pt x="4197891" y="2216548"/>
                </a:lnTo>
                <a:lnTo>
                  <a:pt x="4197891" y="2284399"/>
                </a:lnTo>
                <a:lnTo>
                  <a:pt x="4197891" y="2329638"/>
                </a:lnTo>
                <a:lnTo>
                  <a:pt x="4197891" y="2352255"/>
                </a:lnTo>
                <a:lnTo>
                  <a:pt x="4197891" y="2374872"/>
                </a:lnTo>
                <a:lnTo>
                  <a:pt x="4197891" y="2420106"/>
                </a:lnTo>
                <a:lnTo>
                  <a:pt x="4197891" y="2442723"/>
                </a:lnTo>
                <a:lnTo>
                  <a:pt x="4197891" y="2487962"/>
                </a:lnTo>
                <a:lnTo>
                  <a:pt x="4197891" y="2500764"/>
                </a:lnTo>
                <a:lnTo>
                  <a:pt x="0" y="2500764"/>
                </a:lnTo>
                <a:lnTo>
                  <a:pt x="0" y="1896889"/>
                </a:lnTo>
                <a:lnTo>
                  <a:pt x="58821" y="1877278"/>
                </a:lnTo>
                <a:lnTo>
                  <a:pt x="126677" y="1832044"/>
                </a:lnTo>
                <a:lnTo>
                  <a:pt x="217150" y="1809427"/>
                </a:lnTo>
                <a:lnTo>
                  <a:pt x="285001" y="1764193"/>
                </a:lnTo>
                <a:lnTo>
                  <a:pt x="375474" y="1741571"/>
                </a:lnTo>
                <a:lnTo>
                  <a:pt x="488564" y="1696337"/>
                </a:lnTo>
                <a:lnTo>
                  <a:pt x="556415" y="1673720"/>
                </a:lnTo>
                <a:lnTo>
                  <a:pt x="737357" y="1651102"/>
                </a:lnTo>
                <a:lnTo>
                  <a:pt x="940920" y="1651102"/>
                </a:lnTo>
                <a:lnTo>
                  <a:pt x="940920" y="1605868"/>
                </a:lnTo>
                <a:lnTo>
                  <a:pt x="1008771" y="1605868"/>
                </a:lnTo>
                <a:lnTo>
                  <a:pt x="1031393" y="1605868"/>
                </a:lnTo>
                <a:lnTo>
                  <a:pt x="1054010" y="1605868"/>
                </a:lnTo>
                <a:lnTo>
                  <a:pt x="1054010" y="1583247"/>
                </a:lnTo>
                <a:lnTo>
                  <a:pt x="1099244" y="1605868"/>
                </a:lnTo>
                <a:lnTo>
                  <a:pt x="1099244" y="1583247"/>
                </a:lnTo>
                <a:lnTo>
                  <a:pt x="1054010" y="1538012"/>
                </a:lnTo>
                <a:lnTo>
                  <a:pt x="1031393" y="1515395"/>
                </a:lnTo>
                <a:lnTo>
                  <a:pt x="1008771" y="1515395"/>
                </a:lnTo>
                <a:lnTo>
                  <a:pt x="963537" y="1538012"/>
                </a:lnTo>
                <a:lnTo>
                  <a:pt x="963537" y="1515395"/>
                </a:lnTo>
                <a:lnTo>
                  <a:pt x="963537" y="1470161"/>
                </a:lnTo>
                <a:lnTo>
                  <a:pt x="940920" y="1470161"/>
                </a:lnTo>
                <a:lnTo>
                  <a:pt x="895685" y="1470161"/>
                </a:lnTo>
                <a:lnTo>
                  <a:pt x="873064" y="1470161"/>
                </a:lnTo>
                <a:lnTo>
                  <a:pt x="827830" y="1470161"/>
                </a:lnTo>
                <a:lnTo>
                  <a:pt x="827830" y="1447539"/>
                </a:lnTo>
                <a:lnTo>
                  <a:pt x="805213" y="1447539"/>
                </a:lnTo>
                <a:lnTo>
                  <a:pt x="782596" y="1447539"/>
                </a:lnTo>
                <a:lnTo>
                  <a:pt x="737357" y="1470161"/>
                </a:lnTo>
                <a:lnTo>
                  <a:pt x="714740" y="1470161"/>
                </a:lnTo>
                <a:lnTo>
                  <a:pt x="714740" y="1447539"/>
                </a:lnTo>
                <a:lnTo>
                  <a:pt x="669505" y="1447539"/>
                </a:lnTo>
                <a:lnTo>
                  <a:pt x="646888" y="1447539"/>
                </a:lnTo>
                <a:lnTo>
                  <a:pt x="601649" y="1447539"/>
                </a:lnTo>
                <a:lnTo>
                  <a:pt x="556415" y="1424922"/>
                </a:lnTo>
                <a:lnTo>
                  <a:pt x="556415" y="1447539"/>
                </a:lnTo>
                <a:lnTo>
                  <a:pt x="511181" y="1447539"/>
                </a:lnTo>
                <a:lnTo>
                  <a:pt x="511181" y="1424922"/>
                </a:lnTo>
                <a:lnTo>
                  <a:pt x="488564" y="1379688"/>
                </a:lnTo>
                <a:lnTo>
                  <a:pt x="488564" y="1424922"/>
                </a:lnTo>
                <a:lnTo>
                  <a:pt x="488564" y="1447539"/>
                </a:lnTo>
                <a:lnTo>
                  <a:pt x="443325" y="1424922"/>
                </a:lnTo>
                <a:lnTo>
                  <a:pt x="443325" y="1379688"/>
                </a:lnTo>
                <a:lnTo>
                  <a:pt x="420708" y="1379688"/>
                </a:lnTo>
                <a:lnTo>
                  <a:pt x="375474" y="1379688"/>
                </a:lnTo>
                <a:lnTo>
                  <a:pt x="375474" y="1424922"/>
                </a:lnTo>
                <a:lnTo>
                  <a:pt x="352857" y="1379688"/>
                </a:lnTo>
                <a:lnTo>
                  <a:pt x="330235" y="1379688"/>
                </a:lnTo>
                <a:lnTo>
                  <a:pt x="330235" y="1357071"/>
                </a:lnTo>
                <a:lnTo>
                  <a:pt x="285001" y="1357071"/>
                </a:lnTo>
                <a:lnTo>
                  <a:pt x="262384" y="1357071"/>
                </a:lnTo>
                <a:lnTo>
                  <a:pt x="262384" y="1311832"/>
                </a:lnTo>
                <a:lnTo>
                  <a:pt x="285001" y="1311832"/>
                </a:lnTo>
                <a:lnTo>
                  <a:pt x="330235" y="1311832"/>
                </a:lnTo>
                <a:lnTo>
                  <a:pt x="352857" y="1311832"/>
                </a:lnTo>
                <a:lnTo>
                  <a:pt x="375474" y="1311832"/>
                </a:lnTo>
                <a:lnTo>
                  <a:pt x="420708" y="1311832"/>
                </a:lnTo>
                <a:lnTo>
                  <a:pt x="443325" y="1357071"/>
                </a:lnTo>
                <a:lnTo>
                  <a:pt x="488564" y="1357071"/>
                </a:lnTo>
                <a:lnTo>
                  <a:pt x="511181" y="1357071"/>
                </a:lnTo>
                <a:lnTo>
                  <a:pt x="556415" y="1357071"/>
                </a:lnTo>
                <a:lnTo>
                  <a:pt x="579032" y="1379688"/>
                </a:lnTo>
                <a:lnTo>
                  <a:pt x="601649" y="1379688"/>
                </a:lnTo>
                <a:lnTo>
                  <a:pt x="646888" y="1379688"/>
                </a:lnTo>
                <a:lnTo>
                  <a:pt x="669505" y="1379688"/>
                </a:lnTo>
                <a:lnTo>
                  <a:pt x="714740" y="1379688"/>
                </a:lnTo>
                <a:lnTo>
                  <a:pt x="714740" y="1357071"/>
                </a:lnTo>
                <a:lnTo>
                  <a:pt x="669505" y="1357071"/>
                </a:lnTo>
                <a:lnTo>
                  <a:pt x="646888" y="1311832"/>
                </a:lnTo>
                <a:lnTo>
                  <a:pt x="601649" y="1311832"/>
                </a:lnTo>
                <a:lnTo>
                  <a:pt x="556415" y="1289215"/>
                </a:lnTo>
                <a:lnTo>
                  <a:pt x="488564" y="1266598"/>
                </a:lnTo>
                <a:lnTo>
                  <a:pt x="330235" y="1221364"/>
                </a:lnTo>
                <a:lnTo>
                  <a:pt x="285001" y="1221364"/>
                </a:lnTo>
                <a:lnTo>
                  <a:pt x="217150" y="1198747"/>
                </a:lnTo>
                <a:lnTo>
                  <a:pt x="171911" y="1198747"/>
                </a:lnTo>
                <a:lnTo>
                  <a:pt x="171911" y="1153508"/>
                </a:lnTo>
                <a:lnTo>
                  <a:pt x="126677" y="1153508"/>
                </a:lnTo>
                <a:lnTo>
                  <a:pt x="58821" y="1130891"/>
                </a:lnTo>
                <a:lnTo>
                  <a:pt x="36204" y="1130891"/>
                </a:lnTo>
                <a:lnTo>
                  <a:pt x="0" y="1094688"/>
                </a:lnTo>
                <a:lnTo>
                  <a:pt x="0" y="1063040"/>
                </a:lnTo>
                <a:lnTo>
                  <a:pt x="36204" y="1063040"/>
                </a:lnTo>
                <a:lnTo>
                  <a:pt x="58821" y="1085657"/>
                </a:lnTo>
                <a:lnTo>
                  <a:pt x="126677" y="1085657"/>
                </a:lnTo>
                <a:lnTo>
                  <a:pt x="194528" y="1130891"/>
                </a:lnTo>
                <a:lnTo>
                  <a:pt x="217150" y="1130891"/>
                </a:lnTo>
                <a:lnTo>
                  <a:pt x="262384" y="1130891"/>
                </a:lnTo>
                <a:lnTo>
                  <a:pt x="285001" y="1153508"/>
                </a:lnTo>
                <a:lnTo>
                  <a:pt x="330235" y="1153508"/>
                </a:lnTo>
                <a:lnTo>
                  <a:pt x="352857" y="1153508"/>
                </a:lnTo>
                <a:lnTo>
                  <a:pt x="375474" y="1153508"/>
                </a:lnTo>
                <a:lnTo>
                  <a:pt x="375474" y="1198747"/>
                </a:lnTo>
                <a:lnTo>
                  <a:pt x="420708" y="1198747"/>
                </a:lnTo>
                <a:lnTo>
                  <a:pt x="443325" y="1198747"/>
                </a:lnTo>
                <a:lnTo>
                  <a:pt x="488564" y="1198747"/>
                </a:lnTo>
                <a:lnTo>
                  <a:pt x="511181" y="1198747"/>
                </a:lnTo>
                <a:lnTo>
                  <a:pt x="556415" y="1198747"/>
                </a:lnTo>
                <a:lnTo>
                  <a:pt x="556415" y="1221364"/>
                </a:lnTo>
                <a:lnTo>
                  <a:pt x="579032" y="1221364"/>
                </a:lnTo>
                <a:lnTo>
                  <a:pt x="579032" y="1198747"/>
                </a:lnTo>
                <a:lnTo>
                  <a:pt x="601649" y="1198747"/>
                </a:lnTo>
                <a:lnTo>
                  <a:pt x="646888" y="1221364"/>
                </a:lnTo>
                <a:lnTo>
                  <a:pt x="669505" y="1266598"/>
                </a:lnTo>
                <a:lnTo>
                  <a:pt x="714740" y="1266598"/>
                </a:lnTo>
                <a:lnTo>
                  <a:pt x="714740" y="1221364"/>
                </a:lnTo>
                <a:lnTo>
                  <a:pt x="669505" y="1198747"/>
                </a:lnTo>
                <a:lnTo>
                  <a:pt x="646888" y="1198747"/>
                </a:lnTo>
                <a:lnTo>
                  <a:pt x="601649" y="1198747"/>
                </a:lnTo>
                <a:lnTo>
                  <a:pt x="601649" y="1153508"/>
                </a:lnTo>
                <a:lnTo>
                  <a:pt x="579032" y="1130891"/>
                </a:lnTo>
                <a:lnTo>
                  <a:pt x="579032" y="1153508"/>
                </a:lnTo>
                <a:lnTo>
                  <a:pt x="556415" y="1153508"/>
                </a:lnTo>
                <a:lnTo>
                  <a:pt x="511181" y="1130891"/>
                </a:lnTo>
                <a:lnTo>
                  <a:pt x="488564" y="1085657"/>
                </a:lnTo>
                <a:lnTo>
                  <a:pt x="443325" y="1085657"/>
                </a:lnTo>
                <a:lnTo>
                  <a:pt x="443325" y="1063040"/>
                </a:lnTo>
                <a:lnTo>
                  <a:pt x="420708" y="1063040"/>
                </a:lnTo>
                <a:lnTo>
                  <a:pt x="375474" y="1040423"/>
                </a:lnTo>
                <a:lnTo>
                  <a:pt x="352857" y="1040423"/>
                </a:lnTo>
                <a:lnTo>
                  <a:pt x="330235" y="1040423"/>
                </a:lnTo>
                <a:lnTo>
                  <a:pt x="285001" y="1040423"/>
                </a:lnTo>
                <a:lnTo>
                  <a:pt x="262384" y="995184"/>
                </a:lnTo>
                <a:lnTo>
                  <a:pt x="217150" y="1040423"/>
                </a:lnTo>
                <a:lnTo>
                  <a:pt x="194528" y="995184"/>
                </a:lnTo>
                <a:lnTo>
                  <a:pt x="171911" y="972567"/>
                </a:lnTo>
                <a:lnTo>
                  <a:pt x="126677" y="972567"/>
                </a:lnTo>
                <a:lnTo>
                  <a:pt x="104060" y="972567"/>
                </a:lnTo>
                <a:lnTo>
                  <a:pt x="58821" y="972567"/>
                </a:lnTo>
                <a:lnTo>
                  <a:pt x="36204" y="972567"/>
                </a:lnTo>
                <a:lnTo>
                  <a:pt x="36204" y="927333"/>
                </a:lnTo>
                <a:lnTo>
                  <a:pt x="0" y="915265"/>
                </a:lnTo>
                <a:lnTo>
                  <a:pt x="0" y="895685"/>
                </a:lnTo>
                <a:lnTo>
                  <a:pt x="36204" y="859477"/>
                </a:lnTo>
                <a:lnTo>
                  <a:pt x="58821" y="859477"/>
                </a:lnTo>
                <a:lnTo>
                  <a:pt x="36204" y="836860"/>
                </a:lnTo>
                <a:lnTo>
                  <a:pt x="0" y="836860"/>
                </a:lnTo>
                <a:lnTo>
                  <a:pt x="0" y="588063"/>
                </a:lnTo>
                <a:lnTo>
                  <a:pt x="36204" y="588063"/>
                </a:lnTo>
                <a:lnTo>
                  <a:pt x="58821" y="588063"/>
                </a:lnTo>
                <a:lnTo>
                  <a:pt x="104060" y="610680"/>
                </a:lnTo>
                <a:lnTo>
                  <a:pt x="126677" y="610680"/>
                </a:lnTo>
                <a:lnTo>
                  <a:pt x="171911" y="610680"/>
                </a:lnTo>
                <a:lnTo>
                  <a:pt x="194528" y="610680"/>
                </a:lnTo>
                <a:lnTo>
                  <a:pt x="217150" y="610680"/>
                </a:lnTo>
                <a:lnTo>
                  <a:pt x="217150" y="633302"/>
                </a:lnTo>
                <a:lnTo>
                  <a:pt x="262384" y="633302"/>
                </a:lnTo>
                <a:lnTo>
                  <a:pt x="285001" y="633302"/>
                </a:lnTo>
                <a:lnTo>
                  <a:pt x="330235" y="633302"/>
                </a:lnTo>
                <a:lnTo>
                  <a:pt x="352857" y="633302"/>
                </a:lnTo>
                <a:lnTo>
                  <a:pt x="375474" y="633302"/>
                </a:lnTo>
                <a:lnTo>
                  <a:pt x="420708" y="633302"/>
                </a:lnTo>
                <a:lnTo>
                  <a:pt x="443325" y="633302"/>
                </a:lnTo>
                <a:lnTo>
                  <a:pt x="443325" y="678536"/>
                </a:lnTo>
                <a:lnTo>
                  <a:pt x="488564" y="678536"/>
                </a:lnTo>
                <a:lnTo>
                  <a:pt x="511181" y="678536"/>
                </a:lnTo>
                <a:lnTo>
                  <a:pt x="556415" y="678536"/>
                </a:lnTo>
                <a:lnTo>
                  <a:pt x="579032" y="678536"/>
                </a:lnTo>
                <a:lnTo>
                  <a:pt x="556415" y="633302"/>
                </a:lnTo>
                <a:lnTo>
                  <a:pt x="511181" y="633302"/>
                </a:lnTo>
                <a:lnTo>
                  <a:pt x="511181" y="610680"/>
                </a:lnTo>
                <a:lnTo>
                  <a:pt x="488564" y="610680"/>
                </a:lnTo>
                <a:lnTo>
                  <a:pt x="443325" y="610680"/>
                </a:lnTo>
                <a:lnTo>
                  <a:pt x="420708" y="610680"/>
                </a:lnTo>
                <a:lnTo>
                  <a:pt x="375474" y="610680"/>
                </a:lnTo>
                <a:lnTo>
                  <a:pt x="330235" y="610680"/>
                </a:lnTo>
                <a:lnTo>
                  <a:pt x="285001" y="588063"/>
                </a:lnTo>
                <a:lnTo>
                  <a:pt x="262384" y="588063"/>
                </a:lnTo>
                <a:lnTo>
                  <a:pt x="217150" y="588063"/>
                </a:lnTo>
                <a:lnTo>
                  <a:pt x="194528" y="588063"/>
                </a:lnTo>
                <a:lnTo>
                  <a:pt x="171911" y="588063"/>
                </a:lnTo>
                <a:lnTo>
                  <a:pt x="171911" y="542829"/>
                </a:lnTo>
                <a:lnTo>
                  <a:pt x="126677" y="542829"/>
                </a:lnTo>
                <a:lnTo>
                  <a:pt x="58821" y="542829"/>
                </a:lnTo>
                <a:lnTo>
                  <a:pt x="36204" y="520212"/>
                </a:lnTo>
                <a:lnTo>
                  <a:pt x="36204" y="542829"/>
                </a:lnTo>
                <a:lnTo>
                  <a:pt x="0" y="542829"/>
                </a:lnTo>
                <a:lnTo>
                  <a:pt x="0" y="474977"/>
                </a:lnTo>
                <a:lnTo>
                  <a:pt x="58821" y="474977"/>
                </a:lnTo>
                <a:lnTo>
                  <a:pt x="104060" y="520212"/>
                </a:lnTo>
                <a:lnTo>
                  <a:pt x="217150" y="542829"/>
                </a:lnTo>
                <a:lnTo>
                  <a:pt x="285001" y="542829"/>
                </a:lnTo>
                <a:lnTo>
                  <a:pt x="352857" y="542829"/>
                </a:lnTo>
                <a:lnTo>
                  <a:pt x="375474" y="588063"/>
                </a:lnTo>
                <a:lnTo>
                  <a:pt x="420708" y="588063"/>
                </a:lnTo>
                <a:lnTo>
                  <a:pt x="443325" y="588063"/>
                </a:lnTo>
                <a:lnTo>
                  <a:pt x="511181" y="588063"/>
                </a:lnTo>
                <a:lnTo>
                  <a:pt x="556415" y="588063"/>
                </a:lnTo>
                <a:lnTo>
                  <a:pt x="579032" y="610680"/>
                </a:lnTo>
                <a:lnTo>
                  <a:pt x="601649" y="588063"/>
                </a:lnTo>
                <a:lnTo>
                  <a:pt x="646888" y="588063"/>
                </a:lnTo>
                <a:lnTo>
                  <a:pt x="646888" y="610680"/>
                </a:lnTo>
                <a:lnTo>
                  <a:pt x="669505" y="610680"/>
                </a:lnTo>
                <a:lnTo>
                  <a:pt x="646888" y="588063"/>
                </a:lnTo>
                <a:lnTo>
                  <a:pt x="669505" y="588063"/>
                </a:lnTo>
                <a:lnTo>
                  <a:pt x="714740" y="588063"/>
                </a:lnTo>
                <a:lnTo>
                  <a:pt x="737357" y="610680"/>
                </a:lnTo>
                <a:lnTo>
                  <a:pt x="782596" y="588063"/>
                </a:lnTo>
                <a:lnTo>
                  <a:pt x="737357" y="588063"/>
                </a:lnTo>
                <a:lnTo>
                  <a:pt x="737357" y="542829"/>
                </a:lnTo>
                <a:lnTo>
                  <a:pt x="714740" y="542829"/>
                </a:lnTo>
                <a:lnTo>
                  <a:pt x="669505" y="542829"/>
                </a:lnTo>
                <a:lnTo>
                  <a:pt x="601649" y="542829"/>
                </a:lnTo>
                <a:lnTo>
                  <a:pt x="601649" y="520212"/>
                </a:lnTo>
                <a:lnTo>
                  <a:pt x="646888" y="520212"/>
                </a:lnTo>
                <a:lnTo>
                  <a:pt x="669505" y="520212"/>
                </a:lnTo>
                <a:lnTo>
                  <a:pt x="714740" y="520212"/>
                </a:lnTo>
                <a:lnTo>
                  <a:pt x="737357" y="520212"/>
                </a:lnTo>
                <a:lnTo>
                  <a:pt x="782596" y="520212"/>
                </a:lnTo>
                <a:lnTo>
                  <a:pt x="782596" y="474977"/>
                </a:lnTo>
                <a:lnTo>
                  <a:pt x="737357" y="474977"/>
                </a:lnTo>
                <a:lnTo>
                  <a:pt x="782596" y="452356"/>
                </a:lnTo>
                <a:lnTo>
                  <a:pt x="737357" y="407122"/>
                </a:lnTo>
                <a:lnTo>
                  <a:pt x="714740" y="452356"/>
                </a:lnTo>
                <a:lnTo>
                  <a:pt x="714740" y="407122"/>
                </a:lnTo>
                <a:lnTo>
                  <a:pt x="714740" y="384504"/>
                </a:lnTo>
                <a:lnTo>
                  <a:pt x="669505" y="384504"/>
                </a:lnTo>
                <a:lnTo>
                  <a:pt x="646888" y="384504"/>
                </a:lnTo>
                <a:lnTo>
                  <a:pt x="601649" y="384504"/>
                </a:lnTo>
                <a:lnTo>
                  <a:pt x="556415" y="384504"/>
                </a:lnTo>
                <a:lnTo>
                  <a:pt x="511181" y="407122"/>
                </a:lnTo>
                <a:lnTo>
                  <a:pt x="488564" y="407122"/>
                </a:lnTo>
                <a:lnTo>
                  <a:pt x="443325" y="384504"/>
                </a:lnTo>
                <a:lnTo>
                  <a:pt x="488564" y="384504"/>
                </a:lnTo>
                <a:lnTo>
                  <a:pt x="511181" y="361887"/>
                </a:lnTo>
                <a:lnTo>
                  <a:pt x="579032" y="361887"/>
                </a:lnTo>
                <a:lnTo>
                  <a:pt x="714740" y="361887"/>
                </a:lnTo>
                <a:lnTo>
                  <a:pt x="827830" y="361887"/>
                </a:lnTo>
                <a:lnTo>
                  <a:pt x="963537" y="361887"/>
                </a:lnTo>
                <a:lnTo>
                  <a:pt x="1099244" y="384504"/>
                </a:lnTo>
                <a:lnTo>
                  <a:pt x="1167100" y="384504"/>
                </a:lnTo>
                <a:lnTo>
                  <a:pt x="1167100" y="316649"/>
                </a:lnTo>
                <a:lnTo>
                  <a:pt x="1121861" y="316649"/>
                </a:lnTo>
                <a:lnTo>
                  <a:pt x="1099244" y="316649"/>
                </a:lnTo>
                <a:lnTo>
                  <a:pt x="1054010" y="316649"/>
                </a:lnTo>
                <a:lnTo>
                  <a:pt x="1054010" y="294032"/>
                </a:lnTo>
                <a:lnTo>
                  <a:pt x="1099244" y="294032"/>
                </a:lnTo>
                <a:lnTo>
                  <a:pt x="1121861" y="294032"/>
                </a:lnTo>
                <a:lnTo>
                  <a:pt x="1189717" y="316649"/>
                </a:lnTo>
                <a:lnTo>
                  <a:pt x="1234951" y="294032"/>
                </a:lnTo>
                <a:lnTo>
                  <a:pt x="1257568" y="316649"/>
                </a:lnTo>
                <a:lnTo>
                  <a:pt x="1280185" y="316649"/>
                </a:lnTo>
                <a:lnTo>
                  <a:pt x="1348041" y="316649"/>
                </a:lnTo>
                <a:lnTo>
                  <a:pt x="1415892" y="361887"/>
                </a:lnTo>
                <a:lnTo>
                  <a:pt x="1438514" y="361887"/>
                </a:lnTo>
                <a:lnTo>
                  <a:pt x="1483748" y="384504"/>
                </a:lnTo>
                <a:lnTo>
                  <a:pt x="1506365" y="384504"/>
                </a:lnTo>
                <a:lnTo>
                  <a:pt x="1551599" y="384504"/>
                </a:lnTo>
                <a:lnTo>
                  <a:pt x="1574221" y="384504"/>
                </a:lnTo>
                <a:lnTo>
                  <a:pt x="1619455" y="384504"/>
                </a:lnTo>
                <a:lnTo>
                  <a:pt x="1642072" y="384504"/>
                </a:lnTo>
                <a:lnTo>
                  <a:pt x="1664689" y="384504"/>
                </a:lnTo>
                <a:lnTo>
                  <a:pt x="1664689" y="407122"/>
                </a:lnTo>
                <a:lnTo>
                  <a:pt x="1709928" y="407122"/>
                </a:lnTo>
                <a:lnTo>
                  <a:pt x="1709928" y="384504"/>
                </a:lnTo>
                <a:lnTo>
                  <a:pt x="1709928" y="361887"/>
                </a:lnTo>
                <a:lnTo>
                  <a:pt x="1664689" y="361887"/>
                </a:lnTo>
                <a:lnTo>
                  <a:pt x="1642072" y="361887"/>
                </a:lnTo>
                <a:lnTo>
                  <a:pt x="1619455" y="316649"/>
                </a:lnTo>
                <a:lnTo>
                  <a:pt x="1574221" y="294032"/>
                </a:lnTo>
                <a:close/>
                <a:moveTo>
                  <a:pt x="1483743" y="248797"/>
                </a:moveTo>
                <a:lnTo>
                  <a:pt x="1551599" y="294036"/>
                </a:lnTo>
                <a:lnTo>
                  <a:pt x="1551599" y="316658"/>
                </a:lnTo>
                <a:lnTo>
                  <a:pt x="1506365" y="294036"/>
                </a:lnTo>
                <a:close/>
                <a:moveTo>
                  <a:pt x="1280176" y="226171"/>
                </a:moveTo>
                <a:lnTo>
                  <a:pt x="1325415" y="226171"/>
                </a:lnTo>
                <a:lnTo>
                  <a:pt x="1348031" y="248797"/>
                </a:lnTo>
                <a:lnTo>
                  <a:pt x="1325415" y="248797"/>
                </a:lnTo>
                <a:close/>
                <a:moveTo>
                  <a:pt x="1257559" y="226171"/>
                </a:moveTo>
                <a:lnTo>
                  <a:pt x="1280176" y="226171"/>
                </a:lnTo>
                <a:lnTo>
                  <a:pt x="1257559" y="248797"/>
                </a:lnTo>
                <a:close/>
                <a:moveTo>
                  <a:pt x="2049193" y="218638"/>
                </a:moveTo>
                <a:lnTo>
                  <a:pt x="2071811" y="226180"/>
                </a:lnTo>
                <a:lnTo>
                  <a:pt x="2117050" y="248797"/>
                </a:lnTo>
                <a:lnTo>
                  <a:pt x="2094428" y="248797"/>
                </a:lnTo>
                <a:close/>
                <a:moveTo>
                  <a:pt x="2003960" y="203563"/>
                </a:moveTo>
                <a:lnTo>
                  <a:pt x="2026576" y="203563"/>
                </a:lnTo>
                <a:lnTo>
                  <a:pt x="2049193" y="218638"/>
                </a:lnTo>
                <a:close/>
                <a:moveTo>
                  <a:pt x="1348031" y="203563"/>
                </a:moveTo>
                <a:lnTo>
                  <a:pt x="1393270" y="203563"/>
                </a:lnTo>
                <a:lnTo>
                  <a:pt x="1415892" y="226190"/>
                </a:lnTo>
                <a:lnTo>
                  <a:pt x="1393270" y="226190"/>
                </a:lnTo>
                <a:lnTo>
                  <a:pt x="1348031" y="226190"/>
                </a:lnTo>
                <a:close/>
                <a:moveTo>
                  <a:pt x="1642072" y="158324"/>
                </a:moveTo>
                <a:lnTo>
                  <a:pt x="1709928" y="158324"/>
                </a:lnTo>
                <a:lnTo>
                  <a:pt x="1777780" y="203563"/>
                </a:lnTo>
                <a:lnTo>
                  <a:pt x="1800396" y="226180"/>
                </a:lnTo>
                <a:lnTo>
                  <a:pt x="1868252" y="248797"/>
                </a:lnTo>
                <a:lnTo>
                  <a:pt x="1845635" y="248797"/>
                </a:lnTo>
                <a:lnTo>
                  <a:pt x="1800396" y="248797"/>
                </a:lnTo>
                <a:lnTo>
                  <a:pt x="1777780" y="248797"/>
                </a:lnTo>
                <a:lnTo>
                  <a:pt x="1732545" y="248797"/>
                </a:lnTo>
                <a:lnTo>
                  <a:pt x="1709928" y="226180"/>
                </a:lnTo>
                <a:lnTo>
                  <a:pt x="1664689" y="203563"/>
                </a:lnTo>
                <a:close/>
                <a:moveTo>
                  <a:pt x="1280181" y="158324"/>
                </a:moveTo>
                <a:lnTo>
                  <a:pt x="1280181" y="203559"/>
                </a:lnTo>
                <a:lnTo>
                  <a:pt x="1257559" y="203559"/>
                </a:lnTo>
                <a:close/>
                <a:moveTo>
                  <a:pt x="873064" y="158324"/>
                </a:moveTo>
                <a:lnTo>
                  <a:pt x="940920" y="158324"/>
                </a:lnTo>
                <a:lnTo>
                  <a:pt x="963537" y="203559"/>
                </a:lnTo>
                <a:close/>
                <a:moveTo>
                  <a:pt x="1845635" y="135707"/>
                </a:moveTo>
                <a:lnTo>
                  <a:pt x="1890869" y="158324"/>
                </a:lnTo>
                <a:lnTo>
                  <a:pt x="1958721" y="203563"/>
                </a:lnTo>
                <a:lnTo>
                  <a:pt x="1890869" y="203563"/>
                </a:lnTo>
                <a:close/>
                <a:moveTo>
                  <a:pt x="1031378" y="67856"/>
                </a:moveTo>
                <a:lnTo>
                  <a:pt x="1054005" y="67856"/>
                </a:lnTo>
                <a:lnTo>
                  <a:pt x="1054005" y="90483"/>
                </a:lnTo>
                <a:lnTo>
                  <a:pt x="1031378" y="90483"/>
                </a:lnTo>
                <a:close/>
                <a:moveTo>
                  <a:pt x="1619455" y="22617"/>
                </a:moveTo>
                <a:lnTo>
                  <a:pt x="1642072" y="22617"/>
                </a:lnTo>
                <a:lnTo>
                  <a:pt x="1732545" y="67856"/>
                </a:lnTo>
                <a:lnTo>
                  <a:pt x="1800396" y="90473"/>
                </a:lnTo>
                <a:lnTo>
                  <a:pt x="1845635" y="135707"/>
                </a:lnTo>
                <a:lnTo>
                  <a:pt x="1777780" y="90473"/>
                </a:lnTo>
                <a:lnTo>
                  <a:pt x="1709928" y="67856"/>
                </a:lnTo>
                <a:close/>
                <a:moveTo>
                  <a:pt x="1551599" y="0"/>
                </a:moveTo>
                <a:lnTo>
                  <a:pt x="1574221" y="0"/>
                </a:lnTo>
                <a:lnTo>
                  <a:pt x="1619455" y="0"/>
                </a:lnTo>
                <a:lnTo>
                  <a:pt x="1619455" y="22617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0C21C9D-8C6A-6D8A-549B-F51E16D20FB5}"/>
              </a:ext>
            </a:extLst>
          </p:cNvPr>
          <p:cNvSpPr/>
          <p:nvPr/>
        </p:nvSpPr>
        <p:spPr>
          <a:xfrm>
            <a:off x="2024147" y="2135393"/>
            <a:ext cx="3728953" cy="595966"/>
          </a:xfrm>
          <a:prstGeom prst="roundRect">
            <a:avLst>
              <a:gd name="adj" fmla="val 50000"/>
            </a:avLst>
          </a:prstGeom>
          <a:solidFill>
            <a:srgbClr val="145389"/>
          </a:solidFill>
          <a:ln w="25400">
            <a:noFill/>
          </a:ln>
          <a:effectLst>
            <a:outerShdw blurRad="355600" dist="38100" dir="2700000" algn="tl" rotWithShape="0">
              <a:srgbClr val="14538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F8364622-91C4-EA57-4EE2-B179E1615157}"/>
              </a:ext>
            </a:extLst>
          </p:cNvPr>
          <p:cNvSpPr/>
          <p:nvPr/>
        </p:nvSpPr>
        <p:spPr>
          <a:xfrm>
            <a:off x="2362097" y="2073237"/>
            <a:ext cx="730412" cy="7304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3312337" y="2234807"/>
            <a:ext cx="17905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年度工作概述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FBA5B50-A9C9-CDCF-F626-1768C2D58DD4}"/>
              </a:ext>
            </a:extLst>
          </p:cNvPr>
          <p:cNvSpPr/>
          <p:nvPr/>
        </p:nvSpPr>
        <p:spPr>
          <a:xfrm>
            <a:off x="6469147" y="2135393"/>
            <a:ext cx="3728953" cy="595966"/>
          </a:xfrm>
          <a:prstGeom prst="roundRect">
            <a:avLst>
              <a:gd name="adj" fmla="val 50000"/>
            </a:avLst>
          </a:prstGeom>
          <a:solidFill>
            <a:srgbClr val="145389"/>
          </a:solidFill>
          <a:ln w="25400">
            <a:noFill/>
          </a:ln>
          <a:effectLst>
            <a:outerShdw blurRad="355600" dist="38100" dir="2700000" algn="tl" rotWithShape="0">
              <a:srgbClr val="14538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C324867-0AEB-D5B8-2178-78D740FB1B39}"/>
              </a:ext>
            </a:extLst>
          </p:cNvPr>
          <p:cNvSpPr/>
          <p:nvPr/>
        </p:nvSpPr>
        <p:spPr>
          <a:xfrm>
            <a:off x="6807097" y="2073237"/>
            <a:ext cx="730412" cy="7304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691EA93-EE7A-04C4-8139-39707F078766}"/>
              </a:ext>
            </a:extLst>
          </p:cNvPr>
          <p:cNvSpPr txBox="1"/>
          <p:nvPr/>
        </p:nvSpPr>
        <p:spPr>
          <a:xfrm>
            <a:off x="7757337" y="2234807"/>
            <a:ext cx="17905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工作完成情况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1EF485F8-E619-2448-BD1A-FA8E0EC91B16}"/>
              </a:ext>
            </a:extLst>
          </p:cNvPr>
          <p:cNvSpPr/>
          <p:nvPr/>
        </p:nvSpPr>
        <p:spPr>
          <a:xfrm>
            <a:off x="2024147" y="3389409"/>
            <a:ext cx="3728953" cy="595966"/>
          </a:xfrm>
          <a:prstGeom prst="roundRect">
            <a:avLst>
              <a:gd name="adj" fmla="val 50000"/>
            </a:avLst>
          </a:prstGeom>
          <a:solidFill>
            <a:srgbClr val="145389"/>
          </a:solidFill>
          <a:ln w="25400">
            <a:noFill/>
          </a:ln>
          <a:effectLst>
            <a:outerShdw blurRad="355600" dist="38100" dir="2700000" algn="tl" rotWithShape="0">
              <a:srgbClr val="14538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DB490899-B0B3-7AA0-DA07-ACAA378B71D1}"/>
              </a:ext>
            </a:extLst>
          </p:cNvPr>
          <p:cNvSpPr/>
          <p:nvPr/>
        </p:nvSpPr>
        <p:spPr>
          <a:xfrm>
            <a:off x="2362097" y="3327253"/>
            <a:ext cx="730412" cy="7304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B25B71E-2E0B-797C-11AA-6E835F30A87E}"/>
              </a:ext>
            </a:extLst>
          </p:cNvPr>
          <p:cNvSpPr txBox="1"/>
          <p:nvPr/>
        </p:nvSpPr>
        <p:spPr>
          <a:xfrm>
            <a:off x="3312337" y="3488823"/>
            <a:ext cx="17905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成功项目展示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30602D32-91C7-3835-BEC6-9A9BF876F7D5}"/>
              </a:ext>
            </a:extLst>
          </p:cNvPr>
          <p:cNvSpPr/>
          <p:nvPr/>
        </p:nvSpPr>
        <p:spPr>
          <a:xfrm>
            <a:off x="6469147" y="3389409"/>
            <a:ext cx="3728953" cy="595966"/>
          </a:xfrm>
          <a:prstGeom prst="roundRect">
            <a:avLst>
              <a:gd name="adj" fmla="val 50000"/>
            </a:avLst>
          </a:prstGeom>
          <a:solidFill>
            <a:srgbClr val="145389"/>
          </a:solidFill>
          <a:ln w="25400">
            <a:noFill/>
          </a:ln>
          <a:effectLst>
            <a:outerShdw blurRad="355600" dist="38100" dir="2700000" algn="tl" rotWithShape="0">
              <a:srgbClr val="14538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50744F28-A482-CEC1-0487-0A525C05DC1C}"/>
              </a:ext>
            </a:extLst>
          </p:cNvPr>
          <p:cNvSpPr/>
          <p:nvPr/>
        </p:nvSpPr>
        <p:spPr>
          <a:xfrm>
            <a:off x="6807097" y="3327253"/>
            <a:ext cx="730412" cy="7304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F1F5AF6-C70F-6DB5-8513-71647808D12C}"/>
              </a:ext>
            </a:extLst>
          </p:cNvPr>
          <p:cNvSpPr txBox="1"/>
          <p:nvPr/>
        </p:nvSpPr>
        <p:spPr>
          <a:xfrm>
            <a:off x="7757337" y="3488823"/>
            <a:ext cx="17905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下一步计划</a:t>
            </a:r>
          </a:p>
        </p:txBody>
      </p:sp>
      <p:sp>
        <p:nvSpPr>
          <p:cNvPr id="41" name="PA_文本框 19">
            <a:extLst>
              <a:ext uri="{FF2B5EF4-FFF2-40B4-BE49-F238E27FC236}">
                <a16:creationId xmlns:a16="http://schemas.microsoft.com/office/drawing/2014/main" id="{279C485E-AB96-14F1-3CA9-C7211AF675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288721" y="18803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sp>
        <p:nvSpPr>
          <p:cNvPr id="42" name="PA_文本框 19">
            <a:extLst>
              <a:ext uri="{FF2B5EF4-FFF2-40B4-BE49-F238E27FC236}">
                <a16:creationId xmlns:a16="http://schemas.microsoft.com/office/drawing/2014/main" id="{A9FE27A9-D1DE-4F61-D385-692DE27FF2D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33721" y="188031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sp>
        <p:nvSpPr>
          <p:cNvPr id="43" name="PA_文本框 19">
            <a:extLst>
              <a:ext uri="{FF2B5EF4-FFF2-40B4-BE49-F238E27FC236}">
                <a16:creationId xmlns:a16="http://schemas.microsoft.com/office/drawing/2014/main" id="{A3FD79E5-0F0E-4264-4A50-E139FC7DF9B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88721" y="3147899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sp>
        <p:nvSpPr>
          <p:cNvPr id="44" name="PA_文本框 19">
            <a:extLst>
              <a:ext uri="{FF2B5EF4-FFF2-40B4-BE49-F238E27FC236}">
                <a16:creationId xmlns:a16="http://schemas.microsoft.com/office/drawing/2014/main" id="{273E1A7F-483D-5CBA-1146-E0D46F008E0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733721" y="3147899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CAA88CC-5D2A-3BF5-1785-954FBF73BD3E}"/>
              </a:ext>
            </a:extLst>
          </p:cNvPr>
          <p:cNvSpPr>
            <a:spLocks/>
          </p:cNvSpPr>
          <p:nvPr/>
        </p:nvSpPr>
        <p:spPr bwMode="auto">
          <a:xfrm rot="10800000">
            <a:off x="9017000" y="0"/>
            <a:ext cx="3051423" cy="1085120"/>
          </a:xfrm>
          <a:custGeom>
            <a:avLst/>
            <a:gdLst>
              <a:gd name="connsiteX0" fmla="*/ 1026374 w 2199374"/>
              <a:gd name="connsiteY0" fmla="*/ 12218 h 782122"/>
              <a:gd name="connsiteX1" fmla="*/ 989717 w 2199374"/>
              <a:gd name="connsiteY1" fmla="*/ 0 h 782122"/>
              <a:gd name="connsiteX2" fmla="*/ 1001938 w 2199374"/>
              <a:gd name="connsiteY2" fmla="*/ 0 h 782122"/>
              <a:gd name="connsiteX3" fmla="*/ 1026374 w 2199374"/>
              <a:gd name="connsiteY3" fmla="*/ 0 h 782122"/>
              <a:gd name="connsiteX4" fmla="*/ 720904 w 2199374"/>
              <a:gd name="connsiteY4" fmla="*/ 48881 h 782122"/>
              <a:gd name="connsiteX5" fmla="*/ 708680 w 2199374"/>
              <a:gd name="connsiteY5" fmla="*/ 48881 h 782122"/>
              <a:gd name="connsiteX6" fmla="*/ 708680 w 2199374"/>
              <a:gd name="connsiteY6" fmla="*/ 36657 h 782122"/>
              <a:gd name="connsiteX7" fmla="*/ 720904 w 2199374"/>
              <a:gd name="connsiteY7" fmla="*/ 36657 h 782122"/>
              <a:gd name="connsiteX8" fmla="*/ 1148563 w 2199374"/>
              <a:gd name="connsiteY8" fmla="*/ 73312 h 782122"/>
              <a:gd name="connsiteX9" fmla="*/ 1111905 w 2199374"/>
              <a:gd name="connsiteY9" fmla="*/ 48876 h 782122"/>
              <a:gd name="connsiteX10" fmla="*/ 1075250 w 2199374"/>
              <a:gd name="connsiteY10" fmla="*/ 36657 h 782122"/>
              <a:gd name="connsiteX11" fmla="*/ 1026374 w 2199374"/>
              <a:gd name="connsiteY11" fmla="*/ 12218 h 782122"/>
              <a:gd name="connsiteX12" fmla="*/ 1038593 w 2199374"/>
              <a:gd name="connsiteY12" fmla="*/ 12218 h 782122"/>
              <a:gd name="connsiteX13" fmla="*/ 1087468 w 2199374"/>
              <a:gd name="connsiteY13" fmla="*/ 36657 h 782122"/>
              <a:gd name="connsiteX14" fmla="*/ 1124123 w 2199374"/>
              <a:gd name="connsiteY14" fmla="*/ 48876 h 782122"/>
              <a:gd name="connsiteX15" fmla="*/ 672030 w 2199374"/>
              <a:gd name="connsiteY15" fmla="*/ 109967 h 782122"/>
              <a:gd name="connsiteX16" fmla="*/ 623155 w 2199374"/>
              <a:gd name="connsiteY16" fmla="*/ 85531 h 782122"/>
              <a:gd name="connsiteX17" fmla="*/ 659812 w 2199374"/>
              <a:gd name="connsiteY17" fmla="*/ 85531 h 782122"/>
              <a:gd name="connsiteX18" fmla="*/ 843089 w 2199374"/>
              <a:gd name="connsiteY18" fmla="*/ 109967 h 782122"/>
              <a:gd name="connsiteX19" fmla="*/ 830868 w 2199374"/>
              <a:gd name="connsiteY19" fmla="*/ 109967 h 782122"/>
              <a:gd name="connsiteX20" fmla="*/ 843089 w 2199374"/>
              <a:gd name="connsiteY20" fmla="*/ 85531 h 782122"/>
              <a:gd name="connsiteX21" fmla="*/ 1209654 w 2199374"/>
              <a:gd name="connsiteY21" fmla="*/ 109970 h 782122"/>
              <a:gd name="connsiteX22" fmla="*/ 1172999 w 2199374"/>
              <a:gd name="connsiteY22" fmla="*/ 109970 h 782122"/>
              <a:gd name="connsiteX23" fmla="*/ 1148563 w 2199374"/>
              <a:gd name="connsiteY23" fmla="*/ 73312 h 782122"/>
              <a:gd name="connsiteX24" fmla="*/ 1172999 w 2199374"/>
              <a:gd name="connsiteY24" fmla="*/ 85531 h 782122"/>
              <a:gd name="connsiteX25" fmla="*/ 1258530 w 2199374"/>
              <a:gd name="connsiteY25" fmla="*/ 118114 h 782122"/>
              <a:gd name="connsiteX26" fmla="*/ 1234093 w 2199374"/>
              <a:gd name="connsiteY26" fmla="*/ 109970 h 782122"/>
              <a:gd name="connsiteX27" fmla="*/ 1246312 w 2199374"/>
              <a:gd name="connsiteY27" fmla="*/ 109970 h 782122"/>
              <a:gd name="connsiteX28" fmla="*/ 916404 w 2199374"/>
              <a:gd name="connsiteY28" fmla="*/ 122193 h 782122"/>
              <a:gd name="connsiteX29" fmla="*/ 904184 w 2199374"/>
              <a:gd name="connsiteY29" fmla="*/ 122193 h 782122"/>
              <a:gd name="connsiteX30" fmla="*/ 879744 w 2199374"/>
              <a:gd name="connsiteY30" fmla="*/ 122193 h 782122"/>
              <a:gd name="connsiteX31" fmla="*/ 879744 w 2199374"/>
              <a:gd name="connsiteY31" fmla="*/ 109970 h 782122"/>
              <a:gd name="connsiteX32" fmla="*/ 904184 w 2199374"/>
              <a:gd name="connsiteY32" fmla="*/ 109970 h 782122"/>
              <a:gd name="connsiteX33" fmla="*/ 830868 w 2199374"/>
              <a:gd name="connsiteY33" fmla="*/ 134406 h 782122"/>
              <a:gd name="connsiteX34" fmla="*/ 830868 w 2199374"/>
              <a:gd name="connsiteY34" fmla="*/ 122183 h 782122"/>
              <a:gd name="connsiteX35" fmla="*/ 843087 w 2199374"/>
              <a:gd name="connsiteY35" fmla="*/ 122183 h 782122"/>
              <a:gd name="connsiteX36" fmla="*/ 879744 w 2199374"/>
              <a:gd name="connsiteY36" fmla="*/ 134406 h 782122"/>
              <a:gd name="connsiteX37" fmla="*/ 867526 w 2199374"/>
              <a:gd name="connsiteY37" fmla="*/ 134406 h 782122"/>
              <a:gd name="connsiteX38" fmla="*/ 843087 w 2199374"/>
              <a:gd name="connsiteY38" fmla="*/ 122183 h 782122"/>
              <a:gd name="connsiteX39" fmla="*/ 867526 w 2199374"/>
              <a:gd name="connsiteY39" fmla="*/ 122183 h 782122"/>
              <a:gd name="connsiteX40" fmla="*/ 1160781 w 2199374"/>
              <a:gd name="connsiteY40" fmla="*/ 134407 h 782122"/>
              <a:gd name="connsiteX41" fmla="*/ 1148563 w 2199374"/>
              <a:gd name="connsiteY41" fmla="*/ 134407 h 782122"/>
              <a:gd name="connsiteX42" fmla="*/ 1124123 w 2199374"/>
              <a:gd name="connsiteY42" fmla="*/ 134406 h 782122"/>
              <a:gd name="connsiteX43" fmla="*/ 1111905 w 2199374"/>
              <a:gd name="connsiteY43" fmla="*/ 134406 h 782122"/>
              <a:gd name="connsiteX44" fmla="*/ 1087468 w 2199374"/>
              <a:gd name="connsiteY44" fmla="*/ 134406 h 782122"/>
              <a:gd name="connsiteX45" fmla="*/ 1075250 w 2199374"/>
              <a:gd name="connsiteY45" fmla="*/ 122188 h 782122"/>
              <a:gd name="connsiteX46" fmla="*/ 1050811 w 2199374"/>
              <a:gd name="connsiteY46" fmla="*/ 109970 h 782122"/>
              <a:gd name="connsiteX47" fmla="*/ 1038593 w 2199374"/>
              <a:gd name="connsiteY47" fmla="*/ 85531 h 782122"/>
              <a:gd name="connsiteX48" fmla="*/ 1075250 w 2199374"/>
              <a:gd name="connsiteY48" fmla="*/ 85531 h 782122"/>
              <a:gd name="connsiteX49" fmla="*/ 1111905 w 2199374"/>
              <a:gd name="connsiteY49" fmla="*/ 109970 h 782122"/>
              <a:gd name="connsiteX50" fmla="*/ 1124123 w 2199374"/>
              <a:gd name="connsiteY50" fmla="*/ 122188 h 782122"/>
              <a:gd name="connsiteX51" fmla="*/ 1295188 w 2199374"/>
              <a:gd name="connsiteY51" fmla="*/ 134407 h 782122"/>
              <a:gd name="connsiteX52" fmla="*/ 1282967 w 2199374"/>
              <a:gd name="connsiteY52" fmla="*/ 134407 h 782122"/>
              <a:gd name="connsiteX53" fmla="*/ 1258530 w 2199374"/>
              <a:gd name="connsiteY53" fmla="*/ 118114 h 782122"/>
              <a:gd name="connsiteX54" fmla="*/ 1270748 w 2199374"/>
              <a:gd name="connsiteY54" fmla="*/ 122188 h 782122"/>
              <a:gd name="connsiteX55" fmla="*/ 989717 w 2199374"/>
              <a:gd name="connsiteY55" fmla="*/ 171066 h 782122"/>
              <a:gd name="connsiteX56" fmla="*/ 965280 w 2199374"/>
              <a:gd name="connsiteY56" fmla="*/ 158846 h 782122"/>
              <a:gd name="connsiteX57" fmla="*/ 953059 w 2199374"/>
              <a:gd name="connsiteY57" fmla="*/ 134406 h 782122"/>
              <a:gd name="connsiteX58" fmla="*/ 989717 w 2199374"/>
              <a:gd name="connsiteY58" fmla="*/ 158846 h 782122"/>
              <a:gd name="connsiteX59" fmla="*/ 29325 w 2199374"/>
              <a:gd name="connsiteY59" fmla="*/ 175948 h 782122"/>
              <a:gd name="connsiteX60" fmla="*/ 12218 w 2199374"/>
              <a:gd name="connsiteY60" fmla="*/ 171059 h 782122"/>
              <a:gd name="connsiteX61" fmla="*/ 24437 w 2199374"/>
              <a:gd name="connsiteY61" fmla="*/ 171059 h 782122"/>
              <a:gd name="connsiteX62" fmla="*/ 1209654 w 2199374"/>
              <a:gd name="connsiteY62" fmla="*/ 195501 h 782122"/>
              <a:gd name="connsiteX63" fmla="*/ 1197436 w 2199374"/>
              <a:gd name="connsiteY63" fmla="*/ 171061 h 782122"/>
              <a:gd name="connsiteX64" fmla="*/ 1172999 w 2199374"/>
              <a:gd name="connsiteY64" fmla="*/ 171061 h 782122"/>
              <a:gd name="connsiteX65" fmla="*/ 1172999 w 2199374"/>
              <a:gd name="connsiteY65" fmla="*/ 158843 h 782122"/>
              <a:gd name="connsiteX66" fmla="*/ 1172999 w 2199374"/>
              <a:gd name="connsiteY66" fmla="*/ 134407 h 782122"/>
              <a:gd name="connsiteX67" fmla="*/ 1197436 w 2199374"/>
              <a:gd name="connsiteY67" fmla="*/ 134407 h 782122"/>
              <a:gd name="connsiteX68" fmla="*/ 1209654 w 2199374"/>
              <a:gd name="connsiteY68" fmla="*/ 158843 h 782122"/>
              <a:gd name="connsiteX69" fmla="*/ 1234093 w 2199374"/>
              <a:gd name="connsiteY69" fmla="*/ 171061 h 782122"/>
              <a:gd name="connsiteX70" fmla="*/ 1209654 w 2199374"/>
              <a:gd name="connsiteY70" fmla="*/ 171061 h 782122"/>
              <a:gd name="connsiteX71" fmla="*/ 1209654 w 2199374"/>
              <a:gd name="connsiteY71" fmla="*/ 195496 h 782122"/>
              <a:gd name="connsiteX72" fmla="*/ 183282 w 2199374"/>
              <a:gd name="connsiteY72" fmla="*/ 207719 h 782122"/>
              <a:gd name="connsiteX73" fmla="*/ 171062 w 2199374"/>
              <a:gd name="connsiteY73" fmla="*/ 207719 h 782122"/>
              <a:gd name="connsiteX74" fmla="*/ 146625 w 2199374"/>
              <a:gd name="connsiteY74" fmla="*/ 207719 h 782122"/>
              <a:gd name="connsiteX75" fmla="*/ 134407 w 2199374"/>
              <a:gd name="connsiteY75" fmla="*/ 207719 h 782122"/>
              <a:gd name="connsiteX76" fmla="*/ 122188 w 2199374"/>
              <a:gd name="connsiteY76" fmla="*/ 207719 h 782122"/>
              <a:gd name="connsiteX77" fmla="*/ 97749 w 2199374"/>
              <a:gd name="connsiteY77" fmla="*/ 207719 h 782122"/>
              <a:gd name="connsiteX78" fmla="*/ 85531 w 2199374"/>
              <a:gd name="connsiteY78" fmla="*/ 195498 h 782122"/>
              <a:gd name="connsiteX79" fmla="*/ 61094 w 2199374"/>
              <a:gd name="connsiteY79" fmla="*/ 195498 h 782122"/>
              <a:gd name="connsiteX80" fmla="*/ 48876 w 2199374"/>
              <a:gd name="connsiteY80" fmla="*/ 195498 h 782122"/>
              <a:gd name="connsiteX81" fmla="*/ 29325 w 2199374"/>
              <a:gd name="connsiteY81" fmla="*/ 175948 h 782122"/>
              <a:gd name="connsiteX82" fmla="*/ 97749 w 2199374"/>
              <a:gd name="connsiteY82" fmla="*/ 195498 h 782122"/>
              <a:gd name="connsiteX83" fmla="*/ 134407 w 2199374"/>
              <a:gd name="connsiteY83" fmla="*/ 195498 h 782122"/>
              <a:gd name="connsiteX84" fmla="*/ 268808 w 2199374"/>
              <a:gd name="connsiteY84" fmla="*/ 219937 h 782122"/>
              <a:gd name="connsiteX85" fmla="*/ 256590 w 2199374"/>
              <a:gd name="connsiteY85" fmla="*/ 219937 h 782122"/>
              <a:gd name="connsiteX86" fmla="*/ 244369 w 2199374"/>
              <a:gd name="connsiteY86" fmla="*/ 219937 h 782122"/>
              <a:gd name="connsiteX87" fmla="*/ 219932 w 2199374"/>
              <a:gd name="connsiteY87" fmla="*/ 219937 h 782122"/>
              <a:gd name="connsiteX88" fmla="*/ 219932 w 2199374"/>
              <a:gd name="connsiteY88" fmla="*/ 207719 h 782122"/>
              <a:gd name="connsiteX89" fmla="*/ 244369 w 2199374"/>
              <a:gd name="connsiteY89" fmla="*/ 207719 h 782122"/>
              <a:gd name="connsiteX90" fmla="*/ 293245 w 2199374"/>
              <a:gd name="connsiteY90" fmla="*/ 244376 h 782122"/>
              <a:gd name="connsiteX91" fmla="*/ 268808 w 2199374"/>
              <a:gd name="connsiteY91" fmla="*/ 244376 h 782122"/>
              <a:gd name="connsiteX92" fmla="*/ 268808 w 2199374"/>
              <a:gd name="connsiteY92" fmla="*/ 219937 h 782122"/>
              <a:gd name="connsiteX93" fmla="*/ 305466 w 2199374"/>
              <a:gd name="connsiteY93" fmla="*/ 219937 h 782122"/>
              <a:gd name="connsiteX94" fmla="*/ 342120 w 2199374"/>
              <a:gd name="connsiteY94" fmla="*/ 244376 h 782122"/>
              <a:gd name="connsiteX95" fmla="*/ 329902 w 2199374"/>
              <a:gd name="connsiteY95" fmla="*/ 244376 h 782122"/>
              <a:gd name="connsiteX96" fmla="*/ 305466 w 2199374"/>
              <a:gd name="connsiteY96" fmla="*/ 244376 h 782122"/>
              <a:gd name="connsiteX97" fmla="*/ 305466 w 2199374"/>
              <a:gd name="connsiteY97" fmla="*/ 219937 h 782122"/>
              <a:gd name="connsiteX98" fmla="*/ 329902 w 2199374"/>
              <a:gd name="connsiteY98" fmla="*/ 219937 h 782122"/>
              <a:gd name="connsiteX99" fmla="*/ 342120 w 2199374"/>
              <a:gd name="connsiteY99" fmla="*/ 219937 h 782122"/>
              <a:gd name="connsiteX100" fmla="*/ 378778 w 2199374"/>
              <a:gd name="connsiteY100" fmla="*/ 256595 h 782122"/>
              <a:gd name="connsiteX101" fmla="*/ 354341 w 2199374"/>
              <a:gd name="connsiteY101" fmla="*/ 256595 h 782122"/>
              <a:gd name="connsiteX102" fmla="*/ 342120 w 2199374"/>
              <a:gd name="connsiteY102" fmla="*/ 256595 h 782122"/>
              <a:gd name="connsiteX103" fmla="*/ 342120 w 2199374"/>
              <a:gd name="connsiteY103" fmla="*/ 244376 h 782122"/>
              <a:gd name="connsiteX104" fmla="*/ 354341 w 2199374"/>
              <a:gd name="connsiteY104" fmla="*/ 219937 h 782122"/>
              <a:gd name="connsiteX105" fmla="*/ 378778 w 2199374"/>
              <a:gd name="connsiteY105" fmla="*/ 219937 h 782122"/>
              <a:gd name="connsiteX106" fmla="*/ 378778 w 2199374"/>
              <a:gd name="connsiteY106" fmla="*/ 244376 h 782122"/>
              <a:gd name="connsiteX107" fmla="*/ 390996 w 2199374"/>
              <a:gd name="connsiteY107" fmla="*/ 256595 h 782122"/>
              <a:gd name="connsiteX108" fmla="*/ 378778 w 2199374"/>
              <a:gd name="connsiteY108" fmla="*/ 244376 h 782122"/>
              <a:gd name="connsiteX109" fmla="*/ 390996 w 2199374"/>
              <a:gd name="connsiteY109" fmla="*/ 244376 h 782122"/>
              <a:gd name="connsiteX110" fmla="*/ 427654 w 2199374"/>
              <a:gd name="connsiteY110" fmla="*/ 256595 h 782122"/>
              <a:gd name="connsiteX111" fmla="*/ 415436 w 2199374"/>
              <a:gd name="connsiteY111" fmla="*/ 256595 h 782122"/>
              <a:gd name="connsiteX112" fmla="*/ 390996 w 2199374"/>
              <a:gd name="connsiteY112" fmla="*/ 256595 h 782122"/>
              <a:gd name="connsiteX113" fmla="*/ 415436 w 2199374"/>
              <a:gd name="connsiteY113" fmla="*/ 244376 h 782122"/>
              <a:gd name="connsiteX114" fmla="*/ 464311 w 2199374"/>
              <a:gd name="connsiteY114" fmla="*/ 256595 h 782122"/>
              <a:gd name="connsiteX115" fmla="*/ 452093 w 2199374"/>
              <a:gd name="connsiteY115" fmla="*/ 256595 h 782122"/>
              <a:gd name="connsiteX116" fmla="*/ 452093 w 2199374"/>
              <a:gd name="connsiteY116" fmla="*/ 244374 h 782122"/>
              <a:gd name="connsiteX117" fmla="*/ 476530 w 2199374"/>
              <a:gd name="connsiteY117" fmla="*/ 281031 h 782122"/>
              <a:gd name="connsiteX118" fmla="*/ 464311 w 2199374"/>
              <a:gd name="connsiteY118" fmla="*/ 281031 h 782122"/>
              <a:gd name="connsiteX119" fmla="*/ 464311 w 2199374"/>
              <a:gd name="connsiteY119" fmla="*/ 256595 h 782122"/>
              <a:gd name="connsiteX120" fmla="*/ 476530 w 2199374"/>
              <a:gd name="connsiteY120" fmla="*/ 256595 h 782122"/>
              <a:gd name="connsiteX121" fmla="*/ 61094 w 2199374"/>
              <a:gd name="connsiteY121" fmla="*/ 562063 h 782122"/>
              <a:gd name="connsiteX122" fmla="*/ 48876 w 2199374"/>
              <a:gd name="connsiteY122" fmla="*/ 562063 h 782122"/>
              <a:gd name="connsiteX123" fmla="*/ 24437 w 2199374"/>
              <a:gd name="connsiteY123" fmla="*/ 562063 h 782122"/>
              <a:gd name="connsiteX124" fmla="*/ 12218 w 2199374"/>
              <a:gd name="connsiteY124" fmla="*/ 537624 h 782122"/>
              <a:gd name="connsiteX125" fmla="*/ 12218 w 2199374"/>
              <a:gd name="connsiteY125" fmla="*/ 525405 h 782122"/>
              <a:gd name="connsiteX126" fmla="*/ 24437 w 2199374"/>
              <a:gd name="connsiteY126" fmla="*/ 525405 h 782122"/>
              <a:gd name="connsiteX127" fmla="*/ 24437 w 2199374"/>
              <a:gd name="connsiteY127" fmla="*/ 537624 h 782122"/>
              <a:gd name="connsiteX128" fmla="*/ 48876 w 2199374"/>
              <a:gd name="connsiteY128" fmla="*/ 537624 h 782122"/>
              <a:gd name="connsiteX129" fmla="*/ 61094 w 2199374"/>
              <a:gd name="connsiteY129" fmla="*/ 537624 h 782122"/>
              <a:gd name="connsiteX130" fmla="*/ 134407 w 2199374"/>
              <a:gd name="connsiteY130" fmla="*/ 574281 h 782122"/>
              <a:gd name="connsiteX131" fmla="*/ 122188 w 2199374"/>
              <a:gd name="connsiteY131" fmla="*/ 574281 h 782122"/>
              <a:gd name="connsiteX132" fmla="*/ 97749 w 2199374"/>
              <a:gd name="connsiteY132" fmla="*/ 574281 h 782122"/>
              <a:gd name="connsiteX133" fmla="*/ 85531 w 2199374"/>
              <a:gd name="connsiteY133" fmla="*/ 562063 h 782122"/>
              <a:gd name="connsiteX134" fmla="*/ 97749 w 2199374"/>
              <a:gd name="connsiteY134" fmla="*/ 562063 h 782122"/>
              <a:gd name="connsiteX135" fmla="*/ 122188 w 2199374"/>
              <a:gd name="connsiteY135" fmla="*/ 562063 h 782122"/>
              <a:gd name="connsiteX136" fmla="*/ 268813 w 2199374"/>
              <a:gd name="connsiteY136" fmla="*/ 733124 h 782122"/>
              <a:gd name="connsiteX137" fmla="*/ 256592 w 2199374"/>
              <a:gd name="connsiteY137" fmla="*/ 733124 h 782122"/>
              <a:gd name="connsiteX138" fmla="*/ 256592 w 2199374"/>
              <a:gd name="connsiteY138" fmla="*/ 708685 h 782122"/>
              <a:gd name="connsiteX139" fmla="*/ 244374 w 2199374"/>
              <a:gd name="connsiteY139" fmla="*/ 708685 h 782122"/>
              <a:gd name="connsiteX140" fmla="*/ 219937 w 2199374"/>
              <a:gd name="connsiteY140" fmla="*/ 708685 h 782122"/>
              <a:gd name="connsiteX141" fmla="*/ 207719 w 2199374"/>
              <a:gd name="connsiteY141" fmla="*/ 708685 h 782122"/>
              <a:gd name="connsiteX142" fmla="*/ 183280 w 2199374"/>
              <a:gd name="connsiteY142" fmla="*/ 708685 h 782122"/>
              <a:gd name="connsiteX143" fmla="*/ 183280 w 2199374"/>
              <a:gd name="connsiteY143" fmla="*/ 696467 h 782122"/>
              <a:gd name="connsiteX144" fmla="*/ 207719 w 2199374"/>
              <a:gd name="connsiteY144" fmla="*/ 696467 h 782122"/>
              <a:gd name="connsiteX145" fmla="*/ 219937 w 2199374"/>
              <a:gd name="connsiteY145" fmla="*/ 696467 h 782122"/>
              <a:gd name="connsiteX146" fmla="*/ 244374 w 2199374"/>
              <a:gd name="connsiteY146" fmla="*/ 696467 h 782122"/>
              <a:gd name="connsiteX147" fmla="*/ 256592 w 2199374"/>
              <a:gd name="connsiteY147" fmla="*/ 696467 h 782122"/>
              <a:gd name="connsiteX148" fmla="*/ 293250 w 2199374"/>
              <a:gd name="connsiteY148" fmla="*/ 708685 h 782122"/>
              <a:gd name="connsiteX149" fmla="*/ 268813 w 2199374"/>
              <a:gd name="connsiteY149" fmla="*/ 708685 h 782122"/>
              <a:gd name="connsiteX150" fmla="*/ 2199374 w 2199374"/>
              <a:gd name="connsiteY150" fmla="*/ 782122 h 782122"/>
              <a:gd name="connsiteX151" fmla="*/ 598718 w 2199374"/>
              <a:gd name="connsiteY151" fmla="*/ 782122 h 782122"/>
              <a:gd name="connsiteX152" fmla="*/ 598718 w 2199374"/>
              <a:gd name="connsiteY152" fmla="*/ 781998 h 782122"/>
              <a:gd name="connsiteX153" fmla="*/ 586500 w 2199374"/>
              <a:gd name="connsiteY153" fmla="*/ 781998 h 782122"/>
              <a:gd name="connsiteX154" fmla="*/ 574281 w 2199374"/>
              <a:gd name="connsiteY154" fmla="*/ 781998 h 782122"/>
              <a:gd name="connsiteX155" fmla="*/ 574032 w 2199374"/>
              <a:gd name="connsiteY155" fmla="*/ 782122 h 782122"/>
              <a:gd name="connsiteX156" fmla="*/ 537624 w 2199374"/>
              <a:gd name="connsiteY156" fmla="*/ 782122 h 782122"/>
              <a:gd name="connsiteX157" fmla="*/ 537624 w 2199374"/>
              <a:gd name="connsiteY157" fmla="*/ 781998 h 782122"/>
              <a:gd name="connsiteX158" fmla="*/ 513187 w 2199374"/>
              <a:gd name="connsiteY158" fmla="*/ 781998 h 782122"/>
              <a:gd name="connsiteX159" fmla="*/ 500969 w 2199374"/>
              <a:gd name="connsiteY159" fmla="*/ 781998 h 782122"/>
              <a:gd name="connsiteX160" fmla="*/ 476530 w 2199374"/>
              <a:gd name="connsiteY160" fmla="*/ 781998 h 782122"/>
              <a:gd name="connsiteX161" fmla="*/ 452093 w 2199374"/>
              <a:gd name="connsiteY161" fmla="*/ 769779 h 782122"/>
              <a:gd name="connsiteX162" fmla="*/ 452093 w 2199374"/>
              <a:gd name="connsiteY162" fmla="*/ 781998 h 782122"/>
              <a:gd name="connsiteX163" fmla="*/ 427656 w 2199374"/>
              <a:gd name="connsiteY163" fmla="*/ 781998 h 782122"/>
              <a:gd name="connsiteX164" fmla="*/ 427656 w 2199374"/>
              <a:gd name="connsiteY164" fmla="*/ 769779 h 782122"/>
              <a:gd name="connsiteX165" fmla="*/ 415438 w 2199374"/>
              <a:gd name="connsiteY165" fmla="*/ 745343 h 782122"/>
              <a:gd name="connsiteX166" fmla="*/ 415438 w 2199374"/>
              <a:gd name="connsiteY166" fmla="*/ 769779 h 782122"/>
              <a:gd name="connsiteX167" fmla="*/ 415438 w 2199374"/>
              <a:gd name="connsiteY167" fmla="*/ 781998 h 782122"/>
              <a:gd name="connsiteX168" fmla="*/ 390999 w 2199374"/>
              <a:gd name="connsiteY168" fmla="*/ 769779 h 782122"/>
              <a:gd name="connsiteX169" fmla="*/ 390999 w 2199374"/>
              <a:gd name="connsiteY169" fmla="*/ 745343 h 782122"/>
              <a:gd name="connsiteX170" fmla="*/ 378781 w 2199374"/>
              <a:gd name="connsiteY170" fmla="*/ 745343 h 782122"/>
              <a:gd name="connsiteX171" fmla="*/ 354344 w 2199374"/>
              <a:gd name="connsiteY171" fmla="*/ 745343 h 782122"/>
              <a:gd name="connsiteX172" fmla="*/ 354344 w 2199374"/>
              <a:gd name="connsiteY172" fmla="*/ 769779 h 782122"/>
              <a:gd name="connsiteX173" fmla="*/ 342126 w 2199374"/>
              <a:gd name="connsiteY173" fmla="*/ 745343 h 782122"/>
              <a:gd name="connsiteX174" fmla="*/ 329905 w 2199374"/>
              <a:gd name="connsiteY174" fmla="*/ 745343 h 782122"/>
              <a:gd name="connsiteX175" fmla="*/ 329905 w 2199374"/>
              <a:gd name="connsiteY175" fmla="*/ 733124 h 782122"/>
              <a:gd name="connsiteX176" fmla="*/ 305468 w 2199374"/>
              <a:gd name="connsiteY176" fmla="*/ 733124 h 782122"/>
              <a:gd name="connsiteX177" fmla="*/ 293250 w 2199374"/>
              <a:gd name="connsiteY177" fmla="*/ 733124 h 782122"/>
              <a:gd name="connsiteX178" fmla="*/ 293250 w 2199374"/>
              <a:gd name="connsiteY178" fmla="*/ 708685 h 782122"/>
              <a:gd name="connsiteX179" fmla="*/ 305468 w 2199374"/>
              <a:gd name="connsiteY179" fmla="*/ 708685 h 782122"/>
              <a:gd name="connsiteX180" fmla="*/ 329905 w 2199374"/>
              <a:gd name="connsiteY180" fmla="*/ 708685 h 782122"/>
              <a:gd name="connsiteX181" fmla="*/ 342126 w 2199374"/>
              <a:gd name="connsiteY181" fmla="*/ 708685 h 782122"/>
              <a:gd name="connsiteX182" fmla="*/ 354344 w 2199374"/>
              <a:gd name="connsiteY182" fmla="*/ 708685 h 782122"/>
              <a:gd name="connsiteX183" fmla="*/ 378781 w 2199374"/>
              <a:gd name="connsiteY183" fmla="*/ 708685 h 782122"/>
              <a:gd name="connsiteX184" fmla="*/ 390999 w 2199374"/>
              <a:gd name="connsiteY184" fmla="*/ 733124 h 782122"/>
              <a:gd name="connsiteX185" fmla="*/ 415438 w 2199374"/>
              <a:gd name="connsiteY185" fmla="*/ 733124 h 782122"/>
              <a:gd name="connsiteX186" fmla="*/ 427656 w 2199374"/>
              <a:gd name="connsiteY186" fmla="*/ 733124 h 782122"/>
              <a:gd name="connsiteX187" fmla="*/ 452093 w 2199374"/>
              <a:gd name="connsiteY187" fmla="*/ 733124 h 782122"/>
              <a:gd name="connsiteX188" fmla="*/ 464311 w 2199374"/>
              <a:gd name="connsiteY188" fmla="*/ 745343 h 782122"/>
              <a:gd name="connsiteX189" fmla="*/ 476530 w 2199374"/>
              <a:gd name="connsiteY189" fmla="*/ 745343 h 782122"/>
              <a:gd name="connsiteX190" fmla="*/ 500969 w 2199374"/>
              <a:gd name="connsiteY190" fmla="*/ 745343 h 782122"/>
              <a:gd name="connsiteX191" fmla="*/ 513187 w 2199374"/>
              <a:gd name="connsiteY191" fmla="*/ 745343 h 782122"/>
              <a:gd name="connsiteX192" fmla="*/ 537624 w 2199374"/>
              <a:gd name="connsiteY192" fmla="*/ 745343 h 782122"/>
              <a:gd name="connsiteX193" fmla="*/ 537624 w 2199374"/>
              <a:gd name="connsiteY193" fmla="*/ 733124 h 782122"/>
              <a:gd name="connsiteX194" fmla="*/ 513187 w 2199374"/>
              <a:gd name="connsiteY194" fmla="*/ 733124 h 782122"/>
              <a:gd name="connsiteX195" fmla="*/ 500969 w 2199374"/>
              <a:gd name="connsiteY195" fmla="*/ 708685 h 782122"/>
              <a:gd name="connsiteX196" fmla="*/ 476530 w 2199374"/>
              <a:gd name="connsiteY196" fmla="*/ 708685 h 782122"/>
              <a:gd name="connsiteX197" fmla="*/ 452093 w 2199374"/>
              <a:gd name="connsiteY197" fmla="*/ 696467 h 782122"/>
              <a:gd name="connsiteX198" fmla="*/ 415438 w 2199374"/>
              <a:gd name="connsiteY198" fmla="*/ 684248 h 782122"/>
              <a:gd name="connsiteX199" fmla="*/ 329905 w 2199374"/>
              <a:gd name="connsiteY199" fmla="*/ 659812 h 782122"/>
              <a:gd name="connsiteX200" fmla="*/ 305468 w 2199374"/>
              <a:gd name="connsiteY200" fmla="*/ 659812 h 782122"/>
              <a:gd name="connsiteX201" fmla="*/ 268813 w 2199374"/>
              <a:gd name="connsiteY201" fmla="*/ 647594 h 782122"/>
              <a:gd name="connsiteX202" fmla="*/ 244374 w 2199374"/>
              <a:gd name="connsiteY202" fmla="*/ 647594 h 782122"/>
              <a:gd name="connsiteX203" fmla="*/ 244374 w 2199374"/>
              <a:gd name="connsiteY203" fmla="*/ 623154 h 782122"/>
              <a:gd name="connsiteX204" fmla="*/ 219937 w 2199374"/>
              <a:gd name="connsiteY204" fmla="*/ 623154 h 782122"/>
              <a:gd name="connsiteX205" fmla="*/ 183280 w 2199374"/>
              <a:gd name="connsiteY205" fmla="*/ 610936 h 782122"/>
              <a:gd name="connsiteX206" fmla="*/ 171062 w 2199374"/>
              <a:gd name="connsiteY206" fmla="*/ 610936 h 782122"/>
              <a:gd name="connsiteX207" fmla="*/ 146625 w 2199374"/>
              <a:gd name="connsiteY207" fmla="*/ 586499 h 782122"/>
              <a:gd name="connsiteX208" fmla="*/ 134407 w 2199374"/>
              <a:gd name="connsiteY208" fmla="*/ 586499 h 782122"/>
              <a:gd name="connsiteX209" fmla="*/ 134407 w 2199374"/>
              <a:gd name="connsiteY209" fmla="*/ 574281 h 782122"/>
              <a:gd name="connsiteX210" fmla="*/ 171062 w 2199374"/>
              <a:gd name="connsiteY210" fmla="*/ 574281 h 782122"/>
              <a:gd name="connsiteX211" fmla="*/ 183280 w 2199374"/>
              <a:gd name="connsiteY211" fmla="*/ 586499 h 782122"/>
              <a:gd name="connsiteX212" fmla="*/ 219937 w 2199374"/>
              <a:gd name="connsiteY212" fmla="*/ 586499 h 782122"/>
              <a:gd name="connsiteX213" fmla="*/ 256592 w 2199374"/>
              <a:gd name="connsiteY213" fmla="*/ 610936 h 782122"/>
              <a:gd name="connsiteX214" fmla="*/ 268813 w 2199374"/>
              <a:gd name="connsiteY214" fmla="*/ 610936 h 782122"/>
              <a:gd name="connsiteX215" fmla="*/ 293250 w 2199374"/>
              <a:gd name="connsiteY215" fmla="*/ 610936 h 782122"/>
              <a:gd name="connsiteX216" fmla="*/ 305468 w 2199374"/>
              <a:gd name="connsiteY216" fmla="*/ 623154 h 782122"/>
              <a:gd name="connsiteX217" fmla="*/ 329905 w 2199374"/>
              <a:gd name="connsiteY217" fmla="*/ 623154 h 782122"/>
              <a:gd name="connsiteX218" fmla="*/ 342126 w 2199374"/>
              <a:gd name="connsiteY218" fmla="*/ 623154 h 782122"/>
              <a:gd name="connsiteX219" fmla="*/ 354344 w 2199374"/>
              <a:gd name="connsiteY219" fmla="*/ 623154 h 782122"/>
              <a:gd name="connsiteX220" fmla="*/ 354344 w 2199374"/>
              <a:gd name="connsiteY220" fmla="*/ 647594 h 782122"/>
              <a:gd name="connsiteX221" fmla="*/ 378781 w 2199374"/>
              <a:gd name="connsiteY221" fmla="*/ 647594 h 782122"/>
              <a:gd name="connsiteX222" fmla="*/ 390999 w 2199374"/>
              <a:gd name="connsiteY222" fmla="*/ 647594 h 782122"/>
              <a:gd name="connsiteX223" fmla="*/ 415438 w 2199374"/>
              <a:gd name="connsiteY223" fmla="*/ 647594 h 782122"/>
              <a:gd name="connsiteX224" fmla="*/ 427656 w 2199374"/>
              <a:gd name="connsiteY224" fmla="*/ 647594 h 782122"/>
              <a:gd name="connsiteX225" fmla="*/ 452093 w 2199374"/>
              <a:gd name="connsiteY225" fmla="*/ 647594 h 782122"/>
              <a:gd name="connsiteX226" fmla="*/ 452093 w 2199374"/>
              <a:gd name="connsiteY226" fmla="*/ 659812 h 782122"/>
              <a:gd name="connsiteX227" fmla="*/ 464311 w 2199374"/>
              <a:gd name="connsiteY227" fmla="*/ 659812 h 782122"/>
              <a:gd name="connsiteX228" fmla="*/ 464311 w 2199374"/>
              <a:gd name="connsiteY228" fmla="*/ 647594 h 782122"/>
              <a:gd name="connsiteX229" fmla="*/ 476530 w 2199374"/>
              <a:gd name="connsiteY229" fmla="*/ 647594 h 782122"/>
              <a:gd name="connsiteX230" fmla="*/ 500969 w 2199374"/>
              <a:gd name="connsiteY230" fmla="*/ 659812 h 782122"/>
              <a:gd name="connsiteX231" fmla="*/ 513187 w 2199374"/>
              <a:gd name="connsiteY231" fmla="*/ 684248 h 782122"/>
              <a:gd name="connsiteX232" fmla="*/ 537624 w 2199374"/>
              <a:gd name="connsiteY232" fmla="*/ 684248 h 782122"/>
              <a:gd name="connsiteX233" fmla="*/ 537624 w 2199374"/>
              <a:gd name="connsiteY233" fmla="*/ 659812 h 782122"/>
              <a:gd name="connsiteX234" fmla="*/ 513187 w 2199374"/>
              <a:gd name="connsiteY234" fmla="*/ 647594 h 782122"/>
              <a:gd name="connsiteX235" fmla="*/ 500969 w 2199374"/>
              <a:gd name="connsiteY235" fmla="*/ 647594 h 782122"/>
              <a:gd name="connsiteX236" fmla="*/ 476530 w 2199374"/>
              <a:gd name="connsiteY236" fmla="*/ 647594 h 782122"/>
              <a:gd name="connsiteX237" fmla="*/ 476530 w 2199374"/>
              <a:gd name="connsiteY237" fmla="*/ 623154 h 782122"/>
              <a:gd name="connsiteX238" fmla="*/ 464311 w 2199374"/>
              <a:gd name="connsiteY238" fmla="*/ 610936 h 782122"/>
              <a:gd name="connsiteX239" fmla="*/ 464311 w 2199374"/>
              <a:gd name="connsiteY239" fmla="*/ 623154 h 782122"/>
              <a:gd name="connsiteX240" fmla="*/ 452093 w 2199374"/>
              <a:gd name="connsiteY240" fmla="*/ 623154 h 782122"/>
              <a:gd name="connsiteX241" fmla="*/ 427656 w 2199374"/>
              <a:gd name="connsiteY241" fmla="*/ 610936 h 782122"/>
              <a:gd name="connsiteX242" fmla="*/ 415438 w 2199374"/>
              <a:gd name="connsiteY242" fmla="*/ 586499 h 782122"/>
              <a:gd name="connsiteX243" fmla="*/ 390999 w 2199374"/>
              <a:gd name="connsiteY243" fmla="*/ 586499 h 782122"/>
              <a:gd name="connsiteX244" fmla="*/ 390999 w 2199374"/>
              <a:gd name="connsiteY244" fmla="*/ 574281 h 782122"/>
              <a:gd name="connsiteX245" fmla="*/ 378781 w 2199374"/>
              <a:gd name="connsiteY245" fmla="*/ 574281 h 782122"/>
              <a:gd name="connsiteX246" fmla="*/ 354344 w 2199374"/>
              <a:gd name="connsiteY246" fmla="*/ 562063 h 782122"/>
              <a:gd name="connsiteX247" fmla="*/ 342126 w 2199374"/>
              <a:gd name="connsiteY247" fmla="*/ 562063 h 782122"/>
              <a:gd name="connsiteX248" fmla="*/ 329905 w 2199374"/>
              <a:gd name="connsiteY248" fmla="*/ 562063 h 782122"/>
              <a:gd name="connsiteX249" fmla="*/ 305468 w 2199374"/>
              <a:gd name="connsiteY249" fmla="*/ 562063 h 782122"/>
              <a:gd name="connsiteX250" fmla="*/ 293250 w 2199374"/>
              <a:gd name="connsiteY250" fmla="*/ 537624 h 782122"/>
              <a:gd name="connsiteX251" fmla="*/ 268813 w 2199374"/>
              <a:gd name="connsiteY251" fmla="*/ 562063 h 782122"/>
              <a:gd name="connsiteX252" fmla="*/ 256592 w 2199374"/>
              <a:gd name="connsiteY252" fmla="*/ 537624 h 782122"/>
              <a:gd name="connsiteX253" fmla="*/ 244374 w 2199374"/>
              <a:gd name="connsiteY253" fmla="*/ 525405 h 782122"/>
              <a:gd name="connsiteX254" fmla="*/ 219937 w 2199374"/>
              <a:gd name="connsiteY254" fmla="*/ 525405 h 782122"/>
              <a:gd name="connsiteX255" fmla="*/ 207719 w 2199374"/>
              <a:gd name="connsiteY255" fmla="*/ 525405 h 782122"/>
              <a:gd name="connsiteX256" fmla="*/ 183280 w 2199374"/>
              <a:gd name="connsiteY256" fmla="*/ 525405 h 782122"/>
              <a:gd name="connsiteX257" fmla="*/ 171062 w 2199374"/>
              <a:gd name="connsiteY257" fmla="*/ 525405 h 782122"/>
              <a:gd name="connsiteX258" fmla="*/ 171062 w 2199374"/>
              <a:gd name="connsiteY258" fmla="*/ 500969 h 782122"/>
              <a:gd name="connsiteX259" fmla="*/ 134407 w 2199374"/>
              <a:gd name="connsiteY259" fmla="*/ 488750 h 782122"/>
              <a:gd name="connsiteX260" fmla="*/ 146625 w 2199374"/>
              <a:gd name="connsiteY260" fmla="*/ 488750 h 782122"/>
              <a:gd name="connsiteX261" fmla="*/ 171062 w 2199374"/>
              <a:gd name="connsiteY261" fmla="*/ 464311 h 782122"/>
              <a:gd name="connsiteX262" fmla="*/ 183280 w 2199374"/>
              <a:gd name="connsiteY262" fmla="*/ 464311 h 782122"/>
              <a:gd name="connsiteX263" fmla="*/ 171062 w 2199374"/>
              <a:gd name="connsiteY263" fmla="*/ 452093 h 782122"/>
              <a:gd name="connsiteX264" fmla="*/ 146625 w 2199374"/>
              <a:gd name="connsiteY264" fmla="*/ 452093 h 782122"/>
              <a:gd name="connsiteX265" fmla="*/ 134407 w 2199374"/>
              <a:gd name="connsiteY265" fmla="*/ 452093 h 782122"/>
              <a:gd name="connsiteX266" fmla="*/ 97749 w 2199374"/>
              <a:gd name="connsiteY266" fmla="*/ 452093 h 782122"/>
              <a:gd name="connsiteX267" fmla="*/ 85531 w 2199374"/>
              <a:gd name="connsiteY267" fmla="*/ 439874 h 782122"/>
              <a:gd name="connsiteX268" fmla="*/ 85531 w 2199374"/>
              <a:gd name="connsiteY268" fmla="*/ 415438 h 782122"/>
              <a:gd name="connsiteX269" fmla="*/ 97749 w 2199374"/>
              <a:gd name="connsiteY269" fmla="*/ 403217 h 782122"/>
              <a:gd name="connsiteX270" fmla="*/ 97749 w 2199374"/>
              <a:gd name="connsiteY270" fmla="*/ 378780 h 782122"/>
              <a:gd name="connsiteX271" fmla="*/ 134407 w 2199374"/>
              <a:gd name="connsiteY271" fmla="*/ 378780 h 782122"/>
              <a:gd name="connsiteX272" fmla="*/ 134407 w 2199374"/>
              <a:gd name="connsiteY272" fmla="*/ 403217 h 782122"/>
              <a:gd name="connsiteX273" fmla="*/ 146625 w 2199374"/>
              <a:gd name="connsiteY273" fmla="*/ 378780 h 782122"/>
              <a:gd name="connsiteX274" fmla="*/ 146625 w 2199374"/>
              <a:gd name="connsiteY274" fmla="*/ 366562 h 782122"/>
              <a:gd name="connsiteX275" fmla="*/ 134407 w 2199374"/>
              <a:gd name="connsiteY275" fmla="*/ 366562 h 782122"/>
              <a:gd name="connsiteX276" fmla="*/ 122188 w 2199374"/>
              <a:gd name="connsiteY276" fmla="*/ 366562 h 782122"/>
              <a:gd name="connsiteX277" fmla="*/ 97749 w 2199374"/>
              <a:gd name="connsiteY277" fmla="*/ 366562 h 782122"/>
              <a:gd name="connsiteX278" fmla="*/ 85531 w 2199374"/>
              <a:gd name="connsiteY278" fmla="*/ 342125 h 782122"/>
              <a:gd name="connsiteX279" fmla="*/ 61094 w 2199374"/>
              <a:gd name="connsiteY279" fmla="*/ 329905 h 782122"/>
              <a:gd name="connsiteX280" fmla="*/ 48876 w 2199374"/>
              <a:gd name="connsiteY280" fmla="*/ 329905 h 782122"/>
              <a:gd name="connsiteX281" fmla="*/ 0 w 2199374"/>
              <a:gd name="connsiteY281" fmla="*/ 317686 h 782122"/>
              <a:gd name="connsiteX282" fmla="*/ 12218 w 2199374"/>
              <a:gd name="connsiteY282" fmla="*/ 317686 h 782122"/>
              <a:gd name="connsiteX283" fmla="*/ 12218 w 2199374"/>
              <a:gd name="connsiteY283" fmla="*/ 293250 h 782122"/>
              <a:gd name="connsiteX284" fmla="*/ 24437 w 2199374"/>
              <a:gd name="connsiteY284" fmla="*/ 293250 h 782122"/>
              <a:gd name="connsiteX285" fmla="*/ 48876 w 2199374"/>
              <a:gd name="connsiteY285" fmla="*/ 293250 h 782122"/>
              <a:gd name="connsiteX286" fmla="*/ 61094 w 2199374"/>
              <a:gd name="connsiteY286" fmla="*/ 293250 h 782122"/>
              <a:gd name="connsiteX287" fmla="*/ 85531 w 2199374"/>
              <a:gd name="connsiteY287" fmla="*/ 317686 h 782122"/>
              <a:gd name="connsiteX288" fmla="*/ 97749 w 2199374"/>
              <a:gd name="connsiteY288" fmla="*/ 317686 h 782122"/>
              <a:gd name="connsiteX289" fmla="*/ 122188 w 2199374"/>
              <a:gd name="connsiteY289" fmla="*/ 317686 h 782122"/>
              <a:gd name="connsiteX290" fmla="*/ 134407 w 2199374"/>
              <a:gd name="connsiteY290" fmla="*/ 317686 h 782122"/>
              <a:gd name="connsiteX291" fmla="*/ 146625 w 2199374"/>
              <a:gd name="connsiteY291" fmla="*/ 317686 h 782122"/>
              <a:gd name="connsiteX292" fmla="*/ 171062 w 2199374"/>
              <a:gd name="connsiteY292" fmla="*/ 317686 h 782122"/>
              <a:gd name="connsiteX293" fmla="*/ 183280 w 2199374"/>
              <a:gd name="connsiteY293" fmla="*/ 317686 h 782122"/>
              <a:gd name="connsiteX294" fmla="*/ 207719 w 2199374"/>
              <a:gd name="connsiteY294" fmla="*/ 329905 h 782122"/>
              <a:gd name="connsiteX295" fmla="*/ 219937 w 2199374"/>
              <a:gd name="connsiteY295" fmla="*/ 329905 h 782122"/>
              <a:gd name="connsiteX296" fmla="*/ 244374 w 2199374"/>
              <a:gd name="connsiteY296" fmla="*/ 329905 h 782122"/>
              <a:gd name="connsiteX297" fmla="*/ 256592 w 2199374"/>
              <a:gd name="connsiteY297" fmla="*/ 329905 h 782122"/>
              <a:gd name="connsiteX298" fmla="*/ 268813 w 2199374"/>
              <a:gd name="connsiteY298" fmla="*/ 329905 h 782122"/>
              <a:gd name="connsiteX299" fmla="*/ 268813 w 2199374"/>
              <a:gd name="connsiteY299" fmla="*/ 342125 h 782122"/>
              <a:gd name="connsiteX300" fmla="*/ 293250 w 2199374"/>
              <a:gd name="connsiteY300" fmla="*/ 342125 h 782122"/>
              <a:gd name="connsiteX301" fmla="*/ 305468 w 2199374"/>
              <a:gd name="connsiteY301" fmla="*/ 342125 h 782122"/>
              <a:gd name="connsiteX302" fmla="*/ 329905 w 2199374"/>
              <a:gd name="connsiteY302" fmla="*/ 342125 h 782122"/>
              <a:gd name="connsiteX303" fmla="*/ 342126 w 2199374"/>
              <a:gd name="connsiteY303" fmla="*/ 342125 h 782122"/>
              <a:gd name="connsiteX304" fmla="*/ 354344 w 2199374"/>
              <a:gd name="connsiteY304" fmla="*/ 342125 h 782122"/>
              <a:gd name="connsiteX305" fmla="*/ 378781 w 2199374"/>
              <a:gd name="connsiteY305" fmla="*/ 342125 h 782122"/>
              <a:gd name="connsiteX306" fmla="*/ 390999 w 2199374"/>
              <a:gd name="connsiteY306" fmla="*/ 342125 h 782122"/>
              <a:gd name="connsiteX307" fmla="*/ 390999 w 2199374"/>
              <a:gd name="connsiteY307" fmla="*/ 366562 h 782122"/>
              <a:gd name="connsiteX308" fmla="*/ 415438 w 2199374"/>
              <a:gd name="connsiteY308" fmla="*/ 366562 h 782122"/>
              <a:gd name="connsiteX309" fmla="*/ 427656 w 2199374"/>
              <a:gd name="connsiteY309" fmla="*/ 366562 h 782122"/>
              <a:gd name="connsiteX310" fmla="*/ 452093 w 2199374"/>
              <a:gd name="connsiteY310" fmla="*/ 366562 h 782122"/>
              <a:gd name="connsiteX311" fmla="*/ 464311 w 2199374"/>
              <a:gd name="connsiteY311" fmla="*/ 366562 h 782122"/>
              <a:gd name="connsiteX312" fmla="*/ 452093 w 2199374"/>
              <a:gd name="connsiteY312" fmla="*/ 342125 h 782122"/>
              <a:gd name="connsiteX313" fmla="*/ 427656 w 2199374"/>
              <a:gd name="connsiteY313" fmla="*/ 342125 h 782122"/>
              <a:gd name="connsiteX314" fmla="*/ 427656 w 2199374"/>
              <a:gd name="connsiteY314" fmla="*/ 329905 h 782122"/>
              <a:gd name="connsiteX315" fmla="*/ 415438 w 2199374"/>
              <a:gd name="connsiteY315" fmla="*/ 329905 h 782122"/>
              <a:gd name="connsiteX316" fmla="*/ 390999 w 2199374"/>
              <a:gd name="connsiteY316" fmla="*/ 329905 h 782122"/>
              <a:gd name="connsiteX317" fmla="*/ 378781 w 2199374"/>
              <a:gd name="connsiteY317" fmla="*/ 329905 h 782122"/>
              <a:gd name="connsiteX318" fmla="*/ 354344 w 2199374"/>
              <a:gd name="connsiteY318" fmla="*/ 329905 h 782122"/>
              <a:gd name="connsiteX319" fmla="*/ 329905 w 2199374"/>
              <a:gd name="connsiteY319" fmla="*/ 329905 h 782122"/>
              <a:gd name="connsiteX320" fmla="*/ 305468 w 2199374"/>
              <a:gd name="connsiteY320" fmla="*/ 317686 h 782122"/>
              <a:gd name="connsiteX321" fmla="*/ 293250 w 2199374"/>
              <a:gd name="connsiteY321" fmla="*/ 317686 h 782122"/>
              <a:gd name="connsiteX322" fmla="*/ 268813 w 2199374"/>
              <a:gd name="connsiteY322" fmla="*/ 317686 h 782122"/>
              <a:gd name="connsiteX323" fmla="*/ 256592 w 2199374"/>
              <a:gd name="connsiteY323" fmla="*/ 317686 h 782122"/>
              <a:gd name="connsiteX324" fmla="*/ 244374 w 2199374"/>
              <a:gd name="connsiteY324" fmla="*/ 317686 h 782122"/>
              <a:gd name="connsiteX325" fmla="*/ 244374 w 2199374"/>
              <a:gd name="connsiteY325" fmla="*/ 293250 h 782122"/>
              <a:gd name="connsiteX326" fmla="*/ 219937 w 2199374"/>
              <a:gd name="connsiteY326" fmla="*/ 293250 h 782122"/>
              <a:gd name="connsiteX327" fmla="*/ 183280 w 2199374"/>
              <a:gd name="connsiteY327" fmla="*/ 293250 h 782122"/>
              <a:gd name="connsiteX328" fmla="*/ 171062 w 2199374"/>
              <a:gd name="connsiteY328" fmla="*/ 281031 h 782122"/>
              <a:gd name="connsiteX329" fmla="*/ 171062 w 2199374"/>
              <a:gd name="connsiteY329" fmla="*/ 293250 h 782122"/>
              <a:gd name="connsiteX330" fmla="*/ 146625 w 2199374"/>
              <a:gd name="connsiteY330" fmla="*/ 293250 h 782122"/>
              <a:gd name="connsiteX331" fmla="*/ 146625 w 2199374"/>
              <a:gd name="connsiteY331" fmla="*/ 281031 h 782122"/>
              <a:gd name="connsiteX332" fmla="*/ 134407 w 2199374"/>
              <a:gd name="connsiteY332" fmla="*/ 281031 h 782122"/>
              <a:gd name="connsiteX333" fmla="*/ 122188 w 2199374"/>
              <a:gd name="connsiteY333" fmla="*/ 281031 h 782122"/>
              <a:gd name="connsiteX334" fmla="*/ 97749 w 2199374"/>
              <a:gd name="connsiteY334" fmla="*/ 256595 h 782122"/>
              <a:gd name="connsiteX335" fmla="*/ 122188 w 2199374"/>
              <a:gd name="connsiteY335" fmla="*/ 256595 h 782122"/>
              <a:gd name="connsiteX336" fmla="*/ 134407 w 2199374"/>
              <a:gd name="connsiteY336" fmla="*/ 256595 h 782122"/>
              <a:gd name="connsiteX337" fmla="*/ 146625 w 2199374"/>
              <a:gd name="connsiteY337" fmla="*/ 256595 h 782122"/>
              <a:gd name="connsiteX338" fmla="*/ 183280 w 2199374"/>
              <a:gd name="connsiteY338" fmla="*/ 256595 h 782122"/>
              <a:gd name="connsiteX339" fmla="*/ 207719 w 2199374"/>
              <a:gd name="connsiteY339" fmla="*/ 281031 h 782122"/>
              <a:gd name="connsiteX340" fmla="*/ 268813 w 2199374"/>
              <a:gd name="connsiteY340" fmla="*/ 293250 h 782122"/>
              <a:gd name="connsiteX341" fmla="*/ 305468 w 2199374"/>
              <a:gd name="connsiteY341" fmla="*/ 293250 h 782122"/>
              <a:gd name="connsiteX342" fmla="*/ 342126 w 2199374"/>
              <a:gd name="connsiteY342" fmla="*/ 293250 h 782122"/>
              <a:gd name="connsiteX343" fmla="*/ 354344 w 2199374"/>
              <a:gd name="connsiteY343" fmla="*/ 317686 h 782122"/>
              <a:gd name="connsiteX344" fmla="*/ 378781 w 2199374"/>
              <a:gd name="connsiteY344" fmla="*/ 317686 h 782122"/>
              <a:gd name="connsiteX345" fmla="*/ 390999 w 2199374"/>
              <a:gd name="connsiteY345" fmla="*/ 317686 h 782122"/>
              <a:gd name="connsiteX346" fmla="*/ 427656 w 2199374"/>
              <a:gd name="connsiteY346" fmla="*/ 317686 h 782122"/>
              <a:gd name="connsiteX347" fmla="*/ 452093 w 2199374"/>
              <a:gd name="connsiteY347" fmla="*/ 317686 h 782122"/>
              <a:gd name="connsiteX348" fmla="*/ 464311 w 2199374"/>
              <a:gd name="connsiteY348" fmla="*/ 329905 h 782122"/>
              <a:gd name="connsiteX349" fmla="*/ 476530 w 2199374"/>
              <a:gd name="connsiteY349" fmla="*/ 317686 h 782122"/>
              <a:gd name="connsiteX350" fmla="*/ 500969 w 2199374"/>
              <a:gd name="connsiteY350" fmla="*/ 317686 h 782122"/>
              <a:gd name="connsiteX351" fmla="*/ 500969 w 2199374"/>
              <a:gd name="connsiteY351" fmla="*/ 329905 h 782122"/>
              <a:gd name="connsiteX352" fmla="*/ 513187 w 2199374"/>
              <a:gd name="connsiteY352" fmla="*/ 329905 h 782122"/>
              <a:gd name="connsiteX353" fmla="*/ 500969 w 2199374"/>
              <a:gd name="connsiteY353" fmla="*/ 317686 h 782122"/>
              <a:gd name="connsiteX354" fmla="*/ 513187 w 2199374"/>
              <a:gd name="connsiteY354" fmla="*/ 317686 h 782122"/>
              <a:gd name="connsiteX355" fmla="*/ 537624 w 2199374"/>
              <a:gd name="connsiteY355" fmla="*/ 317686 h 782122"/>
              <a:gd name="connsiteX356" fmla="*/ 549842 w 2199374"/>
              <a:gd name="connsiteY356" fmla="*/ 329905 h 782122"/>
              <a:gd name="connsiteX357" fmla="*/ 574281 w 2199374"/>
              <a:gd name="connsiteY357" fmla="*/ 317686 h 782122"/>
              <a:gd name="connsiteX358" fmla="*/ 549842 w 2199374"/>
              <a:gd name="connsiteY358" fmla="*/ 317686 h 782122"/>
              <a:gd name="connsiteX359" fmla="*/ 549842 w 2199374"/>
              <a:gd name="connsiteY359" fmla="*/ 293250 h 782122"/>
              <a:gd name="connsiteX360" fmla="*/ 537624 w 2199374"/>
              <a:gd name="connsiteY360" fmla="*/ 293250 h 782122"/>
              <a:gd name="connsiteX361" fmla="*/ 513187 w 2199374"/>
              <a:gd name="connsiteY361" fmla="*/ 293250 h 782122"/>
              <a:gd name="connsiteX362" fmla="*/ 476530 w 2199374"/>
              <a:gd name="connsiteY362" fmla="*/ 293250 h 782122"/>
              <a:gd name="connsiteX363" fmla="*/ 476530 w 2199374"/>
              <a:gd name="connsiteY363" fmla="*/ 281031 h 782122"/>
              <a:gd name="connsiteX364" fmla="*/ 500969 w 2199374"/>
              <a:gd name="connsiteY364" fmla="*/ 281031 h 782122"/>
              <a:gd name="connsiteX365" fmla="*/ 513187 w 2199374"/>
              <a:gd name="connsiteY365" fmla="*/ 281031 h 782122"/>
              <a:gd name="connsiteX366" fmla="*/ 537624 w 2199374"/>
              <a:gd name="connsiteY366" fmla="*/ 281031 h 782122"/>
              <a:gd name="connsiteX367" fmla="*/ 549842 w 2199374"/>
              <a:gd name="connsiteY367" fmla="*/ 281031 h 782122"/>
              <a:gd name="connsiteX368" fmla="*/ 574281 w 2199374"/>
              <a:gd name="connsiteY368" fmla="*/ 281031 h 782122"/>
              <a:gd name="connsiteX369" fmla="*/ 574281 w 2199374"/>
              <a:gd name="connsiteY369" fmla="*/ 256595 h 782122"/>
              <a:gd name="connsiteX370" fmla="*/ 549842 w 2199374"/>
              <a:gd name="connsiteY370" fmla="*/ 256595 h 782122"/>
              <a:gd name="connsiteX371" fmla="*/ 574281 w 2199374"/>
              <a:gd name="connsiteY371" fmla="*/ 244374 h 782122"/>
              <a:gd name="connsiteX372" fmla="*/ 549842 w 2199374"/>
              <a:gd name="connsiteY372" fmla="*/ 219937 h 782122"/>
              <a:gd name="connsiteX373" fmla="*/ 537624 w 2199374"/>
              <a:gd name="connsiteY373" fmla="*/ 244374 h 782122"/>
              <a:gd name="connsiteX374" fmla="*/ 537624 w 2199374"/>
              <a:gd name="connsiteY374" fmla="*/ 219937 h 782122"/>
              <a:gd name="connsiteX375" fmla="*/ 537624 w 2199374"/>
              <a:gd name="connsiteY375" fmla="*/ 207719 h 782122"/>
              <a:gd name="connsiteX376" fmla="*/ 513187 w 2199374"/>
              <a:gd name="connsiteY376" fmla="*/ 207719 h 782122"/>
              <a:gd name="connsiteX377" fmla="*/ 500969 w 2199374"/>
              <a:gd name="connsiteY377" fmla="*/ 207719 h 782122"/>
              <a:gd name="connsiteX378" fmla="*/ 476530 w 2199374"/>
              <a:gd name="connsiteY378" fmla="*/ 207719 h 782122"/>
              <a:gd name="connsiteX379" fmla="*/ 452093 w 2199374"/>
              <a:gd name="connsiteY379" fmla="*/ 207719 h 782122"/>
              <a:gd name="connsiteX380" fmla="*/ 427656 w 2199374"/>
              <a:gd name="connsiteY380" fmla="*/ 219937 h 782122"/>
              <a:gd name="connsiteX381" fmla="*/ 415438 w 2199374"/>
              <a:gd name="connsiteY381" fmla="*/ 219937 h 782122"/>
              <a:gd name="connsiteX382" fmla="*/ 390999 w 2199374"/>
              <a:gd name="connsiteY382" fmla="*/ 207719 h 782122"/>
              <a:gd name="connsiteX383" fmla="*/ 415438 w 2199374"/>
              <a:gd name="connsiteY383" fmla="*/ 207719 h 782122"/>
              <a:gd name="connsiteX384" fmla="*/ 427656 w 2199374"/>
              <a:gd name="connsiteY384" fmla="*/ 195500 h 782122"/>
              <a:gd name="connsiteX385" fmla="*/ 464311 w 2199374"/>
              <a:gd name="connsiteY385" fmla="*/ 195500 h 782122"/>
              <a:gd name="connsiteX386" fmla="*/ 537624 w 2199374"/>
              <a:gd name="connsiteY386" fmla="*/ 195500 h 782122"/>
              <a:gd name="connsiteX387" fmla="*/ 598718 w 2199374"/>
              <a:gd name="connsiteY387" fmla="*/ 195500 h 782122"/>
              <a:gd name="connsiteX388" fmla="*/ 672030 w 2199374"/>
              <a:gd name="connsiteY388" fmla="*/ 195500 h 782122"/>
              <a:gd name="connsiteX389" fmla="*/ 745343 w 2199374"/>
              <a:gd name="connsiteY389" fmla="*/ 207719 h 782122"/>
              <a:gd name="connsiteX390" fmla="*/ 782000 w 2199374"/>
              <a:gd name="connsiteY390" fmla="*/ 207719 h 782122"/>
              <a:gd name="connsiteX391" fmla="*/ 782000 w 2199374"/>
              <a:gd name="connsiteY391" fmla="*/ 171061 h 782122"/>
              <a:gd name="connsiteX392" fmla="*/ 757561 w 2199374"/>
              <a:gd name="connsiteY392" fmla="*/ 171061 h 782122"/>
              <a:gd name="connsiteX393" fmla="*/ 745343 w 2199374"/>
              <a:gd name="connsiteY393" fmla="*/ 171061 h 782122"/>
              <a:gd name="connsiteX394" fmla="*/ 720906 w 2199374"/>
              <a:gd name="connsiteY394" fmla="*/ 171061 h 782122"/>
              <a:gd name="connsiteX395" fmla="*/ 720906 w 2199374"/>
              <a:gd name="connsiteY395" fmla="*/ 158843 h 782122"/>
              <a:gd name="connsiteX396" fmla="*/ 745343 w 2199374"/>
              <a:gd name="connsiteY396" fmla="*/ 158843 h 782122"/>
              <a:gd name="connsiteX397" fmla="*/ 757561 w 2199374"/>
              <a:gd name="connsiteY397" fmla="*/ 158843 h 782122"/>
              <a:gd name="connsiteX398" fmla="*/ 794219 w 2199374"/>
              <a:gd name="connsiteY398" fmla="*/ 171061 h 782122"/>
              <a:gd name="connsiteX399" fmla="*/ 818655 w 2199374"/>
              <a:gd name="connsiteY399" fmla="*/ 158843 h 782122"/>
              <a:gd name="connsiteX400" fmla="*/ 830874 w 2199374"/>
              <a:gd name="connsiteY400" fmla="*/ 171061 h 782122"/>
              <a:gd name="connsiteX401" fmla="*/ 843092 w 2199374"/>
              <a:gd name="connsiteY401" fmla="*/ 171061 h 782122"/>
              <a:gd name="connsiteX402" fmla="*/ 879749 w 2199374"/>
              <a:gd name="connsiteY402" fmla="*/ 171061 h 782122"/>
              <a:gd name="connsiteX403" fmla="*/ 916404 w 2199374"/>
              <a:gd name="connsiteY403" fmla="*/ 195500 h 782122"/>
              <a:gd name="connsiteX404" fmla="*/ 928625 w 2199374"/>
              <a:gd name="connsiteY404" fmla="*/ 195500 h 782122"/>
              <a:gd name="connsiteX405" fmla="*/ 953062 w 2199374"/>
              <a:gd name="connsiteY405" fmla="*/ 207719 h 782122"/>
              <a:gd name="connsiteX406" fmla="*/ 965280 w 2199374"/>
              <a:gd name="connsiteY406" fmla="*/ 207719 h 782122"/>
              <a:gd name="connsiteX407" fmla="*/ 989717 w 2199374"/>
              <a:gd name="connsiteY407" fmla="*/ 207719 h 782122"/>
              <a:gd name="connsiteX408" fmla="*/ 1001938 w 2199374"/>
              <a:gd name="connsiteY408" fmla="*/ 207719 h 782122"/>
              <a:gd name="connsiteX409" fmla="*/ 1026374 w 2199374"/>
              <a:gd name="connsiteY409" fmla="*/ 207719 h 782122"/>
              <a:gd name="connsiteX410" fmla="*/ 1038593 w 2199374"/>
              <a:gd name="connsiteY410" fmla="*/ 207719 h 782122"/>
              <a:gd name="connsiteX411" fmla="*/ 1050811 w 2199374"/>
              <a:gd name="connsiteY411" fmla="*/ 207719 h 782122"/>
              <a:gd name="connsiteX412" fmla="*/ 1050811 w 2199374"/>
              <a:gd name="connsiteY412" fmla="*/ 219937 h 782122"/>
              <a:gd name="connsiteX413" fmla="*/ 1075250 w 2199374"/>
              <a:gd name="connsiteY413" fmla="*/ 219937 h 782122"/>
              <a:gd name="connsiteX414" fmla="*/ 1075250 w 2199374"/>
              <a:gd name="connsiteY414" fmla="*/ 207719 h 782122"/>
              <a:gd name="connsiteX415" fmla="*/ 1075250 w 2199374"/>
              <a:gd name="connsiteY415" fmla="*/ 195500 h 782122"/>
              <a:gd name="connsiteX416" fmla="*/ 1050811 w 2199374"/>
              <a:gd name="connsiteY416" fmla="*/ 195500 h 782122"/>
              <a:gd name="connsiteX417" fmla="*/ 1038593 w 2199374"/>
              <a:gd name="connsiteY417" fmla="*/ 195500 h 782122"/>
              <a:gd name="connsiteX418" fmla="*/ 1026374 w 2199374"/>
              <a:gd name="connsiteY418" fmla="*/ 171061 h 782122"/>
              <a:gd name="connsiteX419" fmla="*/ 1001938 w 2199374"/>
              <a:gd name="connsiteY419" fmla="*/ 158843 h 782122"/>
              <a:gd name="connsiteX420" fmla="*/ 1001938 w 2199374"/>
              <a:gd name="connsiteY420" fmla="*/ 134406 h 782122"/>
              <a:gd name="connsiteX421" fmla="*/ 1026374 w 2199374"/>
              <a:gd name="connsiteY421" fmla="*/ 134406 h 782122"/>
              <a:gd name="connsiteX422" fmla="*/ 1038593 w 2199374"/>
              <a:gd name="connsiteY422" fmla="*/ 134406 h 782122"/>
              <a:gd name="connsiteX423" fmla="*/ 1050811 w 2199374"/>
              <a:gd name="connsiteY423" fmla="*/ 158843 h 782122"/>
              <a:gd name="connsiteX424" fmla="*/ 1075250 w 2199374"/>
              <a:gd name="connsiteY424" fmla="*/ 134406 h 782122"/>
              <a:gd name="connsiteX425" fmla="*/ 1087468 w 2199374"/>
              <a:gd name="connsiteY425" fmla="*/ 158843 h 782122"/>
              <a:gd name="connsiteX426" fmla="*/ 1075250 w 2199374"/>
              <a:gd name="connsiteY426" fmla="*/ 158843 h 782122"/>
              <a:gd name="connsiteX427" fmla="*/ 1075250 w 2199374"/>
              <a:gd name="connsiteY427" fmla="*/ 171061 h 782122"/>
              <a:gd name="connsiteX428" fmla="*/ 1087468 w 2199374"/>
              <a:gd name="connsiteY428" fmla="*/ 171061 h 782122"/>
              <a:gd name="connsiteX429" fmla="*/ 1111905 w 2199374"/>
              <a:gd name="connsiteY429" fmla="*/ 158843 h 782122"/>
              <a:gd name="connsiteX430" fmla="*/ 1124123 w 2199374"/>
              <a:gd name="connsiteY430" fmla="*/ 158843 h 782122"/>
              <a:gd name="connsiteX431" fmla="*/ 1124123 w 2199374"/>
              <a:gd name="connsiteY431" fmla="*/ 171061 h 782122"/>
              <a:gd name="connsiteX432" fmla="*/ 1148563 w 2199374"/>
              <a:gd name="connsiteY432" fmla="*/ 171061 h 782122"/>
              <a:gd name="connsiteX433" fmla="*/ 1160781 w 2199374"/>
              <a:gd name="connsiteY433" fmla="*/ 171061 h 782122"/>
              <a:gd name="connsiteX434" fmla="*/ 1209654 w 2199374"/>
              <a:gd name="connsiteY434" fmla="*/ 195501 h 782122"/>
              <a:gd name="connsiteX435" fmla="*/ 1234093 w 2199374"/>
              <a:gd name="connsiteY435" fmla="*/ 195501 h 782122"/>
              <a:gd name="connsiteX436" fmla="*/ 1246312 w 2199374"/>
              <a:gd name="connsiteY436" fmla="*/ 195501 h 782122"/>
              <a:gd name="connsiteX437" fmla="*/ 1270748 w 2199374"/>
              <a:gd name="connsiteY437" fmla="*/ 195501 h 782122"/>
              <a:gd name="connsiteX438" fmla="*/ 1270748 w 2199374"/>
              <a:gd name="connsiteY438" fmla="*/ 207719 h 782122"/>
              <a:gd name="connsiteX439" fmla="*/ 1282967 w 2199374"/>
              <a:gd name="connsiteY439" fmla="*/ 207719 h 782122"/>
              <a:gd name="connsiteX440" fmla="*/ 1295188 w 2199374"/>
              <a:gd name="connsiteY440" fmla="*/ 207719 h 782122"/>
              <a:gd name="connsiteX441" fmla="*/ 1295188 w 2199374"/>
              <a:gd name="connsiteY441" fmla="*/ 219937 h 782122"/>
              <a:gd name="connsiteX442" fmla="*/ 1319624 w 2199374"/>
              <a:gd name="connsiteY442" fmla="*/ 219937 h 782122"/>
              <a:gd name="connsiteX443" fmla="*/ 1331842 w 2199374"/>
              <a:gd name="connsiteY443" fmla="*/ 219937 h 782122"/>
              <a:gd name="connsiteX444" fmla="*/ 1331842 w 2199374"/>
              <a:gd name="connsiteY444" fmla="*/ 244374 h 782122"/>
              <a:gd name="connsiteX445" fmla="*/ 1356279 w 2199374"/>
              <a:gd name="connsiteY445" fmla="*/ 244374 h 782122"/>
              <a:gd name="connsiteX446" fmla="*/ 1368500 w 2199374"/>
              <a:gd name="connsiteY446" fmla="*/ 256595 h 782122"/>
              <a:gd name="connsiteX447" fmla="*/ 1392937 w 2199374"/>
              <a:gd name="connsiteY447" fmla="*/ 256595 h 782122"/>
              <a:gd name="connsiteX448" fmla="*/ 1405155 w 2199374"/>
              <a:gd name="connsiteY448" fmla="*/ 256595 h 782122"/>
              <a:gd name="connsiteX449" fmla="*/ 1441812 w 2199374"/>
              <a:gd name="connsiteY449" fmla="*/ 281031 h 782122"/>
              <a:gd name="connsiteX450" fmla="*/ 1454031 w 2199374"/>
              <a:gd name="connsiteY450" fmla="*/ 281031 h 782122"/>
              <a:gd name="connsiteX451" fmla="*/ 1478467 w 2199374"/>
              <a:gd name="connsiteY451" fmla="*/ 281031 h 782122"/>
              <a:gd name="connsiteX452" fmla="*/ 1478467 w 2199374"/>
              <a:gd name="connsiteY452" fmla="*/ 256595 h 782122"/>
              <a:gd name="connsiteX453" fmla="*/ 1478467 w 2199374"/>
              <a:gd name="connsiteY453" fmla="*/ 244374 h 782122"/>
              <a:gd name="connsiteX454" fmla="*/ 1478467 w 2199374"/>
              <a:gd name="connsiteY454" fmla="*/ 219937 h 782122"/>
              <a:gd name="connsiteX455" fmla="*/ 1441812 w 2199374"/>
              <a:gd name="connsiteY455" fmla="*/ 207719 h 782122"/>
              <a:gd name="connsiteX456" fmla="*/ 1417373 w 2199374"/>
              <a:gd name="connsiteY456" fmla="*/ 195501 h 782122"/>
              <a:gd name="connsiteX457" fmla="*/ 1392937 w 2199374"/>
              <a:gd name="connsiteY457" fmla="*/ 171061 h 782122"/>
              <a:gd name="connsiteX458" fmla="*/ 1356279 w 2199374"/>
              <a:gd name="connsiteY458" fmla="*/ 158843 h 782122"/>
              <a:gd name="connsiteX459" fmla="*/ 1295188 w 2199374"/>
              <a:gd name="connsiteY459" fmla="*/ 134407 h 782122"/>
              <a:gd name="connsiteX460" fmla="*/ 1331842 w 2199374"/>
              <a:gd name="connsiteY460" fmla="*/ 134407 h 782122"/>
              <a:gd name="connsiteX461" fmla="*/ 1368500 w 2199374"/>
              <a:gd name="connsiteY461" fmla="*/ 158843 h 782122"/>
              <a:gd name="connsiteX462" fmla="*/ 1405155 w 2199374"/>
              <a:gd name="connsiteY462" fmla="*/ 171061 h 782122"/>
              <a:gd name="connsiteX463" fmla="*/ 1441812 w 2199374"/>
              <a:gd name="connsiteY463" fmla="*/ 195501 h 782122"/>
              <a:gd name="connsiteX464" fmla="*/ 1441812 w 2199374"/>
              <a:gd name="connsiteY464" fmla="*/ 171061 h 782122"/>
              <a:gd name="connsiteX465" fmla="*/ 1417373 w 2199374"/>
              <a:gd name="connsiteY465" fmla="*/ 171061 h 782122"/>
              <a:gd name="connsiteX466" fmla="*/ 1417373 w 2199374"/>
              <a:gd name="connsiteY466" fmla="*/ 158843 h 782122"/>
              <a:gd name="connsiteX467" fmla="*/ 1405155 w 2199374"/>
              <a:gd name="connsiteY467" fmla="*/ 158843 h 782122"/>
              <a:gd name="connsiteX468" fmla="*/ 1405155 w 2199374"/>
              <a:gd name="connsiteY468" fmla="*/ 134407 h 782122"/>
              <a:gd name="connsiteX469" fmla="*/ 1417373 w 2199374"/>
              <a:gd name="connsiteY469" fmla="*/ 134407 h 782122"/>
              <a:gd name="connsiteX470" fmla="*/ 1441812 w 2199374"/>
              <a:gd name="connsiteY470" fmla="*/ 134407 h 782122"/>
              <a:gd name="connsiteX471" fmla="*/ 1454031 w 2199374"/>
              <a:gd name="connsiteY471" fmla="*/ 134407 h 782122"/>
              <a:gd name="connsiteX472" fmla="*/ 1478467 w 2199374"/>
              <a:gd name="connsiteY472" fmla="*/ 158843 h 782122"/>
              <a:gd name="connsiteX473" fmla="*/ 1490686 w 2199374"/>
              <a:gd name="connsiteY473" fmla="*/ 171061 h 782122"/>
              <a:gd name="connsiteX474" fmla="*/ 1515125 w 2199374"/>
              <a:gd name="connsiteY474" fmla="*/ 195501 h 782122"/>
              <a:gd name="connsiteX475" fmla="*/ 1527343 w 2199374"/>
              <a:gd name="connsiteY475" fmla="*/ 195501 h 782122"/>
              <a:gd name="connsiteX476" fmla="*/ 1527343 w 2199374"/>
              <a:gd name="connsiteY476" fmla="*/ 207719 h 782122"/>
              <a:gd name="connsiteX477" fmla="*/ 1539562 w 2199374"/>
              <a:gd name="connsiteY477" fmla="*/ 219937 h 782122"/>
              <a:gd name="connsiteX478" fmla="*/ 1563998 w 2199374"/>
              <a:gd name="connsiteY478" fmla="*/ 219937 h 782122"/>
              <a:gd name="connsiteX479" fmla="*/ 1563998 w 2199374"/>
              <a:gd name="connsiteY479" fmla="*/ 244374 h 782122"/>
              <a:gd name="connsiteX480" fmla="*/ 1600656 w 2199374"/>
              <a:gd name="connsiteY480" fmla="*/ 256595 h 782122"/>
              <a:gd name="connsiteX481" fmla="*/ 1625092 w 2199374"/>
              <a:gd name="connsiteY481" fmla="*/ 281031 h 782122"/>
              <a:gd name="connsiteX482" fmla="*/ 1649529 w 2199374"/>
              <a:gd name="connsiteY482" fmla="*/ 293250 h 782122"/>
              <a:gd name="connsiteX483" fmla="*/ 1698405 w 2199374"/>
              <a:gd name="connsiteY483" fmla="*/ 317686 h 782122"/>
              <a:gd name="connsiteX484" fmla="*/ 1686186 w 2199374"/>
              <a:gd name="connsiteY484" fmla="*/ 317686 h 782122"/>
              <a:gd name="connsiteX485" fmla="*/ 1698405 w 2199374"/>
              <a:gd name="connsiteY485" fmla="*/ 329905 h 782122"/>
              <a:gd name="connsiteX486" fmla="*/ 1722841 w 2199374"/>
              <a:gd name="connsiteY486" fmla="*/ 329905 h 782122"/>
              <a:gd name="connsiteX487" fmla="*/ 1747280 w 2199374"/>
              <a:gd name="connsiteY487" fmla="*/ 342125 h 782122"/>
              <a:gd name="connsiteX488" fmla="*/ 1771717 w 2199374"/>
              <a:gd name="connsiteY488" fmla="*/ 366562 h 782122"/>
              <a:gd name="connsiteX489" fmla="*/ 1783936 w 2199374"/>
              <a:gd name="connsiteY489" fmla="*/ 378780 h 782122"/>
              <a:gd name="connsiteX490" fmla="*/ 1808375 w 2199374"/>
              <a:gd name="connsiteY490" fmla="*/ 403217 h 782122"/>
              <a:gd name="connsiteX491" fmla="*/ 1820593 w 2199374"/>
              <a:gd name="connsiteY491" fmla="*/ 403217 h 782122"/>
              <a:gd name="connsiteX492" fmla="*/ 1845030 w 2199374"/>
              <a:gd name="connsiteY492" fmla="*/ 415438 h 782122"/>
              <a:gd name="connsiteX493" fmla="*/ 1857248 w 2199374"/>
              <a:gd name="connsiteY493" fmla="*/ 439874 h 782122"/>
              <a:gd name="connsiteX494" fmla="*/ 1869466 w 2199374"/>
              <a:gd name="connsiteY494" fmla="*/ 452093 h 782122"/>
              <a:gd name="connsiteX495" fmla="*/ 1893906 w 2199374"/>
              <a:gd name="connsiteY495" fmla="*/ 452093 h 782122"/>
              <a:gd name="connsiteX496" fmla="*/ 1893906 w 2199374"/>
              <a:gd name="connsiteY496" fmla="*/ 464311 h 782122"/>
              <a:gd name="connsiteX497" fmla="*/ 1906124 w 2199374"/>
              <a:gd name="connsiteY497" fmla="*/ 488750 h 782122"/>
              <a:gd name="connsiteX498" fmla="*/ 1930560 w 2199374"/>
              <a:gd name="connsiteY498" fmla="*/ 500969 h 782122"/>
              <a:gd name="connsiteX499" fmla="*/ 1942781 w 2199374"/>
              <a:gd name="connsiteY499" fmla="*/ 500969 h 782122"/>
              <a:gd name="connsiteX500" fmla="*/ 1942781 w 2199374"/>
              <a:gd name="connsiteY500" fmla="*/ 525405 h 782122"/>
              <a:gd name="connsiteX501" fmla="*/ 1942781 w 2199374"/>
              <a:gd name="connsiteY501" fmla="*/ 537624 h 782122"/>
              <a:gd name="connsiteX502" fmla="*/ 1930560 w 2199374"/>
              <a:gd name="connsiteY502" fmla="*/ 537624 h 782122"/>
              <a:gd name="connsiteX503" fmla="*/ 1930560 w 2199374"/>
              <a:gd name="connsiteY503" fmla="*/ 525405 h 782122"/>
              <a:gd name="connsiteX504" fmla="*/ 1906124 w 2199374"/>
              <a:gd name="connsiteY504" fmla="*/ 500969 h 782122"/>
              <a:gd name="connsiteX505" fmla="*/ 1893906 w 2199374"/>
              <a:gd name="connsiteY505" fmla="*/ 488750 h 782122"/>
              <a:gd name="connsiteX506" fmla="*/ 1893906 w 2199374"/>
              <a:gd name="connsiteY506" fmla="*/ 500969 h 782122"/>
              <a:gd name="connsiteX507" fmla="*/ 1869466 w 2199374"/>
              <a:gd name="connsiteY507" fmla="*/ 525405 h 782122"/>
              <a:gd name="connsiteX508" fmla="*/ 1869466 w 2199374"/>
              <a:gd name="connsiteY508" fmla="*/ 537624 h 782122"/>
              <a:gd name="connsiteX509" fmla="*/ 1893906 w 2199374"/>
              <a:gd name="connsiteY509" fmla="*/ 537624 h 782122"/>
              <a:gd name="connsiteX510" fmla="*/ 1893906 w 2199374"/>
              <a:gd name="connsiteY510" fmla="*/ 562063 h 782122"/>
              <a:gd name="connsiteX511" fmla="*/ 1906124 w 2199374"/>
              <a:gd name="connsiteY511" fmla="*/ 562063 h 782122"/>
              <a:gd name="connsiteX512" fmla="*/ 1930560 w 2199374"/>
              <a:gd name="connsiteY512" fmla="*/ 562063 h 782122"/>
              <a:gd name="connsiteX513" fmla="*/ 1930560 w 2199374"/>
              <a:gd name="connsiteY513" fmla="*/ 574281 h 782122"/>
              <a:gd name="connsiteX514" fmla="*/ 1942781 w 2199374"/>
              <a:gd name="connsiteY514" fmla="*/ 586499 h 782122"/>
              <a:gd name="connsiteX515" fmla="*/ 1967218 w 2199374"/>
              <a:gd name="connsiteY515" fmla="*/ 610936 h 782122"/>
              <a:gd name="connsiteX516" fmla="*/ 1979436 w 2199374"/>
              <a:gd name="connsiteY516" fmla="*/ 586499 h 782122"/>
              <a:gd name="connsiteX517" fmla="*/ 1979436 w 2199374"/>
              <a:gd name="connsiteY517" fmla="*/ 610936 h 782122"/>
              <a:gd name="connsiteX518" fmla="*/ 1991654 w 2199374"/>
              <a:gd name="connsiteY518" fmla="*/ 623154 h 782122"/>
              <a:gd name="connsiteX519" fmla="*/ 1991654 w 2199374"/>
              <a:gd name="connsiteY519" fmla="*/ 610936 h 782122"/>
              <a:gd name="connsiteX520" fmla="*/ 2016091 w 2199374"/>
              <a:gd name="connsiteY520" fmla="*/ 623154 h 782122"/>
              <a:gd name="connsiteX521" fmla="*/ 2016091 w 2199374"/>
              <a:gd name="connsiteY521" fmla="*/ 647594 h 782122"/>
              <a:gd name="connsiteX522" fmla="*/ 2028312 w 2199374"/>
              <a:gd name="connsiteY522" fmla="*/ 647594 h 782122"/>
              <a:gd name="connsiteX523" fmla="*/ 2028312 w 2199374"/>
              <a:gd name="connsiteY523" fmla="*/ 623154 h 782122"/>
              <a:gd name="connsiteX524" fmla="*/ 2016091 w 2199374"/>
              <a:gd name="connsiteY524" fmla="*/ 610936 h 782122"/>
              <a:gd name="connsiteX525" fmla="*/ 2016091 w 2199374"/>
              <a:gd name="connsiteY525" fmla="*/ 586499 h 782122"/>
              <a:gd name="connsiteX526" fmla="*/ 1991654 w 2199374"/>
              <a:gd name="connsiteY526" fmla="*/ 586499 h 782122"/>
              <a:gd name="connsiteX527" fmla="*/ 1991654 w 2199374"/>
              <a:gd name="connsiteY527" fmla="*/ 574281 h 782122"/>
              <a:gd name="connsiteX528" fmla="*/ 1979436 w 2199374"/>
              <a:gd name="connsiteY528" fmla="*/ 574281 h 782122"/>
              <a:gd name="connsiteX529" fmla="*/ 1967218 w 2199374"/>
              <a:gd name="connsiteY529" fmla="*/ 574281 h 782122"/>
              <a:gd name="connsiteX530" fmla="*/ 1967218 w 2199374"/>
              <a:gd name="connsiteY530" fmla="*/ 562063 h 782122"/>
              <a:gd name="connsiteX531" fmla="*/ 1967218 w 2199374"/>
              <a:gd name="connsiteY531" fmla="*/ 537624 h 782122"/>
              <a:gd name="connsiteX532" fmla="*/ 1967218 w 2199374"/>
              <a:gd name="connsiteY532" fmla="*/ 525405 h 782122"/>
              <a:gd name="connsiteX533" fmla="*/ 1967218 w 2199374"/>
              <a:gd name="connsiteY533" fmla="*/ 500969 h 782122"/>
              <a:gd name="connsiteX534" fmla="*/ 1979436 w 2199374"/>
              <a:gd name="connsiteY534" fmla="*/ 500969 h 782122"/>
              <a:gd name="connsiteX535" fmla="*/ 1991654 w 2199374"/>
              <a:gd name="connsiteY535" fmla="*/ 525405 h 782122"/>
              <a:gd name="connsiteX536" fmla="*/ 2016091 w 2199374"/>
              <a:gd name="connsiteY536" fmla="*/ 537624 h 782122"/>
              <a:gd name="connsiteX537" fmla="*/ 2028312 w 2199374"/>
              <a:gd name="connsiteY537" fmla="*/ 562063 h 782122"/>
              <a:gd name="connsiteX538" fmla="*/ 2052749 w 2199374"/>
              <a:gd name="connsiteY538" fmla="*/ 574281 h 782122"/>
              <a:gd name="connsiteX539" fmla="*/ 2052749 w 2199374"/>
              <a:gd name="connsiteY539" fmla="*/ 586499 h 782122"/>
              <a:gd name="connsiteX540" fmla="*/ 2064967 w 2199374"/>
              <a:gd name="connsiteY540" fmla="*/ 586499 h 782122"/>
              <a:gd name="connsiteX541" fmla="*/ 2089406 w 2199374"/>
              <a:gd name="connsiteY541" fmla="*/ 610936 h 782122"/>
              <a:gd name="connsiteX542" fmla="*/ 2101624 w 2199374"/>
              <a:gd name="connsiteY542" fmla="*/ 610936 h 782122"/>
              <a:gd name="connsiteX543" fmla="*/ 2101624 w 2199374"/>
              <a:gd name="connsiteY543" fmla="*/ 586499 h 782122"/>
              <a:gd name="connsiteX544" fmla="*/ 2101624 w 2199374"/>
              <a:gd name="connsiteY544" fmla="*/ 574281 h 782122"/>
              <a:gd name="connsiteX545" fmla="*/ 2113843 w 2199374"/>
              <a:gd name="connsiteY545" fmla="*/ 574281 h 782122"/>
              <a:gd name="connsiteX546" fmla="*/ 2113843 w 2199374"/>
              <a:gd name="connsiteY546" fmla="*/ 562063 h 782122"/>
              <a:gd name="connsiteX547" fmla="*/ 2101624 w 2199374"/>
              <a:gd name="connsiteY547" fmla="*/ 537624 h 782122"/>
              <a:gd name="connsiteX548" fmla="*/ 2101624 w 2199374"/>
              <a:gd name="connsiteY548" fmla="*/ 525405 h 782122"/>
              <a:gd name="connsiteX549" fmla="*/ 2101624 w 2199374"/>
              <a:gd name="connsiteY549" fmla="*/ 500969 h 782122"/>
              <a:gd name="connsiteX550" fmla="*/ 2138280 w 2199374"/>
              <a:gd name="connsiteY550" fmla="*/ 488750 h 782122"/>
              <a:gd name="connsiteX551" fmla="*/ 2174937 w 2199374"/>
              <a:gd name="connsiteY551" fmla="*/ 464311 h 782122"/>
              <a:gd name="connsiteX552" fmla="*/ 2187155 w 2199374"/>
              <a:gd name="connsiteY552" fmla="*/ 464311 h 782122"/>
              <a:gd name="connsiteX553" fmla="*/ 2174937 w 2199374"/>
              <a:gd name="connsiteY553" fmla="*/ 488750 h 782122"/>
              <a:gd name="connsiteX554" fmla="*/ 2150498 w 2199374"/>
              <a:gd name="connsiteY554" fmla="*/ 488750 h 782122"/>
              <a:gd name="connsiteX555" fmla="*/ 2187155 w 2199374"/>
              <a:gd name="connsiteY555" fmla="*/ 500969 h 782122"/>
              <a:gd name="connsiteX556" fmla="*/ 2187155 w 2199374"/>
              <a:gd name="connsiteY556" fmla="*/ 525405 h 782122"/>
              <a:gd name="connsiteX557" fmla="*/ 2199374 w 2199374"/>
              <a:gd name="connsiteY557" fmla="*/ 525405 h 782122"/>
              <a:gd name="connsiteX558" fmla="*/ 2187155 w 2199374"/>
              <a:gd name="connsiteY558" fmla="*/ 537624 h 782122"/>
              <a:gd name="connsiteX559" fmla="*/ 2187155 w 2199374"/>
              <a:gd name="connsiteY559" fmla="*/ 562063 h 782122"/>
              <a:gd name="connsiteX560" fmla="*/ 2174937 w 2199374"/>
              <a:gd name="connsiteY560" fmla="*/ 562063 h 782122"/>
              <a:gd name="connsiteX561" fmla="*/ 2150498 w 2199374"/>
              <a:gd name="connsiteY561" fmla="*/ 562063 h 782122"/>
              <a:gd name="connsiteX562" fmla="*/ 2138280 w 2199374"/>
              <a:gd name="connsiteY562" fmla="*/ 562063 h 782122"/>
              <a:gd name="connsiteX563" fmla="*/ 2138280 w 2199374"/>
              <a:gd name="connsiteY563" fmla="*/ 574281 h 782122"/>
              <a:gd name="connsiteX564" fmla="*/ 2150498 w 2199374"/>
              <a:gd name="connsiteY564" fmla="*/ 610936 h 782122"/>
              <a:gd name="connsiteX565" fmla="*/ 2150498 w 2199374"/>
              <a:gd name="connsiteY565" fmla="*/ 623154 h 782122"/>
              <a:gd name="connsiteX566" fmla="*/ 2150498 w 2199374"/>
              <a:gd name="connsiteY566" fmla="*/ 659812 h 782122"/>
              <a:gd name="connsiteX567" fmla="*/ 2150498 w 2199374"/>
              <a:gd name="connsiteY567" fmla="*/ 684248 h 782122"/>
              <a:gd name="connsiteX568" fmla="*/ 2174937 w 2199374"/>
              <a:gd name="connsiteY568" fmla="*/ 696467 h 782122"/>
              <a:gd name="connsiteX569" fmla="*/ 2174937 w 2199374"/>
              <a:gd name="connsiteY569" fmla="*/ 708685 h 782122"/>
              <a:gd name="connsiteX570" fmla="*/ 2150498 w 2199374"/>
              <a:gd name="connsiteY570" fmla="*/ 708685 h 782122"/>
              <a:gd name="connsiteX571" fmla="*/ 2150498 w 2199374"/>
              <a:gd name="connsiteY571" fmla="*/ 733124 h 782122"/>
              <a:gd name="connsiteX572" fmla="*/ 2150498 w 2199374"/>
              <a:gd name="connsiteY572" fmla="*/ 745343 h 782122"/>
              <a:gd name="connsiteX573" fmla="*/ 2174937 w 2199374"/>
              <a:gd name="connsiteY573" fmla="*/ 769779 h 782122"/>
              <a:gd name="connsiteX574" fmla="*/ 2187155 w 2199374"/>
              <a:gd name="connsiteY574" fmla="*/ 781998 h 782122"/>
              <a:gd name="connsiteX575" fmla="*/ 2199374 w 2199374"/>
              <a:gd name="connsiteY575" fmla="*/ 781998 h 78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2199374" h="782122">
                <a:moveTo>
                  <a:pt x="1026374" y="12218"/>
                </a:moveTo>
                <a:lnTo>
                  <a:pt x="989717" y="0"/>
                </a:lnTo>
                <a:lnTo>
                  <a:pt x="1001938" y="0"/>
                </a:lnTo>
                <a:lnTo>
                  <a:pt x="1026374" y="0"/>
                </a:lnTo>
                <a:close/>
                <a:moveTo>
                  <a:pt x="720904" y="48881"/>
                </a:moveTo>
                <a:lnTo>
                  <a:pt x="708680" y="48881"/>
                </a:lnTo>
                <a:lnTo>
                  <a:pt x="708680" y="36657"/>
                </a:lnTo>
                <a:lnTo>
                  <a:pt x="720904" y="36657"/>
                </a:lnTo>
                <a:close/>
                <a:moveTo>
                  <a:pt x="1148563" y="73312"/>
                </a:moveTo>
                <a:lnTo>
                  <a:pt x="1111905" y="48876"/>
                </a:lnTo>
                <a:lnTo>
                  <a:pt x="1075250" y="36657"/>
                </a:lnTo>
                <a:lnTo>
                  <a:pt x="1026374" y="12218"/>
                </a:lnTo>
                <a:lnTo>
                  <a:pt x="1038593" y="12218"/>
                </a:lnTo>
                <a:lnTo>
                  <a:pt x="1087468" y="36657"/>
                </a:lnTo>
                <a:lnTo>
                  <a:pt x="1124123" y="48876"/>
                </a:lnTo>
                <a:close/>
                <a:moveTo>
                  <a:pt x="672030" y="109967"/>
                </a:moveTo>
                <a:lnTo>
                  <a:pt x="623155" y="85531"/>
                </a:lnTo>
                <a:lnTo>
                  <a:pt x="659812" y="85531"/>
                </a:lnTo>
                <a:close/>
                <a:moveTo>
                  <a:pt x="843089" y="109967"/>
                </a:moveTo>
                <a:lnTo>
                  <a:pt x="830868" y="109967"/>
                </a:lnTo>
                <a:lnTo>
                  <a:pt x="843089" y="85531"/>
                </a:lnTo>
                <a:close/>
                <a:moveTo>
                  <a:pt x="1209654" y="109970"/>
                </a:moveTo>
                <a:lnTo>
                  <a:pt x="1172999" y="109970"/>
                </a:lnTo>
                <a:lnTo>
                  <a:pt x="1148563" y="73312"/>
                </a:lnTo>
                <a:lnTo>
                  <a:pt x="1172999" y="85531"/>
                </a:lnTo>
                <a:close/>
                <a:moveTo>
                  <a:pt x="1258530" y="118114"/>
                </a:moveTo>
                <a:lnTo>
                  <a:pt x="1234093" y="109970"/>
                </a:lnTo>
                <a:lnTo>
                  <a:pt x="1246312" y="109970"/>
                </a:lnTo>
                <a:close/>
                <a:moveTo>
                  <a:pt x="916404" y="122193"/>
                </a:moveTo>
                <a:lnTo>
                  <a:pt x="904184" y="122193"/>
                </a:lnTo>
                <a:lnTo>
                  <a:pt x="879744" y="122193"/>
                </a:lnTo>
                <a:lnTo>
                  <a:pt x="879744" y="109970"/>
                </a:lnTo>
                <a:lnTo>
                  <a:pt x="904184" y="109970"/>
                </a:lnTo>
                <a:close/>
                <a:moveTo>
                  <a:pt x="830868" y="134406"/>
                </a:moveTo>
                <a:lnTo>
                  <a:pt x="830868" y="122183"/>
                </a:lnTo>
                <a:lnTo>
                  <a:pt x="843087" y="122183"/>
                </a:lnTo>
                <a:close/>
                <a:moveTo>
                  <a:pt x="879744" y="134406"/>
                </a:moveTo>
                <a:lnTo>
                  <a:pt x="867526" y="134406"/>
                </a:lnTo>
                <a:lnTo>
                  <a:pt x="843087" y="122183"/>
                </a:lnTo>
                <a:lnTo>
                  <a:pt x="867526" y="122183"/>
                </a:lnTo>
                <a:close/>
                <a:moveTo>
                  <a:pt x="1160781" y="134407"/>
                </a:moveTo>
                <a:lnTo>
                  <a:pt x="1148563" y="134407"/>
                </a:lnTo>
                <a:lnTo>
                  <a:pt x="1124123" y="134406"/>
                </a:lnTo>
                <a:lnTo>
                  <a:pt x="1111905" y="134406"/>
                </a:lnTo>
                <a:lnTo>
                  <a:pt x="1087468" y="134406"/>
                </a:lnTo>
                <a:lnTo>
                  <a:pt x="1075250" y="122188"/>
                </a:lnTo>
                <a:lnTo>
                  <a:pt x="1050811" y="109970"/>
                </a:lnTo>
                <a:lnTo>
                  <a:pt x="1038593" y="85531"/>
                </a:lnTo>
                <a:lnTo>
                  <a:pt x="1075250" y="85531"/>
                </a:lnTo>
                <a:lnTo>
                  <a:pt x="1111905" y="109970"/>
                </a:lnTo>
                <a:lnTo>
                  <a:pt x="1124123" y="122188"/>
                </a:lnTo>
                <a:close/>
                <a:moveTo>
                  <a:pt x="1295188" y="134407"/>
                </a:moveTo>
                <a:lnTo>
                  <a:pt x="1282967" y="134407"/>
                </a:lnTo>
                <a:lnTo>
                  <a:pt x="1258530" y="118114"/>
                </a:lnTo>
                <a:lnTo>
                  <a:pt x="1270748" y="122188"/>
                </a:lnTo>
                <a:close/>
                <a:moveTo>
                  <a:pt x="989717" y="171066"/>
                </a:moveTo>
                <a:lnTo>
                  <a:pt x="965280" y="158846"/>
                </a:lnTo>
                <a:lnTo>
                  <a:pt x="953059" y="134406"/>
                </a:lnTo>
                <a:lnTo>
                  <a:pt x="989717" y="158846"/>
                </a:lnTo>
                <a:close/>
                <a:moveTo>
                  <a:pt x="29325" y="175948"/>
                </a:moveTo>
                <a:lnTo>
                  <a:pt x="12218" y="171059"/>
                </a:lnTo>
                <a:lnTo>
                  <a:pt x="24437" y="171059"/>
                </a:lnTo>
                <a:close/>
                <a:moveTo>
                  <a:pt x="1209654" y="195501"/>
                </a:moveTo>
                <a:lnTo>
                  <a:pt x="1197436" y="171061"/>
                </a:lnTo>
                <a:lnTo>
                  <a:pt x="1172999" y="171061"/>
                </a:lnTo>
                <a:lnTo>
                  <a:pt x="1172999" y="158843"/>
                </a:lnTo>
                <a:lnTo>
                  <a:pt x="1172999" y="134407"/>
                </a:lnTo>
                <a:lnTo>
                  <a:pt x="1197436" y="134407"/>
                </a:lnTo>
                <a:lnTo>
                  <a:pt x="1209654" y="158843"/>
                </a:lnTo>
                <a:lnTo>
                  <a:pt x="1234093" y="171061"/>
                </a:lnTo>
                <a:lnTo>
                  <a:pt x="1209654" y="171061"/>
                </a:lnTo>
                <a:lnTo>
                  <a:pt x="1209654" y="195496"/>
                </a:lnTo>
                <a:close/>
                <a:moveTo>
                  <a:pt x="183282" y="207719"/>
                </a:moveTo>
                <a:lnTo>
                  <a:pt x="171062" y="207719"/>
                </a:lnTo>
                <a:lnTo>
                  <a:pt x="146625" y="207719"/>
                </a:lnTo>
                <a:lnTo>
                  <a:pt x="134407" y="207719"/>
                </a:lnTo>
                <a:lnTo>
                  <a:pt x="122188" y="207719"/>
                </a:lnTo>
                <a:lnTo>
                  <a:pt x="97749" y="207719"/>
                </a:lnTo>
                <a:lnTo>
                  <a:pt x="85531" y="195498"/>
                </a:lnTo>
                <a:lnTo>
                  <a:pt x="61094" y="195498"/>
                </a:lnTo>
                <a:lnTo>
                  <a:pt x="48876" y="195498"/>
                </a:lnTo>
                <a:lnTo>
                  <a:pt x="29325" y="175948"/>
                </a:lnTo>
                <a:lnTo>
                  <a:pt x="97749" y="195498"/>
                </a:lnTo>
                <a:lnTo>
                  <a:pt x="134407" y="195498"/>
                </a:lnTo>
                <a:close/>
                <a:moveTo>
                  <a:pt x="268808" y="219937"/>
                </a:moveTo>
                <a:lnTo>
                  <a:pt x="256590" y="219937"/>
                </a:lnTo>
                <a:lnTo>
                  <a:pt x="244369" y="219937"/>
                </a:lnTo>
                <a:lnTo>
                  <a:pt x="219932" y="219937"/>
                </a:lnTo>
                <a:lnTo>
                  <a:pt x="219932" y="207719"/>
                </a:lnTo>
                <a:lnTo>
                  <a:pt x="244369" y="207719"/>
                </a:lnTo>
                <a:close/>
                <a:moveTo>
                  <a:pt x="293245" y="244376"/>
                </a:moveTo>
                <a:lnTo>
                  <a:pt x="268808" y="244376"/>
                </a:lnTo>
                <a:lnTo>
                  <a:pt x="268808" y="219937"/>
                </a:lnTo>
                <a:lnTo>
                  <a:pt x="305466" y="219937"/>
                </a:lnTo>
                <a:close/>
                <a:moveTo>
                  <a:pt x="342120" y="244376"/>
                </a:moveTo>
                <a:lnTo>
                  <a:pt x="329902" y="244376"/>
                </a:lnTo>
                <a:lnTo>
                  <a:pt x="305466" y="244376"/>
                </a:lnTo>
                <a:lnTo>
                  <a:pt x="305466" y="219937"/>
                </a:lnTo>
                <a:lnTo>
                  <a:pt x="329902" y="219937"/>
                </a:lnTo>
                <a:lnTo>
                  <a:pt x="342120" y="219937"/>
                </a:lnTo>
                <a:close/>
                <a:moveTo>
                  <a:pt x="378778" y="256595"/>
                </a:moveTo>
                <a:lnTo>
                  <a:pt x="354341" y="256595"/>
                </a:lnTo>
                <a:lnTo>
                  <a:pt x="342120" y="256595"/>
                </a:lnTo>
                <a:lnTo>
                  <a:pt x="342120" y="244376"/>
                </a:lnTo>
                <a:lnTo>
                  <a:pt x="354341" y="219937"/>
                </a:lnTo>
                <a:lnTo>
                  <a:pt x="378778" y="219937"/>
                </a:lnTo>
                <a:lnTo>
                  <a:pt x="378778" y="244376"/>
                </a:lnTo>
                <a:close/>
                <a:moveTo>
                  <a:pt x="390996" y="256595"/>
                </a:moveTo>
                <a:lnTo>
                  <a:pt x="378778" y="244376"/>
                </a:lnTo>
                <a:lnTo>
                  <a:pt x="390996" y="244376"/>
                </a:lnTo>
                <a:close/>
                <a:moveTo>
                  <a:pt x="427654" y="256595"/>
                </a:moveTo>
                <a:lnTo>
                  <a:pt x="415436" y="256595"/>
                </a:lnTo>
                <a:lnTo>
                  <a:pt x="390996" y="256595"/>
                </a:lnTo>
                <a:lnTo>
                  <a:pt x="415436" y="244376"/>
                </a:lnTo>
                <a:close/>
                <a:moveTo>
                  <a:pt x="464311" y="256595"/>
                </a:moveTo>
                <a:lnTo>
                  <a:pt x="452093" y="256595"/>
                </a:lnTo>
                <a:lnTo>
                  <a:pt x="452093" y="244374"/>
                </a:lnTo>
                <a:close/>
                <a:moveTo>
                  <a:pt x="476530" y="281031"/>
                </a:moveTo>
                <a:lnTo>
                  <a:pt x="464311" y="281031"/>
                </a:lnTo>
                <a:lnTo>
                  <a:pt x="464311" y="256595"/>
                </a:lnTo>
                <a:lnTo>
                  <a:pt x="476530" y="256595"/>
                </a:lnTo>
                <a:close/>
                <a:moveTo>
                  <a:pt x="61094" y="562063"/>
                </a:moveTo>
                <a:lnTo>
                  <a:pt x="48876" y="562063"/>
                </a:lnTo>
                <a:lnTo>
                  <a:pt x="24437" y="562063"/>
                </a:lnTo>
                <a:lnTo>
                  <a:pt x="12218" y="537624"/>
                </a:lnTo>
                <a:lnTo>
                  <a:pt x="12218" y="525405"/>
                </a:lnTo>
                <a:lnTo>
                  <a:pt x="24437" y="525405"/>
                </a:lnTo>
                <a:lnTo>
                  <a:pt x="24437" y="537624"/>
                </a:lnTo>
                <a:lnTo>
                  <a:pt x="48876" y="537624"/>
                </a:lnTo>
                <a:lnTo>
                  <a:pt x="61094" y="537624"/>
                </a:lnTo>
                <a:close/>
                <a:moveTo>
                  <a:pt x="134407" y="574281"/>
                </a:moveTo>
                <a:lnTo>
                  <a:pt x="122188" y="574281"/>
                </a:lnTo>
                <a:lnTo>
                  <a:pt x="97749" y="574281"/>
                </a:lnTo>
                <a:lnTo>
                  <a:pt x="85531" y="562063"/>
                </a:lnTo>
                <a:lnTo>
                  <a:pt x="97749" y="562063"/>
                </a:lnTo>
                <a:lnTo>
                  <a:pt x="122188" y="562063"/>
                </a:lnTo>
                <a:close/>
                <a:moveTo>
                  <a:pt x="268813" y="733124"/>
                </a:moveTo>
                <a:lnTo>
                  <a:pt x="256592" y="733124"/>
                </a:lnTo>
                <a:lnTo>
                  <a:pt x="256592" y="708685"/>
                </a:lnTo>
                <a:lnTo>
                  <a:pt x="244374" y="708685"/>
                </a:lnTo>
                <a:lnTo>
                  <a:pt x="219937" y="708685"/>
                </a:lnTo>
                <a:lnTo>
                  <a:pt x="207719" y="708685"/>
                </a:lnTo>
                <a:lnTo>
                  <a:pt x="183280" y="708685"/>
                </a:lnTo>
                <a:lnTo>
                  <a:pt x="183280" y="696467"/>
                </a:lnTo>
                <a:lnTo>
                  <a:pt x="207719" y="696467"/>
                </a:lnTo>
                <a:lnTo>
                  <a:pt x="219937" y="696467"/>
                </a:lnTo>
                <a:lnTo>
                  <a:pt x="244374" y="696467"/>
                </a:lnTo>
                <a:lnTo>
                  <a:pt x="256592" y="696467"/>
                </a:lnTo>
                <a:lnTo>
                  <a:pt x="293250" y="708685"/>
                </a:lnTo>
                <a:lnTo>
                  <a:pt x="268813" y="708685"/>
                </a:lnTo>
                <a:close/>
                <a:moveTo>
                  <a:pt x="2199374" y="782122"/>
                </a:moveTo>
                <a:lnTo>
                  <a:pt x="598718" y="782122"/>
                </a:lnTo>
                <a:lnTo>
                  <a:pt x="598718" y="781998"/>
                </a:lnTo>
                <a:lnTo>
                  <a:pt x="586500" y="781998"/>
                </a:lnTo>
                <a:lnTo>
                  <a:pt x="574281" y="781998"/>
                </a:lnTo>
                <a:lnTo>
                  <a:pt x="574032" y="782122"/>
                </a:lnTo>
                <a:lnTo>
                  <a:pt x="537624" y="782122"/>
                </a:lnTo>
                <a:lnTo>
                  <a:pt x="537624" y="781998"/>
                </a:lnTo>
                <a:lnTo>
                  <a:pt x="513187" y="781998"/>
                </a:lnTo>
                <a:lnTo>
                  <a:pt x="500969" y="781998"/>
                </a:lnTo>
                <a:lnTo>
                  <a:pt x="476530" y="781998"/>
                </a:lnTo>
                <a:lnTo>
                  <a:pt x="452093" y="769779"/>
                </a:lnTo>
                <a:lnTo>
                  <a:pt x="452093" y="781998"/>
                </a:lnTo>
                <a:lnTo>
                  <a:pt x="427656" y="781998"/>
                </a:lnTo>
                <a:lnTo>
                  <a:pt x="427656" y="769779"/>
                </a:lnTo>
                <a:lnTo>
                  <a:pt x="415438" y="745343"/>
                </a:lnTo>
                <a:lnTo>
                  <a:pt x="415438" y="769779"/>
                </a:lnTo>
                <a:lnTo>
                  <a:pt x="415438" y="781998"/>
                </a:lnTo>
                <a:lnTo>
                  <a:pt x="390999" y="769779"/>
                </a:lnTo>
                <a:lnTo>
                  <a:pt x="390999" y="745343"/>
                </a:lnTo>
                <a:lnTo>
                  <a:pt x="378781" y="745343"/>
                </a:lnTo>
                <a:lnTo>
                  <a:pt x="354344" y="745343"/>
                </a:lnTo>
                <a:lnTo>
                  <a:pt x="354344" y="769779"/>
                </a:lnTo>
                <a:lnTo>
                  <a:pt x="342126" y="745343"/>
                </a:lnTo>
                <a:lnTo>
                  <a:pt x="329905" y="745343"/>
                </a:lnTo>
                <a:lnTo>
                  <a:pt x="329905" y="733124"/>
                </a:lnTo>
                <a:lnTo>
                  <a:pt x="305468" y="733124"/>
                </a:lnTo>
                <a:lnTo>
                  <a:pt x="293250" y="733124"/>
                </a:lnTo>
                <a:lnTo>
                  <a:pt x="293250" y="708685"/>
                </a:lnTo>
                <a:lnTo>
                  <a:pt x="305468" y="708685"/>
                </a:lnTo>
                <a:lnTo>
                  <a:pt x="329905" y="708685"/>
                </a:lnTo>
                <a:lnTo>
                  <a:pt x="342126" y="708685"/>
                </a:lnTo>
                <a:lnTo>
                  <a:pt x="354344" y="708685"/>
                </a:lnTo>
                <a:lnTo>
                  <a:pt x="378781" y="708685"/>
                </a:lnTo>
                <a:lnTo>
                  <a:pt x="390999" y="733124"/>
                </a:lnTo>
                <a:lnTo>
                  <a:pt x="415438" y="733124"/>
                </a:lnTo>
                <a:lnTo>
                  <a:pt x="427656" y="733124"/>
                </a:lnTo>
                <a:lnTo>
                  <a:pt x="452093" y="733124"/>
                </a:lnTo>
                <a:lnTo>
                  <a:pt x="464311" y="745343"/>
                </a:lnTo>
                <a:lnTo>
                  <a:pt x="476530" y="745343"/>
                </a:lnTo>
                <a:lnTo>
                  <a:pt x="500969" y="745343"/>
                </a:lnTo>
                <a:lnTo>
                  <a:pt x="513187" y="745343"/>
                </a:lnTo>
                <a:lnTo>
                  <a:pt x="537624" y="745343"/>
                </a:lnTo>
                <a:lnTo>
                  <a:pt x="537624" y="733124"/>
                </a:lnTo>
                <a:lnTo>
                  <a:pt x="513187" y="733124"/>
                </a:lnTo>
                <a:lnTo>
                  <a:pt x="500969" y="708685"/>
                </a:lnTo>
                <a:lnTo>
                  <a:pt x="476530" y="708685"/>
                </a:lnTo>
                <a:lnTo>
                  <a:pt x="452093" y="696467"/>
                </a:lnTo>
                <a:lnTo>
                  <a:pt x="415438" y="684248"/>
                </a:lnTo>
                <a:lnTo>
                  <a:pt x="329905" y="659812"/>
                </a:lnTo>
                <a:lnTo>
                  <a:pt x="305468" y="659812"/>
                </a:lnTo>
                <a:lnTo>
                  <a:pt x="268813" y="647594"/>
                </a:lnTo>
                <a:lnTo>
                  <a:pt x="244374" y="647594"/>
                </a:lnTo>
                <a:lnTo>
                  <a:pt x="244374" y="623154"/>
                </a:lnTo>
                <a:lnTo>
                  <a:pt x="219937" y="623154"/>
                </a:lnTo>
                <a:lnTo>
                  <a:pt x="183280" y="610936"/>
                </a:lnTo>
                <a:lnTo>
                  <a:pt x="171062" y="610936"/>
                </a:lnTo>
                <a:lnTo>
                  <a:pt x="146625" y="586499"/>
                </a:lnTo>
                <a:lnTo>
                  <a:pt x="134407" y="586499"/>
                </a:lnTo>
                <a:lnTo>
                  <a:pt x="134407" y="574281"/>
                </a:lnTo>
                <a:lnTo>
                  <a:pt x="171062" y="574281"/>
                </a:lnTo>
                <a:lnTo>
                  <a:pt x="183280" y="586499"/>
                </a:lnTo>
                <a:lnTo>
                  <a:pt x="219937" y="586499"/>
                </a:lnTo>
                <a:lnTo>
                  <a:pt x="256592" y="610936"/>
                </a:lnTo>
                <a:lnTo>
                  <a:pt x="268813" y="610936"/>
                </a:lnTo>
                <a:lnTo>
                  <a:pt x="293250" y="610936"/>
                </a:lnTo>
                <a:lnTo>
                  <a:pt x="305468" y="623154"/>
                </a:lnTo>
                <a:lnTo>
                  <a:pt x="329905" y="623154"/>
                </a:lnTo>
                <a:lnTo>
                  <a:pt x="342126" y="623154"/>
                </a:lnTo>
                <a:lnTo>
                  <a:pt x="354344" y="623154"/>
                </a:lnTo>
                <a:lnTo>
                  <a:pt x="354344" y="647594"/>
                </a:lnTo>
                <a:lnTo>
                  <a:pt x="378781" y="647594"/>
                </a:lnTo>
                <a:lnTo>
                  <a:pt x="390999" y="647594"/>
                </a:lnTo>
                <a:lnTo>
                  <a:pt x="415438" y="647594"/>
                </a:lnTo>
                <a:lnTo>
                  <a:pt x="427656" y="647594"/>
                </a:lnTo>
                <a:lnTo>
                  <a:pt x="452093" y="647594"/>
                </a:lnTo>
                <a:lnTo>
                  <a:pt x="452093" y="659812"/>
                </a:lnTo>
                <a:lnTo>
                  <a:pt x="464311" y="659812"/>
                </a:lnTo>
                <a:lnTo>
                  <a:pt x="464311" y="647594"/>
                </a:lnTo>
                <a:lnTo>
                  <a:pt x="476530" y="647594"/>
                </a:lnTo>
                <a:lnTo>
                  <a:pt x="500969" y="659812"/>
                </a:lnTo>
                <a:lnTo>
                  <a:pt x="513187" y="684248"/>
                </a:lnTo>
                <a:lnTo>
                  <a:pt x="537624" y="684248"/>
                </a:lnTo>
                <a:lnTo>
                  <a:pt x="537624" y="659812"/>
                </a:lnTo>
                <a:lnTo>
                  <a:pt x="513187" y="647594"/>
                </a:lnTo>
                <a:lnTo>
                  <a:pt x="500969" y="647594"/>
                </a:lnTo>
                <a:lnTo>
                  <a:pt x="476530" y="647594"/>
                </a:lnTo>
                <a:lnTo>
                  <a:pt x="476530" y="623154"/>
                </a:lnTo>
                <a:lnTo>
                  <a:pt x="464311" y="610936"/>
                </a:lnTo>
                <a:lnTo>
                  <a:pt x="464311" y="623154"/>
                </a:lnTo>
                <a:lnTo>
                  <a:pt x="452093" y="623154"/>
                </a:lnTo>
                <a:lnTo>
                  <a:pt x="427656" y="610936"/>
                </a:lnTo>
                <a:lnTo>
                  <a:pt x="415438" y="586499"/>
                </a:lnTo>
                <a:lnTo>
                  <a:pt x="390999" y="586499"/>
                </a:lnTo>
                <a:lnTo>
                  <a:pt x="390999" y="574281"/>
                </a:lnTo>
                <a:lnTo>
                  <a:pt x="378781" y="574281"/>
                </a:lnTo>
                <a:lnTo>
                  <a:pt x="354344" y="562063"/>
                </a:lnTo>
                <a:lnTo>
                  <a:pt x="342126" y="562063"/>
                </a:lnTo>
                <a:lnTo>
                  <a:pt x="329905" y="562063"/>
                </a:lnTo>
                <a:lnTo>
                  <a:pt x="305468" y="562063"/>
                </a:lnTo>
                <a:lnTo>
                  <a:pt x="293250" y="537624"/>
                </a:lnTo>
                <a:lnTo>
                  <a:pt x="268813" y="562063"/>
                </a:lnTo>
                <a:lnTo>
                  <a:pt x="256592" y="537624"/>
                </a:lnTo>
                <a:lnTo>
                  <a:pt x="244374" y="525405"/>
                </a:lnTo>
                <a:lnTo>
                  <a:pt x="219937" y="525405"/>
                </a:lnTo>
                <a:lnTo>
                  <a:pt x="207719" y="525405"/>
                </a:lnTo>
                <a:lnTo>
                  <a:pt x="183280" y="525405"/>
                </a:lnTo>
                <a:lnTo>
                  <a:pt x="171062" y="525405"/>
                </a:lnTo>
                <a:lnTo>
                  <a:pt x="171062" y="500969"/>
                </a:lnTo>
                <a:lnTo>
                  <a:pt x="134407" y="488750"/>
                </a:lnTo>
                <a:lnTo>
                  <a:pt x="146625" y="488750"/>
                </a:lnTo>
                <a:lnTo>
                  <a:pt x="171062" y="464311"/>
                </a:lnTo>
                <a:lnTo>
                  <a:pt x="183280" y="464311"/>
                </a:lnTo>
                <a:lnTo>
                  <a:pt x="171062" y="452093"/>
                </a:lnTo>
                <a:lnTo>
                  <a:pt x="146625" y="452093"/>
                </a:lnTo>
                <a:lnTo>
                  <a:pt x="134407" y="452093"/>
                </a:lnTo>
                <a:lnTo>
                  <a:pt x="97749" y="452093"/>
                </a:lnTo>
                <a:lnTo>
                  <a:pt x="85531" y="439874"/>
                </a:lnTo>
                <a:lnTo>
                  <a:pt x="85531" y="415438"/>
                </a:lnTo>
                <a:lnTo>
                  <a:pt x="97749" y="403217"/>
                </a:lnTo>
                <a:lnTo>
                  <a:pt x="97749" y="378780"/>
                </a:lnTo>
                <a:lnTo>
                  <a:pt x="134407" y="378780"/>
                </a:lnTo>
                <a:lnTo>
                  <a:pt x="134407" y="403217"/>
                </a:lnTo>
                <a:lnTo>
                  <a:pt x="146625" y="378780"/>
                </a:lnTo>
                <a:lnTo>
                  <a:pt x="146625" y="366562"/>
                </a:lnTo>
                <a:lnTo>
                  <a:pt x="134407" y="366562"/>
                </a:lnTo>
                <a:lnTo>
                  <a:pt x="122188" y="366562"/>
                </a:lnTo>
                <a:lnTo>
                  <a:pt x="97749" y="366562"/>
                </a:lnTo>
                <a:lnTo>
                  <a:pt x="85531" y="342125"/>
                </a:lnTo>
                <a:lnTo>
                  <a:pt x="61094" y="329905"/>
                </a:lnTo>
                <a:lnTo>
                  <a:pt x="48876" y="329905"/>
                </a:lnTo>
                <a:lnTo>
                  <a:pt x="0" y="317686"/>
                </a:lnTo>
                <a:lnTo>
                  <a:pt x="12218" y="317686"/>
                </a:lnTo>
                <a:lnTo>
                  <a:pt x="12218" y="293250"/>
                </a:lnTo>
                <a:lnTo>
                  <a:pt x="24437" y="293250"/>
                </a:lnTo>
                <a:lnTo>
                  <a:pt x="48876" y="293250"/>
                </a:lnTo>
                <a:lnTo>
                  <a:pt x="61094" y="293250"/>
                </a:lnTo>
                <a:lnTo>
                  <a:pt x="85531" y="317686"/>
                </a:lnTo>
                <a:lnTo>
                  <a:pt x="97749" y="317686"/>
                </a:lnTo>
                <a:lnTo>
                  <a:pt x="122188" y="317686"/>
                </a:lnTo>
                <a:lnTo>
                  <a:pt x="134407" y="317686"/>
                </a:lnTo>
                <a:lnTo>
                  <a:pt x="146625" y="317686"/>
                </a:lnTo>
                <a:lnTo>
                  <a:pt x="171062" y="317686"/>
                </a:lnTo>
                <a:lnTo>
                  <a:pt x="183280" y="317686"/>
                </a:lnTo>
                <a:lnTo>
                  <a:pt x="207719" y="329905"/>
                </a:lnTo>
                <a:lnTo>
                  <a:pt x="219937" y="329905"/>
                </a:lnTo>
                <a:lnTo>
                  <a:pt x="244374" y="329905"/>
                </a:lnTo>
                <a:lnTo>
                  <a:pt x="256592" y="329905"/>
                </a:lnTo>
                <a:lnTo>
                  <a:pt x="268813" y="329905"/>
                </a:lnTo>
                <a:lnTo>
                  <a:pt x="268813" y="342125"/>
                </a:lnTo>
                <a:lnTo>
                  <a:pt x="293250" y="342125"/>
                </a:lnTo>
                <a:lnTo>
                  <a:pt x="305468" y="342125"/>
                </a:lnTo>
                <a:lnTo>
                  <a:pt x="329905" y="342125"/>
                </a:lnTo>
                <a:lnTo>
                  <a:pt x="342126" y="342125"/>
                </a:lnTo>
                <a:lnTo>
                  <a:pt x="354344" y="342125"/>
                </a:lnTo>
                <a:lnTo>
                  <a:pt x="378781" y="342125"/>
                </a:lnTo>
                <a:lnTo>
                  <a:pt x="390999" y="342125"/>
                </a:lnTo>
                <a:lnTo>
                  <a:pt x="390999" y="366562"/>
                </a:lnTo>
                <a:lnTo>
                  <a:pt x="415438" y="366562"/>
                </a:lnTo>
                <a:lnTo>
                  <a:pt x="427656" y="366562"/>
                </a:lnTo>
                <a:lnTo>
                  <a:pt x="452093" y="366562"/>
                </a:lnTo>
                <a:lnTo>
                  <a:pt x="464311" y="366562"/>
                </a:lnTo>
                <a:lnTo>
                  <a:pt x="452093" y="342125"/>
                </a:lnTo>
                <a:lnTo>
                  <a:pt x="427656" y="342125"/>
                </a:lnTo>
                <a:lnTo>
                  <a:pt x="427656" y="329905"/>
                </a:lnTo>
                <a:lnTo>
                  <a:pt x="415438" y="329905"/>
                </a:lnTo>
                <a:lnTo>
                  <a:pt x="390999" y="329905"/>
                </a:lnTo>
                <a:lnTo>
                  <a:pt x="378781" y="329905"/>
                </a:lnTo>
                <a:lnTo>
                  <a:pt x="354344" y="329905"/>
                </a:lnTo>
                <a:lnTo>
                  <a:pt x="329905" y="329905"/>
                </a:lnTo>
                <a:lnTo>
                  <a:pt x="305468" y="317686"/>
                </a:lnTo>
                <a:lnTo>
                  <a:pt x="293250" y="317686"/>
                </a:lnTo>
                <a:lnTo>
                  <a:pt x="268813" y="317686"/>
                </a:lnTo>
                <a:lnTo>
                  <a:pt x="256592" y="317686"/>
                </a:lnTo>
                <a:lnTo>
                  <a:pt x="244374" y="317686"/>
                </a:lnTo>
                <a:lnTo>
                  <a:pt x="244374" y="293250"/>
                </a:lnTo>
                <a:lnTo>
                  <a:pt x="219937" y="293250"/>
                </a:lnTo>
                <a:lnTo>
                  <a:pt x="183280" y="293250"/>
                </a:lnTo>
                <a:lnTo>
                  <a:pt x="171062" y="281031"/>
                </a:lnTo>
                <a:lnTo>
                  <a:pt x="171062" y="293250"/>
                </a:lnTo>
                <a:lnTo>
                  <a:pt x="146625" y="293250"/>
                </a:lnTo>
                <a:lnTo>
                  <a:pt x="146625" y="281031"/>
                </a:lnTo>
                <a:lnTo>
                  <a:pt x="134407" y="281031"/>
                </a:lnTo>
                <a:lnTo>
                  <a:pt x="122188" y="281031"/>
                </a:lnTo>
                <a:lnTo>
                  <a:pt x="97749" y="256595"/>
                </a:lnTo>
                <a:lnTo>
                  <a:pt x="122188" y="256595"/>
                </a:lnTo>
                <a:lnTo>
                  <a:pt x="134407" y="256595"/>
                </a:lnTo>
                <a:lnTo>
                  <a:pt x="146625" y="256595"/>
                </a:lnTo>
                <a:lnTo>
                  <a:pt x="183280" y="256595"/>
                </a:lnTo>
                <a:lnTo>
                  <a:pt x="207719" y="281031"/>
                </a:lnTo>
                <a:lnTo>
                  <a:pt x="268813" y="293250"/>
                </a:lnTo>
                <a:lnTo>
                  <a:pt x="305468" y="293250"/>
                </a:lnTo>
                <a:lnTo>
                  <a:pt x="342126" y="293250"/>
                </a:lnTo>
                <a:lnTo>
                  <a:pt x="354344" y="317686"/>
                </a:lnTo>
                <a:lnTo>
                  <a:pt x="378781" y="317686"/>
                </a:lnTo>
                <a:lnTo>
                  <a:pt x="390999" y="317686"/>
                </a:lnTo>
                <a:lnTo>
                  <a:pt x="427656" y="317686"/>
                </a:lnTo>
                <a:lnTo>
                  <a:pt x="452093" y="317686"/>
                </a:lnTo>
                <a:lnTo>
                  <a:pt x="464311" y="329905"/>
                </a:lnTo>
                <a:lnTo>
                  <a:pt x="476530" y="317686"/>
                </a:lnTo>
                <a:lnTo>
                  <a:pt x="500969" y="317686"/>
                </a:lnTo>
                <a:lnTo>
                  <a:pt x="500969" y="329905"/>
                </a:lnTo>
                <a:lnTo>
                  <a:pt x="513187" y="329905"/>
                </a:lnTo>
                <a:lnTo>
                  <a:pt x="500969" y="317686"/>
                </a:lnTo>
                <a:lnTo>
                  <a:pt x="513187" y="317686"/>
                </a:lnTo>
                <a:lnTo>
                  <a:pt x="537624" y="317686"/>
                </a:lnTo>
                <a:lnTo>
                  <a:pt x="549842" y="329905"/>
                </a:lnTo>
                <a:lnTo>
                  <a:pt x="574281" y="317686"/>
                </a:lnTo>
                <a:lnTo>
                  <a:pt x="549842" y="317686"/>
                </a:lnTo>
                <a:lnTo>
                  <a:pt x="549842" y="293250"/>
                </a:lnTo>
                <a:lnTo>
                  <a:pt x="537624" y="293250"/>
                </a:lnTo>
                <a:lnTo>
                  <a:pt x="513187" y="293250"/>
                </a:lnTo>
                <a:lnTo>
                  <a:pt x="476530" y="293250"/>
                </a:lnTo>
                <a:lnTo>
                  <a:pt x="476530" y="281031"/>
                </a:lnTo>
                <a:lnTo>
                  <a:pt x="500969" y="281031"/>
                </a:lnTo>
                <a:lnTo>
                  <a:pt x="513187" y="281031"/>
                </a:lnTo>
                <a:lnTo>
                  <a:pt x="537624" y="281031"/>
                </a:lnTo>
                <a:lnTo>
                  <a:pt x="549842" y="281031"/>
                </a:lnTo>
                <a:lnTo>
                  <a:pt x="574281" y="281031"/>
                </a:lnTo>
                <a:lnTo>
                  <a:pt x="574281" y="256595"/>
                </a:lnTo>
                <a:lnTo>
                  <a:pt x="549842" y="256595"/>
                </a:lnTo>
                <a:lnTo>
                  <a:pt x="574281" y="244374"/>
                </a:lnTo>
                <a:lnTo>
                  <a:pt x="549842" y="219937"/>
                </a:lnTo>
                <a:lnTo>
                  <a:pt x="537624" y="244374"/>
                </a:lnTo>
                <a:lnTo>
                  <a:pt x="537624" y="219937"/>
                </a:lnTo>
                <a:lnTo>
                  <a:pt x="537624" y="207719"/>
                </a:lnTo>
                <a:lnTo>
                  <a:pt x="513187" y="207719"/>
                </a:lnTo>
                <a:lnTo>
                  <a:pt x="500969" y="207719"/>
                </a:lnTo>
                <a:lnTo>
                  <a:pt x="476530" y="207719"/>
                </a:lnTo>
                <a:lnTo>
                  <a:pt x="452093" y="207719"/>
                </a:lnTo>
                <a:lnTo>
                  <a:pt x="427656" y="219937"/>
                </a:lnTo>
                <a:lnTo>
                  <a:pt x="415438" y="219937"/>
                </a:lnTo>
                <a:lnTo>
                  <a:pt x="390999" y="207719"/>
                </a:lnTo>
                <a:lnTo>
                  <a:pt x="415438" y="207719"/>
                </a:lnTo>
                <a:lnTo>
                  <a:pt x="427656" y="195500"/>
                </a:lnTo>
                <a:lnTo>
                  <a:pt x="464311" y="195500"/>
                </a:lnTo>
                <a:lnTo>
                  <a:pt x="537624" y="195500"/>
                </a:lnTo>
                <a:lnTo>
                  <a:pt x="598718" y="195500"/>
                </a:lnTo>
                <a:lnTo>
                  <a:pt x="672030" y="195500"/>
                </a:lnTo>
                <a:lnTo>
                  <a:pt x="745343" y="207719"/>
                </a:lnTo>
                <a:lnTo>
                  <a:pt x="782000" y="207719"/>
                </a:lnTo>
                <a:lnTo>
                  <a:pt x="782000" y="171061"/>
                </a:lnTo>
                <a:lnTo>
                  <a:pt x="757561" y="171061"/>
                </a:lnTo>
                <a:lnTo>
                  <a:pt x="745343" y="171061"/>
                </a:lnTo>
                <a:lnTo>
                  <a:pt x="720906" y="171061"/>
                </a:lnTo>
                <a:lnTo>
                  <a:pt x="720906" y="158843"/>
                </a:lnTo>
                <a:lnTo>
                  <a:pt x="745343" y="158843"/>
                </a:lnTo>
                <a:lnTo>
                  <a:pt x="757561" y="158843"/>
                </a:lnTo>
                <a:lnTo>
                  <a:pt x="794219" y="171061"/>
                </a:lnTo>
                <a:lnTo>
                  <a:pt x="818655" y="158843"/>
                </a:lnTo>
                <a:lnTo>
                  <a:pt x="830874" y="171061"/>
                </a:lnTo>
                <a:lnTo>
                  <a:pt x="843092" y="171061"/>
                </a:lnTo>
                <a:lnTo>
                  <a:pt x="879749" y="171061"/>
                </a:lnTo>
                <a:lnTo>
                  <a:pt x="916404" y="195500"/>
                </a:lnTo>
                <a:lnTo>
                  <a:pt x="928625" y="195500"/>
                </a:lnTo>
                <a:lnTo>
                  <a:pt x="953062" y="207719"/>
                </a:lnTo>
                <a:lnTo>
                  <a:pt x="965280" y="207719"/>
                </a:lnTo>
                <a:lnTo>
                  <a:pt x="989717" y="207719"/>
                </a:lnTo>
                <a:lnTo>
                  <a:pt x="1001938" y="207719"/>
                </a:lnTo>
                <a:lnTo>
                  <a:pt x="1026374" y="207719"/>
                </a:lnTo>
                <a:lnTo>
                  <a:pt x="1038593" y="207719"/>
                </a:lnTo>
                <a:lnTo>
                  <a:pt x="1050811" y="207719"/>
                </a:lnTo>
                <a:lnTo>
                  <a:pt x="1050811" y="219937"/>
                </a:lnTo>
                <a:lnTo>
                  <a:pt x="1075250" y="219937"/>
                </a:lnTo>
                <a:lnTo>
                  <a:pt x="1075250" y="207719"/>
                </a:lnTo>
                <a:lnTo>
                  <a:pt x="1075250" y="195500"/>
                </a:lnTo>
                <a:lnTo>
                  <a:pt x="1050811" y="195500"/>
                </a:lnTo>
                <a:lnTo>
                  <a:pt x="1038593" y="195500"/>
                </a:lnTo>
                <a:lnTo>
                  <a:pt x="1026374" y="171061"/>
                </a:lnTo>
                <a:lnTo>
                  <a:pt x="1001938" y="158843"/>
                </a:lnTo>
                <a:lnTo>
                  <a:pt x="1001938" y="134406"/>
                </a:lnTo>
                <a:lnTo>
                  <a:pt x="1026374" y="134406"/>
                </a:lnTo>
                <a:lnTo>
                  <a:pt x="1038593" y="134406"/>
                </a:lnTo>
                <a:lnTo>
                  <a:pt x="1050811" y="158843"/>
                </a:lnTo>
                <a:lnTo>
                  <a:pt x="1075250" y="134406"/>
                </a:lnTo>
                <a:lnTo>
                  <a:pt x="1087468" y="158843"/>
                </a:lnTo>
                <a:lnTo>
                  <a:pt x="1075250" y="158843"/>
                </a:lnTo>
                <a:lnTo>
                  <a:pt x="1075250" y="171061"/>
                </a:lnTo>
                <a:lnTo>
                  <a:pt x="1087468" y="171061"/>
                </a:lnTo>
                <a:lnTo>
                  <a:pt x="1111905" y="158843"/>
                </a:lnTo>
                <a:lnTo>
                  <a:pt x="1124123" y="158843"/>
                </a:lnTo>
                <a:lnTo>
                  <a:pt x="1124123" y="171061"/>
                </a:lnTo>
                <a:lnTo>
                  <a:pt x="1148563" y="171061"/>
                </a:lnTo>
                <a:lnTo>
                  <a:pt x="1160781" y="171061"/>
                </a:lnTo>
                <a:lnTo>
                  <a:pt x="1209654" y="195501"/>
                </a:lnTo>
                <a:lnTo>
                  <a:pt x="1234093" y="195501"/>
                </a:lnTo>
                <a:lnTo>
                  <a:pt x="1246312" y="195501"/>
                </a:lnTo>
                <a:lnTo>
                  <a:pt x="1270748" y="195501"/>
                </a:lnTo>
                <a:lnTo>
                  <a:pt x="1270748" y="207719"/>
                </a:lnTo>
                <a:lnTo>
                  <a:pt x="1282967" y="207719"/>
                </a:lnTo>
                <a:lnTo>
                  <a:pt x="1295188" y="207719"/>
                </a:lnTo>
                <a:lnTo>
                  <a:pt x="1295188" y="219937"/>
                </a:lnTo>
                <a:lnTo>
                  <a:pt x="1319624" y="219937"/>
                </a:lnTo>
                <a:lnTo>
                  <a:pt x="1331842" y="219937"/>
                </a:lnTo>
                <a:lnTo>
                  <a:pt x="1331842" y="244374"/>
                </a:lnTo>
                <a:lnTo>
                  <a:pt x="1356279" y="244374"/>
                </a:lnTo>
                <a:lnTo>
                  <a:pt x="1368500" y="256595"/>
                </a:lnTo>
                <a:lnTo>
                  <a:pt x="1392937" y="256595"/>
                </a:lnTo>
                <a:lnTo>
                  <a:pt x="1405155" y="256595"/>
                </a:lnTo>
                <a:lnTo>
                  <a:pt x="1441812" y="281031"/>
                </a:lnTo>
                <a:lnTo>
                  <a:pt x="1454031" y="281031"/>
                </a:lnTo>
                <a:lnTo>
                  <a:pt x="1478467" y="281031"/>
                </a:lnTo>
                <a:lnTo>
                  <a:pt x="1478467" y="256595"/>
                </a:lnTo>
                <a:lnTo>
                  <a:pt x="1478467" y="244374"/>
                </a:lnTo>
                <a:lnTo>
                  <a:pt x="1478467" y="219937"/>
                </a:lnTo>
                <a:lnTo>
                  <a:pt x="1441812" y="207719"/>
                </a:lnTo>
                <a:lnTo>
                  <a:pt x="1417373" y="195501"/>
                </a:lnTo>
                <a:lnTo>
                  <a:pt x="1392937" y="171061"/>
                </a:lnTo>
                <a:lnTo>
                  <a:pt x="1356279" y="158843"/>
                </a:lnTo>
                <a:lnTo>
                  <a:pt x="1295188" y="134407"/>
                </a:lnTo>
                <a:lnTo>
                  <a:pt x="1331842" y="134407"/>
                </a:lnTo>
                <a:lnTo>
                  <a:pt x="1368500" y="158843"/>
                </a:lnTo>
                <a:lnTo>
                  <a:pt x="1405155" y="171061"/>
                </a:lnTo>
                <a:lnTo>
                  <a:pt x="1441812" y="195501"/>
                </a:lnTo>
                <a:lnTo>
                  <a:pt x="1441812" y="171061"/>
                </a:lnTo>
                <a:lnTo>
                  <a:pt x="1417373" y="171061"/>
                </a:lnTo>
                <a:lnTo>
                  <a:pt x="1417373" y="158843"/>
                </a:lnTo>
                <a:lnTo>
                  <a:pt x="1405155" y="158843"/>
                </a:lnTo>
                <a:lnTo>
                  <a:pt x="1405155" y="134407"/>
                </a:lnTo>
                <a:lnTo>
                  <a:pt x="1417373" y="134407"/>
                </a:lnTo>
                <a:lnTo>
                  <a:pt x="1441812" y="134407"/>
                </a:lnTo>
                <a:lnTo>
                  <a:pt x="1454031" y="134407"/>
                </a:lnTo>
                <a:lnTo>
                  <a:pt x="1478467" y="158843"/>
                </a:lnTo>
                <a:lnTo>
                  <a:pt x="1490686" y="171061"/>
                </a:lnTo>
                <a:lnTo>
                  <a:pt x="1515125" y="195501"/>
                </a:lnTo>
                <a:lnTo>
                  <a:pt x="1527343" y="195501"/>
                </a:lnTo>
                <a:lnTo>
                  <a:pt x="1527343" y="207719"/>
                </a:lnTo>
                <a:lnTo>
                  <a:pt x="1539562" y="219937"/>
                </a:lnTo>
                <a:lnTo>
                  <a:pt x="1563998" y="219937"/>
                </a:lnTo>
                <a:lnTo>
                  <a:pt x="1563998" y="244374"/>
                </a:lnTo>
                <a:lnTo>
                  <a:pt x="1600656" y="256595"/>
                </a:lnTo>
                <a:lnTo>
                  <a:pt x="1625092" y="281031"/>
                </a:lnTo>
                <a:lnTo>
                  <a:pt x="1649529" y="293250"/>
                </a:lnTo>
                <a:lnTo>
                  <a:pt x="1698405" y="317686"/>
                </a:lnTo>
                <a:lnTo>
                  <a:pt x="1686186" y="317686"/>
                </a:lnTo>
                <a:lnTo>
                  <a:pt x="1698405" y="329905"/>
                </a:lnTo>
                <a:lnTo>
                  <a:pt x="1722841" y="329905"/>
                </a:lnTo>
                <a:lnTo>
                  <a:pt x="1747280" y="342125"/>
                </a:lnTo>
                <a:lnTo>
                  <a:pt x="1771717" y="366562"/>
                </a:lnTo>
                <a:lnTo>
                  <a:pt x="1783936" y="378780"/>
                </a:lnTo>
                <a:lnTo>
                  <a:pt x="1808375" y="403217"/>
                </a:lnTo>
                <a:lnTo>
                  <a:pt x="1820593" y="403217"/>
                </a:lnTo>
                <a:lnTo>
                  <a:pt x="1845030" y="415438"/>
                </a:lnTo>
                <a:lnTo>
                  <a:pt x="1857248" y="439874"/>
                </a:lnTo>
                <a:lnTo>
                  <a:pt x="1869466" y="452093"/>
                </a:lnTo>
                <a:lnTo>
                  <a:pt x="1893906" y="452093"/>
                </a:lnTo>
                <a:lnTo>
                  <a:pt x="1893906" y="464311"/>
                </a:lnTo>
                <a:lnTo>
                  <a:pt x="1906124" y="488750"/>
                </a:lnTo>
                <a:lnTo>
                  <a:pt x="1930560" y="500969"/>
                </a:lnTo>
                <a:lnTo>
                  <a:pt x="1942781" y="500969"/>
                </a:lnTo>
                <a:lnTo>
                  <a:pt x="1942781" y="525405"/>
                </a:lnTo>
                <a:lnTo>
                  <a:pt x="1942781" y="537624"/>
                </a:lnTo>
                <a:lnTo>
                  <a:pt x="1930560" y="537624"/>
                </a:lnTo>
                <a:lnTo>
                  <a:pt x="1930560" y="525405"/>
                </a:lnTo>
                <a:lnTo>
                  <a:pt x="1906124" y="500969"/>
                </a:lnTo>
                <a:lnTo>
                  <a:pt x="1893906" y="488750"/>
                </a:lnTo>
                <a:lnTo>
                  <a:pt x="1893906" y="500969"/>
                </a:lnTo>
                <a:lnTo>
                  <a:pt x="1869466" y="525405"/>
                </a:lnTo>
                <a:lnTo>
                  <a:pt x="1869466" y="537624"/>
                </a:lnTo>
                <a:lnTo>
                  <a:pt x="1893906" y="537624"/>
                </a:lnTo>
                <a:lnTo>
                  <a:pt x="1893906" y="562063"/>
                </a:lnTo>
                <a:lnTo>
                  <a:pt x="1906124" y="562063"/>
                </a:lnTo>
                <a:lnTo>
                  <a:pt x="1930560" y="562063"/>
                </a:lnTo>
                <a:lnTo>
                  <a:pt x="1930560" y="574281"/>
                </a:lnTo>
                <a:lnTo>
                  <a:pt x="1942781" y="586499"/>
                </a:lnTo>
                <a:lnTo>
                  <a:pt x="1967218" y="610936"/>
                </a:lnTo>
                <a:lnTo>
                  <a:pt x="1979436" y="586499"/>
                </a:lnTo>
                <a:lnTo>
                  <a:pt x="1979436" y="610936"/>
                </a:lnTo>
                <a:lnTo>
                  <a:pt x="1991654" y="623154"/>
                </a:lnTo>
                <a:lnTo>
                  <a:pt x="1991654" y="610936"/>
                </a:lnTo>
                <a:lnTo>
                  <a:pt x="2016091" y="623154"/>
                </a:lnTo>
                <a:lnTo>
                  <a:pt x="2016091" y="647594"/>
                </a:lnTo>
                <a:lnTo>
                  <a:pt x="2028312" y="647594"/>
                </a:lnTo>
                <a:lnTo>
                  <a:pt x="2028312" y="623154"/>
                </a:lnTo>
                <a:lnTo>
                  <a:pt x="2016091" y="610936"/>
                </a:lnTo>
                <a:lnTo>
                  <a:pt x="2016091" y="586499"/>
                </a:lnTo>
                <a:lnTo>
                  <a:pt x="1991654" y="586499"/>
                </a:lnTo>
                <a:lnTo>
                  <a:pt x="1991654" y="574281"/>
                </a:lnTo>
                <a:lnTo>
                  <a:pt x="1979436" y="574281"/>
                </a:lnTo>
                <a:lnTo>
                  <a:pt x="1967218" y="574281"/>
                </a:lnTo>
                <a:lnTo>
                  <a:pt x="1967218" y="562063"/>
                </a:lnTo>
                <a:lnTo>
                  <a:pt x="1967218" y="537624"/>
                </a:lnTo>
                <a:lnTo>
                  <a:pt x="1967218" y="525405"/>
                </a:lnTo>
                <a:lnTo>
                  <a:pt x="1967218" y="500969"/>
                </a:lnTo>
                <a:lnTo>
                  <a:pt x="1979436" y="500969"/>
                </a:lnTo>
                <a:lnTo>
                  <a:pt x="1991654" y="525405"/>
                </a:lnTo>
                <a:lnTo>
                  <a:pt x="2016091" y="537624"/>
                </a:lnTo>
                <a:lnTo>
                  <a:pt x="2028312" y="562063"/>
                </a:lnTo>
                <a:lnTo>
                  <a:pt x="2052749" y="574281"/>
                </a:lnTo>
                <a:lnTo>
                  <a:pt x="2052749" y="586499"/>
                </a:lnTo>
                <a:lnTo>
                  <a:pt x="2064967" y="586499"/>
                </a:lnTo>
                <a:lnTo>
                  <a:pt x="2089406" y="610936"/>
                </a:lnTo>
                <a:lnTo>
                  <a:pt x="2101624" y="610936"/>
                </a:lnTo>
                <a:lnTo>
                  <a:pt x="2101624" y="586499"/>
                </a:lnTo>
                <a:lnTo>
                  <a:pt x="2101624" y="574281"/>
                </a:lnTo>
                <a:lnTo>
                  <a:pt x="2113843" y="574281"/>
                </a:lnTo>
                <a:lnTo>
                  <a:pt x="2113843" y="562063"/>
                </a:lnTo>
                <a:lnTo>
                  <a:pt x="2101624" y="537624"/>
                </a:lnTo>
                <a:lnTo>
                  <a:pt x="2101624" y="525405"/>
                </a:lnTo>
                <a:lnTo>
                  <a:pt x="2101624" y="500969"/>
                </a:lnTo>
                <a:lnTo>
                  <a:pt x="2138280" y="488750"/>
                </a:lnTo>
                <a:lnTo>
                  <a:pt x="2174937" y="464311"/>
                </a:lnTo>
                <a:lnTo>
                  <a:pt x="2187155" y="464311"/>
                </a:lnTo>
                <a:lnTo>
                  <a:pt x="2174937" y="488750"/>
                </a:lnTo>
                <a:lnTo>
                  <a:pt x="2150498" y="488750"/>
                </a:lnTo>
                <a:lnTo>
                  <a:pt x="2187155" y="500969"/>
                </a:lnTo>
                <a:lnTo>
                  <a:pt x="2187155" y="525405"/>
                </a:lnTo>
                <a:lnTo>
                  <a:pt x="2199374" y="525405"/>
                </a:lnTo>
                <a:lnTo>
                  <a:pt x="2187155" y="537624"/>
                </a:lnTo>
                <a:lnTo>
                  <a:pt x="2187155" y="562063"/>
                </a:lnTo>
                <a:lnTo>
                  <a:pt x="2174937" y="562063"/>
                </a:lnTo>
                <a:lnTo>
                  <a:pt x="2150498" y="562063"/>
                </a:lnTo>
                <a:lnTo>
                  <a:pt x="2138280" y="562063"/>
                </a:lnTo>
                <a:lnTo>
                  <a:pt x="2138280" y="574281"/>
                </a:lnTo>
                <a:lnTo>
                  <a:pt x="2150498" y="610936"/>
                </a:lnTo>
                <a:lnTo>
                  <a:pt x="2150498" y="623154"/>
                </a:lnTo>
                <a:lnTo>
                  <a:pt x="2150498" y="659812"/>
                </a:lnTo>
                <a:lnTo>
                  <a:pt x="2150498" y="684248"/>
                </a:lnTo>
                <a:lnTo>
                  <a:pt x="2174937" y="696467"/>
                </a:lnTo>
                <a:lnTo>
                  <a:pt x="2174937" y="708685"/>
                </a:lnTo>
                <a:lnTo>
                  <a:pt x="2150498" y="708685"/>
                </a:lnTo>
                <a:lnTo>
                  <a:pt x="2150498" y="733124"/>
                </a:lnTo>
                <a:lnTo>
                  <a:pt x="2150498" y="745343"/>
                </a:lnTo>
                <a:lnTo>
                  <a:pt x="2174937" y="769779"/>
                </a:lnTo>
                <a:lnTo>
                  <a:pt x="2187155" y="781998"/>
                </a:lnTo>
                <a:lnTo>
                  <a:pt x="2199374" y="781998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2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rtl="0" fontAlgn="base"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kern="1200" dirty="0">
                <a:solidFill>
                  <a:srgbClr val="FFFFFF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rPr>
              <a:t>下一步计划</a:t>
            </a:r>
            <a:endParaRPr lang="zh-CN" altLang="zh-CN" sz="2000" dirty="0">
              <a:effectLst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83A28E-F3BC-A4A9-4C86-CA7F98A022AF}"/>
              </a:ext>
            </a:extLst>
          </p:cNvPr>
          <p:cNvGrpSpPr/>
          <p:nvPr/>
        </p:nvGrpSpPr>
        <p:grpSpPr>
          <a:xfrm>
            <a:off x="1125923" y="1323774"/>
            <a:ext cx="3052634" cy="4010767"/>
            <a:chOff x="4806842" y="1052783"/>
            <a:chExt cx="2289476" cy="3008075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11038C2-76C7-CB54-C89B-4111632CB353}"/>
                </a:ext>
              </a:extLst>
            </p:cNvPr>
            <p:cNvGrpSpPr/>
            <p:nvPr/>
          </p:nvGrpSpPr>
          <p:grpSpPr>
            <a:xfrm>
              <a:off x="4806842" y="1052783"/>
              <a:ext cx="2289476" cy="3008075"/>
              <a:chOff x="3035300" y="442438"/>
              <a:chExt cx="3314624" cy="4354987"/>
            </a:xfrm>
          </p:grpSpPr>
          <p:sp>
            <p:nvSpPr>
              <p:cNvPr id="20" name="Freeform 5">
                <a:extLst>
                  <a:ext uri="{FF2B5EF4-FFF2-40B4-BE49-F238E27FC236}">
                    <a16:creationId xmlns:a16="http://schemas.microsoft.com/office/drawing/2014/main" id="{772EE8AE-F06C-9014-5E02-E679700C7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442438"/>
                <a:ext cx="2749477" cy="3869212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  <a:gd name="connsiteX0" fmla="*/ 10000 w 10013"/>
                  <a:gd name="connsiteY0" fmla="*/ 8092 h 9757"/>
                  <a:gd name="connsiteX1" fmla="*/ 0 w 10013"/>
                  <a:gd name="connsiteY1" fmla="*/ 9757 h 9757"/>
                  <a:gd name="connsiteX2" fmla="*/ 0 w 10013"/>
                  <a:gd name="connsiteY2" fmla="*/ 822 h 9757"/>
                  <a:gd name="connsiteX3" fmla="*/ 0 w 10013"/>
                  <a:gd name="connsiteY3" fmla="*/ 822 h 9757"/>
                  <a:gd name="connsiteX4" fmla="*/ 0 w 10013"/>
                  <a:gd name="connsiteY4" fmla="*/ 814 h 9757"/>
                  <a:gd name="connsiteX5" fmla="*/ 26 w 10013"/>
                  <a:gd name="connsiteY5" fmla="*/ 782 h 9757"/>
                  <a:gd name="connsiteX6" fmla="*/ 52 w 10013"/>
                  <a:gd name="connsiteY6" fmla="*/ 758 h 9757"/>
                  <a:gd name="connsiteX7" fmla="*/ 91 w 10013"/>
                  <a:gd name="connsiteY7" fmla="*/ 742 h 9757"/>
                  <a:gd name="connsiteX8" fmla="*/ 156 w 10013"/>
                  <a:gd name="connsiteY8" fmla="*/ 726 h 9757"/>
                  <a:gd name="connsiteX9" fmla="*/ 246 w 10013"/>
                  <a:gd name="connsiteY9" fmla="*/ 718 h 9757"/>
                  <a:gd name="connsiteX10" fmla="*/ 246 w 10013"/>
                  <a:gd name="connsiteY10" fmla="*/ 718 h 9757"/>
                  <a:gd name="connsiteX11" fmla="*/ 10013 w 10013"/>
                  <a:gd name="connsiteY11" fmla="*/ 0 h 9757"/>
                  <a:gd name="connsiteX12" fmla="*/ 10000 w 10013"/>
                  <a:gd name="connsiteY12" fmla="*/ 8092 h 9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13" h="9757">
                    <a:moveTo>
                      <a:pt x="10000" y="8092"/>
                    </a:moveTo>
                    <a:lnTo>
                      <a:pt x="0" y="9757"/>
                    </a:lnTo>
                    <a:lnTo>
                      <a:pt x="0" y="822"/>
                    </a:lnTo>
                    <a:lnTo>
                      <a:pt x="0" y="822"/>
                    </a:lnTo>
                    <a:lnTo>
                      <a:pt x="0" y="814"/>
                    </a:lnTo>
                    <a:lnTo>
                      <a:pt x="26" y="782"/>
                    </a:lnTo>
                    <a:cubicBezTo>
                      <a:pt x="35" y="774"/>
                      <a:pt x="43" y="766"/>
                      <a:pt x="52" y="758"/>
                    </a:cubicBezTo>
                    <a:cubicBezTo>
                      <a:pt x="65" y="753"/>
                      <a:pt x="78" y="747"/>
                      <a:pt x="91" y="742"/>
                    </a:cubicBezTo>
                    <a:cubicBezTo>
                      <a:pt x="113" y="737"/>
                      <a:pt x="134" y="731"/>
                      <a:pt x="156" y="726"/>
                    </a:cubicBezTo>
                    <a:cubicBezTo>
                      <a:pt x="186" y="723"/>
                      <a:pt x="216" y="721"/>
                      <a:pt x="246" y="718"/>
                    </a:cubicBezTo>
                    <a:lnTo>
                      <a:pt x="246" y="718"/>
                    </a:lnTo>
                    <a:lnTo>
                      <a:pt x="10013" y="0"/>
                    </a:lnTo>
                    <a:cubicBezTo>
                      <a:pt x="10009" y="2697"/>
                      <a:pt x="10004" y="5395"/>
                      <a:pt x="10000" y="809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id="{F6DCC9B5-0EF7-9095-3A30-21FFE78D0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2" y="477001"/>
                <a:ext cx="3232081" cy="596149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  <a:gd name="connsiteX0" fmla="*/ 0 w 10946"/>
                  <a:gd name="connsiteY0" fmla="*/ 5747 h 10249"/>
                  <a:gd name="connsiteX1" fmla="*/ 8118 w 10946"/>
                  <a:gd name="connsiteY1" fmla="*/ 0 h 10249"/>
                  <a:gd name="connsiteX2" fmla="*/ 10946 w 10946"/>
                  <a:gd name="connsiteY2" fmla="*/ 4557 h 10249"/>
                  <a:gd name="connsiteX3" fmla="*/ 2161 w 10946"/>
                  <a:gd name="connsiteY3" fmla="*/ 9728 h 10249"/>
                  <a:gd name="connsiteX4" fmla="*/ 1000 w 10946"/>
                  <a:gd name="connsiteY4" fmla="*/ 10249 h 10249"/>
                  <a:gd name="connsiteX5" fmla="*/ 0 w 10946"/>
                  <a:gd name="connsiteY5" fmla="*/ 6789 h 10249"/>
                  <a:gd name="connsiteX6" fmla="*/ 0 w 10946"/>
                  <a:gd name="connsiteY6" fmla="*/ 5747 h 10249"/>
                  <a:gd name="connsiteX0" fmla="*/ 0 w 10946"/>
                  <a:gd name="connsiteY0" fmla="*/ 4275 h 8777"/>
                  <a:gd name="connsiteX1" fmla="*/ 9064 w 10946"/>
                  <a:gd name="connsiteY1" fmla="*/ 0 h 8777"/>
                  <a:gd name="connsiteX2" fmla="*/ 10946 w 10946"/>
                  <a:gd name="connsiteY2" fmla="*/ 3085 h 8777"/>
                  <a:gd name="connsiteX3" fmla="*/ 2161 w 10946"/>
                  <a:gd name="connsiteY3" fmla="*/ 8256 h 8777"/>
                  <a:gd name="connsiteX4" fmla="*/ 1000 w 10946"/>
                  <a:gd name="connsiteY4" fmla="*/ 8777 h 8777"/>
                  <a:gd name="connsiteX5" fmla="*/ 0 w 10946"/>
                  <a:gd name="connsiteY5" fmla="*/ 5317 h 8777"/>
                  <a:gd name="connsiteX6" fmla="*/ 0 w 10946"/>
                  <a:gd name="connsiteY6" fmla="*/ 4275 h 8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6" h="8777">
                    <a:moveTo>
                      <a:pt x="0" y="4275"/>
                    </a:moveTo>
                    <a:lnTo>
                      <a:pt x="9064" y="0"/>
                    </a:lnTo>
                    <a:lnTo>
                      <a:pt x="10946" y="3085"/>
                    </a:lnTo>
                    <a:lnTo>
                      <a:pt x="2161" y="8256"/>
                    </a:lnTo>
                    <a:lnTo>
                      <a:pt x="1000" y="8777"/>
                    </a:lnTo>
                    <a:lnTo>
                      <a:pt x="0" y="5317"/>
                    </a:lnTo>
                    <a:lnTo>
                      <a:pt x="0" y="4275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7">
                <a:extLst>
                  <a:ext uri="{FF2B5EF4-FFF2-40B4-BE49-F238E27FC236}">
                    <a16:creationId xmlns:a16="http://schemas.microsoft.com/office/drawing/2014/main" id="{64E729EF-1B4E-128A-B989-9B51B7E90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873" y="677694"/>
                <a:ext cx="2651051" cy="4094331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  <a:gd name="connsiteX0" fmla="*/ 10000 w 10000"/>
                  <a:gd name="connsiteY0" fmla="*/ 8111 h 9687"/>
                  <a:gd name="connsiteX1" fmla="*/ 105 w 10000"/>
                  <a:gd name="connsiteY1" fmla="*/ 9687 h 9687"/>
                  <a:gd name="connsiteX2" fmla="*/ 0 w 10000"/>
                  <a:gd name="connsiteY2" fmla="*/ 748 h 9687"/>
                  <a:gd name="connsiteX3" fmla="*/ 10000 w 10000"/>
                  <a:gd name="connsiteY3" fmla="*/ 0 h 9687"/>
                  <a:gd name="connsiteX4" fmla="*/ 10000 w 10000"/>
                  <a:gd name="connsiteY4" fmla="*/ 8111 h 9687"/>
                  <a:gd name="connsiteX0" fmla="*/ 10000 w 10000"/>
                  <a:gd name="connsiteY0" fmla="*/ 8458 h 10085"/>
                  <a:gd name="connsiteX1" fmla="*/ 105 w 10000"/>
                  <a:gd name="connsiteY1" fmla="*/ 10085 h 10085"/>
                  <a:gd name="connsiteX2" fmla="*/ 0 w 10000"/>
                  <a:gd name="connsiteY2" fmla="*/ 857 h 10085"/>
                  <a:gd name="connsiteX3" fmla="*/ 10000 w 10000"/>
                  <a:gd name="connsiteY3" fmla="*/ 0 h 10085"/>
                  <a:gd name="connsiteX4" fmla="*/ 10000 w 10000"/>
                  <a:gd name="connsiteY4" fmla="*/ 8458 h 10085"/>
                  <a:gd name="connsiteX0" fmla="*/ 9974 w 10000"/>
                  <a:gd name="connsiteY0" fmla="*/ 8237 h 10085"/>
                  <a:gd name="connsiteX1" fmla="*/ 105 w 10000"/>
                  <a:gd name="connsiteY1" fmla="*/ 10085 h 10085"/>
                  <a:gd name="connsiteX2" fmla="*/ 0 w 10000"/>
                  <a:gd name="connsiteY2" fmla="*/ 857 h 10085"/>
                  <a:gd name="connsiteX3" fmla="*/ 10000 w 10000"/>
                  <a:gd name="connsiteY3" fmla="*/ 0 h 10085"/>
                  <a:gd name="connsiteX4" fmla="*/ 9974 w 10000"/>
                  <a:gd name="connsiteY4" fmla="*/ 8237 h 1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85">
                    <a:moveTo>
                      <a:pt x="9974" y="8237"/>
                    </a:moveTo>
                    <a:lnTo>
                      <a:pt x="105" y="10085"/>
                    </a:lnTo>
                    <a:lnTo>
                      <a:pt x="0" y="857"/>
                    </a:lnTo>
                    <a:lnTo>
                      <a:pt x="10000" y="0"/>
                    </a:lnTo>
                    <a:cubicBezTo>
                      <a:pt x="9991" y="2746"/>
                      <a:pt x="9983" y="5491"/>
                      <a:pt x="9974" y="82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 8">
                <a:extLst>
                  <a:ext uri="{FF2B5EF4-FFF2-40B4-BE49-F238E27FC236}">
                    <a16:creationId xmlns:a16="http://schemas.microsoft.com/office/drawing/2014/main" id="{AE7E9B7D-94F3-2142-B7D6-62B69BDF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742950"/>
                <a:ext cx="688975" cy="4054475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圆角矩形 8">
                <a:extLst>
                  <a:ext uri="{FF2B5EF4-FFF2-40B4-BE49-F238E27FC236}">
                    <a16:creationId xmlns:a16="http://schemas.microsoft.com/office/drawing/2014/main" id="{4FE3CC45-1535-51E6-718E-75862334332D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6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" fmla="*/ 0 w 149226"/>
                  <a:gd name="connsiteY0" fmla="*/ 51572 h 3744912"/>
                  <a:gd name="connsiteX1" fmla="*/ 51572 w 149226"/>
                  <a:gd name="connsiteY1" fmla="*/ 0 h 3744912"/>
                  <a:gd name="connsiteX2" fmla="*/ 97653 w 149226"/>
                  <a:gd name="connsiteY2" fmla="*/ 0 h 3744912"/>
                  <a:gd name="connsiteX3" fmla="*/ 149225 w 149226"/>
                  <a:gd name="connsiteY3" fmla="*/ 51572 h 3744912"/>
                  <a:gd name="connsiteX4" fmla="*/ 149225 w 149226"/>
                  <a:gd name="connsiteY4" fmla="*/ 3693340 h 3744912"/>
                  <a:gd name="connsiteX5" fmla="*/ 121465 w 149226"/>
                  <a:gd name="connsiteY5" fmla="*/ 3733006 h 3744912"/>
                  <a:gd name="connsiteX6" fmla="*/ 51572 w 149226"/>
                  <a:gd name="connsiteY6" fmla="*/ 3744912 h 3744912"/>
                  <a:gd name="connsiteX7" fmla="*/ 0 w 149226"/>
                  <a:gd name="connsiteY7" fmla="*/ 3693340 h 3744912"/>
                  <a:gd name="connsiteX8" fmla="*/ 0 w 149226"/>
                  <a:gd name="connsiteY8" fmla="*/ 51572 h 3744912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  <a:alpha val="20000"/>
                    </a:schemeClr>
                  </a:gs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  <a:alpha val="2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8324284-8D54-01BF-0D29-839018099F72}"/>
                </a:ext>
              </a:extLst>
            </p:cNvPr>
            <p:cNvGrpSpPr/>
            <p:nvPr/>
          </p:nvGrpSpPr>
          <p:grpSpPr>
            <a:xfrm>
              <a:off x="4853995" y="3508553"/>
              <a:ext cx="333808" cy="298641"/>
              <a:chOff x="4987925" y="414338"/>
              <a:chExt cx="1898650" cy="1698625"/>
            </a:xfrm>
          </p:grpSpPr>
          <p:sp>
            <p:nvSpPr>
              <p:cNvPr id="16" name="Freeform 22">
                <a:extLst>
                  <a:ext uri="{FF2B5EF4-FFF2-40B4-BE49-F238E27FC236}">
                    <a16:creationId xmlns:a16="http://schemas.microsoft.com/office/drawing/2014/main" id="{E3C892A9-08B2-C0EC-89E9-AFD0588BB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Line 23">
                <a:extLst>
                  <a:ext uri="{FF2B5EF4-FFF2-40B4-BE49-F238E27FC236}">
                    <a16:creationId xmlns:a16="http://schemas.microsoft.com/office/drawing/2014/main" id="{BA0DCBC3-C754-3CAE-A90B-22ACB731C2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Freeform 24">
                <a:extLst>
                  <a:ext uri="{FF2B5EF4-FFF2-40B4-BE49-F238E27FC236}">
                    <a16:creationId xmlns:a16="http://schemas.microsoft.com/office/drawing/2014/main" id="{F100A871-ECC7-A5CD-9941-1EE1A7258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96C7C07-AA7F-B768-4FD3-34D5BADCD472}"/>
              </a:ext>
            </a:extLst>
          </p:cNvPr>
          <p:cNvGrpSpPr/>
          <p:nvPr/>
        </p:nvGrpSpPr>
        <p:grpSpPr>
          <a:xfrm>
            <a:off x="1790590" y="1535258"/>
            <a:ext cx="3034401" cy="4130435"/>
            <a:chOff x="5305342" y="1211398"/>
            <a:chExt cx="2275801" cy="309782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7FBE7D8-166C-B7D5-DB69-4D31BA8FB3BF}"/>
                </a:ext>
              </a:extLst>
            </p:cNvPr>
            <p:cNvGrpSpPr/>
            <p:nvPr/>
          </p:nvGrpSpPr>
          <p:grpSpPr>
            <a:xfrm>
              <a:off x="5305342" y="1211398"/>
              <a:ext cx="2275801" cy="3097826"/>
              <a:chOff x="3035309" y="391282"/>
              <a:chExt cx="3236960" cy="4406143"/>
            </a:xfrm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E3A8495F-9E01-5320-8726-6F59A9E7C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12" y="391282"/>
                <a:ext cx="2621123" cy="3920367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  <a:gd name="connsiteX0" fmla="*/ 10000 w 10000"/>
                  <a:gd name="connsiteY0" fmla="*/ 8221 h 9886"/>
                  <a:gd name="connsiteX1" fmla="*/ 0 w 10000"/>
                  <a:gd name="connsiteY1" fmla="*/ 9886 h 9886"/>
                  <a:gd name="connsiteX2" fmla="*/ 0 w 10000"/>
                  <a:gd name="connsiteY2" fmla="*/ 951 h 9886"/>
                  <a:gd name="connsiteX3" fmla="*/ 0 w 10000"/>
                  <a:gd name="connsiteY3" fmla="*/ 951 h 9886"/>
                  <a:gd name="connsiteX4" fmla="*/ 0 w 10000"/>
                  <a:gd name="connsiteY4" fmla="*/ 943 h 9886"/>
                  <a:gd name="connsiteX5" fmla="*/ 26 w 10000"/>
                  <a:gd name="connsiteY5" fmla="*/ 911 h 9886"/>
                  <a:gd name="connsiteX6" fmla="*/ 52 w 10000"/>
                  <a:gd name="connsiteY6" fmla="*/ 887 h 9886"/>
                  <a:gd name="connsiteX7" fmla="*/ 91 w 10000"/>
                  <a:gd name="connsiteY7" fmla="*/ 871 h 9886"/>
                  <a:gd name="connsiteX8" fmla="*/ 156 w 10000"/>
                  <a:gd name="connsiteY8" fmla="*/ 855 h 9886"/>
                  <a:gd name="connsiteX9" fmla="*/ 246 w 10000"/>
                  <a:gd name="connsiteY9" fmla="*/ 847 h 9886"/>
                  <a:gd name="connsiteX10" fmla="*/ 246 w 10000"/>
                  <a:gd name="connsiteY10" fmla="*/ 847 h 9886"/>
                  <a:gd name="connsiteX11" fmla="*/ 10000 w 10000"/>
                  <a:gd name="connsiteY11" fmla="*/ 0 h 9886"/>
                  <a:gd name="connsiteX12" fmla="*/ 10000 w 10000"/>
                  <a:gd name="connsiteY12" fmla="*/ 8221 h 9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00" h="9886">
                    <a:moveTo>
                      <a:pt x="10000" y="8221"/>
                    </a:moveTo>
                    <a:lnTo>
                      <a:pt x="0" y="9886"/>
                    </a:lnTo>
                    <a:lnTo>
                      <a:pt x="0" y="951"/>
                    </a:lnTo>
                    <a:lnTo>
                      <a:pt x="0" y="951"/>
                    </a:lnTo>
                    <a:lnTo>
                      <a:pt x="0" y="943"/>
                    </a:lnTo>
                    <a:lnTo>
                      <a:pt x="26" y="911"/>
                    </a:lnTo>
                    <a:cubicBezTo>
                      <a:pt x="35" y="903"/>
                      <a:pt x="43" y="895"/>
                      <a:pt x="52" y="887"/>
                    </a:cubicBezTo>
                    <a:cubicBezTo>
                      <a:pt x="65" y="882"/>
                      <a:pt x="78" y="876"/>
                      <a:pt x="91" y="871"/>
                    </a:cubicBezTo>
                    <a:cubicBezTo>
                      <a:pt x="113" y="866"/>
                      <a:pt x="134" y="860"/>
                      <a:pt x="156" y="855"/>
                    </a:cubicBezTo>
                    <a:cubicBezTo>
                      <a:pt x="186" y="852"/>
                      <a:pt x="216" y="850"/>
                      <a:pt x="246" y="847"/>
                    </a:cubicBezTo>
                    <a:lnTo>
                      <a:pt x="246" y="847"/>
                    </a:lnTo>
                    <a:lnTo>
                      <a:pt x="10000" y="0"/>
                    </a:lnTo>
                    <a:lnTo>
                      <a:pt x="10000" y="822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E43CC2A8-9B54-4C54-96DE-CB6C0E959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12" y="440255"/>
                <a:ext cx="3147054" cy="632896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  <a:gd name="connsiteX0" fmla="*/ 0 w 10612"/>
                  <a:gd name="connsiteY0" fmla="*/ 5747 h 10249"/>
                  <a:gd name="connsiteX1" fmla="*/ 8118 w 10612"/>
                  <a:gd name="connsiteY1" fmla="*/ 0 h 10249"/>
                  <a:gd name="connsiteX2" fmla="*/ 10612 w 10612"/>
                  <a:gd name="connsiteY2" fmla="*/ 4384 h 10249"/>
                  <a:gd name="connsiteX3" fmla="*/ 2161 w 10612"/>
                  <a:gd name="connsiteY3" fmla="*/ 9728 h 10249"/>
                  <a:gd name="connsiteX4" fmla="*/ 1000 w 10612"/>
                  <a:gd name="connsiteY4" fmla="*/ 10249 h 10249"/>
                  <a:gd name="connsiteX5" fmla="*/ 0 w 10612"/>
                  <a:gd name="connsiteY5" fmla="*/ 6789 h 10249"/>
                  <a:gd name="connsiteX6" fmla="*/ 0 w 10612"/>
                  <a:gd name="connsiteY6" fmla="*/ 5747 h 10249"/>
                  <a:gd name="connsiteX0" fmla="*/ 0 w 10658"/>
                  <a:gd name="connsiteY0" fmla="*/ 5747 h 10249"/>
                  <a:gd name="connsiteX1" fmla="*/ 8118 w 10658"/>
                  <a:gd name="connsiteY1" fmla="*/ 0 h 10249"/>
                  <a:gd name="connsiteX2" fmla="*/ 10658 w 10658"/>
                  <a:gd name="connsiteY2" fmla="*/ 4384 h 10249"/>
                  <a:gd name="connsiteX3" fmla="*/ 2161 w 10658"/>
                  <a:gd name="connsiteY3" fmla="*/ 9728 h 10249"/>
                  <a:gd name="connsiteX4" fmla="*/ 1000 w 10658"/>
                  <a:gd name="connsiteY4" fmla="*/ 10249 h 10249"/>
                  <a:gd name="connsiteX5" fmla="*/ 0 w 10658"/>
                  <a:gd name="connsiteY5" fmla="*/ 6789 h 10249"/>
                  <a:gd name="connsiteX6" fmla="*/ 0 w 10658"/>
                  <a:gd name="connsiteY6" fmla="*/ 5747 h 10249"/>
                  <a:gd name="connsiteX0" fmla="*/ 0 w 10658"/>
                  <a:gd name="connsiteY0" fmla="*/ 4816 h 9318"/>
                  <a:gd name="connsiteX1" fmla="*/ 8638 w 10658"/>
                  <a:gd name="connsiteY1" fmla="*/ 0 h 9318"/>
                  <a:gd name="connsiteX2" fmla="*/ 10658 w 10658"/>
                  <a:gd name="connsiteY2" fmla="*/ 3453 h 9318"/>
                  <a:gd name="connsiteX3" fmla="*/ 2161 w 10658"/>
                  <a:gd name="connsiteY3" fmla="*/ 8797 h 9318"/>
                  <a:gd name="connsiteX4" fmla="*/ 1000 w 10658"/>
                  <a:gd name="connsiteY4" fmla="*/ 9318 h 9318"/>
                  <a:gd name="connsiteX5" fmla="*/ 0 w 10658"/>
                  <a:gd name="connsiteY5" fmla="*/ 5858 h 9318"/>
                  <a:gd name="connsiteX6" fmla="*/ 0 w 10658"/>
                  <a:gd name="connsiteY6" fmla="*/ 4816 h 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58" h="9318">
                    <a:moveTo>
                      <a:pt x="0" y="4816"/>
                    </a:moveTo>
                    <a:lnTo>
                      <a:pt x="8638" y="0"/>
                    </a:lnTo>
                    <a:lnTo>
                      <a:pt x="10658" y="3453"/>
                    </a:lnTo>
                    <a:lnTo>
                      <a:pt x="2161" y="8797"/>
                    </a:lnTo>
                    <a:lnTo>
                      <a:pt x="1000" y="9318"/>
                    </a:lnTo>
                    <a:lnTo>
                      <a:pt x="0" y="5858"/>
                    </a:lnTo>
                    <a:lnTo>
                      <a:pt x="0" y="4816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 7">
                <a:extLst>
                  <a:ext uri="{FF2B5EF4-FFF2-40B4-BE49-F238E27FC236}">
                    <a16:creationId xmlns:a16="http://schemas.microsoft.com/office/drawing/2014/main" id="{ECCD3F77-BA05-992A-B4EF-3D49777A5A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891" y="662626"/>
                <a:ext cx="2573378" cy="4109399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  <a:gd name="connsiteX0" fmla="*/ 10000 w 10019"/>
                  <a:gd name="connsiteY0" fmla="*/ 8165 h 9741"/>
                  <a:gd name="connsiteX1" fmla="*/ 105 w 10019"/>
                  <a:gd name="connsiteY1" fmla="*/ 9741 h 9741"/>
                  <a:gd name="connsiteX2" fmla="*/ 0 w 10019"/>
                  <a:gd name="connsiteY2" fmla="*/ 802 h 9741"/>
                  <a:gd name="connsiteX3" fmla="*/ 10019 w 10019"/>
                  <a:gd name="connsiteY3" fmla="*/ 0 h 9741"/>
                  <a:gd name="connsiteX4" fmla="*/ 10000 w 10019"/>
                  <a:gd name="connsiteY4" fmla="*/ 8165 h 9741"/>
                  <a:gd name="connsiteX0" fmla="*/ 9981 w 10000"/>
                  <a:gd name="connsiteY0" fmla="*/ 8448 h 10066"/>
                  <a:gd name="connsiteX1" fmla="*/ 105 w 10000"/>
                  <a:gd name="connsiteY1" fmla="*/ 10066 h 10066"/>
                  <a:gd name="connsiteX2" fmla="*/ 0 w 10000"/>
                  <a:gd name="connsiteY2" fmla="*/ 889 h 10066"/>
                  <a:gd name="connsiteX3" fmla="*/ 10000 w 10000"/>
                  <a:gd name="connsiteY3" fmla="*/ 0 h 10066"/>
                  <a:gd name="connsiteX4" fmla="*/ 9981 w 10000"/>
                  <a:gd name="connsiteY4" fmla="*/ 8448 h 10066"/>
                  <a:gd name="connsiteX0" fmla="*/ 9981 w 10000"/>
                  <a:gd name="connsiteY0" fmla="*/ 8315 h 10066"/>
                  <a:gd name="connsiteX1" fmla="*/ 105 w 10000"/>
                  <a:gd name="connsiteY1" fmla="*/ 10066 h 10066"/>
                  <a:gd name="connsiteX2" fmla="*/ 0 w 10000"/>
                  <a:gd name="connsiteY2" fmla="*/ 889 h 10066"/>
                  <a:gd name="connsiteX3" fmla="*/ 10000 w 10000"/>
                  <a:gd name="connsiteY3" fmla="*/ 0 h 10066"/>
                  <a:gd name="connsiteX4" fmla="*/ 9981 w 10000"/>
                  <a:gd name="connsiteY4" fmla="*/ 8315 h 10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66">
                    <a:moveTo>
                      <a:pt x="9981" y="8315"/>
                    </a:moveTo>
                    <a:lnTo>
                      <a:pt x="105" y="10066"/>
                    </a:lnTo>
                    <a:lnTo>
                      <a:pt x="0" y="889"/>
                    </a:lnTo>
                    <a:lnTo>
                      <a:pt x="10000" y="0"/>
                    </a:lnTo>
                    <a:cubicBezTo>
                      <a:pt x="9994" y="2794"/>
                      <a:pt x="9987" y="5521"/>
                      <a:pt x="9981" y="83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Freeform 8">
                <a:extLst>
                  <a:ext uri="{FF2B5EF4-FFF2-40B4-BE49-F238E27FC236}">
                    <a16:creationId xmlns:a16="http://schemas.microsoft.com/office/drawing/2014/main" id="{58E3B5E1-554B-50A5-BE9F-3647E9FF3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9" y="742951"/>
                <a:ext cx="688978" cy="4054474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50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圆角矩形 8">
                <a:extLst>
                  <a:ext uri="{FF2B5EF4-FFF2-40B4-BE49-F238E27FC236}">
                    <a16:creationId xmlns:a16="http://schemas.microsoft.com/office/drawing/2014/main" id="{70EBED37-A538-6F0F-4FD3-0AC4337D7683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5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" fmla="*/ 0 w 149226"/>
                  <a:gd name="connsiteY0" fmla="*/ 51572 h 3744912"/>
                  <a:gd name="connsiteX1" fmla="*/ 51572 w 149226"/>
                  <a:gd name="connsiteY1" fmla="*/ 0 h 3744912"/>
                  <a:gd name="connsiteX2" fmla="*/ 97653 w 149226"/>
                  <a:gd name="connsiteY2" fmla="*/ 0 h 3744912"/>
                  <a:gd name="connsiteX3" fmla="*/ 149225 w 149226"/>
                  <a:gd name="connsiteY3" fmla="*/ 51572 h 3744912"/>
                  <a:gd name="connsiteX4" fmla="*/ 149225 w 149226"/>
                  <a:gd name="connsiteY4" fmla="*/ 3693340 h 3744912"/>
                  <a:gd name="connsiteX5" fmla="*/ 121465 w 149226"/>
                  <a:gd name="connsiteY5" fmla="*/ 3733006 h 3744912"/>
                  <a:gd name="connsiteX6" fmla="*/ 51572 w 149226"/>
                  <a:gd name="connsiteY6" fmla="*/ 3744912 h 3744912"/>
                  <a:gd name="connsiteX7" fmla="*/ 0 w 149226"/>
                  <a:gd name="connsiteY7" fmla="*/ 3693340 h 3744912"/>
                  <a:gd name="connsiteX8" fmla="*/ 0 w 149226"/>
                  <a:gd name="connsiteY8" fmla="*/ 51572 h 3744912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  <a:alpha val="20000"/>
                    </a:schemeClr>
                  </a:gs>
                  <a:gs pos="50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60000"/>
                      <a:lumOff val="40000"/>
                      <a:alpha val="2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48774334-A69C-DB7A-4636-B2F69B8039FA}"/>
                </a:ext>
              </a:extLst>
            </p:cNvPr>
            <p:cNvGrpSpPr/>
            <p:nvPr/>
          </p:nvGrpSpPr>
          <p:grpSpPr>
            <a:xfrm>
              <a:off x="5380261" y="3809883"/>
              <a:ext cx="303665" cy="298641"/>
              <a:chOff x="5032375" y="3027363"/>
              <a:chExt cx="1727200" cy="1698625"/>
            </a:xfrm>
          </p:grpSpPr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5D9C92E4-B965-2604-F076-CD24C7FE1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B984B8A3-D366-69A4-0D3D-F3E658E6B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Line 30">
                <a:extLst>
                  <a:ext uri="{FF2B5EF4-FFF2-40B4-BE49-F238E27FC236}">
                    <a16:creationId xmlns:a16="http://schemas.microsoft.com/office/drawing/2014/main" id="{5665A72C-29F5-5164-175A-27407020EB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Line 31">
                <a:extLst>
                  <a:ext uri="{FF2B5EF4-FFF2-40B4-BE49-F238E27FC236}">
                    <a16:creationId xmlns:a16="http://schemas.microsoft.com/office/drawing/2014/main" id="{4BBF11BB-28BF-E88F-94A7-594DE32B83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 32">
                <a:extLst>
                  <a:ext uri="{FF2B5EF4-FFF2-40B4-BE49-F238E27FC236}">
                    <a16:creationId xmlns:a16="http://schemas.microsoft.com/office/drawing/2014/main" id="{47C40978-CD49-02A2-5A1A-A3548C689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0A99A03-2FC4-C251-D0BE-AB43A4098828}"/>
              </a:ext>
            </a:extLst>
          </p:cNvPr>
          <p:cNvGrpSpPr/>
          <p:nvPr/>
        </p:nvGrpSpPr>
        <p:grpSpPr>
          <a:xfrm>
            <a:off x="6668038" y="4976687"/>
            <a:ext cx="535284" cy="535284"/>
            <a:chOff x="5835317" y="2123703"/>
            <a:chExt cx="756000" cy="75600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8669886-F0FF-B897-B47B-F2E77BEE6E09}"/>
                </a:ext>
              </a:extLst>
            </p:cNvPr>
            <p:cNvSpPr/>
            <p:nvPr/>
          </p:nvSpPr>
          <p:spPr>
            <a:xfrm>
              <a:off x="5835317" y="2123703"/>
              <a:ext cx="756000" cy="75600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8A9FA82E-00D2-9A8E-E1D8-93CF29B4C2FB}"/>
                </a:ext>
              </a:extLst>
            </p:cNvPr>
            <p:cNvGrpSpPr/>
            <p:nvPr/>
          </p:nvGrpSpPr>
          <p:grpSpPr>
            <a:xfrm>
              <a:off x="6046413" y="2333066"/>
              <a:ext cx="333808" cy="298641"/>
              <a:chOff x="4987925" y="414338"/>
              <a:chExt cx="1898650" cy="1698625"/>
            </a:xfrm>
          </p:grpSpPr>
          <p:sp>
            <p:nvSpPr>
              <p:cNvPr id="43" name="Freeform 22">
                <a:extLst>
                  <a:ext uri="{FF2B5EF4-FFF2-40B4-BE49-F238E27FC236}">
                    <a16:creationId xmlns:a16="http://schemas.microsoft.com/office/drawing/2014/main" id="{3708B4E9-4F7F-48CA-0179-6FCDD0293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Line 23">
                <a:extLst>
                  <a:ext uri="{FF2B5EF4-FFF2-40B4-BE49-F238E27FC236}">
                    <a16:creationId xmlns:a16="http://schemas.microsoft.com/office/drawing/2014/main" id="{FCF0F596-8A19-E761-8D3A-A50B0905CE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 24">
                <a:extLst>
                  <a:ext uri="{FF2B5EF4-FFF2-40B4-BE49-F238E27FC236}">
                    <a16:creationId xmlns:a16="http://schemas.microsoft.com/office/drawing/2014/main" id="{E4931ED8-B169-2B30-1FFB-4EE9E0251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486F7C9-9BC0-BBB8-D591-FB08FCE7F902}"/>
              </a:ext>
            </a:extLst>
          </p:cNvPr>
          <p:cNvGrpSpPr/>
          <p:nvPr/>
        </p:nvGrpSpPr>
        <p:grpSpPr>
          <a:xfrm>
            <a:off x="6677310" y="2903606"/>
            <a:ext cx="535284" cy="535284"/>
            <a:chOff x="2552681" y="2123703"/>
            <a:chExt cx="756000" cy="75600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94F737B-C454-65AE-5F4D-C130E0E524C4}"/>
                </a:ext>
              </a:extLst>
            </p:cNvPr>
            <p:cNvSpPr/>
            <p:nvPr/>
          </p:nvSpPr>
          <p:spPr>
            <a:xfrm>
              <a:off x="2552681" y="2123703"/>
              <a:ext cx="756000" cy="7560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174B1E78-0ECA-34D0-317D-2935C3B7B93F}"/>
                </a:ext>
              </a:extLst>
            </p:cNvPr>
            <p:cNvGrpSpPr/>
            <p:nvPr/>
          </p:nvGrpSpPr>
          <p:grpSpPr>
            <a:xfrm>
              <a:off x="2780523" y="2352383"/>
              <a:ext cx="300316" cy="298641"/>
              <a:chOff x="2616200" y="414338"/>
              <a:chExt cx="1708150" cy="1698625"/>
            </a:xfrm>
          </p:grpSpPr>
          <p:sp>
            <p:nvSpPr>
              <p:cNvPr id="49" name="Freeform 25">
                <a:extLst>
                  <a:ext uri="{FF2B5EF4-FFF2-40B4-BE49-F238E27FC236}">
                    <a16:creationId xmlns:a16="http://schemas.microsoft.com/office/drawing/2014/main" id="{45C3CEE1-652E-E75E-20D4-2EF103454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Freeform 26">
                <a:extLst>
                  <a:ext uri="{FF2B5EF4-FFF2-40B4-BE49-F238E27FC236}">
                    <a16:creationId xmlns:a16="http://schemas.microsoft.com/office/drawing/2014/main" id="{50A7DCBD-FF65-B3BA-E358-881F2B459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Line 27">
                <a:extLst>
                  <a:ext uri="{FF2B5EF4-FFF2-40B4-BE49-F238E27FC236}">
                    <a16:creationId xmlns:a16="http://schemas.microsoft.com/office/drawing/2014/main" id="{E652C1AF-B46C-3A5F-4AE1-7D99D3E04F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D8F88D8-1889-5F07-E55E-5FA6FEB45D09}"/>
              </a:ext>
            </a:extLst>
          </p:cNvPr>
          <p:cNvGrpSpPr/>
          <p:nvPr/>
        </p:nvGrpSpPr>
        <p:grpSpPr>
          <a:xfrm>
            <a:off x="6675329" y="3940147"/>
            <a:ext cx="535284" cy="535284"/>
            <a:chOff x="4193999" y="2123703"/>
            <a:chExt cx="756000" cy="756000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82E21BB2-4421-E725-5581-EDC2E303788D}"/>
                </a:ext>
              </a:extLst>
            </p:cNvPr>
            <p:cNvSpPr/>
            <p:nvPr/>
          </p:nvSpPr>
          <p:spPr>
            <a:xfrm>
              <a:off x="4193999" y="2123703"/>
              <a:ext cx="756000" cy="75600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D8681A3-D803-6927-098F-5D9E2030F8A4}"/>
                </a:ext>
              </a:extLst>
            </p:cNvPr>
            <p:cNvGrpSpPr/>
            <p:nvPr/>
          </p:nvGrpSpPr>
          <p:grpSpPr>
            <a:xfrm>
              <a:off x="4420167" y="2352383"/>
              <a:ext cx="303665" cy="298641"/>
              <a:chOff x="5032375" y="3027363"/>
              <a:chExt cx="1727200" cy="1698625"/>
            </a:xfrm>
          </p:grpSpPr>
          <p:sp>
            <p:nvSpPr>
              <p:cNvPr id="55" name="Freeform 28">
                <a:extLst>
                  <a:ext uri="{FF2B5EF4-FFF2-40B4-BE49-F238E27FC236}">
                    <a16:creationId xmlns:a16="http://schemas.microsoft.com/office/drawing/2014/main" id="{EC435289-0335-2A32-5047-3D836A1CF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Freeform 29">
                <a:extLst>
                  <a:ext uri="{FF2B5EF4-FFF2-40B4-BE49-F238E27FC236}">
                    <a16:creationId xmlns:a16="http://schemas.microsoft.com/office/drawing/2014/main" id="{8A1DB102-41CC-E7E4-D0DD-16EBDE3A6D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Line 30">
                <a:extLst>
                  <a:ext uri="{FF2B5EF4-FFF2-40B4-BE49-F238E27FC236}">
                    <a16:creationId xmlns:a16="http://schemas.microsoft.com/office/drawing/2014/main" id="{A1D64B4F-1613-DD0B-DAEE-6219E58547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Line 31">
                <a:extLst>
                  <a:ext uri="{FF2B5EF4-FFF2-40B4-BE49-F238E27FC236}">
                    <a16:creationId xmlns:a16="http://schemas.microsoft.com/office/drawing/2014/main" id="{FF5FB330-8912-46FC-6466-15026D722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Freeform 32">
                <a:extLst>
                  <a:ext uri="{FF2B5EF4-FFF2-40B4-BE49-F238E27FC236}">
                    <a16:creationId xmlns:a16="http://schemas.microsoft.com/office/drawing/2014/main" id="{97D6A752-8B52-D38D-5E3C-2DB1FFDAC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BE15592-B3AF-571A-387D-476AC6E39E21}"/>
              </a:ext>
            </a:extLst>
          </p:cNvPr>
          <p:cNvGrpSpPr/>
          <p:nvPr/>
        </p:nvGrpSpPr>
        <p:grpSpPr>
          <a:xfrm>
            <a:off x="6671738" y="1867065"/>
            <a:ext cx="535284" cy="535284"/>
            <a:chOff x="911363" y="2123703"/>
            <a:chExt cx="756000" cy="756000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C3FA6096-C052-925E-E183-EE5D04F4DFE5}"/>
                </a:ext>
              </a:extLst>
            </p:cNvPr>
            <p:cNvSpPr/>
            <p:nvPr/>
          </p:nvSpPr>
          <p:spPr>
            <a:xfrm>
              <a:off x="911363" y="2123703"/>
              <a:ext cx="756000" cy="756000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4668E6F1-9439-5DB8-D7B7-B042B83F1433}"/>
                </a:ext>
              </a:extLst>
            </p:cNvPr>
            <p:cNvGrpSpPr/>
            <p:nvPr/>
          </p:nvGrpSpPr>
          <p:grpSpPr>
            <a:xfrm>
              <a:off x="1140043" y="2352383"/>
              <a:ext cx="298641" cy="298641"/>
              <a:chOff x="152400" y="414338"/>
              <a:chExt cx="1698625" cy="1698625"/>
            </a:xfrm>
          </p:grpSpPr>
          <p:sp>
            <p:nvSpPr>
              <p:cNvPr id="63" name="Freeform 41">
                <a:extLst>
                  <a:ext uri="{FF2B5EF4-FFF2-40B4-BE49-F238E27FC236}">
                    <a16:creationId xmlns:a16="http://schemas.microsoft.com/office/drawing/2014/main" id="{1F602AE6-D9D7-F556-539C-1BB41574D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Freeform 42">
                <a:extLst>
                  <a:ext uri="{FF2B5EF4-FFF2-40B4-BE49-F238E27FC236}">
                    <a16:creationId xmlns:a16="http://schemas.microsoft.com/office/drawing/2014/main" id="{9FCB3575-C956-F751-05BE-D1F03B38D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493BA6E-C1C1-7892-752B-DA0C0DB757C7}"/>
              </a:ext>
            </a:extLst>
          </p:cNvPr>
          <p:cNvGrpSpPr/>
          <p:nvPr/>
        </p:nvGrpSpPr>
        <p:grpSpPr>
          <a:xfrm>
            <a:off x="2461789" y="1787161"/>
            <a:ext cx="2959633" cy="4155531"/>
            <a:chOff x="5808741" y="1400324"/>
            <a:chExt cx="2219725" cy="3116648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C2B52BA3-8474-5BF5-504F-37342C3BBEF0}"/>
                </a:ext>
              </a:extLst>
            </p:cNvPr>
            <p:cNvGrpSpPr/>
            <p:nvPr/>
          </p:nvGrpSpPr>
          <p:grpSpPr>
            <a:xfrm>
              <a:off x="5808741" y="1400324"/>
              <a:ext cx="2219725" cy="3116648"/>
              <a:chOff x="3035300" y="386523"/>
              <a:chExt cx="3141511" cy="4410902"/>
            </a:xfrm>
          </p:grpSpPr>
          <p:sp>
            <p:nvSpPr>
              <p:cNvPr id="71" name="Freeform 5">
                <a:extLst>
                  <a:ext uri="{FF2B5EF4-FFF2-40B4-BE49-F238E27FC236}">
                    <a16:creationId xmlns:a16="http://schemas.microsoft.com/office/drawing/2014/main" id="{77B94066-D954-6BE4-C909-89B706E83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386523"/>
                <a:ext cx="2522097" cy="3925127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  <a:gd name="connsiteX0" fmla="*/ 10000 w 10303"/>
                  <a:gd name="connsiteY0" fmla="*/ 8233 h 9898"/>
                  <a:gd name="connsiteX1" fmla="*/ 0 w 10303"/>
                  <a:gd name="connsiteY1" fmla="*/ 9898 h 9898"/>
                  <a:gd name="connsiteX2" fmla="*/ 0 w 10303"/>
                  <a:gd name="connsiteY2" fmla="*/ 963 h 9898"/>
                  <a:gd name="connsiteX3" fmla="*/ 0 w 10303"/>
                  <a:gd name="connsiteY3" fmla="*/ 963 h 9898"/>
                  <a:gd name="connsiteX4" fmla="*/ 0 w 10303"/>
                  <a:gd name="connsiteY4" fmla="*/ 955 h 9898"/>
                  <a:gd name="connsiteX5" fmla="*/ 26 w 10303"/>
                  <a:gd name="connsiteY5" fmla="*/ 923 h 9898"/>
                  <a:gd name="connsiteX6" fmla="*/ 52 w 10303"/>
                  <a:gd name="connsiteY6" fmla="*/ 899 h 9898"/>
                  <a:gd name="connsiteX7" fmla="*/ 91 w 10303"/>
                  <a:gd name="connsiteY7" fmla="*/ 883 h 9898"/>
                  <a:gd name="connsiteX8" fmla="*/ 156 w 10303"/>
                  <a:gd name="connsiteY8" fmla="*/ 867 h 9898"/>
                  <a:gd name="connsiteX9" fmla="*/ 246 w 10303"/>
                  <a:gd name="connsiteY9" fmla="*/ 859 h 9898"/>
                  <a:gd name="connsiteX10" fmla="*/ 246 w 10303"/>
                  <a:gd name="connsiteY10" fmla="*/ 859 h 9898"/>
                  <a:gd name="connsiteX11" fmla="*/ 10303 w 10303"/>
                  <a:gd name="connsiteY11" fmla="*/ 0 h 9898"/>
                  <a:gd name="connsiteX12" fmla="*/ 10000 w 10303"/>
                  <a:gd name="connsiteY12" fmla="*/ 8233 h 9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03" h="9898">
                    <a:moveTo>
                      <a:pt x="10000" y="8233"/>
                    </a:moveTo>
                    <a:lnTo>
                      <a:pt x="0" y="9898"/>
                    </a:lnTo>
                    <a:lnTo>
                      <a:pt x="0" y="963"/>
                    </a:lnTo>
                    <a:lnTo>
                      <a:pt x="0" y="963"/>
                    </a:lnTo>
                    <a:lnTo>
                      <a:pt x="0" y="955"/>
                    </a:lnTo>
                    <a:lnTo>
                      <a:pt x="26" y="923"/>
                    </a:lnTo>
                    <a:cubicBezTo>
                      <a:pt x="35" y="915"/>
                      <a:pt x="43" y="907"/>
                      <a:pt x="52" y="899"/>
                    </a:cubicBezTo>
                    <a:cubicBezTo>
                      <a:pt x="65" y="894"/>
                      <a:pt x="78" y="888"/>
                      <a:pt x="91" y="883"/>
                    </a:cubicBezTo>
                    <a:cubicBezTo>
                      <a:pt x="113" y="878"/>
                      <a:pt x="134" y="872"/>
                      <a:pt x="156" y="867"/>
                    </a:cubicBezTo>
                    <a:cubicBezTo>
                      <a:pt x="186" y="864"/>
                      <a:pt x="216" y="862"/>
                      <a:pt x="246" y="859"/>
                    </a:cubicBezTo>
                    <a:lnTo>
                      <a:pt x="246" y="859"/>
                    </a:lnTo>
                    <a:lnTo>
                      <a:pt x="10303" y="0"/>
                    </a:lnTo>
                    <a:lnTo>
                      <a:pt x="10000" y="823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Freeform 6">
                <a:extLst>
                  <a:ext uri="{FF2B5EF4-FFF2-40B4-BE49-F238E27FC236}">
                    <a16:creationId xmlns:a16="http://schemas.microsoft.com/office/drawing/2014/main" id="{18564CD2-950D-BC8F-1242-3F55427B07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1" y="414104"/>
                <a:ext cx="3053951" cy="659045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  <a:gd name="connsiteX0" fmla="*/ 0 w 10023"/>
                  <a:gd name="connsiteY0" fmla="*/ 5747 h 10249"/>
                  <a:gd name="connsiteX1" fmla="*/ 8118 w 10023"/>
                  <a:gd name="connsiteY1" fmla="*/ 0 h 10249"/>
                  <a:gd name="connsiteX2" fmla="*/ 10023 w 10023"/>
                  <a:gd name="connsiteY2" fmla="*/ 4130 h 10249"/>
                  <a:gd name="connsiteX3" fmla="*/ 2161 w 10023"/>
                  <a:gd name="connsiteY3" fmla="*/ 9728 h 10249"/>
                  <a:gd name="connsiteX4" fmla="*/ 1000 w 10023"/>
                  <a:gd name="connsiteY4" fmla="*/ 10249 h 10249"/>
                  <a:gd name="connsiteX5" fmla="*/ 0 w 10023"/>
                  <a:gd name="connsiteY5" fmla="*/ 6789 h 10249"/>
                  <a:gd name="connsiteX6" fmla="*/ 0 w 10023"/>
                  <a:gd name="connsiteY6" fmla="*/ 5747 h 10249"/>
                  <a:gd name="connsiteX0" fmla="*/ 0 w 10023"/>
                  <a:gd name="connsiteY0" fmla="*/ 5201 h 9703"/>
                  <a:gd name="connsiteX1" fmla="*/ 8369 w 10023"/>
                  <a:gd name="connsiteY1" fmla="*/ 0 h 9703"/>
                  <a:gd name="connsiteX2" fmla="*/ 10023 w 10023"/>
                  <a:gd name="connsiteY2" fmla="*/ 3584 h 9703"/>
                  <a:gd name="connsiteX3" fmla="*/ 2161 w 10023"/>
                  <a:gd name="connsiteY3" fmla="*/ 9182 h 9703"/>
                  <a:gd name="connsiteX4" fmla="*/ 1000 w 10023"/>
                  <a:gd name="connsiteY4" fmla="*/ 9703 h 9703"/>
                  <a:gd name="connsiteX5" fmla="*/ 0 w 10023"/>
                  <a:gd name="connsiteY5" fmla="*/ 6243 h 9703"/>
                  <a:gd name="connsiteX6" fmla="*/ 0 w 10023"/>
                  <a:gd name="connsiteY6" fmla="*/ 5201 h 9703"/>
                  <a:gd name="connsiteX0" fmla="*/ 0 w 10319"/>
                  <a:gd name="connsiteY0" fmla="*/ 5360 h 10000"/>
                  <a:gd name="connsiteX1" fmla="*/ 8350 w 10319"/>
                  <a:gd name="connsiteY1" fmla="*/ 0 h 10000"/>
                  <a:gd name="connsiteX2" fmla="*/ 10319 w 10319"/>
                  <a:gd name="connsiteY2" fmla="*/ 3353 h 10000"/>
                  <a:gd name="connsiteX3" fmla="*/ 2156 w 10319"/>
                  <a:gd name="connsiteY3" fmla="*/ 9463 h 10000"/>
                  <a:gd name="connsiteX4" fmla="*/ 998 w 10319"/>
                  <a:gd name="connsiteY4" fmla="*/ 10000 h 10000"/>
                  <a:gd name="connsiteX5" fmla="*/ 0 w 10319"/>
                  <a:gd name="connsiteY5" fmla="*/ 6434 h 10000"/>
                  <a:gd name="connsiteX6" fmla="*/ 0 w 10319"/>
                  <a:gd name="connsiteY6" fmla="*/ 536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19" h="10000">
                    <a:moveTo>
                      <a:pt x="0" y="5360"/>
                    </a:moveTo>
                    <a:lnTo>
                      <a:pt x="8350" y="0"/>
                    </a:lnTo>
                    <a:lnTo>
                      <a:pt x="10319" y="3353"/>
                    </a:lnTo>
                    <a:lnTo>
                      <a:pt x="2156" y="9463"/>
                    </a:lnTo>
                    <a:lnTo>
                      <a:pt x="998" y="10000"/>
                    </a:lnTo>
                    <a:lnTo>
                      <a:pt x="0" y="6434"/>
                    </a:lnTo>
                    <a:lnTo>
                      <a:pt x="0" y="5360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Freeform 7">
                <a:extLst>
                  <a:ext uri="{FF2B5EF4-FFF2-40B4-BE49-F238E27FC236}">
                    <a16:creationId xmlns:a16="http://schemas.microsoft.com/office/drawing/2014/main" id="{86A47C05-11EB-C427-2B9C-E125E03F8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875" y="621556"/>
                <a:ext cx="2477936" cy="4150469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  <a:gd name="connsiteX0" fmla="*/ 10000 w 10000"/>
                  <a:gd name="connsiteY0" fmla="*/ 8279 h 9855"/>
                  <a:gd name="connsiteX1" fmla="*/ 105 w 10000"/>
                  <a:gd name="connsiteY1" fmla="*/ 9855 h 9855"/>
                  <a:gd name="connsiteX2" fmla="*/ 0 w 10000"/>
                  <a:gd name="connsiteY2" fmla="*/ 916 h 9855"/>
                  <a:gd name="connsiteX3" fmla="*/ 10000 w 10000"/>
                  <a:gd name="connsiteY3" fmla="*/ 0 h 9855"/>
                  <a:gd name="connsiteX4" fmla="*/ 10000 w 10000"/>
                  <a:gd name="connsiteY4" fmla="*/ 8279 h 9855"/>
                  <a:gd name="connsiteX0" fmla="*/ 10000 w 10000"/>
                  <a:gd name="connsiteY0" fmla="*/ 8450 h 10049"/>
                  <a:gd name="connsiteX1" fmla="*/ 105 w 10000"/>
                  <a:gd name="connsiteY1" fmla="*/ 10049 h 10049"/>
                  <a:gd name="connsiteX2" fmla="*/ 0 w 10000"/>
                  <a:gd name="connsiteY2" fmla="*/ 978 h 10049"/>
                  <a:gd name="connsiteX3" fmla="*/ 10000 w 10000"/>
                  <a:gd name="connsiteY3" fmla="*/ 0 h 10049"/>
                  <a:gd name="connsiteX4" fmla="*/ 10000 w 10000"/>
                  <a:gd name="connsiteY4" fmla="*/ 8450 h 10049"/>
                  <a:gd name="connsiteX0" fmla="*/ 10014 w 10014"/>
                  <a:gd name="connsiteY0" fmla="*/ 8352 h 10049"/>
                  <a:gd name="connsiteX1" fmla="*/ 105 w 10014"/>
                  <a:gd name="connsiteY1" fmla="*/ 10049 h 10049"/>
                  <a:gd name="connsiteX2" fmla="*/ 0 w 10014"/>
                  <a:gd name="connsiteY2" fmla="*/ 978 h 10049"/>
                  <a:gd name="connsiteX3" fmla="*/ 10000 w 10014"/>
                  <a:gd name="connsiteY3" fmla="*/ 0 h 10049"/>
                  <a:gd name="connsiteX4" fmla="*/ 10014 w 10014"/>
                  <a:gd name="connsiteY4" fmla="*/ 8352 h 1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14" h="10049">
                    <a:moveTo>
                      <a:pt x="10014" y="8352"/>
                    </a:moveTo>
                    <a:lnTo>
                      <a:pt x="105" y="10049"/>
                    </a:lnTo>
                    <a:lnTo>
                      <a:pt x="0" y="978"/>
                    </a:lnTo>
                    <a:lnTo>
                      <a:pt x="10000" y="0"/>
                    </a:lnTo>
                    <a:cubicBezTo>
                      <a:pt x="10005" y="2784"/>
                      <a:pt x="10009" y="5568"/>
                      <a:pt x="10014" y="835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Freeform 8">
                <a:extLst>
                  <a:ext uri="{FF2B5EF4-FFF2-40B4-BE49-F238E27FC236}">
                    <a16:creationId xmlns:a16="http://schemas.microsoft.com/office/drawing/2014/main" id="{244BDF33-4298-BE25-6404-09B236ABA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742950"/>
                <a:ext cx="688975" cy="4054475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圆角矩形 8">
                <a:extLst>
                  <a:ext uri="{FF2B5EF4-FFF2-40B4-BE49-F238E27FC236}">
                    <a16:creationId xmlns:a16="http://schemas.microsoft.com/office/drawing/2014/main" id="{8DA0EABE-5939-1BEF-124A-BD0FABCCE14A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6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" fmla="*/ 0 w 149226"/>
                  <a:gd name="connsiteY0" fmla="*/ 51572 h 3744912"/>
                  <a:gd name="connsiteX1" fmla="*/ 51572 w 149226"/>
                  <a:gd name="connsiteY1" fmla="*/ 0 h 3744912"/>
                  <a:gd name="connsiteX2" fmla="*/ 97653 w 149226"/>
                  <a:gd name="connsiteY2" fmla="*/ 0 h 3744912"/>
                  <a:gd name="connsiteX3" fmla="*/ 149225 w 149226"/>
                  <a:gd name="connsiteY3" fmla="*/ 51572 h 3744912"/>
                  <a:gd name="connsiteX4" fmla="*/ 149225 w 149226"/>
                  <a:gd name="connsiteY4" fmla="*/ 3693340 h 3744912"/>
                  <a:gd name="connsiteX5" fmla="*/ 121465 w 149226"/>
                  <a:gd name="connsiteY5" fmla="*/ 3733006 h 3744912"/>
                  <a:gd name="connsiteX6" fmla="*/ 51572 w 149226"/>
                  <a:gd name="connsiteY6" fmla="*/ 3744912 h 3744912"/>
                  <a:gd name="connsiteX7" fmla="*/ 0 w 149226"/>
                  <a:gd name="connsiteY7" fmla="*/ 3693340 h 3744912"/>
                  <a:gd name="connsiteX8" fmla="*/ 0 w 149226"/>
                  <a:gd name="connsiteY8" fmla="*/ 51572 h 3744912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20000"/>
                    </a:schemeClr>
                  </a:gs>
                  <a:gs pos="5000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  <a:alpha val="2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EB67817C-45BE-4F53-9159-3DE288A5A885}"/>
                </a:ext>
              </a:extLst>
            </p:cNvPr>
            <p:cNvGrpSpPr/>
            <p:nvPr/>
          </p:nvGrpSpPr>
          <p:grpSpPr>
            <a:xfrm>
              <a:off x="5854009" y="4010365"/>
              <a:ext cx="300316" cy="298641"/>
              <a:chOff x="2616200" y="414338"/>
              <a:chExt cx="1708150" cy="1698625"/>
            </a:xfrm>
          </p:grpSpPr>
          <p:sp>
            <p:nvSpPr>
              <p:cNvPr id="68" name="Freeform 25">
                <a:extLst>
                  <a:ext uri="{FF2B5EF4-FFF2-40B4-BE49-F238E27FC236}">
                    <a16:creationId xmlns:a16="http://schemas.microsoft.com/office/drawing/2014/main" id="{993A5799-9D9B-FF45-9AAC-83D2F8208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Freeform 26">
                <a:extLst>
                  <a:ext uri="{FF2B5EF4-FFF2-40B4-BE49-F238E27FC236}">
                    <a16:creationId xmlns:a16="http://schemas.microsoft.com/office/drawing/2014/main" id="{75E4F7A2-493C-6086-0BFE-0B2D76AA0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Line 27">
                <a:extLst>
                  <a:ext uri="{FF2B5EF4-FFF2-40B4-BE49-F238E27FC236}">
                    <a16:creationId xmlns:a16="http://schemas.microsoft.com/office/drawing/2014/main" id="{4DED91F6-31AB-F473-829D-83663C5695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A0D5D96-ED6B-BBBD-F4C8-A4566BC57238}"/>
              </a:ext>
            </a:extLst>
          </p:cNvPr>
          <p:cNvGrpSpPr/>
          <p:nvPr/>
        </p:nvGrpSpPr>
        <p:grpSpPr>
          <a:xfrm>
            <a:off x="3131864" y="2010267"/>
            <a:ext cx="2919949" cy="4229100"/>
            <a:chOff x="6311298" y="1567654"/>
            <a:chExt cx="2189962" cy="3171825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9C79704C-BC34-3BD3-A927-70A67D1B4E64}"/>
                </a:ext>
              </a:extLst>
            </p:cNvPr>
            <p:cNvGrpSpPr/>
            <p:nvPr/>
          </p:nvGrpSpPr>
          <p:grpSpPr>
            <a:xfrm>
              <a:off x="6311298" y="1567654"/>
              <a:ext cx="2189962" cy="3171825"/>
              <a:chOff x="3035300" y="346075"/>
              <a:chExt cx="3073400" cy="4451350"/>
            </a:xfrm>
          </p:grpSpPr>
          <p:sp>
            <p:nvSpPr>
              <p:cNvPr id="81" name="Freeform 5">
                <a:extLst>
                  <a:ext uri="{FF2B5EF4-FFF2-40B4-BE49-F238E27FC236}">
                    <a16:creationId xmlns:a16="http://schemas.microsoft.com/office/drawing/2014/main" id="{3D930911-6AD4-A559-FC18-8B68C9D12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346075"/>
                <a:ext cx="2447925" cy="3965575"/>
              </a:xfrm>
              <a:custGeom>
                <a:avLst/>
                <a:gdLst>
                  <a:gd name="T0" fmla="*/ 1542 w 1542"/>
                  <a:gd name="T1" fmla="*/ 2082 h 2498"/>
                  <a:gd name="T2" fmla="*/ 0 w 1542"/>
                  <a:gd name="T3" fmla="*/ 2498 h 2498"/>
                  <a:gd name="T4" fmla="*/ 0 w 1542"/>
                  <a:gd name="T5" fmla="*/ 266 h 2498"/>
                  <a:gd name="T6" fmla="*/ 0 w 1542"/>
                  <a:gd name="T7" fmla="*/ 266 h 2498"/>
                  <a:gd name="T8" fmla="*/ 0 w 1542"/>
                  <a:gd name="T9" fmla="*/ 264 h 2498"/>
                  <a:gd name="T10" fmla="*/ 4 w 1542"/>
                  <a:gd name="T11" fmla="*/ 256 h 2498"/>
                  <a:gd name="T12" fmla="*/ 8 w 1542"/>
                  <a:gd name="T13" fmla="*/ 250 h 2498"/>
                  <a:gd name="T14" fmla="*/ 14 w 1542"/>
                  <a:gd name="T15" fmla="*/ 246 h 2498"/>
                  <a:gd name="T16" fmla="*/ 24 w 1542"/>
                  <a:gd name="T17" fmla="*/ 242 h 2498"/>
                  <a:gd name="T18" fmla="*/ 38 w 1542"/>
                  <a:gd name="T19" fmla="*/ 240 h 2498"/>
                  <a:gd name="T20" fmla="*/ 38 w 1542"/>
                  <a:gd name="T21" fmla="*/ 240 h 2498"/>
                  <a:gd name="T22" fmla="*/ 1542 w 1542"/>
                  <a:gd name="T23" fmla="*/ 0 h 2498"/>
                  <a:gd name="T24" fmla="*/ 1542 w 1542"/>
                  <a:gd name="T25" fmla="*/ 2082 h 2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2" h="2498">
                    <a:moveTo>
                      <a:pt x="1542" y="2082"/>
                    </a:moveTo>
                    <a:lnTo>
                      <a:pt x="0" y="2498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64"/>
                    </a:lnTo>
                    <a:lnTo>
                      <a:pt x="4" y="256"/>
                    </a:lnTo>
                    <a:lnTo>
                      <a:pt x="8" y="250"/>
                    </a:lnTo>
                    <a:lnTo>
                      <a:pt x="14" y="246"/>
                    </a:lnTo>
                    <a:lnTo>
                      <a:pt x="24" y="242"/>
                    </a:lnTo>
                    <a:lnTo>
                      <a:pt x="38" y="240"/>
                    </a:lnTo>
                    <a:lnTo>
                      <a:pt x="38" y="240"/>
                    </a:lnTo>
                    <a:lnTo>
                      <a:pt x="1542" y="0"/>
                    </a:lnTo>
                    <a:lnTo>
                      <a:pt x="1542" y="208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Freeform 6">
                <a:extLst>
                  <a:ext uri="{FF2B5EF4-FFF2-40B4-BE49-F238E27FC236}">
                    <a16:creationId xmlns:a16="http://schemas.microsoft.com/office/drawing/2014/main" id="{890DB502-C353-A737-65B8-F0929EF21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377018"/>
                <a:ext cx="2952750" cy="696131"/>
              </a:xfrm>
              <a:custGeom>
                <a:avLst/>
                <a:gdLst>
                  <a:gd name="T0" fmla="*/ 0 w 1860"/>
                  <a:gd name="T1" fmla="*/ 232 h 422"/>
                  <a:gd name="T2" fmla="*/ 1510 w 1860"/>
                  <a:gd name="T3" fmla="*/ 0 h 422"/>
                  <a:gd name="T4" fmla="*/ 1860 w 1860"/>
                  <a:gd name="T5" fmla="*/ 124 h 422"/>
                  <a:gd name="T6" fmla="*/ 402 w 1860"/>
                  <a:gd name="T7" fmla="*/ 400 h 422"/>
                  <a:gd name="T8" fmla="*/ 186 w 1860"/>
                  <a:gd name="T9" fmla="*/ 422 h 422"/>
                  <a:gd name="T10" fmla="*/ 0 w 1860"/>
                  <a:gd name="T11" fmla="*/ 276 h 422"/>
                  <a:gd name="T12" fmla="*/ 0 w 1860"/>
                  <a:gd name="T13" fmla="*/ 232 h 422"/>
                  <a:gd name="connsiteX0" fmla="*/ 0 w 10000"/>
                  <a:gd name="connsiteY0" fmla="*/ 5747 h 10249"/>
                  <a:gd name="connsiteX1" fmla="*/ 8118 w 10000"/>
                  <a:gd name="connsiteY1" fmla="*/ 0 h 10249"/>
                  <a:gd name="connsiteX2" fmla="*/ 10000 w 10000"/>
                  <a:gd name="connsiteY2" fmla="*/ 3187 h 10249"/>
                  <a:gd name="connsiteX3" fmla="*/ 2161 w 10000"/>
                  <a:gd name="connsiteY3" fmla="*/ 9728 h 10249"/>
                  <a:gd name="connsiteX4" fmla="*/ 1000 w 10000"/>
                  <a:gd name="connsiteY4" fmla="*/ 10249 h 10249"/>
                  <a:gd name="connsiteX5" fmla="*/ 0 w 10000"/>
                  <a:gd name="connsiteY5" fmla="*/ 6789 h 10249"/>
                  <a:gd name="connsiteX6" fmla="*/ 0 w 10000"/>
                  <a:gd name="connsiteY6" fmla="*/ 5747 h 10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0249">
                    <a:moveTo>
                      <a:pt x="0" y="5747"/>
                    </a:moveTo>
                    <a:lnTo>
                      <a:pt x="8118" y="0"/>
                    </a:lnTo>
                    <a:lnTo>
                      <a:pt x="10000" y="3187"/>
                    </a:lnTo>
                    <a:lnTo>
                      <a:pt x="2161" y="9728"/>
                    </a:lnTo>
                    <a:lnTo>
                      <a:pt x="1000" y="10249"/>
                    </a:lnTo>
                    <a:lnTo>
                      <a:pt x="0" y="6789"/>
                    </a:lnTo>
                    <a:lnTo>
                      <a:pt x="0" y="5747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Freeform 7">
                <a:extLst>
                  <a:ext uri="{FF2B5EF4-FFF2-40B4-BE49-F238E27FC236}">
                    <a16:creationId xmlns:a16="http://schemas.microsoft.com/office/drawing/2014/main" id="{05856894-06EE-A66C-9CD4-1B671F8B3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875" y="581025"/>
                <a:ext cx="2409825" cy="4191000"/>
              </a:xfrm>
              <a:custGeom>
                <a:avLst/>
                <a:gdLst>
                  <a:gd name="T0" fmla="*/ 1518 w 1518"/>
                  <a:gd name="T1" fmla="*/ 2224 h 2640"/>
                  <a:gd name="T2" fmla="*/ 16 w 1518"/>
                  <a:gd name="T3" fmla="*/ 2640 h 2640"/>
                  <a:gd name="T4" fmla="*/ 0 w 1518"/>
                  <a:gd name="T5" fmla="*/ 280 h 2640"/>
                  <a:gd name="T6" fmla="*/ 1518 w 1518"/>
                  <a:gd name="T7" fmla="*/ 0 h 2640"/>
                  <a:gd name="T8" fmla="*/ 1518 w 1518"/>
                  <a:gd name="T9" fmla="*/ 2224 h 2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8" h="2640">
                    <a:moveTo>
                      <a:pt x="1518" y="2224"/>
                    </a:moveTo>
                    <a:lnTo>
                      <a:pt x="16" y="2640"/>
                    </a:lnTo>
                    <a:lnTo>
                      <a:pt x="0" y="280"/>
                    </a:lnTo>
                    <a:lnTo>
                      <a:pt x="1518" y="0"/>
                    </a:lnTo>
                    <a:lnTo>
                      <a:pt x="1518" y="222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Freeform 8">
                <a:extLst>
                  <a:ext uri="{FF2B5EF4-FFF2-40B4-BE49-F238E27FC236}">
                    <a16:creationId xmlns:a16="http://schemas.microsoft.com/office/drawing/2014/main" id="{55D55C60-3CF0-8DB1-95F3-C14E268D8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5300" y="742950"/>
                <a:ext cx="688975" cy="4054475"/>
              </a:xfrm>
              <a:custGeom>
                <a:avLst/>
                <a:gdLst>
                  <a:gd name="T0" fmla="*/ 208 w 434"/>
                  <a:gd name="T1" fmla="*/ 148 h 2554"/>
                  <a:gd name="T2" fmla="*/ 142 w 434"/>
                  <a:gd name="T3" fmla="*/ 110 h 2554"/>
                  <a:gd name="T4" fmla="*/ 92 w 434"/>
                  <a:gd name="T5" fmla="*/ 68 h 2554"/>
                  <a:gd name="T6" fmla="*/ 40 w 434"/>
                  <a:gd name="T7" fmla="*/ 16 h 2554"/>
                  <a:gd name="T8" fmla="*/ 26 w 434"/>
                  <a:gd name="T9" fmla="*/ 4 h 2554"/>
                  <a:gd name="T10" fmla="*/ 18 w 434"/>
                  <a:gd name="T11" fmla="*/ 0 h 2554"/>
                  <a:gd name="T12" fmla="*/ 2 w 434"/>
                  <a:gd name="T13" fmla="*/ 8 h 2554"/>
                  <a:gd name="T14" fmla="*/ 0 w 434"/>
                  <a:gd name="T15" fmla="*/ 16 h 2554"/>
                  <a:gd name="T16" fmla="*/ 0 w 434"/>
                  <a:gd name="T17" fmla="*/ 2328 h 2554"/>
                  <a:gd name="T18" fmla="*/ 4 w 434"/>
                  <a:gd name="T19" fmla="*/ 2360 h 2554"/>
                  <a:gd name="T20" fmla="*/ 18 w 434"/>
                  <a:gd name="T21" fmla="*/ 2392 h 2554"/>
                  <a:gd name="T22" fmla="*/ 38 w 434"/>
                  <a:gd name="T23" fmla="*/ 2424 h 2554"/>
                  <a:gd name="T24" fmla="*/ 64 w 434"/>
                  <a:gd name="T25" fmla="*/ 2454 h 2554"/>
                  <a:gd name="T26" fmla="*/ 96 w 434"/>
                  <a:gd name="T27" fmla="*/ 2480 h 2554"/>
                  <a:gd name="T28" fmla="*/ 134 w 434"/>
                  <a:gd name="T29" fmla="*/ 2506 h 2554"/>
                  <a:gd name="T30" fmla="*/ 174 w 434"/>
                  <a:gd name="T31" fmla="*/ 2526 h 2554"/>
                  <a:gd name="T32" fmla="*/ 218 w 434"/>
                  <a:gd name="T33" fmla="*/ 2542 h 2554"/>
                  <a:gd name="T34" fmla="*/ 218 w 434"/>
                  <a:gd name="T35" fmla="*/ 2542 h 2554"/>
                  <a:gd name="T36" fmla="*/ 288 w 434"/>
                  <a:gd name="T37" fmla="*/ 2554 h 2554"/>
                  <a:gd name="T38" fmla="*/ 288 w 434"/>
                  <a:gd name="T39" fmla="*/ 2554 h 2554"/>
                  <a:gd name="T40" fmla="*/ 364 w 434"/>
                  <a:gd name="T41" fmla="*/ 2550 h 2554"/>
                  <a:gd name="T42" fmla="*/ 422 w 434"/>
                  <a:gd name="T43" fmla="*/ 2540 h 2554"/>
                  <a:gd name="T44" fmla="*/ 428 w 434"/>
                  <a:gd name="T45" fmla="*/ 2538 h 2554"/>
                  <a:gd name="T46" fmla="*/ 434 w 434"/>
                  <a:gd name="T47" fmla="*/ 2530 h 2554"/>
                  <a:gd name="T48" fmla="*/ 434 w 434"/>
                  <a:gd name="T49" fmla="*/ 196 h 2554"/>
                  <a:gd name="T50" fmla="*/ 434 w 434"/>
                  <a:gd name="T51" fmla="*/ 188 h 2554"/>
                  <a:gd name="T52" fmla="*/ 424 w 434"/>
                  <a:gd name="T53" fmla="*/ 180 h 2554"/>
                  <a:gd name="T54" fmla="*/ 416 w 434"/>
                  <a:gd name="T55" fmla="*/ 178 h 2554"/>
                  <a:gd name="T56" fmla="*/ 360 w 434"/>
                  <a:gd name="T57" fmla="*/ 182 h 2554"/>
                  <a:gd name="T58" fmla="*/ 304 w 434"/>
                  <a:gd name="T59" fmla="*/ 178 h 2554"/>
                  <a:gd name="T60" fmla="*/ 240 w 434"/>
                  <a:gd name="T61" fmla="*/ 162 h 2554"/>
                  <a:gd name="T62" fmla="*/ 208 w 434"/>
                  <a:gd name="T63" fmla="*/ 148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4" h="2554">
                    <a:moveTo>
                      <a:pt x="208" y="148"/>
                    </a:moveTo>
                    <a:lnTo>
                      <a:pt x="208" y="148"/>
                    </a:lnTo>
                    <a:lnTo>
                      <a:pt x="172" y="130"/>
                    </a:lnTo>
                    <a:lnTo>
                      <a:pt x="142" y="110"/>
                    </a:lnTo>
                    <a:lnTo>
                      <a:pt x="116" y="88"/>
                    </a:lnTo>
                    <a:lnTo>
                      <a:pt x="92" y="68"/>
                    </a:lnTo>
                    <a:lnTo>
                      <a:pt x="56" y="30"/>
                    </a:lnTo>
                    <a:lnTo>
                      <a:pt x="40" y="1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2328"/>
                    </a:lnTo>
                    <a:lnTo>
                      <a:pt x="0" y="2328"/>
                    </a:lnTo>
                    <a:lnTo>
                      <a:pt x="2" y="2344"/>
                    </a:lnTo>
                    <a:lnTo>
                      <a:pt x="4" y="2360"/>
                    </a:lnTo>
                    <a:lnTo>
                      <a:pt x="10" y="2376"/>
                    </a:lnTo>
                    <a:lnTo>
                      <a:pt x="18" y="2392"/>
                    </a:lnTo>
                    <a:lnTo>
                      <a:pt x="26" y="2408"/>
                    </a:lnTo>
                    <a:lnTo>
                      <a:pt x="38" y="2424"/>
                    </a:lnTo>
                    <a:lnTo>
                      <a:pt x="50" y="2438"/>
                    </a:lnTo>
                    <a:lnTo>
                      <a:pt x="64" y="2454"/>
                    </a:lnTo>
                    <a:lnTo>
                      <a:pt x="80" y="2468"/>
                    </a:lnTo>
                    <a:lnTo>
                      <a:pt x="96" y="2480"/>
                    </a:lnTo>
                    <a:lnTo>
                      <a:pt x="114" y="2494"/>
                    </a:lnTo>
                    <a:lnTo>
                      <a:pt x="134" y="2506"/>
                    </a:lnTo>
                    <a:lnTo>
                      <a:pt x="152" y="2516"/>
                    </a:lnTo>
                    <a:lnTo>
                      <a:pt x="174" y="2526"/>
                    </a:lnTo>
                    <a:lnTo>
                      <a:pt x="196" y="2534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18" y="2542"/>
                    </a:lnTo>
                    <a:lnTo>
                      <a:pt x="254" y="2550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288" y="2554"/>
                    </a:lnTo>
                    <a:lnTo>
                      <a:pt x="326" y="2554"/>
                    </a:lnTo>
                    <a:lnTo>
                      <a:pt x="364" y="2550"/>
                    </a:lnTo>
                    <a:lnTo>
                      <a:pt x="398" y="2546"/>
                    </a:lnTo>
                    <a:lnTo>
                      <a:pt x="422" y="2540"/>
                    </a:lnTo>
                    <a:lnTo>
                      <a:pt x="422" y="2540"/>
                    </a:lnTo>
                    <a:lnTo>
                      <a:pt x="428" y="2538"/>
                    </a:lnTo>
                    <a:lnTo>
                      <a:pt x="432" y="2534"/>
                    </a:lnTo>
                    <a:lnTo>
                      <a:pt x="434" y="2530"/>
                    </a:lnTo>
                    <a:lnTo>
                      <a:pt x="434" y="2524"/>
                    </a:lnTo>
                    <a:lnTo>
                      <a:pt x="434" y="196"/>
                    </a:lnTo>
                    <a:lnTo>
                      <a:pt x="434" y="196"/>
                    </a:lnTo>
                    <a:lnTo>
                      <a:pt x="434" y="188"/>
                    </a:lnTo>
                    <a:lnTo>
                      <a:pt x="430" y="182"/>
                    </a:lnTo>
                    <a:lnTo>
                      <a:pt x="424" y="180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382" y="182"/>
                    </a:lnTo>
                    <a:lnTo>
                      <a:pt x="360" y="182"/>
                    </a:lnTo>
                    <a:lnTo>
                      <a:pt x="332" y="180"/>
                    </a:lnTo>
                    <a:lnTo>
                      <a:pt x="304" y="178"/>
                    </a:lnTo>
                    <a:lnTo>
                      <a:pt x="272" y="172"/>
                    </a:lnTo>
                    <a:lnTo>
                      <a:pt x="240" y="162"/>
                    </a:lnTo>
                    <a:lnTo>
                      <a:pt x="208" y="148"/>
                    </a:lnTo>
                    <a:lnTo>
                      <a:pt x="208" y="1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圆角矩形 8">
                <a:extLst>
                  <a:ext uri="{FF2B5EF4-FFF2-40B4-BE49-F238E27FC236}">
                    <a16:creationId xmlns:a16="http://schemas.microsoft.com/office/drawing/2014/main" id="{1928DBC7-8317-38C0-621B-BFA902469A49}"/>
                  </a:ext>
                </a:extLst>
              </p:cNvPr>
              <p:cNvSpPr/>
              <p:nvPr/>
            </p:nvSpPr>
            <p:spPr>
              <a:xfrm>
                <a:off x="3651250" y="1027113"/>
                <a:ext cx="149226" cy="3752056"/>
              </a:xfrm>
              <a:custGeom>
                <a:avLst/>
                <a:gdLst>
                  <a:gd name="connsiteX0" fmla="*/ 0 w 149225"/>
                  <a:gd name="connsiteY0" fmla="*/ 51572 h 3744912"/>
                  <a:gd name="connsiteX1" fmla="*/ 51572 w 149225"/>
                  <a:gd name="connsiteY1" fmla="*/ 0 h 3744912"/>
                  <a:gd name="connsiteX2" fmla="*/ 97653 w 149225"/>
                  <a:gd name="connsiteY2" fmla="*/ 0 h 3744912"/>
                  <a:gd name="connsiteX3" fmla="*/ 149225 w 149225"/>
                  <a:gd name="connsiteY3" fmla="*/ 51572 h 3744912"/>
                  <a:gd name="connsiteX4" fmla="*/ 149225 w 149225"/>
                  <a:gd name="connsiteY4" fmla="*/ 3693340 h 3744912"/>
                  <a:gd name="connsiteX5" fmla="*/ 97653 w 149225"/>
                  <a:gd name="connsiteY5" fmla="*/ 3744912 h 3744912"/>
                  <a:gd name="connsiteX6" fmla="*/ 51572 w 149225"/>
                  <a:gd name="connsiteY6" fmla="*/ 3744912 h 3744912"/>
                  <a:gd name="connsiteX7" fmla="*/ 0 w 149225"/>
                  <a:gd name="connsiteY7" fmla="*/ 3693340 h 3744912"/>
                  <a:gd name="connsiteX8" fmla="*/ 0 w 149225"/>
                  <a:gd name="connsiteY8" fmla="*/ 51572 h 3744912"/>
                  <a:gd name="connsiteX0" fmla="*/ 0 w 149226"/>
                  <a:gd name="connsiteY0" fmla="*/ 51572 h 3744912"/>
                  <a:gd name="connsiteX1" fmla="*/ 51572 w 149226"/>
                  <a:gd name="connsiteY1" fmla="*/ 0 h 3744912"/>
                  <a:gd name="connsiteX2" fmla="*/ 97653 w 149226"/>
                  <a:gd name="connsiteY2" fmla="*/ 0 h 3744912"/>
                  <a:gd name="connsiteX3" fmla="*/ 149225 w 149226"/>
                  <a:gd name="connsiteY3" fmla="*/ 51572 h 3744912"/>
                  <a:gd name="connsiteX4" fmla="*/ 149225 w 149226"/>
                  <a:gd name="connsiteY4" fmla="*/ 3693340 h 3744912"/>
                  <a:gd name="connsiteX5" fmla="*/ 121465 w 149226"/>
                  <a:gd name="connsiteY5" fmla="*/ 3733006 h 3744912"/>
                  <a:gd name="connsiteX6" fmla="*/ 51572 w 149226"/>
                  <a:gd name="connsiteY6" fmla="*/ 3744912 h 3744912"/>
                  <a:gd name="connsiteX7" fmla="*/ 0 w 149226"/>
                  <a:gd name="connsiteY7" fmla="*/ 3693340 h 3744912"/>
                  <a:gd name="connsiteX8" fmla="*/ 0 w 149226"/>
                  <a:gd name="connsiteY8" fmla="*/ 51572 h 3744912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  <a:gd name="connsiteX0" fmla="*/ 0 w 149226"/>
                  <a:gd name="connsiteY0" fmla="*/ 51572 h 3752056"/>
                  <a:gd name="connsiteX1" fmla="*/ 51572 w 149226"/>
                  <a:gd name="connsiteY1" fmla="*/ 0 h 3752056"/>
                  <a:gd name="connsiteX2" fmla="*/ 97653 w 149226"/>
                  <a:gd name="connsiteY2" fmla="*/ 0 h 3752056"/>
                  <a:gd name="connsiteX3" fmla="*/ 149225 w 149226"/>
                  <a:gd name="connsiteY3" fmla="*/ 51572 h 3752056"/>
                  <a:gd name="connsiteX4" fmla="*/ 149225 w 149226"/>
                  <a:gd name="connsiteY4" fmla="*/ 3693340 h 3752056"/>
                  <a:gd name="connsiteX5" fmla="*/ 121465 w 149226"/>
                  <a:gd name="connsiteY5" fmla="*/ 3733006 h 3752056"/>
                  <a:gd name="connsiteX6" fmla="*/ 42047 w 149226"/>
                  <a:gd name="connsiteY6" fmla="*/ 3752056 h 3752056"/>
                  <a:gd name="connsiteX7" fmla="*/ 0 w 149226"/>
                  <a:gd name="connsiteY7" fmla="*/ 3693340 h 3752056"/>
                  <a:gd name="connsiteX8" fmla="*/ 0 w 149226"/>
                  <a:gd name="connsiteY8" fmla="*/ 51572 h 375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226" h="3752056">
                    <a:moveTo>
                      <a:pt x="0" y="51572"/>
                    </a:moveTo>
                    <a:cubicBezTo>
                      <a:pt x="0" y="23090"/>
                      <a:pt x="23090" y="0"/>
                      <a:pt x="51572" y="0"/>
                    </a:cubicBezTo>
                    <a:lnTo>
                      <a:pt x="97653" y="0"/>
                    </a:lnTo>
                    <a:cubicBezTo>
                      <a:pt x="126135" y="0"/>
                      <a:pt x="149225" y="23090"/>
                      <a:pt x="149225" y="51572"/>
                    </a:cubicBezTo>
                    <a:lnTo>
                      <a:pt x="149225" y="3693340"/>
                    </a:lnTo>
                    <a:cubicBezTo>
                      <a:pt x="149225" y="3721822"/>
                      <a:pt x="149947" y="3733006"/>
                      <a:pt x="121465" y="3733006"/>
                    </a:cubicBezTo>
                    <a:cubicBezTo>
                      <a:pt x="106105" y="3733006"/>
                      <a:pt x="69313" y="3747293"/>
                      <a:pt x="42047" y="3752056"/>
                    </a:cubicBezTo>
                    <a:cubicBezTo>
                      <a:pt x="13565" y="3752056"/>
                      <a:pt x="0" y="3721822"/>
                      <a:pt x="0" y="3693340"/>
                    </a:cubicBezTo>
                    <a:lnTo>
                      <a:pt x="0" y="5157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  <a:alpha val="20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>
                      <a:lumMod val="60000"/>
                      <a:lumOff val="40000"/>
                      <a:alpha val="2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AE54817E-1095-D4AB-348F-A444AECFFFA0}"/>
                </a:ext>
              </a:extLst>
            </p:cNvPr>
            <p:cNvGrpSpPr/>
            <p:nvPr/>
          </p:nvGrpSpPr>
          <p:grpSpPr>
            <a:xfrm>
              <a:off x="6359098" y="4278349"/>
              <a:ext cx="298641" cy="298641"/>
              <a:chOff x="152400" y="414338"/>
              <a:chExt cx="1698625" cy="1698625"/>
            </a:xfrm>
          </p:grpSpPr>
          <p:sp>
            <p:nvSpPr>
              <p:cNvPr id="79" name="Freeform 41">
                <a:extLst>
                  <a:ext uri="{FF2B5EF4-FFF2-40B4-BE49-F238E27FC236}">
                    <a16:creationId xmlns:a16="http://schemas.microsoft.com/office/drawing/2014/main" id="{722691F6-8F20-3BAC-75A0-7E0618E2E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Freeform 42">
                <a:extLst>
                  <a:ext uri="{FF2B5EF4-FFF2-40B4-BE49-F238E27FC236}">
                    <a16:creationId xmlns:a16="http://schemas.microsoft.com/office/drawing/2014/main" id="{BEA54C38-68B5-A29C-5796-60ED8ECD2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8FB22241-50FB-3E6A-9E5E-BA2080423D19}"/>
              </a:ext>
            </a:extLst>
          </p:cNvPr>
          <p:cNvGrpSpPr/>
          <p:nvPr/>
        </p:nvGrpSpPr>
        <p:grpSpPr>
          <a:xfrm>
            <a:off x="7302129" y="1787161"/>
            <a:ext cx="3763948" cy="735004"/>
            <a:chOff x="1751971" y="2796668"/>
            <a:chExt cx="3763948" cy="735004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F9D6FDA-8F48-8AF5-5E3E-3DAFC1DF4AD5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C481935A-B613-E490-9DDF-1F63757B8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3763948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AFB50A5E-A060-C360-9CAB-D9C4B74C8DE8}"/>
              </a:ext>
            </a:extLst>
          </p:cNvPr>
          <p:cNvGrpSpPr/>
          <p:nvPr/>
        </p:nvGrpSpPr>
        <p:grpSpPr>
          <a:xfrm>
            <a:off x="7302129" y="2810463"/>
            <a:ext cx="3763948" cy="735004"/>
            <a:chOff x="1751971" y="2796668"/>
            <a:chExt cx="3763948" cy="735004"/>
          </a:xfrm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9F23D178-611E-04A0-FFF2-1CDABD42D487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E8D8CAAF-9D86-9DCD-607E-9A50D0FBD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3763948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34F557CD-F0FE-A909-73B9-85C550C01D3C}"/>
              </a:ext>
            </a:extLst>
          </p:cNvPr>
          <p:cNvGrpSpPr/>
          <p:nvPr/>
        </p:nvGrpSpPr>
        <p:grpSpPr>
          <a:xfrm>
            <a:off x="7302129" y="3833765"/>
            <a:ext cx="3763948" cy="735004"/>
            <a:chOff x="1751971" y="2796668"/>
            <a:chExt cx="3763948" cy="735004"/>
          </a:xfrm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8749EC1-AC14-9555-2644-7B27A08D1FC4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63DD27D7-6430-2E10-75B1-D3C11999C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3763948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5A36370F-6681-2FB1-982F-F4B92A6BF56A}"/>
              </a:ext>
            </a:extLst>
          </p:cNvPr>
          <p:cNvGrpSpPr/>
          <p:nvPr/>
        </p:nvGrpSpPr>
        <p:grpSpPr>
          <a:xfrm>
            <a:off x="7302129" y="4913575"/>
            <a:ext cx="3763948" cy="735004"/>
            <a:chOff x="1751971" y="2796668"/>
            <a:chExt cx="3763948" cy="735004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421E2177-B65B-47C8-00E6-DCACE8FEECC8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8BCA1EBD-304D-5BA9-29A7-CC1060A85B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3763948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290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rtl="0" fontAlgn="base"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kern="1200" dirty="0">
                <a:solidFill>
                  <a:srgbClr val="FFFFFF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rPr>
              <a:t>下一步计划</a:t>
            </a:r>
            <a:endParaRPr lang="zh-CN" altLang="zh-CN" sz="2000" dirty="0">
              <a:effectLst/>
            </a:endParaRPr>
          </a:p>
        </p:txBody>
      </p:sp>
      <p:grpSp>
        <p:nvGrpSpPr>
          <p:cNvPr id="12" name="Group 68">
            <a:extLst>
              <a:ext uri="{FF2B5EF4-FFF2-40B4-BE49-F238E27FC236}">
                <a16:creationId xmlns:a16="http://schemas.microsoft.com/office/drawing/2014/main" id="{6BFD591C-FDD1-EBFF-C7AE-38208170F659}"/>
              </a:ext>
            </a:extLst>
          </p:cNvPr>
          <p:cNvGrpSpPr/>
          <p:nvPr/>
        </p:nvGrpSpPr>
        <p:grpSpPr>
          <a:xfrm>
            <a:off x="3292850" y="2170623"/>
            <a:ext cx="2827291" cy="1710527"/>
            <a:chOff x="2469637" y="1627966"/>
            <a:chExt cx="2120468" cy="1282895"/>
          </a:xfrm>
        </p:grpSpPr>
        <p:sp>
          <p:nvSpPr>
            <p:cNvPr id="14" name="Flowchart: Data 40">
              <a:extLst>
                <a:ext uri="{FF2B5EF4-FFF2-40B4-BE49-F238E27FC236}">
                  <a16:creationId xmlns:a16="http://schemas.microsoft.com/office/drawing/2014/main" id="{14BE84A3-09F8-857D-D5E7-81BF92FC9277}"/>
                </a:ext>
              </a:extLst>
            </p:cNvPr>
            <p:cNvSpPr/>
            <p:nvPr/>
          </p:nvSpPr>
          <p:spPr>
            <a:xfrm rot="16200000" flipH="1" flipV="1">
              <a:off x="4163077" y="2479936"/>
              <a:ext cx="640080" cy="213975"/>
            </a:xfrm>
            <a:prstGeom prst="flowChartInputOutpu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grpSp>
          <p:nvGrpSpPr>
            <p:cNvPr id="15" name="Group 51">
              <a:extLst>
                <a:ext uri="{FF2B5EF4-FFF2-40B4-BE49-F238E27FC236}">
                  <a16:creationId xmlns:a16="http://schemas.microsoft.com/office/drawing/2014/main" id="{85356402-16FA-50B1-0618-BB38F2A1EEEE}"/>
                </a:ext>
              </a:extLst>
            </p:cNvPr>
            <p:cNvGrpSpPr/>
            <p:nvPr/>
          </p:nvGrpSpPr>
          <p:grpSpPr>
            <a:xfrm>
              <a:off x="2469637" y="1627966"/>
              <a:ext cx="2120468" cy="1282895"/>
              <a:chOff x="2460112" y="1455145"/>
              <a:chExt cx="2120468" cy="1282895"/>
            </a:xfrm>
          </p:grpSpPr>
          <p:sp>
            <p:nvSpPr>
              <p:cNvPr id="16" name="Rectangle 58">
                <a:extLst>
                  <a:ext uri="{FF2B5EF4-FFF2-40B4-BE49-F238E27FC236}">
                    <a16:creationId xmlns:a16="http://schemas.microsoft.com/office/drawing/2014/main" id="{A30ED0AF-2291-FB9A-BBE6-7334B07DDC9C}"/>
                  </a:ext>
                </a:extLst>
              </p:cNvPr>
              <p:cNvSpPr/>
              <p:nvPr/>
            </p:nvSpPr>
            <p:spPr>
              <a:xfrm>
                <a:off x="3626838" y="1455145"/>
                <a:ext cx="49" cy="83099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endParaRPr lang="en-US" sz="7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Flowchart: Data 32">
                <a:extLst>
                  <a:ext uri="{FF2B5EF4-FFF2-40B4-BE49-F238E27FC236}">
                    <a16:creationId xmlns:a16="http://schemas.microsoft.com/office/drawing/2014/main" id="{21FAB979-1E44-455E-DD4B-47337018D1AB}"/>
                  </a:ext>
                </a:extLst>
              </p:cNvPr>
              <p:cNvSpPr/>
              <p:nvPr/>
            </p:nvSpPr>
            <p:spPr>
              <a:xfrm rot="16200000" flipH="1" flipV="1">
                <a:off x="2247060" y="2307114"/>
                <a:ext cx="640080" cy="213975"/>
              </a:xfrm>
              <a:prstGeom prst="flowChartInputOutpu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>
                  <a:cs typeface="+mn-ea"/>
                  <a:sym typeface="+mn-lt"/>
                </a:endParaRPr>
              </a:p>
            </p:txBody>
          </p:sp>
          <p:sp>
            <p:nvSpPr>
              <p:cNvPr id="19" name="Rectangle 34">
                <a:extLst>
                  <a:ext uri="{FF2B5EF4-FFF2-40B4-BE49-F238E27FC236}">
                    <a16:creationId xmlns:a16="http://schemas.microsoft.com/office/drawing/2014/main" id="{F68D29D3-60F7-D1E7-A8EA-AB30EE34FBD5}"/>
                  </a:ext>
                </a:extLst>
              </p:cNvPr>
              <p:cNvSpPr/>
              <p:nvPr/>
            </p:nvSpPr>
            <p:spPr>
              <a:xfrm>
                <a:off x="2673145" y="2224816"/>
                <a:ext cx="1907435" cy="51322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9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sz="19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Group 61">
            <a:extLst>
              <a:ext uri="{FF2B5EF4-FFF2-40B4-BE49-F238E27FC236}">
                <a16:creationId xmlns:a16="http://schemas.microsoft.com/office/drawing/2014/main" id="{80380628-76D1-F4C9-91B0-A9C9025478DC}"/>
              </a:ext>
            </a:extLst>
          </p:cNvPr>
          <p:cNvGrpSpPr/>
          <p:nvPr/>
        </p:nvGrpSpPr>
        <p:grpSpPr>
          <a:xfrm>
            <a:off x="8371582" y="1112021"/>
            <a:ext cx="2828548" cy="1408997"/>
            <a:chOff x="6269161" y="661194"/>
            <a:chExt cx="2121411" cy="1056748"/>
          </a:xfrm>
        </p:grpSpPr>
        <p:sp>
          <p:nvSpPr>
            <p:cNvPr id="21" name="Rectangle 60">
              <a:extLst>
                <a:ext uri="{FF2B5EF4-FFF2-40B4-BE49-F238E27FC236}">
                  <a16:creationId xmlns:a16="http://schemas.microsoft.com/office/drawing/2014/main" id="{F6742866-24BF-3FA5-6220-3135117F6B77}"/>
                </a:ext>
              </a:extLst>
            </p:cNvPr>
            <p:cNvSpPr/>
            <p:nvPr/>
          </p:nvSpPr>
          <p:spPr>
            <a:xfrm>
              <a:off x="7386319" y="661194"/>
              <a:ext cx="49" cy="55399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endParaRPr lang="en-US" sz="48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lowchart: Data 37">
              <a:extLst>
                <a:ext uri="{FF2B5EF4-FFF2-40B4-BE49-F238E27FC236}">
                  <a16:creationId xmlns:a16="http://schemas.microsoft.com/office/drawing/2014/main" id="{F6821CBB-D20D-0858-AB03-9F5785A77259}"/>
                </a:ext>
              </a:extLst>
            </p:cNvPr>
            <p:cNvSpPr/>
            <p:nvPr/>
          </p:nvSpPr>
          <p:spPr>
            <a:xfrm rot="16200000" flipH="1" flipV="1">
              <a:off x="6056109" y="1287017"/>
              <a:ext cx="640080" cy="213975"/>
            </a:xfrm>
            <a:prstGeom prst="flowChartInputOutpu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23" name="Pentagon 39">
              <a:extLst>
                <a:ext uri="{FF2B5EF4-FFF2-40B4-BE49-F238E27FC236}">
                  <a16:creationId xmlns:a16="http://schemas.microsoft.com/office/drawing/2014/main" id="{6FBEF438-3624-85A9-8BB7-BFE5E0C29148}"/>
                </a:ext>
              </a:extLst>
            </p:cNvPr>
            <p:cNvSpPr/>
            <p:nvPr/>
          </p:nvSpPr>
          <p:spPr>
            <a:xfrm>
              <a:off x="6483137" y="1204718"/>
              <a:ext cx="1907435" cy="51322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69">
            <a:extLst>
              <a:ext uri="{FF2B5EF4-FFF2-40B4-BE49-F238E27FC236}">
                <a16:creationId xmlns:a16="http://schemas.microsoft.com/office/drawing/2014/main" id="{9A0C2C7B-547E-CC15-0F16-7140759CAACE}"/>
              </a:ext>
            </a:extLst>
          </p:cNvPr>
          <p:cNvGrpSpPr/>
          <p:nvPr/>
        </p:nvGrpSpPr>
        <p:grpSpPr>
          <a:xfrm>
            <a:off x="5834840" y="1730592"/>
            <a:ext cx="2828548" cy="1474611"/>
            <a:chOff x="4376129" y="1297943"/>
            <a:chExt cx="2121411" cy="1105958"/>
          </a:xfrm>
        </p:grpSpPr>
        <p:sp>
          <p:nvSpPr>
            <p:cNvPr id="25" name="Flowchart: Data 42">
              <a:extLst>
                <a:ext uri="{FF2B5EF4-FFF2-40B4-BE49-F238E27FC236}">
                  <a16:creationId xmlns:a16="http://schemas.microsoft.com/office/drawing/2014/main" id="{5F390351-58F8-D967-D01B-98CA3DAE8D69}"/>
                </a:ext>
              </a:extLst>
            </p:cNvPr>
            <p:cNvSpPr/>
            <p:nvPr/>
          </p:nvSpPr>
          <p:spPr>
            <a:xfrm rot="16200000" flipH="1" flipV="1">
              <a:off x="6070512" y="1976873"/>
              <a:ext cx="640080" cy="213975"/>
            </a:xfrm>
            <a:prstGeom prst="flowChartInputOutpu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grpSp>
          <p:nvGrpSpPr>
            <p:cNvPr id="27" name="Group 52">
              <a:extLst>
                <a:ext uri="{FF2B5EF4-FFF2-40B4-BE49-F238E27FC236}">
                  <a16:creationId xmlns:a16="http://schemas.microsoft.com/office/drawing/2014/main" id="{CC499103-6925-B783-77B9-77CA0C72C59B}"/>
                </a:ext>
              </a:extLst>
            </p:cNvPr>
            <p:cNvGrpSpPr/>
            <p:nvPr/>
          </p:nvGrpSpPr>
          <p:grpSpPr>
            <a:xfrm>
              <a:off x="4376129" y="1297943"/>
              <a:ext cx="2121411" cy="1099694"/>
              <a:chOff x="4366604" y="1125122"/>
              <a:chExt cx="2121411" cy="1099694"/>
            </a:xfrm>
          </p:grpSpPr>
          <p:sp>
            <p:nvSpPr>
              <p:cNvPr id="28" name="Rectangle 59">
                <a:extLst>
                  <a:ext uri="{FF2B5EF4-FFF2-40B4-BE49-F238E27FC236}">
                    <a16:creationId xmlns:a16="http://schemas.microsoft.com/office/drawing/2014/main" id="{104DBEF4-4748-83DD-A46F-1704BC303445}"/>
                  </a:ext>
                </a:extLst>
              </p:cNvPr>
              <p:cNvSpPr/>
              <p:nvPr/>
            </p:nvSpPr>
            <p:spPr>
              <a:xfrm>
                <a:off x="5534273" y="1125122"/>
                <a:ext cx="49" cy="553998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endParaRPr lang="en-US" sz="48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Rectangle 44">
                <a:extLst>
                  <a:ext uri="{FF2B5EF4-FFF2-40B4-BE49-F238E27FC236}">
                    <a16:creationId xmlns:a16="http://schemas.microsoft.com/office/drawing/2014/main" id="{C61A0B7F-36BD-5A20-B075-7D58F5FA64A6}"/>
                  </a:ext>
                </a:extLst>
              </p:cNvPr>
              <p:cNvSpPr/>
              <p:nvPr/>
            </p:nvSpPr>
            <p:spPr>
              <a:xfrm>
                <a:off x="4580580" y="1711592"/>
                <a:ext cx="1907435" cy="51322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9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sz="19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lowchart: Data 41">
                <a:extLst>
                  <a:ext uri="{FF2B5EF4-FFF2-40B4-BE49-F238E27FC236}">
                    <a16:creationId xmlns:a16="http://schemas.microsoft.com/office/drawing/2014/main" id="{7FD206D1-104C-A5D3-8CAD-1B248C2110D1}"/>
                  </a:ext>
                </a:extLst>
              </p:cNvPr>
              <p:cNvSpPr/>
              <p:nvPr/>
            </p:nvSpPr>
            <p:spPr>
              <a:xfrm rot="16200000" flipH="1" flipV="1">
                <a:off x="4153552" y="1797703"/>
                <a:ext cx="640080" cy="213975"/>
              </a:xfrm>
              <a:prstGeom prst="flowChartInputOutpu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65">
            <a:extLst>
              <a:ext uri="{FF2B5EF4-FFF2-40B4-BE49-F238E27FC236}">
                <a16:creationId xmlns:a16="http://schemas.microsoft.com/office/drawing/2014/main" id="{96ADF4AF-AC83-6838-F704-7AD6EB8F5072}"/>
              </a:ext>
            </a:extLst>
          </p:cNvPr>
          <p:cNvGrpSpPr/>
          <p:nvPr/>
        </p:nvGrpSpPr>
        <p:grpSpPr>
          <a:xfrm>
            <a:off x="1033646" y="3096251"/>
            <a:ext cx="2544504" cy="1469196"/>
            <a:chOff x="775234" y="2322188"/>
            <a:chExt cx="1908378" cy="1101897"/>
          </a:xfrm>
        </p:grpSpPr>
        <p:sp>
          <p:nvSpPr>
            <p:cNvPr id="33" name="Flowchart: Data 26">
              <a:extLst>
                <a:ext uri="{FF2B5EF4-FFF2-40B4-BE49-F238E27FC236}">
                  <a16:creationId xmlns:a16="http://schemas.microsoft.com/office/drawing/2014/main" id="{4C0F1CBE-6F71-92D3-E52E-C3082A19407D}"/>
                </a:ext>
              </a:extLst>
            </p:cNvPr>
            <p:cNvSpPr/>
            <p:nvPr/>
          </p:nvSpPr>
          <p:spPr>
            <a:xfrm rot="16200000" flipH="1" flipV="1">
              <a:off x="2256585" y="2993159"/>
              <a:ext cx="640080" cy="213975"/>
            </a:xfrm>
            <a:prstGeom prst="flowChartInputOutpu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cs typeface="+mn-ea"/>
                <a:sym typeface="+mn-lt"/>
              </a:endParaRPr>
            </a:p>
          </p:txBody>
        </p:sp>
        <p:sp>
          <p:nvSpPr>
            <p:cNvPr id="34" name="Rectangle 57">
              <a:extLst>
                <a:ext uri="{FF2B5EF4-FFF2-40B4-BE49-F238E27FC236}">
                  <a16:creationId xmlns:a16="http://schemas.microsoft.com/office/drawing/2014/main" id="{56FE26BE-225F-2DFE-24AC-7640E2303AA7}"/>
                </a:ext>
              </a:extLst>
            </p:cNvPr>
            <p:cNvSpPr/>
            <p:nvPr/>
          </p:nvSpPr>
          <p:spPr>
            <a:xfrm>
              <a:off x="1659668" y="2322188"/>
              <a:ext cx="138566" cy="565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43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F930902C-6085-A085-1315-5384D6C9978A}"/>
                </a:ext>
              </a:extLst>
            </p:cNvPr>
            <p:cNvSpPr/>
            <p:nvPr/>
          </p:nvSpPr>
          <p:spPr>
            <a:xfrm>
              <a:off x="775234" y="2910861"/>
              <a:ext cx="1907435" cy="51322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Rectangle 49">
            <a:extLst>
              <a:ext uri="{FF2B5EF4-FFF2-40B4-BE49-F238E27FC236}">
                <a16:creationId xmlns:a16="http://schemas.microsoft.com/office/drawing/2014/main" id="{16B386B1-92BF-CCA0-D4EA-FCAD192EEFCA}"/>
              </a:ext>
            </a:extLst>
          </p:cNvPr>
          <p:cNvSpPr/>
          <p:nvPr/>
        </p:nvSpPr>
        <p:spPr>
          <a:xfrm>
            <a:off x="1664240" y="4018114"/>
            <a:ext cx="246294" cy="415486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endParaRPr lang="en-US" sz="1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143">
            <a:extLst>
              <a:ext uri="{FF2B5EF4-FFF2-40B4-BE49-F238E27FC236}">
                <a16:creationId xmlns:a16="http://schemas.microsoft.com/office/drawing/2014/main" id="{4D47D218-C21A-B50E-EE1E-09CA862242F6}"/>
              </a:ext>
            </a:extLst>
          </p:cNvPr>
          <p:cNvSpPr>
            <a:spLocks noEditPoints="1"/>
          </p:cNvSpPr>
          <p:nvPr/>
        </p:nvSpPr>
        <p:spPr bwMode="auto">
          <a:xfrm>
            <a:off x="1934068" y="3119654"/>
            <a:ext cx="615465" cy="566876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Freeform 92">
            <a:extLst>
              <a:ext uri="{FF2B5EF4-FFF2-40B4-BE49-F238E27FC236}">
                <a16:creationId xmlns:a16="http://schemas.microsoft.com/office/drawing/2014/main" id="{1A1D280C-1F85-0EF6-B2B1-D5D6E7A5C5DC}"/>
              </a:ext>
            </a:extLst>
          </p:cNvPr>
          <p:cNvSpPr>
            <a:spLocks noEditPoints="1"/>
          </p:cNvSpPr>
          <p:nvPr/>
        </p:nvSpPr>
        <p:spPr bwMode="auto">
          <a:xfrm>
            <a:off x="7053866" y="1745571"/>
            <a:ext cx="580375" cy="591172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CCD64AA-5F0F-7781-5565-7F19D59C28BA}"/>
              </a:ext>
            </a:extLst>
          </p:cNvPr>
          <p:cNvGrpSpPr/>
          <p:nvPr/>
        </p:nvGrpSpPr>
        <p:grpSpPr>
          <a:xfrm>
            <a:off x="4523775" y="2431508"/>
            <a:ext cx="545283" cy="510191"/>
            <a:chOff x="6661150" y="233363"/>
            <a:chExt cx="320675" cy="300038"/>
          </a:xfrm>
          <a:solidFill>
            <a:schemeClr val="accent4"/>
          </a:solidFill>
        </p:grpSpPr>
        <p:sp>
          <p:nvSpPr>
            <p:cNvPr id="40" name="Freeform 153">
              <a:extLst>
                <a:ext uri="{FF2B5EF4-FFF2-40B4-BE49-F238E27FC236}">
                  <a16:creationId xmlns:a16="http://schemas.microsoft.com/office/drawing/2014/main" id="{7D8E5753-C466-B5D9-5055-6F836321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154">
              <a:extLst>
                <a:ext uri="{FF2B5EF4-FFF2-40B4-BE49-F238E27FC236}">
                  <a16:creationId xmlns:a16="http://schemas.microsoft.com/office/drawing/2014/main" id="{ADF32750-A4DA-2107-EE5E-E6C1E4A34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155">
              <a:extLst>
                <a:ext uri="{FF2B5EF4-FFF2-40B4-BE49-F238E27FC236}">
                  <a16:creationId xmlns:a16="http://schemas.microsoft.com/office/drawing/2014/main" id="{07DB213F-2738-0C32-24A2-5DD5C522C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156">
              <a:extLst>
                <a:ext uri="{FF2B5EF4-FFF2-40B4-BE49-F238E27FC236}">
                  <a16:creationId xmlns:a16="http://schemas.microsoft.com/office/drawing/2014/main" id="{6F5F7B7C-C30F-D68E-78DF-6DC2DB17F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Freeform 140">
            <a:extLst>
              <a:ext uri="{FF2B5EF4-FFF2-40B4-BE49-F238E27FC236}">
                <a16:creationId xmlns:a16="http://schemas.microsoft.com/office/drawing/2014/main" id="{D0EC9664-C6F3-1EC2-0379-0078FDD994C1}"/>
              </a:ext>
            </a:extLst>
          </p:cNvPr>
          <p:cNvSpPr>
            <a:spLocks noEditPoints="1"/>
          </p:cNvSpPr>
          <p:nvPr/>
        </p:nvSpPr>
        <p:spPr bwMode="auto">
          <a:xfrm>
            <a:off x="9558620" y="959782"/>
            <a:ext cx="605162" cy="605161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C610172-C46D-A295-4709-247377386215}"/>
              </a:ext>
            </a:extLst>
          </p:cNvPr>
          <p:cNvGrpSpPr/>
          <p:nvPr/>
        </p:nvGrpSpPr>
        <p:grpSpPr>
          <a:xfrm>
            <a:off x="1032468" y="4790386"/>
            <a:ext cx="2155232" cy="919670"/>
            <a:chOff x="1751971" y="2796668"/>
            <a:chExt cx="2155232" cy="919670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0E928871-B180-2F60-02CC-9E21041FBC3E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39D7618A-291B-42F6-FECB-85CDB37548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2155232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6391DE6-DC2E-4BBF-1034-AC46BBC260FA}"/>
              </a:ext>
            </a:extLst>
          </p:cNvPr>
          <p:cNvGrpSpPr/>
          <p:nvPr/>
        </p:nvGrpSpPr>
        <p:grpSpPr>
          <a:xfrm>
            <a:off x="3742218" y="4122313"/>
            <a:ext cx="2155232" cy="919670"/>
            <a:chOff x="1751971" y="2796668"/>
            <a:chExt cx="2155232" cy="919670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E70BD379-9CF3-7FD3-4017-277ACDE9CE28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77137BDE-F54D-B2D5-AF92-C9DD2F9E25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2155232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0407B31-BDCB-FFDA-DF1D-A91412C252C2}"/>
              </a:ext>
            </a:extLst>
          </p:cNvPr>
          <p:cNvGrpSpPr/>
          <p:nvPr/>
        </p:nvGrpSpPr>
        <p:grpSpPr>
          <a:xfrm>
            <a:off x="6314116" y="3412849"/>
            <a:ext cx="2155232" cy="919670"/>
            <a:chOff x="1751971" y="2796668"/>
            <a:chExt cx="2155232" cy="919670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8F3079DA-A577-42D7-A380-32C5084B04B1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1925170E-9406-AFDF-54B0-161FF82C1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2155232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1796E7D-8C5A-330D-A532-E838805A05D1}"/>
              </a:ext>
            </a:extLst>
          </p:cNvPr>
          <p:cNvGrpSpPr/>
          <p:nvPr/>
        </p:nvGrpSpPr>
        <p:grpSpPr>
          <a:xfrm>
            <a:off x="8850890" y="2695356"/>
            <a:ext cx="2155232" cy="919670"/>
            <a:chOff x="1751971" y="2796668"/>
            <a:chExt cx="2155232" cy="919670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06E1CA6B-80B4-092B-8E11-9BD83C23AE91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9A17B061-9636-AC85-B1CA-3EDFE8134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2155232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0591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rtl="0" fontAlgn="base"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kern="1200" dirty="0">
                <a:solidFill>
                  <a:srgbClr val="FFFFFF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+mn-cs"/>
              </a:rPr>
              <a:t>下一步计划</a:t>
            </a:r>
            <a:endParaRPr lang="zh-CN" altLang="zh-CN" sz="2000" dirty="0">
              <a:effectLst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08C2120-A736-4BEA-973B-D6DA868C040A}"/>
              </a:ext>
            </a:extLst>
          </p:cNvPr>
          <p:cNvSpPr>
            <a:spLocks noEditPoints="1"/>
          </p:cNvSpPr>
          <p:nvPr/>
        </p:nvSpPr>
        <p:spPr bwMode="auto">
          <a:xfrm>
            <a:off x="1066588" y="2989627"/>
            <a:ext cx="2326792" cy="1252295"/>
          </a:xfrm>
          <a:custGeom>
            <a:avLst/>
            <a:gdLst>
              <a:gd name="T0" fmla="*/ 292 w 1204"/>
              <a:gd name="T1" fmla="*/ 648 h 648"/>
              <a:gd name="T2" fmla="*/ 206 w 1204"/>
              <a:gd name="T3" fmla="*/ 634 h 648"/>
              <a:gd name="T4" fmla="*/ 130 w 1204"/>
              <a:gd name="T5" fmla="*/ 598 h 648"/>
              <a:gd name="T6" fmla="*/ 68 w 1204"/>
              <a:gd name="T7" fmla="*/ 542 h 648"/>
              <a:gd name="T8" fmla="*/ 24 w 1204"/>
              <a:gd name="T9" fmla="*/ 470 h 648"/>
              <a:gd name="T10" fmla="*/ 2 w 1204"/>
              <a:gd name="T11" fmla="*/ 386 h 648"/>
              <a:gd name="T12" fmla="*/ 0 w 1204"/>
              <a:gd name="T13" fmla="*/ 292 h 648"/>
              <a:gd name="T14" fmla="*/ 14 w 1204"/>
              <a:gd name="T15" fmla="*/ 206 h 648"/>
              <a:gd name="T16" fmla="*/ 50 w 1204"/>
              <a:gd name="T17" fmla="*/ 130 h 648"/>
              <a:gd name="T18" fmla="*/ 106 w 1204"/>
              <a:gd name="T19" fmla="*/ 68 h 648"/>
              <a:gd name="T20" fmla="*/ 178 w 1204"/>
              <a:gd name="T21" fmla="*/ 24 h 648"/>
              <a:gd name="T22" fmla="*/ 262 w 1204"/>
              <a:gd name="T23" fmla="*/ 2 h 648"/>
              <a:gd name="T24" fmla="*/ 912 w 1204"/>
              <a:gd name="T25" fmla="*/ 0 h 648"/>
              <a:gd name="T26" fmla="*/ 1000 w 1204"/>
              <a:gd name="T27" fmla="*/ 14 h 648"/>
              <a:gd name="T28" fmla="*/ 1076 w 1204"/>
              <a:gd name="T29" fmla="*/ 50 h 648"/>
              <a:gd name="T30" fmla="*/ 1138 w 1204"/>
              <a:gd name="T31" fmla="*/ 106 h 648"/>
              <a:gd name="T32" fmla="*/ 1182 w 1204"/>
              <a:gd name="T33" fmla="*/ 178 h 648"/>
              <a:gd name="T34" fmla="*/ 1202 w 1204"/>
              <a:gd name="T35" fmla="*/ 262 h 648"/>
              <a:gd name="T36" fmla="*/ 1204 w 1204"/>
              <a:gd name="T37" fmla="*/ 356 h 648"/>
              <a:gd name="T38" fmla="*/ 1192 w 1204"/>
              <a:gd name="T39" fmla="*/ 442 h 648"/>
              <a:gd name="T40" fmla="*/ 1154 w 1204"/>
              <a:gd name="T41" fmla="*/ 520 h 648"/>
              <a:gd name="T42" fmla="*/ 1098 w 1204"/>
              <a:gd name="T43" fmla="*/ 582 h 648"/>
              <a:gd name="T44" fmla="*/ 1026 w 1204"/>
              <a:gd name="T45" fmla="*/ 624 h 648"/>
              <a:gd name="T46" fmla="*/ 942 w 1204"/>
              <a:gd name="T47" fmla="*/ 646 h 648"/>
              <a:gd name="T48" fmla="*/ 292 w 1204"/>
              <a:gd name="T49" fmla="*/ 122 h 648"/>
              <a:gd name="T50" fmla="*/ 258 w 1204"/>
              <a:gd name="T51" fmla="*/ 126 h 648"/>
              <a:gd name="T52" fmla="*/ 212 w 1204"/>
              <a:gd name="T53" fmla="*/ 144 h 648"/>
              <a:gd name="T54" fmla="*/ 172 w 1204"/>
              <a:gd name="T55" fmla="*/ 172 h 648"/>
              <a:gd name="T56" fmla="*/ 142 w 1204"/>
              <a:gd name="T57" fmla="*/ 212 h 648"/>
              <a:gd name="T58" fmla="*/ 126 w 1204"/>
              <a:gd name="T59" fmla="*/ 258 h 648"/>
              <a:gd name="T60" fmla="*/ 122 w 1204"/>
              <a:gd name="T61" fmla="*/ 356 h 648"/>
              <a:gd name="T62" fmla="*/ 126 w 1204"/>
              <a:gd name="T63" fmla="*/ 390 h 648"/>
              <a:gd name="T64" fmla="*/ 142 w 1204"/>
              <a:gd name="T65" fmla="*/ 436 h 648"/>
              <a:gd name="T66" fmla="*/ 172 w 1204"/>
              <a:gd name="T67" fmla="*/ 476 h 648"/>
              <a:gd name="T68" fmla="*/ 212 w 1204"/>
              <a:gd name="T69" fmla="*/ 506 h 648"/>
              <a:gd name="T70" fmla="*/ 258 w 1204"/>
              <a:gd name="T71" fmla="*/ 522 h 648"/>
              <a:gd name="T72" fmla="*/ 912 w 1204"/>
              <a:gd name="T73" fmla="*/ 526 h 648"/>
              <a:gd name="T74" fmla="*/ 946 w 1204"/>
              <a:gd name="T75" fmla="*/ 522 h 648"/>
              <a:gd name="T76" fmla="*/ 994 w 1204"/>
              <a:gd name="T77" fmla="*/ 506 h 648"/>
              <a:gd name="T78" fmla="*/ 1032 w 1204"/>
              <a:gd name="T79" fmla="*/ 476 h 648"/>
              <a:gd name="T80" fmla="*/ 1062 w 1204"/>
              <a:gd name="T81" fmla="*/ 436 h 648"/>
              <a:gd name="T82" fmla="*/ 1078 w 1204"/>
              <a:gd name="T83" fmla="*/ 390 h 648"/>
              <a:gd name="T84" fmla="*/ 1082 w 1204"/>
              <a:gd name="T85" fmla="*/ 292 h 648"/>
              <a:gd name="T86" fmla="*/ 1078 w 1204"/>
              <a:gd name="T87" fmla="*/ 258 h 648"/>
              <a:gd name="T88" fmla="*/ 1062 w 1204"/>
              <a:gd name="T89" fmla="*/ 212 h 648"/>
              <a:gd name="T90" fmla="*/ 1032 w 1204"/>
              <a:gd name="T91" fmla="*/ 172 h 648"/>
              <a:gd name="T92" fmla="*/ 994 w 1204"/>
              <a:gd name="T93" fmla="*/ 144 h 648"/>
              <a:gd name="T94" fmla="*/ 946 w 1204"/>
              <a:gd name="T95" fmla="*/ 126 h 648"/>
              <a:gd name="T96" fmla="*/ 292 w 1204"/>
              <a:gd name="T97" fmla="*/ 122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4" h="648">
                <a:moveTo>
                  <a:pt x="912" y="648"/>
                </a:moveTo>
                <a:lnTo>
                  <a:pt x="292" y="648"/>
                </a:lnTo>
                <a:lnTo>
                  <a:pt x="292" y="648"/>
                </a:lnTo>
                <a:lnTo>
                  <a:pt x="262" y="646"/>
                </a:lnTo>
                <a:lnTo>
                  <a:pt x="234" y="642"/>
                </a:lnTo>
                <a:lnTo>
                  <a:pt x="206" y="634"/>
                </a:lnTo>
                <a:lnTo>
                  <a:pt x="178" y="624"/>
                </a:lnTo>
                <a:lnTo>
                  <a:pt x="154" y="612"/>
                </a:lnTo>
                <a:lnTo>
                  <a:pt x="130" y="598"/>
                </a:lnTo>
                <a:lnTo>
                  <a:pt x="106" y="582"/>
                </a:lnTo>
                <a:lnTo>
                  <a:pt x="86" y="562"/>
                </a:lnTo>
                <a:lnTo>
                  <a:pt x="68" y="542"/>
                </a:lnTo>
                <a:lnTo>
                  <a:pt x="50" y="520"/>
                </a:lnTo>
                <a:lnTo>
                  <a:pt x="36" y="494"/>
                </a:lnTo>
                <a:lnTo>
                  <a:pt x="24" y="470"/>
                </a:lnTo>
                <a:lnTo>
                  <a:pt x="14" y="442"/>
                </a:lnTo>
                <a:lnTo>
                  <a:pt x="6" y="414"/>
                </a:lnTo>
                <a:lnTo>
                  <a:pt x="2" y="386"/>
                </a:lnTo>
                <a:lnTo>
                  <a:pt x="0" y="356"/>
                </a:lnTo>
                <a:lnTo>
                  <a:pt x="0" y="292"/>
                </a:lnTo>
                <a:lnTo>
                  <a:pt x="0" y="292"/>
                </a:lnTo>
                <a:lnTo>
                  <a:pt x="2" y="262"/>
                </a:lnTo>
                <a:lnTo>
                  <a:pt x="6" y="234"/>
                </a:lnTo>
                <a:lnTo>
                  <a:pt x="14" y="206"/>
                </a:lnTo>
                <a:lnTo>
                  <a:pt x="24" y="178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6" y="68"/>
                </a:lnTo>
                <a:lnTo>
                  <a:pt x="130" y="50"/>
                </a:lnTo>
                <a:lnTo>
                  <a:pt x="154" y="36"/>
                </a:lnTo>
                <a:lnTo>
                  <a:pt x="178" y="24"/>
                </a:lnTo>
                <a:lnTo>
                  <a:pt x="206" y="14"/>
                </a:lnTo>
                <a:lnTo>
                  <a:pt x="234" y="6"/>
                </a:lnTo>
                <a:lnTo>
                  <a:pt x="262" y="2"/>
                </a:lnTo>
                <a:lnTo>
                  <a:pt x="292" y="0"/>
                </a:lnTo>
                <a:lnTo>
                  <a:pt x="912" y="0"/>
                </a:lnTo>
                <a:lnTo>
                  <a:pt x="912" y="0"/>
                </a:lnTo>
                <a:lnTo>
                  <a:pt x="942" y="2"/>
                </a:lnTo>
                <a:lnTo>
                  <a:pt x="972" y="6"/>
                </a:lnTo>
                <a:lnTo>
                  <a:pt x="1000" y="14"/>
                </a:lnTo>
                <a:lnTo>
                  <a:pt x="1026" y="24"/>
                </a:lnTo>
                <a:lnTo>
                  <a:pt x="1052" y="36"/>
                </a:lnTo>
                <a:lnTo>
                  <a:pt x="1076" y="50"/>
                </a:lnTo>
                <a:lnTo>
                  <a:pt x="1098" y="68"/>
                </a:lnTo>
                <a:lnTo>
                  <a:pt x="1118" y="86"/>
                </a:lnTo>
                <a:lnTo>
                  <a:pt x="1138" y="106"/>
                </a:lnTo>
                <a:lnTo>
                  <a:pt x="1154" y="130"/>
                </a:lnTo>
                <a:lnTo>
                  <a:pt x="1168" y="154"/>
                </a:lnTo>
                <a:lnTo>
                  <a:pt x="1182" y="178"/>
                </a:lnTo>
                <a:lnTo>
                  <a:pt x="1192" y="206"/>
                </a:lnTo>
                <a:lnTo>
                  <a:pt x="1198" y="234"/>
                </a:lnTo>
                <a:lnTo>
                  <a:pt x="1202" y="262"/>
                </a:lnTo>
                <a:lnTo>
                  <a:pt x="1204" y="292"/>
                </a:lnTo>
                <a:lnTo>
                  <a:pt x="1204" y="356"/>
                </a:lnTo>
                <a:lnTo>
                  <a:pt x="1204" y="356"/>
                </a:lnTo>
                <a:lnTo>
                  <a:pt x="1202" y="386"/>
                </a:lnTo>
                <a:lnTo>
                  <a:pt x="1198" y="414"/>
                </a:lnTo>
                <a:lnTo>
                  <a:pt x="1192" y="442"/>
                </a:lnTo>
                <a:lnTo>
                  <a:pt x="1182" y="470"/>
                </a:lnTo>
                <a:lnTo>
                  <a:pt x="1168" y="494"/>
                </a:lnTo>
                <a:lnTo>
                  <a:pt x="1154" y="520"/>
                </a:lnTo>
                <a:lnTo>
                  <a:pt x="1138" y="542"/>
                </a:lnTo>
                <a:lnTo>
                  <a:pt x="1118" y="562"/>
                </a:lnTo>
                <a:lnTo>
                  <a:pt x="1098" y="582"/>
                </a:lnTo>
                <a:lnTo>
                  <a:pt x="1076" y="598"/>
                </a:lnTo>
                <a:lnTo>
                  <a:pt x="1052" y="612"/>
                </a:lnTo>
                <a:lnTo>
                  <a:pt x="1026" y="624"/>
                </a:lnTo>
                <a:lnTo>
                  <a:pt x="1000" y="634"/>
                </a:lnTo>
                <a:lnTo>
                  <a:pt x="972" y="642"/>
                </a:lnTo>
                <a:lnTo>
                  <a:pt x="942" y="646"/>
                </a:lnTo>
                <a:lnTo>
                  <a:pt x="912" y="648"/>
                </a:lnTo>
                <a:lnTo>
                  <a:pt x="912" y="648"/>
                </a:lnTo>
                <a:close/>
                <a:moveTo>
                  <a:pt x="292" y="122"/>
                </a:moveTo>
                <a:lnTo>
                  <a:pt x="292" y="122"/>
                </a:lnTo>
                <a:lnTo>
                  <a:pt x="274" y="124"/>
                </a:lnTo>
                <a:lnTo>
                  <a:pt x="258" y="126"/>
                </a:lnTo>
                <a:lnTo>
                  <a:pt x="242" y="130"/>
                </a:lnTo>
                <a:lnTo>
                  <a:pt x="226" y="136"/>
                </a:lnTo>
                <a:lnTo>
                  <a:pt x="212" y="144"/>
                </a:lnTo>
                <a:lnTo>
                  <a:pt x="198" y="152"/>
                </a:lnTo>
                <a:lnTo>
                  <a:pt x="184" y="162"/>
                </a:lnTo>
                <a:lnTo>
                  <a:pt x="172" y="172"/>
                </a:lnTo>
                <a:lnTo>
                  <a:pt x="162" y="184"/>
                </a:lnTo>
                <a:lnTo>
                  <a:pt x="152" y="198"/>
                </a:lnTo>
                <a:lnTo>
                  <a:pt x="142" y="212"/>
                </a:lnTo>
                <a:lnTo>
                  <a:pt x="136" y="226"/>
                </a:lnTo>
                <a:lnTo>
                  <a:pt x="130" y="242"/>
                </a:lnTo>
                <a:lnTo>
                  <a:pt x="126" y="258"/>
                </a:lnTo>
                <a:lnTo>
                  <a:pt x="124" y="274"/>
                </a:lnTo>
                <a:lnTo>
                  <a:pt x="122" y="292"/>
                </a:lnTo>
                <a:lnTo>
                  <a:pt x="122" y="356"/>
                </a:lnTo>
                <a:lnTo>
                  <a:pt x="122" y="356"/>
                </a:lnTo>
                <a:lnTo>
                  <a:pt x="124" y="374"/>
                </a:lnTo>
                <a:lnTo>
                  <a:pt x="126" y="390"/>
                </a:lnTo>
                <a:lnTo>
                  <a:pt x="130" y="406"/>
                </a:lnTo>
                <a:lnTo>
                  <a:pt x="136" y="422"/>
                </a:lnTo>
                <a:lnTo>
                  <a:pt x="142" y="436"/>
                </a:lnTo>
                <a:lnTo>
                  <a:pt x="152" y="450"/>
                </a:lnTo>
                <a:lnTo>
                  <a:pt x="162" y="464"/>
                </a:lnTo>
                <a:lnTo>
                  <a:pt x="172" y="476"/>
                </a:lnTo>
                <a:lnTo>
                  <a:pt x="184" y="486"/>
                </a:lnTo>
                <a:lnTo>
                  <a:pt x="198" y="496"/>
                </a:lnTo>
                <a:lnTo>
                  <a:pt x="212" y="506"/>
                </a:lnTo>
                <a:lnTo>
                  <a:pt x="226" y="512"/>
                </a:lnTo>
                <a:lnTo>
                  <a:pt x="242" y="518"/>
                </a:lnTo>
                <a:lnTo>
                  <a:pt x="258" y="522"/>
                </a:lnTo>
                <a:lnTo>
                  <a:pt x="274" y="524"/>
                </a:lnTo>
                <a:lnTo>
                  <a:pt x="292" y="526"/>
                </a:lnTo>
                <a:lnTo>
                  <a:pt x="912" y="526"/>
                </a:lnTo>
                <a:lnTo>
                  <a:pt x="912" y="526"/>
                </a:lnTo>
                <a:lnTo>
                  <a:pt x="930" y="524"/>
                </a:lnTo>
                <a:lnTo>
                  <a:pt x="946" y="522"/>
                </a:lnTo>
                <a:lnTo>
                  <a:pt x="964" y="518"/>
                </a:lnTo>
                <a:lnTo>
                  <a:pt x="978" y="512"/>
                </a:lnTo>
                <a:lnTo>
                  <a:pt x="994" y="506"/>
                </a:lnTo>
                <a:lnTo>
                  <a:pt x="1008" y="496"/>
                </a:lnTo>
                <a:lnTo>
                  <a:pt x="1020" y="486"/>
                </a:lnTo>
                <a:lnTo>
                  <a:pt x="1032" y="476"/>
                </a:lnTo>
                <a:lnTo>
                  <a:pt x="1044" y="464"/>
                </a:lnTo>
                <a:lnTo>
                  <a:pt x="1054" y="450"/>
                </a:lnTo>
                <a:lnTo>
                  <a:pt x="1062" y="436"/>
                </a:lnTo>
                <a:lnTo>
                  <a:pt x="1068" y="422"/>
                </a:lnTo>
                <a:lnTo>
                  <a:pt x="1074" y="406"/>
                </a:lnTo>
                <a:lnTo>
                  <a:pt x="1078" y="390"/>
                </a:lnTo>
                <a:lnTo>
                  <a:pt x="1082" y="374"/>
                </a:lnTo>
                <a:lnTo>
                  <a:pt x="1082" y="356"/>
                </a:lnTo>
                <a:lnTo>
                  <a:pt x="1082" y="292"/>
                </a:lnTo>
                <a:lnTo>
                  <a:pt x="1082" y="292"/>
                </a:lnTo>
                <a:lnTo>
                  <a:pt x="1082" y="274"/>
                </a:lnTo>
                <a:lnTo>
                  <a:pt x="1078" y="258"/>
                </a:lnTo>
                <a:lnTo>
                  <a:pt x="1074" y="242"/>
                </a:lnTo>
                <a:lnTo>
                  <a:pt x="1068" y="226"/>
                </a:lnTo>
                <a:lnTo>
                  <a:pt x="1062" y="212"/>
                </a:lnTo>
                <a:lnTo>
                  <a:pt x="1054" y="198"/>
                </a:lnTo>
                <a:lnTo>
                  <a:pt x="1044" y="184"/>
                </a:lnTo>
                <a:lnTo>
                  <a:pt x="1032" y="172"/>
                </a:lnTo>
                <a:lnTo>
                  <a:pt x="1020" y="162"/>
                </a:lnTo>
                <a:lnTo>
                  <a:pt x="1008" y="152"/>
                </a:lnTo>
                <a:lnTo>
                  <a:pt x="994" y="144"/>
                </a:lnTo>
                <a:lnTo>
                  <a:pt x="978" y="136"/>
                </a:lnTo>
                <a:lnTo>
                  <a:pt x="964" y="130"/>
                </a:lnTo>
                <a:lnTo>
                  <a:pt x="946" y="126"/>
                </a:lnTo>
                <a:lnTo>
                  <a:pt x="930" y="124"/>
                </a:lnTo>
                <a:lnTo>
                  <a:pt x="912" y="122"/>
                </a:lnTo>
                <a:lnTo>
                  <a:pt x="292" y="122"/>
                </a:lnTo>
                <a:close/>
              </a:path>
            </a:pathLst>
          </a:custGeom>
          <a:solidFill>
            <a:schemeClr val="accent5"/>
          </a:solidFill>
          <a:ln w="28575"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9D2AB9E4-DF21-AD99-A2DA-0AAB5C816751}"/>
              </a:ext>
            </a:extLst>
          </p:cNvPr>
          <p:cNvSpPr>
            <a:spLocks noEditPoints="1"/>
          </p:cNvSpPr>
          <p:nvPr/>
        </p:nvSpPr>
        <p:spPr bwMode="auto">
          <a:xfrm>
            <a:off x="3645386" y="2989627"/>
            <a:ext cx="2326792" cy="1252295"/>
          </a:xfrm>
          <a:custGeom>
            <a:avLst/>
            <a:gdLst>
              <a:gd name="T0" fmla="*/ 292 w 1204"/>
              <a:gd name="T1" fmla="*/ 648 h 648"/>
              <a:gd name="T2" fmla="*/ 206 w 1204"/>
              <a:gd name="T3" fmla="*/ 634 h 648"/>
              <a:gd name="T4" fmla="*/ 130 w 1204"/>
              <a:gd name="T5" fmla="*/ 598 h 648"/>
              <a:gd name="T6" fmla="*/ 68 w 1204"/>
              <a:gd name="T7" fmla="*/ 542 h 648"/>
              <a:gd name="T8" fmla="*/ 24 w 1204"/>
              <a:gd name="T9" fmla="*/ 470 h 648"/>
              <a:gd name="T10" fmla="*/ 2 w 1204"/>
              <a:gd name="T11" fmla="*/ 386 h 648"/>
              <a:gd name="T12" fmla="*/ 0 w 1204"/>
              <a:gd name="T13" fmla="*/ 292 h 648"/>
              <a:gd name="T14" fmla="*/ 14 w 1204"/>
              <a:gd name="T15" fmla="*/ 206 h 648"/>
              <a:gd name="T16" fmla="*/ 50 w 1204"/>
              <a:gd name="T17" fmla="*/ 130 h 648"/>
              <a:gd name="T18" fmla="*/ 106 w 1204"/>
              <a:gd name="T19" fmla="*/ 68 h 648"/>
              <a:gd name="T20" fmla="*/ 178 w 1204"/>
              <a:gd name="T21" fmla="*/ 24 h 648"/>
              <a:gd name="T22" fmla="*/ 262 w 1204"/>
              <a:gd name="T23" fmla="*/ 2 h 648"/>
              <a:gd name="T24" fmla="*/ 912 w 1204"/>
              <a:gd name="T25" fmla="*/ 0 h 648"/>
              <a:gd name="T26" fmla="*/ 1000 w 1204"/>
              <a:gd name="T27" fmla="*/ 14 h 648"/>
              <a:gd name="T28" fmla="*/ 1076 w 1204"/>
              <a:gd name="T29" fmla="*/ 50 h 648"/>
              <a:gd name="T30" fmla="*/ 1138 w 1204"/>
              <a:gd name="T31" fmla="*/ 106 h 648"/>
              <a:gd name="T32" fmla="*/ 1182 w 1204"/>
              <a:gd name="T33" fmla="*/ 178 h 648"/>
              <a:gd name="T34" fmla="*/ 1202 w 1204"/>
              <a:gd name="T35" fmla="*/ 262 h 648"/>
              <a:gd name="T36" fmla="*/ 1204 w 1204"/>
              <a:gd name="T37" fmla="*/ 356 h 648"/>
              <a:gd name="T38" fmla="*/ 1192 w 1204"/>
              <a:gd name="T39" fmla="*/ 442 h 648"/>
              <a:gd name="T40" fmla="*/ 1154 w 1204"/>
              <a:gd name="T41" fmla="*/ 520 h 648"/>
              <a:gd name="T42" fmla="*/ 1098 w 1204"/>
              <a:gd name="T43" fmla="*/ 582 h 648"/>
              <a:gd name="T44" fmla="*/ 1026 w 1204"/>
              <a:gd name="T45" fmla="*/ 624 h 648"/>
              <a:gd name="T46" fmla="*/ 942 w 1204"/>
              <a:gd name="T47" fmla="*/ 646 h 648"/>
              <a:gd name="T48" fmla="*/ 292 w 1204"/>
              <a:gd name="T49" fmla="*/ 122 h 648"/>
              <a:gd name="T50" fmla="*/ 258 w 1204"/>
              <a:gd name="T51" fmla="*/ 126 h 648"/>
              <a:gd name="T52" fmla="*/ 212 w 1204"/>
              <a:gd name="T53" fmla="*/ 144 h 648"/>
              <a:gd name="T54" fmla="*/ 172 w 1204"/>
              <a:gd name="T55" fmla="*/ 172 h 648"/>
              <a:gd name="T56" fmla="*/ 142 w 1204"/>
              <a:gd name="T57" fmla="*/ 212 h 648"/>
              <a:gd name="T58" fmla="*/ 126 w 1204"/>
              <a:gd name="T59" fmla="*/ 258 h 648"/>
              <a:gd name="T60" fmla="*/ 122 w 1204"/>
              <a:gd name="T61" fmla="*/ 356 h 648"/>
              <a:gd name="T62" fmla="*/ 126 w 1204"/>
              <a:gd name="T63" fmla="*/ 390 h 648"/>
              <a:gd name="T64" fmla="*/ 142 w 1204"/>
              <a:gd name="T65" fmla="*/ 436 h 648"/>
              <a:gd name="T66" fmla="*/ 172 w 1204"/>
              <a:gd name="T67" fmla="*/ 476 h 648"/>
              <a:gd name="T68" fmla="*/ 212 w 1204"/>
              <a:gd name="T69" fmla="*/ 506 h 648"/>
              <a:gd name="T70" fmla="*/ 258 w 1204"/>
              <a:gd name="T71" fmla="*/ 522 h 648"/>
              <a:gd name="T72" fmla="*/ 912 w 1204"/>
              <a:gd name="T73" fmla="*/ 526 h 648"/>
              <a:gd name="T74" fmla="*/ 946 w 1204"/>
              <a:gd name="T75" fmla="*/ 522 h 648"/>
              <a:gd name="T76" fmla="*/ 994 w 1204"/>
              <a:gd name="T77" fmla="*/ 506 h 648"/>
              <a:gd name="T78" fmla="*/ 1032 w 1204"/>
              <a:gd name="T79" fmla="*/ 476 h 648"/>
              <a:gd name="T80" fmla="*/ 1062 w 1204"/>
              <a:gd name="T81" fmla="*/ 436 h 648"/>
              <a:gd name="T82" fmla="*/ 1078 w 1204"/>
              <a:gd name="T83" fmla="*/ 390 h 648"/>
              <a:gd name="T84" fmla="*/ 1082 w 1204"/>
              <a:gd name="T85" fmla="*/ 292 h 648"/>
              <a:gd name="T86" fmla="*/ 1078 w 1204"/>
              <a:gd name="T87" fmla="*/ 258 h 648"/>
              <a:gd name="T88" fmla="*/ 1062 w 1204"/>
              <a:gd name="T89" fmla="*/ 212 h 648"/>
              <a:gd name="T90" fmla="*/ 1032 w 1204"/>
              <a:gd name="T91" fmla="*/ 172 h 648"/>
              <a:gd name="T92" fmla="*/ 994 w 1204"/>
              <a:gd name="T93" fmla="*/ 144 h 648"/>
              <a:gd name="T94" fmla="*/ 946 w 1204"/>
              <a:gd name="T95" fmla="*/ 126 h 648"/>
              <a:gd name="T96" fmla="*/ 292 w 1204"/>
              <a:gd name="T97" fmla="*/ 122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4" h="648">
                <a:moveTo>
                  <a:pt x="912" y="648"/>
                </a:moveTo>
                <a:lnTo>
                  <a:pt x="292" y="648"/>
                </a:lnTo>
                <a:lnTo>
                  <a:pt x="292" y="648"/>
                </a:lnTo>
                <a:lnTo>
                  <a:pt x="262" y="646"/>
                </a:lnTo>
                <a:lnTo>
                  <a:pt x="234" y="642"/>
                </a:lnTo>
                <a:lnTo>
                  <a:pt x="206" y="634"/>
                </a:lnTo>
                <a:lnTo>
                  <a:pt x="178" y="624"/>
                </a:lnTo>
                <a:lnTo>
                  <a:pt x="154" y="612"/>
                </a:lnTo>
                <a:lnTo>
                  <a:pt x="130" y="598"/>
                </a:lnTo>
                <a:lnTo>
                  <a:pt x="106" y="582"/>
                </a:lnTo>
                <a:lnTo>
                  <a:pt x="86" y="562"/>
                </a:lnTo>
                <a:lnTo>
                  <a:pt x="68" y="542"/>
                </a:lnTo>
                <a:lnTo>
                  <a:pt x="50" y="520"/>
                </a:lnTo>
                <a:lnTo>
                  <a:pt x="36" y="494"/>
                </a:lnTo>
                <a:lnTo>
                  <a:pt x="24" y="470"/>
                </a:lnTo>
                <a:lnTo>
                  <a:pt x="14" y="442"/>
                </a:lnTo>
                <a:lnTo>
                  <a:pt x="6" y="414"/>
                </a:lnTo>
                <a:lnTo>
                  <a:pt x="2" y="386"/>
                </a:lnTo>
                <a:lnTo>
                  <a:pt x="0" y="356"/>
                </a:lnTo>
                <a:lnTo>
                  <a:pt x="0" y="292"/>
                </a:lnTo>
                <a:lnTo>
                  <a:pt x="0" y="292"/>
                </a:lnTo>
                <a:lnTo>
                  <a:pt x="2" y="262"/>
                </a:lnTo>
                <a:lnTo>
                  <a:pt x="6" y="234"/>
                </a:lnTo>
                <a:lnTo>
                  <a:pt x="14" y="206"/>
                </a:lnTo>
                <a:lnTo>
                  <a:pt x="24" y="178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6" y="68"/>
                </a:lnTo>
                <a:lnTo>
                  <a:pt x="130" y="50"/>
                </a:lnTo>
                <a:lnTo>
                  <a:pt x="154" y="36"/>
                </a:lnTo>
                <a:lnTo>
                  <a:pt x="178" y="24"/>
                </a:lnTo>
                <a:lnTo>
                  <a:pt x="206" y="14"/>
                </a:lnTo>
                <a:lnTo>
                  <a:pt x="234" y="6"/>
                </a:lnTo>
                <a:lnTo>
                  <a:pt x="262" y="2"/>
                </a:lnTo>
                <a:lnTo>
                  <a:pt x="292" y="0"/>
                </a:lnTo>
                <a:lnTo>
                  <a:pt x="912" y="0"/>
                </a:lnTo>
                <a:lnTo>
                  <a:pt x="912" y="0"/>
                </a:lnTo>
                <a:lnTo>
                  <a:pt x="942" y="2"/>
                </a:lnTo>
                <a:lnTo>
                  <a:pt x="972" y="6"/>
                </a:lnTo>
                <a:lnTo>
                  <a:pt x="1000" y="14"/>
                </a:lnTo>
                <a:lnTo>
                  <a:pt x="1026" y="24"/>
                </a:lnTo>
                <a:lnTo>
                  <a:pt x="1052" y="36"/>
                </a:lnTo>
                <a:lnTo>
                  <a:pt x="1076" y="50"/>
                </a:lnTo>
                <a:lnTo>
                  <a:pt x="1098" y="68"/>
                </a:lnTo>
                <a:lnTo>
                  <a:pt x="1118" y="86"/>
                </a:lnTo>
                <a:lnTo>
                  <a:pt x="1138" y="106"/>
                </a:lnTo>
                <a:lnTo>
                  <a:pt x="1154" y="130"/>
                </a:lnTo>
                <a:lnTo>
                  <a:pt x="1168" y="154"/>
                </a:lnTo>
                <a:lnTo>
                  <a:pt x="1182" y="178"/>
                </a:lnTo>
                <a:lnTo>
                  <a:pt x="1192" y="206"/>
                </a:lnTo>
                <a:lnTo>
                  <a:pt x="1198" y="234"/>
                </a:lnTo>
                <a:lnTo>
                  <a:pt x="1202" y="262"/>
                </a:lnTo>
                <a:lnTo>
                  <a:pt x="1204" y="292"/>
                </a:lnTo>
                <a:lnTo>
                  <a:pt x="1204" y="356"/>
                </a:lnTo>
                <a:lnTo>
                  <a:pt x="1204" y="356"/>
                </a:lnTo>
                <a:lnTo>
                  <a:pt x="1202" y="386"/>
                </a:lnTo>
                <a:lnTo>
                  <a:pt x="1198" y="414"/>
                </a:lnTo>
                <a:lnTo>
                  <a:pt x="1192" y="442"/>
                </a:lnTo>
                <a:lnTo>
                  <a:pt x="1182" y="470"/>
                </a:lnTo>
                <a:lnTo>
                  <a:pt x="1168" y="494"/>
                </a:lnTo>
                <a:lnTo>
                  <a:pt x="1154" y="520"/>
                </a:lnTo>
                <a:lnTo>
                  <a:pt x="1138" y="542"/>
                </a:lnTo>
                <a:lnTo>
                  <a:pt x="1118" y="562"/>
                </a:lnTo>
                <a:lnTo>
                  <a:pt x="1098" y="582"/>
                </a:lnTo>
                <a:lnTo>
                  <a:pt x="1076" y="598"/>
                </a:lnTo>
                <a:lnTo>
                  <a:pt x="1052" y="612"/>
                </a:lnTo>
                <a:lnTo>
                  <a:pt x="1026" y="624"/>
                </a:lnTo>
                <a:lnTo>
                  <a:pt x="1000" y="634"/>
                </a:lnTo>
                <a:lnTo>
                  <a:pt x="972" y="642"/>
                </a:lnTo>
                <a:lnTo>
                  <a:pt x="942" y="646"/>
                </a:lnTo>
                <a:lnTo>
                  <a:pt x="912" y="648"/>
                </a:lnTo>
                <a:lnTo>
                  <a:pt x="912" y="648"/>
                </a:lnTo>
                <a:close/>
                <a:moveTo>
                  <a:pt x="292" y="122"/>
                </a:moveTo>
                <a:lnTo>
                  <a:pt x="292" y="122"/>
                </a:lnTo>
                <a:lnTo>
                  <a:pt x="274" y="124"/>
                </a:lnTo>
                <a:lnTo>
                  <a:pt x="258" y="126"/>
                </a:lnTo>
                <a:lnTo>
                  <a:pt x="242" y="130"/>
                </a:lnTo>
                <a:lnTo>
                  <a:pt x="226" y="136"/>
                </a:lnTo>
                <a:lnTo>
                  <a:pt x="212" y="144"/>
                </a:lnTo>
                <a:lnTo>
                  <a:pt x="198" y="152"/>
                </a:lnTo>
                <a:lnTo>
                  <a:pt x="184" y="162"/>
                </a:lnTo>
                <a:lnTo>
                  <a:pt x="172" y="172"/>
                </a:lnTo>
                <a:lnTo>
                  <a:pt x="162" y="184"/>
                </a:lnTo>
                <a:lnTo>
                  <a:pt x="152" y="198"/>
                </a:lnTo>
                <a:lnTo>
                  <a:pt x="142" y="212"/>
                </a:lnTo>
                <a:lnTo>
                  <a:pt x="136" y="226"/>
                </a:lnTo>
                <a:lnTo>
                  <a:pt x="130" y="242"/>
                </a:lnTo>
                <a:lnTo>
                  <a:pt x="126" y="258"/>
                </a:lnTo>
                <a:lnTo>
                  <a:pt x="124" y="274"/>
                </a:lnTo>
                <a:lnTo>
                  <a:pt x="122" y="292"/>
                </a:lnTo>
                <a:lnTo>
                  <a:pt x="122" y="356"/>
                </a:lnTo>
                <a:lnTo>
                  <a:pt x="122" y="356"/>
                </a:lnTo>
                <a:lnTo>
                  <a:pt x="124" y="374"/>
                </a:lnTo>
                <a:lnTo>
                  <a:pt x="126" y="390"/>
                </a:lnTo>
                <a:lnTo>
                  <a:pt x="130" y="406"/>
                </a:lnTo>
                <a:lnTo>
                  <a:pt x="136" y="422"/>
                </a:lnTo>
                <a:lnTo>
                  <a:pt x="142" y="436"/>
                </a:lnTo>
                <a:lnTo>
                  <a:pt x="152" y="450"/>
                </a:lnTo>
                <a:lnTo>
                  <a:pt x="162" y="464"/>
                </a:lnTo>
                <a:lnTo>
                  <a:pt x="172" y="476"/>
                </a:lnTo>
                <a:lnTo>
                  <a:pt x="184" y="486"/>
                </a:lnTo>
                <a:lnTo>
                  <a:pt x="198" y="496"/>
                </a:lnTo>
                <a:lnTo>
                  <a:pt x="212" y="506"/>
                </a:lnTo>
                <a:lnTo>
                  <a:pt x="226" y="512"/>
                </a:lnTo>
                <a:lnTo>
                  <a:pt x="242" y="518"/>
                </a:lnTo>
                <a:lnTo>
                  <a:pt x="258" y="522"/>
                </a:lnTo>
                <a:lnTo>
                  <a:pt x="274" y="524"/>
                </a:lnTo>
                <a:lnTo>
                  <a:pt x="292" y="526"/>
                </a:lnTo>
                <a:lnTo>
                  <a:pt x="912" y="526"/>
                </a:lnTo>
                <a:lnTo>
                  <a:pt x="912" y="526"/>
                </a:lnTo>
                <a:lnTo>
                  <a:pt x="930" y="524"/>
                </a:lnTo>
                <a:lnTo>
                  <a:pt x="946" y="522"/>
                </a:lnTo>
                <a:lnTo>
                  <a:pt x="964" y="518"/>
                </a:lnTo>
                <a:lnTo>
                  <a:pt x="978" y="512"/>
                </a:lnTo>
                <a:lnTo>
                  <a:pt x="994" y="506"/>
                </a:lnTo>
                <a:lnTo>
                  <a:pt x="1008" y="496"/>
                </a:lnTo>
                <a:lnTo>
                  <a:pt x="1020" y="486"/>
                </a:lnTo>
                <a:lnTo>
                  <a:pt x="1032" y="476"/>
                </a:lnTo>
                <a:lnTo>
                  <a:pt x="1044" y="464"/>
                </a:lnTo>
                <a:lnTo>
                  <a:pt x="1054" y="450"/>
                </a:lnTo>
                <a:lnTo>
                  <a:pt x="1062" y="436"/>
                </a:lnTo>
                <a:lnTo>
                  <a:pt x="1068" y="422"/>
                </a:lnTo>
                <a:lnTo>
                  <a:pt x="1074" y="406"/>
                </a:lnTo>
                <a:lnTo>
                  <a:pt x="1078" y="390"/>
                </a:lnTo>
                <a:lnTo>
                  <a:pt x="1082" y="374"/>
                </a:lnTo>
                <a:lnTo>
                  <a:pt x="1082" y="356"/>
                </a:lnTo>
                <a:lnTo>
                  <a:pt x="1082" y="292"/>
                </a:lnTo>
                <a:lnTo>
                  <a:pt x="1082" y="292"/>
                </a:lnTo>
                <a:lnTo>
                  <a:pt x="1082" y="274"/>
                </a:lnTo>
                <a:lnTo>
                  <a:pt x="1078" y="258"/>
                </a:lnTo>
                <a:lnTo>
                  <a:pt x="1074" y="242"/>
                </a:lnTo>
                <a:lnTo>
                  <a:pt x="1068" y="226"/>
                </a:lnTo>
                <a:lnTo>
                  <a:pt x="1062" y="212"/>
                </a:lnTo>
                <a:lnTo>
                  <a:pt x="1054" y="198"/>
                </a:lnTo>
                <a:lnTo>
                  <a:pt x="1044" y="184"/>
                </a:lnTo>
                <a:lnTo>
                  <a:pt x="1032" y="172"/>
                </a:lnTo>
                <a:lnTo>
                  <a:pt x="1020" y="162"/>
                </a:lnTo>
                <a:lnTo>
                  <a:pt x="1008" y="152"/>
                </a:lnTo>
                <a:lnTo>
                  <a:pt x="994" y="144"/>
                </a:lnTo>
                <a:lnTo>
                  <a:pt x="978" y="136"/>
                </a:lnTo>
                <a:lnTo>
                  <a:pt x="964" y="130"/>
                </a:lnTo>
                <a:lnTo>
                  <a:pt x="946" y="126"/>
                </a:lnTo>
                <a:lnTo>
                  <a:pt x="930" y="124"/>
                </a:lnTo>
                <a:lnTo>
                  <a:pt x="912" y="122"/>
                </a:lnTo>
                <a:lnTo>
                  <a:pt x="292" y="122"/>
                </a:lnTo>
                <a:close/>
              </a:path>
            </a:pathLst>
          </a:custGeom>
          <a:solidFill>
            <a:schemeClr val="accent4"/>
          </a:solidFill>
          <a:ln w="28575"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A9137EDA-0D97-6FEC-EDB9-528F68C0EC87}"/>
              </a:ext>
            </a:extLst>
          </p:cNvPr>
          <p:cNvSpPr>
            <a:spLocks noEditPoints="1"/>
          </p:cNvSpPr>
          <p:nvPr/>
        </p:nvSpPr>
        <p:spPr bwMode="auto">
          <a:xfrm>
            <a:off x="6224184" y="2989627"/>
            <a:ext cx="2326792" cy="1252295"/>
          </a:xfrm>
          <a:custGeom>
            <a:avLst/>
            <a:gdLst>
              <a:gd name="T0" fmla="*/ 292 w 1204"/>
              <a:gd name="T1" fmla="*/ 648 h 648"/>
              <a:gd name="T2" fmla="*/ 206 w 1204"/>
              <a:gd name="T3" fmla="*/ 634 h 648"/>
              <a:gd name="T4" fmla="*/ 130 w 1204"/>
              <a:gd name="T5" fmla="*/ 598 h 648"/>
              <a:gd name="T6" fmla="*/ 68 w 1204"/>
              <a:gd name="T7" fmla="*/ 542 h 648"/>
              <a:gd name="T8" fmla="*/ 24 w 1204"/>
              <a:gd name="T9" fmla="*/ 470 h 648"/>
              <a:gd name="T10" fmla="*/ 2 w 1204"/>
              <a:gd name="T11" fmla="*/ 386 h 648"/>
              <a:gd name="T12" fmla="*/ 0 w 1204"/>
              <a:gd name="T13" fmla="*/ 292 h 648"/>
              <a:gd name="T14" fmla="*/ 14 w 1204"/>
              <a:gd name="T15" fmla="*/ 206 h 648"/>
              <a:gd name="T16" fmla="*/ 50 w 1204"/>
              <a:gd name="T17" fmla="*/ 130 h 648"/>
              <a:gd name="T18" fmla="*/ 106 w 1204"/>
              <a:gd name="T19" fmla="*/ 68 h 648"/>
              <a:gd name="T20" fmla="*/ 178 w 1204"/>
              <a:gd name="T21" fmla="*/ 24 h 648"/>
              <a:gd name="T22" fmla="*/ 262 w 1204"/>
              <a:gd name="T23" fmla="*/ 2 h 648"/>
              <a:gd name="T24" fmla="*/ 912 w 1204"/>
              <a:gd name="T25" fmla="*/ 0 h 648"/>
              <a:gd name="T26" fmla="*/ 1000 w 1204"/>
              <a:gd name="T27" fmla="*/ 14 h 648"/>
              <a:gd name="T28" fmla="*/ 1076 w 1204"/>
              <a:gd name="T29" fmla="*/ 50 h 648"/>
              <a:gd name="T30" fmla="*/ 1138 w 1204"/>
              <a:gd name="T31" fmla="*/ 106 h 648"/>
              <a:gd name="T32" fmla="*/ 1182 w 1204"/>
              <a:gd name="T33" fmla="*/ 178 h 648"/>
              <a:gd name="T34" fmla="*/ 1202 w 1204"/>
              <a:gd name="T35" fmla="*/ 262 h 648"/>
              <a:gd name="T36" fmla="*/ 1204 w 1204"/>
              <a:gd name="T37" fmla="*/ 356 h 648"/>
              <a:gd name="T38" fmla="*/ 1192 w 1204"/>
              <a:gd name="T39" fmla="*/ 442 h 648"/>
              <a:gd name="T40" fmla="*/ 1154 w 1204"/>
              <a:gd name="T41" fmla="*/ 520 h 648"/>
              <a:gd name="T42" fmla="*/ 1098 w 1204"/>
              <a:gd name="T43" fmla="*/ 582 h 648"/>
              <a:gd name="T44" fmla="*/ 1026 w 1204"/>
              <a:gd name="T45" fmla="*/ 624 h 648"/>
              <a:gd name="T46" fmla="*/ 942 w 1204"/>
              <a:gd name="T47" fmla="*/ 646 h 648"/>
              <a:gd name="T48" fmla="*/ 292 w 1204"/>
              <a:gd name="T49" fmla="*/ 122 h 648"/>
              <a:gd name="T50" fmla="*/ 258 w 1204"/>
              <a:gd name="T51" fmla="*/ 126 h 648"/>
              <a:gd name="T52" fmla="*/ 212 w 1204"/>
              <a:gd name="T53" fmla="*/ 144 h 648"/>
              <a:gd name="T54" fmla="*/ 172 w 1204"/>
              <a:gd name="T55" fmla="*/ 172 h 648"/>
              <a:gd name="T56" fmla="*/ 142 w 1204"/>
              <a:gd name="T57" fmla="*/ 212 h 648"/>
              <a:gd name="T58" fmla="*/ 126 w 1204"/>
              <a:gd name="T59" fmla="*/ 258 h 648"/>
              <a:gd name="T60" fmla="*/ 122 w 1204"/>
              <a:gd name="T61" fmla="*/ 356 h 648"/>
              <a:gd name="T62" fmla="*/ 126 w 1204"/>
              <a:gd name="T63" fmla="*/ 390 h 648"/>
              <a:gd name="T64" fmla="*/ 142 w 1204"/>
              <a:gd name="T65" fmla="*/ 436 h 648"/>
              <a:gd name="T66" fmla="*/ 172 w 1204"/>
              <a:gd name="T67" fmla="*/ 476 h 648"/>
              <a:gd name="T68" fmla="*/ 212 w 1204"/>
              <a:gd name="T69" fmla="*/ 506 h 648"/>
              <a:gd name="T70" fmla="*/ 258 w 1204"/>
              <a:gd name="T71" fmla="*/ 522 h 648"/>
              <a:gd name="T72" fmla="*/ 912 w 1204"/>
              <a:gd name="T73" fmla="*/ 526 h 648"/>
              <a:gd name="T74" fmla="*/ 946 w 1204"/>
              <a:gd name="T75" fmla="*/ 522 h 648"/>
              <a:gd name="T76" fmla="*/ 994 w 1204"/>
              <a:gd name="T77" fmla="*/ 506 h 648"/>
              <a:gd name="T78" fmla="*/ 1032 w 1204"/>
              <a:gd name="T79" fmla="*/ 476 h 648"/>
              <a:gd name="T80" fmla="*/ 1062 w 1204"/>
              <a:gd name="T81" fmla="*/ 436 h 648"/>
              <a:gd name="T82" fmla="*/ 1078 w 1204"/>
              <a:gd name="T83" fmla="*/ 390 h 648"/>
              <a:gd name="T84" fmla="*/ 1082 w 1204"/>
              <a:gd name="T85" fmla="*/ 292 h 648"/>
              <a:gd name="T86" fmla="*/ 1078 w 1204"/>
              <a:gd name="T87" fmla="*/ 258 h 648"/>
              <a:gd name="T88" fmla="*/ 1062 w 1204"/>
              <a:gd name="T89" fmla="*/ 212 h 648"/>
              <a:gd name="T90" fmla="*/ 1032 w 1204"/>
              <a:gd name="T91" fmla="*/ 172 h 648"/>
              <a:gd name="T92" fmla="*/ 994 w 1204"/>
              <a:gd name="T93" fmla="*/ 144 h 648"/>
              <a:gd name="T94" fmla="*/ 946 w 1204"/>
              <a:gd name="T95" fmla="*/ 126 h 648"/>
              <a:gd name="T96" fmla="*/ 292 w 1204"/>
              <a:gd name="T97" fmla="*/ 122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4" h="648">
                <a:moveTo>
                  <a:pt x="912" y="648"/>
                </a:moveTo>
                <a:lnTo>
                  <a:pt x="292" y="648"/>
                </a:lnTo>
                <a:lnTo>
                  <a:pt x="292" y="648"/>
                </a:lnTo>
                <a:lnTo>
                  <a:pt x="262" y="646"/>
                </a:lnTo>
                <a:lnTo>
                  <a:pt x="234" y="642"/>
                </a:lnTo>
                <a:lnTo>
                  <a:pt x="206" y="634"/>
                </a:lnTo>
                <a:lnTo>
                  <a:pt x="178" y="624"/>
                </a:lnTo>
                <a:lnTo>
                  <a:pt x="154" y="612"/>
                </a:lnTo>
                <a:lnTo>
                  <a:pt x="130" y="598"/>
                </a:lnTo>
                <a:lnTo>
                  <a:pt x="106" y="582"/>
                </a:lnTo>
                <a:lnTo>
                  <a:pt x="86" y="562"/>
                </a:lnTo>
                <a:lnTo>
                  <a:pt x="68" y="542"/>
                </a:lnTo>
                <a:lnTo>
                  <a:pt x="50" y="520"/>
                </a:lnTo>
                <a:lnTo>
                  <a:pt x="36" y="494"/>
                </a:lnTo>
                <a:lnTo>
                  <a:pt x="24" y="470"/>
                </a:lnTo>
                <a:lnTo>
                  <a:pt x="14" y="442"/>
                </a:lnTo>
                <a:lnTo>
                  <a:pt x="6" y="414"/>
                </a:lnTo>
                <a:lnTo>
                  <a:pt x="2" y="386"/>
                </a:lnTo>
                <a:lnTo>
                  <a:pt x="0" y="356"/>
                </a:lnTo>
                <a:lnTo>
                  <a:pt x="0" y="292"/>
                </a:lnTo>
                <a:lnTo>
                  <a:pt x="0" y="292"/>
                </a:lnTo>
                <a:lnTo>
                  <a:pt x="2" y="262"/>
                </a:lnTo>
                <a:lnTo>
                  <a:pt x="6" y="234"/>
                </a:lnTo>
                <a:lnTo>
                  <a:pt x="14" y="206"/>
                </a:lnTo>
                <a:lnTo>
                  <a:pt x="24" y="178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6" y="68"/>
                </a:lnTo>
                <a:lnTo>
                  <a:pt x="130" y="50"/>
                </a:lnTo>
                <a:lnTo>
                  <a:pt x="154" y="36"/>
                </a:lnTo>
                <a:lnTo>
                  <a:pt x="178" y="24"/>
                </a:lnTo>
                <a:lnTo>
                  <a:pt x="206" y="14"/>
                </a:lnTo>
                <a:lnTo>
                  <a:pt x="234" y="6"/>
                </a:lnTo>
                <a:lnTo>
                  <a:pt x="262" y="2"/>
                </a:lnTo>
                <a:lnTo>
                  <a:pt x="292" y="0"/>
                </a:lnTo>
                <a:lnTo>
                  <a:pt x="912" y="0"/>
                </a:lnTo>
                <a:lnTo>
                  <a:pt x="912" y="0"/>
                </a:lnTo>
                <a:lnTo>
                  <a:pt x="942" y="2"/>
                </a:lnTo>
                <a:lnTo>
                  <a:pt x="972" y="6"/>
                </a:lnTo>
                <a:lnTo>
                  <a:pt x="1000" y="14"/>
                </a:lnTo>
                <a:lnTo>
                  <a:pt x="1026" y="24"/>
                </a:lnTo>
                <a:lnTo>
                  <a:pt x="1052" y="36"/>
                </a:lnTo>
                <a:lnTo>
                  <a:pt x="1076" y="50"/>
                </a:lnTo>
                <a:lnTo>
                  <a:pt x="1098" y="68"/>
                </a:lnTo>
                <a:lnTo>
                  <a:pt x="1118" y="86"/>
                </a:lnTo>
                <a:lnTo>
                  <a:pt x="1138" y="106"/>
                </a:lnTo>
                <a:lnTo>
                  <a:pt x="1154" y="130"/>
                </a:lnTo>
                <a:lnTo>
                  <a:pt x="1168" y="154"/>
                </a:lnTo>
                <a:lnTo>
                  <a:pt x="1182" y="178"/>
                </a:lnTo>
                <a:lnTo>
                  <a:pt x="1192" y="206"/>
                </a:lnTo>
                <a:lnTo>
                  <a:pt x="1198" y="234"/>
                </a:lnTo>
                <a:lnTo>
                  <a:pt x="1202" y="262"/>
                </a:lnTo>
                <a:lnTo>
                  <a:pt x="1204" y="292"/>
                </a:lnTo>
                <a:lnTo>
                  <a:pt x="1204" y="356"/>
                </a:lnTo>
                <a:lnTo>
                  <a:pt x="1204" y="356"/>
                </a:lnTo>
                <a:lnTo>
                  <a:pt x="1202" y="386"/>
                </a:lnTo>
                <a:lnTo>
                  <a:pt x="1198" y="414"/>
                </a:lnTo>
                <a:lnTo>
                  <a:pt x="1192" y="442"/>
                </a:lnTo>
                <a:lnTo>
                  <a:pt x="1182" y="470"/>
                </a:lnTo>
                <a:lnTo>
                  <a:pt x="1168" y="494"/>
                </a:lnTo>
                <a:lnTo>
                  <a:pt x="1154" y="520"/>
                </a:lnTo>
                <a:lnTo>
                  <a:pt x="1138" y="542"/>
                </a:lnTo>
                <a:lnTo>
                  <a:pt x="1118" y="562"/>
                </a:lnTo>
                <a:lnTo>
                  <a:pt x="1098" y="582"/>
                </a:lnTo>
                <a:lnTo>
                  <a:pt x="1076" y="598"/>
                </a:lnTo>
                <a:lnTo>
                  <a:pt x="1052" y="612"/>
                </a:lnTo>
                <a:lnTo>
                  <a:pt x="1026" y="624"/>
                </a:lnTo>
                <a:lnTo>
                  <a:pt x="1000" y="634"/>
                </a:lnTo>
                <a:lnTo>
                  <a:pt x="972" y="642"/>
                </a:lnTo>
                <a:lnTo>
                  <a:pt x="942" y="646"/>
                </a:lnTo>
                <a:lnTo>
                  <a:pt x="912" y="648"/>
                </a:lnTo>
                <a:lnTo>
                  <a:pt x="912" y="648"/>
                </a:lnTo>
                <a:close/>
                <a:moveTo>
                  <a:pt x="292" y="122"/>
                </a:moveTo>
                <a:lnTo>
                  <a:pt x="292" y="122"/>
                </a:lnTo>
                <a:lnTo>
                  <a:pt x="274" y="124"/>
                </a:lnTo>
                <a:lnTo>
                  <a:pt x="258" y="126"/>
                </a:lnTo>
                <a:lnTo>
                  <a:pt x="242" y="130"/>
                </a:lnTo>
                <a:lnTo>
                  <a:pt x="226" y="136"/>
                </a:lnTo>
                <a:lnTo>
                  <a:pt x="212" y="144"/>
                </a:lnTo>
                <a:lnTo>
                  <a:pt x="198" y="152"/>
                </a:lnTo>
                <a:lnTo>
                  <a:pt x="184" y="162"/>
                </a:lnTo>
                <a:lnTo>
                  <a:pt x="172" y="172"/>
                </a:lnTo>
                <a:lnTo>
                  <a:pt x="162" y="184"/>
                </a:lnTo>
                <a:lnTo>
                  <a:pt x="152" y="198"/>
                </a:lnTo>
                <a:lnTo>
                  <a:pt x="142" y="212"/>
                </a:lnTo>
                <a:lnTo>
                  <a:pt x="136" y="226"/>
                </a:lnTo>
                <a:lnTo>
                  <a:pt x="130" y="242"/>
                </a:lnTo>
                <a:lnTo>
                  <a:pt x="126" y="258"/>
                </a:lnTo>
                <a:lnTo>
                  <a:pt x="124" y="274"/>
                </a:lnTo>
                <a:lnTo>
                  <a:pt x="122" y="292"/>
                </a:lnTo>
                <a:lnTo>
                  <a:pt x="122" y="356"/>
                </a:lnTo>
                <a:lnTo>
                  <a:pt x="122" y="356"/>
                </a:lnTo>
                <a:lnTo>
                  <a:pt x="124" y="374"/>
                </a:lnTo>
                <a:lnTo>
                  <a:pt x="126" y="390"/>
                </a:lnTo>
                <a:lnTo>
                  <a:pt x="130" y="406"/>
                </a:lnTo>
                <a:lnTo>
                  <a:pt x="136" y="422"/>
                </a:lnTo>
                <a:lnTo>
                  <a:pt x="142" y="436"/>
                </a:lnTo>
                <a:lnTo>
                  <a:pt x="152" y="450"/>
                </a:lnTo>
                <a:lnTo>
                  <a:pt x="162" y="464"/>
                </a:lnTo>
                <a:lnTo>
                  <a:pt x="172" y="476"/>
                </a:lnTo>
                <a:lnTo>
                  <a:pt x="184" y="486"/>
                </a:lnTo>
                <a:lnTo>
                  <a:pt x="198" y="496"/>
                </a:lnTo>
                <a:lnTo>
                  <a:pt x="212" y="506"/>
                </a:lnTo>
                <a:lnTo>
                  <a:pt x="226" y="512"/>
                </a:lnTo>
                <a:lnTo>
                  <a:pt x="242" y="518"/>
                </a:lnTo>
                <a:lnTo>
                  <a:pt x="258" y="522"/>
                </a:lnTo>
                <a:lnTo>
                  <a:pt x="274" y="524"/>
                </a:lnTo>
                <a:lnTo>
                  <a:pt x="292" y="526"/>
                </a:lnTo>
                <a:lnTo>
                  <a:pt x="912" y="526"/>
                </a:lnTo>
                <a:lnTo>
                  <a:pt x="912" y="526"/>
                </a:lnTo>
                <a:lnTo>
                  <a:pt x="930" y="524"/>
                </a:lnTo>
                <a:lnTo>
                  <a:pt x="946" y="522"/>
                </a:lnTo>
                <a:lnTo>
                  <a:pt x="964" y="518"/>
                </a:lnTo>
                <a:lnTo>
                  <a:pt x="978" y="512"/>
                </a:lnTo>
                <a:lnTo>
                  <a:pt x="994" y="506"/>
                </a:lnTo>
                <a:lnTo>
                  <a:pt x="1008" y="496"/>
                </a:lnTo>
                <a:lnTo>
                  <a:pt x="1020" y="486"/>
                </a:lnTo>
                <a:lnTo>
                  <a:pt x="1032" y="476"/>
                </a:lnTo>
                <a:lnTo>
                  <a:pt x="1044" y="464"/>
                </a:lnTo>
                <a:lnTo>
                  <a:pt x="1054" y="450"/>
                </a:lnTo>
                <a:lnTo>
                  <a:pt x="1062" y="436"/>
                </a:lnTo>
                <a:lnTo>
                  <a:pt x="1068" y="422"/>
                </a:lnTo>
                <a:lnTo>
                  <a:pt x="1074" y="406"/>
                </a:lnTo>
                <a:lnTo>
                  <a:pt x="1078" y="390"/>
                </a:lnTo>
                <a:lnTo>
                  <a:pt x="1082" y="374"/>
                </a:lnTo>
                <a:lnTo>
                  <a:pt x="1082" y="356"/>
                </a:lnTo>
                <a:lnTo>
                  <a:pt x="1082" y="292"/>
                </a:lnTo>
                <a:lnTo>
                  <a:pt x="1082" y="292"/>
                </a:lnTo>
                <a:lnTo>
                  <a:pt x="1082" y="274"/>
                </a:lnTo>
                <a:lnTo>
                  <a:pt x="1078" y="258"/>
                </a:lnTo>
                <a:lnTo>
                  <a:pt x="1074" y="242"/>
                </a:lnTo>
                <a:lnTo>
                  <a:pt x="1068" y="226"/>
                </a:lnTo>
                <a:lnTo>
                  <a:pt x="1062" y="212"/>
                </a:lnTo>
                <a:lnTo>
                  <a:pt x="1054" y="198"/>
                </a:lnTo>
                <a:lnTo>
                  <a:pt x="1044" y="184"/>
                </a:lnTo>
                <a:lnTo>
                  <a:pt x="1032" y="172"/>
                </a:lnTo>
                <a:lnTo>
                  <a:pt x="1020" y="162"/>
                </a:lnTo>
                <a:lnTo>
                  <a:pt x="1008" y="152"/>
                </a:lnTo>
                <a:lnTo>
                  <a:pt x="994" y="144"/>
                </a:lnTo>
                <a:lnTo>
                  <a:pt x="978" y="136"/>
                </a:lnTo>
                <a:lnTo>
                  <a:pt x="964" y="130"/>
                </a:lnTo>
                <a:lnTo>
                  <a:pt x="946" y="126"/>
                </a:lnTo>
                <a:lnTo>
                  <a:pt x="930" y="124"/>
                </a:lnTo>
                <a:lnTo>
                  <a:pt x="912" y="122"/>
                </a:lnTo>
                <a:lnTo>
                  <a:pt x="292" y="122"/>
                </a:lnTo>
                <a:close/>
              </a:path>
            </a:pathLst>
          </a:custGeom>
          <a:solidFill>
            <a:schemeClr val="accent3"/>
          </a:solidFill>
          <a:ln w="28575"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76EC4F6B-410A-BA18-D485-6A4AC9AE4B2C}"/>
              </a:ext>
            </a:extLst>
          </p:cNvPr>
          <p:cNvSpPr>
            <a:spLocks noEditPoints="1"/>
          </p:cNvSpPr>
          <p:nvPr/>
        </p:nvSpPr>
        <p:spPr bwMode="auto">
          <a:xfrm>
            <a:off x="8784429" y="2989627"/>
            <a:ext cx="2326792" cy="1252295"/>
          </a:xfrm>
          <a:custGeom>
            <a:avLst/>
            <a:gdLst>
              <a:gd name="T0" fmla="*/ 292 w 1204"/>
              <a:gd name="T1" fmla="*/ 648 h 648"/>
              <a:gd name="T2" fmla="*/ 206 w 1204"/>
              <a:gd name="T3" fmla="*/ 634 h 648"/>
              <a:gd name="T4" fmla="*/ 130 w 1204"/>
              <a:gd name="T5" fmla="*/ 598 h 648"/>
              <a:gd name="T6" fmla="*/ 68 w 1204"/>
              <a:gd name="T7" fmla="*/ 542 h 648"/>
              <a:gd name="T8" fmla="*/ 24 w 1204"/>
              <a:gd name="T9" fmla="*/ 470 h 648"/>
              <a:gd name="T10" fmla="*/ 2 w 1204"/>
              <a:gd name="T11" fmla="*/ 386 h 648"/>
              <a:gd name="T12" fmla="*/ 0 w 1204"/>
              <a:gd name="T13" fmla="*/ 292 h 648"/>
              <a:gd name="T14" fmla="*/ 14 w 1204"/>
              <a:gd name="T15" fmla="*/ 206 h 648"/>
              <a:gd name="T16" fmla="*/ 50 w 1204"/>
              <a:gd name="T17" fmla="*/ 130 h 648"/>
              <a:gd name="T18" fmla="*/ 106 w 1204"/>
              <a:gd name="T19" fmla="*/ 68 h 648"/>
              <a:gd name="T20" fmla="*/ 178 w 1204"/>
              <a:gd name="T21" fmla="*/ 24 h 648"/>
              <a:gd name="T22" fmla="*/ 262 w 1204"/>
              <a:gd name="T23" fmla="*/ 2 h 648"/>
              <a:gd name="T24" fmla="*/ 912 w 1204"/>
              <a:gd name="T25" fmla="*/ 0 h 648"/>
              <a:gd name="T26" fmla="*/ 1000 w 1204"/>
              <a:gd name="T27" fmla="*/ 14 h 648"/>
              <a:gd name="T28" fmla="*/ 1076 w 1204"/>
              <a:gd name="T29" fmla="*/ 50 h 648"/>
              <a:gd name="T30" fmla="*/ 1138 w 1204"/>
              <a:gd name="T31" fmla="*/ 106 h 648"/>
              <a:gd name="T32" fmla="*/ 1182 w 1204"/>
              <a:gd name="T33" fmla="*/ 178 h 648"/>
              <a:gd name="T34" fmla="*/ 1202 w 1204"/>
              <a:gd name="T35" fmla="*/ 262 h 648"/>
              <a:gd name="T36" fmla="*/ 1204 w 1204"/>
              <a:gd name="T37" fmla="*/ 356 h 648"/>
              <a:gd name="T38" fmla="*/ 1192 w 1204"/>
              <a:gd name="T39" fmla="*/ 442 h 648"/>
              <a:gd name="T40" fmla="*/ 1154 w 1204"/>
              <a:gd name="T41" fmla="*/ 520 h 648"/>
              <a:gd name="T42" fmla="*/ 1098 w 1204"/>
              <a:gd name="T43" fmla="*/ 582 h 648"/>
              <a:gd name="T44" fmla="*/ 1026 w 1204"/>
              <a:gd name="T45" fmla="*/ 624 h 648"/>
              <a:gd name="T46" fmla="*/ 942 w 1204"/>
              <a:gd name="T47" fmla="*/ 646 h 648"/>
              <a:gd name="T48" fmla="*/ 292 w 1204"/>
              <a:gd name="T49" fmla="*/ 122 h 648"/>
              <a:gd name="T50" fmla="*/ 258 w 1204"/>
              <a:gd name="T51" fmla="*/ 126 h 648"/>
              <a:gd name="T52" fmla="*/ 212 w 1204"/>
              <a:gd name="T53" fmla="*/ 144 h 648"/>
              <a:gd name="T54" fmla="*/ 172 w 1204"/>
              <a:gd name="T55" fmla="*/ 172 h 648"/>
              <a:gd name="T56" fmla="*/ 142 w 1204"/>
              <a:gd name="T57" fmla="*/ 212 h 648"/>
              <a:gd name="T58" fmla="*/ 126 w 1204"/>
              <a:gd name="T59" fmla="*/ 258 h 648"/>
              <a:gd name="T60" fmla="*/ 122 w 1204"/>
              <a:gd name="T61" fmla="*/ 356 h 648"/>
              <a:gd name="T62" fmla="*/ 126 w 1204"/>
              <a:gd name="T63" fmla="*/ 390 h 648"/>
              <a:gd name="T64" fmla="*/ 142 w 1204"/>
              <a:gd name="T65" fmla="*/ 436 h 648"/>
              <a:gd name="T66" fmla="*/ 172 w 1204"/>
              <a:gd name="T67" fmla="*/ 476 h 648"/>
              <a:gd name="T68" fmla="*/ 212 w 1204"/>
              <a:gd name="T69" fmla="*/ 506 h 648"/>
              <a:gd name="T70" fmla="*/ 258 w 1204"/>
              <a:gd name="T71" fmla="*/ 522 h 648"/>
              <a:gd name="T72" fmla="*/ 912 w 1204"/>
              <a:gd name="T73" fmla="*/ 526 h 648"/>
              <a:gd name="T74" fmla="*/ 946 w 1204"/>
              <a:gd name="T75" fmla="*/ 522 h 648"/>
              <a:gd name="T76" fmla="*/ 994 w 1204"/>
              <a:gd name="T77" fmla="*/ 506 h 648"/>
              <a:gd name="T78" fmla="*/ 1032 w 1204"/>
              <a:gd name="T79" fmla="*/ 476 h 648"/>
              <a:gd name="T80" fmla="*/ 1062 w 1204"/>
              <a:gd name="T81" fmla="*/ 436 h 648"/>
              <a:gd name="T82" fmla="*/ 1078 w 1204"/>
              <a:gd name="T83" fmla="*/ 390 h 648"/>
              <a:gd name="T84" fmla="*/ 1082 w 1204"/>
              <a:gd name="T85" fmla="*/ 292 h 648"/>
              <a:gd name="T86" fmla="*/ 1078 w 1204"/>
              <a:gd name="T87" fmla="*/ 258 h 648"/>
              <a:gd name="T88" fmla="*/ 1062 w 1204"/>
              <a:gd name="T89" fmla="*/ 212 h 648"/>
              <a:gd name="T90" fmla="*/ 1032 w 1204"/>
              <a:gd name="T91" fmla="*/ 172 h 648"/>
              <a:gd name="T92" fmla="*/ 994 w 1204"/>
              <a:gd name="T93" fmla="*/ 144 h 648"/>
              <a:gd name="T94" fmla="*/ 946 w 1204"/>
              <a:gd name="T95" fmla="*/ 126 h 648"/>
              <a:gd name="T96" fmla="*/ 292 w 1204"/>
              <a:gd name="T97" fmla="*/ 122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4" h="648">
                <a:moveTo>
                  <a:pt x="912" y="648"/>
                </a:moveTo>
                <a:lnTo>
                  <a:pt x="292" y="648"/>
                </a:lnTo>
                <a:lnTo>
                  <a:pt x="292" y="648"/>
                </a:lnTo>
                <a:lnTo>
                  <a:pt x="262" y="646"/>
                </a:lnTo>
                <a:lnTo>
                  <a:pt x="234" y="642"/>
                </a:lnTo>
                <a:lnTo>
                  <a:pt x="206" y="634"/>
                </a:lnTo>
                <a:lnTo>
                  <a:pt x="178" y="624"/>
                </a:lnTo>
                <a:lnTo>
                  <a:pt x="154" y="612"/>
                </a:lnTo>
                <a:lnTo>
                  <a:pt x="130" y="598"/>
                </a:lnTo>
                <a:lnTo>
                  <a:pt x="106" y="582"/>
                </a:lnTo>
                <a:lnTo>
                  <a:pt x="86" y="562"/>
                </a:lnTo>
                <a:lnTo>
                  <a:pt x="68" y="542"/>
                </a:lnTo>
                <a:lnTo>
                  <a:pt x="50" y="520"/>
                </a:lnTo>
                <a:lnTo>
                  <a:pt x="36" y="494"/>
                </a:lnTo>
                <a:lnTo>
                  <a:pt x="24" y="470"/>
                </a:lnTo>
                <a:lnTo>
                  <a:pt x="14" y="442"/>
                </a:lnTo>
                <a:lnTo>
                  <a:pt x="6" y="414"/>
                </a:lnTo>
                <a:lnTo>
                  <a:pt x="2" y="386"/>
                </a:lnTo>
                <a:lnTo>
                  <a:pt x="0" y="356"/>
                </a:lnTo>
                <a:lnTo>
                  <a:pt x="0" y="292"/>
                </a:lnTo>
                <a:lnTo>
                  <a:pt x="0" y="292"/>
                </a:lnTo>
                <a:lnTo>
                  <a:pt x="2" y="262"/>
                </a:lnTo>
                <a:lnTo>
                  <a:pt x="6" y="234"/>
                </a:lnTo>
                <a:lnTo>
                  <a:pt x="14" y="206"/>
                </a:lnTo>
                <a:lnTo>
                  <a:pt x="24" y="178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6" y="68"/>
                </a:lnTo>
                <a:lnTo>
                  <a:pt x="130" y="50"/>
                </a:lnTo>
                <a:lnTo>
                  <a:pt x="154" y="36"/>
                </a:lnTo>
                <a:lnTo>
                  <a:pt x="178" y="24"/>
                </a:lnTo>
                <a:lnTo>
                  <a:pt x="206" y="14"/>
                </a:lnTo>
                <a:lnTo>
                  <a:pt x="234" y="6"/>
                </a:lnTo>
                <a:lnTo>
                  <a:pt x="262" y="2"/>
                </a:lnTo>
                <a:lnTo>
                  <a:pt x="292" y="0"/>
                </a:lnTo>
                <a:lnTo>
                  <a:pt x="912" y="0"/>
                </a:lnTo>
                <a:lnTo>
                  <a:pt x="912" y="0"/>
                </a:lnTo>
                <a:lnTo>
                  <a:pt x="942" y="2"/>
                </a:lnTo>
                <a:lnTo>
                  <a:pt x="972" y="6"/>
                </a:lnTo>
                <a:lnTo>
                  <a:pt x="1000" y="14"/>
                </a:lnTo>
                <a:lnTo>
                  <a:pt x="1026" y="24"/>
                </a:lnTo>
                <a:lnTo>
                  <a:pt x="1052" y="36"/>
                </a:lnTo>
                <a:lnTo>
                  <a:pt x="1076" y="50"/>
                </a:lnTo>
                <a:lnTo>
                  <a:pt x="1098" y="68"/>
                </a:lnTo>
                <a:lnTo>
                  <a:pt x="1118" y="86"/>
                </a:lnTo>
                <a:lnTo>
                  <a:pt x="1138" y="106"/>
                </a:lnTo>
                <a:lnTo>
                  <a:pt x="1154" y="130"/>
                </a:lnTo>
                <a:lnTo>
                  <a:pt x="1168" y="154"/>
                </a:lnTo>
                <a:lnTo>
                  <a:pt x="1182" y="178"/>
                </a:lnTo>
                <a:lnTo>
                  <a:pt x="1192" y="206"/>
                </a:lnTo>
                <a:lnTo>
                  <a:pt x="1198" y="234"/>
                </a:lnTo>
                <a:lnTo>
                  <a:pt x="1202" y="262"/>
                </a:lnTo>
                <a:lnTo>
                  <a:pt x="1204" y="292"/>
                </a:lnTo>
                <a:lnTo>
                  <a:pt x="1204" y="356"/>
                </a:lnTo>
                <a:lnTo>
                  <a:pt x="1204" y="356"/>
                </a:lnTo>
                <a:lnTo>
                  <a:pt x="1202" y="386"/>
                </a:lnTo>
                <a:lnTo>
                  <a:pt x="1198" y="414"/>
                </a:lnTo>
                <a:lnTo>
                  <a:pt x="1192" y="442"/>
                </a:lnTo>
                <a:lnTo>
                  <a:pt x="1182" y="470"/>
                </a:lnTo>
                <a:lnTo>
                  <a:pt x="1168" y="494"/>
                </a:lnTo>
                <a:lnTo>
                  <a:pt x="1154" y="520"/>
                </a:lnTo>
                <a:lnTo>
                  <a:pt x="1138" y="542"/>
                </a:lnTo>
                <a:lnTo>
                  <a:pt x="1118" y="562"/>
                </a:lnTo>
                <a:lnTo>
                  <a:pt x="1098" y="582"/>
                </a:lnTo>
                <a:lnTo>
                  <a:pt x="1076" y="598"/>
                </a:lnTo>
                <a:lnTo>
                  <a:pt x="1052" y="612"/>
                </a:lnTo>
                <a:lnTo>
                  <a:pt x="1026" y="624"/>
                </a:lnTo>
                <a:lnTo>
                  <a:pt x="1000" y="634"/>
                </a:lnTo>
                <a:lnTo>
                  <a:pt x="972" y="642"/>
                </a:lnTo>
                <a:lnTo>
                  <a:pt x="942" y="646"/>
                </a:lnTo>
                <a:lnTo>
                  <a:pt x="912" y="648"/>
                </a:lnTo>
                <a:lnTo>
                  <a:pt x="912" y="648"/>
                </a:lnTo>
                <a:close/>
                <a:moveTo>
                  <a:pt x="292" y="122"/>
                </a:moveTo>
                <a:lnTo>
                  <a:pt x="292" y="122"/>
                </a:lnTo>
                <a:lnTo>
                  <a:pt x="274" y="124"/>
                </a:lnTo>
                <a:lnTo>
                  <a:pt x="258" y="126"/>
                </a:lnTo>
                <a:lnTo>
                  <a:pt x="242" y="130"/>
                </a:lnTo>
                <a:lnTo>
                  <a:pt x="226" y="136"/>
                </a:lnTo>
                <a:lnTo>
                  <a:pt x="212" y="144"/>
                </a:lnTo>
                <a:lnTo>
                  <a:pt x="198" y="152"/>
                </a:lnTo>
                <a:lnTo>
                  <a:pt x="184" y="162"/>
                </a:lnTo>
                <a:lnTo>
                  <a:pt x="172" y="172"/>
                </a:lnTo>
                <a:lnTo>
                  <a:pt x="162" y="184"/>
                </a:lnTo>
                <a:lnTo>
                  <a:pt x="152" y="198"/>
                </a:lnTo>
                <a:lnTo>
                  <a:pt x="142" y="212"/>
                </a:lnTo>
                <a:lnTo>
                  <a:pt x="136" y="226"/>
                </a:lnTo>
                <a:lnTo>
                  <a:pt x="130" y="242"/>
                </a:lnTo>
                <a:lnTo>
                  <a:pt x="126" y="258"/>
                </a:lnTo>
                <a:lnTo>
                  <a:pt x="124" y="274"/>
                </a:lnTo>
                <a:lnTo>
                  <a:pt x="122" y="292"/>
                </a:lnTo>
                <a:lnTo>
                  <a:pt x="122" y="356"/>
                </a:lnTo>
                <a:lnTo>
                  <a:pt x="122" y="356"/>
                </a:lnTo>
                <a:lnTo>
                  <a:pt x="124" y="374"/>
                </a:lnTo>
                <a:lnTo>
                  <a:pt x="126" y="390"/>
                </a:lnTo>
                <a:lnTo>
                  <a:pt x="130" y="406"/>
                </a:lnTo>
                <a:lnTo>
                  <a:pt x="136" y="422"/>
                </a:lnTo>
                <a:lnTo>
                  <a:pt x="142" y="436"/>
                </a:lnTo>
                <a:lnTo>
                  <a:pt x="152" y="450"/>
                </a:lnTo>
                <a:lnTo>
                  <a:pt x="162" y="464"/>
                </a:lnTo>
                <a:lnTo>
                  <a:pt x="172" y="476"/>
                </a:lnTo>
                <a:lnTo>
                  <a:pt x="184" y="486"/>
                </a:lnTo>
                <a:lnTo>
                  <a:pt x="198" y="496"/>
                </a:lnTo>
                <a:lnTo>
                  <a:pt x="212" y="506"/>
                </a:lnTo>
                <a:lnTo>
                  <a:pt x="226" y="512"/>
                </a:lnTo>
                <a:lnTo>
                  <a:pt x="242" y="518"/>
                </a:lnTo>
                <a:lnTo>
                  <a:pt x="258" y="522"/>
                </a:lnTo>
                <a:lnTo>
                  <a:pt x="274" y="524"/>
                </a:lnTo>
                <a:lnTo>
                  <a:pt x="292" y="526"/>
                </a:lnTo>
                <a:lnTo>
                  <a:pt x="912" y="526"/>
                </a:lnTo>
                <a:lnTo>
                  <a:pt x="912" y="526"/>
                </a:lnTo>
                <a:lnTo>
                  <a:pt x="930" y="524"/>
                </a:lnTo>
                <a:lnTo>
                  <a:pt x="946" y="522"/>
                </a:lnTo>
                <a:lnTo>
                  <a:pt x="964" y="518"/>
                </a:lnTo>
                <a:lnTo>
                  <a:pt x="978" y="512"/>
                </a:lnTo>
                <a:lnTo>
                  <a:pt x="994" y="506"/>
                </a:lnTo>
                <a:lnTo>
                  <a:pt x="1008" y="496"/>
                </a:lnTo>
                <a:lnTo>
                  <a:pt x="1020" y="486"/>
                </a:lnTo>
                <a:lnTo>
                  <a:pt x="1032" y="476"/>
                </a:lnTo>
                <a:lnTo>
                  <a:pt x="1044" y="464"/>
                </a:lnTo>
                <a:lnTo>
                  <a:pt x="1054" y="450"/>
                </a:lnTo>
                <a:lnTo>
                  <a:pt x="1062" y="436"/>
                </a:lnTo>
                <a:lnTo>
                  <a:pt x="1068" y="422"/>
                </a:lnTo>
                <a:lnTo>
                  <a:pt x="1074" y="406"/>
                </a:lnTo>
                <a:lnTo>
                  <a:pt x="1078" y="390"/>
                </a:lnTo>
                <a:lnTo>
                  <a:pt x="1082" y="374"/>
                </a:lnTo>
                <a:lnTo>
                  <a:pt x="1082" y="356"/>
                </a:lnTo>
                <a:lnTo>
                  <a:pt x="1082" y="292"/>
                </a:lnTo>
                <a:lnTo>
                  <a:pt x="1082" y="292"/>
                </a:lnTo>
                <a:lnTo>
                  <a:pt x="1082" y="274"/>
                </a:lnTo>
                <a:lnTo>
                  <a:pt x="1078" y="258"/>
                </a:lnTo>
                <a:lnTo>
                  <a:pt x="1074" y="242"/>
                </a:lnTo>
                <a:lnTo>
                  <a:pt x="1068" y="226"/>
                </a:lnTo>
                <a:lnTo>
                  <a:pt x="1062" y="212"/>
                </a:lnTo>
                <a:lnTo>
                  <a:pt x="1054" y="198"/>
                </a:lnTo>
                <a:lnTo>
                  <a:pt x="1044" y="184"/>
                </a:lnTo>
                <a:lnTo>
                  <a:pt x="1032" y="172"/>
                </a:lnTo>
                <a:lnTo>
                  <a:pt x="1020" y="162"/>
                </a:lnTo>
                <a:lnTo>
                  <a:pt x="1008" y="152"/>
                </a:lnTo>
                <a:lnTo>
                  <a:pt x="994" y="144"/>
                </a:lnTo>
                <a:lnTo>
                  <a:pt x="978" y="136"/>
                </a:lnTo>
                <a:lnTo>
                  <a:pt x="964" y="130"/>
                </a:lnTo>
                <a:lnTo>
                  <a:pt x="946" y="126"/>
                </a:lnTo>
                <a:lnTo>
                  <a:pt x="930" y="124"/>
                </a:lnTo>
                <a:lnTo>
                  <a:pt x="912" y="122"/>
                </a:lnTo>
                <a:lnTo>
                  <a:pt x="292" y="122"/>
                </a:lnTo>
                <a:close/>
              </a:path>
            </a:pathLst>
          </a:custGeom>
          <a:solidFill>
            <a:schemeClr val="accent2"/>
          </a:solidFill>
          <a:ln w="28575"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05CA7929-6FAB-CA40-C183-1C9A945CE7B9}"/>
              </a:ext>
            </a:extLst>
          </p:cNvPr>
          <p:cNvSpPr/>
          <p:nvPr/>
        </p:nvSpPr>
        <p:spPr>
          <a:xfrm>
            <a:off x="2473755" y="3453322"/>
            <a:ext cx="2089391" cy="26857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圆角矩形 21">
            <a:extLst>
              <a:ext uri="{FF2B5EF4-FFF2-40B4-BE49-F238E27FC236}">
                <a16:creationId xmlns:a16="http://schemas.microsoft.com/office/drawing/2014/main" id="{53EA4B73-F428-6903-4164-57AB8A987A1F}"/>
              </a:ext>
            </a:extLst>
          </p:cNvPr>
          <p:cNvSpPr/>
          <p:nvPr/>
        </p:nvSpPr>
        <p:spPr>
          <a:xfrm>
            <a:off x="7627622" y="3453322"/>
            <a:ext cx="2089391" cy="26857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圆角矩形 22">
            <a:extLst>
              <a:ext uri="{FF2B5EF4-FFF2-40B4-BE49-F238E27FC236}">
                <a16:creationId xmlns:a16="http://schemas.microsoft.com/office/drawing/2014/main" id="{F0E2C3A4-DC71-1CF1-F9E0-E91BD4155D37}"/>
              </a:ext>
            </a:extLst>
          </p:cNvPr>
          <p:cNvSpPr/>
          <p:nvPr/>
        </p:nvSpPr>
        <p:spPr>
          <a:xfrm>
            <a:off x="5050688" y="3453322"/>
            <a:ext cx="2089391" cy="26857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下箭头 23">
            <a:extLst>
              <a:ext uri="{FF2B5EF4-FFF2-40B4-BE49-F238E27FC236}">
                <a16:creationId xmlns:a16="http://schemas.microsoft.com/office/drawing/2014/main" id="{BE7A5785-2570-61B8-3AAF-819593E974D2}"/>
              </a:ext>
            </a:extLst>
          </p:cNvPr>
          <p:cNvSpPr/>
          <p:nvPr/>
        </p:nvSpPr>
        <p:spPr>
          <a:xfrm>
            <a:off x="3398450" y="3735964"/>
            <a:ext cx="240000" cy="819381"/>
          </a:xfrm>
          <a:prstGeom prst="downArrow">
            <a:avLst/>
          </a:prstGeom>
          <a:gradFill flip="none" rotWithShape="1">
            <a:gsLst>
              <a:gs pos="6000">
                <a:schemeClr val="bg1">
                  <a:lumMod val="75000"/>
                  <a:alpha val="0"/>
                </a:schemeClr>
              </a:gs>
              <a:gs pos="76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下箭头 24">
            <a:extLst>
              <a:ext uri="{FF2B5EF4-FFF2-40B4-BE49-F238E27FC236}">
                <a16:creationId xmlns:a16="http://schemas.microsoft.com/office/drawing/2014/main" id="{B8C9A64D-E8E7-10BA-5F35-2A6A0C86E26F}"/>
              </a:ext>
            </a:extLst>
          </p:cNvPr>
          <p:cNvSpPr/>
          <p:nvPr/>
        </p:nvSpPr>
        <p:spPr>
          <a:xfrm>
            <a:off x="5975381" y="3735964"/>
            <a:ext cx="240000" cy="819381"/>
          </a:xfrm>
          <a:prstGeom prst="downArrow">
            <a:avLst/>
          </a:prstGeom>
          <a:gradFill flip="none" rotWithShape="1">
            <a:gsLst>
              <a:gs pos="6000">
                <a:schemeClr val="bg1">
                  <a:lumMod val="75000"/>
                  <a:alpha val="0"/>
                </a:schemeClr>
              </a:gs>
              <a:gs pos="76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下箭头 25">
            <a:extLst>
              <a:ext uri="{FF2B5EF4-FFF2-40B4-BE49-F238E27FC236}">
                <a16:creationId xmlns:a16="http://schemas.microsoft.com/office/drawing/2014/main" id="{8A8AA002-1E25-9340-D769-6803B3145C88}"/>
              </a:ext>
            </a:extLst>
          </p:cNvPr>
          <p:cNvSpPr/>
          <p:nvPr/>
        </p:nvSpPr>
        <p:spPr>
          <a:xfrm>
            <a:off x="8552317" y="3735964"/>
            <a:ext cx="240000" cy="819381"/>
          </a:xfrm>
          <a:prstGeom prst="downArrow">
            <a:avLst/>
          </a:prstGeom>
          <a:gradFill flip="none" rotWithShape="1">
            <a:gsLst>
              <a:gs pos="6000">
                <a:schemeClr val="bg1">
                  <a:lumMod val="75000"/>
                  <a:alpha val="0"/>
                </a:schemeClr>
              </a:gs>
              <a:gs pos="76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3679394-C1E1-97DC-4E7D-7FCFB53B3FED}"/>
              </a:ext>
            </a:extLst>
          </p:cNvPr>
          <p:cNvGrpSpPr/>
          <p:nvPr/>
        </p:nvGrpSpPr>
        <p:grpSpPr>
          <a:xfrm>
            <a:off x="3288936" y="4808113"/>
            <a:ext cx="2155232" cy="919670"/>
            <a:chOff x="1751971" y="2796668"/>
            <a:chExt cx="2155232" cy="91967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47492D7-8494-1189-ECFB-103D8B7C5A6E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01CCC9D-B275-25B5-2D8F-F40DAC18D9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2155232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EA091E6-9EC1-D031-B7A8-330BCEA44AC5}"/>
              </a:ext>
            </a:extLst>
          </p:cNvPr>
          <p:cNvGrpSpPr/>
          <p:nvPr/>
        </p:nvGrpSpPr>
        <p:grpSpPr>
          <a:xfrm>
            <a:off x="5972178" y="4808113"/>
            <a:ext cx="2155232" cy="919670"/>
            <a:chOff x="1751971" y="2796668"/>
            <a:chExt cx="2155232" cy="919670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FFD4F5C-0AF1-53F1-0287-667BAD0D3B05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A79D010D-217E-463D-DD93-13CE497185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2155232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14C4950-CB16-A228-AE93-EA6B9C6E9C8D}"/>
              </a:ext>
            </a:extLst>
          </p:cNvPr>
          <p:cNvGrpSpPr/>
          <p:nvPr/>
        </p:nvGrpSpPr>
        <p:grpSpPr>
          <a:xfrm>
            <a:off x="8550976" y="4808113"/>
            <a:ext cx="2155232" cy="919670"/>
            <a:chOff x="1751971" y="2796668"/>
            <a:chExt cx="2155232" cy="91967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412EA1BF-E0AE-E2CC-F106-914D5C5F872A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F38066EB-92F5-4B2F-0865-7AF8087BE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2155232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1" name="TextBox 32">
            <a:extLst>
              <a:ext uri="{FF2B5EF4-FFF2-40B4-BE49-F238E27FC236}">
                <a16:creationId xmlns:a16="http://schemas.microsoft.com/office/drawing/2014/main" id="{01C03A3A-86A6-18A9-85E3-58586536D60E}"/>
              </a:ext>
            </a:extLst>
          </p:cNvPr>
          <p:cNvSpPr txBox="1"/>
          <p:nvPr/>
        </p:nvSpPr>
        <p:spPr>
          <a:xfrm>
            <a:off x="1823874" y="1609517"/>
            <a:ext cx="854301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661243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E199B380-5945-6903-9313-7D2B8D3ACBC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8" b="44980"/>
          <a:stretch/>
        </p:blipFill>
        <p:spPr>
          <a:xfrm>
            <a:off x="-1" y="-1"/>
            <a:ext cx="12192002" cy="6858001"/>
          </a:xfrm>
          <a:prstGeom prst="rect">
            <a:avLst/>
          </a:prstGeom>
        </p:spPr>
      </p:pic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B7B15B33-BDF1-D227-DCA1-53FEB3504ECF}"/>
              </a:ext>
            </a:extLst>
          </p:cNvPr>
          <p:cNvSpPr/>
          <p:nvPr/>
        </p:nvSpPr>
        <p:spPr>
          <a:xfrm>
            <a:off x="3338285" y="3353597"/>
            <a:ext cx="5515430" cy="486063"/>
          </a:xfrm>
          <a:prstGeom prst="roundRect">
            <a:avLst>
              <a:gd name="adj" fmla="val 50000"/>
            </a:avLst>
          </a:prstGeom>
          <a:solidFill>
            <a:srgbClr val="145389"/>
          </a:solidFill>
          <a:ln>
            <a:noFill/>
          </a:ln>
          <a:effectLst>
            <a:outerShdw blurRad="355600" dist="38100" dir="2700000" algn="tl" rotWithShape="0">
              <a:srgbClr val="14538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矩形 21"/>
          <p:cNvSpPr/>
          <p:nvPr>
            <p:custDataLst>
              <p:tags r:id="rId1"/>
            </p:custDataLst>
          </p:nvPr>
        </p:nvSpPr>
        <p:spPr>
          <a:xfrm>
            <a:off x="3967123" y="3432082"/>
            <a:ext cx="42675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工作计划  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  </a:t>
            </a: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指标汇报  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  </a:t>
            </a: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总结汇报  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  </a:t>
            </a: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季度总结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9A25736-C540-F9C0-8E8A-269CB6DE096F}"/>
              </a:ext>
            </a:extLst>
          </p:cNvPr>
          <p:cNvGrpSpPr/>
          <p:nvPr/>
        </p:nvGrpSpPr>
        <p:grpSpPr>
          <a:xfrm>
            <a:off x="2961552" y="782122"/>
            <a:ext cx="6268895" cy="2646878"/>
            <a:chOff x="2730785" y="1063816"/>
            <a:chExt cx="6268895" cy="2646878"/>
          </a:xfrm>
        </p:grpSpPr>
        <p:sp>
          <p:nvSpPr>
            <p:cNvPr id="26" name="PA_文本框 19">
              <a:extLst>
                <a:ext uri="{FF2B5EF4-FFF2-40B4-BE49-F238E27FC236}">
                  <a16:creationId xmlns:a16="http://schemas.microsoft.com/office/drawing/2014/main" id="{F0BA2817-09F5-4EAB-9C14-D71ECAE7CD0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730785" y="1327075"/>
              <a:ext cx="195598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30" name="PA_文本框 19">
              <a:extLst>
                <a:ext uri="{FF2B5EF4-FFF2-40B4-BE49-F238E27FC236}">
                  <a16:creationId xmlns:a16="http://schemas.microsoft.com/office/drawing/2014/main" id="{40F0E12F-E60C-B8AB-4790-710F34359EE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967123" y="1063816"/>
              <a:ext cx="231505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6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31" name="PA_文本框 19">
              <a:extLst>
                <a:ext uri="{FF2B5EF4-FFF2-40B4-BE49-F238E27FC236}">
                  <a16:creationId xmlns:a16="http://schemas.microsoft.com/office/drawing/2014/main" id="{5B2D2045-070C-CD89-3351-D1A510FA8D8C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636265" y="1063816"/>
              <a:ext cx="231505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6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观</a:t>
              </a:r>
            </a:p>
          </p:txBody>
        </p:sp>
        <p:sp>
          <p:nvSpPr>
            <p:cNvPr id="32" name="PA_文本框 19">
              <a:extLst>
                <a:ext uri="{FF2B5EF4-FFF2-40B4-BE49-F238E27FC236}">
                  <a16:creationId xmlns:a16="http://schemas.microsoft.com/office/drawing/2014/main" id="{58180985-AEF3-1018-47DE-9080F4BA2F1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043696" y="1279259"/>
              <a:ext cx="195598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看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1BE22F42-3235-2E2E-D1A2-20274FAF525B}"/>
              </a:ext>
            </a:extLst>
          </p:cNvPr>
          <p:cNvSpPr txBox="1"/>
          <p:nvPr/>
        </p:nvSpPr>
        <p:spPr>
          <a:xfrm>
            <a:off x="3048000" y="4066926"/>
            <a:ext cx="6096000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2" name="PA_矩形 21">
            <a:extLst>
              <a:ext uri="{FF2B5EF4-FFF2-40B4-BE49-F238E27FC236}">
                <a16:creationId xmlns:a16="http://schemas.microsoft.com/office/drawing/2014/main" id="{9184E2A4-E924-0CA4-5548-D7C85260615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197890" y="5081945"/>
            <a:ext cx="37433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模板网   时间：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2022.06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27F69A5-74B5-40EF-3A33-A15AED6DEDA4}"/>
              </a:ext>
            </a:extLst>
          </p:cNvPr>
          <p:cNvSpPr>
            <a:spLocks/>
          </p:cNvSpPr>
          <p:nvPr/>
        </p:nvSpPr>
        <p:spPr bwMode="auto">
          <a:xfrm>
            <a:off x="0" y="4357236"/>
            <a:ext cx="4197891" cy="2500764"/>
          </a:xfrm>
          <a:custGeom>
            <a:avLst/>
            <a:gdLst>
              <a:gd name="connsiteX0" fmla="*/ 58821 w 4197891"/>
              <a:gd name="connsiteY0" fmla="*/ 1289215 h 2500764"/>
              <a:gd name="connsiteX1" fmla="*/ 104060 w 4197891"/>
              <a:gd name="connsiteY1" fmla="*/ 1289215 h 2500764"/>
              <a:gd name="connsiteX2" fmla="*/ 126677 w 4197891"/>
              <a:gd name="connsiteY2" fmla="*/ 1289215 h 2500764"/>
              <a:gd name="connsiteX3" fmla="*/ 171911 w 4197891"/>
              <a:gd name="connsiteY3" fmla="*/ 1289215 h 2500764"/>
              <a:gd name="connsiteX4" fmla="*/ 194528 w 4197891"/>
              <a:gd name="connsiteY4" fmla="*/ 1289215 h 2500764"/>
              <a:gd name="connsiteX5" fmla="*/ 262384 w 4197891"/>
              <a:gd name="connsiteY5" fmla="*/ 1311832 h 2500764"/>
              <a:gd name="connsiteX6" fmla="*/ 217150 w 4197891"/>
              <a:gd name="connsiteY6" fmla="*/ 1311832 h 2500764"/>
              <a:gd name="connsiteX7" fmla="*/ 217150 w 4197891"/>
              <a:gd name="connsiteY7" fmla="*/ 1357071 h 2500764"/>
              <a:gd name="connsiteX8" fmla="*/ 194528 w 4197891"/>
              <a:gd name="connsiteY8" fmla="*/ 1357071 h 2500764"/>
              <a:gd name="connsiteX9" fmla="*/ 194528 w 4197891"/>
              <a:gd name="connsiteY9" fmla="*/ 1311832 h 2500764"/>
              <a:gd name="connsiteX10" fmla="*/ 171911 w 4197891"/>
              <a:gd name="connsiteY10" fmla="*/ 1311832 h 2500764"/>
              <a:gd name="connsiteX11" fmla="*/ 126677 w 4197891"/>
              <a:gd name="connsiteY11" fmla="*/ 1311832 h 2500764"/>
              <a:gd name="connsiteX12" fmla="*/ 104060 w 4197891"/>
              <a:gd name="connsiteY12" fmla="*/ 1311832 h 2500764"/>
              <a:gd name="connsiteX13" fmla="*/ 58821 w 4197891"/>
              <a:gd name="connsiteY13" fmla="*/ 1311832 h 2500764"/>
              <a:gd name="connsiteX14" fmla="*/ 579032 w 4197891"/>
              <a:gd name="connsiteY14" fmla="*/ 474977 h 2500764"/>
              <a:gd name="connsiteX15" fmla="*/ 601649 w 4197891"/>
              <a:gd name="connsiteY15" fmla="*/ 474977 h 2500764"/>
              <a:gd name="connsiteX16" fmla="*/ 601649 w 4197891"/>
              <a:gd name="connsiteY16" fmla="*/ 520212 h 2500764"/>
              <a:gd name="connsiteX17" fmla="*/ 579032 w 4197891"/>
              <a:gd name="connsiteY17" fmla="*/ 520212 h 2500764"/>
              <a:gd name="connsiteX18" fmla="*/ 488559 w 4197891"/>
              <a:gd name="connsiteY18" fmla="*/ 452360 h 2500764"/>
              <a:gd name="connsiteX19" fmla="*/ 511177 w 4197891"/>
              <a:gd name="connsiteY19" fmla="*/ 474977 h 2500764"/>
              <a:gd name="connsiteX20" fmla="*/ 488559 w 4197891"/>
              <a:gd name="connsiteY20" fmla="*/ 474977 h 2500764"/>
              <a:gd name="connsiteX21" fmla="*/ 443321 w 4197891"/>
              <a:gd name="connsiteY21" fmla="*/ 474977 h 2500764"/>
              <a:gd name="connsiteX22" fmla="*/ 420704 w 4197891"/>
              <a:gd name="connsiteY22" fmla="*/ 452360 h 2500764"/>
              <a:gd name="connsiteX23" fmla="*/ 443321 w 4197891"/>
              <a:gd name="connsiteY23" fmla="*/ 452360 h 2500764"/>
              <a:gd name="connsiteX24" fmla="*/ 443321 w 4197891"/>
              <a:gd name="connsiteY24" fmla="*/ 474977 h 2500764"/>
              <a:gd name="connsiteX25" fmla="*/ 556415 w 4197891"/>
              <a:gd name="connsiteY25" fmla="*/ 452356 h 2500764"/>
              <a:gd name="connsiteX26" fmla="*/ 579032 w 4197891"/>
              <a:gd name="connsiteY26" fmla="*/ 474977 h 2500764"/>
              <a:gd name="connsiteX27" fmla="*/ 556415 w 4197891"/>
              <a:gd name="connsiteY27" fmla="*/ 474977 h 2500764"/>
              <a:gd name="connsiteX28" fmla="*/ 375470 w 4197891"/>
              <a:gd name="connsiteY28" fmla="*/ 407122 h 2500764"/>
              <a:gd name="connsiteX29" fmla="*/ 420704 w 4197891"/>
              <a:gd name="connsiteY29" fmla="*/ 407122 h 2500764"/>
              <a:gd name="connsiteX30" fmla="*/ 420704 w 4197891"/>
              <a:gd name="connsiteY30" fmla="*/ 452360 h 2500764"/>
              <a:gd name="connsiteX31" fmla="*/ 420704 w 4197891"/>
              <a:gd name="connsiteY31" fmla="*/ 474977 h 2500764"/>
              <a:gd name="connsiteX32" fmla="*/ 375470 w 4197891"/>
              <a:gd name="connsiteY32" fmla="*/ 474977 h 2500764"/>
              <a:gd name="connsiteX33" fmla="*/ 352848 w 4197891"/>
              <a:gd name="connsiteY33" fmla="*/ 474977 h 2500764"/>
              <a:gd name="connsiteX34" fmla="*/ 352848 w 4197891"/>
              <a:gd name="connsiteY34" fmla="*/ 452360 h 2500764"/>
              <a:gd name="connsiteX35" fmla="*/ 284997 w 4197891"/>
              <a:gd name="connsiteY35" fmla="*/ 407122 h 2500764"/>
              <a:gd name="connsiteX36" fmla="*/ 330231 w 4197891"/>
              <a:gd name="connsiteY36" fmla="*/ 407122 h 2500764"/>
              <a:gd name="connsiteX37" fmla="*/ 352848 w 4197891"/>
              <a:gd name="connsiteY37" fmla="*/ 407122 h 2500764"/>
              <a:gd name="connsiteX38" fmla="*/ 352848 w 4197891"/>
              <a:gd name="connsiteY38" fmla="*/ 452360 h 2500764"/>
              <a:gd name="connsiteX39" fmla="*/ 330231 w 4197891"/>
              <a:gd name="connsiteY39" fmla="*/ 452360 h 2500764"/>
              <a:gd name="connsiteX40" fmla="*/ 284997 w 4197891"/>
              <a:gd name="connsiteY40" fmla="*/ 452360 h 2500764"/>
              <a:gd name="connsiteX41" fmla="*/ 217141 w 4197891"/>
              <a:gd name="connsiteY41" fmla="*/ 407122 h 2500764"/>
              <a:gd name="connsiteX42" fmla="*/ 284997 w 4197891"/>
              <a:gd name="connsiteY42" fmla="*/ 407122 h 2500764"/>
              <a:gd name="connsiteX43" fmla="*/ 262375 w 4197891"/>
              <a:gd name="connsiteY43" fmla="*/ 452360 h 2500764"/>
              <a:gd name="connsiteX44" fmla="*/ 217141 w 4197891"/>
              <a:gd name="connsiteY44" fmla="*/ 452360 h 2500764"/>
              <a:gd name="connsiteX45" fmla="*/ 126668 w 4197891"/>
              <a:gd name="connsiteY45" fmla="*/ 384504 h 2500764"/>
              <a:gd name="connsiteX46" fmla="*/ 171902 w 4197891"/>
              <a:gd name="connsiteY46" fmla="*/ 384504 h 2500764"/>
              <a:gd name="connsiteX47" fmla="*/ 217141 w 4197891"/>
              <a:gd name="connsiteY47" fmla="*/ 407122 h 2500764"/>
              <a:gd name="connsiteX48" fmla="*/ 194524 w 4197891"/>
              <a:gd name="connsiteY48" fmla="*/ 407122 h 2500764"/>
              <a:gd name="connsiteX49" fmla="*/ 171902 w 4197891"/>
              <a:gd name="connsiteY49" fmla="*/ 407122 h 2500764"/>
              <a:gd name="connsiteX50" fmla="*/ 126668 w 4197891"/>
              <a:gd name="connsiteY50" fmla="*/ 407122 h 2500764"/>
              <a:gd name="connsiteX51" fmla="*/ 0 w 4197891"/>
              <a:gd name="connsiteY51" fmla="*/ 369796 h 2500764"/>
              <a:gd name="connsiteX52" fmla="*/ 58826 w 4197891"/>
              <a:gd name="connsiteY52" fmla="*/ 384504 h 2500764"/>
              <a:gd name="connsiteX53" fmla="*/ 36204 w 4197891"/>
              <a:gd name="connsiteY53" fmla="*/ 384504 h 2500764"/>
              <a:gd name="connsiteX54" fmla="*/ 0 w 4197891"/>
              <a:gd name="connsiteY54" fmla="*/ 384504 h 2500764"/>
              <a:gd name="connsiteX55" fmla="*/ 1890869 w 4197891"/>
              <a:gd name="connsiteY55" fmla="*/ 248797 h 2500764"/>
              <a:gd name="connsiteX56" fmla="*/ 1936103 w 4197891"/>
              <a:gd name="connsiteY56" fmla="*/ 248797 h 2500764"/>
              <a:gd name="connsiteX57" fmla="*/ 1958721 w 4197891"/>
              <a:gd name="connsiteY57" fmla="*/ 294032 h 2500764"/>
              <a:gd name="connsiteX58" fmla="*/ 2003960 w 4197891"/>
              <a:gd name="connsiteY58" fmla="*/ 316649 h 2500764"/>
              <a:gd name="connsiteX59" fmla="*/ 1958721 w 4197891"/>
              <a:gd name="connsiteY59" fmla="*/ 316649 h 2500764"/>
              <a:gd name="connsiteX60" fmla="*/ 1958721 w 4197891"/>
              <a:gd name="connsiteY60" fmla="*/ 361878 h 2500764"/>
              <a:gd name="connsiteX61" fmla="*/ 1958721 w 4197891"/>
              <a:gd name="connsiteY61" fmla="*/ 361887 h 2500764"/>
              <a:gd name="connsiteX62" fmla="*/ 1936103 w 4197891"/>
              <a:gd name="connsiteY62" fmla="*/ 316649 h 2500764"/>
              <a:gd name="connsiteX63" fmla="*/ 1890869 w 4197891"/>
              <a:gd name="connsiteY63" fmla="*/ 316649 h 2500764"/>
              <a:gd name="connsiteX64" fmla="*/ 1890869 w 4197891"/>
              <a:gd name="connsiteY64" fmla="*/ 294032 h 2500764"/>
              <a:gd name="connsiteX65" fmla="*/ 1574221 w 4197891"/>
              <a:gd name="connsiteY65" fmla="*/ 248797 h 2500764"/>
              <a:gd name="connsiteX66" fmla="*/ 1619455 w 4197891"/>
              <a:gd name="connsiteY66" fmla="*/ 248797 h 2500764"/>
              <a:gd name="connsiteX67" fmla="*/ 1642072 w 4197891"/>
              <a:gd name="connsiteY67" fmla="*/ 248797 h 2500764"/>
              <a:gd name="connsiteX68" fmla="*/ 1664689 w 4197891"/>
              <a:gd name="connsiteY68" fmla="*/ 294032 h 2500764"/>
              <a:gd name="connsiteX69" fmla="*/ 1709928 w 4197891"/>
              <a:gd name="connsiteY69" fmla="*/ 248797 h 2500764"/>
              <a:gd name="connsiteX70" fmla="*/ 1732545 w 4197891"/>
              <a:gd name="connsiteY70" fmla="*/ 294032 h 2500764"/>
              <a:gd name="connsiteX71" fmla="*/ 1709928 w 4197891"/>
              <a:gd name="connsiteY71" fmla="*/ 294032 h 2500764"/>
              <a:gd name="connsiteX72" fmla="*/ 1709928 w 4197891"/>
              <a:gd name="connsiteY72" fmla="*/ 316649 h 2500764"/>
              <a:gd name="connsiteX73" fmla="*/ 1732545 w 4197891"/>
              <a:gd name="connsiteY73" fmla="*/ 316649 h 2500764"/>
              <a:gd name="connsiteX74" fmla="*/ 1777780 w 4197891"/>
              <a:gd name="connsiteY74" fmla="*/ 294032 h 2500764"/>
              <a:gd name="connsiteX75" fmla="*/ 1800396 w 4197891"/>
              <a:gd name="connsiteY75" fmla="*/ 294032 h 2500764"/>
              <a:gd name="connsiteX76" fmla="*/ 1800396 w 4197891"/>
              <a:gd name="connsiteY76" fmla="*/ 316649 h 2500764"/>
              <a:gd name="connsiteX77" fmla="*/ 1845635 w 4197891"/>
              <a:gd name="connsiteY77" fmla="*/ 316649 h 2500764"/>
              <a:gd name="connsiteX78" fmla="*/ 1868252 w 4197891"/>
              <a:gd name="connsiteY78" fmla="*/ 316649 h 2500764"/>
              <a:gd name="connsiteX79" fmla="*/ 1958721 w 4197891"/>
              <a:gd name="connsiteY79" fmla="*/ 361887 h 2500764"/>
              <a:gd name="connsiteX80" fmla="*/ 2003960 w 4197891"/>
              <a:gd name="connsiteY80" fmla="*/ 361887 h 2500764"/>
              <a:gd name="connsiteX81" fmla="*/ 2026576 w 4197891"/>
              <a:gd name="connsiteY81" fmla="*/ 361887 h 2500764"/>
              <a:gd name="connsiteX82" fmla="*/ 2071811 w 4197891"/>
              <a:gd name="connsiteY82" fmla="*/ 361887 h 2500764"/>
              <a:gd name="connsiteX83" fmla="*/ 2071811 w 4197891"/>
              <a:gd name="connsiteY83" fmla="*/ 384504 h 2500764"/>
              <a:gd name="connsiteX84" fmla="*/ 2094428 w 4197891"/>
              <a:gd name="connsiteY84" fmla="*/ 384504 h 2500764"/>
              <a:gd name="connsiteX85" fmla="*/ 2117050 w 4197891"/>
              <a:gd name="connsiteY85" fmla="*/ 384504 h 2500764"/>
              <a:gd name="connsiteX86" fmla="*/ 2117050 w 4197891"/>
              <a:gd name="connsiteY86" fmla="*/ 407122 h 2500764"/>
              <a:gd name="connsiteX87" fmla="*/ 2162284 w 4197891"/>
              <a:gd name="connsiteY87" fmla="*/ 407122 h 2500764"/>
              <a:gd name="connsiteX88" fmla="*/ 2184901 w 4197891"/>
              <a:gd name="connsiteY88" fmla="*/ 407122 h 2500764"/>
              <a:gd name="connsiteX89" fmla="*/ 2184901 w 4197891"/>
              <a:gd name="connsiteY89" fmla="*/ 452356 h 2500764"/>
              <a:gd name="connsiteX90" fmla="*/ 2230135 w 4197891"/>
              <a:gd name="connsiteY90" fmla="*/ 452356 h 2500764"/>
              <a:gd name="connsiteX91" fmla="*/ 2252757 w 4197891"/>
              <a:gd name="connsiteY91" fmla="*/ 474977 h 2500764"/>
              <a:gd name="connsiteX92" fmla="*/ 2297991 w 4197891"/>
              <a:gd name="connsiteY92" fmla="*/ 474977 h 2500764"/>
              <a:gd name="connsiteX93" fmla="*/ 2320608 w 4197891"/>
              <a:gd name="connsiteY93" fmla="*/ 474977 h 2500764"/>
              <a:gd name="connsiteX94" fmla="*/ 2388464 w 4197891"/>
              <a:gd name="connsiteY94" fmla="*/ 520212 h 2500764"/>
              <a:gd name="connsiteX95" fmla="*/ 2411081 w 4197891"/>
              <a:gd name="connsiteY95" fmla="*/ 520212 h 2500764"/>
              <a:gd name="connsiteX96" fmla="*/ 2456315 w 4197891"/>
              <a:gd name="connsiteY96" fmla="*/ 520212 h 2500764"/>
              <a:gd name="connsiteX97" fmla="*/ 2456315 w 4197891"/>
              <a:gd name="connsiteY97" fmla="*/ 474977 h 2500764"/>
              <a:gd name="connsiteX98" fmla="*/ 2456315 w 4197891"/>
              <a:gd name="connsiteY98" fmla="*/ 452356 h 2500764"/>
              <a:gd name="connsiteX99" fmla="*/ 2456315 w 4197891"/>
              <a:gd name="connsiteY99" fmla="*/ 407122 h 2500764"/>
              <a:gd name="connsiteX100" fmla="*/ 2388464 w 4197891"/>
              <a:gd name="connsiteY100" fmla="*/ 384504 h 2500764"/>
              <a:gd name="connsiteX101" fmla="*/ 2343225 w 4197891"/>
              <a:gd name="connsiteY101" fmla="*/ 361887 h 2500764"/>
              <a:gd name="connsiteX102" fmla="*/ 2297991 w 4197891"/>
              <a:gd name="connsiteY102" fmla="*/ 316649 h 2500764"/>
              <a:gd name="connsiteX103" fmla="*/ 2230135 w 4197891"/>
              <a:gd name="connsiteY103" fmla="*/ 294032 h 2500764"/>
              <a:gd name="connsiteX104" fmla="*/ 2117050 w 4197891"/>
              <a:gd name="connsiteY104" fmla="*/ 248797 h 2500764"/>
              <a:gd name="connsiteX105" fmla="*/ 2184901 w 4197891"/>
              <a:gd name="connsiteY105" fmla="*/ 248797 h 2500764"/>
              <a:gd name="connsiteX106" fmla="*/ 2252757 w 4197891"/>
              <a:gd name="connsiteY106" fmla="*/ 294032 h 2500764"/>
              <a:gd name="connsiteX107" fmla="*/ 2320608 w 4197891"/>
              <a:gd name="connsiteY107" fmla="*/ 316649 h 2500764"/>
              <a:gd name="connsiteX108" fmla="*/ 2388464 w 4197891"/>
              <a:gd name="connsiteY108" fmla="*/ 361887 h 2500764"/>
              <a:gd name="connsiteX109" fmla="*/ 2388464 w 4197891"/>
              <a:gd name="connsiteY109" fmla="*/ 316649 h 2500764"/>
              <a:gd name="connsiteX110" fmla="*/ 2343225 w 4197891"/>
              <a:gd name="connsiteY110" fmla="*/ 316649 h 2500764"/>
              <a:gd name="connsiteX111" fmla="*/ 2343225 w 4197891"/>
              <a:gd name="connsiteY111" fmla="*/ 294032 h 2500764"/>
              <a:gd name="connsiteX112" fmla="*/ 2320608 w 4197891"/>
              <a:gd name="connsiteY112" fmla="*/ 294032 h 2500764"/>
              <a:gd name="connsiteX113" fmla="*/ 2320608 w 4197891"/>
              <a:gd name="connsiteY113" fmla="*/ 248797 h 2500764"/>
              <a:gd name="connsiteX114" fmla="*/ 2343225 w 4197891"/>
              <a:gd name="connsiteY114" fmla="*/ 248797 h 2500764"/>
              <a:gd name="connsiteX115" fmla="*/ 2388464 w 4197891"/>
              <a:gd name="connsiteY115" fmla="*/ 248797 h 2500764"/>
              <a:gd name="connsiteX116" fmla="*/ 2411081 w 4197891"/>
              <a:gd name="connsiteY116" fmla="*/ 248797 h 2500764"/>
              <a:gd name="connsiteX117" fmla="*/ 2456315 w 4197891"/>
              <a:gd name="connsiteY117" fmla="*/ 294032 h 2500764"/>
              <a:gd name="connsiteX118" fmla="*/ 2478932 w 4197891"/>
              <a:gd name="connsiteY118" fmla="*/ 316649 h 2500764"/>
              <a:gd name="connsiteX119" fmla="*/ 2524171 w 4197891"/>
              <a:gd name="connsiteY119" fmla="*/ 361887 h 2500764"/>
              <a:gd name="connsiteX120" fmla="*/ 2546788 w 4197891"/>
              <a:gd name="connsiteY120" fmla="*/ 361887 h 2500764"/>
              <a:gd name="connsiteX121" fmla="*/ 2546788 w 4197891"/>
              <a:gd name="connsiteY121" fmla="*/ 384504 h 2500764"/>
              <a:gd name="connsiteX122" fmla="*/ 2569405 w 4197891"/>
              <a:gd name="connsiteY122" fmla="*/ 407122 h 2500764"/>
              <a:gd name="connsiteX123" fmla="*/ 2614639 w 4197891"/>
              <a:gd name="connsiteY123" fmla="*/ 407122 h 2500764"/>
              <a:gd name="connsiteX124" fmla="*/ 2614639 w 4197891"/>
              <a:gd name="connsiteY124" fmla="*/ 452356 h 2500764"/>
              <a:gd name="connsiteX125" fmla="*/ 2682495 w 4197891"/>
              <a:gd name="connsiteY125" fmla="*/ 474977 h 2500764"/>
              <a:gd name="connsiteX126" fmla="*/ 2727729 w 4197891"/>
              <a:gd name="connsiteY126" fmla="*/ 520212 h 2500764"/>
              <a:gd name="connsiteX127" fmla="*/ 2772963 w 4197891"/>
              <a:gd name="connsiteY127" fmla="*/ 542829 h 2500764"/>
              <a:gd name="connsiteX128" fmla="*/ 2863436 w 4197891"/>
              <a:gd name="connsiteY128" fmla="*/ 588063 h 2500764"/>
              <a:gd name="connsiteX129" fmla="*/ 2840819 w 4197891"/>
              <a:gd name="connsiteY129" fmla="*/ 588063 h 2500764"/>
              <a:gd name="connsiteX130" fmla="*/ 2863436 w 4197891"/>
              <a:gd name="connsiteY130" fmla="*/ 610680 h 2500764"/>
              <a:gd name="connsiteX131" fmla="*/ 2908671 w 4197891"/>
              <a:gd name="connsiteY131" fmla="*/ 610680 h 2500764"/>
              <a:gd name="connsiteX132" fmla="*/ 2953909 w 4197891"/>
              <a:gd name="connsiteY132" fmla="*/ 633302 h 2500764"/>
              <a:gd name="connsiteX133" fmla="*/ 2999143 w 4197891"/>
              <a:gd name="connsiteY133" fmla="*/ 678536 h 2500764"/>
              <a:gd name="connsiteX134" fmla="*/ 3021760 w 4197891"/>
              <a:gd name="connsiteY134" fmla="*/ 701153 h 2500764"/>
              <a:gd name="connsiteX135" fmla="*/ 3066999 w 4197891"/>
              <a:gd name="connsiteY135" fmla="*/ 746387 h 2500764"/>
              <a:gd name="connsiteX136" fmla="*/ 3089616 w 4197891"/>
              <a:gd name="connsiteY136" fmla="*/ 746387 h 2500764"/>
              <a:gd name="connsiteX137" fmla="*/ 3134851 w 4197891"/>
              <a:gd name="connsiteY137" fmla="*/ 769009 h 2500764"/>
              <a:gd name="connsiteX138" fmla="*/ 3157468 w 4197891"/>
              <a:gd name="connsiteY138" fmla="*/ 814243 h 2500764"/>
              <a:gd name="connsiteX139" fmla="*/ 3180085 w 4197891"/>
              <a:gd name="connsiteY139" fmla="*/ 836860 h 2500764"/>
              <a:gd name="connsiteX140" fmla="*/ 3225324 w 4197891"/>
              <a:gd name="connsiteY140" fmla="*/ 836860 h 2500764"/>
              <a:gd name="connsiteX141" fmla="*/ 3225324 w 4197891"/>
              <a:gd name="connsiteY141" fmla="*/ 859477 h 2500764"/>
              <a:gd name="connsiteX142" fmla="*/ 3247941 w 4197891"/>
              <a:gd name="connsiteY142" fmla="*/ 904716 h 2500764"/>
              <a:gd name="connsiteX143" fmla="*/ 3293175 w 4197891"/>
              <a:gd name="connsiteY143" fmla="*/ 927333 h 2500764"/>
              <a:gd name="connsiteX144" fmla="*/ 3315796 w 4197891"/>
              <a:gd name="connsiteY144" fmla="*/ 927333 h 2500764"/>
              <a:gd name="connsiteX145" fmla="*/ 3315796 w 4197891"/>
              <a:gd name="connsiteY145" fmla="*/ 972567 h 2500764"/>
              <a:gd name="connsiteX146" fmla="*/ 3315796 w 4197891"/>
              <a:gd name="connsiteY146" fmla="*/ 995184 h 2500764"/>
              <a:gd name="connsiteX147" fmla="*/ 3293175 w 4197891"/>
              <a:gd name="connsiteY147" fmla="*/ 995184 h 2500764"/>
              <a:gd name="connsiteX148" fmla="*/ 3293175 w 4197891"/>
              <a:gd name="connsiteY148" fmla="*/ 972567 h 2500764"/>
              <a:gd name="connsiteX149" fmla="*/ 3247941 w 4197891"/>
              <a:gd name="connsiteY149" fmla="*/ 927333 h 2500764"/>
              <a:gd name="connsiteX150" fmla="*/ 3225324 w 4197891"/>
              <a:gd name="connsiteY150" fmla="*/ 904716 h 2500764"/>
              <a:gd name="connsiteX151" fmla="*/ 3225324 w 4197891"/>
              <a:gd name="connsiteY151" fmla="*/ 927333 h 2500764"/>
              <a:gd name="connsiteX152" fmla="*/ 3180085 w 4197891"/>
              <a:gd name="connsiteY152" fmla="*/ 972567 h 2500764"/>
              <a:gd name="connsiteX153" fmla="*/ 3180085 w 4197891"/>
              <a:gd name="connsiteY153" fmla="*/ 995184 h 2500764"/>
              <a:gd name="connsiteX154" fmla="*/ 3225324 w 4197891"/>
              <a:gd name="connsiteY154" fmla="*/ 995184 h 2500764"/>
              <a:gd name="connsiteX155" fmla="*/ 3225324 w 4197891"/>
              <a:gd name="connsiteY155" fmla="*/ 1040423 h 2500764"/>
              <a:gd name="connsiteX156" fmla="*/ 3247941 w 4197891"/>
              <a:gd name="connsiteY156" fmla="*/ 1040423 h 2500764"/>
              <a:gd name="connsiteX157" fmla="*/ 3293175 w 4197891"/>
              <a:gd name="connsiteY157" fmla="*/ 1040423 h 2500764"/>
              <a:gd name="connsiteX158" fmla="*/ 3293175 w 4197891"/>
              <a:gd name="connsiteY158" fmla="*/ 1063040 h 2500764"/>
              <a:gd name="connsiteX159" fmla="*/ 3315796 w 4197891"/>
              <a:gd name="connsiteY159" fmla="*/ 1085657 h 2500764"/>
              <a:gd name="connsiteX160" fmla="*/ 3361031 w 4197891"/>
              <a:gd name="connsiteY160" fmla="*/ 1130891 h 2500764"/>
              <a:gd name="connsiteX161" fmla="*/ 3383648 w 4197891"/>
              <a:gd name="connsiteY161" fmla="*/ 1085657 h 2500764"/>
              <a:gd name="connsiteX162" fmla="*/ 3383648 w 4197891"/>
              <a:gd name="connsiteY162" fmla="*/ 1130891 h 2500764"/>
              <a:gd name="connsiteX163" fmla="*/ 3406265 w 4197891"/>
              <a:gd name="connsiteY163" fmla="*/ 1153508 h 2500764"/>
              <a:gd name="connsiteX164" fmla="*/ 3406265 w 4197891"/>
              <a:gd name="connsiteY164" fmla="*/ 1130891 h 2500764"/>
              <a:gd name="connsiteX165" fmla="*/ 3451499 w 4197891"/>
              <a:gd name="connsiteY165" fmla="*/ 1153508 h 2500764"/>
              <a:gd name="connsiteX166" fmla="*/ 3451499 w 4197891"/>
              <a:gd name="connsiteY166" fmla="*/ 1198747 h 2500764"/>
              <a:gd name="connsiteX167" fmla="*/ 3474121 w 4197891"/>
              <a:gd name="connsiteY167" fmla="*/ 1198747 h 2500764"/>
              <a:gd name="connsiteX168" fmla="*/ 3474121 w 4197891"/>
              <a:gd name="connsiteY168" fmla="*/ 1153508 h 2500764"/>
              <a:gd name="connsiteX169" fmla="*/ 3451499 w 4197891"/>
              <a:gd name="connsiteY169" fmla="*/ 1130891 h 2500764"/>
              <a:gd name="connsiteX170" fmla="*/ 3451499 w 4197891"/>
              <a:gd name="connsiteY170" fmla="*/ 1085657 h 2500764"/>
              <a:gd name="connsiteX171" fmla="*/ 3406265 w 4197891"/>
              <a:gd name="connsiteY171" fmla="*/ 1085657 h 2500764"/>
              <a:gd name="connsiteX172" fmla="*/ 3406265 w 4197891"/>
              <a:gd name="connsiteY172" fmla="*/ 1063040 h 2500764"/>
              <a:gd name="connsiteX173" fmla="*/ 3383648 w 4197891"/>
              <a:gd name="connsiteY173" fmla="*/ 1063040 h 2500764"/>
              <a:gd name="connsiteX174" fmla="*/ 3361031 w 4197891"/>
              <a:gd name="connsiteY174" fmla="*/ 1063040 h 2500764"/>
              <a:gd name="connsiteX175" fmla="*/ 3361031 w 4197891"/>
              <a:gd name="connsiteY175" fmla="*/ 1040423 h 2500764"/>
              <a:gd name="connsiteX176" fmla="*/ 3361031 w 4197891"/>
              <a:gd name="connsiteY176" fmla="*/ 995184 h 2500764"/>
              <a:gd name="connsiteX177" fmla="*/ 3361031 w 4197891"/>
              <a:gd name="connsiteY177" fmla="*/ 972567 h 2500764"/>
              <a:gd name="connsiteX178" fmla="*/ 3361031 w 4197891"/>
              <a:gd name="connsiteY178" fmla="*/ 927333 h 2500764"/>
              <a:gd name="connsiteX179" fmla="*/ 3383648 w 4197891"/>
              <a:gd name="connsiteY179" fmla="*/ 927333 h 2500764"/>
              <a:gd name="connsiteX180" fmla="*/ 3406265 w 4197891"/>
              <a:gd name="connsiteY180" fmla="*/ 972567 h 2500764"/>
              <a:gd name="connsiteX181" fmla="*/ 3451499 w 4197891"/>
              <a:gd name="connsiteY181" fmla="*/ 995184 h 2500764"/>
              <a:gd name="connsiteX182" fmla="*/ 3474121 w 4197891"/>
              <a:gd name="connsiteY182" fmla="*/ 1040423 h 2500764"/>
              <a:gd name="connsiteX183" fmla="*/ 3519355 w 4197891"/>
              <a:gd name="connsiteY183" fmla="*/ 1063040 h 2500764"/>
              <a:gd name="connsiteX184" fmla="*/ 3519355 w 4197891"/>
              <a:gd name="connsiteY184" fmla="*/ 1085657 h 2500764"/>
              <a:gd name="connsiteX185" fmla="*/ 3541972 w 4197891"/>
              <a:gd name="connsiteY185" fmla="*/ 1085657 h 2500764"/>
              <a:gd name="connsiteX186" fmla="*/ 3587211 w 4197891"/>
              <a:gd name="connsiteY186" fmla="*/ 1130891 h 2500764"/>
              <a:gd name="connsiteX187" fmla="*/ 3609828 w 4197891"/>
              <a:gd name="connsiteY187" fmla="*/ 1130891 h 2500764"/>
              <a:gd name="connsiteX188" fmla="*/ 3609828 w 4197891"/>
              <a:gd name="connsiteY188" fmla="*/ 1085657 h 2500764"/>
              <a:gd name="connsiteX189" fmla="*/ 3609828 w 4197891"/>
              <a:gd name="connsiteY189" fmla="*/ 1063040 h 2500764"/>
              <a:gd name="connsiteX190" fmla="*/ 3632445 w 4197891"/>
              <a:gd name="connsiteY190" fmla="*/ 1063040 h 2500764"/>
              <a:gd name="connsiteX191" fmla="*/ 3632445 w 4197891"/>
              <a:gd name="connsiteY191" fmla="*/ 1040423 h 2500764"/>
              <a:gd name="connsiteX192" fmla="*/ 3609828 w 4197891"/>
              <a:gd name="connsiteY192" fmla="*/ 995184 h 2500764"/>
              <a:gd name="connsiteX193" fmla="*/ 3609828 w 4197891"/>
              <a:gd name="connsiteY193" fmla="*/ 972567 h 2500764"/>
              <a:gd name="connsiteX194" fmla="*/ 3609828 w 4197891"/>
              <a:gd name="connsiteY194" fmla="*/ 927333 h 2500764"/>
              <a:gd name="connsiteX195" fmla="*/ 3677679 w 4197891"/>
              <a:gd name="connsiteY195" fmla="*/ 904716 h 2500764"/>
              <a:gd name="connsiteX196" fmla="*/ 3745535 w 4197891"/>
              <a:gd name="connsiteY196" fmla="*/ 859477 h 2500764"/>
              <a:gd name="connsiteX197" fmla="*/ 3768152 w 4197891"/>
              <a:gd name="connsiteY197" fmla="*/ 859477 h 2500764"/>
              <a:gd name="connsiteX198" fmla="*/ 3745535 w 4197891"/>
              <a:gd name="connsiteY198" fmla="*/ 904716 h 2500764"/>
              <a:gd name="connsiteX199" fmla="*/ 3700296 w 4197891"/>
              <a:gd name="connsiteY199" fmla="*/ 904716 h 2500764"/>
              <a:gd name="connsiteX200" fmla="*/ 3768152 w 4197891"/>
              <a:gd name="connsiteY200" fmla="*/ 927333 h 2500764"/>
              <a:gd name="connsiteX201" fmla="*/ 3768152 w 4197891"/>
              <a:gd name="connsiteY201" fmla="*/ 972567 h 2500764"/>
              <a:gd name="connsiteX202" fmla="*/ 3790769 w 4197891"/>
              <a:gd name="connsiteY202" fmla="*/ 972567 h 2500764"/>
              <a:gd name="connsiteX203" fmla="*/ 3768152 w 4197891"/>
              <a:gd name="connsiteY203" fmla="*/ 995184 h 2500764"/>
              <a:gd name="connsiteX204" fmla="*/ 3768152 w 4197891"/>
              <a:gd name="connsiteY204" fmla="*/ 1040423 h 2500764"/>
              <a:gd name="connsiteX205" fmla="*/ 3745535 w 4197891"/>
              <a:gd name="connsiteY205" fmla="*/ 1040423 h 2500764"/>
              <a:gd name="connsiteX206" fmla="*/ 3700296 w 4197891"/>
              <a:gd name="connsiteY206" fmla="*/ 1040423 h 2500764"/>
              <a:gd name="connsiteX207" fmla="*/ 3677679 w 4197891"/>
              <a:gd name="connsiteY207" fmla="*/ 1040423 h 2500764"/>
              <a:gd name="connsiteX208" fmla="*/ 3677679 w 4197891"/>
              <a:gd name="connsiteY208" fmla="*/ 1063040 h 2500764"/>
              <a:gd name="connsiteX209" fmla="*/ 3700296 w 4197891"/>
              <a:gd name="connsiteY209" fmla="*/ 1130891 h 2500764"/>
              <a:gd name="connsiteX210" fmla="*/ 3700296 w 4197891"/>
              <a:gd name="connsiteY210" fmla="*/ 1153508 h 2500764"/>
              <a:gd name="connsiteX211" fmla="*/ 3700296 w 4197891"/>
              <a:gd name="connsiteY211" fmla="*/ 1221364 h 2500764"/>
              <a:gd name="connsiteX212" fmla="*/ 3700296 w 4197891"/>
              <a:gd name="connsiteY212" fmla="*/ 1266598 h 2500764"/>
              <a:gd name="connsiteX213" fmla="*/ 3745535 w 4197891"/>
              <a:gd name="connsiteY213" fmla="*/ 1289215 h 2500764"/>
              <a:gd name="connsiteX214" fmla="*/ 3745535 w 4197891"/>
              <a:gd name="connsiteY214" fmla="*/ 1311832 h 2500764"/>
              <a:gd name="connsiteX215" fmla="*/ 3700296 w 4197891"/>
              <a:gd name="connsiteY215" fmla="*/ 1311832 h 2500764"/>
              <a:gd name="connsiteX216" fmla="*/ 3700296 w 4197891"/>
              <a:gd name="connsiteY216" fmla="*/ 1357071 h 2500764"/>
              <a:gd name="connsiteX217" fmla="*/ 3700296 w 4197891"/>
              <a:gd name="connsiteY217" fmla="*/ 1379688 h 2500764"/>
              <a:gd name="connsiteX218" fmla="*/ 3745535 w 4197891"/>
              <a:gd name="connsiteY218" fmla="*/ 1424922 h 2500764"/>
              <a:gd name="connsiteX219" fmla="*/ 3768152 w 4197891"/>
              <a:gd name="connsiteY219" fmla="*/ 1447539 h 2500764"/>
              <a:gd name="connsiteX220" fmla="*/ 3790769 w 4197891"/>
              <a:gd name="connsiteY220" fmla="*/ 1447539 h 2500764"/>
              <a:gd name="connsiteX221" fmla="*/ 3790769 w 4197891"/>
              <a:gd name="connsiteY221" fmla="*/ 1470161 h 2500764"/>
              <a:gd name="connsiteX222" fmla="*/ 3790769 w 4197891"/>
              <a:gd name="connsiteY222" fmla="*/ 1515395 h 2500764"/>
              <a:gd name="connsiteX223" fmla="*/ 3790769 w 4197891"/>
              <a:gd name="connsiteY223" fmla="*/ 1538012 h 2500764"/>
              <a:gd name="connsiteX224" fmla="*/ 3836003 w 4197891"/>
              <a:gd name="connsiteY224" fmla="*/ 1538012 h 2500764"/>
              <a:gd name="connsiteX225" fmla="*/ 3858625 w 4197891"/>
              <a:gd name="connsiteY225" fmla="*/ 1538012 h 2500764"/>
              <a:gd name="connsiteX226" fmla="*/ 3903859 w 4197891"/>
              <a:gd name="connsiteY226" fmla="*/ 1583247 h 2500764"/>
              <a:gd name="connsiteX227" fmla="*/ 3903859 w 4197891"/>
              <a:gd name="connsiteY227" fmla="*/ 1605868 h 2500764"/>
              <a:gd name="connsiteX228" fmla="*/ 3926476 w 4197891"/>
              <a:gd name="connsiteY228" fmla="*/ 1651102 h 2500764"/>
              <a:gd name="connsiteX229" fmla="*/ 3926476 w 4197891"/>
              <a:gd name="connsiteY229" fmla="*/ 1673720 h 2500764"/>
              <a:gd name="connsiteX230" fmla="*/ 3971710 w 4197891"/>
              <a:gd name="connsiteY230" fmla="*/ 1673720 h 2500764"/>
              <a:gd name="connsiteX231" fmla="*/ 3971710 w 4197891"/>
              <a:gd name="connsiteY231" fmla="*/ 1696337 h 2500764"/>
              <a:gd name="connsiteX232" fmla="*/ 3994327 w 4197891"/>
              <a:gd name="connsiteY232" fmla="*/ 1696337 h 2500764"/>
              <a:gd name="connsiteX233" fmla="*/ 4016949 w 4197891"/>
              <a:gd name="connsiteY233" fmla="*/ 1741571 h 2500764"/>
              <a:gd name="connsiteX234" fmla="*/ 4016949 w 4197891"/>
              <a:gd name="connsiteY234" fmla="*/ 1764193 h 2500764"/>
              <a:gd name="connsiteX235" fmla="*/ 4016949 w 4197891"/>
              <a:gd name="connsiteY235" fmla="*/ 1832044 h 2500764"/>
              <a:gd name="connsiteX236" fmla="*/ 4062183 w 4197891"/>
              <a:gd name="connsiteY236" fmla="*/ 1877278 h 2500764"/>
              <a:gd name="connsiteX237" fmla="*/ 4062183 w 4197891"/>
              <a:gd name="connsiteY237" fmla="*/ 1899900 h 2500764"/>
              <a:gd name="connsiteX238" fmla="*/ 4084800 w 4197891"/>
              <a:gd name="connsiteY238" fmla="*/ 1899900 h 2500764"/>
              <a:gd name="connsiteX239" fmla="*/ 4084800 w 4197891"/>
              <a:gd name="connsiteY239" fmla="*/ 1922517 h 2500764"/>
              <a:gd name="connsiteX240" fmla="*/ 4130039 w 4197891"/>
              <a:gd name="connsiteY240" fmla="*/ 1967751 h 2500764"/>
              <a:gd name="connsiteX241" fmla="*/ 4130039 w 4197891"/>
              <a:gd name="connsiteY241" fmla="*/ 1990368 h 2500764"/>
              <a:gd name="connsiteX242" fmla="*/ 4130039 w 4197891"/>
              <a:gd name="connsiteY242" fmla="*/ 2035607 h 2500764"/>
              <a:gd name="connsiteX243" fmla="*/ 4130039 w 4197891"/>
              <a:gd name="connsiteY243" fmla="*/ 2058224 h 2500764"/>
              <a:gd name="connsiteX244" fmla="*/ 4130039 w 4197891"/>
              <a:gd name="connsiteY244" fmla="*/ 2103458 h 2500764"/>
              <a:gd name="connsiteX245" fmla="*/ 4152656 w 4197891"/>
              <a:gd name="connsiteY245" fmla="*/ 2126075 h 2500764"/>
              <a:gd name="connsiteX246" fmla="*/ 4152656 w 4197891"/>
              <a:gd name="connsiteY246" fmla="*/ 2148692 h 2500764"/>
              <a:gd name="connsiteX247" fmla="*/ 4197891 w 4197891"/>
              <a:gd name="connsiteY247" fmla="*/ 2193931 h 2500764"/>
              <a:gd name="connsiteX248" fmla="*/ 4197891 w 4197891"/>
              <a:gd name="connsiteY248" fmla="*/ 2216548 h 2500764"/>
              <a:gd name="connsiteX249" fmla="*/ 4197891 w 4197891"/>
              <a:gd name="connsiteY249" fmla="*/ 2284399 h 2500764"/>
              <a:gd name="connsiteX250" fmla="*/ 4197891 w 4197891"/>
              <a:gd name="connsiteY250" fmla="*/ 2329638 h 2500764"/>
              <a:gd name="connsiteX251" fmla="*/ 4197891 w 4197891"/>
              <a:gd name="connsiteY251" fmla="*/ 2352255 h 2500764"/>
              <a:gd name="connsiteX252" fmla="*/ 4197891 w 4197891"/>
              <a:gd name="connsiteY252" fmla="*/ 2374872 h 2500764"/>
              <a:gd name="connsiteX253" fmla="*/ 4197891 w 4197891"/>
              <a:gd name="connsiteY253" fmla="*/ 2420106 h 2500764"/>
              <a:gd name="connsiteX254" fmla="*/ 4197891 w 4197891"/>
              <a:gd name="connsiteY254" fmla="*/ 2442723 h 2500764"/>
              <a:gd name="connsiteX255" fmla="*/ 4197891 w 4197891"/>
              <a:gd name="connsiteY255" fmla="*/ 2487962 h 2500764"/>
              <a:gd name="connsiteX256" fmla="*/ 4197891 w 4197891"/>
              <a:gd name="connsiteY256" fmla="*/ 2500764 h 2500764"/>
              <a:gd name="connsiteX257" fmla="*/ 0 w 4197891"/>
              <a:gd name="connsiteY257" fmla="*/ 2500764 h 2500764"/>
              <a:gd name="connsiteX258" fmla="*/ 0 w 4197891"/>
              <a:gd name="connsiteY258" fmla="*/ 1896889 h 2500764"/>
              <a:gd name="connsiteX259" fmla="*/ 58821 w 4197891"/>
              <a:gd name="connsiteY259" fmla="*/ 1877278 h 2500764"/>
              <a:gd name="connsiteX260" fmla="*/ 126677 w 4197891"/>
              <a:gd name="connsiteY260" fmla="*/ 1832044 h 2500764"/>
              <a:gd name="connsiteX261" fmla="*/ 217150 w 4197891"/>
              <a:gd name="connsiteY261" fmla="*/ 1809427 h 2500764"/>
              <a:gd name="connsiteX262" fmla="*/ 285001 w 4197891"/>
              <a:gd name="connsiteY262" fmla="*/ 1764193 h 2500764"/>
              <a:gd name="connsiteX263" fmla="*/ 375474 w 4197891"/>
              <a:gd name="connsiteY263" fmla="*/ 1741571 h 2500764"/>
              <a:gd name="connsiteX264" fmla="*/ 488564 w 4197891"/>
              <a:gd name="connsiteY264" fmla="*/ 1696337 h 2500764"/>
              <a:gd name="connsiteX265" fmla="*/ 556415 w 4197891"/>
              <a:gd name="connsiteY265" fmla="*/ 1673720 h 2500764"/>
              <a:gd name="connsiteX266" fmla="*/ 737357 w 4197891"/>
              <a:gd name="connsiteY266" fmla="*/ 1651102 h 2500764"/>
              <a:gd name="connsiteX267" fmla="*/ 940920 w 4197891"/>
              <a:gd name="connsiteY267" fmla="*/ 1651102 h 2500764"/>
              <a:gd name="connsiteX268" fmla="*/ 940920 w 4197891"/>
              <a:gd name="connsiteY268" fmla="*/ 1605868 h 2500764"/>
              <a:gd name="connsiteX269" fmla="*/ 1008771 w 4197891"/>
              <a:gd name="connsiteY269" fmla="*/ 1605868 h 2500764"/>
              <a:gd name="connsiteX270" fmla="*/ 1031393 w 4197891"/>
              <a:gd name="connsiteY270" fmla="*/ 1605868 h 2500764"/>
              <a:gd name="connsiteX271" fmla="*/ 1054010 w 4197891"/>
              <a:gd name="connsiteY271" fmla="*/ 1605868 h 2500764"/>
              <a:gd name="connsiteX272" fmla="*/ 1054010 w 4197891"/>
              <a:gd name="connsiteY272" fmla="*/ 1583247 h 2500764"/>
              <a:gd name="connsiteX273" fmla="*/ 1099244 w 4197891"/>
              <a:gd name="connsiteY273" fmla="*/ 1605868 h 2500764"/>
              <a:gd name="connsiteX274" fmla="*/ 1099244 w 4197891"/>
              <a:gd name="connsiteY274" fmla="*/ 1583247 h 2500764"/>
              <a:gd name="connsiteX275" fmla="*/ 1054010 w 4197891"/>
              <a:gd name="connsiteY275" fmla="*/ 1538012 h 2500764"/>
              <a:gd name="connsiteX276" fmla="*/ 1031393 w 4197891"/>
              <a:gd name="connsiteY276" fmla="*/ 1515395 h 2500764"/>
              <a:gd name="connsiteX277" fmla="*/ 1008771 w 4197891"/>
              <a:gd name="connsiteY277" fmla="*/ 1515395 h 2500764"/>
              <a:gd name="connsiteX278" fmla="*/ 963537 w 4197891"/>
              <a:gd name="connsiteY278" fmla="*/ 1538012 h 2500764"/>
              <a:gd name="connsiteX279" fmla="*/ 963537 w 4197891"/>
              <a:gd name="connsiteY279" fmla="*/ 1515395 h 2500764"/>
              <a:gd name="connsiteX280" fmla="*/ 963537 w 4197891"/>
              <a:gd name="connsiteY280" fmla="*/ 1470161 h 2500764"/>
              <a:gd name="connsiteX281" fmla="*/ 940920 w 4197891"/>
              <a:gd name="connsiteY281" fmla="*/ 1470161 h 2500764"/>
              <a:gd name="connsiteX282" fmla="*/ 895685 w 4197891"/>
              <a:gd name="connsiteY282" fmla="*/ 1470161 h 2500764"/>
              <a:gd name="connsiteX283" fmla="*/ 873064 w 4197891"/>
              <a:gd name="connsiteY283" fmla="*/ 1470161 h 2500764"/>
              <a:gd name="connsiteX284" fmla="*/ 827830 w 4197891"/>
              <a:gd name="connsiteY284" fmla="*/ 1470161 h 2500764"/>
              <a:gd name="connsiteX285" fmla="*/ 827830 w 4197891"/>
              <a:gd name="connsiteY285" fmla="*/ 1447539 h 2500764"/>
              <a:gd name="connsiteX286" fmla="*/ 805213 w 4197891"/>
              <a:gd name="connsiteY286" fmla="*/ 1447539 h 2500764"/>
              <a:gd name="connsiteX287" fmla="*/ 782596 w 4197891"/>
              <a:gd name="connsiteY287" fmla="*/ 1447539 h 2500764"/>
              <a:gd name="connsiteX288" fmla="*/ 737357 w 4197891"/>
              <a:gd name="connsiteY288" fmla="*/ 1470161 h 2500764"/>
              <a:gd name="connsiteX289" fmla="*/ 714740 w 4197891"/>
              <a:gd name="connsiteY289" fmla="*/ 1470161 h 2500764"/>
              <a:gd name="connsiteX290" fmla="*/ 714740 w 4197891"/>
              <a:gd name="connsiteY290" fmla="*/ 1447539 h 2500764"/>
              <a:gd name="connsiteX291" fmla="*/ 669505 w 4197891"/>
              <a:gd name="connsiteY291" fmla="*/ 1447539 h 2500764"/>
              <a:gd name="connsiteX292" fmla="*/ 646888 w 4197891"/>
              <a:gd name="connsiteY292" fmla="*/ 1447539 h 2500764"/>
              <a:gd name="connsiteX293" fmla="*/ 601649 w 4197891"/>
              <a:gd name="connsiteY293" fmla="*/ 1447539 h 2500764"/>
              <a:gd name="connsiteX294" fmla="*/ 556415 w 4197891"/>
              <a:gd name="connsiteY294" fmla="*/ 1424922 h 2500764"/>
              <a:gd name="connsiteX295" fmla="*/ 556415 w 4197891"/>
              <a:gd name="connsiteY295" fmla="*/ 1447539 h 2500764"/>
              <a:gd name="connsiteX296" fmla="*/ 511181 w 4197891"/>
              <a:gd name="connsiteY296" fmla="*/ 1447539 h 2500764"/>
              <a:gd name="connsiteX297" fmla="*/ 511181 w 4197891"/>
              <a:gd name="connsiteY297" fmla="*/ 1424922 h 2500764"/>
              <a:gd name="connsiteX298" fmla="*/ 488564 w 4197891"/>
              <a:gd name="connsiteY298" fmla="*/ 1379688 h 2500764"/>
              <a:gd name="connsiteX299" fmla="*/ 488564 w 4197891"/>
              <a:gd name="connsiteY299" fmla="*/ 1424922 h 2500764"/>
              <a:gd name="connsiteX300" fmla="*/ 488564 w 4197891"/>
              <a:gd name="connsiteY300" fmla="*/ 1447539 h 2500764"/>
              <a:gd name="connsiteX301" fmla="*/ 443325 w 4197891"/>
              <a:gd name="connsiteY301" fmla="*/ 1424922 h 2500764"/>
              <a:gd name="connsiteX302" fmla="*/ 443325 w 4197891"/>
              <a:gd name="connsiteY302" fmla="*/ 1379688 h 2500764"/>
              <a:gd name="connsiteX303" fmla="*/ 420708 w 4197891"/>
              <a:gd name="connsiteY303" fmla="*/ 1379688 h 2500764"/>
              <a:gd name="connsiteX304" fmla="*/ 375474 w 4197891"/>
              <a:gd name="connsiteY304" fmla="*/ 1379688 h 2500764"/>
              <a:gd name="connsiteX305" fmla="*/ 375474 w 4197891"/>
              <a:gd name="connsiteY305" fmla="*/ 1424922 h 2500764"/>
              <a:gd name="connsiteX306" fmla="*/ 352857 w 4197891"/>
              <a:gd name="connsiteY306" fmla="*/ 1379688 h 2500764"/>
              <a:gd name="connsiteX307" fmla="*/ 330235 w 4197891"/>
              <a:gd name="connsiteY307" fmla="*/ 1379688 h 2500764"/>
              <a:gd name="connsiteX308" fmla="*/ 330235 w 4197891"/>
              <a:gd name="connsiteY308" fmla="*/ 1357071 h 2500764"/>
              <a:gd name="connsiteX309" fmla="*/ 285001 w 4197891"/>
              <a:gd name="connsiteY309" fmla="*/ 1357071 h 2500764"/>
              <a:gd name="connsiteX310" fmla="*/ 262384 w 4197891"/>
              <a:gd name="connsiteY310" fmla="*/ 1357071 h 2500764"/>
              <a:gd name="connsiteX311" fmla="*/ 262384 w 4197891"/>
              <a:gd name="connsiteY311" fmla="*/ 1311832 h 2500764"/>
              <a:gd name="connsiteX312" fmla="*/ 285001 w 4197891"/>
              <a:gd name="connsiteY312" fmla="*/ 1311832 h 2500764"/>
              <a:gd name="connsiteX313" fmla="*/ 330235 w 4197891"/>
              <a:gd name="connsiteY313" fmla="*/ 1311832 h 2500764"/>
              <a:gd name="connsiteX314" fmla="*/ 352857 w 4197891"/>
              <a:gd name="connsiteY314" fmla="*/ 1311832 h 2500764"/>
              <a:gd name="connsiteX315" fmla="*/ 375474 w 4197891"/>
              <a:gd name="connsiteY315" fmla="*/ 1311832 h 2500764"/>
              <a:gd name="connsiteX316" fmla="*/ 420708 w 4197891"/>
              <a:gd name="connsiteY316" fmla="*/ 1311832 h 2500764"/>
              <a:gd name="connsiteX317" fmla="*/ 443325 w 4197891"/>
              <a:gd name="connsiteY317" fmla="*/ 1357071 h 2500764"/>
              <a:gd name="connsiteX318" fmla="*/ 488564 w 4197891"/>
              <a:gd name="connsiteY318" fmla="*/ 1357071 h 2500764"/>
              <a:gd name="connsiteX319" fmla="*/ 511181 w 4197891"/>
              <a:gd name="connsiteY319" fmla="*/ 1357071 h 2500764"/>
              <a:gd name="connsiteX320" fmla="*/ 556415 w 4197891"/>
              <a:gd name="connsiteY320" fmla="*/ 1357071 h 2500764"/>
              <a:gd name="connsiteX321" fmla="*/ 579032 w 4197891"/>
              <a:gd name="connsiteY321" fmla="*/ 1379688 h 2500764"/>
              <a:gd name="connsiteX322" fmla="*/ 601649 w 4197891"/>
              <a:gd name="connsiteY322" fmla="*/ 1379688 h 2500764"/>
              <a:gd name="connsiteX323" fmla="*/ 646888 w 4197891"/>
              <a:gd name="connsiteY323" fmla="*/ 1379688 h 2500764"/>
              <a:gd name="connsiteX324" fmla="*/ 669505 w 4197891"/>
              <a:gd name="connsiteY324" fmla="*/ 1379688 h 2500764"/>
              <a:gd name="connsiteX325" fmla="*/ 714740 w 4197891"/>
              <a:gd name="connsiteY325" fmla="*/ 1379688 h 2500764"/>
              <a:gd name="connsiteX326" fmla="*/ 714740 w 4197891"/>
              <a:gd name="connsiteY326" fmla="*/ 1357071 h 2500764"/>
              <a:gd name="connsiteX327" fmla="*/ 669505 w 4197891"/>
              <a:gd name="connsiteY327" fmla="*/ 1357071 h 2500764"/>
              <a:gd name="connsiteX328" fmla="*/ 646888 w 4197891"/>
              <a:gd name="connsiteY328" fmla="*/ 1311832 h 2500764"/>
              <a:gd name="connsiteX329" fmla="*/ 601649 w 4197891"/>
              <a:gd name="connsiteY329" fmla="*/ 1311832 h 2500764"/>
              <a:gd name="connsiteX330" fmla="*/ 556415 w 4197891"/>
              <a:gd name="connsiteY330" fmla="*/ 1289215 h 2500764"/>
              <a:gd name="connsiteX331" fmla="*/ 488564 w 4197891"/>
              <a:gd name="connsiteY331" fmla="*/ 1266598 h 2500764"/>
              <a:gd name="connsiteX332" fmla="*/ 330235 w 4197891"/>
              <a:gd name="connsiteY332" fmla="*/ 1221364 h 2500764"/>
              <a:gd name="connsiteX333" fmla="*/ 285001 w 4197891"/>
              <a:gd name="connsiteY333" fmla="*/ 1221364 h 2500764"/>
              <a:gd name="connsiteX334" fmla="*/ 217150 w 4197891"/>
              <a:gd name="connsiteY334" fmla="*/ 1198747 h 2500764"/>
              <a:gd name="connsiteX335" fmla="*/ 171911 w 4197891"/>
              <a:gd name="connsiteY335" fmla="*/ 1198747 h 2500764"/>
              <a:gd name="connsiteX336" fmla="*/ 171911 w 4197891"/>
              <a:gd name="connsiteY336" fmla="*/ 1153508 h 2500764"/>
              <a:gd name="connsiteX337" fmla="*/ 126677 w 4197891"/>
              <a:gd name="connsiteY337" fmla="*/ 1153508 h 2500764"/>
              <a:gd name="connsiteX338" fmla="*/ 58821 w 4197891"/>
              <a:gd name="connsiteY338" fmla="*/ 1130891 h 2500764"/>
              <a:gd name="connsiteX339" fmla="*/ 36204 w 4197891"/>
              <a:gd name="connsiteY339" fmla="*/ 1130891 h 2500764"/>
              <a:gd name="connsiteX340" fmla="*/ 0 w 4197891"/>
              <a:gd name="connsiteY340" fmla="*/ 1094688 h 2500764"/>
              <a:gd name="connsiteX341" fmla="*/ 0 w 4197891"/>
              <a:gd name="connsiteY341" fmla="*/ 1063040 h 2500764"/>
              <a:gd name="connsiteX342" fmla="*/ 36204 w 4197891"/>
              <a:gd name="connsiteY342" fmla="*/ 1063040 h 2500764"/>
              <a:gd name="connsiteX343" fmla="*/ 58821 w 4197891"/>
              <a:gd name="connsiteY343" fmla="*/ 1085657 h 2500764"/>
              <a:gd name="connsiteX344" fmla="*/ 126677 w 4197891"/>
              <a:gd name="connsiteY344" fmla="*/ 1085657 h 2500764"/>
              <a:gd name="connsiteX345" fmla="*/ 194528 w 4197891"/>
              <a:gd name="connsiteY345" fmla="*/ 1130891 h 2500764"/>
              <a:gd name="connsiteX346" fmla="*/ 217150 w 4197891"/>
              <a:gd name="connsiteY346" fmla="*/ 1130891 h 2500764"/>
              <a:gd name="connsiteX347" fmla="*/ 262384 w 4197891"/>
              <a:gd name="connsiteY347" fmla="*/ 1130891 h 2500764"/>
              <a:gd name="connsiteX348" fmla="*/ 285001 w 4197891"/>
              <a:gd name="connsiteY348" fmla="*/ 1153508 h 2500764"/>
              <a:gd name="connsiteX349" fmla="*/ 330235 w 4197891"/>
              <a:gd name="connsiteY349" fmla="*/ 1153508 h 2500764"/>
              <a:gd name="connsiteX350" fmla="*/ 352857 w 4197891"/>
              <a:gd name="connsiteY350" fmla="*/ 1153508 h 2500764"/>
              <a:gd name="connsiteX351" fmla="*/ 375474 w 4197891"/>
              <a:gd name="connsiteY351" fmla="*/ 1153508 h 2500764"/>
              <a:gd name="connsiteX352" fmla="*/ 375474 w 4197891"/>
              <a:gd name="connsiteY352" fmla="*/ 1198747 h 2500764"/>
              <a:gd name="connsiteX353" fmla="*/ 420708 w 4197891"/>
              <a:gd name="connsiteY353" fmla="*/ 1198747 h 2500764"/>
              <a:gd name="connsiteX354" fmla="*/ 443325 w 4197891"/>
              <a:gd name="connsiteY354" fmla="*/ 1198747 h 2500764"/>
              <a:gd name="connsiteX355" fmla="*/ 488564 w 4197891"/>
              <a:gd name="connsiteY355" fmla="*/ 1198747 h 2500764"/>
              <a:gd name="connsiteX356" fmla="*/ 511181 w 4197891"/>
              <a:gd name="connsiteY356" fmla="*/ 1198747 h 2500764"/>
              <a:gd name="connsiteX357" fmla="*/ 556415 w 4197891"/>
              <a:gd name="connsiteY357" fmla="*/ 1198747 h 2500764"/>
              <a:gd name="connsiteX358" fmla="*/ 556415 w 4197891"/>
              <a:gd name="connsiteY358" fmla="*/ 1221364 h 2500764"/>
              <a:gd name="connsiteX359" fmla="*/ 579032 w 4197891"/>
              <a:gd name="connsiteY359" fmla="*/ 1221364 h 2500764"/>
              <a:gd name="connsiteX360" fmla="*/ 579032 w 4197891"/>
              <a:gd name="connsiteY360" fmla="*/ 1198747 h 2500764"/>
              <a:gd name="connsiteX361" fmla="*/ 601649 w 4197891"/>
              <a:gd name="connsiteY361" fmla="*/ 1198747 h 2500764"/>
              <a:gd name="connsiteX362" fmla="*/ 646888 w 4197891"/>
              <a:gd name="connsiteY362" fmla="*/ 1221364 h 2500764"/>
              <a:gd name="connsiteX363" fmla="*/ 669505 w 4197891"/>
              <a:gd name="connsiteY363" fmla="*/ 1266598 h 2500764"/>
              <a:gd name="connsiteX364" fmla="*/ 714740 w 4197891"/>
              <a:gd name="connsiteY364" fmla="*/ 1266598 h 2500764"/>
              <a:gd name="connsiteX365" fmla="*/ 714740 w 4197891"/>
              <a:gd name="connsiteY365" fmla="*/ 1221364 h 2500764"/>
              <a:gd name="connsiteX366" fmla="*/ 669505 w 4197891"/>
              <a:gd name="connsiteY366" fmla="*/ 1198747 h 2500764"/>
              <a:gd name="connsiteX367" fmla="*/ 646888 w 4197891"/>
              <a:gd name="connsiteY367" fmla="*/ 1198747 h 2500764"/>
              <a:gd name="connsiteX368" fmla="*/ 601649 w 4197891"/>
              <a:gd name="connsiteY368" fmla="*/ 1198747 h 2500764"/>
              <a:gd name="connsiteX369" fmla="*/ 601649 w 4197891"/>
              <a:gd name="connsiteY369" fmla="*/ 1153508 h 2500764"/>
              <a:gd name="connsiteX370" fmla="*/ 579032 w 4197891"/>
              <a:gd name="connsiteY370" fmla="*/ 1130891 h 2500764"/>
              <a:gd name="connsiteX371" fmla="*/ 579032 w 4197891"/>
              <a:gd name="connsiteY371" fmla="*/ 1153508 h 2500764"/>
              <a:gd name="connsiteX372" fmla="*/ 556415 w 4197891"/>
              <a:gd name="connsiteY372" fmla="*/ 1153508 h 2500764"/>
              <a:gd name="connsiteX373" fmla="*/ 511181 w 4197891"/>
              <a:gd name="connsiteY373" fmla="*/ 1130891 h 2500764"/>
              <a:gd name="connsiteX374" fmla="*/ 488564 w 4197891"/>
              <a:gd name="connsiteY374" fmla="*/ 1085657 h 2500764"/>
              <a:gd name="connsiteX375" fmla="*/ 443325 w 4197891"/>
              <a:gd name="connsiteY375" fmla="*/ 1085657 h 2500764"/>
              <a:gd name="connsiteX376" fmla="*/ 443325 w 4197891"/>
              <a:gd name="connsiteY376" fmla="*/ 1063040 h 2500764"/>
              <a:gd name="connsiteX377" fmla="*/ 420708 w 4197891"/>
              <a:gd name="connsiteY377" fmla="*/ 1063040 h 2500764"/>
              <a:gd name="connsiteX378" fmla="*/ 375474 w 4197891"/>
              <a:gd name="connsiteY378" fmla="*/ 1040423 h 2500764"/>
              <a:gd name="connsiteX379" fmla="*/ 352857 w 4197891"/>
              <a:gd name="connsiteY379" fmla="*/ 1040423 h 2500764"/>
              <a:gd name="connsiteX380" fmla="*/ 330235 w 4197891"/>
              <a:gd name="connsiteY380" fmla="*/ 1040423 h 2500764"/>
              <a:gd name="connsiteX381" fmla="*/ 285001 w 4197891"/>
              <a:gd name="connsiteY381" fmla="*/ 1040423 h 2500764"/>
              <a:gd name="connsiteX382" fmla="*/ 262384 w 4197891"/>
              <a:gd name="connsiteY382" fmla="*/ 995184 h 2500764"/>
              <a:gd name="connsiteX383" fmla="*/ 217150 w 4197891"/>
              <a:gd name="connsiteY383" fmla="*/ 1040423 h 2500764"/>
              <a:gd name="connsiteX384" fmla="*/ 194528 w 4197891"/>
              <a:gd name="connsiteY384" fmla="*/ 995184 h 2500764"/>
              <a:gd name="connsiteX385" fmla="*/ 171911 w 4197891"/>
              <a:gd name="connsiteY385" fmla="*/ 972567 h 2500764"/>
              <a:gd name="connsiteX386" fmla="*/ 126677 w 4197891"/>
              <a:gd name="connsiteY386" fmla="*/ 972567 h 2500764"/>
              <a:gd name="connsiteX387" fmla="*/ 104060 w 4197891"/>
              <a:gd name="connsiteY387" fmla="*/ 972567 h 2500764"/>
              <a:gd name="connsiteX388" fmla="*/ 58821 w 4197891"/>
              <a:gd name="connsiteY388" fmla="*/ 972567 h 2500764"/>
              <a:gd name="connsiteX389" fmla="*/ 36204 w 4197891"/>
              <a:gd name="connsiteY389" fmla="*/ 972567 h 2500764"/>
              <a:gd name="connsiteX390" fmla="*/ 36204 w 4197891"/>
              <a:gd name="connsiteY390" fmla="*/ 927333 h 2500764"/>
              <a:gd name="connsiteX391" fmla="*/ 0 w 4197891"/>
              <a:gd name="connsiteY391" fmla="*/ 915265 h 2500764"/>
              <a:gd name="connsiteX392" fmla="*/ 0 w 4197891"/>
              <a:gd name="connsiteY392" fmla="*/ 895685 h 2500764"/>
              <a:gd name="connsiteX393" fmla="*/ 36204 w 4197891"/>
              <a:gd name="connsiteY393" fmla="*/ 859477 h 2500764"/>
              <a:gd name="connsiteX394" fmla="*/ 58821 w 4197891"/>
              <a:gd name="connsiteY394" fmla="*/ 859477 h 2500764"/>
              <a:gd name="connsiteX395" fmla="*/ 36204 w 4197891"/>
              <a:gd name="connsiteY395" fmla="*/ 836860 h 2500764"/>
              <a:gd name="connsiteX396" fmla="*/ 0 w 4197891"/>
              <a:gd name="connsiteY396" fmla="*/ 836860 h 2500764"/>
              <a:gd name="connsiteX397" fmla="*/ 0 w 4197891"/>
              <a:gd name="connsiteY397" fmla="*/ 588063 h 2500764"/>
              <a:gd name="connsiteX398" fmla="*/ 36204 w 4197891"/>
              <a:gd name="connsiteY398" fmla="*/ 588063 h 2500764"/>
              <a:gd name="connsiteX399" fmla="*/ 58821 w 4197891"/>
              <a:gd name="connsiteY399" fmla="*/ 588063 h 2500764"/>
              <a:gd name="connsiteX400" fmla="*/ 104060 w 4197891"/>
              <a:gd name="connsiteY400" fmla="*/ 610680 h 2500764"/>
              <a:gd name="connsiteX401" fmla="*/ 126677 w 4197891"/>
              <a:gd name="connsiteY401" fmla="*/ 610680 h 2500764"/>
              <a:gd name="connsiteX402" fmla="*/ 171911 w 4197891"/>
              <a:gd name="connsiteY402" fmla="*/ 610680 h 2500764"/>
              <a:gd name="connsiteX403" fmla="*/ 194528 w 4197891"/>
              <a:gd name="connsiteY403" fmla="*/ 610680 h 2500764"/>
              <a:gd name="connsiteX404" fmla="*/ 217150 w 4197891"/>
              <a:gd name="connsiteY404" fmla="*/ 610680 h 2500764"/>
              <a:gd name="connsiteX405" fmla="*/ 217150 w 4197891"/>
              <a:gd name="connsiteY405" fmla="*/ 633302 h 2500764"/>
              <a:gd name="connsiteX406" fmla="*/ 262384 w 4197891"/>
              <a:gd name="connsiteY406" fmla="*/ 633302 h 2500764"/>
              <a:gd name="connsiteX407" fmla="*/ 285001 w 4197891"/>
              <a:gd name="connsiteY407" fmla="*/ 633302 h 2500764"/>
              <a:gd name="connsiteX408" fmla="*/ 330235 w 4197891"/>
              <a:gd name="connsiteY408" fmla="*/ 633302 h 2500764"/>
              <a:gd name="connsiteX409" fmla="*/ 352857 w 4197891"/>
              <a:gd name="connsiteY409" fmla="*/ 633302 h 2500764"/>
              <a:gd name="connsiteX410" fmla="*/ 375474 w 4197891"/>
              <a:gd name="connsiteY410" fmla="*/ 633302 h 2500764"/>
              <a:gd name="connsiteX411" fmla="*/ 420708 w 4197891"/>
              <a:gd name="connsiteY411" fmla="*/ 633302 h 2500764"/>
              <a:gd name="connsiteX412" fmla="*/ 443325 w 4197891"/>
              <a:gd name="connsiteY412" fmla="*/ 633302 h 2500764"/>
              <a:gd name="connsiteX413" fmla="*/ 443325 w 4197891"/>
              <a:gd name="connsiteY413" fmla="*/ 678536 h 2500764"/>
              <a:gd name="connsiteX414" fmla="*/ 488564 w 4197891"/>
              <a:gd name="connsiteY414" fmla="*/ 678536 h 2500764"/>
              <a:gd name="connsiteX415" fmla="*/ 511181 w 4197891"/>
              <a:gd name="connsiteY415" fmla="*/ 678536 h 2500764"/>
              <a:gd name="connsiteX416" fmla="*/ 556415 w 4197891"/>
              <a:gd name="connsiteY416" fmla="*/ 678536 h 2500764"/>
              <a:gd name="connsiteX417" fmla="*/ 579032 w 4197891"/>
              <a:gd name="connsiteY417" fmla="*/ 678536 h 2500764"/>
              <a:gd name="connsiteX418" fmla="*/ 556415 w 4197891"/>
              <a:gd name="connsiteY418" fmla="*/ 633302 h 2500764"/>
              <a:gd name="connsiteX419" fmla="*/ 511181 w 4197891"/>
              <a:gd name="connsiteY419" fmla="*/ 633302 h 2500764"/>
              <a:gd name="connsiteX420" fmla="*/ 511181 w 4197891"/>
              <a:gd name="connsiteY420" fmla="*/ 610680 h 2500764"/>
              <a:gd name="connsiteX421" fmla="*/ 488564 w 4197891"/>
              <a:gd name="connsiteY421" fmla="*/ 610680 h 2500764"/>
              <a:gd name="connsiteX422" fmla="*/ 443325 w 4197891"/>
              <a:gd name="connsiteY422" fmla="*/ 610680 h 2500764"/>
              <a:gd name="connsiteX423" fmla="*/ 420708 w 4197891"/>
              <a:gd name="connsiteY423" fmla="*/ 610680 h 2500764"/>
              <a:gd name="connsiteX424" fmla="*/ 375474 w 4197891"/>
              <a:gd name="connsiteY424" fmla="*/ 610680 h 2500764"/>
              <a:gd name="connsiteX425" fmla="*/ 330235 w 4197891"/>
              <a:gd name="connsiteY425" fmla="*/ 610680 h 2500764"/>
              <a:gd name="connsiteX426" fmla="*/ 285001 w 4197891"/>
              <a:gd name="connsiteY426" fmla="*/ 588063 h 2500764"/>
              <a:gd name="connsiteX427" fmla="*/ 262384 w 4197891"/>
              <a:gd name="connsiteY427" fmla="*/ 588063 h 2500764"/>
              <a:gd name="connsiteX428" fmla="*/ 217150 w 4197891"/>
              <a:gd name="connsiteY428" fmla="*/ 588063 h 2500764"/>
              <a:gd name="connsiteX429" fmla="*/ 194528 w 4197891"/>
              <a:gd name="connsiteY429" fmla="*/ 588063 h 2500764"/>
              <a:gd name="connsiteX430" fmla="*/ 171911 w 4197891"/>
              <a:gd name="connsiteY430" fmla="*/ 588063 h 2500764"/>
              <a:gd name="connsiteX431" fmla="*/ 171911 w 4197891"/>
              <a:gd name="connsiteY431" fmla="*/ 542829 h 2500764"/>
              <a:gd name="connsiteX432" fmla="*/ 126677 w 4197891"/>
              <a:gd name="connsiteY432" fmla="*/ 542829 h 2500764"/>
              <a:gd name="connsiteX433" fmla="*/ 58821 w 4197891"/>
              <a:gd name="connsiteY433" fmla="*/ 542829 h 2500764"/>
              <a:gd name="connsiteX434" fmla="*/ 36204 w 4197891"/>
              <a:gd name="connsiteY434" fmla="*/ 520212 h 2500764"/>
              <a:gd name="connsiteX435" fmla="*/ 36204 w 4197891"/>
              <a:gd name="connsiteY435" fmla="*/ 542829 h 2500764"/>
              <a:gd name="connsiteX436" fmla="*/ 0 w 4197891"/>
              <a:gd name="connsiteY436" fmla="*/ 542829 h 2500764"/>
              <a:gd name="connsiteX437" fmla="*/ 0 w 4197891"/>
              <a:gd name="connsiteY437" fmla="*/ 474977 h 2500764"/>
              <a:gd name="connsiteX438" fmla="*/ 58821 w 4197891"/>
              <a:gd name="connsiteY438" fmla="*/ 474977 h 2500764"/>
              <a:gd name="connsiteX439" fmla="*/ 104060 w 4197891"/>
              <a:gd name="connsiteY439" fmla="*/ 520212 h 2500764"/>
              <a:gd name="connsiteX440" fmla="*/ 217150 w 4197891"/>
              <a:gd name="connsiteY440" fmla="*/ 542829 h 2500764"/>
              <a:gd name="connsiteX441" fmla="*/ 285001 w 4197891"/>
              <a:gd name="connsiteY441" fmla="*/ 542829 h 2500764"/>
              <a:gd name="connsiteX442" fmla="*/ 352857 w 4197891"/>
              <a:gd name="connsiteY442" fmla="*/ 542829 h 2500764"/>
              <a:gd name="connsiteX443" fmla="*/ 375474 w 4197891"/>
              <a:gd name="connsiteY443" fmla="*/ 588063 h 2500764"/>
              <a:gd name="connsiteX444" fmla="*/ 420708 w 4197891"/>
              <a:gd name="connsiteY444" fmla="*/ 588063 h 2500764"/>
              <a:gd name="connsiteX445" fmla="*/ 443325 w 4197891"/>
              <a:gd name="connsiteY445" fmla="*/ 588063 h 2500764"/>
              <a:gd name="connsiteX446" fmla="*/ 511181 w 4197891"/>
              <a:gd name="connsiteY446" fmla="*/ 588063 h 2500764"/>
              <a:gd name="connsiteX447" fmla="*/ 556415 w 4197891"/>
              <a:gd name="connsiteY447" fmla="*/ 588063 h 2500764"/>
              <a:gd name="connsiteX448" fmla="*/ 579032 w 4197891"/>
              <a:gd name="connsiteY448" fmla="*/ 610680 h 2500764"/>
              <a:gd name="connsiteX449" fmla="*/ 601649 w 4197891"/>
              <a:gd name="connsiteY449" fmla="*/ 588063 h 2500764"/>
              <a:gd name="connsiteX450" fmla="*/ 646888 w 4197891"/>
              <a:gd name="connsiteY450" fmla="*/ 588063 h 2500764"/>
              <a:gd name="connsiteX451" fmla="*/ 646888 w 4197891"/>
              <a:gd name="connsiteY451" fmla="*/ 610680 h 2500764"/>
              <a:gd name="connsiteX452" fmla="*/ 669505 w 4197891"/>
              <a:gd name="connsiteY452" fmla="*/ 610680 h 2500764"/>
              <a:gd name="connsiteX453" fmla="*/ 646888 w 4197891"/>
              <a:gd name="connsiteY453" fmla="*/ 588063 h 2500764"/>
              <a:gd name="connsiteX454" fmla="*/ 669505 w 4197891"/>
              <a:gd name="connsiteY454" fmla="*/ 588063 h 2500764"/>
              <a:gd name="connsiteX455" fmla="*/ 714740 w 4197891"/>
              <a:gd name="connsiteY455" fmla="*/ 588063 h 2500764"/>
              <a:gd name="connsiteX456" fmla="*/ 737357 w 4197891"/>
              <a:gd name="connsiteY456" fmla="*/ 610680 h 2500764"/>
              <a:gd name="connsiteX457" fmla="*/ 782596 w 4197891"/>
              <a:gd name="connsiteY457" fmla="*/ 588063 h 2500764"/>
              <a:gd name="connsiteX458" fmla="*/ 737357 w 4197891"/>
              <a:gd name="connsiteY458" fmla="*/ 588063 h 2500764"/>
              <a:gd name="connsiteX459" fmla="*/ 737357 w 4197891"/>
              <a:gd name="connsiteY459" fmla="*/ 542829 h 2500764"/>
              <a:gd name="connsiteX460" fmla="*/ 714740 w 4197891"/>
              <a:gd name="connsiteY460" fmla="*/ 542829 h 2500764"/>
              <a:gd name="connsiteX461" fmla="*/ 669505 w 4197891"/>
              <a:gd name="connsiteY461" fmla="*/ 542829 h 2500764"/>
              <a:gd name="connsiteX462" fmla="*/ 601649 w 4197891"/>
              <a:gd name="connsiteY462" fmla="*/ 542829 h 2500764"/>
              <a:gd name="connsiteX463" fmla="*/ 601649 w 4197891"/>
              <a:gd name="connsiteY463" fmla="*/ 520212 h 2500764"/>
              <a:gd name="connsiteX464" fmla="*/ 646888 w 4197891"/>
              <a:gd name="connsiteY464" fmla="*/ 520212 h 2500764"/>
              <a:gd name="connsiteX465" fmla="*/ 669505 w 4197891"/>
              <a:gd name="connsiteY465" fmla="*/ 520212 h 2500764"/>
              <a:gd name="connsiteX466" fmla="*/ 714740 w 4197891"/>
              <a:gd name="connsiteY466" fmla="*/ 520212 h 2500764"/>
              <a:gd name="connsiteX467" fmla="*/ 737357 w 4197891"/>
              <a:gd name="connsiteY467" fmla="*/ 520212 h 2500764"/>
              <a:gd name="connsiteX468" fmla="*/ 782596 w 4197891"/>
              <a:gd name="connsiteY468" fmla="*/ 520212 h 2500764"/>
              <a:gd name="connsiteX469" fmla="*/ 782596 w 4197891"/>
              <a:gd name="connsiteY469" fmla="*/ 474977 h 2500764"/>
              <a:gd name="connsiteX470" fmla="*/ 737357 w 4197891"/>
              <a:gd name="connsiteY470" fmla="*/ 474977 h 2500764"/>
              <a:gd name="connsiteX471" fmla="*/ 782596 w 4197891"/>
              <a:gd name="connsiteY471" fmla="*/ 452356 h 2500764"/>
              <a:gd name="connsiteX472" fmla="*/ 737357 w 4197891"/>
              <a:gd name="connsiteY472" fmla="*/ 407122 h 2500764"/>
              <a:gd name="connsiteX473" fmla="*/ 714740 w 4197891"/>
              <a:gd name="connsiteY473" fmla="*/ 452356 h 2500764"/>
              <a:gd name="connsiteX474" fmla="*/ 714740 w 4197891"/>
              <a:gd name="connsiteY474" fmla="*/ 407122 h 2500764"/>
              <a:gd name="connsiteX475" fmla="*/ 714740 w 4197891"/>
              <a:gd name="connsiteY475" fmla="*/ 384504 h 2500764"/>
              <a:gd name="connsiteX476" fmla="*/ 669505 w 4197891"/>
              <a:gd name="connsiteY476" fmla="*/ 384504 h 2500764"/>
              <a:gd name="connsiteX477" fmla="*/ 646888 w 4197891"/>
              <a:gd name="connsiteY477" fmla="*/ 384504 h 2500764"/>
              <a:gd name="connsiteX478" fmla="*/ 601649 w 4197891"/>
              <a:gd name="connsiteY478" fmla="*/ 384504 h 2500764"/>
              <a:gd name="connsiteX479" fmla="*/ 556415 w 4197891"/>
              <a:gd name="connsiteY479" fmla="*/ 384504 h 2500764"/>
              <a:gd name="connsiteX480" fmla="*/ 511181 w 4197891"/>
              <a:gd name="connsiteY480" fmla="*/ 407122 h 2500764"/>
              <a:gd name="connsiteX481" fmla="*/ 488564 w 4197891"/>
              <a:gd name="connsiteY481" fmla="*/ 407122 h 2500764"/>
              <a:gd name="connsiteX482" fmla="*/ 443325 w 4197891"/>
              <a:gd name="connsiteY482" fmla="*/ 384504 h 2500764"/>
              <a:gd name="connsiteX483" fmla="*/ 488564 w 4197891"/>
              <a:gd name="connsiteY483" fmla="*/ 384504 h 2500764"/>
              <a:gd name="connsiteX484" fmla="*/ 511181 w 4197891"/>
              <a:gd name="connsiteY484" fmla="*/ 361887 h 2500764"/>
              <a:gd name="connsiteX485" fmla="*/ 579032 w 4197891"/>
              <a:gd name="connsiteY485" fmla="*/ 361887 h 2500764"/>
              <a:gd name="connsiteX486" fmla="*/ 714740 w 4197891"/>
              <a:gd name="connsiteY486" fmla="*/ 361887 h 2500764"/>
              <a:gd name="connsiteX487" fmla="*/ 827830 w 4197891"/>
              <a:gd name="connsiteY487" fmla="*/ 361887 h 2500764"/>
              <a:gd name="connsiteX488" fmla="*/ 963537 w 4197891"/>
              <a:gd name="connsiteY488" fmla="*/ 361887 h 2500764"/>
              <a:gd name="connsiteX489" fmla="*/ 1099244 w 4197891"/>
              <a:gd name="connsiteY489" fmla="*/ 384504 h 2500764"/>
              <a:gd name="connsiteX490" fmla="*/ 1167100 w 4197891"/>
              <a:gd name="connsiteY490" fmla="*/ 384504 h 2500764"/>
              <a:gd name="connsiteX491" fmla="*/ 1167100 w 4197891"/>
              <a:gd name="connsiteY491" fmla="*/ 316649 h 2500764"/>
              <a:gd name="connsiteX492" fmla="*/ 1121861 w 4197891"/>
              <a:gd name="connsiteY492" fmla="*/ 316649 h 2500764"/>
              <a:gd name="connsiteX493" fmla="*/ 1099244 w 4197891"/>
              <a:gd name="connsiteY493" fmla="*/ 316649 h 2500764"/>
              <a:gd name="connsiteX494" fmla="*/ 1054010 w 4197891"/>
              <a:gd name="connsiteY494" fmla="*/ 316649 h 2500764"/>
              <a:gd name="connsiteX495" fmla="*/ 1054010 w 4197891"/>
              <a:gd name="connsiteY495" fmla="*/ 294032 h 2500764"/>
              <a:gd name="connsiteX496" fmla="*/ 1099244 w 4197891"/>
              <a:gd name="connsiteY496" fmla="*/ 294032 h 2500764"/>
              <a:gd name="connsiteX497" fmla="*/ 1121861 w 4197891"/>
              <a:gd name="connsiteY497" fmla="*/ 294032 h 2500764"/>
              <a:gd name="connsiteX498" fmla="*/ 1189717 w 4197891"/>
              <a:gd name="connsiteY498" fmla="*/ 316649 h 2500764"/>
              <a:gd name="connsiteX499" fmla="*/ 1234951 w 4197891"/>
              <a:gd name="connsiteY499" fmla="*/ 294032 h 2500764"/>
              <a:gd name="connsiteX500" fmla="*/ 1257568 w 4197891"/>
              <a:gd name="connsiteY500" fmla="*/ 316649 h 2500764"/>
              <a:gd name="connsiteX501" fmla="*/ 1280185 w 4197891"/>
              <a:gd name="connsiteY501" fmla="*/ 316649 h 2500764"/>
              <a:gd name="connsiteX502" fmla="*/ 1348041 w 4197891"/>
              <a:gd name="connsiteY502" fmla="*/ 316649 h 2500764"/>
              <a:gd name="connsiteX503" fmla="*/ 1415892 w 4197891"/>
              <a:gd name="connsiteY503" fmla="*/ 361887 h 2500764"/>
              <a:gd name="connsiteX504" fmla="*/ 1438514 w 4197891"/>
              <a:gd name="connsiteY504" fmla="*/ 361887 h 2500764"/>
              <a:gd name="connsiteX505" fmla="*/ 1483748 w 4197891"/>
              <a:gd name="connsiteY505" fmla="*/ 384504 h 2500764"/>
              <a:gd name="connsiteX506" fmla="*/ 1506365 w 4197891"/>
              <a:gd name="connsiteY506" fmla="*/ 384504 h 2500764"/>
              <a:gd name="connsiteX507" fmla="*/ 1551599 w 4197891"/>
              <a:gd name="connsiteY507" fmla="*/ 384504 h 2500764"/>
              <a:gd name="connsiteX508" fmla="*/ 1574221 w 4197891"/>
              <a:gd name="connsiteY508" fmla="*/ 384504 h 2500764"/>
              <a:gd name="connsiteX509" fmla="*/ 1619455 w 4197891"/>
              <a:gd name="connsiteY509" fmla="*/ 384504 h 2500764"/>
              <a:gd name="connsiteX510" fmla="*/ 1642072 w 4197891"/>
              <a:gd name="connsiteY510" fmla="*/ 384504 h 2500764"/>
              <a:gd name="connsiteX511" fmla="*/ 1664689 w 4197891"/>
              <a:gd name="connsiteY511" fmla="*/ 384504 h 2500764"/>
              <a:gd name="connsiteX512" fmla="*/ 1664689 w 4197891"/>
              <a:gd name="connsiteY512" fmla="*/ 407122 h 2500764"/>
              <a:gd name="connsiteX513" fmla="*/ 1709928 w 4197891"/>
              <a:gd name="connsiteY513" fmla="*/ 407122 h 2500764"/>
              <a:gd name="connsiteX514" fmla="*/ 1709928 w 4197891"/>
              <a:gd name="connsiteY514" fmla="*/ 384504 h 2500764"/>
              <a:gd name="connsiteX515" fmla="*/ 1709928 w 4197891"/>
              <a:gd name="connsiteY515" fmla="*/ 361887 h 2500764"/>
              <a:gd name="connsiteX516" fmla="*/ 1664689 w 4197891"/>
              <a:gd name="connsiteY516" fmla="*/ 361887 h 2500764"/>
              <a:gd name="connsiteX517" fmla="*/ 1642072 w 4197891"/>
              <a:gd name="connsiteY517" fmla="*/ 361887 h 2500764"/>
              <a:gd name="connsiteX518" fmla="*/ 1619455 w 4197891"/>
              <a:gd name="connsiteY518" fmla="*/ 316649 h 2500764"/>
              <a:gd name="connsiteX519" fmla="*/ 1574221 w 4197891"/>
              <a:gd name="connsiteY519" fmla="*/ 294032 h 2500764"/>
              <a:gd name="connsiteX520" fmla="*/ 1483743 w 4197891"/>
              <a:gd name="connsiteY520" fmla="*/ 248797 h 2500764"/>
              <a:gd name="connsiteX521" fmla="*/ 1551599 w 4197891"/>
              <a:gd name="connsiteY521" fmla="*/ 294036 h 2500764"/>
              <a:gd name="connsiteX522" fmla="*/ 1551599 w 4197891"/>
              <a:gd name="connsiteY522" fmla="*/ 316658 h 2500764"/>
              <a:gd name="connsiteX523" fmla="*/ 1506365 w 4197891"/>
              <a:gd name="connsiteY523" fmla="*/ 294036 h 2500764"/>
              <a:gd name="connsiteX524" fmla="*/ 1280176 w 4197891"/>
              <a:gd name="connsiteY524" fmla="*/ 226171 h 2500764"/>
              <a:gd name="connsiteX525" fmla="*/ 1325415 w 4197891"/>
              <a:gd name="connsiteY525" fmla="*/ 226171 h 2500764"/>
              <a:gd name="connsiteX526" fmla="*/ 1348031 w 4197891"/>
              <a:gd name="connsiteY526" fmla="*/ 248797 h 2500764"/>
              <a:gd name="connsiteX527" fmla="*/ 1325415 w 4197891"/>
              <a:gd name="connsiteY527" fmla="*/ 248797 h 2500764"/>
              <a:gd name="connsiteX528" fmla="*/ 1257559 w 4197891"/>
              <a:gd name="connsiteY528" fmla="*/ 226171 h 2500764"/>
              <a:gd name="connsiteX529" fmla="*/ 1280176 w 4197891"/>
              <a:gd name="connsiteY529" fmla="*/ 226171 h 2500764"/>
              <a:gd name="connsiteX530" fmla="*/ 1257559 w 4197891"/>
              <a:gd name="connsiteY530" fmla="*/ 248797 h 2500764"/>
              <a:gd name="connsiteX531" fmla="*/ 2049193 w 4197891"/>
              <a:gd name="connsiteY531" fmla="*/ 218638 h 2500764"/>
              <a:gd name="connsiteX532" fmla="*/ 2071811 w 4197891"/>
              <a:gd name="connsiteY532" fmla="*/ 226180 h 2500764"/>
              <a:gd name="connsiteX533" fmla="*/ 2117050 w 4197891"/>
              <a:gd name="connsiteY533" fmla="*/ 248797 h 2500764"/>
              <a:gd name="connsiteX534" fmla="*/ 2094428 w 4197891"/>
              <a:gd name="connsiteY534" fmla="*/ 248797 h 2500764"/>
              <a:gd name="connsiteX535" fmla="*/ 2003960 w 4197891"/>
              <a:gd name="connsiteY535" fmla="*/ 203563 h 2500764"/>
              <a:gd name="connsiteX536" fmla="*/ 2026576 w 4197891"/>
              <a:gd name="connsiteY536" fmla="*/ 203563 h 2500764"/>
              <a:gd name="connsiteX537" fmla="*/ 2049193 w 4197891"/>
              <a:gd name="connsiteY537" fmla="*/ 218638 h 2500764"/>
              <a:gd name="connsiteX538" fmla="*/ 1348031 w 4197891"/>
              <a:gd name="connsiteY538" fmla="*/ 203563 h 2500764"/>
              <a:gd name="connsiteX539" fmla="*/ 1393270 w 4197891"/>
              <a:gd name="connsiteY539" fmla="*/ 203563 h 2500764"/>
              <a:gd name="connsiteX540" fmla="*/ 1415892 w 4197891"/>
              <a:gd name="connsiteY540" fmla="*/ 226190 h 2500764"/>
              <a:gd name="connsiteX541" fmla="*/ 1393270 w 4197891"/>
              <a:gd name="connsiteY541" fmla="*/ 226190 h 2500764"/>
              <a:gd name="connsiteX542" fmla="*/ 1348031 w 4197891"/>
              <a:gd name="connsiteY542" fmla="*/ 226190 h 2500764"/>
              <a:gd name="connsiteX543" fmla="*/ 1642072 w 4197891"/>
              <a:gd name="connsiteY543" fmla="*/ 158324 h 2500764"/>
              <a:gd name="connsiteX544" fmla="*/ 1709928 w 4197891"/>
              <a:gd name="connsiteY544" fmla="*/ 158324 h 2500764"/>
              <a:gd name="connsiteX545" fmla="*/ 1777780 w 4197891"/>
              <a:gd name="connsiteY545" fmla="*/ 203563 h 2500764"/>
              <a:gd name="connsiteX546" fmla="*/ 1800396 w 4197891"/>
              <a:gd name="connsiteY546" fmla="*/ 226180 h 2500764"/>
              <a:gd name="connsiteX547" fmla="*/ 1868252 w 4197891"/>
              <a:gd name="connsiteY547" fmla="*/ 248797 h 2500764"/>
              <a:gd name="connsiteX548" fmla="*/ 1845635 w 4197891"/>
              <a:gd name="connsiteY548" fmla="*/ 248797 h 2500764"/>
              <a:gd name="connsiteX549" fmla="*/ 1800396 w 4197891"/>
              <a:gd name="connsiteY549" fmla="*/ 248797 h 2500764"/>
              <a:gd name="connsiteX550" fmla="*/ 1777780 w 4197891"/>
              <a:gd name="connsiteY550" fmla="*/ 248797 h 2500764"/>
              <a:gd name="connsiteX551" fmla="*/ 1732545 w 4197891"/>
              <a:gd name="connsiteY551" fmla="*/ 248797 h 2500764"/>
              <a:gd name="connsiteX552" fmla="*/ 1709928 w 4197891"/>
              <a:gd name="connsiteY552" fmla="*/ 226180 h 2500764"/>
              <a:gd name="connsiteX553" fmla="*/ 1664689 w 4197891"/>
              <a:gd name="connsiteY553" fmla="*/ 203563 h 2500764"/>
              <a:gd name="connsiteX554" fmla="*/ 1280181 w 4197891"/>
              <a:gd name="connsiteY554" fmla="*/ 158324 h 2500764"/>
              <a:gd name="connsiteX555" fmla="*/ 1280181 w 4197891"/>
              <a:gd name="connsiteY555" fmla="*/ 203559 h 2500764"/>
              <a:gd name="connsiteX556" fmla="*/ 1257559 w 4197891"/>
              <a:gd name="connsiteY556" fmla="*/ 203559 h 2500764"/>
              <a:gd name="connsiteX557" fmla="*/ 873064 w 4197891"/>
              <a:gd name="connsiteY557" fmla="*/ 158324 h 2500764"/>
              <a:gd name="connsiteX558" fmla="*/ 940920 w 4197891"/>
              <a:gd name="connsiteY558" fmla="*/ 158324 h 2500764"/>
              <a:gd name="connsiteX559" fmla="*/ 963537 w 4197891"/>
              <a:gd name="connsiteY559" fmla="*/ 203559 h 2500764"/>
              <a:gd name="connsiteX560" fmla="*/ 1845635 w 4197891"/>
              <a:gd name="connsiteY560" fmla="*/ 135707 h 2500764"/>
              <a:gd name="connsiteX561" fmla="*/ 1890869 w 4197891"/>
              <a:gd name="connsiteY561" fmla="*/ 158324 h 2500764"/>
              <a:gd name="connsiteX562" fmla="*/ 1958721 w 4197891"/>
              <a:gd name="connsiteY562" fmla="*/ 203563 h 2500764"/>
              <a:gd name="connsiteX563" fmla="*/ 1890869 w 4197891"/>
              <a:gd name="connsiteY563" fmla="*/ 203563 h 2500764"/>
              <a:gd name="connsiteX564" fmla="*/ 1031378 w 4197891"/>
              <a:gd name="connsiteY564" fmla="*/ 67856 h 2500764"/>
              <a:gd name="connsiteX565" fmla="*/ 1054005 w 4197891"/>
              <a:gd name="connsiteY565" fmla="*/ 67856 h 2500764"/>
              <a:gd name="connsiteX566" fmla="*/ 1054005 w 4197891"/>
              <a:gd name="connsiteY566" fmla="*/ 90483 h 2500764"/>
              <a:gd name="connsiteX567" fmla="*/ 1031378 w 4197891"/>
              <a:gd name="connsiteY567" fmla="*/ 90483 h 2500764"/>
              <a:gd name="connsiteX568" fmla="*/ 1619455 w 4197891"/>
              <a:gd name="connsiteY568" fmla="*/ 22617 h 2500764"/>
              <a:gd name="connsiteX569" fmla="*/ 1642072 w 4197891"/>
              <a:gd name="connsiteY569" fmla="*/ 22617 h 2500764"/>
              <a:gd name="connsiteX570" fmla="*/ 1732545 w 4197891"/>
              <a:gd name="connsiteY570" fmla="*/ 67856 h 2500764"/>
              <a:gd name="connsiteX571" fmla="*/ 1800396 w 4197891"/>
              <a:gd name="connsiteY571" fmla="*/ 90473 h 2500764"/>
              <a:gd name="connsiteX572" fmla="*/ 1845635 w 4197891"/>
              <a:gd name="connsiteY572" fmla="*/ 135707 h 2500764"/>
              <a:gd name="connsiteX573" fmla="*/ 1777780 w 4197891"/>
              <a:gd name="connsiteY573" fmla="*/ 90473 h 2500764"/>
              <a:gd name="connsiteX574" fmla="*/ 1709928 w 4197891"/>
              <a:gd name="connsiteY574" fmla="*/ 67856 h 2500764"/>
              <a:gd name="connsiteX575" fmla="*/ 1551599 w 4197891"/>
              <a:gd name="connsiteY575" fmla="*/ 0 h 2500764"/>
              <a:gd name="connsiteX576" fmla="*/ 1574221 w 4197891"/>
              <a:gd name="connsiteY576" fmla="*/ 0 h 2500764"/>
              <a:gd name="connsiteX577" fmla="*/ 1619455 w 4197891"/>
              <a:gd name="connsiteY577" fmla="*/ 0 h 2500764"/>
              <a:gd name="connsiteX578" fmla="*/ 1619455 w 4197891"/>
              <a:gd name="connsiteY578" fmla="*/ 22617 h 250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</a:cxnLst>
            <a:rect l="l" t="t" r="r" b="b"/>
            <a:pathLst>
              <a:path w="4197891" h="2500764">
                <a:moveTo>
                  <a:pt x="58821" y="1289215"/>
                </a:moveTo>
                <a:lnTo>
                  <a:pt x="104060" y="1289215"/>
                </a:lnTo>
                <a:lnTo>
                  <a:pt x="126677" y="1289215"/>
                </a:lnTo>
                <a:lnTo>
                  <a:pt x="171911" y="1289215"/>
                </a:lnTo>
                <a:lnTo>
                  <a:pt x="194528" y="1289215"/>
                </a:lnTo>
                <a:lnTo>
                  <a:pt x="262384" y="1311832"/>
                </a:lnTo>
                <a:lnTo>
                  <a:pt x="217150" y="1311832"/>
                </a:lnTo>
                <a:lnTo>
                  <a:pt x="217150" y="1357071"/>
                </a:lnTo>
                <a:lnTo>
                  <a:pt x="194528" y="1357071"/>
                </a:lnTo>
                <a:lnTo>
                  <a:pt x="194528" y="1311832"/>
                </a:lnTo>
                <a:lnTo>
                  <a:pt x="171911" y="1311832"/>
                </a:lnTo>
                <a:lnTo>
                  <a:pt x="126677" y="1311832"/>
                </a:lnTo>
                <a:lnTo>
                  <a:pt x="104060" y="1311832"/>
                </a:lnTo>
                <a:lnTo>
                  <a:pt x="58821" y="1311832"/>
                </a:lnTo>
                <a:close/>
                <a:moveTo>
                  <a:pt x="579032" y="474977"/>
                </a:moveTo>
                <a:lnTo>
                  <a:pt x="601649" y="474977"/>
                </a:lnTo>
                <a:lnTo>
                  <a:pt x="601649" y="520212"/>
                </a:lnTo>
                <a:lnTo>
                  <a:pt x="579032" y="520212"/>
                </a:lnTo>
                <a:close/>
                <a:moveTo>
                  <a:pt x="488559" y="452360"/>
                </a:moveTo>
                <a:lnTo>
                  <a:pt x="511177" y="474977"/>
                </a:lnTo>
                <a:lnTo>
                  <a:pt x="488559" y="474977"/>
                </a:lnTo>
                <a:lnTo>
                  <a:pt x="443321" y="474977"/>
                </a:lnTo>
                <a:close/>
                <a:moveTo>
                  <a:pt x="420704" y="452360"/>
                </a:moveTo>
                <a:lnTo>
                  <a:pt x="443321" y="452360"/>
                </a:lnTo>
                <a:lnTo>
                  <a:pt x="443321" y="474977"/>
                </a:lnTo>
                <a:close/>
                <a:moveTo>
                  <a:pt x="556415" y="452356"/>
                </a:moveTo>
                <a:lnTo>
                  <a:pt x="579032" y="474977"/>
                </a:lnTo>
                <a:lnTo>
                  <a:pt x="556415" y="474977"/>
                </a:lnTo>
                <a:close/>
                <a:moveTo>
                  <a:pt x="375470" y="407122"/>
                </a:moveTo>
                <a:lnTo>
                  <a:pt x="420704" y="407122"/>
                </a:lnTo>
                <a:lnTo>
                  <a:pt x="420704" y="452360"/>
                </a:lnTo>
                <a:lnTo>
                  <a:pt x="420704" y="474977"/>
                </a:lnTo>
                <a:lnTo>
                  <a:pt x="375470" y="474977"/>
                </a:lnTo>
                <a:lnTo>
                  <a:pt x="352848" y="474977"/>
                </a:lnTo>
                <a:lnTo>
                  <a:pt x="352848" y="452360"/>
                </a:lnTo>
                <a:close/>
                <a:moveTo>
                  <a:pt x="284997" y="407122"/>
                </a:moveTo>
                <a:lnTo>
                  <a:pt x="330231" y="407122"/>
                </a:lnTo>
                <a:lnTo>
                  <a:pt x="352848" y="407122"/>
                </a:lnTo>
                <a:lnTo>
                  <a:pt x="352848" y="452360"/>
                </a:lnTo>
                <a:lnTo>
                  <a:pt x="330231" y="452360"/>
                </a:lnTo>
                <a:lnTo>
                  <a:pt x="284997" y="452360"/>
                </a:lnTo>
                <a:close/>
                <a:moveTo>
                  <a:pt x="217141" y="407122"/>
                </a:moveTo>
                <a:lnTo>
                  <a:pt x="284997" y="407122"/>
                </a:lnTo>
                <a:lnTo>
                  <a:pt x="262375" y="452360"/>
                </a:lnTo>
                <a:lnTo>
                  <a:pt x="217141" y="452360"/>
                </a:lnTo>
                <a:close/>
                <a:moveTo>
                  <a:pt x="126668" y="384504"/>
                </a:moveTo>
                <a:lnTo>
                  <a:pt x="171902" y="384504"/>
                </a:lnTo>
                <a:lnTo>
                  <a:pt x="217141" y="407122"/>
                </a:lnTo>
                <a:lnTo>
                  <a:pt x="194524" y="407122"/>
                </a:lnTo>
                <a:lnTo>
                  <a:pt x="171902" y="407122"/>
                </a:lnTo>
                <a:lnTo>
                  <a:pt x="126668" y="407122"/>
                </a:lnTo>
                <a:close/>
                <a:moveTo>
                  <a:pt x="0" y="369796"/>
                </a:moveTo>
                <a:lnTo>
                  <a:pt x="58826" y="384504"/>
                </a:lnTo>
                <a:lnTo>
                  <a:pt x="36204" y="384504"/>
                </a:lnTo>
                <a:lnTo>
                  <a:pt x="0" y="384504"/>
                </a:lnTo>
                <a:close/>
                <a:moveTo>
                  <a:pt x="1890869" y="248797"/>
                </a:moveTo>
                <a:lnTo>
                  <a:pt x="1936103" y="248797"/>
                </a:lnTo>
                <a:lnTo>
                  <a:pt x="1958721" y="294032"/>
                </a:lnTo>
                <a:lnTo>
                  <a:pt x="2003960" y="316649"/>
                </a:lnTo>
                <a:lnTo>
                  <a:pt x="1958721" y="316649"/>
                </a:lnTo>
                <a:lnTo>
                  <a:pt x="1958721" y="361878"/>
                </a:lnTo>
                <a:lnTo>
                  <a:pt x="1958721" y="361887"/>
                </a:lnTo>
                <a:lnTo>
                  <a:pt x="1936103" y="316649"/>
                </a:lnTo>
                <a:lnTo>
                  <a:pt x="1890869" y="316649"/>
                </a:lnTo>
                <a:lnTo>
                  <a:pt x="1890869" y="294032"/>
                </a:lnTo>
                <a:close/>
                <a:moveTo>
                  <a:pt x="1574221" y="248797"/>
                </a:moveTo>
                <a:lnTo>
                  <a:pt x="1619455" y="248797"/>
                </a:lnTo>
                <a:lnTo>
                  <a:pt x="1642072" y="248797"/>
                </a:lnTo>
                <a:lnTo>
                  <a:pt x="1664689" y="294032"/>
                </a:lnTo>
                <a:lnTo>
                  <a:pt x="1709928" y="248797"/>
                </a:lnTo>
                <a:lnTo>
                  <a:pt x="1732545" y="294032"/>
                </a:lnTo>
                <a:lnTo>
                  <a:pt x="1709928" y="294032"/>
                </a:lnTo>
                <a:lnTo>
                  <a:pt x="1709928" y="316649"/>
                </a:lnTo>
                <a:lnTo>
                  <a:pt x="1732545" y="316649"/>
                </a:lnTo>
                <a:lnTo>
                  <a:pt x="1777780" y="294032"/>
                </a:lnTo>
                <a:lnTo>
                  <a:pt x="1800396" y="294032"/>
                </a:lnTo>
                <a:lnTo>
                  <a:pt x="1800396" y="316649"/>
                </a:lnTo>
                <a:lnTo>
                  <a:pt x="1845635" y="316649"/>
                </a:lnTo>
                <a:lnTo>
                  <a:pt x="1868252" y="316649"/>
                </a:lnTo>
                <a:lnTo>
                  <a:pt x="1958721" y="361887"/>
                </a:lnTo>
                <a:lnTo>
                  <a:pt x="2003960" y="361887"/>
                </a:lnTo>
                <a:lnTo>
                  <a:pt x="2026576" y="361887"/>
                </a:lnTo>
                <a:lnTo>
                  <a:pt x="2071811" y="361887"/>
                </a:lnTo>
                <a:lnTo>
                  <a:pt x="2071811" y="384504"/>
                </a:lnTo>
                <a:lnTo>
                  <a:pt x="2094428" y="384504"/>
                </a:lnTo>
                <a:lnTo>
                  <a:pt x="2117050" y="384504"/>
                </a:lnTo>
                <a:lnTo>
                  <a:pt x="2117050" y="407122"/>
                </a:lnTo>
                <a:lnTo>
                  <a:pt x="2162284" y="407122"/>
                </a:lnTo>
                <a:lnTo>
                  <a:pt x="2184901" y="407122"/>
                </a:lnTo>
                <a:lnTo>
                  <a:pt x="2184901" y="452356"/>
                </a:lnTo>
                <a:lnTo>
                  <a:pt x="2230135" y="452356"/>
                </a:lnTo>
                <a:lnTo>
                  <a:pt x="2252757" y="474977"/>
                </a:lnTo>
                <a:lnTo>
                  <a:pt x="2297991" y="474977"/>
                </a:lnTo>
                <a:lnTo>
                  <a:pt x="2320608" y="474977"/>
                </a:lnTo>
                <a:lnTo>
                  <a:pt x="2388464" y="520212"/>
                </a:lnTo>
                <a:lnTo>
                  <a:pt x="2411081" y="520212"/>
                </a:lnTo>
                <a:lnTo>
                  <a:pt x="2456315" y="520212"/>
                </a:lnTo>
                <a:lnTo>
                  <a:pt x="2456315" y="474977"/>
                </a:lnTo>
                <a:lnTo>
                  <a:pt x="2456315" y="452356"/>
                </a:lnTo>
                <a:lnTo>
                  <a:pt x="2456315" y="407122"/>
                </a:lnTo>
                <a:lnTo>
                  <a:pt x="2388464" y="384504"/>
                </a:lnTo>
                <a:lnTo>
                  <a:pt x="2343225" y="361887"/>
                </a:lnTo>
                <a:lnTo>
                  <a:pt x="2297991" y="316649"/>
                </a:lnTo>
                <a:lnTo>
                  <a:pt x="2230135" y="294032"/>
                </a:lnTo>
                <a:lnTo>
                  <a:pt x="2117050" y="248797"/>
                </a:lnTo>
                <a:lnTo>
                  <a:pt x="2184901" y="248797"/>
                </a:lnTo>
                <a:lnTo>
                  <a:pt x="2252757" y="294032"/>
                </a:lnTo>
                <a:lnTo>
                  <a:pt x="2320608" y="316649"/>
                </a:lnTo>
                <a:lnTo>
                  <a:pt x="2388464" y="361887"/>
                </a:lnTo>
                <a:lnTo>
                  <a:pt x="2388464" y="316649"/>
                </a:lnTo>
                <a:lnTo>
                  <a:pt x="2343225" y="316649"/>
                </a:lnTo>
                <a:lnTo>
                  <a:pt x="2343225" y="294032"/>
                </a:lnTo>
                <a:lnTo>
                  <a:pt x="2320608" y="294032"/>
                </a:lnTo>
                <a:lnTo>
                  <a:pt x="2320608" y="248797"/>
                </a:lnTo>
                <a:lnTo>
                  <a:pt x="2343225" y="248797"/>
                </a:lnTo>
                <a:lnTo>
                  <a:pt x="2388464" y="248797"/>
                </a:lnTo>
                <a:lnTo>
                  <a:pt x="2411081" y="248797"/>
                </a:lnTo>
                <a:lnTo>
                  <a:pt x="2456315" y="294032"/>
                </a:lnTo>
                <a:lnTo>
                  <a:pt x="2478932" y="316649"/>
                </a:lnTo>
                <a:lnTo>
                  <a:pt x="2524171" y="361887"/>
                </a:lnTo>
                <a:lnTo>
                  <a:pt x="2546788" y="361887"/>
                </a:lnTo>
                <a:lnTo>
                  <a:pt x="2546788" y="384504"/>
                </a:lnTo>
                <a:lnTo>
                  <a:pt x="2569405" y="407122"/>
                </a:lnTo>
                <a:lnTo>
                  <a:pt x="2614639" y="407122"/>
                </a:lnTo>
                <a:lnTo>
                  <a:pt x="2614639" y="452356"/>
                </a:lnTo>
                <a:lnTo>
                  <a:pt x="2682495" y="474977"/>
                </a:lnTo>
                <a:lnTo>
                  <a:pt x="2727729" y="520212"/>
                </a:lnTo>
                <a:lnTo>
                  <a:pt x="2772963" y="542829"/>
                </a:lnTo>
                <a:lnTo>
                  <a:pt x="2863436" y="588063"/>
                </a:lnTo>
                <a:lnTo>
                  <a:pt x="2840819" y="588063"/>
                </a:lnTo>
                <a:lnTo>
                  <a:pt x="2863436" y="610680"/>
                </a:lnTo>
                <a:lnTo>
                  <a:pt x="2908671" y="610680"/>
                </a:lnTo>
                <a:lnTo>
                  <a:pt x="2953909" y="633302"/>
                </a:lnTo>
                <a:lnTo>
                  <a:pt x="2999143" y="678536"/>
                </a:lnTo>
                <a:lnTo>
                  <a:pt x="3021760" y="701153"/>
                </a:lnTo>
                <a:lnTo>
                  <a:pt x="3066999" y="746387"/>
                </a:lnTo>
                <a:lnTo>
                  <a:pt x="3089616" y="746387"/>
                </a:lnTo>
                <a:lnTo>
                  <a:pt x="3134851" y="769009"/>
                </a:lnTo>
                <a:lnTo>
                  <a:pt x="3157468" y="814243"/>
                </a:lnTo>
                <a:lnTo>
                  <a:pt x="3180085" y="836860"/>
                </a:lnTo>
                <a:lnTo>
                  <a:pt x="3225324" y="836860"/>
                </a:lnTo>
                <a:lnTo>
                  <a:pt x="3225324" y="859477"/>
                </a:lnTo>
                <a:lnTo>
                  <a:pt x="3247941" y="904716"/>
                </a:lnTo>
                <a:lnTo>
                  <a:pt x="3293175" y="927333"/>
                </a:lnTo>
                <a:lnTo>
                  <a:pt x="3315796" y="927333"/>
                </a:lnTo>
                <a:lnTo>
                  <a:pt x="3315796" y="972567"/>
                </a:lnTo>
                <a:lnTo>
                  <a:pt x="3315796" y="995184"/>
                </a:lnTo>
                <a:lnTo>
                  <a:pt x="3293175" y="995184"/>
                </a:lnTo>
                <a:lnTo>
                  <a:pt x="3293175" y="972567"/>
                </a:lnTo>
                <a:lnTo>
                  <a:pt x="3247941" y="927333"/>
                </a:lnTo>
                <a:lnTo>
                  <a:pt x="3225324" y="904716"/>
                </a:lnTo>
                <a:lnTo>
                  <a:pt x="3225324" y="927333"/>
                </a:lnTo>
                <a:lnTo>
                  <a:pt x="3180085" y="972567"/>
                </a:lnTo>
                <a:lnTo>
                  <a:pt x="3180085" y="995184"/>
                </a:lnTo>
                <a:lnTo>
                  <a:pt x="3225324" y="995184"/>
                </a:lnTo>
                <a:lnTo>
                  <a:pt x="3225324" y="1040423"/>
                </a:lnTo>
                <a:lnTo>
                  <a:pt x="3247941" y="1040423"/>
                </a:lnTo>
                <a:lnTo>
                  <a:pt x="3293175" y="1040423"/>
                </a:lnTo>
                <a:lnTo>
                  <a:pt x="3293175" y="1063040"/>
                </a:lnTo>
                <a:lnTo>
                  <a:pt x="3315796" y="1085657"/>
                </a:lnTo>
                <a:lnTo>
                  <a:pt x="3361031" y="1130891"/>
                </a:lnTo>
                <a:lnTo>
                  <a:pt x="3383648" y="1085657"/>
                </a:lnTo>
                <a:lnTo>
                  <a:pt x="3383648" y="1130891"/>
                </a:lnTo>
                <a:lnTo>
                  <a:pt x="3406265" y="1153508"/>
                </a:lnTo>
                <a:lnTo>
                  <a:pt x="3406265" y="1130891"/>
                </a:lnTo>
                <a:lnTo>
                  <a:pt x="3451499" y="1153508"/>
                </a:lnTo>
                <a:lnTo>
                  <a:pt x="3451499" y="1198747"/>
                </a:lnTo>
                <a:lnTo>
                  <a:pt x="3474121" y="1198747"/>
                </a:lnTo>
                <a:lnTo>
                  <a:pt x="3474121" y="1153508"/>
                </a:lnTo>
                <a:lnTo>
                  <a:pt x="3451499" y="1130891"/>
                </a:lnTo>
                <a:lnTo>
                  <a:pt x="3451499" y="1085657"/>
                </a:lnTo>
                <a:lnTo>
                  <a:pt x="3406265" y="1085657"/>
                </a:lnTo>
                <a:lnTo>
                  <a:pt x="3406265" y="1063040"/>
                </a:lnTo>
                <a:lnTo>
                  <a:pt x="3383648" y="1063040"/>
                </a:lnTo>
                <a:lnTo>
                  <a:pt x="3361031" y="1063040"/>
                </a:lnTo>
                <a:lnTo>
                  <a:pt x="3361031" y="1040423"/>
                </a:lnTo>
                <a:lnTo>
                  <a:pt x="3361031" y="995184"/>
                </a:lnTo>
                <a:lnTo>
                  <a:pt x="3361031" y="972567"/>
                </a:lnTo>
                <a:lnTo>
                  <a:pt x="3361031" y="927333"/>
                </a:lnTo>
                <a:lnTo>
                  <a:pt x="3383648" y="927333"/>
                </a:lnTo>
                <a:lnTo>
                  <a:pt x="3406265" y="972567"/>
                </a:lnTo>
                <a:lnTo>
                  <a:pt x="3451499" y="995184"/>
                </a:lnTo>
                <a:lnTo>
                  <a:pt x="3474121" y="1040423"/>
                </a:lnTo>
                <a:lnTo>
                  <a:pt x="3519355" y="1063040"/>
                </a:lnTo>
                <a:lnTo>
                  <a:pt x="3519355" y="1085657"/>
                </a:lnTo>
                <a:lnTo>
                  <a:pt x="3541972" y="1085657"/>
                </a:lnTo>
                <a:lnTo>
                  <a:pt x="3587211" y="1130891"/>
                </a:lnTo>
                <a:lnTo>
                  <a:pt x="3609828" y="1130891"/>
                </a:lnTo>
                <a:lnTo>
                  <a:pt x="3609828" y="1085657"/>
                </a:lnTo>
                <a:lnTo>
                  <a:pt x="3609828" y="1063040"/>
                </a:lnTo>
                <a:lnTo>
                  <a:pt x="3632445" y="1063040"/>
                </a:lnTo>
                <a:lnTo>
                  <a:pt x="3632445" y="1040423"/>
                </a:lnTo>
                <a:lnTo>
                  <a:pt x="3609828" y="995184"/>
                </a:lnTo>
                <a:lnTo>
                  <a:pt x="3609828" y="972567"/>
                </a:lnTo>
                <a:lnTo>
                  <a:pt x="3609828" y="927333"/>
                </a:lnTo>
                <a:lnTo>
                  <a:pt x="3677679" y="904716"/>
                </a:lnTo>
                <a:lnTo>
                  <a:pt x="3745535" y="859477"/>
                </a:lnTo>
                <a:lnTo>
                  <a:pt x="3768152" y="859477"/>
                </a:lnTo>
                <a:lnTo>
                  <a:pt x="3745535" y="904716"/>
                </a:lnTo>
                <a:lnTo>
                  <a:pt x="3700296" y="904716"/>
                </a:lnTo>
                <a:lnTo>
                  <a:pt x="3768152" y="927333"/>
                </a:lnTo>
                <a:lnTo>
                  <a:pt x="3768152" y="972567"/>
                </a:lnTo>
                <a:lnTo>
                  <a:pt x="3790769" y="972567"/>
                </a:lnTo>
                <a:lnTo>
                  <a:pt x="3768152" y="995184"/>
                </a:lnTo>
                <a:lnTo>
                  <a:pt x="3768152" y="1040423"/>
                </a:lnTo>
                <a:lnTo>
                  <a:pt x="3745535" y="1040423"/>
                </a:lnTo>
                <a:lnTo>
                  <a:pt x="3700296" y="1040423"/>
                </a:lnTo>
                <a:lnTo>
                  <a:pt x="3677679" y="1040423"/>
                </a:lnTo>
                <a:lnTo>
                  <a:pt x="3677679" y="1063040"/>
                </a:lnTo>
                <a:lnTo>
                  <a:pt x="3700296" y="1130891"/>
                </a:lnTo>
                <a:lnTo>
                  <a:pt x="3700296" y="1153508"/>
                </a:lnTo>
                <a:lnTo>
                  <a:pt x="3700296" y="1221364"/>
                </a:lnTo>
                <a:lnTo>
                  <a:pt x="3700296" y="1266598"/>
                </a:lnTo>
                <a:lnTo>
                  <a:pt x="3745535" y="1289215"/>
                </a:lnTo>
                <a:lnTo>
                  <a:pt x="3745535" y="1311832"/>
                </a:lnTo>
                <a:lnTo>
                  <a:pt x="3700296" y="1311832"/>
                </a:lnTo>
                <a:lnTo>
                  <a:pt x="3700296" y="1357071"/>
                </a:lnTo>
                <a:lnTo>
                  <a:pt x="3700296" y="1379688"/>
                </a:lnTo>
                <a:lnTo>
                  <a:pt x="3745535" y="1424922"/>
                </a:lnTo>
                <a:lnTo>
                  <a:pt x="3768152" y="1447539"/>
                </a:lnTo>
                <a:lnTo>
                  <a:pt x="3790769" y="1447539"/>
                </a:lnTo>
                <a:lnTo>
                  <a:pt x="3790769" y="1470161"/>
                </a:lnTo>
                <a:lnTo>
                  <a:pt x="3790769" y="1515395"/>
                </a:lnTo>
                <a:lnTo>
                  <a:pt x="3790769" y="1538012"/>
                </a:lnTo>
                <a:lnTo>
                  <a:pt x="3836003" y="1538012"/>
                </a:lnTo>
                <a:lnTo>
                  <a:pt x="3858625" y="1538012"/>
                </a:lnTo>
                <a:lnTo>
                  <a:pt x="3903859" y="1583247"/>
                </a:lnTo>
                <a:lnTo>
                  <a:pt x="3903859" y="1605868"/>
                </a:lnTo>
                <a:lnTo>
                  <a:pt x="3926476" y="1651102"/>
                </a:lnTo>
                <a:lnTo>
                  <a:pt x="3926476" y="1673720"/>
                </a:lnTo>
                <a:lnTo>
                  <a:pt x="3971710" y="1673720"/>
                </a:lnTo>
                <a:lnTo>
                  <a:pt x="3971710" y="1696337"/>
                </a:lnTo>
                <a:lnTo>
                  <a:pt x="3994327" y="1696337"/>
                </a:lnTo>
                <a:lnTo>
                  <a:pt x="4016949" y="1741571"/>
                </a:lnTo>
                <a:lnTo>
                  <a:pt x="4016949" y="1764193"/>
                </a:lnTo>
                <a:lnTo>
                  <a:pt x="4016949" y="1832044"/>
                </a:lnTo>
                <a:lnTo>
                  <a:pt x="4062183" y="1877278"/>
                </a:lnTo>
                <a:lnTo>
                  <a:pt x="4062183" y="1899900"/>
                </a:lnTo>
                <a:lnTo>
                  <a:pt x="4084800" y="1899900"/>
                </a:lnTo>
                <a:lnTo>
                  <a:pt x="4084800" y="1922517"/>
                </a:lnTo>
                <a:lnTo>
                  <a:pt x="4130039" y="1967751"/>
                </a:lnTo>
                <a:lnTo>
                  <a:pt x="4130039" y="1990368"/>
                </a:lnTo>
                <a:lnTo>
                  <a:pt x="4130039" y="2035607"/>
                </a:lnTo>
                <a:lnTo>
                  <a:pt x="4130039" y="2058224"/>
                </a:lnTo>
                <a:lnTo>
                  <a:pt x="4130039" y="2103458"/>
                </a:lnTo>
                <a:lnTo>
                  <a:pt x="4152656" y="2126075"/>
                </a:lnTo>
                <a:lnTo>
                  <a:pt x="4152656" y="2148692"/>
                </a:lnTo>
                <a:lnTo>
                  <a:pt x="4197891" y="2193931"/>
                </a:lnTo>
                <a:lnTo>
                  <a:pt x="4197891" y="2216548"/>
                </a:lnTo>
                <a:lnTo>
                  <a:pt x="4197891" y="2284399"/>
                </a:lnTo>
                <a:lnTo>
                  <a:pt x="4197891" y="2329638"/>
                </a:lnTo>
                <a:lnTo>
                  <a:pt x="4197891" y="2352255"/>
                </a:lnTo>
                <a:lnTo>
                  <a:pt x="4197891" y="2374872"/>
                </a:lnTo>
                <a:lnTo>
                  <a:pt x="4197891" y="2420106"/>
                </a:lnTo>
                <a:lnTo>
                  <a:pt x="4197891" y="2442723"/>
                </a:lnTo>
                <a:lnTo>
                  <a:pt x="4197891" y="2487962"/>
                </a:lnTo>
                <a:lnTo>
                  <a:pt x="4197891" y="2500764"/>
                </a:lnTo>
                <a:lnTo>
                  <a:pt x="0" y="2500764"/>
                </a:lnTo>
                <a:lnTo>
                  <a:pt x="0" y="1896889"/>
                </a:lnTo>
                <a:lnTo>
                  <a:pt x="58821" y="1877278"/>
                </a:lnTo>
                <a:lnTo>
                  <a:pt x="126677" y="1832044"/>
                </a:lnTo>
                <a:lnTo>
                  <a:pt x="217150" y="1809427"/>
                </a:lnTo>
                <a:lnTo>
                  <a:pt x="285001" y="1764193"/>
                </a:lnTo>
                <a:lnTo>
                  <a:pt x="375474" y="1741571"/>
                </a:lnTo>
                <a:lnTo>
                  <a:pt x="488564" y="1696337"/>
                </a:lnTo>
                <a:lnTo>
                  <a:pt x="556415" y="1673720"/>
                </a:lnTo>
                <a:lnTo>
                  <a:pt x="737357" y="1651102"/>
                </a:lnTo>
                <a:lnTo>
                  <a:pt x="940920" y="1651102"/>
                </a:lnTo>
                <a:lnTo>
                  <a:pt x="940920" y="1605868"/>
                </a:lnTo>
                <a:lnTo>
                  <a:pt x="1008771" y="1605868"/>
                </a:lnTo>
                <a:lnTo>
                  <a:pt x="1031393" y="1605868"/>
                </a:lnTo>
                <a:lnTo>
                  <a:pt x="1054010" y="1605868"/>
                </a:lnTo>
                <a:lnTo>
                  <a:pt x="1054010" y="1583247"/>
                </a:lnTo>
                <a:lnTo>
                  <a:pt x="1099244" y="1605868"/>
                </a:lnTo>
                <a:lnTo>
                  <a:pt x="1099244" y="1583247"/>
                </a:lnTo>
                <a:lnTo>
                  <a:pt x="1054010" y="1538012"/>
                </a:lnTo>
                <a:lnTo>
                  <a:pt x="1031393" y="1515395"/>
                </a:lnTo>
                <a:lnTo>
                  <a:pt x="1008771" y="1515395"/>
                </a:lnTo>
                <a:lnTo>
                  <a:pt x="963537" y="1538012"/>
                </a:lnTo>
                <a:lnTo>
                  <a:pt x="963537" y="1515395"/>
                </a:lnTo>
                <a:lnTo>
                  <a:pt x="963537" y="1470161"/>
                </a:lnTo>
                <a:lnTo>
                  <a:pt x="940920" y="1470161"/>
                </a:lnTo>
                <a:lnTo>
                  <a:pt x="895685" y="1470161"/>
                </a:lnTo>
                <a:lnTo>
                  <a:pt x="873064" y="1470161"/>
                </a:lnTo>
                <a:lnTo>
                  <a:pt x="827830" y="1470161"/>
                </a:lnTo>
                <a:lnTo>
                  <a:pt x="827830" y="1447539"/>
                </a:lnTo>
                <a:lnTo>
                  <a:pt x="805213" y="1447539"/>
                </a:lnTo>
                <a:lnTo>
                  <a:pt x="782596" y="1447539"/>
                </a:lnTo>
                <a:lnTo>
                  <a:pt x="737357" y="1470161"/>
                </a:lnTo>
                <a:lnTo>
                  <a:pt x="714740" y="1470161"/>
                </a:lnTo>
                <a:lnTo>
                  <a:pt x="714740" y="1447539"/>
                </a:lnTo>
                <a:lnTo>
                  <a:pt x="669505" y="1447539"/>
                </a:lnTo>
                <a:lnTo>
                  <a:pt x="646888" y="1447539"/>
                </a:lnTo>
                <a:lnTo>
                  <a:pt x="601649" y="1447539"/>
                </a:lnTo>
                <a:lnTo>
                  <a:pt x="556415" y="1424922"/>
                </a:lnTo>
                <a:lnTo>
                  <a:pt x="556415" y="1447539"/>
                </a:lnTo>
                <a:lnTo>
                  <a:pt x="511181" y="1447539"/>
                </a:lnTo>
                <a:lnTo>
                  <a:pt x="511181" y="1424922"/>
                </a:lnTo>
                <a:lnTo>
                  <a:pt x="488564" y="1379688"/>
                </a:lnTo>
                <a:lnTo>
                  <a:pt x="488564" y="1424922"/>
                </a:lnTo>
                <a:lnTo>
                  <a:pt x="488564" y="1447539"/>
                </a:lnTo>
                <a:lnTo>
                  <a:pt x="443325" y="1424922"/>
                </a:lnTo>
                <a:lnTo>
                  <a:pt x="443325" y="1379688"/>
                </a:lnTo>
                <a:lnTo>
                  <a:pt x="420708" y="1379688"/>
                </a:lnTo>
                <a:lnTo>
                  <a:pt x="375474" y="1379688"/>
                </a:lnTo>
                <a:lnTo>
                  <a:pt x="375474" y="1424922"/>
                </a:lnTo>
                <a:lnTo>
                  <a:pt x="352857" y="1379688"/>
                </a:lnTo>
                <a:lnTo>
                  <a:pt x="330235" y="1379688"/>
                </a:lnTo>
                <a:lnTo>
                  <a:pt x="330235" y="1357071"/>
                </a:lnTo>
                <a:lnTo>
                  <a:pt x="285001" y="1357071"/>
                </a:lnTo>
                <a:lnTo>
                  <a:pt x="262384" y="1357071"/>
                </a:lnTo>
                <a:lnTo>
                  <a:pt x="262384" y="1311832"/>
                </a:lnTo>
                <a:lnTo>
                  <a:pt x="285001" y="1311832"/>
                </a:lnTo>
                <a:lnTo>
                  <a:pt x="330235" y="1311832"/>
                </a:lnTo>
                <a:lnTo>
                  <a:pt x="352857" y="1311832"/>
                </a:lnTo>
                <a:lnTo>
                  <a:pt x="375474" y="1311832"/>
                </a:lnTo>
                <a:lnTo>
                  <a:pt x="420708" y="1311832"/>
                </a:lnTo>
                <a:lnTo>
                  <a:pt x="443325" y="1357071"/>
                </a:lnTo>
                <a:lnTo>
                  <a:pt x="488564" y="1357071"/>
                </a:lnTo>
                <a:lnTo>
                  <a:pt x="511181" y="1357071"/>
                </a:lnTo>
                <a:lnTo>
                  <a:pt x="556415" y="1357071"/>
                </a:lnTo>
                <a:lnTo>
                  <a:pt x="579032" y="1379688"/>
                </a:lnTo>
                <a:lnTo>
                  <a:pt x="601649" y="1379688"/>
                </a:lnTo>
                <a:lnTo>
                  <a:pt x="646888" y="1379688"/>
                </a:lnTo>
                <a:lnTo>
                  <a:pt x="669505" y="1379688"/>
                </a:lnTo>
                <a:lnTo>
                  <a:pt x="714740" y="1379688"/>
                </a:lnTo>
                <a:lnTo>
                  <a:pt x="714740" y="1357071"/>
                </a:lnTo>
                <a:lnTo>
                  <a:pt x="669505" y="1357071"/>
                </a:lnTo>
                <a:lnTo>
                  <a:pt x="646888" y="1311832"/>
                </a:lnTo>
                <a:lnTo>
                  <a:pt x="601649" y="1311832"/>
                </a:lnTo>
                <a:lnTo>
                  <a:pt x="556415" y="1289215"/>
                </a:lnTo>
                <a:lnTo>
                  <a:pt x="488564" y="1266598"/>
                </a:lnTo>
                <a:lnTo>
                  <a:pt x="330235" y="1221364"/>
                </a:lnTo>
                <a:lnTo>
                  <a:pt x="285001" y="1221364"/>
                </a:lnTo>
                <a:lnTo>
                  <a:pt x="217150" y="1198747"/>
                </a:lnTo>
                <a:lnTo>
                  <a:pt x="171911" y="1198747"/>
                </a:lnTo>
                <a:lnTo>
                  <a:pt x="171911" y="1153508"/>
                </a:lnTo>
                <a:lnTo>
                  <a:pt x="126677" y="1153508"/>
                </a:lnTo>
                <a:lnTo>
                  <a:pt x="58821" y="1130891"/>
                </a:lnTo>
                <a:lnTo>
                  <a:pt x="36204" y="1130891"/>
                </a:lnTo>
                <a:lnTo>
                  <a:pt x="0" y="1094688"/>
                </a:lnTo>
                <a:lnTo>
                  <a:pt x="0" y="1063040"/>
                </a:lnTo>
                <a:lnTo>
                  <a:pt x="36204" y="1063040"/>
                </a:lnTo>
                <a:lnTo>
                  <a:pt x="58821" y="1085657"/>
                </a:lnTo>
                <a:lnTo>
                  <a:pt x="126677" y="1085657"/>
                </a:lnTo>
                <a:lnTo>
                  <a:pt x="194528" y="1130891"/>
                </a:lnTo>
                <a:lnTo>
                  <a:pt x="217150" y="1130891"/>
                </a:lnTo>
                <a:lnTo>
                  <a:pt x="262384" y="1130891"/>
                </a:lnTo>
                <a:lnTo>
                  <a:pt x="285001" y="1153508"/>
                </a:lnTo>
                <a:lnTo>
                  <a:pt x="330235" y="1153508"/>
                </a:lnTo>
                <a:lnTo>
                  <a:pt x="352857" y="1153508"/>
                </a:lnTo>
                <a:lnTo>
                  <a:pt x="375474" y="1153508"/>
                </a:lnTo>
                <a:lnTo>
                  <a:pt x="375474" y="1198747"/>
                </a:lnTo>
                <a:lnTo>
                  <a:pt x="420708" y="1198747"/>
                </a:lnTo>
                <a:lnTo>
                  <a:pt x="443325" y="1198747"/>
                </a:lnTo>
                <a:lnTo>
                  <a:pt x="488564" y="1198747"/>
                </a:lnTo>
                <a:lnTo>
                  <a:pt x="511181" y="1198747"/>
                </a:lnTo>
                <a:lnTo>
                  <a:pt x="556415" y="1198747"/>
                </a:lnTo>
                <a:lnTo>
                  <a:pt x="556415" y="1221364"/>
                </a:lnTo>
                <a:lnTo>
                  <a:pt x="579032" y="1221364"/>
                </a:lnTo>
                <a:lnTo>
                  <a:pt x="579032" y="1198747"/>
                </a:lnTo>
                <a:lnTo>
                  <a:pt x="601649" y="1198747"/>
                </a:lnTo>
                <a:lnTo>
                  <a:pt x="646888" y="1221364"/>
                </a:lnTo>
                <a:lnTo>
                  <a:pt x="669505" y="1266598"/>
                </a:lnTo>
                <a:lnTo>
                  <a:pt x="714740" y="1266598"/>
                </a:lnTo>
                <a:lnTo>
                  <a:pt x="714740" y="1221364"/>
                </a:lnTo>
                <a:lnTo>
                  <a:pt x="669505" y="1198747"/>
                </a:lnTo>
                <a:lnTo>
                  <a:pt x="646888" y="1198747"/>
                </a:lnTo>
                <a:lnTo>
                  <a:pt x="601649" y="1198747"/>
                </a:lnTo>
                <a:lnTo>
                  <a:pt x="601649" y="1153508"/>
                </a:lnTo>
                <a:lnTo>
                  <a:pt x="579032" y="1130891"/>
                </a:lnTo>
                <a:lnTo>
                  <a:pt x="579032" y="1153508"/>
                </a:lnTo>
                <a:lnTo>
                  <a:pt x="556415" y="1153508"/>
                </a:lnTo>
                <a:lnTo>
                  <a:pt x="511181" y="1130891"/>
                </a:lnTo>
                <a:lnTo>
                  <a:pt x="488564" y="1085657"/>
                </a:lnTo>
                <a:lnTo>
                  <a:pt x="443325" y="1085657"/>
                </a:lnTo>
                <a:lnTo>
                  <a:pt x="443325" y="1063040"/>
                </a:lnTo>
                <a:lnTo>
                  <a:pt x="420708" y="1063040"/>
                </a:lnTo>
                <a:lnTo>
                  <a:pt x="375474" y="1040423"/>
                </a:lnTo>
                <a:lnTo>
                  <a:pt x="352857" y="1040423"/>
                </a:lnTo>
                <a:lnTo>
                  <a:pt x="330235" y="1040423"/>
                </a:lnTo>
                <a:lnTo>
                  <a:pt x="285001" y="1040423"/>
                </a:lnTo>
                <a:lnTo>
                  <a:pt x="262384" y="995184"/>
                </a:lnTo>
                <a:lnTo>
                  <a:pt x="217150" y="1040423"/>
                </a:lnTo>
                <a:lnTo>
                  <a:pt x="194528" y="995184"/>
                </a:lnTo>
                <a:lnTo>
                  <a:pt x="171911" y="972567"/>
                </a:lnTo>
                <a:lnTo>
                  <a:pt x="126677" y="972567"/>
                </a:lnTo>
                <a:lnTo>
                  <a:pt x="104060" y="972567"/>
                </a:lnTo>
                <a:lnTo>
                  <a:pt x="58821" y="972567"/>
                </a:lnTo>
                <a:lnTo>
                  <a:pt x="36204" y="972567"/>
                </a:lnTo>
                <a:lnTo>
                  <a:pt x="36204" y="927333"/>
                </a:lnTo>
                <a:lnTo>
                  <a:pt x="0" y="915265"/>
                </a:lnTo>
                <a:lnTo>
                  <a:pt x="0" y="895685"/>
                </a:lnTo>
                <a:lnTo>
                  <a:pt x="36204" y="859477"/>
                </a:lnTo>
                <a:lnTo>
                  <a:pt x="58821" y="859477"/>
                </a:lnTo>
                <a:lnTo>
                  <a:pt x="36204" y="836860"/>
                </a:lnTo>
                <a:lnTo>
                  <a:pt x="0" y="836860"/>
                </a:lnTo>
                <a:lnTo>
                  <a:pt x="0" y="588063"/>
                </a:lnTo>
                <a:lnTo>
                  <a:pt x="36204" y="588063"/>
                </a:lnTo>
                <a:lnTo>
                  <a:pt x="58821" y="588063"/>
                </a:lnTo>
                <a:lnTo>
                  <a:pt x="104060" y="610680"/>
                </a:lnTo>
                <a:lnTo>
                  <a:pt x="126677" y="610680"/>
                </a:lnTo>
                <a:lnTo>
                  <a:pt x="171911" y="610680"/>
                </a:lnTo>
                <a:lnTo>
                  <a:pt x="194528" y="610680"/>
                </a:lnTo>
                <a:lnTo>
                  <a:pt x="217150" y="610680"/>
                </a:lnTo>
                <a:lnTo>
                  <a:pt x="217150" y="633302"/>
                </a:lnTo>
                <a:lnTo>
                  <a:pt x="262384" y="633302"/>
                </a:lnTo>
                <a:lnTo>
                  <a:pt x="285001" y="633302"/>
                </a:lnTo>
                <a:lnTo>
                  <a:pt x="330235" y="633302"/>
                </a:lnTo>
                <a:lnTo>
                  <a:pt x="352857" y="633302"/>
                </a:lnTo>
                <a:lnTo>
                  <a:pt x="375474" y="633302"/>
                </a:lnTo>
                <a:lnTo>
                  <a:pt x="420708" y="633302"/>
                </a:lnTo>
                <a:lnTo>
                  <a:pt x="443325" y="633302"/>
                </a:lnTo>
                <a:lnTo>
                  <a:pt x="443325" y="678536"/>
                </a:lnTo>
                <a:lnTo>
                  <a:pt x="488564" y="678536"/>
                </a:lnTo>
                <a:lnTo>
                  <a:pt x="511181" y="678536"/>
                </a:lnTo>
                <a:lnTo>
                  <a:pt x="556415" y="678536"/>
                </a:lnTo>
                <a:lnTo>
                  <a:pt x="579032" y="678536"/>
                </a:lnTo>
                <a:lnTo>
                  <a:pt x="556415" y="633302"/>
                </a:lnTo>
                <a:lnTo>
                  <a:pt x="511181" y="633302"/>
                </a:lnTo>
                <a:lnTo>
                  <a:pt x="511181" y="610680"/>
                </a:lnTo>
                <a:lnTo>
                  <a:pt x="488564" y="610680"/>
                </a:lnTo>
                <a:lnTo>
                  <a:pt x="443325" y="610680"/>
                </a:lnTo>
                <a:lnTo>
                  <a:pt x="420708" y="610680"/>
                </a:lnTo>
                <a:lnTo>
                  <a:pt x="375474" y="610680"/>
                </a:lnTo>
                <a:lnTo>
                  <a:pt x="330235" y="610680"/>
                </a:lnTo>
                <a:lnTo>
                  <a:pt x="285001" y="588063"/>
                </a:lnTo>
                <a:lnTo>
                  <a:pt x="262384" y="588063"/>
                </a:lnTo>
                <a:lnTo>
                  <a:pt x="217150" y="588063"/>
                </a:lnTo>
                <a:lnTo>
                  <a:pt x="194528" y="588063"/>
                </a:lnTo>
                <a:lnTo>
                  <a:pt x="171911" y="588063"/>
                </a:lnTo>
                <a:lnTo>
                  <a:pt x="171911" y="542829"/>
                </a:lnTo>
                <a:lnTo>
                  <a:pt x="126677" y="542829"/>
                </a:lnTo>
                <a:lnTo>
                  <a:pt x="58821" y="542829"/>
                </a:lnTo>
                <a:lnTo>
                  <a:pt x="36204" y="520212"/>
                </a:lnTo>
                <a:lnTo>
                  <a:pt x="36204" y="542829"/>
                </a:lnTo>
                <a:lnTo>
                  <a:pt x="0" y="542829"/>
                </a:lnTo>
                <a:lnTo>
                  <a:pt x="0" y="474977"/>
                </a:lnTo>
                <a:lnTo>
                  <a:pt x="58821" y="474977"/>
                </a:lnTo>
                <a:lnTo>
                  <a:pt x="104060" y="520212"/>
                </a:lnTo>
                <a:lnTo>
                  <a:pt x="217150" y="542829"/>
                </a:lnTo>
                <a:lnTo>
                  <a:pt x="285001" y="542829"/>
                </a:lnTo>
                <a:lnTo>
                  <a:pt x="352857" y="542829"/>
                </a:lnTo>
                <a:lnTo>
                  <a:pt x="375474" y="588063"/>
                </a:lnTo>
                <a:lnTo>
                  <a:pt x="420708" y="588063"/>
                </a:lnTo>
                <a:lnTo>
                  <a:pt x="443325" y="588063"/>
                </a:lnTo>
                <a:lnTo>
                  <a:pt x="511181" y="588063"/>
                </a:lnTo>
                <a:lnTo>
                  <a:pt x="556415" y="588063"/>
                </a:lnTo>
                <a:lnTo>
                  <a:pt x="579032" y="610680"/>
                </a:lnTo>
                <a:lnTo>
                  <a:pt x="601649" y="588063"/>
                </a:lnTo>
                <a:lnTo>
                  <a:pt x="646888" y="588063"/>
                </a:lnTo>
                <a:lnTo>
                  <a:pt x="646888" y="610680"/>
                </a:lnTo>
                <a:lnTo>
                  <a:pt x="669505" y="610680"/>
                </a:lnTo>
                <a:lnTo>
                  <a:pt x="646888" y="588063"/>
                </a:lnTo>
                <a:lnTo>
                  <a:pt x="669505" y="588063"/>
                </a:lnTo>
                <a:lnTo>
                  <a:pt x="714740" y="588063"/>
                </a:lnTo>
                <a:lnTo>
                  <a:pt x="737357" y="610680"/>
                </a:lnTo>
                <a:lnTo>
                  <a:pt x="782596" y="588063"/>
                </a:lnTo>
                <a:lnTo>
                  <a:pt x="737357" y="588063"/>
                </a:lnTo>
                <a:lnTo>
                  <a:pt x="737357" y="542829"/>
                </a:lnTo>
                <a:lnTo>
                  <a:pt x="714740" y="542829"/>
                </a:lnTo>
                <a:lnTo>
                  <a:pt x="669505" y="542829"/>
                </a:lnTo>
                <a:lnTo>
                  <a:pt x="601649" y="542829"/>
                </a:lnTo>
                <a:lnTo>
                  <a:pt x="601649" y="520212"/>
                </a:lnTo>
                <a:lnTo>
                  <a:pt x="646888" y="520212"/>
                </a:lnTo>
                <a:lnTo>
                  <a:pt x="669505" y="520212"/>
                </a:lnTo>
                <a:lnTo>
                  <a:pt x="714740" y="520212"/>
                </a:lnTo>
                <a:lnTo>
                  <a:pt x="737357" y="520212"/>
                </a:lnTo>
                <a:lnTo>
                  <a:pt x="782596" y="520212"/>
                </a:lnTo>
                <a:lnTo>
                  <a:pt x="782596" y="474977"/>
                </a:lnTo>
                <a:lnTo>
                  <a:pt x="737357" y="474977"/>
                </a:lnTo>
                <a:lnTo>
                  <a:pt x="782596" y="452356"/>
                </a:lnTo>
                <a:lnTo>
                  <a:pt x="737357" y="407122"/>
                </a:lnTo>
                <a:lnTo>
                  <a:pt x="714740" y="452356"/>
                </a:lnTo>
                <a:lnTo>
                  <a:pt x="714740" y="407122"/>
                </a:lnTo>
                <a:lnTo>
                  <a:pt x="714740" y="384504"/>
                </a:lnTo>
                <a:lnTo>
                  <a:pt x="669505" y="384504"/>
                </a:lnTo>
                <a:lnTo>
                  <a:pt x="646888" y="384504"/>
                </a:lnTo>
                <a:lnTo>
                  <a:pt x="601649" y="384504"/>
                </a:lnTo>
                <a:lnTo>
                  <a:pt x="556415" y="384504"/>
                </a:lnTo>
                <a:lnTo>
                  <a:pt x="511181" y="407122"/>
                </a:lnTo>
                <a:lnTo>
                  <a:pt x="488564" y="407122"/>
                </a:lnTo>
                <a:lnTo>
                  <a:pt x="443325" y="384504"/>
                </a:lnTo>
                <a:lnTo>
                  <a:pt x="488564" y="384504"/>
                </a:lnTo>
                <a:lnTo>
                  <a:pt x="511181" y="361887"/>
                </a:lnTo>
                <a:lnTo>
                  <a:pt x="579032" y="361887"/>
                </a:lnTo>
                <a:lnTo>
                  <a:pt x="714740" y="361887"/>
                </a:lnTo>
                <a:lnTo>
                  <a:pt x="827830" y="361887"/>
                </a:lnTo>
                <a:lnTo>
                  <a:pt x="963537" y="361887"/>
                </a:lnTo>
                <a:lnTo>
                  <a:pt x="1099244" y="384504"/>
                </a:lnTo>
                <a:lnTo>
                  <a:pt x="1167100" y="384504"/>
                </a:lnTo>
                <a:lnTo>
                  <a:pt x="1167100" y="316649"/>
                </a:lnTo>
                <a:lnTo>
                  <a:pt x="1121861" y="316649"/>
                </a:lnTo>
                <a:lnTo>
                  <a:pt x="1099244" y="316649"/>
                </a:lnTo>
                <a:lnTo>
                  <a:pt x="1054010" y="316649"/>
                </a:lnTo>
                <a:lnTo>
                  <a:pt x="1054010" y="294032"/>
                </a:lnTo>
                <a:lnTo>
                  <a:pt x="1099244" y="294032"/>
                </a:lnTo>
                <a:lnTo>
                  <a:pt x="1121861" y="294032"/>
                </a:lnTo>
                <a:lnTo>
                  <a:pt x="1189717" y="316649"/>
                </a:lnTo>
                <a:lnTo>
                  <a:pt x="1234951" y="294032"/>
                </a:lnTo>
                <a:lnTo>
                  <a:pt x="1257568" y="316649"/>
                </a:lnTo>
                <a:lnTo>
                  <a:pt x="1280185" y="316649"/>
                </a:lnTo>
                <a:lnTo>
                  <a:pt x="1348041" y="316649"/>
                </a:lnTo>
                <a:lnTo>
                  <a:pt x="1415892" y="361887"/>
                </a:lnTo>
                <a:lnTo>
                  <a:pt x="1438514" y="361887"/>
                </a:lnTo>
                <a:lnTo>
                  <a:pt x="1483748" y="384504"/>
                </a:lnTo>
                <a:lnTo>
                  <a:pt x="1506365" y="384504"/>
                </a:lnTo>
                <a:lnTo>
                  <a:pt x="1551599" y="384504"/>
                </a:lnTo>
                <a:lnTo>
                  <a:pt x="1574221" y="384504"/>
                </a:lnTo>
                <a:lnTo>
                  <a:pt x="1619455" y="384504"/>
                </a:lnTo>
                <a:lnTo>
                  <a:pt x="1642072" y="384504"/>
                </a:lnTo>
                <a:lnTo>
                  <a:pt x="1664689" y="384504"/>
                </a:lnTo>
                <a:lnTo>
                  <a:pt x="1664689" y="407122"/>
                </a:lnTo>
                <a:lnTo>
                  <a:pt x="1709928" y="407122"/>
                </a:lnTo>
                <a:lnTo>
                  <a:pt x="1709928" y="384504"/>
                </a:lnTo>
                <a:lnTo>
                  <a:pt x="1709928" y="361887"/>
                </a:lnTo>
                <a:lnTo>
                  <a:pt x="1664689" y="361887"/>
                </a:lnTo>
                <a:lnTo>
                  <a:pt x="1642072" y="361887"/>
                </a:lnTo>
                <a:lnTo>
                  <a:pt x="1619455" y="316649"/>
                </a:lnTo>
                <a:lnTo>
                  <a:pt x="1574221" y="294032"/>
                </a:lnTo>
                <a:close/>
                <a:moveTo>
                  <a:pt x="1483743" y="248797"/>
                </a:moveTo>
                <a:lnTo>
                  <a:pt x="1551599" y="294036"/>
                </a:lnTo>
                <a:lnTo>
                  <a:pt x="1551599" y="316658"/>
                </a:lnTo>
                <a:lnTo>
                  <a:pt x="1506365" y="294036"/>
                </a:lnTo>
                <a:close/>
                <a:moveTo>
                  <a:pt x="1280176" y="226171"/>
                </a:moveTo>
                <a:lnTo>
                  <a:pt x="1325415" y="226171"/>
                </a:lnTo>
                <a:lnTo>
                  <a:pt x="1348031" y="248797"/>
                </a:lnTo>
                <a:lnTo>
                  <a:pt x="1325415" y="248797"/>
                </a:lnTo>
                <a:close/>
                <a:moveTo>
                  <a:pt x="1257559" y="226171"/>
                </a:moveTo>
                <a:lnTo>
                  <a:pt x="1280176" y="226171"/>
                </a:lnTo>
                <a:lnTo>
                  <a:pt x="1257559" y="248797"/>
                </a:lnTo>
                <a:close/>
                <a:moveTo>
                  <a:pt x="2049193" y="218638"/>
                </a:moveTo>
                <a:lnTo>
                  <a:pt x="2071811" y="226180"/>
                </a:lnTo>
                <a:lnTo>
                  <a:pt x="2117050" y="248797"/>
                </a:lnTo>
                <a:lnTo>
                  <a:pt x="2094428" y="248797"/>
                </a:lnTo>
                <a:close/>
                <a:moveTo>
                  <a:pt x="2003960" y="203563"/>
                </a:moveTo>
                <a:lnTo>
                  <a:pt x="2026576" y="203563"/>
                </a:lnTo>
                <a:lnTo>
                  <a:pt x="2049193" y="218638"/>
                </a:lnTo>
                <a:close/>
                <a:moveTo>
                  <a:pt x="1348031" y="203563"/>
                </a:moveTo>
                <a:lnTo>
                  <a:pt x="1393270" y="203563"/>
                </a:lnTo>
                <a:lnTo>
                  <a:pt x="1415892" y="226190"/>
                </a:lnTo>
                <a:lnTo>
                  <a:pt x="1393270" y="226190"/>
                </a:lnTo>
                <a:lnTo>
                  <a:pt x="1348031" y="226190"/>
                </a:lnTo>
                <a:close/>
                <a:moveTo>
                  <a:pt x="1642072" y="158324"/>
                </a:moveTo>
                <a:lnTo>
                  <a:pt x="1709928" y="158324"/>
                </a:lnTo>
                <a:lnTo>
                  <a:pt x="1777780" y="203563"/>
                </a:lnTo>
                <a:lnTo>
                  <a:pt x="1800396" y="226180"/>
                </a:lnTo>
                <a:lnTo>
                  <a:pt x="1868252" y="248797"/>
                </a:lnTo>
                <a:lnTo>
                  <a:pt x="1845635" y="248797"/>
                </a:lnTo>
                <a:lnTo>
                  <a:pt x="1800396" y="248797"/>
                </a:lnTo>
                <a:lnTo>
                  <a:pt x="1777780" y="248797"/>
                </a:lnTo>
                <a:lnTo>
                  <a:pt x="1732545" y="248797"/>
                </a:lnTo>
                <a:lnTo>
                  <a:pt x="1709928" y="226180"/>
                </a:lnTo>
                <a:lnTo>
                  <a:pt x="1664689" y="203563"/>
                </a:lnTo>
                <a:close/>
                <a:moveTo>
                  <a:pt x="1280181" y="158324"/>
                </a:moveTo>
                <a:lnTo>
                  <a:pt x="1280181" y="203559"/>
                </a:lnTo>
                <a:lnTo>
                  <a:pt x="1257559" y="203559"/>
                </a:lnTo>
                <a:close/>
                <a:moveTo>
                  <a:pt x="873064" y="158324"/>
                </a:moveTo>
                <a:lnTo>
                  <a:pt x="940920" y="158324"/>
                </a:lnTo>
                <a:lnTo>
                  <a:pt x="963537" y="203559"/>
                </a:lnTo>
                <a:close/>
                <a:moveTo>
                  <a:pt x="1845635" y="135707"/>
                </a:moveTo>
                <a:lnTo>
                  <a:pt x="1890869" y="158324"/>
                </a:lnTo>
                <a:lnTo>
                  <a:pt x="1958721" y="203563"/>
                </a:lnTo>
                <a:lnTo>
                  <a:pt x="1890869" y="203563"/>
                </a:lnTo>
                <a:close/>
                <a:moveTo>
                  <a:pt x="1031378" y="67856"/>
                </a:moveTo>
                <a:lnTo>
                  <a:pt x="1054005" y="67856"/>
                </a:lnTo>
                <a:lnTo>
                  <a:pt x="1054005" y="90483"/>
                </a:lnTo>
                <a:lnTo>
                  <a:pt x="1031378" y="90483"/>
                </a:lnTo>
                <a:close/>
                <a:moveTo>
                  <a:pt x="1619455" y="22617"/>
                </a:moveTo>
                <a:lnTo>
                  <a:pt x="1642072" y="22617"/>
                </a:lnTo>
                <a:lnTo>
                  <a:pt x="1732545" y="67856"/>
                </a:lnTo>
                <a:lnTo>
                  <a:pt x="1800396" y="90473"/>
                </a:lnTo>
                <a:lnTo>
                  <a:pt x="1845635" y="135707"/>
                </a:lnTo>
                <a:lnTo>
                  <a:pt x="1777780" y="90473"/>
                </a:lnTo>
                <a:lnTo>
                  <a:pt x="1709928" y="67856"/>
                </a:lnTo>
                <a:close/>
                <a:moveTo>
                  <a:pt x="1551599" y="0"/>
                </a:moveTo>
                <a:lnTo>
                  <a:pt x="1574221" y="0"/>
                </a:lnTo>
                <a:lnTo>
                  <a:pt x="1619455" y="0"/>
                </a:lnTo>
                <a:lnTo>
                  <a:pt x="1619455" y="22617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E262894-38AB-1DB4-A1EA-35BFBA3AFA1A}"/>
              </a:ext>
            </a:extLst>
          </p:cNvPr>
          <p:cNvSpPr>
            <a:spLocks/>
          </p:cNvSpPr>
          <p:nvPr/>
        </p:nvSpPr>
        <p:spPr bwMode="auto">
          <a:xfrm rot="10800000">
            <a:off x="9017000" y="0"/>
            <a:ext cx="3051423" cy="1085120"/>
          </a:xfrm>
          <a:custGeom>
            <a:avLst/>
            <a:gdLst>
              <a:gd name="connsiteX0" fmla="*/ 1026374 w 2199374"/>
              <a:gd name="connsiteY0" fmla="*/ 12218 h 782122"/>
              <a:gd name="connsiteX1" fmla="*/ 989717 w 2199374"/>
              <a:gd name="connsiteY1" fmla="*/ 0 h 782122"/>
              <a:gd name="connsiteX2" fmla="*/ 1001938 w 2199374"/>
              <a:gd name="connsiteY2" fmla="*/ 0 h 782122"/>
              <a:gd name="connsiteX3" fmla="*/ 1026374 w 2199374"/>
              <a:gd name="connsiteY3" fmla="*/ 0 h 782122"/>
              <a:gd name="connsiteX4" fmla="*/ 720904 w 2199374"/>
              <a:gd name="connsiteY4" fmla="*/ 48881 h 782122"/>
              <a:gd name="connsiteX5" fmla="*/ 708680 w 2199374"/>
              <a:gd name="connsiteY5" fmla="*/ 48881 h 782122"/>
              <a:gd name="connsiteX6" fmla="*/ 708680 w 2199374"/>
              <a:gd name="connsiteY6" fmla="*/ 36657 h 782122"/>
              <a:gd name="connsiteX7" fmla="*/ 720904 w 2199374"/>
              <a:gd name="connsiteY7" fmla="*/ 36657 h 782122"/>
              <a:gd name="connsiteX8" fmla="*/ 1148563 w 2199374"/>
              <a:gd name="connsiteY8" fmla="*/ 73312 h 782122"/>
              <a:gd name="connsiteX9" fmla="*/ 1111905 w 2199374"/>
              <a:gd name="connsiteY9" fmla="*/ 48876 h 782122"/>
              <a:gd name="connsiteX10" fmla="*/ 1075250 w 2199374"/>
              <a:gd name="connsiteY10" fmla="*/ 36657 h 782122"/>
              <a:gd name="connsiteX11" fmla="*/ 1026374 w 2199374"/>
              <a:gd name="connsiteY11" fmla="*/ 12218 h 782122"/>
              <a:gd name="connsiteX12" fmla="*/ 1038593 w 2199374"/>
              <a:gd name="connsiteY12" fmla="*/ 12218 h 782122"/>
              <a:gd name="connsiteX13" fmla="*/ 1087468 w 2199374"/>
              <a:gd name="connsiteY13" fmla="*/ 36657 h 782122"/>
              <a:gd name="connsiteX14" fmla="*/ 1124123 w 2199374"/>
              <a:gd name="connsiteY14" fmla="*/ 48876 h 782122"/>
              <a:gd name="connsiteX15" fmla="*/ 672030 w 2199374"/>
              <a:gd name="connsiteY15" fmla="*/ 109967 h 782122"/>
              <a:gd name="connsiteX16" fmla="*/ 623155 w 2199374"/>
              <a:gd name="connsiteY16" fmla="*/ 85531 h 782122"/>
              <a:gd name="connsiteX17" fmla="*/ 659812 w 2199374"/>
              <a:gd name="connsiteY17" fmla="*/ 85531 h 782122"/>
              <a:gd name="connsiteX18" fmla="*/ 843089 w 2199374"/>
              <a:gd name="connsiteY18" fmla="*/ 109967 h 782122"/>
              <a:gd name="connsiteX19" fmla="*/ 830868 w 2199374"/>
              <a:gd name="connsiteY19" fmla="*/ 109967 h 782122"/>
              <a:gd name="connsiteX20" fmla="*/ 843089 w 2199374"/>
              <a:gd name="connsiteY20" fmla="*/ 85531 h 782122"/>
              <a:gd name="connsiteX21" fmla="*/ 1209654 w 2199374"/>
              <a:gd name="connsiteY21" fmla="*/ 109970 h 782122"/>
              <a:gd name="connsiteX22" fmla="*/ 1172999 w 2199374"/>
              <a:gd name="connsiteY22" fmla="*/ 109970 h 782122"/>
              <a:gd name="connsiteX23" fmla="*/ 1148563 w 2199374"/>
              <a:gd name="connsiteY23" fmla="*/ 73312 h 782122"/>
              <a:gd name="connsiteX24" fmla="*/ 1172999 w 2199374"/>
              <a:gd name="connsiteY24" fmla="*/ 85531 h 782122"/>
              <a:gd name="connsiteX25" fmla="*/ 1258530 w 2199374"/>
              <a:gd name="connsiteY25" fmla="*/ 118114 h 782122"/>
              <a:gd name="connsiteX26" fmla="*/ 1234093 w 2199374"/>
              <a:gd name="connsiteY26" fmla="*/ 109970 h 782122"/>
              <a:gd name="connsiteX27" fmla="*/ 1246312 w 2199374"/>
              <a:gd name="connsiteY27" fmla="*/ 109970 h 782122"/>
              <a:gd name="connsiteX28" fmla="*/ 916404 w 2199374"/>
              <a:gd name="connsiteY28" fmla="*/ 122193 h 782122"/>
              <a:gd name="connsiteX29" fmla="*/ 904184 w 2199374"/>
              <a:gd name="connsiteY29" fmla="*/ 122193 h 782122"/>
              <a:gd name="connsiteX30" fmla="*/ 879744 w 2199374"/>
              <a:gd name="connsiteY30" fmla="*/ 122193 h 782122"/>
              <a:gd name="connsiteX31" fmla="*/ 879744 w 2199374"/>
              <a:gd name="connsiteY31" fmla="*/ 109970 h 782122"/>
              <a:gd name="connsiteX32" fmla="*/ 904184 w 2199374"/>
              <a:gd name="connsiteY32" fmla="*/ 109970 h 782122"/>
              <a:gd name="connsiteX33" fmla="*/ 830868 w 2199374"/>
              <a:gd name="connsiteY33" fmla="*/ 134406 h 782122"/>
              <a:gd name="connsiteX34" fmla="*/ 830868 w 2199374"/>
              <a:gd name="connsiteY34" fmla="*/ 122183 h 782122"/>
              <a:gd name="connsiteX35" fmla="*/ 843087 w 2199374"/>
              <a:gd name="connsiteY35" fmla="*/ 122183 h 782122"/>
              <a:gd name="connsiteX36" fmla="*/ 879744 w 2199374"/>
              <a:gd name="connsiteY36" fmla="*/ 134406 h 782122"/>
              <a:gd name="connsiteX37" fmla="*/ 867526 w 2199374"/>
              <a:gd name="connsiteY37" fmla="*/ 134406 h 782122"/>
              <a:gd name="connsiteX38" fmla="*/ 843087 w 2199374"/>
              <a:gd name="connsiteY38" fmla="*/ 122183 h 782122"/>
              <a:gd name="connsiteX39" fmla="*/ 867526 w 2199374"/>
              <a:gd name="connsiteY39" fmla="*/ 122183 h 782122"/>
              <a:gd name="connsiteX40" fmla="*/ 1160781 w 2199374"/>
              <a:gd name="connsiteY40" fmla="*/ 134407 h 782122"/>
              <a:gd name="connsiteX41" fmla="*/ 1148563 w 2199374"/>
              <a:gd name="connsiteY41" fmla="*/ 134407 h 782122"/>
              <a:gd name="connsiteX42" fmla="*/ 1124123 w 2199374"/>
              <a:gd name="connsiteY42" fmla="*/ 134406 h 782122"/>
              <a:gd name="connsiteX43" fmla="*/ 1111905 w 2199374"/>
              <a:gd name="connsiteY43" fmla="*/ 134406 h 782122"/>
              <a:gd name="connsiteX44" fmla="*/ 1087468 w 2199374"/>
              <a:gd name="connsiteY44" fmla="*/ 134406 h 782122"/>
              <a:gd name="connsiteX45" fmla="*/ 1075250 w 2199374"/>
              <a:gd name="connsiteY45" fmla="*/ 122188 h 782122"/>
              <a:gd name="connsiteX46" fmla="*/ 1050811 w 2199374"/>
              <a:gd name="connsiteY46" fmla="*/ 109970 h 782122"/>
              <a:gd name="connsiteX47" fmla="*/ 1038593 w 2199374"/>
              <a:gd name="connsiteY47" fmla="*/ 85531 h 782122"/>
              <a:gd name="connsiteX48" fmla="*/ 1075250 w 2199374"/>
              <a:gd name="connsiteY48" fmla="*/ 85531 h 782122"/>
              <a:gd name="connsiteX49" fmla="*/ 1111905 w 2199374"/>
              <a:gd name="connsiteY49" fmla="*/ 109970 h 782122"/>
              <a:gd name="connsiteX50" fmla="*/ 1124123 w 2199374"/>
              <a:gd name="connsiteY50" fmla="*/ 122188 h 782122"/>
              <a:gd name="connsiteX51" fmla="*/ 1295188 w 2199374"/>
              <a:gd name="connsiteY51" fmla="*/ 134407 h 782122"/>
              <a:gd name="connsiteX52" fmla="*/ 1282967 w 2199374"/>
              <a:gd name="connsiteY52" fmla="*/ 134407 h 782122"/>
              <a:gd name="connsiteX53" fmla="*/ 1258530 w 2199374"/>
              <a:gd name="connsiteY53" fmla="*/ 118114 h 782122"/>
              <a:gd name="connsiteX54" fmla="*/ 1270748 w 2199374"/>
              <a:gd name="connsiteY54" fmla="*/ 122188 h 782122"/>
              <a:gd name="connsiteX55" fmla="*/ 989717 w 2199374"/>
              <a:gd name="connsiteY55" fmla="*/ 171066 h 782122"/>
              <a:gd name="connsiteX56" fmla="*/ 965280 w 2199374"/>
              <a:gd name="connsiteY56" fmla="*/ 158846 h 782122"/>
              <a:gd name="connsiteX57" fmla="*/ 953059 w 2199374"/>
              <a:gd name="connsiteY57" fmla="*/ 134406 h 782122"/>
              <a:gd name="connsiteX58" fmla="*/ 989717 w 2199374"/>
              <a:gd name="connsiteY58" fmla="*/ 158846 h 782122"/>
              <a:gd name="connsiteX59" fmla="*/ 29325 w 2199374"/>
              <a:gd name="connsiteY59" fmla="*/ 175948 h 782122"/>
              <a:gd name="connsiteX60" fmla="*/ 12218 w 2199374"/>
              <a:gd name="connsiteY60" fmla="*/ 171059 h 782122"/>
              <a:gd name="connsiteX61" fmla="*/ 24437 w 2199374"/>
              <a:gd name="connsiteY61" fmla="*/ 171059 h 782122"/>
              <a:gd name="connsiteX62" fmla="*/ 1209654 w 2199374"/>
              <a:gd name="connsiteY62" fmla="*/ 195501 h 782122"/>
              <a:gd name="connsiteX63" fmla="*/ 1197436 w 2199374"/>
              <a:gd name="connsiteY63" fmla="*/ 171061 h 782122"/>
              <a:gd name="connsiteX64" fmla="*/ 1172999 w 2199374"/>
              <a:gd name="connsiteY64" fmla="*/ 171061 h 782122"/>
              <a:gd name="connsiteX65" fmla="*/ 1172999 w 2199374"/>
              <a:gd name="connsiteY65" fmla="*/ 158843 h 782122"/>
              <a:gd name="connsiteX66" fmla="*/ 1172999 w 2199374"/>
              <a:gd name="connsiteY66" fmla="*/ 134407 h 782122"/>
              <a:gd name="connsiteX67" fmla="*/ 1197436 w 2199374"/>
              <a:gd name="connsiteY67" fmla="*/ 134407 h 782122"/>
              <a:gd name="connsiteX68" fmla="*/ 1209654 w 2199374"/>
              <a:gd name="connsiteY68" fmla="*/ 158843 h 782122"/>
              <a:gd name="connsiteX69" fmla="*/ 1234093 w 2199374"/>
              <a:gd name="connsiteY69" fmla="*/ 171061 h 782122"/>
              <a:gd name="connsiteX70" fmla="*/ 1209654 w 2199374"/>
              <a:gd name="connsiteY70" fmla="*/ 171061 h 782122"/>
              <a:gd name="connsiteX71" fmla="*/ 1209654 w 2199374"/>
              <a:gd name="connsiteY71" fmla="*/ 195496 h 782122"/>
              <a:gd name="connsiteX72" fmla="*/ 183282 w 2199374"/>
              <a:gd name="connsiteY72" fmla="*/ 207719 h 782122"/>
              <a:gd name="connsiteX73" fmla="*/ 171062 w 2199374"/>
              <a:gd name="connsiteY73" fmla="*/ 207719 h 782122"/>
              <a:gd name="connsiteX74" fmla="*/ 146625 w 2199374"/>
              <a:gd name="connsiteY74" fmla="*/ 207719 h 782122"/>
              <a:gd name="connsiteX75" fmla="*/ 134407 w 2199374"/>
              <a:gd name="connsiteY75" fmla="*/ 207719 h 782122"/>
              <a:gd name="connsiteX76" fmla="*/ 122188 w 2199374"/>
              <a:gd name="connsiteY76" fmla="*/ 207719 h 782122"/>
              <a:gd name="connsiteX77" fmla="*/ 97749 w 2199374"/>
              <a:gd name="connsiteY77" fmla="*/ 207719 h 782122"/>
              <a:gd name="connsiteX78" fmla="*/ 85531 w 2199374"/>
              <a:gd name="connsiteY78" fmla="*/ 195498 h 782122"/>
              <a:gd name="connsiteX79" fmla="*/ 61094 w 2199374"/>
              <a:gd name="connsiteY79" fmla="*/ 195498 h 782122"/>
              <a:gd name="connsiteX80" fmla="*/ 48876 w 2199374"/>
              <a:gd name="connsiteY80" fmla="*/ 195498 h 782122"/>
              <a:gd name="connsiteX81" fmla="*/ 29325 w 2199374"/>
              <a:gd name="connsiteY81" fmla="*/ 175948 h 782122"/>
              <a:gd name="connsiteX82" fmla="*/ 97749 w 2199374"/>
              <a:gd name="connsiteY82" fmla="*/ 195498 h 782122"/>
              <a:gd name="connsiteX83" fmla="*/ 134407 w 2199374"/>
              <a:gd name="connsiteY83" fmla="*/ 195498 h 782122"/>
              <a:gd name="connsiteX84" fmla="*/ 268808 w 2199374"/>
              <a:gd name="connsiteY84" fmla="*/ 219937 h 782122"/>
              <a:gd name="connsiteX85" fmla="*/ 256590 w 2199374"/>
              <a:gd name="connsiteY85" fmla="*/ 219937 h 782122"/>
              <a:gd name="connsiteX86" fmla="*/ 244369 w 2199374"/>
              <a:gd name="connsiteY86" fmla="*/ 219937 h 782122"/>
              <a:gd name="connsiteX87" fmla="*/ 219932 w 2199374"/>
              <a:gd name="connsiteY87" fmla="*/ 219937 h 782122"/>
              <a:gd name="connsiteX88" fmla="*/ 219932 w 2199374"/>
              <a:gd name="connsiteY88" fmla="*/ 207719 h 782122"/>
              <a:gd name="connsiteX89" fmla="*/ 244369 w 2199374"/>
              <a:gd name="connsiteY89" fmla="*/ 207719 h 782122"/>
              <a:gd name="connsiteX90" fmla="*/ 293245 w 2199374"/>
              <a:gd name="connsiteY90" fmla="*/ 244376 h 782122"/>
              <a:gd name="connsiteX91" fmla="*/ 268808 w 2199374"/>
              <a:gd name="connsiteY91" fmla="*/ 244376 h 782122"/>
              <a:gd name="connsiteX92" fmla="*/ 268808 w 2199374"/>
              <a:gd name="connsiteY92" fmla="*/ 219937 h 782122"/>
              <a:gd name="connsiteX93" fmla="*/ 305466 w 2199374"/>
              <a:gd name="connsiteY93" fmla="*/ 219937 h 782122"/>
              <a:gd name="connsiteX94" fmla="*/ 342120 w 2199374"/>
              <a:gd name="connsiteY94" fmla="*/ 244376 h 782122"/>
              <a:gd name="connsiteX95" fmla="*/ 329902 w 2199374"/>
              <a:gd name="connsiteY95" fmla="*/ 244376 h 782122"/>
              <a:gd name="connsiteX96" fmla="*/ 305466 w 2199374"/>
              <a:gd name="connsiteY96" fmla="*/ 244376 h 782122"/>
              <a:gd name="connsiteX97" fmla="*/ 305466 w 2199374"/>
              <a:gd name="connsiteY97" fmla="*/ 219937 h 782122"/>
              <a:gd name="connsiteX98" fmla="*/ 329902 w 2199374"/>
              <a:gd name="connsiteY98" fmla="*/ 219937 h 782122"/>
              <a:gd name="connsiteX99" fmla="*/ 342120 w 2199374"/>
              <a:gd name="connsiteY99" fmla="*/ 219937 h 782122"/>
              <a:gd name="connsiteX100" fmla="*/ 378778 w 2199374"/>
              <a:gd name="connsiteY100" fmla="*/ 256595 h 782122"/>
              <a:gd name="connsiteX101" fmla="*/ 354341 w 2199374"/>
              <a:gd name="connsiteY101" fmla="*/ 256595 h 782122"/>
              <a:gd name="connsiteX102" fmla="*/ 342120 w 2199374"/>
              <a:gd name="connsiteY102" fmla="*/ 256595 h 782122"/>
              <a:gd name="connsiteX103" fmla="*/ 342120 w 2199374"/>
              <a:gd name="connsiteY103" fmla="*/ 244376 h 782122"/>
              <a:gd name="connsiteX104" fmla="*/ 354341 w 2199374"/>
              <a:gd name="connsiteY104" fmla="*/ 219937 h 782122"/>
              <a:gd name="connsiteX105" fmla="*/ 378778 w 2199374"/>
              <a:gd name="connsiteY105" fmla="*/ 219937 h 782122"/>
              <a:gd name="connsiteX106" fmla="*/ 378778 w 2199374"/>
              <a:gd name="connsiteY106" fmla="*/ 244376 h 782122"/>
              <a:gd name="connsiteX107" fmla="*/ 390996 w 2199374"/>
              <a:gd name="connsiteY107" fmla="*/ 256595 h 782122"/>
              <a:gd name="connsiteX108" fmla="*/ 378778 w 2199374"/>
              <a:gd name="connsiteY108" fmla="*/ 244376 h 782122"/>
              <a:gd name="connsiteX109" fmla="*/ 390996 w 2199374"/>
              <a:gd name="connsiteY109" fmla="*/ 244376 h 782122"/>
              <a:gd name="connsiteX110" fmla="*/ 427654 w 2199374"/>
              <a:gd name="connsiteY110" fmla="*/ 256595 h 782122"/>
              <a:gd name="connsiteX111" fmla="*/ 415436 w 2199374"/>
              <a:gd name="connsiteY111" fmla="*/ 256595 h 782122"/>
              <a:gd name="connsiteX112" fmla="*/ 390996 w 2199374"/>
              <a:gd name="connsiteY112" fmla="*/ 256595 h 782122"/>
              <a:gd name="connsiteX113" fmla="*/ 415436 w 2199374"/>
              <a:gd name="connsiteY113" fmla="*/ 244376 h 782122"/>
              <a:gd name="connsiteX114" fmla="*/ 464311 w 2199374"/>
              <a:gd name="connsiteY114" fmla="*/ 256595 h 782122"/>
              <a:gd name="connsiteX115" fmla="*/ 452093 w 2199374"/>
              <a:gd name="connsiteY115" fmla="*/ 256595 h 782122"/>
              <a:gd name="connsiteX116" fmla="*/ 452093 w 2199374"/>
              <a:gd name="connsiteY116" fmla="*/ 244374 h 782122"/>
              <a:gd name="connsiteX117" fmla="*/ 476530 w 2199374"/>
              <a:gd name="connsiteY117" fmla="*/ 281031 h 782122"/>
              <a:gd name="connsiteX118" fmla="*/ 464311 w 2199374"/>
              <a:gd name="connsiteY118" fmla="*/ 281031 h 782122"/>
              <a:gd name="connsiteX119" fmla="*/ 464311 w 2199374"/>
              <a:gd name="connsiteY119" fmla="*/ 256595 h 782122"/>
              <a:gd name="connsiteX120" fmla="*/ 476530 w 2199374"/>
              <a:gd name="connsiteY120" fmla="*/ 256595 h 782122"/>
              <a:gd name="connsiteX121" fmla="*/ 61094 w 2199374"/>
              <a:gd name="connsiteY121" fmla="*/ 562063 h 782122"/>
              <a:gd name="connsiteX122" fmla="*/ 48876 w 2199374"/>
              <a:gd name="connsiteY122" fmla="*/ 562063 h 782122"/>
              <a:gd name="connsiteX123" fmla="*/ 24437 w 2199374"/>
              <a:gd name="connsiteY123" fmla="*/ 562063 h 782122"/>
              <a:gd name="connsiteX124" fmla="*/ 12218 w 2199374"/>
              <a:gd name="connsiteY124" fmla="*/ 537624 h 782122"/>
              <a:gd name="connsiteX125" fmla="*/ 12218 w 2199374"/>
              <a:gd name="connsiteY125" fmla="*/ 525405 h 782122"/>
              <a:gd name="connsiteX126" fmla="*/ 24437 w 2199374"/>
              <a:gd name="connsiteY126" fmla="*/ 525405 h 782122"/>
              <a:gd name="connsiteX127" fmla="*/ 24437 w 2199374"/>
              <a:gd name="connsiteY127" fmla="*/ 537624 h 782122"/>
              <a:gd name="connsiteX128" fmla="*/ 48876 w 2199374"/>
              <a:gd name="connsiteY128" fmla="*/ 537624 h 782122"/>
              <a:gd name="connsiteX129" fmla="*/ 61094 w 2199374"/>
              <a:gd name="connsiteY129" fmla="*/ 537624 h 782122"/>
              <a:gd name="connsiteX130" fmla="*/ 134407 w 2199374"/>
              <a:gd name="connsiteY130" fmla="*/ 574281 h 782122"/>
              <a:gd name="connsiteX131" fmla="*/ 122188 w 2199374"/>
              <a:gd name="connsiteY131" fmla="*/ 574281 h 782122"/>
              <a:gd name="connsiteX132" fmla="*/ 97749 w 2199374"/>
              <a:gd name="connsiteY132" fmla="*/ 574281 h 782122"/>
              <a:gd name="connsiteX133" fmla="*/ 85531 w 2199374"/>
              <a:gd name="connsiteY133" fmla="*/ 562063 h 782122"/>
              <a:gd name="connsiteX134" fmla="*/ 97749 w 2199374"/>
              <a:gd name="connsiteY134" fmla="*/ 562063 h 782122"/>
              <a:gd name="connsiteX135" fmla="*/ 122188 w 2199374"/>
              <a:gd name="connsiteY135" fmla="*/ 562063 h 782122"/>
              <a:gd name="connsiteX136" fmla="*/ 268813 w 2199374"/>
              <a:gd name="connsiteY136" fmla="*/ 733124 h 782122"/>
              <a:gd name="connsiteX137" fmla="*/ 256592 w 2199374"/>
              <a:gd name="connsiteY137" fmla="*/ 733124 h 782122"/>
              <a:gd name="connsiteX138" fmla="*/ 256592 w 2199374"/>
              <a:gd name="connsiteY138" fmla="*/ 708685 h 782122"/>
              <a:gd name="connsiteX139" fmla="*/ 244374 w 2199374"/>
              <a:gd name="connsiteY139" fmla="*/ 708685 h 782122"/>
              <a:gd name="connsiteX140" fmla="*/ 219937 w 2199374"/>
              <a:gd name="connsiteY140" fmla="*/ 708685 h 782122"/>
              <a:gd name="connsiteX141" fmla="*/ 207719 w 2199374"/>
              <a:gd name="connsiteY141" fmla="*/ 708685 h 782122"/>
              <a:gd name="connsiteX142" fmla="*/ 183280 w 2199374"/>
              <a:gd name="connsiteY142" fmla="*/ 708685 h 782122"/>
              <a:gd name="connsiteX143" fmla="*/ 183280 w 2199374"/>
              <a:gd name="connsiteY143" fmla="*/ 696467 h 782122"/>
              <a:gd name="connsiteX144" fmla="*/ 207719 w 2199374"/>
              <a:gd name="connsiteY144" fmla="*/ 696467 h 782122"/>
              <a:gd name="connsiteX145" fmla="*/ 219937 w 2199374"/>
              <a:gd name="connsiteY145" fmla="*/ 696467 h 782122"/>
              <a:gd name="connsiteX146" fmla="*/ 244374 w 2199374"/>
              <a:gd name="connsiteY146" fmla="*/ 696467 h 782122"/>
              <a:gd name="connsiteX147" fmla="*/ 256592 w 2199374"/>
              <a:gd name="connsiteY147" fmla="*/ 696467 h 782122"/>
              <a:gd name="connsiteX148" fmla="*/ 293250 w 2199374"/>
              <a:gd name="connsiteY148" fmla="*/ 708685 h 782122"/>
              <a:gd name="connsiteX149" fmla="*/ 268813 w 2199374"/>
              <a:gd name="connsiteY149" fmla="*/ 708685 h 782122"/>
              <a:gd name="connsiteX150" fmla="*/ 2199374 w 2199374"/>
              <a:gd name="connsiteY150" fmla="*/ 782122 h 782122"/>
              <a:gd name="connsiteX151" fmla="*/ 598718 w 2199374"/>
              <a:gd name="connsiteY151" fmla="*/ 782122 h 782122"/>
              <a:gd name="connsiteX152" fmla="*/ 598718 w 2199374"/>
              <a:gd name="connsiteY152" fmla="*/ 781998 h 782122"/>
              <a:gd name="connsiteX153" fmla="*/ 586500 w 2199374"/>
              <a:gd name="connsiteY153" fmla="*/ 781998 h 782122"/>
              <a:gd name="connsiteX154" fmla="*/ 574281 w 2199374"/>
              <a:gd name="connsiteY154" fmla="*/ 781998 h 782122"/>
              <a:gd name="connsiteX155" fmla="*/ 574032 w 2199374"/>
              <a:gd name="connsiteY155" fmla="*/ 782122 h 782122"/>
              <a:gd name="connsiteX156" fmla="*/ 537624 w 2199374"/>
              <a:gd name="connsiteY156" fmla="*/ 782122 h 782122"/>
              <a:gd name="connsiteX157" fmla="*/ 537624 w 2199374"/>
              <a:gd name="connsiteY157" fmla="*/ 781998 h 782122"/>
              <a:gd name="connsiteX158" fmla="*/ 513187 w 2199374"/>
              <a:gd name="connsiteY158" fmla="*/ 781998 h 782122"/>
              <a:gd name="connsiteX159" fmla="*/ 500969 w 2199374"/>
              <a:gd name="connsiteY159" fmla="*/ 781998 h 782122"/>
              <a:gd name="connsiteX160" fmla="*/ 476530 w 2199374"/>
              <a:gd name="connsiteY160" fmla="*/ 781998 h 782122"/>
              <a:gd name="connsiteX161" fmla="*/ 452093 w 2199374"/>
              <a:gd name="connsiteY161" fmla="*/ 769779 h 782122"/>
              <a:gd name="connsiteX162" fmla="*/ 452093 w 2199374"/>
              <a:gd name="connsiteY162" fmla="*/ 781998 h 782122"/>
              <a:gd name="connsiteX163" fmla="*/ 427656 w 2199374"/>
              <a:gd name="connsiteY163" fmla="*/ 781998 h 782122"/>
              <a:gd name="connsiteX164" fmla="*/ 427656 w 2199374"/>
              <a:gd name="connsiteY164" fmla="*/ 769779 h 782122"/>
              <a:gd name="connsiteX165" fmla="*/ 415438 w 2199374"/>
              <a:gd name="connsiteY165" fmla="*/ 745343 h 782122"/>
              <a:gd name="connsiteX166" fmla="*/ 415438 w 2199374"/>
              <a:gd name="connsiteY166" fmla="*/ 769779 h 782122"/>
              <a:gd name="connsiteX167" fmla="*/ 415438 w 2199374"/>
              <a:gd name="connsiteY167" fmla="*/ 781998 h 782122"/>
              <a:gd name="connsiteX168" fmla="*/ 390999 w 2199374"/>
              <a:gd name="connsiteY168" fmla="*/ 769779 h 782122"/>
              <a:gd name="connsiteX169" fmla="*/ 390999 w 2199374"/>
              <a:gd name="connsiteY169" fmla="*/ 745343 h 782122"/>
              <a:gd name="connsiteX170" fmla="*/ 378781 w 2199374"/>
              <a:gd name="connsiteY170" fmla="*/ 745343 h 782122"/>
              <a:gd name="connsiteX171" fmla="*/ 354344 w 2199374"/>
              <a:gd name="connsiteY171" fmla="*/ 745343 h 782122"/>
              <a:gd name="connsiteX172" fmla="*/ 354344 w 2199374"/>
              <a:gd name="connsiteY172" fmla="*/ 769779 h 782122"/>
              <a:gd name="connsiteX173" fmla="*/ 342126 w 2199374"/>
              <a:gd name="connsiteY173" fmla="*/ 745343 h 782122"/>
              <a:gd name="connsiteX174" fmla="*/ 329905 w 2199374"/>
              <a:gd name="connsiteY174" fmla="*/ 745343 h 782122"/>
              <a:gd name="connsiteX175" fmla="*/ 329905 w 2199374"/>
              <a:gd name="connsiteY175" fmla="*/ 733124 h 782122"/>
              <a:gd name="connsiteX176" fmla="*/ 305468 w 2199374"/>
              <a:gd name="connsiteY176" fmla="*/ 733124 h 782122"/>
              <a:gd name="connsiteX177" fmla="*/ 293250 w 2199374"/>
              <a:gd name="connsiteY177" fmla="*/ 733124 h 782122"/>
              <a:gd name="connsiteX178" fmla="*/ 293250 w 2199374"/>
              <a:gd name="connsiteY178" fmla="*/ 708685 h 782122"/>
              <a:gd name="connsiteX179" fmla="*/ 305468 w 2199374"/>
              <a:gd name="connsiteY179" fmla="*/ 708685 h 782122"/>
              <a:gd name="connsiteX180" fmla="*/ 329905 w 2199374"/>
              <a:gd name="connsiteY180" fmla="*/ 708685 h 782122"/>
              <a:gd name="connsiteX181" fmla="*/ 342126 w 2199374"/>
              <a:gd name="connsiteY181" fmla="*/ 708685 h 782122"/>
              <a:gd name="connsiteX182" fmla="*/ 354344 w 2199374"/>
              <a:gd name="connsiteY182" fmla="*/ 708685 h 782122"/>
              <a:gd name="connsiteX183" fmla="*/ 378781 w 2199374"/>
              <a:gd name="connsiteY183" fmla="*/ 708685 h 782122"/>
              <a:gd name="connsiteX184" fmla="*/ 390999 w 2199374"/>
              <a:gd name="connsiteY184" fmla="*/ 733124 h 782122"/>
              <a:gd name="connsiteX185" fmla="*/ 415438 w 2199374"/>
              <a:gd name="connsiteY185" fmla="*/ 733124 h 782122"/>
              <a:gd name="connsiteX186" fmla="*/ 427656 w 2199374"/>
              <a:gd name="connsiteY186" fmla="*/ 733124 h 782122"/>
              <a:gd name="connsiteX187" fmla="*/ 452093 w 2199374"/>
              <a:gd name="connsiteY187" fmla="*/ 733124 h 782122"/>
              <a:gd name="connsiteX188" fmla="*/ 464311 w 2199374"/>
              <a:gd name="connsiteY188" fmla="*/ 745343 h 782122"/>
              <a:gd name="connsiteX189" fmla="*/ 476530 w 2199374"/>
              <a:gd name="connsiteY189" fmla="*/ 745343 h 782122"/>
              <a:gd name="connsiteX190" fmla="*/ 500969 w 2199374"/>
              <a:gd name="connsiteY190" fmla="*/ 745343 h 782122"/>
              <a:gd name="connsiteX191" fmla="*/ 513187 w 2199374"/>
              <a:gd name="connsiteY191" fmla="*/ 745343 h 782122"/>
              <a:gd name="connsiteX192" fmla="*/ 537624 w 2199374"/>
              <a:gd name="connsiteY192" fmla="*/ 745343 h 782122"/>
              <a:gd name="connsiteX193" fmla="*/ 537624 w 2199374"/>
              <a:gd name="connsiteY193" fmla="*/ 733124 h 782122"/>
              <a:gd name="connsiteX194" fmla="*/ 513187 w 2199374"/>
              <a:gd name="connsiteY194" fmla="*/ 733124 h 782122"/>
              <a:gd name="connsiteX195" fmla="*/ 500969 w 2199374"/>
              <a:gd name="connsiteY195" fmla="*/ 708685 h 782122"/>
              <a:gd name="connsiteX196" fmla="*/ 476530 w 2199374"/>
              <a:gd name="connsiteY196" fmla="*/ 708685 h 782122"/>
              <a:gd name="connsiteX197" fmla="*/ 452093 w 2199374"/>
              <a:gd name="connsiteY197" fmla="*/ 696467 h 782122"/>
              <a:gd name="connsiteX198" fmla="*/ 415438 w 2199374"/>
              <a:gd name="connsiteY198" fmla="*/ 684248 h 782122"/>
              <a:gd name="connsiteX199" fmla="*/ 329905 w 2199374"/>
              <a:gd name="connsiteY199" fmla="*/ 659812 h 782122"/>
              <a:gd name="connsiteX200" fmla="*/ 305468 w 2199374"/>
              <a:gd name="connsiteY200" fmla="*/ 659812 h 782122"/>
              <a:gd name="connsiteX201" fmla="*/ 268813 w 2199374"/>
              <a:gd name="connsiteY201" fmla="*/ 647594 h 782122"/>
              <a:gd name="connsiteX202" fmla="*/ 244374 w 2199374"/>
              <a:gd name="connsiteY202" fmla="*/ 647594 h 782122"/>
              <a:gd name="connsiteX203" fmla="*/ 244374 w 2199374"/>
              <a:gd name="connsiteY203" fmla="*/ 623154 h 782122"/>
              <a:gd name="connsiteX204" fmla="*/ 219937 w 2199374"/>
              <a:gd name="connsiteY204" fmla="*/ 623154 h 782122"/>
              <a:gd name="connsiteX205" fmla="*/ 183280 w 2199374"/>
              <a:gd name="connsiteY205" fmla="*/ 610936 h 782122"/>
              <a:gd name="connsiteX206" fmla="*/ 171062 w 2199374"/>
              <a:gd name="connsiteY206" fmla="*/ 610936 h 782122"/>
              <a:gd name="connsiteX207" fmla="*/ 146625 w 2199374"/>
              <a:gd name="connsiteY207" fmla="*/ 586499 h 782122"/>
              <a:gd name="connsiteX208" fmla="*/ 134407 w 2199374"/>
              <a:gd name="connsiteY208" fmla="*/ 586499 h 782122"/>
              <a:gd name="connsiteX209" fmla="*/ 134407 w 2199374"/>
              <a:gd name="connsiteY209" fmla="*/ 574281 h 782122"/>
              <a:gd name="connsiteX210" fmla="*/ 171062 w 2199374"/>
              <a:gd name="connsiteY210" fmla="*/ 574281 h 782122"/>
              <a:gd name="connsiteX211" fmla="*/ 183280 w 2199374"/>
              <a:gd name="connsiteY211" fmla="*/ 586499 h 782122"/>
              <a:gd name="connsiteX212" fmla="*/ 219937 w 2199374"/>
              <a:gd name="connsiteY212" fmla="*/ 586499 h 782122"/>
              <a:gd name="connsiteX213" fmla="*/ 256592 w 2199374"/>
              <a:gd name="connsiteY213" fmla="*/ 610936 h 782122"/>
              <a:gd name="connsiteX214" fmla="*/ 268813 w 2199374"/>
              <a:gd name="connsiteY214" fmla="*/ 610936 h 782122"/>
              <a:gd name="connsiteX215" fmla="*/ 293250 w 2199374"/>
              <a:gd name="connsiteY215" fmla="*/ 610936 h 782122"/>
              <a:gd name="connsiteX216" fmla="*/ 305468 w 2199374"/>
              <a:gd name="connsiteY216" fmla="*/ 623154 h 782122"/>
              <a:gd name="connsiteX217" fmla="*/ 329905 w 2199374"/>
              <a:gd name="connsiteY217" fmla="*/ 623154 h 782122"/>
              <a:gd name="connsiteX218" fmla="*/ 342126 w 2199374"/>
              <a:gd name="connsiteY218" fmla="*/ 623154 h 782122"/>
              <a:gd name="connsiteX219" fmla="*/ 354344 w 2199374"/>
              <a:gd name="connsiteY219" fmla="*/ 623154 h 782122"/>
              <a:gd name="connsiteX220" fmla="*/ 354344 w 2199374"/>
              <a:gd name="connsiteY220" fmla="*/ 647594 h 782122"/>
              <a:gd name="connsiteX221" fmla="*/ 378781 w 2199374"/>
              <a:gd name="connsiteY221" fmla="*/ 647594 h 782122"/>
              <a:gd name="connsiteX222" fmla="*/ 390999 w 2199374"/>
              <a:gd name="connsiteY222" fmla="*/ 647594 h 782122"/>
              <a:gd name="connsiteX223" fmla="*/ 415438 w 2199374"/>
              <a:gd name="connsiteY223" fmla="*/ 647594 h 782122"/>
              <a:gd name="connsiteX224" fmla="*/ 427656 w 2199374"/>
              <a:gd name="connsiteY224" fmla="*/ 647594 h 782122"/>
              <a:gd name="connsiteX225" fmla="*/ 452093 w 2199374"/>
              <a:gd name="connsiteY225" fmla="*/ 647594 h 782122"/>
              <a:gd name="connsiteX226" fmla="*/ 452093 w 2199374"/>
              <a:gd name="connsiteY226" fmla="*/ 659812 h 782122"/>
              <a:gd name="connsiteX227" fmla="*/ 464311 w 2199374"/>
              <a:gd name="connsiteY227" fmla="*/ 659812 h 782122"/>
              <a:gd name="connsiteX228" fmla="*/ 464311 w 2199374"/>
              <a:gd name="connsiteY228" fmla="*/ 647594 h 782122"/>
              <a:gd name="connsiteX229" fmla="*/ 476530 w 2199374"/>
              <a:gd name="connsiteY229" fmla="*/ 647594 h 782122"/>
              <a:gd name="connsiteX230" fmla="*/ 500969 w 2199374"/>
              <a:gd name="connsiteY230" fmla="*/ 659812 h 782122"/>
              <a:gd name="connsiteX231" fmla="*/ 513187 w 2199374"/>
              <a:gd name="connsiteY231" fmla="*/ 684248 h 782122"/>
              <a:gd name="connsiteX232" fmla="*/ 537624 w 2199374"/>
              <a:gd name="connsiteY232" fmla="*/ 684248 h 782122"/>
              <a:gd name="connsiteX233" fmla="*/ 537624 w 2199374"/>
              <a:gd name="connsiteY233" fmla="*/ 659812 h 782122"/>
              <a:gd name="connsiteX234" fmla="*/ 513187 w 2199374"/>
              <a:gd name="connsiteY234" fmla="*/ 647594 h 782122"/>
              <a:gd name="connsiteX235" fmla="*/ 500969 w 2199374"/>
              <a:gd name="connsiteY235" fmla="*/ 647594 h 782122"/>
              <a:gd name="connsiteX236" fmla="*/ 476530 w 2199374"/>
              <a:gd name="connsiteY236" fmla="*/ 647594 h 782122"/>
              <a:gd name="connsiteX237" fmla="*/ 476530 w 2199374"/>
              <a:gd name="connsiteY237" fmla="*/ 623154 h 782122"/>
              <a:gd name="connsiteX238" fmla="*/ 464311 w 2199374"/>
              <a:gd name="connsiteY238" fmla="*/ 610936 h 782122"/>
              <a:gd name="connsiteX239" fmla="*/ 464311 w 2199374"/>
              <a:gd name="connsiteY239" fmla="*/ 623154 h 782122"/>
              <a:gd name="connsiteX240" fmla="*/ 452093 w 2199374"/>
              <a:gd name="connsiteY240" fmla="*/ 623154 h 782122"/>
              <a:gd name="connsiteX241" fmla="*/ 427656 w 2199374"/>
              <a:gd name="connsiteY241" fmla="*/ 610936 h 782122"/>
              <a:gd name="connsiteX242" fmla="*/ 415438 w 2199374"/>
              <a:gd name="connsiteY242" fmla="*/ 586499 h 782122"/>
              <a:gd name="connsiteX243" fmla="*/ 390999 w 2199374"/>
              <a:gd name="connsiteY243" fmla="*/ 586499 h 782122"/>
              <a:gd name="connsiteX244" fmla="*/ 390999 w 2199374"/>
              <a:gd name="connsiteY244" fmla="*/ 574281 h 782122"/>
              <a:gd name="connsiteX245" fmla="*/ 378781 w 2199374"/>
              <a:gd name="connsiteY245" fmla="*/ 574281 h 782122"/>
              <a:gd name="connsiteX246" fmla="*/ 354344 w 2199374"/>
              <a:gd name="connsiteY246" fmla="*/ 562063 h 782122"/>
              <a:gd name="connsiteX247" fmla="*/ 342126 w 2199374"/>
              <a:gd name="connsiteY247" fmla="*/ 562063 h 782122"/>
              <a:gd name="connsiteX248" fmla="*/ 329905 w 2199374"/>
              <a:gd name="connsiteY248" fmla="*/ 562063 h 782122"/>
              <a:gd name="connsiteX249" fmla="*/ 305468 w 2199374"/>
              <a:gd name="connsiteY249" fmla="*/ 562063 h 782122"/>
              <a:gd name="connsiteX250" fmla="*/ 293250 w 2199374"/>
              <a:gd name="connsiteY250" fmla="*/ 537624 h 782122"/>
              <a:gd name="connsiteX251" fmla="*/ 268813 w 2199374"/>
              <a:gd name="connsiteY251" fmla="*/ 562063 h 782122"/>
              <a:gd name="connsiteX252" fmla="*/ 256592 w 2199374"/>
              <a:gd name="connsiteY252" fmla="*/ 537624 h 782122"/>
              <a:gd name="connsiteX253" fmla="*/ 244374 w 2199374"/>
              <a:gd name="connsiteY253" fmla="*/ 525405 h 782122"/>
              <a:gd name="connsiteX254" fmla="*/ 219937 w 2199374"/>
              <a:gd name="connsiteY254" fmla="*/ 525405 h 782122"/>
              <a:gd name="connsiteX255" fmla="*/ 207719 w 2199374"/>
              <a:gd name="connsiteY255" fmla="*/ 525405 h 782122"/>
              <a:gd name="connsiteX256" fmla="*/ 183280 w 2199374"/>
              <a:gd name="connsiteY256" fmla="*/ 525405 h 782122"/>
              <a:gd name="connsiteX257" fmla="*/ 171062 w 2199374"/>
              <a:gd name="connsiteY257" fmla="*/ 525405 h 782122"/>
              <a:gd name="connsiteX258" fmla="*/ 171062 w 2199374"/>
              <a:gd name="connsiteY258" fmla="*/ 500969 h 782122"/>
              <a:gd name="connsiteX259" fmla="*/ 134407 w 2199374"/>
              <a:gd name="connsiteY259" fmla="*/ 488750 h 782122"/>
              <a:gd name="connsiteX260" fmla="*/ 146625 w 2199374"/>
              <a:gd name="connsiteY260" fmla="*/ 488750 h 782122"/>
              <a:gd name="connsiteX261" fmla="*/ 171062 w 2199374"/>
              <a:gd name="connsiteY261" fmla="*/ 464311 h 782122"/>
              <a:gd name="connsiteX262" fmla="*/ 183280 w 2199374"/>
              <a:gd name="connsiteY262" fmla="*/ 464311 h 782122"/>
              <a:gd name="connsiteX263" fmla="*/ 171062 w 2199374"/>
              <a:gd name="connsiteY263" fmla="*/ 452093 h 782122"/>
              <a:gd name="connsiteX264" fmla="*/ 146625 w 2199374"/>
              <a:gd name="connsiteY264" fmla="*/ 452093 h 782122"/>
              <a:gd name="connsiteX265" fmla="*/ 134407 w 2199374"/>
              <a:gd name="connsiteY265" fmla="*/ 452093 h 782122"/>
              <a:gd name="connsiteX266" fmla="*/ 97749 w 2199374"/>
              <a:gd name="connsiteY266" fmla="*/ 452093 h 782122"/>
              <a:gd name="connsiteX267" fmla="*/ 85531 w 2199374"/>
              <a:gd name="connsiteY267" fmla="*/ 439874 h 782122"/>
              <a:gd name="connsiteX268" fmla="*/ 85531 w 2199374"/>
              <a:gd name="connsiteY268" fmla="*/ 415438 h 782122"/>
              <a:gd name="connsiteX269" fmla="*/ 97749 w 2199374"/>
              <a:gd name="connsiteY269" fmla="*/ 403217 h 782122"/>
              <a:gd name="connsiteX270" fmla="*/ 97749 w 2199374"/>
              <a:gd name="connsiteY270" fmla="*/ 378780 h 782122"/>
              <a:gd name="connsiteX271" fmla="*/ 134407 w 2199374"/>
              <a:gd name="connsiteY271" fmla="*/ 378780 h 782122"/>
              <a:gd name="connsiteX272" fmla="*/ 134407 w 2199374"/>
              <a:gd name="connsiteY272" fmla="*/ 403217 h 782122"/>
              <a:gd name="connsiteX273" fmla="*/ 146625 w 2199374"/>
              <a:gd name="connsiteY273" fmla="*/ 378780 h 782122"/>
              <a:gd name="connsiteX274" fmla="*/ 146625 w 2199374"/>
              <a:gd name="connsiteY274" fmla="*/ 366562 h 782122"/>
              <a:gd name="connsiteX275" fmla="*/ 134407 w 2199374"/>
              <a:gd name="connsiteY275" fmla="*/ 366562 h 782122"/>
              <a:gd name="connsiteX276" fmla="*/ 122188 w 2199374"/>
              <a:gd name="connsiteY276" fmla="*/ 366562 h 782122"/>
              <a:gd name="connsiteX277" fmla="*/ 97749 w 2199374"/>
              <a:gd name="connsiteY277" fmla="*/ 366562 h 782122"/>
              <a:gd name="connsiteX278" fmla="*/ 85531 w 2199374"/>
              <a:gd name="connsiteY278" fmla="*/ 342125 h 782122"/>
              <a:gd name="connsiteX279" fmla="*/ 61094 w 2199374"/>
              <a:gd name="connsiteY279" fmla="*/ 329905 h 782122"/>
              <a:gd name="connsiteX280" fmla="*/ 48876 w 2199374"/>
              <a:gd name="connsiteY280" fmla="*/ 329905 h 782122"/>
              <a:gd name="connsiteX281" fmla="*/ 0 w 2199374"/>
              <a:gd name="connsiteY281" fmla="*/ 317686 h 782122"/>
              <a:gd name="connsiteX282" fmla="*/ 12218 w 2199374"/>
              <a:gd name="connsiteY282" fmla="*/ 317686 h 782122"/>
              <a:gd name="connsiteX283" fmla="*/ 12218 w 2199374"/>
              <a:gd name="connsiteY283" fmla="*/ 293250 h 782122"/>
              <a:gd name="connsiteX284" fmla="*/ 24437 w 2199374"/>
              <a:gd name="connsiteY284" fmla="*/ 293250 h 782122"/>
              <a:gd name="connsiteX285" fmla="*/ 48876 w 2199374"/>
              <a:gd name="connsiteY285" fmla="*/ 293250 h 782122"/>
              <a:gd name="connsiteX286" fmla="*/ 61094 w 2199374"/>
              <a:gd name="connsiteY286" fmla="*/ 293250 h 782122"/>
              <a:gd name="connsiteX287" fmla="*/ 85531 w 2199374"/>
              <a:gd name="connsiteY287" fmla="*/ 317686 h 782122"/>
              <a:gd name="connsiteX288" fmla="*/ 97749 w 2199374"/>
              <a:gd name="connsiteY288" fmla="*/ 317686 h 782122"/>
              <a:gd name="connsiteX289" fmla="*/ 122188 w 2199374"/>
              <a:gd name="connsiteY289" fmla="*/ 317686 h 782122"/>
              <a:gd name="connsiteX290" fmla="*/ 134407 w 2199374"/>
              <a:gd name="connsiteY290" fmla="*/ 317686 h 782122"/>
              <a:gd name="connsiteX291" fmla="*/ 146625 w 2199374"/>
              <a:gd name="connsiteY291" fmla="*/ 317686 h 782122"/>
              <a:gd name="connsiteX292" fmla="*/ 171062 w 2199374"/>
              <a:gd name="connsiteY292" fmla="*/ 317686 h 782122"/>
              <a:gd name="connsiteX293" fmla="*/ 183280 w 2199374"/>
              <a:gd name="connsiteY293" fmla="*/ 317686 h 782122"/>
              <a:gd name="connsiteX294" fmla="*/ 207719 w 2199374"/>
              <a:gd name="connsiteY294" fmla="*/ 329905 h 782122"/>
              <a:gd name="connsiteX295" fmla="*/ 219937 w 2199374"/>
              <a:gd name="connsiteY295" fmla="*/ 329905 h 782122"/>
              <a:gd name="connsiteX296" fmla="*/ 244374 w 2199374"/>
              <a:gd name="connsiteY296" fmla="*/ 329905 h 782122"/>
              <a:gd name="connsiteX297" fmla="*/ 256592 w 2199374"/>
              <a:gd name="connsiteY297" fmla="*/ 329905 h 782122"/>
              <a:gd name="connsiteX298" fmla="*/ 268813 w 2199374"/>
              <a:gd name="connsiteY298" fmla="*/ 329905 h 782122"/>
              <a:gd name="connsiteX299" fmla="*/ 268813 w 2199374"/>
              <a:gd name="connsiteY299" fmla="*/ 342125 h 782122"/>
              <a:gd name="connsiteX300" fmla="*/ 293250 w 2199374"/>
              <a:gd name="connsiteY300" fmla="*/ 342125 h 782122"/>
              <a:gd name="connsiteX301" fmla="*/ 305468 w 2199374"/>
              <a:gd name="connsiteY301" fmla="*/ 342125 h 782122"/>
              <a:gd name="connsiteX302" fmla="*/ 329905 w 2199374"/>
              <a:gd name="connsiteY302" fmla="*/ 342125 h 782122"/>
              <a:gd name="connsiteX303" fmla="*/ 342126 w 2199374"/>
              <a:gd name="connsiteY303" fmla="*/ 342125 h 782122"/>
              <a:gd name="connsiteX304" fmla="*/ 354344 w 2199374"/>
              <a:gd name="connsiteY304" fmla="*/ 342125 h 782122"/>
              <a:gd name="connsiteX305" fmla="*/ 378781 w 2199374"/>
              <a:gd name="connsiteY305" fmla="*/ 342125 h 782122"/>
              <a:gd name="connsiteX306" fmla="*/ 390999 w 2199374"/>
              <a:gd name="connsiteY306" fmla="*/ 342125 h 782122"/>
              <a:gd name="connsiteX307" fmla="*/ 390999 w 2199374"/>
              <a:gd name="connsiteY307" fmla="*/ 366562 h 782122"/>
              <a:gd name="connsiteX308" fmla="*/ 415438 w 2199374"/>
              <a:gd name="connsiteY308" fmla="*/ 366562 h 782122"/>
              <a:gd name="connsiteX309" fmla="*/ 427656 w 2199374"/>
              <a:gd name="connsiteY309" fmla="*/ 366562 h 782122"/>
              <a:gd name="connsiteX310" fmla="*/ 452093 w 2199374"/>
              <a:gd name="connsiteY310" fmla="*/ 366562 h 782122"/>
              <a:gd name="connsiteX311" fmla="*/ 464311 w 2199374"/>
              <a:gd name="connsiteY311" fmla="*/ 366562 h 782122"/>
              <a:gd name="connsiteX312" fmla="*/ 452093 w 2199374"/>
              <a:gd name="connsiteY312" fmla="*/ 342125 h 782122"/>
              <a:gd name="connsiteX313" fmla="*/ 427656 w 2199374"/>
              <a:gd name="connsiteY313" fmla="*/ 342125 h 782122"/>
              <a:gd name="connsiteX314" fmla="*/ 427656 w 2199374"/>
              <a:gd name="connsiteY314" fmla="*/ 329905 h 782122"/>
              <a:gd name="connsiteX315" fmla="*/ 415438 w 2199374"/>
              <a:gd name="connsiteY315" fmla="*/ 329905 h 782122"/>
              <a:gd name="connsiteX316" fmla="*/ 390999 w 2199374"/>
              <a:gd name="connsiteY316" fmla="*/ 329905 h 782122"/>
              <a:gd name="connsiteX317" fmla="*/ 378781 w 2199374"/>
              <a:gd name="connsiteY317" fmla="*/ 329905 h 782122"/>
              <a:gd name="connsiteX318" fmla="*/ 354344 w 2199374"/>
              <a:gd name="connsiteY318" fmla="*/ 329905 h 782122"/>
              <a:gd name="connsiteX319" fmla="*/ 329905 w 2199374"/>
              <a:gd name="connsiteY319" fmla="*/ 329905 h 782122"/>
              <a:gd name="connsiteX320" fmla="*/ 305468 w 2199374"/>
              <a:gd name="connsiteY320" fmla="*/ 317686 h 782122"/>
              <a:gd name="connsiteX321" fmla="*/ 293250 w 2199374"/>
              <a:gd name="connsiteY321" fmla="*/ 317686 h 782122"/>
              <a:gd name="connsiteX322" fmla="*/ 268813 w 2199374"/>
              <a:gd name="connsiteY322" fmla="*/ 317686 h 782122"/>
              <a:gd name="connsiteX323" fmla="*/ 256592 w 2199374"/>
              <a:gd name="connsiteY323" fmla="*/ 317686 h 782122"/>
              <a:gd name="connsiteX324" fmla="*/ 244374 w 2199374"/>
              <a:gd name="connsiteY324" fmla="*/ 317686 h 782122"/>
              <a:gd name="connsiteX325" fmla="*/ 244374 w 2199374"/>
              <a:gd name="connsiteY325" fmla="*/ 293250 h 782122"/>
              <a:gd name="connsiteX326" fmla="*/ 219937 w 2199374"/>
              <a:gd name="connsiteY326" fmla="*/ 293250 h 782122"/>
              <a:gd name="connsiteX327" fmla="*/ 183280 w 2199374"/>
              <a:gd name="connsiteY327" fmla="*/ 293250 h 782122"/>
              <a:gd name="connsiteX328" fmla="*/ 171062 w 2199374"/>
              <a:gd name="connsiteY328" fmla="*/ 281031 h 782122"/>
              <a:gd name="connsiteX329" fmla="*/ 171062 w 2199374"/>
              <a:gd name="connsiteY329" fmla="*/ 293250 h 782122"/>
              <a:gd name="connsiteX330" fmla="*/ 146625 w 2199374"/>
              <a:gd name="connsiteY330" fmla="*/ 293250 h 782122"/>
              <a:gd name="connsiteX331" fmla="*/ 146625 w 2199374"/>
              <a:gd name="connsiteY331" fmla="*/ 281031 h 782122"/>
              <a:gd name="connsiteX332" fmla="*/ 134407 w 2199374"/>
              <a:gd name="connsiteY332" fmla="*/ 281031 h 782122"/>
              <a:gd name="connsiteX333" fmla="*/ 122188 w 2199374"/>
              <a:gd name="connsiteY333" fmla="*/ 281031 h 782122"/>
              <a:gd name="connsiteX334" fmla="*/ 97749 w 2199374"/>
              <a:gd name="connsiteY334" fmla="*/ 256595 h 782122"/>
              <a:gd name="connsiteX335" fmla="*/ 122188 w 2199374"/>
              <a:gd name="connsiteY335" fmla="*/ 256595 h 782122"/>
              <a:gd name="connsiteX336" fmla="*/ 134407 w 2199374"/>
              <a:gd name="connsiteY336" fmla="*/ 256595 h 782122"/>
              <a:gd name="connsiteX337" fmla="*/ 146625 w 2199374"/>
              <a:gd name="connsiteY337" fmla="*/ 256595 h 782122"/>
              <a:gd name="connsiteX338" fmla="*/ 183280 w 2199374"/>
              <a:gd name="connsiteY338" fmla="*/ 256595 h 782122"/>
              <a:gd name="connsiteX339" fmla="*/ 207719 w 2199374"/>
              <a:gd name="connsiteY339" fmla="*/ 281031 h 782122"/>
              <a:gd name="connsiteX340" fmla="*/ 268813 w 2199374"/>
              <a:gd name="connsiteY340" fmla="*/ 293250 h 782122"/>
              <a:gd name="connsiteX341" fmla="*/ 305468 w 2199374"/>
              <a:gd name="connsiteY341" fmla="*/ 293250 h 782122"/>
              <a:gd name="connsiteX342" fmla="*/ 342126 w 2199374"/>
              <a:gd name="connsiteY342" fmla="*/ 293250 h 782122"/>
              <a:gd name="connsiteX343" fmla="*/ 354344 w 2199374"/>
              <a:gd name="connsiteY343" fmla="*/ 317686 h 782122"/>
              <a:gd name="connsiteX344" fmla="*/ 378781 w 2199374"/>
              <a:gd name="connsiteY344" fmla="*/ 317686 h 782122"/>
              <a:gd name="connsiteX345" fmla="*/ 390999 w 2199374"/>
              <a:gd name="connsiteY345" fmla="*/ 317686 h 782122"/>
              <a:gd name="connsiteX346" fmla="*/ 427656 w 2199374"/>
              <a:gd name="connsiteY346" fmla="*/ 317686 h 782122"/>
              <a:gd name="connsiteX347" fmla="*/ 452093 w 2199374"/>
              <a:gd name="connsiteY347" fmla="*/ 317686 h 782122"/>
              <a:gd name="connsiteX348" fmla="*/ 464311 w 2199374"/>
              <a:gd name="connsiteY348" fmla="*/ 329905 h 782122"/>
              <a:gd name="connsiteX349" fmla="*/ 476530 w 2199374"/>
              <a:gd name="connsiteY349" fmla="*/ 317686 h 782122"/>
              <a:gd name="connsiteX350" fmla="*/ 500969 w 2199374"/>
              <a:gd name="connsiteY350" fmla="*/ 317686 h 782122"/>
              <a:gd name="connsiteX351" fmla="*/ 500969 w 2199374"/>
              <a:gd name="connsiteY351" fmla="*/ 329905 h 782122"/>
              <a:gd name="connsiteX352" fmla="*/ 513187 w 2199374"/>
              <a:gd name="connsiteY352" fmla="*/ 329905 h 782122"/>
              <a:gd name="connsiteX353" fmla="*/ 500969 w 2199374"/>
              <a:gd name="connsiteY353" fmla="*/ 317686 h 782122"/>
              <a:gd name="connsiteX354" fmla="*/ 513187 w 2199374"/>
              <a:gd name="connsiteY354" fmla="*/ 317686 h 782122"/>
              <a:gd name="connsiteX355" fmla="*/ 537624 w 2199374"/>
              <a:gd name="connsiteY355" fmla="*/ 317686 h 782122"/>
              <a:gd name="connsiteX356" fmla="*/ 549842 w 2199374"/>
              <a:gd name="connsiteY356" fmla="*/ 329905 h 782122"/>
              <a:gd name="connsiteX357" fmla="*/ 574281 w 2199374"/>
              <a:gd name="connsiteY357" fmla="*/ 317686 h 782122"/>
              <a:gd name="connsiteX358" fmla="*/ 549842 w 2199374"/>
              <a:gd name="connsiteY358" fmla="*/ 317686 h 782122"/>
              <a:gd name="connsiteX359" fmla="*/ 549842 w 2199374"/>
              <a:gd name="connsiteY359" fmla="*/ 293250 h 782122"/>
              <a:gd name="connsiteX360" fmla="*/ 537624 w 2199374"/>
              <a:gd name="connsiteY360" fmla="*/ 293250 h 782122"/>
              <a:gd name="connsiteX361" fmla="*/ 513187 w 2199374"/>
              <a:gd name="connsiteY361" fmla="*/ 293250 h 782122"/>
              <a:gd name="connsiteX362" fmla="*/ 476530 w 2199374"/>
              <a:gd name="connsiteY362" fmla="*/ 293250 h 782122"/>
              <a:gd name="connsiteX363" fmla="*/ 476530 w 2199374"/>
              <a:gd name="connsiteY363" fmla="*/ 281031 h 782122"/>
              <a:gd name="connsiteX364" fmla="*/ 500969 w 2199374"/>
              <a:gd name="connsiteY364" fmla="*/ 281031 h 782122"/>
              <a:gd name="connsiteX365" fmla="*/ 513187 w 2199374"/>
              <a:gd name="connsiteY365" fmla="*/ 281031 h 782122"/>
              <a:gd name="connsiteX366" fmla="*/ 537624 w 2199374"/>
              <a:gd name="connsiteY366" fmla="*/ 281031 h 782122"/>
              <a:gd name="connsiteX367" fmla="*/ 549842 w 2199374"/>
              <a:gd name="connsiteY367" fmla="*/ 281031 h 782122"/>
              <a:gd name="connsiteX368" fmla="*/ 574281 w 2199374"/>
              <a:gd name="connsiteY368" fmla="*/ 281031 h 782122"/>
              <a:gd name="connsiteX369" fmla="*/ 574281 w 2199374"/>
              <a:gd name="connsiteY369" fmla="*/ 256595 h 782122"/>
              <a:gd name="connsiteX370" fmla="*/ 549842 w 2199374"/>
              <a:gd name="connsiteY370" fmla="*/ 256595 h 782122"/>
              <a:gd name="connsiteX371" fmla="*/ 574281 w 2199374"/>
              <a:gd name="connsiteY371" fmla="*/ 244374 h 782122"/>
              <a:gd name="connsiteX372" fmla="*/ 549842 w 2199374"/>
              <a:gd name="connsiteY372" fmla="*/ 219937 h 782122"/>
              <a:gd name="connsiteX373" fmla="*/ 537624 w 2199374"/>
              <a:gd name="connsiteY373" fmla="*/ 244374 h 782122"/>
              <a:gd name="connsiteX374" fmla="*/ 537624 w 2199374"/>
              <a:gd name="connsiteY374" fmla="*/ 219937 h 782122"/>
              <a:gd name="connsiteX375" fmla="*/ 537624 w 2199374"/>
              <a:gd name="connsiteY375" fmla="*/ 207719 h 782122"/>
              <a:gd name="connsiteX376" fmla="*/ 513187 w 2199374"/>
              <a:gd name="connsiteY376" fmla="*/ 207719 h 782122"/>
              <a:gd name="connsiteX377" fmla="*/ 500969 w 2199374"/>
              <a:gd name="connsiteY377" fmla="*/ 207719 h 782122"/>
              <a:gd name="connsiteX378" fmla="*/ 476530 w 2199374"/>
              <a:gd name="connsiteY378" fmla="*/ 207719 h 782122"/>
              <a:gd name="connsiteX379" fmla="*/ 452093 w 2199374"/>
              <a:gd name="connsiteY379" fmla="*/ 207719 h 782122"/>
              <a:gd name="connsiteX380" fmla="*/ 427656 w 2199374"/>
              <a:gd name="connsiteY380" fmla="*/ 219937 h 782122"/>
              <a:gd name="connsiteX381" fmla="*/ 415438 w 2199374"/>
              <a:gd name="connsiteY381" fmla="*/ 219937 h 782122"/>
              <a:gd name="connsiteX382" fmla="*/ 390999 w 2199374"/>
              <a:gd name="connsiteY382" fmla="*/ 207719 h 782122"/>
              <a:gd name="connsiteX383" fmla="*/ 415438 w 2199374"/>
              <a:gd name="connsiteY383" fmla="*/ 207719 h 782122"/>
              <a:gd name="connsiteX384" fmla="*/ 427656 w 2199374"/>
              <a:gd name="connsiteY384" fmla="*/ 195500 h 782122"/>
              <a:gd name="connsiteX385" fmla="*/ 464311 w 2199374"/>
              <a:gd name="connsiteY385" fmla="*/ 195500 h 782122"/>
              <a:gd name="connsiteX386" fmla="*/ 537624 w 2199374"/>
              <a:gd name="connsiteY386" fmla="*/ 195500 h 782122"/>
              <a:gd name="connsiteX387" fmla="*/ 598718 w 2199374"/>
              <a:gd name="connsiteY387" fmla="*/ 195500 h 782122"/>
              <a:gd name="connsiteX388" fmla="*/ 672030 w 2199374"/>
              <a:gd name="connsiteY388" fmla="*/ 195500 h 782122"/>
              <a:gd name="connsiteX389" fmla="*/ 745343 w 2199374"/>
              <a:gd name="connsiteY389" fmla="*/ 207719 h 782122"/>
              <a:gd name="connsiteX390" fmla="*/ 782000 w 2199374"/>
              <a:gd name="connsiteY390" fmla="*/ 207719 h 782122"/>
              <a:gd name="connsiteX391" fmla="*/ 782000 w 2199374"/>
              <a:gd name="connsiteY391" fmla="*/ 171061 h 782122"/>
              <a:gd name="connsiteX392" fmla="*/ 757561 w 2199374"/>
              <a:gd name="connsiteY392" fmla="*/ 171061 h 782122"/>
              <a:gd name="connsiteX393" fmla="*/ 745343 w 2199374"/>
              <a:gd name="connsiteY393" fmla="*/ 171061 h 782122"/>
              <a:gd name="connsiteX394" fmla="*/ 720906 w 2199374"/>
              <a:gd name="connsiteY394" fmla="*/ 171061 h 782122"/>
              <a:gd name="connsiteX395" fmla="*/ 720906 w 2199374"/>
              <a:gd name="connsiteY395" fmla="*/ 158843 h 782122"/>
              <a:gd name="connsiteX396" fmla="*/ 745343 w 2199374"/>
              <a:gd name="connsiteY396" fmla="*/ 158843 h 782122"/>
              <a:gd name="connsiteX397" fmla="*/ 757561 w 2199374"/>
              <a:gd name="connsiteY397" fmla="*/ 158843 h 782122"/>
              <a:gd name="connsiteX398" fmla="*/ 794219 w 2199374"/>
              <a:gd name="connsiteY398" fmla="*/ 171061 h 782122"/>
              <a:gd name="connsiteX399" fmla="*/ 818655 w 2199374"/>
              <a:gd name="connsiteY399" fmla="*/ 158843 h 782122"/>
              <a:gd name="connsiteX400" fmla="*/ 830874 w 2199374"/>
              <a:gd name="connsiteY400" fmla="*/ 171061 h 782122"/>
              <a:gd name="connsiteX401" fmla="*/ 843092 w 2199374"/>
              <a:gd name="connsiteY401" fmla="*/ 171061 h 782122"/>
              <a:gd name="connsiteX402" fmla="*/ 879749 w 2199374"/>
              <a:gd name="connsiteY402" fmla="*/ 171061 h 782122"/>
              <a:gd name="connsiteX403" fmla="*/ 916404 w 2199374"/>
              <a:gd name="connsiteY403" fmla="*/ 195500 h 782122"/>
              <a:gd name="connsiteX404" fmla="*/ 928625 w 2199374"/>
              <a:gd name="connsiteY404" fmla="*/ 195500 h 782122"/>
              <a:gd name="connsiteX405" fmla="*/ 953062 w 2199374"/>
              <a:gd name="connsiteY405" fmla="*/ 207719 h 782122"/>
              <a:gd name="connsiteX406" fmla="*/ 965280 w 2199374"/>
              <a:gd name="connsiteY406" fmla="*/ 207719 h 782122"/>
              <a:gd name="connsiteX407" fmla="*/ 989717 w 2199374"/>
              <a:gd name="connsiteY407" fmla="*/ 207719 h 782122"/>
              <a:gd name="connsiteX408" fmla="*/ 1001938 w 2199374"/>
              <a:gd name="connsiteY408" fmla="*/ 207719 h 782122"/>
              <a:gd name="connsiteX409" fmla="*/ 1026374 w 2199374"/>
              <a:gd name="connsiteY409" fmla="*/ 207719 h 782122"/>
              <a:gd name="connsiteX410" fmla="*/ 1038593 w 2199374"/>
              <a:gd name="connsiteY410" fmla="*/ 207719 h 782122"/>
              <a:gd name="connsiteX411" fmla="*/ 1050811 w 2199374"/>
              <a:gd name="connsiteY411" fmla="*/ 207719 h 782122"/>
              <a:gd name="connsiteX412" fmla="*/ 1050811 w 2199374"/>
              <a:gd name="connsiteY412" fmla="*/ 219937 h 782122"/>
              <a:gd name="connsiteX413" fmla="*/ 1075250 w 2199374"/>
              <a:gd name="connsiteY413" fmla="*/ 219937 h 782122"/>
              <a:gd name="connsiteX414" fmla="*/ 1075250 w 2199374"/>
              <a:gd name="connsiteY414" fmla="*/ 207719 h 782122"/>
              <a:gd name="connsiteX415" fmla="*/ 1075250 w 2199374"/>
              <a:gd name="connsiteY415" fmla="*/ 195500 h 782122"/>
              <a:gd name="connsiteX416" fmla="*/ 1050811 w 2199374"/>
              <a:gd name="connsiteY416" fmla="*/ 195500 h 782122"/>
              <a:gd name="connsiteX417" fmla="*/ 1038593 w 2199374"/>
              <a:gd name="connsiteY417" fmla="*/ 195500 h 782122"/>
              <a:gd name="connsiteX418" fmla="*/ 1026374 w 2199374"/>
              <a:gd name="connsiteY418" fmla="*/ 171061 h 782122"/>
              <a:gd name="connsiteX419" fmla="*/ 1001938 w 2199374"/>
              <a:gd name="connsiteY419" fmla="*/ 158843 h 782122"/>
              <a:gd name="connsiteX420" fmla="*/ 1001938 w 2199374"/>
              <a:gd name="connsiteY420" fmla="*/ 134406 h 782122"/>
              <a:gd name="connsiteX421" fmla="*/ 1026374 w 2199374"/>
              <a:gd name="connsiteY421" fmla="*/ 134406 h 782122"/>
              <a:gd name="connsiteX422" fmla="*/ 1038593 w 2199374"/>
              <a:gd name="connsiteY422" fmla="*/ 134406 h 782122"/>
              <a:gd name="connsiteX423" fmla="*/ 1050811 w 2199374"/>
              <a:gd name="connsiteY423" fmla="*/ 158843 h 782122"/>
              <a:gd name="connsiteX424" fmla="*/ 1075250 w 2199374"/>
              <a:gd name="connsiteY424" fmla="*/ 134406 h 782122"/>
              <a:gd name="connsiteX425" fmla="*/ 1087468 w 2199374"/>
              <a:gd name="connsiteY425" fmla="*/ 158843 h 782122"/>
              <a:gd name="connsiteX426" fmla="*/ 1075250 w 2199374"/>
              <a:gd name="connsiteY426" fmla="*/ 158843 h 782122"/>
              <a:gd name="connsiteX427" fmla="*/ 1075250 w 2199374"/>
              <a:gd name="connsiteY427" fmla="*/ 171061 h 782122"/>
              <a:gd name="connsiteX428" fmla="*/ 1087468 w 2199374"/>
              <a:gd name="connsiteY428" fmla="*/ 171061 h 782122"/>
              <a:gd name="connsiteX429" fmla="*/ 1111905 w 2199374"/>
              <a:gd name="connsiteY429" fmla="*/ 158843 h 782122"/>
              <a:gd name="connsiteX430" fmla="*/ 1124123 w 2199374"/>
              <a:gd name="connsiteY430" fmla="*/ 158843 h 782122"/>
              <a:gd name="connsiteX431" fmla="*/ 1124123 w 2199374"/>
              <a:gd name="connsiteY431" fmla="*/ 171061 h 782122"/>
              <a:gd name="connsiteX432" fmla="*/ 1148563 w 2199374"/>
              <a:gd name="connsiteY432" fmla="*/ 171061 h 782122"/>
              <a:gd name="connsiteX433" fmla="*/ 1160781 w 2199374"/>
              <a:gd name="connsiteY433" fmla="*/ 171061 h 782122"/>
              <a:gd name="connsiteX434" fmla="*/ 1209654 w 2199374"/>
              <a:gd name="connsiteY434" fmla="*/ 195501 h 782122"/>
              <a:gd name="connsiteX435" fmla="*/ 1234093 w 2199374"/>
              <a:gd name="connsiteY435" fmla="*/ 195501 h 782122"/>
              <a:gd name="connsiteX436" fmla="*/ 1246312 w 2199374"/>
              <a:gd name="connsiteY436" fmla="*/ 195501 h 782122"/>
              <a:gd name="connsiteX437" fmla="*/ 1270748 w 2199374"/>
              <a:gd name="connsiteY437" fmla="*/ 195501 h 782122"/>
              <a:gd name="connsiteX438" fmla="*/ 1270748 w 2199374"/>
              <a:gd name="connsiteY438" fmla="*/ 207719 h 782122"/>
              <a:gd name="connsiteX439" fmla="*/ 1282967 w 2199374"/>
              <a:gd name="connsiteY439" fmla="*/ 207719 h 782122"/>
              <a:gd name="connsiteX440" fmla="*/ 1295188 w 2199374"/>
              <a:gd name="connsiteY440" fmla="*/ 207719 h 782122"/>
              <a:gd name="connsiteX441" fmla="*/ 1295188 w 2199374"/>
              <a:gd name="connsiteY441" fmla="*/ 219937 h 782122"/>
              <a:gd name="connsiteX442" fmla="*/ 1319624 w 2199374"/>
              <a:gd name="connsiteY442" fmla="*/ 219937 h 782122"/>
              <a:gd name="connsiteX443" fmla="*/ 1331842 w 2199374"/>
              <a:gd name="connsiteY443" fmla="*/ 219937 h 782122"/>
              <a:gd name="connsiteX444" fmla="*/ 1331842 w 2199374"/>
              <a:gd name="connsiteY444" fmla="*/ 244374 h 782122"/>
              <a:gd name="connsiteX445" fmla="*/ 1356279 w 2199374"/>
              <a:gd name="connsiteY445" fmla="*/ 244374 h 782122"/>
              <a:gd name="connsiteX446" fmla="*/ 1368500 w 2199374"/>
              <a:gd name="connsiteY446" fmla="*/ 256595 h 782122"/>
              <a:gd name="connsiteX447" fmla="*/ 1392937 w 2199374"/>
              <a:gd name="connsiteY447" fmla="*/ 256595 h 782122"/>
              <a:gd name="connsiteX448" fmla="*/ 1405155 w 2199374"/>
              <a:gd name="connsiteY448" fmla="*/ 256595 h 782122"/>
              <a:gd name="connsiteX449" fmla="*/ 1441812 w 2199374"/>
              <a:gd name="connsiteY449" fmla="*/ 281031 h 782122"/>
              <a:gd name="connsiteX450" fmla="*/ 1454031 w 2199374"/>
              <a:gd name="connsiteY450" fmla="*/ 281031 h 782122"/>
              <a:gd name="connsiteX451" fmla="*/ 1478467 w 2199374"/>
              <a:gd name="connsiteY451" fmla="*/ 281031 h 782122"/>
              <a:gd name="connsiteX452" fmla="*/ 1478467 w 2199374"/>
              <a:gd name="connsiteY452" fmla="*/ 256595 h 782122"/>
              <a:gd name="connsiteX453" fmla="*/ 1478467 w 2199374"/>
              <a:gd name="connsiteY453" fmla="*/ 244374 h 782122"/>
              <a:gd name="connsiteX454" fmla="*/ 1478467 w 2199374"/>
              <a:gd name="connsiteY454" fmla="*/ 219937 h 782122"/>
              <a:gd name="connsiteX455" fmla="*/ 1441812 w 2199374"/>
              <a:gd name="connsiteY455" fmla="*/ 207719 h 782122"/>
              <a:gd name="connsiteX456" fmla="*/ 1417373 w 2199374"/>
              <a:gd name="connsiteY456" fmla="*/ 195501 h 782122"/>
              <a:gd name="connsiteX457" fmla="*/ 1392937 w 2199374"/>
              <a:gd name="connsiteY457" fmla="*/ 171061 h 782122"/>
              <a:gd name="connsiteX458" fmla="*/ 1356279 w 2199374"/>
              <a:gd name="connsiteY458" fmla="*/ 158843 h 782122"/>
              <a:gd name="connsiteX459" fmla="*/ 1295188 w 2199374"/>
              <a:gd name="connsiteY459" fmla="*/ 134407 h 782122"/>
              <a:gd name="connsiteX460" fmla="*/ 1331842 w 2199374"/>
              <a:gd name="connsiteY460" fmla="*/ 134407 h 782122"/>
              <a:gd name="connsiteX461" fmla="*/ 1368500 w 2199374"/>
              <a:gd name="connsiteY461" fmla="*/ 158843 h 782122"/>
              <a:gd name="connsiteX462" fmla="*/ 1405155 w 2199374"/>
              <a:gd name="connsiteY462" fmla="*/ 171061 h 782122"/>
              <a:gd name="connsiteX463" fmla="*/ 1441812 w 2199374"/>
              <a:gd name="connsiteY463" fmla="*/ 195501 h 782122"/>
              <a:gd name="connsiteX464" fmla="*/ 1441812 w 2199374"/>
              <a:gd name="connsiteY464" fmla="*/ 171061 h 782122"/>
              <a:gd name="connsiteX465" fmla="*/ 1417373 w 2199374"/>
              <a:gd name="connsiteY465" fmla="*/ 171061 h 782122"/>
              <a:gd name="connsiteX466" fmla="*/ 1417373 w 2199374"/>
              <a:gd name="connsiteY466" fmla="*/ 158843 h 782122"/>
              <a:gd name="connsiteX467" fmla="*/ 1405155 w 2199374"/>
              <a:gd name="connsiteY467" fmla="*/ 158843 h 782122"/>
              <a:gd name="connsiteX468" fmla="*/ 1405155 w 2199374"/>
              <a:gd name="connsiteY468" fmla="*/ 134407 h 782122"/>
              <a:gd name="connsiteX469" fmla="*/ 1417373 w 2199374"/>
              <a:gd name="connsiteY469" fmla="*/ 134407 h 782122"/>
              <a:gd name="connsiteX470" fmla="*/ 1441812 w 2199374"/>
              <a:gd name="connsiteY470" fmla="*/ 134407 h 782122"/>
              <a:gd name="connsiteX471" fmla="*/ 1454031 w 2199374"/>
              <a:gd name="connsiteY471" fmla="*/ 134407 h 782122"/>
              <a:gd name="connsiteX472" fmla="*/ 1478467 w 2199374"/>
              <a:gd name="connsiteY472" fmla="*/ 158843 h 782122"/>
              <a:gd name="connsiteX473" fmla="*/ 1490686 w 2199374"/>
              <a:gd name="connsiteY473" fmla="*/ 171061 h 782122"/>
              <a:gd name="connsiteX474" fmla="*/ 1515125 w 2199374"/>
              <a:gd name="connsiteY474" fmla="*/ 195501 h 782122"/>
              <a:gd name="connsiteX475" fmla="*/ 1527343 w 2199374"/>
              <a:gd name="connsiteY475" fmla="*/ 195501 h 782122"/>
              <a:gd name="connsiteX476" fmla="*/ 1527343 w 2199374"/>
              <a:gd name="connsiteY476" fmla="*/ 207719 h 782122"/>
              <a:gd name="connsiteX477" fmla="*/ 1539562 w 2199374"/>
              <a:gd name="connsiteY477" fmla="*/ 219937 h 782122"/>
              <a:gd name="connsiteX478" fmla="*/ 1563998 w 2199374"/>
              <a:gd name="connsiteY478" fmla="*/ 219937 h 782122"/>
              <a:gd name="connsiteX479" fmla="*/ 1563998 w 2199374"/>
              <a:gd name="connsiteY479" fmla="*/ 244374 h 782122"/>
              <a:gd name="connsiteX480" fmla="*/ 1600656 w 2199374"/>
              <a:gd name="connsiteY480" fmla="*/ 256595 h 782122"/>
              <a:gd name="connsiteX481" fmla="*/ 1625092 w 2199374"/>
              <a:gd name="connsiteY481" fmla="*/ 281031 h 782122"/>
              <a:gd name="connsiteX482" fmla="*/ 1649529 w 2199374"/>
              <a:gd name="connsiteY482" fmla="*/ 293250 h 782122"/>
              <a:gd name="connsiteX483" fmla="*/ 1698405 w 2199374"/>
              <a:gd name="connsiteY483" fmla="*/ 317686 h 782122"/>
              <a:gd name="connsiteX484" fmla="*/ 1686186 w 2199374"/>
              <a:gd name="connsiteY484" fmla="*/ 317686 h 782122"/>
              <a:gd name="connsiteX485" fmla="*/ 1698405 w 2199374"/>
              <a:gd name="connsiteY485" fmla="*/ 329905 h 782122"/>
              <a:gd name="connsiteX486" fmla="*/ 1722841 w 2199374"/>
              <a:gd name="connsiteY486" fmla="*/ 329905 h 782122"/>
              <a:gd name="connsiteX487" fmla="*/ 1747280 w 2199374"/>
              <a:gd name="connsiteY487" fmla="*/ 342125 h 782122"/>
              <a:gd name="connsiteX488" fmla="*/ 1771717 w 2199374"/>
              <a:gd name="connsiteY488" fmla="*/ 366562 h 782122"/>
              <a:gd name="connsiteX489" fmla="*/ 1783936 w 2199374"/>
              <a:gd name="connsiteY489" fmla="*/ 378780 h 782122"/>
              <a:gd name="connsiteX490" fmla="*/ 1808375 w 2199374"/>
              <a:gd name="connsiteY490" fmla="*/ 403217 h 782122"/>
              <a:gd name="connsiteX491" fmla="*/ 1820593 w 2199374"/>
              <a:gd name="connsiteY491" fmla="*/ 403217 h 782122"/>
              <a:gd name="connsiteX492" fmla="*/ 1845030 w 2199374"/>
              <a:gd name="connsiteY492" fmla="*/ 415438 h 782122"/>
              <a:gd name="connsiteX493" fmla="*/ 1857248 w 2199374"/>
              <a:gd name="connsiteY493" fmla="*/ 439874 h 782122"/>
              <a:gd name="connsiteX494" fmla="*/ 1869466 w 2199374"/>
              <a:gd name="connsiteY494" fmla="*/ 452093 h 782122"/>
              <a:gd name="connsiteX495" fmla="*/ 1893906 w 2199374"/>
              <a:gd name="connsiteY495" fmla="*/ 452093 h 782122"/>
              <a:gd name="connsiteX496" fmla="*/ 1893906 w 2199374"/>
              <a:gd name="connsiteY496" fmla="*/ 464311 h 782122"/>
              <a:gd name="connsiteX497" fmla="*/ 1906124 w 2199374"/>
              <a:gd name="connsiteY497" fmla="*/ 488750 h 782122"/>
              <a:gd name="connsiteX498" fmla="*/ 1930560 w 2199374"/>
              <a:gd name="connsiteY498" fmla="*/ 500969 h 782122"/>
              <a:gd name="connsiteX499" fmla="*/ 1942781 w 2199374"/>
              <a:gd name="connsiteY499" fmla="*/ 500969 h 782122"/>
              <a:gd name="connsiteX500" fmla="*/ 1942781 w 2199374"/>
              <a:gd name="connsiteY500" fmla="*/ 525405 h 782122"/>
              <a:gd name="connsiteX501" fmla="*/ 1942781 w 2199374"/>
              <a:gd name="connsiteY501" fmla="*/ 537624 h 782122"/>
              <a:gd name="connsiteX502" fmla="*/ 1930560 w 2199374"/>
              <a:gd name="connsiteY502" fmla="*/ 537624 h 782122"/>
              <a:gd name="connsiteX503" fmla="*/ 1930560 w 2199374"/>
              <a:gd name="connsiteY503" fmla="*/ 525405 h 782122"/>
              <a:gd name="connsiteX504" fmla="*/ 1906124 w 2199374"/>
              <a:gd name="connsiteY504" fmla="*/ 500969 h 782122"/>
              <a:gd name="connsiteX505" fmla="*/ 1893906 w 2199374"/>
              <a:gd name="connsiteY505" fmla="*/ 488750 h 782122"/>
              <a:gd name="connsiteX506" fmla="*/ 1893906 w 2199374"/>
              <a:gd name="connsiteY506" fmla="*/ 500969 h 782122"/>
              <a:gd name="connsiteX507" fmla="*/ 1869466 w 2199374"/>
              <a:gd name="connsiteY507" fmla="*/ 525405 h 782122"/>
              <a:gd name="connsiteX508" fmla="*/ 1869466 w 2199374"/>
              <a:gd name="connsiteY508" fmla="*/ 537624 h 782122"/>
              <a:gd name="connsiteX509" fmla="*/ 1893906 w 2199374"/>
              <a:gd name="connsiteY509" fmla="*/ 537624 h 782122"/>
              <a:gd name="connsiteX510" fmla="*/ 1893906 w 2199374"/>
              <a:gd name="connsiteY510" fmla="*/ 562063 h 782122"/>
              <a:gd name="connsiteX511" fmla="*/ 1906124 w 2199374"/>
              <a:gd name="connsiteY511" fmla="*/ 562063 h 782122"/>
              <a:gd name="connsiteX512" fmla="*/ 1930560 w 2199374"/>
              <a:gd name="connsiteY512" fmla="*/ 562063 h 782122"/>
              <a:gd name="connsiteX513" fmla="*/ 1930560 w 2199374"/>
              <a:gd name="connsiteY513" fmla="*/ 574281 h 782122"/>
              <a:gd name="connsiteX514" fmla="*/ 1942781 w 2199374"/>
              <a:gd name="connsiteY514" fmla="*/ 586499 h 782122"/>
              <a:gd name="connsiteX515" fmla="*/ 1967218 w 2199374"/>
              <a:gd name="connsiteY515" fmla="*/ 610936 h 782122"/>
              <a:gd name="connsiteX516" fmla="*/ 1979436 w 2199374"/>
              <a:gd name="connsiteY516" fmla="*/ 586499 h 782122"/>
              <a:gd name="connsiteX517" fmla="*/ 1979436 w 2199374"/>
              <a:gd name="connsiteY517" fmla="*/ 610936 h 782122"/>
              <a:gd name="connsiteX518" fmla="*/ 1991654 w 2199374"/>
              <a:gd name="connsiteY518" fmla="*/ 623154 h 782122"/>
              <a:gd name="connsiteX519" fmla="*/ 1991654 w 2199374"/>
              <a:gd name="connsiteY519" fmla="*/ 610936 h 782122"/>
              <a:gd name="connsiteX520" fmla="*/ 2016091 w 2199374"/>
              <a:gd name="connsiteY520" fmla="*/ 623154 h 782122"/>
              <a:gd name="connsiteX521" fmla="*/ 2016091 w 2199374"/>
              <a:gd name="connsiteY521" fmla="*/ 647594 h 782122"/>
              <a:gd name="connsiteX522" fmla="*/ 2028312 w 2199374"/>
              <a:gd name="connsiteY522" fmla="*/ 647594 h 782122"/>
              <a:gd name="connsiteX523" fmla="*/ 2028312 w 2199374"/>
              <a:gd name="connsiteY523" fmla="*/ 623154 h 782122"/>
              <a:gd name="connsiteX524" fmla="*/ 2016091 w 2199374"/>
              <a:gd name="connsiteY524" fmla="*/ 610936 h 782122"/>
              <a:gd name="connsiteX525" fmla="*/ 2016091 w 2199374"/>
              <a:gd name="connsiteY525" fmla="*/ 586499 h 782122"/>
              <a:gd name="connsiteX526" fmla="*/ 1991654 w 2199374"/>
              <a:gd name="connsiteY526" fmla="*/ 586499 h 782122"/>
              <a:gd name="connsiteX527" fmla="*/ 1991654 w 2199374"/>
              <a:gd name="connsiteY527" fmla="*/ 574281 h 782122"/>
              <a:gd name="connsiteX528" fmla="*/ 1979436 w 2199374"/>
              <a:gd name="connsiteY528" fmla="*/ 574281 h 782122"/>
              <a:gd name="connsiteX529" fmla="*/ 1967218 w 2199374"/>
              <a:gd name="connsiteY529" fmla="*/ 574281 h 782122"/>
              <a:gd name="connsiteX530" fmla="*/ 1967218 w 2199374"/>
              <a:gd name="connsiteY530" fmla="*/ 562063 h 782122"/>
              <a:gd name="connsiteX531" fmla="*/ 1967218 w 2199374"/>
              <a:gd name="connsiteY531" fmla="*/ 537624 h 782122"/>
              <a:gd name="connsiteX532" fmla="*/ 1967218 w 2199374"/>
              <a:gd name="connsiteY532" fmla="*/ 525405 h 782122"/>
              <a:gd name="connsiteX533" fmla="*/ 1967218 w 2199374"/>
              <a:gd name="connsiteY533" fmla="*/ 500969 h 782122"/>
              <a:gd name="connsiteX534" fmla="*/ 1979436 w 2199374"/>
              <a:gd name="connsiteY534" fmla="*/ 500969 h 782122"/>
              <a:gd name="connsiteX535" fmla="*/ 1991654 w 2199374"/>
              <a:gd name="connsiteY535" fmla="*/ 525405 h 782122"/>
              <a:gd name="connsiteX536" fmla="*/ 2016091 w 2199374"/>
              <a:gd name="connsiteY536" fmla="*/ 537624 h 782122"/>
              <a:gd name="connsiteX537" fmla="*/ 2028312 w 2199374"/>
              <a:gd name="connsiteY537" fmla="*/ 562063 h 782122"/>
              <a:gd name="connsiteX538" fmla="*/ 2052749 w 2199374"/>
              <a:gd name="connsiteY538" fmla="*/ 574281 h 782122"/>
              <a:gd name="connsiteX539" fmla="*/ 2052749 w 2199374"/>
              <a:gd name="connsiteY539" fmla="*/ 586499 h 782122"/>
              <a:gd name="connsiteX540" fmla="*/ 2064967 w 2199374"/>
              <a:gd name="connsiteY540" fmla="*/ 586499 h 782122"/>
              <a:gd name="connsiteX541" fmla="*/ 2089406 w 2199374"/>
              <a:gd name="connsiteY541" fmla="*/ 610936 h 782122"/>
              <a:gd name="connsiteX542" fmla="*/ 2101624 w 2199374"/>
              <a:gd name="connsiteY542" fmla="*/ 610936 h 782122"/>
              <a:gd name="connsiteX543" fmla="*/ 2101624 w 2199374"/>
              <a:gd name="connsiteY543" fmla="*/ 586499 h 782122"/>
              <a:gd name="connsiteX544" fmla="*/ 2101624 w 2199374"/>
              <a:gd name="connsiteY544" fmla="*/ 574281 h 782122"/>
              <a:gd name="connsiteX545" fmla="*/ 2113843 w 2199374"/>
              <a:gd name="connsiteY545" fmla="*/ 574281 h 782122"/>
              <a:gd name="connsiteX546" fmla="*/ 2113843 w 2199374"/>
              <a:gd name="connsiteY546" fmla="*/ 562063 h 782122"/>
              <a:gd name="connsiteX547" fmla="*/ 2101624 w 2199374"/>
              <a:gd name="connsiteY547" fmla="*/ 537624 h 782122"/>
              <a:gd name="connsiteX548" fmla="*/ 2101624 w 2199374"/>
              <a:gd name="connsiteY548" fmla="*/ 525405 h 782122"/>
              <a:gd name="connsiteX549" fmla="*/ 2101624 w 2199374"/>
              <a:gd name="connsiteY549" fmla="*/ 500969 h 782122"/>
              <a:gd name="connsiteX550" fmla="*/ 2138280 w 2199374"/>
              <a:gd name="connsiteY550" fmla="*/ 488750 h 782122"/>
              <a:gd name="connsiteX551" fmla="*/ 2174937 w 2199374"/>
              <a:gd name="connsiteY551" fmla="*/ 464311 h 782122"/>
              <a:gd name="connsiteX552" fmla="*/ 2187155 w 2199374"/>
              <a:gd name="connsiteY552" fmla="*/ 464311 h 782122"/>
              <a:gd name="connsiteX553" fmla="*/ 2174937 w 2199374"/>
              <a:gd name="connsiteY553" fmla="*/ 488750 h 782122"/>
              <a:gd name="connsiteX554" fmla="*/ 2150498 w 2199374"/>
              <a:gd name="connsiteY554" fmla="*/ 488750 h 782122"/>
              <a:gd name="connsiteX555" fmla="*/ 2187155 w 2199374"/>
              <a:gd name="connsiteY555" fmla="*/ 500969 h 782122"/>
              <a:gd name="connsiteX556" fmla="*/ 2187155 w 2199374"/>
              <a:gd name="connsiteY556" fmla="*/ 525405 h 782122"/>
              <a:gd name="connsiteX557" fmla="*/ 2199374 w 2199374"/>
              <a:gd name="connsiteY557" fmla="*/ 525405 h 782122"/>
              <a:gd name="connsiteX558" fmla="*/ 2187155 w 2199374"/>
              <a:gd name="connsiteY558" fmla="*/ 537624 h 782122"/>
              <a:gd name="connsiteX559" fmla="*/ 2187155 w 2199374"/>
              <a:gd name="connsiteY559" fmla="*/ 562063 h 782122"/>
              <a:gd name="connsiteX560" fmla="*/ 2174937 w 2199374"/>
              <a:gd name="connsiteY560" fmla="*/ 562063 h 782122"/>
              <a:gd name="connsiteX561" fmla="*/ 2150498 w 2199374"/>
              <a:gd name="connsiteY561" fmla="*/ 562063 h 782122"/>
              <a:gd name="connsiteX562" fmla="*/ 2138280 w 2199374"/>
              <a:gd name="connsiteY562" fmla="*/ 562063 h 782122"/>
              <a:gd name="connsiteX563" fmla="*/ 2138280 w 2199374"/>
              <a:gd name="connsiteY563" fmla="*/ 574281 h 782122"/>
              <a:gd name="connsiteX564" fmla="*/ 2150498 w 2199374"/>
              <a:gd name="connsiteY564" fmla="*/ 610936 h 782122"/>
              <a:gd name="connsiteX565" fmla="*/ 2150498 w 2199374"/>
              <a:gd name="connsiteY565" fmla="*/ 623154 h 782122"/>
              <a:gd name="connsiteX566" fmla="*/ 2150498 w 2199374"/>
              <a:gd name="connsiteY566" fmla="*/ 659812 h 782122"/>
              <a:gd name="connsiteX567" fmla="*/ 2150498 w 2199374"/>
              <a:gd name="connsiteY567" fmla="*/ 684248 h 782122"/>
              <a:gd name="connsiteX568" fmla="*/ 2174937 w 2199374"/>
              <a:gd name="connsiteY568" fmla="*/ 696467 h 782122"/>
              <a:gd name="connsiteX569" fmla="*/ 2174937 w 2199374"/>
              <a:gd name="connsiteY569" fmla="*/ 708685 h 782122"/>
              <a:gd name="connsiteX570" fmla="*/ 2150498 w 2199374"/>
              <a:gd name="connsiteY570" fmla="*/ 708685 h 782122"/>
              <a:gd name="connsiteX571" fmla="*/ 2150498 w 2199374"/>
              <a:gd name="connsiteY571" fmla="*/ 733124 h 782122"/>
              <a:gd name="connsiteX572" fmla="*/ 2150498 w 2199374"/>
              <a:gd name="connsiteY572" fmla="*/ 745343 h 782122"/>
              <a:gd name="connsiteX573" fmla="*/ 2174937 w 2199374"/>
              <a:gd name="connsiteY573" fmla="*/ 769779 h 782122"/>
              <a:gd name="connsiteX574" fmla="*/ 2187155 w 2199374"/>
              <a:gd name="connsiteY574" fmla="*/ 781998 h 782122"/>
              <a:gd name="connsiteX575" fmla="*/ 2199374 w 2199374"/>
              <a:gd name="connsiteY575" fmla="*/ 781998 h 78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2199374" h="782122">
                <a:moveTo>
                  <a:pt x="1026374" y="12218"/>
                </a:moveTo>
                <a:lnTo>
                  <a:pt x="989717" y="0"/>
                </a:lnTo>
                <a:lnTo>
                  <a:pt x="1001938" y="0"/>
                </a:lnTo>
                <a:lnTo>
                  <a:pt x="1026374" y="0"/>
                </a:lnTo>
                <a:close/>
                <a:moveTo>
                  <a:pt x="720904" y="48881"/>
                </a:moveTo>
                <a:lnTo>
                  <a:pt x="708680" y="48881"/>
                </a:lnTo>
                <a:lnTo>
                  <a:pt x="708680" y="36657"/>
                </a:lnTo>
                <a:lnTo>
                  <a:pt x="720904" y="36657"/>
                </a:lnTo>
                <a:close/>
                <a:moveTo>
                  <a:pt x="1148563" y="73312"/>
                </a:moveTo>
                <a:lnTo>
                  <a:pt x="1111905" y="48876"/>
                </a:lnTo>
                <a:lnTo>
                  <a:pt x="1075250" y="36657"/>
                </a:lnTo>
                <a:lnTo>
                  <a:pt x="1026374" y="12218"/>
                </a:lnTo>
                <a:lnTo>
                  <a:pt x="1038593" y="12218"/>
                </a:lnTo>
                <a:lnTo>
                  <a:pt x="1087468" y="36657"/>
                </a:lnTo>
                <a:lnTo>
                  <a:pt x="1124123" y="48876"/>
                </a:lnTo>
                <a:close/>
                <a:moveTo>
                  <a:pt x="672030" y="109967"/>
                </a:moveTo>
                <a:lnTo>
                  <a:pt x="623155" y="85531"/>
                </a:lnTo>
                <a:lnTo>
                  <a:pt x="659812" y="85531"/>
                </a:lnTo>
                <a:close/>
                <a:moveTo>
                  <a:pt x="843089" y="109967"/>
                </a:moveTo>
                <a:lnTo>
                  <a:pt x="830868" y="109967"/>
                </a:lnTo>
                <a:lnTo>
                  <a:pt x="843089" y="85531"/>
                </a:lnTo>
                <a:close/>
                <a:moveTo>
                  <a:pt x="1209654" y="109970"/>
                </a:moveTo>
                <a:lnTo>
                  <a:pt x="1172999" y="109970"/>
                </a:lnTo>
                <a:lnTo>
                  <a:pt x="1148563" y="73312"/>
                </a:lnTo>
                <a:lnTo>
                  <a:pt x="1172999" y="85531"/>
                </a:lnTo>
                <a:close/>
                <a:moveTo>
                  <a:pt x="1258530" y="118114"/>
                </a:moveTo>
                <a:lnTo>
                  <a:pt x="1234093" y="109970"/>
                </a:lnTo>
                <a:lnTo>
                  <a:pt x="1246312" y="109970"/>
                </a:lnTo>
                <a:close/>
                <a:moveTo>
                  <a:pt x="916404" y="122193"/>
                </a:moveTo>
                <a:lnTo>
                  <a:pt x="904184" y="122193"/>
                </a:lnTo>
                <a:lnTo>
                  <a:pt x="879744" y="122193"/>
                </a:lnTo>
                <a:lnTo>
                  <a:pt x="879744" y="109970"/>
                </a:lnTo>
                <a:lnTo>
                  <a:pt x="904184" y="109970"/>
                </a:lnTo>
                <a:close/>
                <a:moveTo>
                  <a:pt x="830868" y="134406"/>
                </a:moveTo>
                <a:lnTo>
                  <a:pt x="830868" y="122183"/>
                </a:lnTo>
                <a:lnTo>
                  <a:pt x="843087" y="122183"/>
                </a:lnTo>
                <a:close/>
                <a:moveTo>
                  <a:pt x="879744" y="134406"/>
                </a:moveTo>
                <a:lnTo>
                  <a:pt x="867526" y="134406"/>
                </a:lnTo>
                <a:lnTo>
                  <a:pt x="843087" y="122183"/>
                </a:lnTo>
                <a:lnTo>
                  <a:pt x="867526" y="122183"/>
                </a:lnTo>
                <a:close/>
                <a:moveTo>
                  <a:pt x="1160781" y="134407"/>
                </a:moveTo>
                <a:lnTo>
                  <a:pt x="1148563" y="134407"/>
                </a:lnTo>
                <a:lnTo>
                  <a:pt x="1124123" y="134406"/>
                </a:lnTo>
                <a:lnTo>
                  <a:pt x="1111905" y="134406"/>
                </a:lnTo>
                <a:lnTo>
                  <a:pt x="1087468" y="134406"/>
                </a:lnTo>
                <a:lnTo>
                  <a:pt x="1075250" y="122188"/>
                </a:lnTo>
                <a:lnTo>
                  <a:pt x="1050811" y="109970"/>
                </a:lnTo>
                <a:lnTo>
                  <a:pt x="1038593" y="85531"/>
                </a:lnTo>
                <a:lnTo>
                  <a:pt x="1075250" y="85531"/>
                </a:lnTo>
                <a:lnTo>
                  <a:pt x="1111905" y="109970"/>
                </a:lnTo>
                <a:lnTo>
                  <a:pt x="1124123" y="122188"/>
                </a:lnTo>
                <a:close/>
                <a:moveTo>
                  <a:pt x="1295188" y="134407"/>
                </a:moveTo>
                <a:lnTo>
                  <a:pt x="1282967" y="134407"/>
                </a:lnTo>
                <a:lnTo>
                  <a:pt x="1258530" y="118114"/>
                </a:lnTo>
                <a:lnTo>
                  <a:pt x="1270748" y="122188"/>
                </a:lnTo>
                <a:close/>
                <a:moveTo>
                  <a:pt x="989717" y="171066"/>
                </a:moveTo>
                <a:lnTo>
                  <a:pt x="965280" y="158846"/>
                </a:lnTo>
                <a:lnTo>
                  <a:pt x="953059" y="134406"/>
                </a:lnTo>
                <a:lnTo>
                  <a:pt x="989717" y="158846"/>
                </a:lnTo>
                <a:close/>
                <a:moveTo>
                  <a:pt x="29325" y="175948"/>
                </a:moveTo>
                <a:lnTo>
                  <a:pt x="12218" y="171059"/>
                </a:lnTo>
                <a:lnTo>
                  <a:pt x="24437" y="171059"/>
                </a:lnTo>
                <a:close/>
                <a:moveTo>
                  <a:pt x="1209654" y="195501"/>
                </a:moveTo>
                <a:lnTo>
                  <a:pt x="1197436" y="171061"/>
                </a:lnTo>
                <a:lnTo>
                  <a:pt x="1172999" y="171061"/>
                </a:lnTo>
                <a:lnTo>
                  <a:pt x="1172999" y="158843"/>
                </a:lnTo>
                <a:lnTo>
                  <a:pt x="1172999" y="134407"/>
                </a:lnTo>
                <a:lnTo>
                  <a:pt x="1197436" y="134407"/>
                </a:lnTo>
                <a:lnTo>
                  <a:pt x="1209654" y="158843"/>
                </a:lnTo>
                <a:lnTo>
                  <a:pt x="1234093" y="171061"/>
                </a:lnTo>
                <a:lnTo>
                  <a:pt x="1209654" y="171061"/>
                </a:lnTo>
                <a:lnTo>
                  <a:pt x="1209654" y="195496"/>
                </a:lnTo>
                <a:close/>
                <a:moveTo>
                  <a:pt x="183282" y="207719"/>
                </a:moveTo>
                <a:lnTo>
                  <a:pt x="171062" y="207719"/>
                </a:lnTo>
                <a:lnTo>
                  <a:pt x="146625" y="207719"/>
                </a:lnTo>
                <a:lnTo>
                  <a:pt x="134407" y="207719"/>
                </a:lnTo>
                <a:lnTo>
                  <a:pt x="122188" y="207719"/>
                </a:lnTo>
                <a:lnTo>
                  <a:pt x="97749" y="207719"/>
                </a:lnTo>
                <a:lnTo>
                  <a:pt x="85531" y="195498"/>
                </a:lnTo>
                <a:lnTo>
                  <a:pt x="61094" y="195498"/>
                </a:lnTo>
                <a:lnTo>
                  <a:pt x="48876" y="195498"/>
                </a:lnTo>
                <a:lnTo>
                  <a:pt x="29325" y="175948"/>
                </a:lnTo>
                <a:lnTo>
                  <a:pt x="97749" y="195498"/>
                </a:lnTo>
                <a:lnTo>
                  <a:pt x="134407" y="195498"/>
                </a:lnTo>
                <a:close/>
                <a:moveTo>
                  <a:pt x="268808" y="219937"/>
                </a:moveTo>
                <a:lnTo>
                  <a:pt x="256590" y="219937"/>
                </a:lnTo>
                <a:lnTo>
                  <a:pt x="244369" y="219937"/>
                </a:lnTo>
                <a:lnTo>
                  <a:pt x="219932" y="219937"/>
                </a:lnTo>
                <a:lnTo>
                  <a:pt x="219932" y="207719"/>
                </a:lnTo>
                <a:lnTo>
                  <a:pt x="244369" y="207719"/>
                </a:lnTo>
                <a:close/>
                <a:moveTo>
                  <a:pt x="293245" y="244376"/>
                </a:moveTo>
                <a:lnTo>
                  <a:pt x="268808" y="244376"/>
                </a:lnTo>
                <a:lnTo>
                  <a:pt x="268808" y="219937"/>
                </a:lnTo>
                <a:lnTo>
                  <a:pt x="305466" y="219937"/>
                </a:lnTo>
                <a:close/>
                <a:moveTo>
                  <a:pt x="342120" y="244376"/>
                </a:moveTo>
                <a:lnTo>
                  <a:pt x="329902" y="244376"/>
                </a:lnTo>
                <a:lnTo>
                  <a:pt x="305466" y="244376"/>
                </a:lnTo>
                <a:lnTo>
                  <a:pt x="305466" y="219937"/>
                </a:lnTo>
                <a:lnTo>
                  <a:pt x="329902" y="219937"/>
                </a:lnTo>
                <a:lnTo>
                  <a:pt x="342120" y="219937"/>
                </a:lnTo>
                <a:close/>
                <a:moveTo>
                  <a:pt x="378778" y="256595"/>
                </a:moveTo>
                <a:lnTo>
                  <a:pt x="354341" y="256595"/>
                </a:lnTo>
                <a:lnTo>
                  <a:pt x="342120" y="256595"/>
                </a:lnTo>
                <a:lnTo>
                  <a:pt x="342120" y="244376"/>
                </a:lnTo>
                <a:lnTo>
                  <a:pt x="354341" y="219937"/>
                </a:lnTo>
                <a:lnTo>
                  <a:pt x="378778" y="219937"/>
                </a:lnTo>
                <a:lnTo>
                  <a:pt x="378778" y="244376"/>
                </a:lnTo>
                <a:close/>
                <a:moveTo>
                  <a:pt x="390996" y="256595"/>
                </a:moveTo>
                <a:lnTo>
                  <a:pt x="378778" y="244376"/>
                </a:lnTo>
                <a:lnTo>
                  <a:pt x="390996" y="244376"/>
                </a:lnTo>
                <a:close/>
                <a:moveTo>
                  <a:pt x="427654" y="256595"/>
                </a:moveTo>
                <a:lnTo>
                  <a:pt x="415436" y="256595"/>
                </a:lnTo>
                <a:lnTo>
                  <a:pt x="390996" y="256595"/>
                </a:lnTo>
                <a:lnTo>
                  <a:pt x="415436" y="244376"/>
                </a:lnTo>
                <a:close/>
                <a:moveTo>
                  <a:pt x="464311" y="256595"/>
                </a:moveTo>
                <a:lnTo>
                  <a:pt x="452093" y="256595"/>
                </a:lnTo>
                <a:lnTo>
                  <a:pt x="452093" y="244374"/>
                </a:lnTo>
                <a:close/>
                <a:moveTo>
                  <a:pt x="476530" y="281031"/>
                </a:moveTo>
                <a:lnTo>
                  <a:pt x="464311" y="281031"/>
                </a:lnTo>
                <a:lnTo>
                  <a:pt x="464311" y="256595"/>
                </a:lnTo>
                <a:lnTo>
                  <a:pt x="476530" y="256595"/>
                </a:lnTo>
                <a:close/>
                <a:moveTo>
                  <a:pt x="61094" y="562063"/>
                </a:moveTo>
                <a:lnTo>
                  <a:pt x="48876" y="562063"/>
                </a:lnTo>
                <a:lnTo>
                  <a:pt x="24437" y="562063"/>
                </a:lnTo>
                <a:lnTo>
                  <a:pt x="12218" y="537624"/>
                </a:lnTo>
                <a:lnTo>
                  <a:pt x="12218" y="525405"/>
                </a:lnTo>
                <a:lnTo>
                  <a:pt x="24437" y="525405"/>
                </a:lnTo>
                <a:lnTo>
                  <a:pt x="24437" y="537624"/>
                </a:lnTo>
                <a:lnTo>
                  <a:pt x="48876" y="537624"/>
                </a:lnTo>
                <a:lnTo>
                  <a:pt x="61094" y="537624"/>
                </a:lnTo>
                <a:close/>
                <a:moveTo>
                  <a:pt x="134407" y="574281"/>
                </a:moveTo>
                <a:lnTo>
                  <a:pt x="122188" y="574281"/>
                </a:lnTo>
                <a:lnTo>
                  <a:pt x="97749" y="574281"/>
                </a:lnTo>
                <a:lnTo>
                  <a:pt x="85531" y="562063"/>
                </a:lnTo>
                <a:lnTo>
                  <a:pt x="97749" y="562063"/>
                </a:lnTo>
                <a:lnTo>
                  <a:pt x="122188" y="562063"/>
                </a:lnTo>
                <a:close/>
                <a:moveTo>
                  <a:pt x="268813" y="733124"/>
                </a:moveTo>
                <a:lnTo>
                  <a:pt x="256592" y="733124"/>
                </a:lnTo>
                <a:lnTo>
                  <a:pt x="256592" y="708685"/>
                </a:lnTo>
                <a:lnTo>
                  <a:pt x="244374" y="708685"/>
                </a:lnTo>
                <a:lnTo>
                  <a:pt x="219937" y="708685"/>
                </a:lnTo>
                <a:lnTo>
                  <a:pt x="207719" y="708685"/>
                </a:lnTo>
                <a:lnTo>
                  <a:pt x="183280" y="708685"/>
                </a:lnTo>
                <a:lnTo>
                  <a:pt x="183280" y="696467"/>
                </a:lnTo>
                <a:lnTo>
                  <a:pt x="207719" y="696467"/>
                </a:lnTo>
                <a:lnTo>
                  <a:pt x="219937" y="696467"/>
                </a:lnTo>
                <a:lnTo>
                  <a:pt x="244374" y="696467"/>
                </a:lnTo>
                <a:lnTo>
                  <a:pt x="256592" y="696467"/>
                </a:lnTo>
                <a:lnTo>
                  <a:pt x="293250" y="708685"/>
                </a:lnTo>
                <a:lnTo>
                  <a:pt x="268813" y="708685"/>
                </a:lnTo>
                <a:close/>
                <a:moveTo>
                  <a:pt x="2199374" y="782122"/>
                </a:moveTo>
                <a:lnTo>
                  <a:pt x="598718" y="782122"/>
                </a:lnTo>
                <a:lnTo>
                  <a:pt x="598718" y="781998"/>
                </a:lnTo>
                <a:lnTo>
                  <a:pt x="586500" y="781998"/>
                </a:lnTo>
                <a:lnTo>
                  <a:pt x="574281" y="781998"/>
                </a:lnTo>
                <a:lnTo>
                  <a:pt x="574032" y="782122"/>
                </a:lnTo>
                <a:lnTo>
                  <a:pt x="537624" y="782122"/>
                </a:lnTo>
                <a:lnTo>
                  <a:pt x="537624" y="781998"/>
                </a:lnTo>
                <a:lnTo>
                  <a:pt x="513187" y="781998"/>
                </a:lnTo>
                <a:lnTo>
                  <a:pt x="500969" y="781998"/>
                </a:lnTo>
                <a:lnTo>
                  <a:pt x="476530" y="781998"/>
                </a:lnTo>
                <a:lnTo>
                  <a:pt x="452093" y="769779"/>
                </a:lnTo>
                <a:lnTo>
                  <a:pt x="452093" y="781998"/>
                </a:lnTo>
                <a:lnTo>
                  <a:pt x="427656" y="781998"/>
                </a:lnTo>
                <a:lnTo>
                  <a:pt x="427656" y="769779"/>
                </a:lnTo>
                <a:lnTo>
                  <a:pt x="415438" y="745343"/>
                </a:lnTo>
                <a:lnTo>
                  <a:pt x="415438" y="769779"/>
                </a:lnTo>
                <a:lnTo>
                  <a:pt x="415438" y="781998"/>
                </a:lnTo>
                <a:lnTo>
                  <a:pt x="390999" y="769779"/>
                </a:lnTo>
                <a:lnTo>
                  <a:pt x="390999" y="745343"/>
                </a:lnTo>
                <a:lnTo>
                  <a:pt x="378781" y="745343"/>
                </a:lnTo>
                <a:lnTo>
                  <a:pt x="354344" y="745343"/>
                </a:lnTo>
                <a:lnTo>
                  <a:pt x="354344" y="769779"/>
                </a:lnTo>
                <a:lnTo>
                  <a:pt x="342126" y="745343"/>
                </a:lnTo>
                <a:lnTo>
                  <a:pt x="329905" y="745343"/>
                </a:lnTo>
                <a:lnTo>
                  <a:pt x="329905" y="733124"/>
                </a:lnTo>
                <a:lnTo>
                  <a:pt x="305468" y="733124"/>
                </a:lnTo>
                <a:lnTo>
                  <a:pt x="293250" y="733124"/>
                </a:lnTo>
                <a:lnTo>
                  <a:pt x="293250" y="708685"/>
                </a:lnTo>
                <a:lnTo>
                  <a:pt x="305468" y="708685"/>
                </a:lnTo>
                <a:lnTo>
                  <a:pt x="329905" y="708685"/>
                </a:lnTo>
                <a:lnTo>
                  <a:pt x="342126" y="708685"/>
                </a:lnTo>
                <a:lnTo>
                  <a:pt x="354344" y="708685"/>
                </a:lnTo>
                <a:lnTo>
                  <a:pt x="378781" y="708685"/>
                </a:lnTo>
                <a:lnTo>
                  <a:pt x="390999" y="733124"/>
                </a:lnTo>
                <a:lnTo>
                  <a:pt x="415438" y="733124"/>
                </a:lnTo>
                <a:lnTo>
                  <a:pt x="427656" y="733124"/>
                </a:lnTo>
                <a:lnTo>
                  <a:pt x="452093" y="733124"/>
                </a:lnTo>
                <a:lnTo>
                  <a:pt x="464311" y="745343"/>
                </a:lnTo>
                <a:lnTo>
                  <a:pt x="476530" y="745343"/>
                </a:lnTo>
                <a:lnTo>
                  <a:pt x="500969" y="745343"/>
                </a:lnTo>
                <a:lnTo>
                  <a:pt x="513187" y="745343"/>
                </a:lnTo>
                <a:lnTo>
                  <a:pt x="537624" y="745343"/>
                </a:lnTo>
                <a:lnTo>
                  <a:pt x="537624" y="733124"/>
                </a:lnTo>
                <a:lnTo>
                  <a:pt x="513187" y="733124"/>
                </a:lnTo>
                <a:lnTo>
                  <a:pt x="500969" y="708685"/>
                </a:lnTo>
                <a:lnTo>
                  <a:pt x="476530" y="708685"/>
                </a:lnTo>
                <a:lnTo>
                  <a:pt x="452093" y="696467"/>
                </a:lnTo>
                <a:lnTo>
                  <a:pt x="415438" y="684248"/>
                </a:lnTo>
                <a:lnTo>
                  <a:pt x="329905" y="659812"/>
                </a:lnTo>
                <a:lnTo>
                  <a:pt x="305468" y="659812"/>
                </a:lnTo>
                <a:lnTo>
                  <a:pt x="268813" y="647594"/>
                </a:lnTo>
                <a:lnTo>
                  <a:pt x="244374" y="647594"/>
                </a:lnTo>
                <a:lnTo>
                  <a:pt x="244374" y="623154"/>
                </a:lnTo>
                <a:lnTo>
                  <a:pt x="219937" y="623154"/>
                </a:lnTo>
                <a:lnTo>
                  <a:pt x="183280" y="610936"/>
                </a:lnTo>
                <a:lnTo>
                  <a:pt x="171062" y="610936"/>
                </a:lnTo>
                <a:lnTo>
                  <a:pt x="146625" y="586499"/>
                </a:lnTo>
                <a:lnTo>
                  <a:pt x="134407" y="586499"/>
                </a:lnTo>
                <a:lnTo>
                  <a:pt x="134407" y="574281"/>
                </a:lnTo>
                <a:lnTo>
                  <a:pt x="171062" y="574281"/>
                </a:lnTo>
                <a:lnTo>
                  <a:pt x="183280" y="586499"/>
                </a:lnTo>
                <a:lnTo>
                  <a:pt x="219937" y="586499"/>
                </a:lnTo>
                <a:lnTo>
                  <a:pt x="256592" y="610936"/>
                </a:lnTo>
                <a:lnTo>
                  <a:pt x="268813" y="610936"/>
                </a:lnTo>
                <a:lnTo>
                  <a:pt x="293250" y="610936"/>
                </a:lnTo>
                <a:lnTo>
                  <a:pt x="305468" y="623154"/>
                </a:lnTo>
                <a:lnTo>
                  <a:pt x="329905" y="623154"/>
                </a:lnTo>
                <a:lnTo>
                  <a:pt x="342126" y="623154"/>
                </a:lnTo>
                <a:lnTo>
                  <a:pt x="354344" y="623154"/>
                </a:lnTo>
                <a:lnTo>
                  <a:pt x="354344" y="647594"/>
                </a:lnTo>
                <a:lnTo>
                  <a:pt x="378781" y="647594"/>
                </a:lnTo>
                <a:lnTo>
                  <a:pt x="390999" y="647594"/>
                </a:lnTo>
                <a:lnTo>
                  <a:pt x="415438" y="647594"/>
                </a:lnTo>
                <a:lnTo>
                  <a:pt x="427656" y="647594"/>
                </a:lnTo>
                <a:lnTo>
                  <a:pt x="452093" y="647594"/>
                </a:lnTo>
                <a:lnTo>
                  <a:pt x="452093" y="659812"/>
                </a:lnTo>
                <a:lnTo>
                  <a:pt x="464311" y="659812"/>
                </a:lnTo>
                <a:lnTo>
                  <a:pt x="464311" y="647594"/>
                </a:lnTo>
                <a:lnTo>
                  <a:pt x="476530" y="647594"/>
                </a:lnTo>
                <a:lnTo>
                  <a:pt x="500969" y="659812"/>
                </a:lnTo>
                <a:lnTo>
                  <a:pt x="513187" y="684248"/>
                </a:lnTo>
                <a:lnTo>
                  <a:pt x="537624" y="684248"/>
                </a:lnTo>
                <a:lnTo>
                  <a:pt x="537624" y="659812"/>
                </a:lnTo>
                <a:lnTo>
                  <a:pt x="513187" y="647594"/>
                </a:lnTo>
                <a:lnTo>
                  <a:pt x="500969" y="647594"/>
                </a:lnTo>
                <a:lnTo>
                  <a:pt x="476530" y="647594"/>
                </a:lnTo>
                <a:lnTo>
                  <a:pt x="476530" y="623154"/>
                </a:lnTo>
                <a:lnTo>
                  <a:pt x="464311" y="610936"/>
                </a:lnTo>
                <a:lnTo>
                  <a:pt x="464311" y="623154"/>
                </a:lnTo>
                <a:lnTo>
                  <a:pt x="452093" y="623154"/>
                </a:lnTo>
                <a:lnTo>
                  <a:pt x="427656" y="610936"/>
                </a:lnTo>
                <a:lnTo>
                  <a:pt x="415438" y="586499"/>
                </a:lnTo>
                <a:lnTo>
                  <a:pt x="390999" y="586499"/>
                </a:lnTo>
                <a:lnTo>
                  <a:pt x="390999" y="574281"/>
                </a:lnTo>
                <a:lnTo>
                  <a:pt x="378781" y="574281"/>
                </a:lnTo>
                <a:lnTo>
                  <a:pt x="354344" y="562063"/>
                </a:lnTo>
                <a:lnTo>
                  <a:pt x="342126" y="562063"/>
                </a:lnTo>
                <a:lnTo>
                  <a:pt x="329905" y="562063"/>
                </a:lnTo>
                <a:lnTo>
                  <a:pt x="305468" y="562063"/>
                </a:lnTo>
                <a:lnTo>
                  <a:pt x="293250" y="537624"/>
                </a:lnTo>
                <a:lnTo>
                  <a:pt x="268813" y="562063"/>
                </a:lnTo>
                <a:lnTo>
                  <a:pt x="256592" y="537624"/>
                </a:lnTo>
                <a:lnTo>
                  <a:pt x="244374" y="525405"/>
                </a:lnTo>
                <a:lnTo>
                  <a:pt x="219937" y="525405"/>
                </a:lnTo>
                <a:lnTo>
                  <a:pt x="207719" y="525405"/>
                </a:lnTo>
                <a:lnTo>
                  <a:pt x="183280" y="525405"/>
                </a:lnTo>
                <a:lnTo>
                  <a:pt x="171062" y="525405"/>
                </a:lnTo>
                <a:lnTo>
                  <a:pt x="171062" y="500969"/>
                </a:lnTo>
                <a:lnTo>
                  <a:pt x="134407" y="488750"/>
                </a:lnTo>
                <a:lnTo>
                  <a:pt x="146625" y="488750"/>
                </a:lnTo>
                <a:lnTo>
                  <a:pt x="171062" y="464311"/>
                </a:lnTo>
                <a:lnTo>
                  <a:pt x="183280" y="464311"/>
                </a:lnTo>
                <a:lnTo>
                  <a:pt x="171062" y="452093"/>
                </a:lnTo>
                <a:lnTo>
                  <a:pt x="146625" y="452093"/>
                </a:lnTo>
                <a:lnTo>
                  <a:pt x="134407" y="452093"/>
                </a:lnTo>
                <a:lnTo>
                  <a:pt x="97749" y="452093"/>
                </a:lnTo>
                <a:lnTo>
                  <a:pt x="85531" y="439874"/>
                </a:lnTo>
                <a:lnTo>
                  <a:pt x="85531" y="415438"/>
                </a:lnTo>
                <a:lnTo>
                  <a:pt x="97749" y="403217"/>
                </a:lnTo>
                <a:lnTo>
                  <a:pt x="97749" y="378780"/>
                </a:lnTo>
                <a:lnTo>
                  <a:pt x="134407" y="378780"/>
                </a:lnTo>
                <a:lnTo>
                  <a:pt x="134407" y="403217"/>
                </a:lnTo>
                <a:lnTo>
                  <a:pt x="146625" y="378780"/>
                </a:lnTo>
                <a:lnTo>
                  <a:pt x="146625" y="366562"/>
                </a:lnTo>
                <a:lnTo>
                  <a:pt x="134407" y="366562"/>
                </a:lnTo>
                <a:lnTo>
                  <a:pt x="122188" y="366562"/>
                </a:lnTo>
                <a:lnTo>
                  <a:pt x="97749" y="366562"/>
                </a:lnTo>
                <a:lnTo>
                  <a:pt x="85531" y="342125"/>
                </a:lnTo>
                <a:lnTo>
                  <a:pt x="61094" y="329905"/>
                </a:lnTo>
                <a:lnTo>
                  <a:pt x="48876" y="329905"/>
                </a:lnTo>
                <a:lnTo>
                  <a:pt x="0" y="317686"/>
                </a:lnTo>
                <a:lnTo>
                  <a:pt x="12218" y="317686"/>
                </a:lnTo>
                <a:lnTo>
                  <a:pt x="12218" y="293250"/>
                </a:lnTo>
                <a:lnTo>
                  <a:pt x="24437" y="293250"/>
                </a:lnTo>
                <a:lnTo>
                  <a:pt x="48876" y="293250"/>
                </a:lnTo>
                <a:lnTo>
                  <a:pt x="61094" y="293250"/>
                </a:lnTo>
                <a:lnTo>
                  <a:pt x="85531" y="317686"/>
                </a:lnTo>
                <a:lnTo>
                  <a:pt x="97749" y="317686"/>
                </a:lnTo>
                <a:lnTo>
                  <a:pt x="122188" y="317686"/>
                </a:lnTo>
                <a:lnTo>
                  <a:pt x="134407" y="317686"/>
                </a:lnTo>
                <a:lnTo>
                  <a:pt x="146625" y="317686"/>
                </a:lnTo>
                <a:lnTo>
                  <a:pt x="171062" y="317686"/>
                </a:lnTo>
                <a:lnTo>
                  <a:pt x="183280" y="317686"/>
                </a:lnTo>
                <a:lnTo>
                  <a:pt x="207719" y="329905"/>
                </a:lnTo>
                <a:lnTo>
                  <a:pt x="219937" y="329905"/>
                </a:lnTo>
                <a:lnTo>
                  <a:pt x="244374" y="329905"/>
                </a:lnTo>
                <a:lnTo>
                  <a:pt x="256592" y="329905"/>
                </a:lnTo>
                <a:lnTo>
                  <a:pt x="268813" y="329905"/>
                </a:lnTo>
                <a:lnTo>
                  <a:pt x="268813" y="342125"/>
                </a:lnTo>
                <a:lnTo>
                  <a:pt x="293250" y="342125"/>
                </a:lnTo>
                <a:lnTo>
                  <a:pt x="305468" y="342125"/>
                </a:lnTo>
                <a:lnTo>
                  <a:pt x="329905" y="342125"/>
                </a:lnTo>
                <a:lnTo>
                  <a:pt x="342126" y="342125"/>
                </a:lnTo>
                <a:lnTo>
                  <a:pt x="354344" y="342125"/>
                </a:lnTo>
                <a:lnTo>
                  <a:pt x="378781" y="342125"/>
                </a:lnTo>
                <a:lnTo>
                  <a:pt x="390999" y="342125"/>
                </a:lnTo>
                <a:lnTo>
                  <a:pt x="390999" y="366562"/>
                </a:lnTo>
                <a:lnTo>
                  <a:pt x="415438" y="366562"/>
                </a:lnTo>
                <a:lnTo>
                  <a:pt x="427656" y="366562"/>
                </a:lnTo>
                <a:lnTo>
                  <a:pt x="452093" y="366562"/>
                </a:lnTo>
                <a:lnTo>
                  <a:pt x="464311" y="366562"/>
                </a:lnTo>
                <a:lnTo>
                  <a:pt x="452093" y="342125"/>
                </a:lnTo>
                <a:lnTo>
                  <a:pt x="427656" y="342125"/>
                </a:lnTo>
                <a:lnTo>
                  <a:pt x="427656" y="329905"/>
                </a:lnTo>
                <a:lnTo>
                  <a:pt x="415438" y="329905"/>
                </a:lnTo>
                <a:lnTo>
                  <a:pt x="390999" y="329905"/>
                </a:lnTo>
                <a:lnTo>
                  <a:pt x="378781" y="329905"/>
                </a:lnTo>
                <a:lnTo>
                  <a:pt x="354344" y="329905"/>
                </a:lnTo>
                <a:lnTo>
                  <a:pt x="329905" y="329905"/>
                </a:lnTo>
                <a:lnTo>
                  <a:pt x="305468" y="317686"/>
                </a:lnTo>
                <a:lnTo>
                  <a:pt x="293250" y="317686"/>
                </a:lnTo>
                <a:lnTo>
                  <a:pt x="268813" y="317686"/>
                </a:lnTo>
                <a:lnTo>
                  <a:pt x="256592" y="317686"/>
                </a:lnTo>
                <a:lnTo>
                  <a:pt x="244374" y="317686"/>
                </a:lnTo>
                <a:lnTo>
                  <a:pt x="244374" y="293250"/>
                </a:lnTo>
                <a:lnTo>
                  <a:pt x="219937" y="293250"/>
                </a:lnTo>
                <a:lnTo>
                  <a:pt x="183280" y="293250"/>
                </a:lnTo>
                <a:lnTo>
                  <a:pt x="171062" y="281031"/>
                </a:lnTo>
                <a:lnTo>
                  <a:pt x="171062" y="293250"/>
                </a:lnTo>
                <a:lnTo>
                  <a:pt x="146625" y="293250"/>
                </a:lnTo>
                <a:lnTo>
                  <a:pt x="146625" y="281031"/>
                </a:lnTo>
                <a:lnTo>
                  <a:pt x="134407" y="281031"/>
                </a:lnTo>
                <a:lnTo>
                  <a:pt x="122188" y="281031"/>
                </a:lnTo>
                <a:lnTo>
                  <a:pt x="97749" y="256595"/>
                </a:lnTo>
                <a:lnTo>
                  <a:pt x="122188" y="256595"/>
                </a:lnTo>
                <a:lnTo>
                  <a:pt x="134407" y="256595"/>
                </a:lnTo>
                <a:lnTo>
                  <a:pt x="146625" y="256595"/>
                </a:lnTo>
                <a:lnTo>
                  <a:pt x="183280" y="256595"/>
                </a:lnTo>
                <a:lnTo>
                  <a:pt x="207719" y="281031"/>
                </a:lnTo>
                <a:lnTo>
                  <a:pt x="268813" y="293250"/>
                </a:lnTo>
                <a:lnTo>
                  <a:pt x="305468" y="293250"/>
                </a:lnTo>
                <a:lnTo>
                  <a:pt x="342126" y="293250"/>
                </a:lnTo>
                <a:lnTo>
                  <a:pt x="354344" y="317686"/>
                </a:lnTo>
                <a:lnTo>
                  <a:pt x="378781" y="317686"/>
                </a:lnTo>
                <a:lnTo>
                  <a:pt x="390999" y="317686"/>
                </a:lnTo>
                <a:lnTo>
                  <a:pt x="427656" y="317686"/>
                </a:lnTo>
                <a:lnTo>
                  <a:pt x="452093" y="317686"/>
                </a:lnTo>
                <a:lnTo>
                  <a:pt x="464311" y="329905"/>
                </a:lnTo>
                <a:lnTo>
                  <a:pt x="476530" y="317686"/>
                </a:lnTo>
                <a:lnTo>
                  <a:pt x="500969" y="317686"/>
                </a:lnTo>
                <a:lnTo>
                  <a:pt x="500969" y="329905"/>
                </a:lnTo>
                <a:lnTo>
                  <a:pt x="513187" y="329905"/>
                </a:lnTo>
                <a:lnTo>
                  <a:pt x="500969" y="317686"/>
                </a:lnTo>
                <a:lnTo>
                  <a:pt x="513187" y="317686"/>
                </a:lnTo>
                <a:lnTo>
                  <a:pt x="537624" y="317686"/>
                </a:lnTo>
                <a:lnTo>
                  <a:pt x="549842" y="329905"/>
                </a:lnTo>
                <a:lnTo>
                  <a:pt x="574281" y="317686"/>
                </a:lnTo>
                <a:lnTo>
                  <a:pt x="549842" y="317686"/>
                </a:lnTo>
                <a:lnTo>
                  <a:pt x="549842" y="293250"/>
                </a:lnTo>
                <a:lnTo>
                  <a:pt x="537624" y="293250"/>
                </a:lnTo>
                <a:lnTo>
                  <a:pt x="513187" y="293250"/>
                </a:lnTo>
                <a:lnTo>
                  <a:pt x="476530" y="293250"/>
                </a:lnTo>
                <a:lnTo>
                  <a:pt x="476530" y="281031"/>
                </a:lnTo>
                <a:lnTo>
                  <a:pt x="500969" y="281031"/>
                </a:lnTo>
                <a:lnTo>
                  <a:pt x="513187" y="281031"/>
                </a:lnTo>
                <a:lnTo>
                  <a:pt x="537624" y="281031"/>
                </a:lnTo>
                <a:lnTo>
                  <a:pt x="549842" y="281031"/>
                </a:lnTo>
                <a:lnTo>
                  <a:pt x="574281" y="281031"/>
                </a:lnTo>
                <a:lnTo>
                  <a:pt x="574281" y="256595"/>
                </a:lnTo>
                <a:lnTo>
                  <a:pt x="549842" y="256595"/>
                </a:lnTo>
                <a:lnTo>
                  <a:pt x="574281" y="244374"/>
                </a:lnTo>
                <a:lnTo>
                  <a:pt x="549842" y="219937"/>
                </a:lnTo>
                <a:lnTo>
                  <a:pt x="537624" y="244374"/>
                </a:lnTo>
                <a:lnTo>
                  <a:pt x="537624" y="219937"/>
                </a:lnTo>
                <a:lnTo>
                  <a:pt x="537624" y="207719"/>
                </a:lnTo>
                <a:lnTo>
                  <a:pt x="513187" y="207719"/>
                </a:lnTo>
                <a:lnTo>
                  <a:pt x="500969" y="207719"/>
                </a:lnTo>
                <a:lnTo>
                  <a:pt x="476530" y="207719"/>
                </a:lnTo>
                <a:lnTo>
                  <a:pt x="452093" y="207719"/>
                </a:lnTo>
                <a:lnTo>
                  <a:pt x="427656" y="219937"/>
                </a:lnTo>
                <a:lnTo>
                  <a:pt x="415438" y="219937"/>
                </a:lnTo>
                <a:lnTo>
                  <a:pt x="390999" y="207719"/>
                </a:lnTo>
                <a:lnTo>
                  <a:pt x="415438" y="207719"/>
                </a:lnTo>
                <a:lnTo>
                  <a:pt x="427656" y="195500"/>
                </a:lnTo>
                <a:lnTo>
                  <a:pt x="464311" y="195500"/>
                </a:lnTo>
                <a:lnTo>
                  <a:pt x="537624" y="195500"/>
                </a:lnTo>
                <a:lnTo>
                  <a:pt x="598718" y="195500"/>
                </a:lnTo>
                <a:lnTo>
                  <a:pt x="672030" y="195500"/>
                </a:lnTo>
                <a:lnTo>
                  <a:pt x="745343" y="207719"/>
                </a:lnTo>
                <a:lnTo>
                  <a:pt x="782000" y="207719"/>
                </a:lnTo>
                <a:lnTo>
                  <a:pt x="782000" y="171061"/>
                </a:lnTo>
                <a:lnTo>
                  <a:pt x="757561" y="171061"/>
                </a:lnTo>
                <a:lnTo>
                  <a:pt x="745343" y="171061"/>
                </a:lnTo>
                <a:lnTo>
                  <a:pt x="720906" y="171061"/>
                </a:lnTo>
                <a:lnTo>
                  <a:pt x="720906" y="158843"/>
                </a:lnTo>
                <a:lnTo>
                  <a:pt x="745343" y="158843"/>
                </a:lnTo>
                <a:lnTo>
                  <a:pt x="757561" y="158843"/>
                </a:lnTo>
                <a:lnTo>
                  <a:pt x="794219" y="171061"/>
                </a:lnTo>
                <a:lnTo>
                  <a:pt x="818655" y="158843"/>
                </a:lnTo>
                <a:lnTo>
                  <a:pt x="830874" y="171061"/>
                </a:lnTo>
                <a:lnTo>
                  <a:pt x="843092" y="171061"/>
                </a:lnTo>
                <a:lnTo>
                  <a:pt x="879749" y="171061"/>
                </a:lnTo>
                <a:lnTo>
                  <a:pt x="916404" y="195500"/>
                </a:lnTo>
                <a:lnTo>
                  <a:pt x="928625" y="195500"/>
                </a:lnTo>
                <a:lnTo>
                  <a:pt x="953062" y="207719"/>
                </a:lnTo>
                <a:lnTo>
                  <a:pt x="965280" y="207719"/>
                </a:lnTo>
                <a:lnTo>
                  <a:pt x="989717" y="207719"/>
                </a:lnTo>
                <a:lnTo>
                  <a:pt x="1001938" y="207719"/>
                </a:lnTo>
                <a:lnTo>
                  <a:pt x="1026374" y="207719"/>
                </a:lnTo>
                <a:lnTo>
                  <a:pt x="1038593" y="207719"/>
                </a:lnTo>
                <a:lnTo>
                  <a:pt x="1050811" y="207719"/>
                </a:lnTo>
                <a:lnTo>
                  <a:pt x="1050811" y="219937"/>
                </a:lnTo>
                <a:lnTo>
                  <a:pt x="1075250" y="219937"/>
                </a:lnTo>
                <a:lnTo>
                  <a:pt x="1075250" y="207719"/>
                </a:lnTo>
                <a:lnTo>
                  <a:pt x="1075250" y="195500"/>
                </a:lnTo>
                <a:lnTo>
                  <a:pt x="1050811" y="195500"/>
                </a:lnTo>
                <a:lnTo>
                  <a:pt x="1038593" y="195500"/>
                </a:lnTo>
                <a:lnTo>
                  <a:pt x="1026374" y="171061"/>
                </a:lnTo>
                <a:lnTo>
                  <a:pt x="1001938" y="158843"/>
                </a:lnTo>
                <a:lnTo>
                  <a:pt x="1001938" y="134406"/>
                </a:lnTo>
                <a:lnTo>
                  <a:pt x="1026374" y="134406"/>
                </a:lnTo>
                <a:lnTo>
                  <a:pt x="1038593" y="134406"/>
                </a:lnTo>
                <a:lnTo>
                  <a:pt x="1050811" y="158843"/>
                </a:lnTo>
                <a:lnTo>
                  <a:pt x="1075250" y="134406"/>
                </a:lnTo>
                <a:lnTo>
                  <a:pt x="1087468" y="158843"/>
                </a:lnTo>
                <a:lnTo>
                  <a:pt x="1075250" y="158843"/>
                </a:lnTo>
                <a:lnTo>
                  <a:pt x="1075250" y="171061"/>
                </a:lnTo>
                <a:lnTo>
                  <a:pt x="1087468" y="171061"/>
                </a:lnTo>
                <a:lnTo>
                  <a:pt x="1111905" y="158843"/>
                </a:lnTo>
                <a:lnTo>
                  <a:pt x="1124123" y="158843"/>
                </a:lnTo>
                <a:lnTo>
                  <a:pt x="1124123" y="171061"/>
                </a:lnTo>
                <a:lnTo>
                  <a:pt x="1148563" y="171061"/>
                </a:lnTo>
                <a:lnTo>
                  <a:pt x="1160781" y="171061"/>
                </a:lnTo>
                <a:lnTo>
                  <a:pt x="1209654" y="195501"/>
                </a:lnTo>
                <a:lnTo>
                  <a:pt x="1234093" y="195501"/>
                </a:lnTo>
                <a:lnTo>
                  <a:pt x="1246312" y="195501"/>
                </a:lnTo>
                <a:lnTo>
                  <a:pt x="1270748" y="195501"/>
                </a:lnTo>
                <a:lnTo>
                  <a:pt x="1270748" y="207719"/>
                </a:lnTo>
                <a:lnTo>
                  <a:pt x="1282967" y="207719"/>
                </a:lnTo>
                <a:lnTo>
                  <a:pt x="1295188" y="207719"/>
                </a:lnTo>
                <a:lnTo>
                  <a:pt x="1295188" y="219937"/>
                </a:lnTo>
                <a:lnTo>
                  <a:pt x="1319624" y="219937"/>
                </a:lnTo>
                <a:lnTo>
                  <a:pt x="1331842" y="219937"/>
                </a:lnTo>
                <a:lnTo>
                  <a:pt x="1331842" y="244374"/>
                </a:lnTo>
                <a:lnTo>
                  <a:pt x="1356279" y="244374"/>
                </a:lnTo>
                <a:lnTo>
                  <a:pt x="1368500" y="256595"/>
                </a:lnTo>
                <a:lnTo>
                  <a:pt x="1392937" y="256595"/>
                </a:lnTo>
                <a:lnTo>
                  <a:pt x="1405155" y="256595"/>
                </a:lnTo>
                <a:lnTo>
                  <a:pt x="1441812" y="281031"/>
                </a:lnTo>
                <a:lnTo>
                  <a:pt x="1454031" y="281031"/>
                </a:lnTo>
                <a:lnTo>
                  <a:pt x="1478467" y="281031"/>
                </a:lnTo>
                <a:lnTo>
                  <a:pt x="1478467" y="256595"/>
                </a:lnTo>
                <a:lnTo>
                  <a:pt x="1478467" y="244374"/>
                </a:lnTo>
                <a:lnTo>
                  <a:pt x="1478467" y="219937"/>
                </a:lnTo>
                <a:lnTo>
                  <a:pt x="1441812" y="207719"/>
                </a:lnTo>
                <a:lnTo>
                  <a:pt x="1417373" y="195501"/>
                </a:lnTo>
                <a:lnTo>
                  <a:pt x="1392937" y="171061"/>
                </a:lnTo>
                <a:lnTo>
                  <a:pt x="1356279" y="158843"/>
                </a:lnTo>
                <a:lnTo>
                  <a:pt x="1295188" y="134407"/>
                </a:lnTo>
                <a:lnTo>
                  <a:pt x="1331842" y="134407"/>
                </a:lnTo>
                <a:lnTo>
                  <a:pt x="1368500" y="158843"/>
                </a:lnTo>
                <a:lnTo>
                  <a:pt x="1405155" y="171061"/>
                </a:lnTo>
                <a:lnTo>
                  <a:pt x="1441812" y="195501"/>
                </a:lnTo>
                <a:lnTo>
                  <a:pt x="1441812" y="171061"/>
                </a:lnTo>
                <a:lnTo>
                  <a:pt x="1417373" y="171061"/>
                </a:lnTo>
                <a:lnTo>
                  <a:pt x="1417373" y="158843"/>
                </a:lnTo>
                <a:lnTo>
                  <a:pt x="1405155" y="158843"/>
                </a:lnTo>
                <a:lnTo>
                  <a:pt x="1405155" y="134407"/>
                </a:lnTo>
                <a:lnTo>
                  <a:pt x="1417373" y="134407"/>
                </a:lnTo>
                <a:lnTo>
                  <a:pt x="1441812" y="134407"/>
                </a:lnTo>
                <a:lnTo>
                  <a:pt x="1454031" y="134407"/>
                </a:lnTo>
                <a:lnTo>
                  <a:pt x="1478467" y="158843"/>
                </a:lnTo>
                <a:lnTo>
                  <a:pt x="1490686" y="171061"/>
                </a:lnTo>
                <a:lnTo>
                  <a:pt x="1515125" y="195501"/>
                </a:lnTo>
                <a:lnTo>
                  <a:pt x="1527343" y="195501"/>
                </a:lnTo>
                <a:lnTo>
                  <a:pt x="1527343" y="207719"/>
                </a:lnTo>
                <a:lnTo>
                  <a:pt x="1539562" y="219937"/>
                </a:lnTo>
                <a:lnTo>
                  <a:pt x="1563998" y="219937"/>
                </a:lnTo>
                <a:lnTo>
                  <a:pt x="1563998" y="244374"/>
                </a:lnTo>
                <a:lnTo>
                  <a:pt x="1600656" y="256595"/>
                </a:lnTo>
                <a:lnTo>
                  <a:pt x="1625092" y="281031"/>
                </a:lnTo>
                <a:lnTo>
                  <a:pt x="1649529" y="293250"/>
                </a:lnTo>
                <a:lnTo>
                  <a:pt x="1698405" y="317686"/>
                </a:lnTo>
                <a:lnTo>
                  <a:pt x="1686186" y="317686"/>
                </a:lnTo>
                <a:lnTo>
                  <a:pt x="1698405" y="329905"/>
                </a:lnTo>
                <a:lnTo>
                  <a:pt x="1722841" y="329905"/>
                </a:lnTo>
                <a:lnTo>
                  <a:pt x="1747280" y="342125"/>
                </a:lnTo>
                <a:lnTo>
                  <a:pt x="1771717" y="366562"/>
                </a:lnTo>
                <a:lnTo>
                  <a:pt x="1783936" y="378780"/>
                </a:lnTo>
                <a:lnTo>
                  <a:pt x="1808375" y="403217"/>
                </a:lnTo>
                <a:lnTo>
                  <a:pt x="1820593" y="403217"/>
                </a:lnTo>
                <a:lnTo>
                  <a:pt x="1845030" y="415438"/>
                </a:lnTo>
                <a:lnTo>
                  <a:pt x="1857248" y="439874"/>
                </a:lnTo>
                <a:lnTo>
                  <a:pt x="1869466" y="452093"/>
                </a:lnTo>
                <a:lnTo>
                  <a:pt x="1893906" y="452093"/>
                </a:lnTo>
                <a:lnTo>
                  <a:pt x="1893906" y="464311"/>
                </a:lnTo>
                <a:lnTo>
                  <a:pt x="1906124" y="488750"/>
                </a:lnTo>
                <a:lnTo>
                  <a:pt x="1930560" y="500969"/>
                </a:lnTo>
                <a:lnTo>
                  <a:pt x="1942781" y="500969"/>
                </a:lnTo>
                <a:lnTo>
                  <a:pt x="1942781" y="525405"/>
                </a:lnTo>
                <a:lnTo>
                  <a:pt x="1942781" y="537624"/>
                </a:lnTo>
                <a:lnTo>
                  <a:pt x="1930560" y="537624"/>
                </a:lnTo>
                <a:lnTo>
                  <a:pt x="1930560" y="525405"/>
                </a:lnTo>
                <a:lnTo>
                  <a:pt x="1906124" y="500969"/>
                </a:lnTo>
                <a:lnTo>
                  <a:pt x="1893906" y="488750"/>
                </a:lnTo>
                <a:lnTo>
                  <a:pt x="1893906" y="500969"/>
                </a:lnTo>
                <a:lnTo>
                  <a:pt x="1869466" y="525405"/>
                </a:lnTo>
                <a:lnTo>
                  <a:pt x="1869466" y="537624"/>
                </a:lnTo>
                <a:lnTo>
                  <a:pt x="1893906" y="537624"/>
                </a:lnTo>
                <a:lnTo>
                  <a:pt x="1893906" y="562063"/>
                </a:lnTo>
                <a:lnTo>
                  <a:pt x="1906124" y="562063"/>
                </a:lnTo>
                <a:lnTo>
                  <a:pt x="1930560" y="562063"/>
                </a:lnTo>
                <a:lnTo>
                  <a:pt x="1930560" y="574281"/>
                </a:lnTo>
                <a:lnTo>
                  <a:pt x="1942781" y="586499"/>
                </a:lnTo>
                <a:lnTo>
                  <a:pt x="1967218" y="610936"/>
                </a:lnTo>
                <a:lnTo>
                  <a:pt x="1979436" y="586499"/>
                </a:lnTo>
                <a:lnTo>
                  <a:pt x="1979436" y="610936"/>
                </a:lnTo>
                <a:lnTo>
                  <a:pt x="1991654" y="623154"/>
                </a:lnTo>
                <a:lnTo>
                  <a:pt x="1991654" y="610936"/>
                </a:lnTo>
                <a:lnTo>
                  <a:pt x="2016091" y="623154"/>
                </a:lnTo>
                <a:lnTo>
                  <a:pt x="2016091" y="647594"/>
                </a:lnTo>
                <a:lnTo>
                  <a:pt x="2028312" y="647594"/>
                </a:lnTo>
                <a:lnTo>
                  <a:pt x="2028312" y="623154"/>
                </a:lnTo>
                <a:lnTo>
                  <a:pt x="2016091" y="610936"/>
                </a:lnTo>
                <a:lnTo>
                  <a:pt x="2016091" y="586499"/>
                </a:lnTo>
                <a:lnTo>
                  <a:pt x="1991654" y="586499"/>
                </a:lnTo>
                <a:lnTo>
                  <a:pt x="1991654" y="574281"/>
                </a:lnTo>
                <a:lnTo>
                  <a:pt x="1979436" y="574281"/>
                </a:lnTo>
                <a:lnTo>
                  <a:pt x="1967218" y="574281"/>
                </a:lnTo>
                <a:lnTo>
                  <a:pt x="1967218" y="562063"/>
                </a:lnTo>
                <a:lnTo>
                  <a:pt x="1967218" y="537624"/>
                </a:lnTo>
                <a:lnTo>
                  <a:pt x="1967218" y="525405"/>
                </a:lnTo>
                <a:lnTo>
                  <a:pt x="1967218" y="500969"/>
                </a:lnTo>
                <a:lnTo>
                  <a:pt x="1979436" y="500969"/>
                </a:lnTo>
                <a:lnTo>
                  <a:pt x="1991654" y="525405"/>
                </a:lnTo>
                <a:lnTo>
                  <a:pt x="2016091" y="537624"/>
                </a:lnTo>
                <a:lnTo>
                  <a:pt x="2028312" y="562063"/>
                </a:lnTo>
                <a:lnTo>
                  <a:pt x="2052749" y="574281"/>
                </a:lnTo>
                <a:lnTo>
                  <a:pt x="2052749" y="586499"/>
                </a:lnTo>
                <a:lnTo>
                  <a:pt x="2064967" y="586499"/>
                </a:lnTo>
                <a:lnTo>
                  <a:pt x="2089406" y="610936"/>
                </a:lnTo>
                <a:lnTo>
                  <a:pt x="2101624" y="610936"/>
                </a:lnTo>
                <a:lnTo>
                  <a:pt x="2101624" y="586499"/>
                </a:lnTo>
                <a:lnTo>
                  <a:pt x="2101624" y="574281"/>
                </a:lnTo>
                <a:lnTo>
                  <a:pt x="2113843" y="574281"/>
                </a:lnTo>
                <a:lnTo>
                  <a:pt x="2113843" y="562063"/>
                </a:lnTo>
                <a:lnTo>
                  <a:pt x="2101624" y="537624"/>
                </a:lnTo>
                <a:lnTo>
                  <a:pt x="2101624" y="525405"/>
                </a:lnTo>
                <a:lnTo>
                  <a:pt x="2101624" y="500969"/>
                </a:lnTo>
                <a:lnTo>
                  <a:pt x="2138280" y="488750"/>
                </a:lnTo>
                <a:lnTo>
                  <a:pt x="2174937" y="464311"/>
                </a:lnTo>
                <a:lnTo>
                  <a:pt x="2187155" y="464311"/>
                </a:lnTo>
                <a:lnTo>
                  <a:pt x="2174937" y="488750"/>
                </a:lnTo>
                <a:lnTo>
                  <a:pt x="2150498" y="488750"/>
                </a:lnTo>
                <a:lnTo>
                  <a:pt x="2187155" y="500969"/>
                </a:lnTo>
                <a:lnTo>
                  <a:pt x="2187155" y="525405"/>
                </a:lnTo>
                <a:lnTo>
                  <a:pt x="2199374" y="525405"/>
                </a:lnTo>
                <a:lnTo>
                  <a:pt x="2187155" y="537624"/>
                </a:lnTo>
                <a:lnTo>
                  <a:pt x="2187155" y="562063"/>
                </a:lnTo>
                <a:lnTo>
                  <a:pt x="2174937" y="562063"/>
                </a:lnTo>
                <a:lnTo>
                  <a:pt x="2150498" y="562063"/>
                </a:lnTo>
                <a:lnTo>
                  <a:pt x="2138280" y="562063"/>
                </a:lnTo>
                <a:lnTo>
                  <a:pt x="2138280" y="574281"/>
                </a:lnTo>
                <a:lnTo>
                  <a:pt x="2150498" y="610936"/>
                </a:lnTo>
                <a:lnTo>
                  <a:pt x="2150498" y="623154"/>
                </a:lnTo>
                <a:lnTo>
                  <a:pt x="2150498" y="659812"/>
                </a:lnTo>
                <a:lnTo>
                  <a:pt x="2150498" y="684248"/>
                </a:lnTo>
                <a:lnTo>
                  <a:pt x="2174937" y="696467"/>
                </a:lnTo>
                <a:lnTo>
                  <a:pt x="2174937" y="708685"/>
                </a:lnTo>
                <a:lnTo>
                  <a:pt x="2150498" y="708685"/>
                </a:lnTo>
                <a:lnTo>
                  <a:pt x="2150498" y="733124"/>
                </a:lnTo>
                <a:lnTo>
                  <a:pt x="2150498" y="745343"/>
                </a:lnTo>
                <a:lnTo>
                  <a:pt x="2174937" y="769779"/>
                </a:lnTo>
                <a:lnTo>
                  <a:pt x="2187155" y="781998"/>
                </a:lnTo>
                <a:lnTo>
                  <a:pt x="2199374" y="781998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543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71E36A35-A88C-E1AC-F109-676A9383AFF0}"/>
              </a:ext>
            </a:extLst>
          </p:cNvPr>
          <p:cNvGrpSpPr/>
          <p:nvPr/>
        </p:nvGrpSpPr>
        <p:grpSpPr>
          <a:xfrm>
            <a:off x="1127125" y="1359101"/>
            <a:ext cx="4724482" cy="1262968"/>
            <a:chOff x="2558085" y="1154680"/>
            <a:chExt cx="6600916" cy="1764584"/>
          </a:xfrm>
        </p:grpSpPr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91A8A2C6-C85A-AB0C-258D-B1A9E22FA7A2}"/>
                </a:ext>
              </a:extLst>
            </p:cNvPr>
            <p:cNvGrpSpPr/>
            <p:nvPr/>
          </p:nvGrpSpPr>
          <p:grpSpPr>
            <a:xfrm>
              <a:off x="5835872" y="1423818"/>
              <a:ext cx="1459838" cy="1299077"/>
              <a:chOff x="6064472" y="1423818"/>
              <a:chExt cx="1459838" cy="1299077"/>
            </a:xfrm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5E7AAB01-EA83-FC03-8ECA-B0FAC5CC190E}"/>
                  </a:ext>
                </a:extLst>
              </p:cNvPr>
              <p:cNvSpPr txBox="1"/>
              <p:nvPr>
                <p:custDataLst>
                  <p:tags r:id="rId56"/>
                </p:custDataLst>
              </p:nvPr>
            </p:nvSpPr>
            <p:spPr>
              <a:xfrm>
                <a:off x="6607262" y="1423818"/>
                <a:ext cx="917048" cy="1271555"/>
              </a:xfrm>
              <a:custGeom>
                <a:avLst/>
                <a:gdLst/>
                <a:ahLst/>
                <a:cxnLst/>
                <a:rect l="l" t="t" r="r" b="b"/>
                <a:pathLst>
                  <a:path w="917048" h="1271555">
                    <a:moveTo>
                      <a:pt x="571006" y="345"/>
                    </a:moveTo>
                    <a:cubicBezTo>
                      <a:pt x="578135" y="-805"/>
                      <a:pt x="585314" y="920"/>
                      <a:pt x="592543" y="5521"/>
                    </a:cubicBezTo>
                    <a:cubicBezTo>
                      <a:pt x="593456" y="5813"/>
                      <a:pt x="596770" y="6283"/>
                      <a:pt x="602484" y="6931"/>
                    </a:cubicBezTo>
                    <a:cubicBezTo>
                      <a:pt x="608198" y="7579"/>
                      <a:pt x="612644" y="8698"/>
                      <a:pt x="615820" y="10286"/>
                    </a:cubicBezTo>
                    <a:lnTo>
                      <a:pt x="649120" y="20254"/>
                    </a:lnTo>
                    <a:cubicBezTo>
                      <a:pt x="666189" y="26461"/>
                      <a:pt x="679598" y="37935"/>
                      <a:pt x="689347" y="54676"/>
                    </a:cubicBezTo>
                    <a:cubicBezTo>
                      <a:pt x="703605" y="80563"/>
                      <a:pt x="710734" y="100955"/>
                      <a:pt x="710734" y="115853"/>
                    </a:cubicBezTo>
                    <a:cubicBezTo>
                      <a:pt x="710734" y="127445"/>
                      <a:pt x="707211" y="138527"/>
                      <a:pt x="700164" y="149097"/>
                    </a:cubicBezTo>
                    <a:cubicBezTo>
                      <a:pt x="696641" y="154382"/>
                      <a:pt x="692674" y="158536"/>
                      <a:pt x="688266" y="161557"/>
                    </a:cubicBezTo>
                    <a:lnTo>
                      <a:pt x="675437" y="166553"/>
                    </a:lnTo>
                    <a:lnTo>
                      <a:pt x="671239" y="172672"/>
                    </a:lnTo>
                    <a:cubicBezTo>
                      <a:pt x="664735" y="179401"/>
                      <a:pt x="653200" y="185217"/>
                      <a:pt x="636632" y="190119"/>
                    </a:cubicBezTo>
                    <a:cubicBezTo>
                      <a:pt x="635062" y="190904"/>
                      <a:pt x="630950" y="191958"/>
                      <a:pt x="624296" y="193282"/>
                    </a:cubicBezTo>
                    <a:cubicBezTo>
                      <a:pt x="617641" y="194605"/>
                      <a:pt x="614424" y="195267"/>
                      <a:pt x="614643" y="195267"/>
                    </a:cubicBezTo>
                    <a:cubicBezTo>
                      <a:pt x="616779" y="193131"/>
                      <a:pt x="616450" y="193460"/>
                      <a:pt x="613657" y="196253"/>
                    </a:cubicBezTo>
                    <a:cubicBezTo>
                      <a:pt x="610864" y="199046"/>
                      <a:pt x="606738" y="200443"/>
                      <a:pt x="601279" y="200443"/>
                    </a:cubicBezTo>
                    <a:cubicBezTo>
                      <a:pt x="582000" y="205810"/>
                      <a:pt x="562585" y="211744"/>
                      <a:pt x="543032" y="218243"/>
                    </a:cubicBezTo>
                    <a:cubicBezTo>
                      <a:pt x="535913" y="221109"/>
                      <a:pt x="528108" y="222871"/>
                      <a:pt x="519619" y="223528"/>
                    </a:cubicBezTo>
                    <a:cubicBezTo>
                      <a:pt x="511130" y="224185"/>
                      <a:pt x="505224" y="224514"/>
                      <a:pt x="501901" y="224514"/>
                    </a:cubicBezTo>
                    <a:cubicBezTo>
                      <a:pt x="499510" y="225098"/>
                      <a:pt x="497068" y="226143"/>
                      <a:pt x="494576" y="227649"/>
                    </a:cubicBezTo>
                    <a:cubicBezTo>
                      <a:pt x="492084" y="229155"/>
                      <a:pt x="488392" y="230748"/>
                      <a:pt x="483499" y="232428"/>
                    </a:cubicBezTo>
                    <a:cubicBezTo>
                      <a:pt x="452481" y="241775"/>
                      <a:pt x="430455" y="248302"/>
                      <a:pt x="417420" y="252008"/>
                    </a:cubicBezTo>
                    <a:lnTo>
                      <a:pt x="408274" y="252008"/>
                    </a:lnTo>
                    <a:cubicBezTo>
                      <a:pt x="405371" y="249726"/>
                      <a:pt x="401519" y="249443"/>
                      <a:pt x="396718" y="251159"/>
                    </a:cubicBezTo>
                    <a:cubicBezTo>
                      <a:pt x="391916" y="252875"/>
                      <a:pt x="388229" y="253733"/>
                      <a:pt x="385655" y="253733"/>
                    </a:cubicBezTo>
                    <a:lnTo>
                      <a:pt x="355614" y="259730"/>
                    </a:lnTo>
                    <a:lnTo>
                      <a:pt x="317440" y="266686"/>
                    </a:lnTo>
                    <a:lnTo>
                      <a:pt x="296137" y="270956"/>
                    </a:lnTo>
                    <a:lnTo>
                      <a:pt x="294656" y="319757"/>
                    </a:lnTo>
                    <a:cubicBezTo>
                      <a:pt x="294656" y="332189"/>
                      <a:pt x="293515" y="341828"/>
                      <a:pt x="291233" y="348675"/>
                    </a:cubicBezTo>
                    <a:lnTo>
                      <a:pt x="291233" y="355028"/>
                    </a:lnTo>
                    <a:cubicBezTo>
                      <a:pt x="293515" y="364211"/>
                      <a:pt x="294656" y="371595"/>
                      <a:pt x="294656" y="377182"/>
                    </a:cubicBezTo>
                    <a:cubicBezTo>
                      <a:pt x="294656" y="386438"/>
                      <a:pt x="292703" y="394023"/>
                      <a:pt x="288796" y="399938"/>
                    </a:cubicBezTo>
                    <a:cubicBezTo>
                      <a:pt x="289271" y="398989"/>
                      <a:pt x="289508" y="399829"/>
                      <a:pt x="289508" y="402457"/>
                    </a:cubicBezTo>
                    <a:lnTo>
                      <a:pt x="294656" y="435154"/>
                    </a:lnTo>
                    <a:lnTo>
                      <a:pt x="294656" y="446409"/>
                    </a:lnTo>
                    <a:cubicBezTo>
                      <a:pt x="293050" y="452562"/>
                      <a:pt x="290183" y="463251"/>
                      <a:pt x="286058" y="478476"/>
                    </a:cubicBezTo>
                    <a:lnTo>
                      <a:pt x="286058" y="481242"/>
                    </a:lnTo>
                    <a:cubicBezTo>
                      <a:pt x="287208" y="488125"/>
                      <a:pt x="287783" y="498713"/>
                      <a:pt x="287783" y="513008"/>
                    </a:cubicBezTo>
                    <a:lnTo>
                      <a:pt x="287783" y="548060"/>
                    </a:lnTo>
                    <a:cubicBezTo>
                      <a:pt x="286633" y="549356"/>
                      <a:pt x="286633" y="552026"/>
                      <a:pt x="287783" y="556070"/>
                    </a:cubicBezTo>
                    <a:cubicBezTo>
                      <a:pt x="288933" y="560114"/>
                      <a:pt x="289508" y="563815"/>
                      <a:pt x="289508" y="567174"/>
                    </a:cubicBezTo>
                    <a:lnTo>
                      <a:pt x="280389" y="662061"/>
                    </a:lnTo>
                    <a:cubicBezTo>
                      <a:pt x="279586" y="666771"/>
                      <a:pt x="279184" y="675544"/>
                      <a:pt x="279184" y="688378"/>
                    </a:cubicBezTo>
                    <a:cubicBezTo>
                      <a:pt x="279184" y="697670"/>
                      <a:pt x="279266" y="702663"/>
                      <a:pt x="279431" y="703357"/>
                    </a:cubicBezTo>
                    <a:cubicBezTo>
                      <a:pt x="281566" y="706880"/>
                      <a:pt x="281996" y="711600"/>
                      <a:pt x="280718" y="717515"/>
                    </a:cubicBezTo>
                    <a:cubicBezTo>
                      <a:pt x="279440" y="723430"/>
                      <a:pt x="278801" y="726387"/>
                      <a:pt x="278801" y="726387"/>
                    </a:cubicBezTo>
                    <a:cubicBezTo>
                      <a:pt x="276756" y="729089"/>
                      <a:pt x="275734" y="731326"/>
                      <a:pt x="275734" y="733097"/>
                    </a:cubicBezTo>
                    <a:cubicBezTo>
                      <a:pt x="275734" y="739066"/>
                      <a:pt x="277203" y="744981"/>
                      <a:pt x="280143" y="750842"/>
                    </a:cubicBezTo>
                    <a:cubicBezTo>
                      <a:pt x="281804" y="757487"/>
                      <a:pt x="282635" y="767044"/>
                      <a:pt x="282635" y="779513"/>
                    </a:cubicBezTo>
                    <a:cubicBezTo>
                      <a:pt x="282635" y="799248"/>
                      <a:pt x="281210" y="814072"/>
                      <a:pt x="278363" y="823985"/>
                    </a:cubicBezTo>
                    <a:cubicBezTo>
                      <a:pt x="276610" y="829334"/>
                      <a:pt x="277167" y="838750"/>
                      <a:pt x="280033" y="852232"/>
                    </a:cubicBezTo>
                    <a:cubicBezTo>
                      <a:pt x="282899" y="865714"/>
                      <a:pt x="283766" y="875550"/>
                      <a:pt x="282635" y="881739"/>
                    </a:cubicBezTo>
                    <a:cubicBezTo>
                      <a:pt x="282635" y="894701"/>
                      <a:pt x="281767" y="906403"/>
                      <a:pt x="280033" y="916846"/>
                    </a:cubicBezTo>
                    <a:cubicBezTo>
                      <a:pt x="278317" y="919401"/>
                      <a:pt x="277459" y="922907"/>
                      <a:pt x="277459" y="927361"/>
                    </a:cubicBezTo>
                    <a:cubicBezTo>
                      <a:pt x="277459" y="931998"/>
                      <a:pt x="277714" y="935065"/>
                      <a:pt x="278226" y="936562"/>
                    </a:cubicBezTo>
                    <a:cubicBezTo>
                      <a:pt x="279695" y="942806"/>
                      <a:pt x="280236" y="948774"/>
                      <a:pt x="279848" y="954465"/>
                    </a:cubicBezTo>
                    <a:lnTo>
                      <a:pt x="276283" y="969126"/>
                    </a:lnTo>
                    <a:lnTo>
                      <a:pt x="278253" y="968931"/>
                    </a:lnTo>
                    <a:cubicBezTo>
                      <a:pt x="281174" y="983481"/>
                      <a:pt x="282635" y="993695"/>
                      <a:pt x="282635" y="999574"/>
                    </a:cubicBezTo>
                    <a:cubicBezTo>
                      <a:pt x="282635" y="1004704"/>
                      <a:pt x="281010" y="1015347"/>
                      <a:pt x="277760" y="1031504"/>
                    </a:cubicBezTo>
                    <a:cubicBezTo>
                      <a:pt x="277559" y="1032216"/>
                      <a:pt x="277746" y="1035680"/>
                      <a:pt x="278321" y="1041896"/>
                    </a:cubicBezTo>
                    <a:lnTo>
                      <a:pt x="278677" y="1045962"/>
                    </a:lnTo>
                    <a:lnTo>
                      <a:pt x="282059" y="1045689"/>
                    </a:lnTo>
                    <a:lnTo>
                      <a:pt x="317741" y="1037583"/>
                    </a:lnTo>
                    <a:lnTo>
                      <a:pt x="359119" y="1028054"/>
                    </a:lnTo>
                    <a:lnTo>
                      <a:pt x="474654" y="1005270"/>
                    </a:lnTo>
                    <a:cubicBezTo>
                      <a:pt x="485790" y="1001564"/>
                      <a:pt x="503499" y="998570"/>
                      <a:pt x="527779" y="996288"/>
                    </a:cubicBezTo>
                    <a:lnTo>
                      <a:pt x="571047" y="985882"/>
                    </a:lnTo>
                    <a:cubicBezTo>
                      <a:pt x="586199" y="983709"/>
                      <a:pt x="599362" y="980396"/>
                      <a:pt x="610535" y="975941"/>
                    </a:cubicBezTo>
                    <a:lnTo>
                      <a:pt x="626923" y="971844"/>
                    </a:lnTo>
                    <a:lnTo>
                      <a:pt x="637728" y="963125"/>
                    </a:lnTo>
                    <a:cubicBezTo>
                      <a:pt x="642328" y="965426"/>
                      <a:pt x="645295" y="965143"/>
                      <a:pt x="646628" y="962276"/>
                    </a:cubicBezTo>
                    <a:cubicBezTo>
                      <a:pt x="655190" y="959428"/>
                      <a:pt x="663268" y="958004"/>
                      <a:pt x="670863" y="958004"/>
                    </a:cubicBezTo>
                    <a:cubicBezTo>
                      <a:pt x="673784" y="958004"/>
                      <a:pt x="676381" y="957845"/>
                      <a:pt x="678654" y="957525"/>
                    </a:cubicBezTo>
                    <a:cubicBezTo>
                      <a:pt x="680926" y="957206"/>
                      <a:pt x="682784" y="956717"/>
                      <a:pt x="684226" y="956060"/>
                    </a:cubicBezTo>
                    <a:cubicBezTo>
                      <a:pt x="703925" y="948192"/>
                      <a:pt x="724682" y="944257"/>
                      <a:pt x="746498" y="944257"/>
                    </a:cubicBezTo>
                    <a:cubicBezTo>
                      <a:pt x="761907" y="944257"/>
                      <a:pt x="776201" y="946220"/>
                      <a:pt x="789382" y="950145"/>
                    </a:cubicBezTo>
                    <a:cubicBezTo>
                      <a:pt x="811746" y="957101"/>
                      <a:pt x="828962" y="968629"/>
                      <a:pt x="841029" y="984731"/>
                    </a:cubicBezTo>
                    <a:cubicBezTo>
                      <a:pt x="842125" y="985809"/>
                      <a:pt x="843530" y="986922"/>
                      <a:pt x="845246" y="988072"/>
                    </a:cubicBezTo>
                    <a:cubicBezTo>
                      <a:pt x="846963" y="989222"/>
                      <a:pt x="848350" y="990391"/>
                      <a:pt x="849409" y="991578"/>
                    </a:cubicBezTo>
                    <a:lnTo>
                      <a:pt x="864251" y="1004366"/>
                    </a:lnTo>
                    <a:cubicBezTo>
                      <a:pt x="866734" y="1009332"/>
                      <a:pt x="870198" y="1014361"/>
                      <a:pt x="874644" y="1019455"/>
                    </a:cubicBezTo>
                    <a:cubicBezTo>
                      <a:pt x="879089" y="1024548"/>
                      <a:pt x="882106" y="1030363"/>
                      <a:pt x="883694" y="1036899"/>
                    </a:cubicBezTo>
                    <a:cubicBezTo>
                      <a:pt x="885520" y="1043398"/>
                      <a:pt x="889176" y="1050769"/>
                      <a:pt x="894662" y="1059012"/>
                    </a:cubicBezTo>
                    <a:cubicBezTo>
                      <a:pt x="900148" y="1067254"/>
                      <a:pt x="904105" y="1073795"/>
                      <a:pt x="906533" y="1078633"/>
                    </a:cubicBezTo>
                    <a:cubicBezTo>
                      <a:pt x="908961" y="1083489"/>
                      <a:pt x="910175" y="1089805"/>
                      <a:pt x="910175" y="1097582"/>
                    </a:cubicBezTo>
                    <a:cubicBezTo>
                      <a:pt x="910175" y="1104027"/>
                      <a:pt x="910969" y="1108436"/>
                      <a:pt x="912557" y="1110809"/>
                    </a:cubicBezTo>
                    <a:lnTo>
                      <a:pt x="917048" y="1128746"/>
                    </a:lnTo>
                    <a:cubicBezTo>
                      <a:pt x="917048" y="1143241"/>
                      <a:pt x="910741" y="1155747"/>
                      <a:pt x="898126" y="1166263"/>
                    </a:cubicBezTo>
                    <a:cubicBezTo>
                      <a:pt x="898126" y="1166244"/>
                      <a:pt x="898126" y="1166053"/>
                      <a:pt x="898126" y="1165687"/>
                    </a:cubicBezTo>
                    <a:cubicBezTo>
                      <a:pt x="890750" y="1177974"/>
                      <a:pt x="883352" y="1185509"/>
                      <a:pt x="875931" y="1188293"/>
                    </a:cubicBezTo>
                    <a:cubicBezTo>
                      <a:pt x="868509" y="1191077"/>
                      <a:pt x="859559" y="1192469"/>
                      <a:pt x="849080" y="1192469"/>
                    </a:cubicBezTo>
                    <a:cubicBezTo>
                      <a:pt x="832997" y="1193619"/>
                      <a:pt x="806826" y="1194195"/>
                      <a:pt x="770569" y="1194195"/>
                    </a:cubicBezTo>
                    <a:lnTo>
                      <a:pt x="763038" y="1194195"/>
                    </a:lnTo>
                    <a:lnTo>
                      <a:pt x="743021" y="1195756"/>
                    </a:lnTo>
                    <a:lnTo>
                      <a:pt x="672780" y="1204519"/>
                    </a:lnTo>
                    <a:cubicBezTo>
                      <a:pt x="662300" y="1204519"/>
                      <a:pt x="645441" y="1205660"/>
                      <a:pt x="622201" y="1207942"/>
                    </a:cubicBezTo>
                    <a:lnTo>
                      <a:pt x="560257" y="1206216"/>
                    </a:lnTo>
                    <a:cubicBezTo>
                      <a:pt x="558486" y="1206216"/>
                      <a:pt x="543836" y="1207942"/>
                      <a:pt x="516305" y="1211392"/>
                    </a:cubicBezTo>
                    <a:cubicBezTo>
                      <a:pt x="502613" y="1211392"/>
                      <a:pt x="485772" y="1212497"/>
                      <a:pt x="465781" y="1214706"/>
                    </a:cubicBezTo>
                    <a:lnTo>
                      <a:pt x="428538" y="1219799"/>
                    </a:lnTo>
                    <a:cubicBezTo>
                      <a:pt x="413203" y="1220967"/>
                      <a:pt x="394865" y="1223806"/>
                      <a:pt x="373523" y="1228315"/>
                    </a:cubicBezTo>
                    <a:cubicBezTo>
                      <a:pt x="359977" y="1231218"/>
                      <a:pt x="340598" y="1235819"/>
                      <a:pt x="315386" y="1242117"/>
                    </a:cubicBezTo>
                    <a:cubicBezTo>
                      <a:pt x="306806" y="1243359"/>
                      <a:pt x="296450" y="1245709"/>
                      <a:pt x="284319" y="1249169"/>
                    </a:cubicBezTo>
                    <a:cubicBezTo>
                      <a:pt x="272187" y="1252628"/>
                      <a:pt x="259531" y="1254358"/>
                      <a:pt x="246350" y="1254358"/>
                    </a:cubicBezTo>
                    <a:cubicBezTo>
                      <a:pt x="245164" y="1253208"/>
                      <a:pt x="241932" y="1254385"/>
                      <a:pt x="236656" y="1257891"/>
                    </a:cubicBezTo>
                    <a:cubicBezTo>
                      <a:pt x="225301" y="1263568"/>
                      <a:pt x="214721" y="1266407"/>
                      <a:pt x="204918" y="1266407"/>
                    </a:cubicBezTo>
                    <a:cubicBezTo>
                      <a:pt x="201084" y="1266407"/>
                      <a:pt x="197919" y="1266263"/>
                      <a:pt x="195422" y="1265976"/>
                    </a:cubicBezTo>
                    <a:lnTo>
                      <a:pt x="191907" y="1265146"/>
                    </a:lnTo>
                    <a:lnTo>
                      <a:pt x="181230" y="1269755"/>
                    </a:lnTo>
                    <a:cubicBezTo>
                      <a:pt x="176502" y="1270955"/>
                      <a:pt x="171217" y="1271555"/>
                      <a:pt x="165375" y="1271555"/>
                    </a:cubicBezTo>
                    <a:cubicBezTo>
                      <a:pt x="154677" y="1271555"/>
                      <a:pt x="147602" y="1270414"/>
                      <a:pt x="144152" y="1268132"/>
                    </a:cubicBezTo>
                    <a:lnTo>
                      <a:pt x="146479" y="1268132"/>
                    </a:lnTo>
                    <a:cubicBezTo>
                      <a:pt x="132440" y="1269264"/>
                      <a:pt x="120168" y="1266932"/>
                      <a:pt x="109661" y="1261136"/>
                    </a:cubicBezTo>
                    <a:cubicBezTo>
                      <a:pt x="99155" y="1255339"/>
                      <a:pt x="93217" y="1251665"/>
                      <a:pt x="91848" y="1250114"/>
                    </a:cubicBezTo>
                    <a:lnTo>
                      <a:pt x="35901" y="1207312"/>
                    </a:lnTo>
                    <a:cubicBezTo>
                      <a:pt x="21296" y="1195628"/>
                      <a:pt x="11557" y="1185514"/>
                      <a:pt x="6682" y="1176970"/>
                    </a:cubicBezTo>
                    <a:cubicBezTo>
                      <a:pt x="3378" y="1173611"/>
                      <a:pt x="1726" y="1170525"/>
                      <a:pt x="1726" y="1167714"/>
                    </a:cubicBezTo>
                    <a:cubicBezTo>
                      <a:pt x="1726" y="1164902"/>
                      <a:pt x="1151" y="1159261"/>
                      <a:pt x="0" y="1150790"/>
                    </a:cubicBezTo>
                    <a:cubicBezTo>
                      <a:pt x="13674" y="1140129"/>
                      <a:pt x="25354" y="1132758"/>
                      <a:pt x="35039" y="1128677"/>
                    </a:cubicBezTo>
                    <a:cubicBezTo>
                      <a:pt x="44724" y="1124597"/>
                      <a:pt x="57416" y="1118988"/>
                      <a:pt x="73117" y="1111850"/>
                    </a:cubicBezTo>
                    <a:cubicBezTo>
                      <a:pt x="82829" y="1108126"/>
                      <a:pt x="87685" y="1099618"/>
                      <a:pt x="87685" y="1086327"/>
                    </a:cubicBezTo>
                    <a:cubicBezTo>
                      <a:pt x="89967" y="1047478"/>
                      <a:pt x="91108" y="1018369"/>
                      <a:pt x="91108" y="998999"/>
                    </a:cubicBezTo>
                    <a:cubicBezTo>
                      <a:pt x="93409" y="950748"/>
                      <a:pt x="94559" y="915047"/>
                      <a:pt x="94559" y="891898"/>
                    </a:cubicBezTo>
                    <a:cubicBezTo>
                      <a:pt x="95709" y="877056"/>
                      <a:pt x="96284" y="854172"/>
                      <a:pt x="96284" y="823246"/>
                    </a:cubicBezTo>
                    <a:cubicBezTo>
                      <a:pt x="98566" y="783904"/>
                      <a:pt x="99150" y="755068"/>
                      <a:pt x="98036" y="736739"/>
                    </a:cubicBezTo>
                    <a:lnTo>
                      <a:pt x="92833" y="535354"/>
                    </a:lnTo>
                    <a:lnTo>
                      <a:pt x="94559" y="461827"/>
                    </a:lnTo>
                    <a:lnTo>
                      <a:pt x="92833" y="379455"/>
                    </a:lnTo>
                    <a:cubicBezTo>
                      <a:pt x="92833" y="369724"/>
                      <a:pt x="93409" y="360569"/>
                      <a:pt x="94559" y="351988"/>
                    </a:cubicBezTo>
                    <a:cubicBezTo>
                      <a:pt x="95709" y="343408"/>
                      <a:pt x="96284" y="335758"/>
                      <a:pt x="96284" y="329040"/>
                    </a:cubicBezTo>
                    <a:cubicBezTo>
                      <a:pt x="96284" y="324166"/>
                      <a:pt x="96005" y="317274"/>
                      <a:pt x="95449" y="308365"/>
                    </a:cubicBezTo>
                    <a:cubicBezTo>
                      <a:pt x="94892" y="299456"/>
                      <a:pt x="93445" y="288602"/>
                      <a:pt x="91108" y="275805"/>
                    </a:cubicBezTo>
                    <a:cubicBezTo>
                      <a:pt x="91108" y="275367"/>
                      <a:pt x="90551" y="274408"/>
                      <a:pt x="89438" y="272929"/>
                    </a:cubicBezTo>
                    <a:cubicBezTo>
                      <a:pt x="88324" y="271451"/>
                      <a:pt x="87137" y="268822"/>
                      <a:pt x="85878" y="265043"/>
                    </a:cubicBezTo>
                    <a:cubicBezTo>
                      <a:pt x="77078" y="251843"/>
                      <a:pt x="70889" y="241665"/>
                      <a:pt x="67311" y="234509"/>
                    </a:cubicBezTo>
                    <a:cubicBezTo>
                      <a:pt x="62546" y="221693"/>
                      <a:pt x="59183" y="212136"/>
                      <a:pt x="57220" y="205838"/>
                    </a:cubicBezTo>
                    <a:cubicBezTo>
                      <a:pt x="55258" y="199539"/>
                      <a:pt x="52797" y="193451"/>
                      <a:pt x="49840" y="187572"/>
                    </a:cubicBezTo>
                    <a:cubicBezTo>
                      <a:pt x="49840" y="177495"/>
                      <a:pt x="51565" y="169006"/>
                      <a:pt x="55016" y="162105"/>
                    </a:cubicBezTo>
                    <a:cubicBezTo>
                      <a:pt x="55016" y="156135"/>
                      <a:pt x="59630" y="151749"/>
                      <a:pt x="68858" y="148947"/>
                    </a:cubicBezTo>
                    <a:cubicBezTo>
                      <a:pt x="78087" y="146144"/>
                      <a:pt x="85714" y="147463"/>
                      <a:pt x="91738" y="152904"/>
                    </a:cubicBezTo>
                    <a:cubicBezTo>
                      <a:pt x="93199" y="154364"/>
                      <a:pt x="94175" y="155094"/>
                      <a:pt x="94668" y="155094"/>
                    </a:cubicBezTo>
                    <a:lnTo>
                      <a:pt x="108415" y="153369"/>
                    </a:lnTo>
                    <a:cubicBezTo>
                      <a:pt x="120099" y="153369"/>
                      <a:pt x="128223" y="151461"/>
                      <a:pt x="132787" y="147646"/>
                    </a:cubicBezTo>
                    <a:cubicBezTo>
                      <a:pt x="141222" y="143447"/>
                      <a:pt x="150888" y="141347"/>
                      <a:pt x="161787" y="141347"/>
                    </a:cubicBezTo>
                    <a:cubicBezTo>
                      <a:pt x="206241" y="133552"/>
                      <a:pt x="260042" y="117496"/>
                      <a:pt x="323191" y="93178"/>
                    </a:cubicBezTo>
                    <a:lnTo>
                      <a:pt x="460222" y="46050"/>
                    </a:lnTo>
                    <a:cubicBezTo>
                      <a:pt x="464403" y="45210"/>
                      <a:pt x="469620" y="42449"/>
                      <a:pt x="475872" y="37766"/>
                    </a:cubicBezTo>
                    <a:cubicBezTo>
                      <a:pt x="482125" y="33083"/>
                      <a:pt x="487260" y="29738"/>
                      <a:pt x="491276" y="27730"/>
                    </a:cubicBezTo>
                    <a:lnTo>
                      <a:pt x="517209" y="3796"/>
                    </a:lnTo>
                    <a:cubicBezTo>
                      <a:pt x="527505" y="3796"/>
                      <a:pt x="534936" y="3221"/>
                      <a:pt x="539500" y="2071"/>
                    </a:cubicBezTo>
                    <a:lnTo>
                      <a:pt x="552234" y="2071"/>
                    </a:lnTo>
                    <a:cubicBezTo>
                      <a:pt x="557619" y="2071"/>
                      <a:pt x="563877" y="1495"/>
                      <a:pt x="571006" y="345"/>
                    </a:cubicBezTo>
                    <a:close/>
                    <a:moveTo>
                      <a:pt x="296347" y="266593"/>
                    </a:moveTo>
                    <a:cubicBezTo>
                      <a:pt x="296324" y="266481"/>
                      <a:pt x="296290" y="266759"/>
                      <a:pt x="296245" y="267425"/>
                    </a:cubicBezTo>
                    <a:lnTo>
                      <a:pt x="296219" y="268269"/>
                    </a:lnTo>
                    <a:lnTo>
                      <a:pt x="296381" y="268096"/>
                    </a:lnTo>
                    <a:cubicBezTo>
                      <a:pt x="296381" y="267206"/>
                      <a:pt x="296370" y="266705"/>
                      <a:pt x="296347" y="266593"/>
                    </a:cubicBezTo>
                    <a:close/>
                    <a:moveTo>
                      <a:pt x="278782" y="1047172"/>
                    </a:moveTo>
                    <a:lnTo>
                      <a:pt x="278968" y="1049300"/>
                    </a:lnTo>
                    <a:cubicBezTo>
                      <a:pt x="279112" y="1051128"/>
                      <a:pt x="279184" y="1052316"/>
                      <a:pt x="279184" y="1052864"/>
                    </a:cubicBezTo>
                    <a:lnTo>
                      <a:pt x="279184" y="1047387"/>
                    </a:lnTo>
                    <a:lnTo>
                      <a:pt x="278782" y="1047172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98E8653C-4D46-7A98-B37F-BADD9FDFDA33}"/>
                  </a:ext>
                </a:extLst>
              </p:cNvPr>
              <p:cNvSpPr txBox="1"/>
              <p:nvPr>
                <p:custDataLst>
                  <p:tags r:id="rId57"/>
                </p:custDataLst>
              </p:nvPr>
            </p:nvSpPr>
            <p:spPr>
              <a:xfrm>
                <a:off x="6158516" y="1466721"/>
                <a:ext cx="315303" cy="339783"/>
              </a:xfrm>
              <a:custGeom>
                <a:avLst/>
                <a:gdLst/>
                <a:ahLst/>
                <a:cxnLst/>
                <a:rect l="l" t="t" r="r" b="b"/>
                <a:pathLst>
                  <a:path w="315303" h="339783">
                    <a:moveTo>
                      <a:pt x="32738" y="15"/>
                    </a:moveTo>
                    <a:cubicBezTo>
                      <a:pt x="36371" y="-124"/>
                      <a:pt x="39744" y="755"/>
                      <a:pt x="42856" y="2654"/>
                    </a:cubicBezTo>
                    <a:cubicBezTo>
                      <a:pt x="48388" y="4242"/>
                      <a:pt x="53933" y="6150"/>
                      <a:pt x="59492" y="8377"/>
                    </a:cubicBezTo>
                    <a:cubicBezTo>
                      <a:pt x="65051" y="10604"/>
                      <a:pt x="70451" y="12248"/>
                      <a:pt x="75690" y="13306"/>
                    </a:cubicBezTo>
                    <a:cubicBezTo>
                      <a:pt x="87027" y="17524"/>
                      <a:pt x="100747" y="24233"/>
                      <a:pt x="116849" y="33434"/>
                    </a:cubicBezTo>
                    <a:lnTo>
                      <a:pt x="173124" y="54985"/>
                    </a:lnTo>
                    <a:cubicBezTo>
                      <a:pt x="184041" y="59075"/>
                      <a:pt x="194077" y="63981"/>
                      <a:pt x="203233" y="69705"/>
                    </a:cubicBezTo>
                    <a:cubicBezTo>
                      <a:pt x="212388" y="75428"/>
                      <a:pt x="218682" y="79148"/>
                      <a:pt x="222114" y="80864"/>
                    </a:cubicBezTo>
                    <a:cubicBezTo>
                      <a:pt x="236975" y="89773"/>
                      <a:pt x="249184" y="99640"/>
                      <a:pt x="258741" y="110466"/>
                    </a:cubicBezTo>
                    <a:cubicBezTo>
                      <a:pt x="268298" y="121292"/>
                      <a:pt x="274236" y="128449"/>
                      <a:pt x="276554" y="131936"/>
                    </a:cubicBezTo>
                    <a:cubicBezTo>
                      <a:pt x="291598" y="149480"/>
                      <a:pt x="299758" y="165198"/>
                      <a:pt x="301036" y="179091"/>
                    </a:cubicBezTo>
                    <a:cubicBezTo>
                      <a:pt x="302150" y="185792"/>
                      <a:pt x="303670" y="191054"/>
                      <a:pt x="305596" y="194878"/>
                    </a:cubicBezTo>
                    <a:cubicBezTo>
                      <a:pt x="307522" y="198703"/>
                      <a:pt x="309407" y="203427"/>
                      <a:pt x="311250" y="209050"/>
                    </a:cubicBezTo>
                    <a:lnTo>
                      <a:pt x="315303" y="230848"/>
                    </a:lnTo>
                    <a:cubicBezTo>
                      <a:pt x="313843" y="235905"/>
                      <a:pt x="312469" y="244901"/>
                      <a:pt x="311182" y="257835"/>
                    </a:cubicBezTo>
                    <a:cubicBezTo>
                      <a:pt x="309895" y="270770"/>
                      <a:pt x="304733" y="281755"/>
                      <a:pt x="295696" y="290792"/>
                    </a:cubicBezTo>
                    <a:cubicBezTo>
                      <a:pt x="294911" y="291979"/>
                      <a:pt x="293442" y="295539"/>
                      <a:pt x="291287" y="301472"/>
                    </a:cubicBezTo>
                    <a:cubicBezTo>
                      <a:pt x="289133" y="307405"/>
                      <a:pt x="286842" y="312800"/>
                      <a:pt x="284414" y="317656"/>
                    </a:cubicBezTo>
                    <a:cubicBezTo>
                      <a:pt x="282369" y="323827"/>
                      <a:pt x="278120" y="329057"/>
                      <a:pt x="271666" y="333348"/>
                    </a:cubicBezTo>
                    <a:cubicBezTo>
                      <a:pt x="265213" y="337638"/>
                      <a:pt x="257869" y="339783"/>
                      <a:pt x="249636" y="339783"/>
                    </a:cubicBezTo>
                    <a:cubicBezTo>
                      <a:pt x="243100" y="339783"/>
                      <a:pt x="237678" y="338706"/>
                      <a:pt x="233369" y="336552"/>
                    </a:cubicBezTo>
                    <a:cubicBezTo>
                      <a:pt x="219075" y="329943"/>
                      <a:pt x="205154" y="324712"/>
                      <a:pt x="191608" y="320860"/>
                    </a:cubicBezTo>
                    <a:cubicBezTo>
                      <a:pt x="184780" y="320860"/>
                      <a:pt x="177820" y="318104"/>
                      <a:pt x="170728" y="312590"/>
                    </a:cubicBezTo>
                    <a:cubicBezTo>
                      <a:pt x="163635" y="307077"/>
                      <a:pt x="161020" y="305251"/>
                      <a:pt x="162882" y="307113"/>
                    </a:cubicBezTo>
                    <a:cubicBezTo>
                      <a:pt x="160563" y="307113"/>
                      <a:pt x="158834" y="306538"/>
                      <a:pt x="157693" y="305388"/>
                    </a:cubicBezTo>
                    <a:cubicBezTo>
                      <a:pt x="156552" y="304238"/>
                      <a:pt x="156848" y="303663"/>
                      <a:pt x="158583" y="303663"/>
                    </a:cubicBezTo>
                    <a:cubicBezTo>
                      <a:pt x="142572" y="298880"/>
                      <a:pt x="129738" y="290623"/>
                      <a:pt x="120080" y="278894"/>
                    </a:cubicBezTo>
                    <a:cubicBezTo>
                      <a:pt x="110423" y="267164"/>
                      <a:pt x="105055" y="260213"/>
                      <a:pt x="103978" y="258041"/>
                    </a:cubicBezTo>
                    <a:cubicBezTo>
                      <a:pt x="99688" y="252053"/>
                      <a:pt x="95005" y="244832"/>
                      <a:pt x="89930" y="236380"/>
                    </a:cubicBezTo>
                    <a:cubicBezTo>
                      <a:pt x="84855" y="227927"/>
                      <a:pt x="78365" y="217749"/>
                      <a:pt x="70460" y="205846"/>
                    </a:cubicBezTo>
                    <a:cubicBezTo>
                      <a:pt x="56074" y="186677"/>
                      <a:pt x="45622" y="170575"/>
                      <a:pt x="39105" y="157540"/>
                    </a:cubicBezTo>
                    <a:lnTo>
                      <a:pt x="36804" y="157540"/>
                    </a:lnTo>
                    <a:lnTo>
                      <a:pt x="20018" y="117641"/>
                    </a:lnTo>
                    <a:cubicBezTo>
                      <a:pt x="17991" y="113497"/>
                      <a:pt x="14491" y="105811"/>
                      <a:pt x="9516" y="94583"/>
                    </a:cubicBezTo>
                    <a:cubicBezTo>
                      <a:pt x="4541" y="83356"/>
                      <a:pt x="1369" y="72292"/>
                      <a:pt x="0" y="61393"/>
                    </a:cubicBezTo>
                    <a:cubicBezTo>
                      <a:pt x="0" y="54529"/>
                      <a:pt x="575" y="49664"/>
                      <a:pt x="1725" y="46797"/>
                    </a:cubicBezTo>
                    <a:cubicBezTo>
                      <a:pt x="2300" y="45364"/>
                      <a:pt x="2731" y="44248"/>
                      <a:pt x="3019" y="43450"/>
                    </a:cubicBezTo>
                    <a:lnTo>
                      <a:pt x="3336" y="42386"/>
                    </a:lnTo>
                    <a:lnTo>
                      <a:pt x="1937" y="31558"/>
                    </a:lnTo>
                    <a:cubicBezTo>
                      <a:pt x="2079" y="28172"/>
                      <a:pt x="2866" y="25301"/>
                      <a:pt x="4299" y="22946"/>
                    </a:cubicBezTo>
                    <a:cubicBezTo>
                      <a:pt x="7165" y="18236"/>
                      <a:pt x="8598" y="17140"/>
                      <a:pt x="8598" y="19660"/>
                    </a:cubicBezTo>
                    <a:cubicBezTo>
                      <a:pt x="8598" y="13233"/>
                      <a:pt x="12752" y="7843"/>
                      <a:pt x="21058" y="3489"/>
                    </a:cubicBezTo>
                    <a:cubicBezTo>
                      <a:pt x="25212" y="1312"/>
                      <a:pt x="29105" y="154"/>
                      <a:pt x="32738" y="15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181BB3EE-2FF3-C15B-9DE7-78C30B1E6B5A}"/>
                  </a:ext>
                </a:extLst>
              </p:cNvPr>
              <p:cNvSpPr txBox="1"/>
              <p:nvPr>
                <p:custDataLst>
                  <p:tags r:id="rId58"/>
                </p:custDataLst>
              </p:nvPr>
            </p:nvSpPr>
            <p:spPr>
              <a:xfrm>
                <a:off x="6064472" y="1848840"/>
                <a:ext cx="319936" cy="284332"/>
              </a:xfrm>
              <a:custGeom>
                <a:avLst/>
                <a:gdLst/>
                <a:ahLst/>
                <a:cxnLst/>
                <a:rect l="l" t="t" r="r" b="b"/>
                <a:pathLst>
                  <a:path w="319936" h="284332">
                    <a:moveTo>
                      <a:pt x="85444" y="0"/>
                    </a:moveTo>
                    <a:cubicBezTo>
                      <a:pt x="90811" y="0"/>
                      <a:pt x="97858" y="1479"/>
                      <a:pt x="106585" y="4436"/>
                    </a:cubicBezTo>
                    <a:lnTo>
                      <a:pt x="152289" y="19169"/>
                    </a:lnTo>
                    <a:lnTo>
                      <a:pt x="193174" y="30835"/>
                    </a:lnTo>
                    <a:cubicBezTo>
                      <a:pt x="215794" y="39160"/>
                      <a:pt x="237628" y="51875"/>
                      <a:pt x="258678" y="68981"/>
                    </a:cubicBezTo>
                    <a:cubicBezTo>
                      <a:pt x="261544" y="71848"/>
                      <a:pt x="266026" y="75106"/>
                      <a:pt x="272123" y="78758"/>
                    </a:cubicBezTo>
                    <a:cubicBezTo>
                      <a:pt x="278221" y="82409"/>
                      <a:pt x="281498" y="84390"/>
                      <a:pt x="281954" y="84700"/>
                    </a:cubicBezTo>
                    <a:cubicBezTo>
                      <a:pt x="291575" y="92386"/>
                      <a:pt x="300156" y="103787"/>
                      <a:pt x="307696" y="118903"/>
                    </a:cubicBezTo>
                    <a:cubicBezTo>
                      <a:pt x="313574" y="130642"/>
                      <a:pt x="316513" y="139825"/>
                      <a:pt x="316513" y="146452"/>
                    </a:cubicBezTo>
                    <a:cubicBezTo>
                      <a:pt x="316513" y="149537"/>
                      <a:pt x="316370" y="152139"/>
                      <a:pt x="316082" y="154256"/>
                    </a:cubicBezTo>
                    <a:lnTo>
                      <a:pt x="314806" y="159090"/>
                    </a:lnTo>
                    <a:lnTo>
                      <a:pt x="318649" y="167935"/>
                    </a:lnTo>
                    <a:cubicBezTo>
                      <a:pt x="319507" y="171568"/>
                      <a:pt x="319936" y="175872"/>
                      <a:pt x="319936" y="180847"/>
                    </a:cubicBezTo>
                    <a:cubicBezTo>
                      <a:pt x="319936" y="188934"/>
                      <a:pt x="318357" y="196775"/>
                      <a:pt x="315199" y="204370"/>
                    </a:cubicBezTo>
                    <a:cubicBezTo>
                      <a:pt x="312041" y="211964"/>
                      <a:pt x="309895" y="218007"/>
                      <a:pt x="308764" y="222498"/>
                    </a:cubicBezTo>
                    <a:lnTo>
                      <a:pt x="299672" y="244406"/>
                    </a:lnTo>
                    <a:cubicBezTo>
                      <a:pt x="296386" y="250960"/>
                      <a:pt x="293068" y="255076"/>
                      <a:pt x="289718" y="256756"/>
                    </a:cubicBezTo>
                    <a:cubicBezTo>
                      <a:pt x="286368" y="258436"/>
                      <a:pt x="284300" y="259668"/>
                      <a:pt x="283515" y="260453"/>
                    </a:cubicBezTo>
                    <a:cubicBezTo>
                      <a:pt x="279900" y="262863"/>
                      <a:pt x="275323" y="265606"/>
                      <a:pt x="269782" y="268682"/>
                    </a:cubicBezTo>
                    <a:cubicBezTo>
                      <a:pt x="264241" y="271758"/>
                      <a:pt x="258422" y="275734"/>
                      <a:pt x="252324" y="280608"/>
                    </a:cubicBezTo>
                    <a:cubicBezTo>
                      <a:pt x="247395" y="283091"/>
                      <a:pt x="241745" y="284332"/>
                      <a:pt x="235373" y="284332"/>
                    </a:cubicBezTo>
                    <a:cubicBezTo>
                      <a:pt x="223050" y="284332"/>
                      <a:pt x="212576" y="280882"/>
                      <a:pt x="203950" y="273981"/>
                    </a:cubicBezTo>
                    <a:cubicBezTo>
                      <a:pt x="195324" y="267080"/>
                      <a:pt x="189340" y="258582"/>
                      <a:pt x="185999" y="248486"/>
                    </a:cubicBezTo>
                    <a:cubicBezTo>
                      <a:pt x="184612" y="244342"/>
                      <a:pt x="180194" y="238545"/>
                      <a:pt x="172745" y="231097"/>
                    </a:cubicBezTo>
                    <a:cubicBezTo>
                      <a:pt x="153229" y="215031"/>
                      <a:pt x="137639" y="198975"/>
                      <a:pt x="125973" y="182928"/>
                    </a:cubicBezTo>
                    <a:cubicBezTo>
                      <a:pt x="123289" y="178875"/>
                      <a:pt x="117260" y="172161"/>
                      <a:pt x="107885" y="162787"/>
                    </a:cubicBezTo>
                    <a:cubicBezTo>
                      <a:pt x="98511" y="153412"/>
                      <a:pt x="90957" y="145859"/>
                      <a:pt x="85225" y="140126"/>
                    </a:cubicBezTo>
                    <a:cubicBezTo>
                      <a:pt x="80095" y="134996"/>
                      <a:pt x="74089" y="126699"/>
                      <a:pt x="67206" y="115234"/>
                    </a:cubicBezTo>
                    <a:cubicBezTo>
                      <a:pt x="67206" y="115234"/>
                      <a:pt x="56134" y="104170"/>
                      <a:pt x="33989" y="82044"/>
                    </a:cubicBezTo>
                    <a:lnTo>
                      <a:pt x="2469" y="40639"/>
                    </a:lnTo>
                    <a:cubicBezTo>
                      <a:pt x="-671" y="31182"/>
                      <a:pt x="-817" y="23432"/>
                      <a:pt x="2031" y="17389"/>
                    </a:cubicBezTo>
                    <a:cubicBezTo>
                      <a:pt x="6705" y="8097"/>
                      <a:pt x="13806" y="3496"/>
                      <a:pt x="23336" y="3587"/>
                    </a:cubicBezTo>
                    <a:lnTo>
                      <a:pt x="85444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17F6CCD6-7177-F04A-1E1B-B7C4A2A4E721}"/>
                  </a:ext>
                </a:extLst>
              </p:cNvPr>
              <p:cNvSpPr txBox="1"/>
              <p:nvPr>
                <p:custDataLst>
                  <p:tags r:id="rId59"/>
                </p:custDataLst>
              </p:nvPr>
            </p:nvSpPr>
            <p:spPr>
              <a:xfrm>
                <a:off x="6156790" y="2170360"/>
                <a:ext cx="348459" cy="552535"/>
              </a:xfrm>
              <a:custGeom>
                <a:avLst/>
                <a:gdLst/>
                <a:ahLst/>
                <a:cxnLst/>
                <a:rect l="l" t="t" r="r" b="b"/>
                <a:pathLst>
                  <a:path w="348459" h="552535">
                    <a:moveTo>
                      <a:pt x="304652" y="0"/>
                    </a:moveTo>
                    <a:cubicBezTo>
                      <a:pt x="314601" y="0"/>
                      <a:pt x="322588" y="4523"/>
                      <a:pt x="328613" y="13569"/>
                    </a:cubicBezTo>
                    <a:cubicBezTo>
                      <a:pt x="334637" y="22615"/>
                      <a:pt x="337650" y="29639"/>
                      <a:pt x="337650" y="34641"/>
                    </a:cubicBezTo>
                    <a:lnTo>
                      <a:pt x="342825" y="48388"/>
                    </a:lnTo>
                    <a:cubicBezTo>
                      <a:pt x="342825" y="66754"/>
                      <a:pt x="343391" y="79944"/>
                      <a:pt x="344523" y="87959"/>
                    </a:cubicBezTo>
                    <a:cubicBezTo>
                      <a:pt x="344523" y="86736"/>
                      <a:pt x="345386" y="88146"/>
                      <a:pt x="347111" y="92190"/>
                    </a:cubicBezTo>
                    <a:cubicBezTo>
                      <a:pt x="348836" y="96233"/>
                      <a:pt x="348905" y="101222"/>
                      <a:pt x="347316" y="107155"/>
                    </a:cubicBezTo>
                    <a:cubicBezTo>
                      <a:pt x="345107" y="122564"/>
                      <a:pt x="342625" y="133718"/>
                      <a:pt x="339868" y="140619"/>
                    </a:cubicBezTo>
                    <a:lnTo>
                      <a:pt x="323903" y="171947"/>
                    </a:lnTo>
                    <a:lnTo>
                      <a:pt x="305802" y="214119"/>
                    </a:lnTo>
                    <a:cubicBezTo>
                      <a:pt x="305254" y="216309"/>
                      <a:pt x="304980" y="222060"/>
                      <a:pt x="304980" y="231371"/>
                    </a:cubicBezTo>
                    <a:cubicBezTo>
                      <a:pt x="303027" y="237304"/>
                      <a:pt x="301361" y="242005"/>
                      <a:pt x="299983" y="245474"/>
                    </a:cubicBezTo>
                    <a:cubicBezTo>
                      <a:pt x="298604" y="248942"/>
                      <a:pt x="297386" y="251681"/>
                      <a:pt x="296327" y="253689"/>
                    </a:cubicBezTo>
                    <a:cubicBezTo>
                      <a:pt x="288349" y="271580"/>
                      <a:pt x="284360" y="283967"/>
                      <a:pt x="284360" y="290850"/>
                    </a:cubicBezTo>
                    <a:cubicBezTo>
                      <a:pt x="284360" y="298116"/>
                      <a:pt x="283785" y="302319"/>
                      <a:pt x="282635" y="303460"/>
                    </a:cubicBezTo>
                    <a:cubicBezTo>
                      <a:pt x="281484" y="304601"/>
                      <a:pt x="280909" y="304633"/>
                      <a:pt x="280909" y="303556"/>
                    </a:cubicBezTo>
                    <a:lnTo>
                      <a:pt x="279212" y="307061"/>
                    </a:lnTo>
                    <a:cubicBezTo>
                      <a:pt x="281494" y="318143"/>
                      <a:pt x="279677" y="328257"/>
                      <a:pt x="273762" y="337403"/>
                    </a:cubicBezTo>
                    <a:cubicBezTo>
                      <a:pt x="267847" y="346549"/>
                      <a:pt x="264296" y="352200"/>
                      <a:pt x="263110" y="354354"/>
                    </a:cubicBezTo>
                    <a:lnTo>
                      <a:pt x="259057" y="360981"/>
                    </a:lnTo>
                    <a:cubicBezTo>
                      <a:pt x="254949" y="374363"/>
                      <a:pt x="252174" y="383947"/>
                      <a:pt x="250732" y="389735"/>
                    </a:cubicBezTo>
                    <a:cubicBezTo>
                      <a:pt x="245638" y="399922"/>
                      <a:pt x="243092" y="410090"/>
                      <a:pt x="243092" y="420241"/>
                    </a:cubicBezTo>
                    <a:cubicBezTo>
                      <a:pt x="244187" y="440104"/>
                      <a:pt x="241768" y="458935"/>
                      <a:pt x="235835" y="476735"/>
                    </a:cubicBezTo>
                    <a:lnTo>
                      <a:pt x="231070" y="505434"/>
                    </a:lnTo>
                    <a:cubicBezTo>
                      <a:pt x="231070" y="519523"/>
                      <a:pt x="227234" y="528329"/>
                      <a:pt x="219563" y="531851"/>
                    </a:cubicBezTo>
                    <a:lnTo>
                      <a:pt x="214107" y="532925"/>
                    </a:lnTo>
                    <a:lnTo>
                      <a:pt x="211261" y="538822"/>
                    </a:lnTo>
                    <a:cubicBezTo>
                      <a:pt x="208671" y="542898"/>
                      <a:pt x="205411" y="545780"/>
                      <a:pt x="201481" y="547469"/>
                    </a:cubicBezTo>
                    <a:cubicBezTo>
                      <a:pt x="193622" y="550846"/>
                      <a:pt x="184306" y="552535"/>
                      <a:pt x="173535" y="552535"/>
                    </a:cubicBezTo>
                    <a:cubicBezTo>
                      <a:pt x="167529" y="551330"/>
                      <a:pt x="157470" y="550111"/>
                      <a:pt x="143358" y="548879"/>
                    </a:cubicBezTo>
                    <a:cubicBezTo>
                      <a:pt x="129246" y="547647"/>
                      <a:pt x="116704" y="543991"/>
                      <a:pt x="105732" y="537911"/>
                    </a:cubicBezTo>
                    <a:cubicBezTo>
                      <a:pt x="98447" y="534279"/>
                      <a:pt x="91469" y="529422"/>
                      <a:pt x="84796" y="523343"/>
                    </a:cubicBezTo>
                    <a:cubicBezTo>
                      <a:pt x="78124" y="517264"/>
                      <a:pt x="72779" y="512718"/>
                      <a:pt x="68763" y="509706"/>
                    </a:cubicBezTo>
                    <a:lnTo>
                      <a:pt x="56084" y="500203"/>
                    </a:lnTo>
                    <a:cubicBezTo>
                      <a:pt x="39324" y="491824"/>
                      <a:pt x="30945" y="478779"/>
                      <a:pt x="30945" y="461071"/>
                    </a:cubicBezTo>
                    <a:cubicBezTo>
                      <a:pt x="30945" y="466183"/>
                      <a:pt x="30374" y="468456"/>
                      <a:pt x="29233" y="467890"/>
                    </a:cubicBezTo>
                    <a:cubicBezTo>
                      <a:pt x="28092" y="467324"/>
                      <a:pt x="27522" y="464813"/>
                      <a:pt x="27522" y="460359"/>
                    </a:cubicBezTo>
                    <a:lnTo>
                      <a:pt x="25742" y="457894"/>
                    </a:lnTo>
                    <a:cubicBezTo>
                      <a:pt x="10881" y="453294"/>
                      <a:pt x="7047" y="439200"/>
                      <a:pt x="14240" y="415613"/>
                    </a:cubicBezTo>
                    <a:cubicBezTo>
                      <a:pt x="17362" y="415010"/>
                      <a:pt x="17079" y="414253"/>
                      <a:pt x="13391" y="413340"/>
                    </a:cubicBezTo>
                    <a:cubicBezTo>
                      <a:pt x="10197" y="407023"/>
                      <a:pt x="8599" y="402140"/>
                      <a:pt x="8599" y="398689"/>
                    </a:cubicBezTo>
                    <a:cubicBezTo>
                      <a:pt x="8599" y="395239"/>
                      <a:pt x="8024" y="392364"/>
                      <a:pt x="6874" y="390063"/>
                    </a:cubicBezTo>
                    <a:cubicBezTo>
                      <a:pt x="6874" y="385098"/>
                      <a:pt x="4583" y="379164"/>
                      <a:pt x="0" y="372263"/>
                    </a:cubicBezTo>
                    <a:cubicBezTo>
                      <a:pt x="0" y="360999"/>
                      <a:pt x="1525" y="353870"/>
                      <a:pt x="4574" y="350876"/>
                    </a:cubicBezTo>
                    <a:cubicBezTo>
                      <a:pt x="9977" y="342752"/>
                      <a:pt x="17161" y="338690"/>
                      <a:pt x="26125" y="338690"/>
                    </a:cubicBezTo>
                    <a:lnTo>
                      <a:pt x="46143" y="338690"/>
                    </a:lnTo>
                    <a:cubicBezTo>
                      <a:pt x="46143" y="338690"/>
                      <a:pt x="48626" y="338115"/>
                      <a:pt x="53592" y="336965"/>
                    </a:cubicBezTo>
                    <a:cubicBezTo>
                      <a:pt x="58557" y="335815"/>
                      <a:pt x="62857" y="336983"/>
                      <a:pt x="66490" y="340470"/>
                    </a:cubicBezTo>
                    <a:cubicBezTo>
                      <a:pt x="69155" y="340415"/>
                      <a:pt x="71282" y="340201"/>
                      <a:pt x="72870" y="339827"/>
                    </a:cubicBezTo>
                    <a:cubicBezTo>
                      <a:pt x="74459" y="339452"/>
                      <a:pt x="77279" y="336016"/>
                      <a:pt x="81332" y="329516"/>
                    </a:cubicBezTo>
                    <a:lnTo>
                      <a:pt x="113125" y="284332"/>
                    </a:lnTo>
                    <a:lnTo>
                      <a:pt x="149163" y="229426"/>
                    </a:lnTo>
                    <a:lnTo>
                      <a:pt x="172221" y="196730"/>
                    </a:lnTo>
                    <a:cubicBezTo>
                      <a:pt x="170888" y="198062"/>
                      <a:pt x="170222" y="197583"/>
                      <a:pt x="170222" y="195292"/>
                    </a:cubicBezTo>
                    <a:cubicBezTo>
                      <a:pt x="170222" y="193001"/>
                      <a:pt x="172750" y="189327"/>
                      <a:pt x="177807" y="184270"/>
                    </a:cubicBezTo>
                    <a:cubicBezTo>
                      <a:pt x="196556" y="158236"/>
                      <a:pt x="216538" y="126954"/>
                      <a:pt x="237752" y="90423"/>
                    </a:cubicBezTo>
                    <a:lnTo>
                      <a:pt x="273379" y="28863"/>
                    </a:lnTo>
                    <a:cubicBezTo>
                      <a:pt x="273379" y="27184"/>
                      <a:pt x="277295" y="20858"/>
                      <a:pt x="285127" y="9886"/>
                    </a:cubicBezTo>
                    <a:cubicBezTo>
                      <a:pt x="291717" y="3295"/>
                      <a:pt x="298225" y="0"/>
                      <a:pt x="304652" y="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C3B4566D-00DD-35EB-227E-DB327BA937A8}"/>
                  </a:ext>
                </a:extLst>
              </p:cNvPr>
              <p:cNvSpPr txBox="1"/>
              <p:nvPr>
                <p:custDataLst>
                  <p:tags r:id="rId60"/>
                </p:custDataLst>
              </p:nvPr>
            </p:nvSpPr>
            <p:spPr>
              <a:xfrm>
                <a:off x="6903481" y="1690386"/>
                <a:ext cx="162" cy="1701"/>
              </a:xfrm>
              <a:custGeom>
                <a:avLst/>
                <a:gdLst/>
                <a:ahLst/>
                <a:cxnLst/>
                <a:rect l="l" t="t" r="r" b="b"/>
                <a:pathLst>
                  <a:path w="162" h="1701">
                    <a:moveTo>
                      <a:pt x="128" y="25"/>
                    </a:moveTo>
                    <a:cubicBezTo>
                      <a:pt x="151" y="137"/>
                      <a:pt x="162" y="638"/>
                      <a:pt x="162" y="1528"/>
                    </a:cubicBezTo>
                    <a:lnTo>
                      <a:pt x="0" y="1701"/>
                    </a:lnTo>
                    <a:lnTo>
                      <a:pt x="26" y="857"/>
                    </a:lnTo>
                    <a:cubicBezTo>
                      <a:pt x="71" y="191"/>
                      <a:pt x="105" y="-87"/>
                      <a:pt x="128" y="25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93112295-D979-BD1C-2234-9DBC33D9D2CF}"/>
                  </a:ext>
                </a:extLst>
              </p:cNvPr>
              <p:cNvSpPr txBox="1"/>
              <p:nvPr>
                <p:custDataLst>
                  <p:tags r:id="rId61"/>
                </p:custDataLst>
              </p:nvPr>
            </p:nvSpPr>
            <p:spPr>
              <a:xfrm>
                <a:off x="6886044" y="2470990"/>
                <a:ext cx="402" cy="5692"/>
              </a:xfrm>
              <a:custGeom>
                <a:avLst/>
                <a:gdLst/>
                <a:ahLst/>
                <a:cxnLst/>
                <a:rect l="l" t="t" r="r" b="b"/>
                <a:pathLst>
                  <a:path w="402" h="5692">
                    <a:moveTo>
                      <a:pt x="0" y="0"/>
                    </a:moveTo>
                    <a:lnTo>
                      <a:pt x="402" y="215"/>
                    </a:lnTo>
                    <a:lnTo>
                      <a:pt x="402" y="5692"/>
                    </a:lnTo>
                    <a:cubicBezTo>
                      <a:pt x="402" y="5144"/>
                      <a:pt x="330" y="3956"/>
                      <a:pt x="186" y="212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7EC17A2F-9D17-C19C-3F02-F5D9621D6EC6}"/>
                </a:ext>
              </a:extLst>
            </p:cNvPr>
            <p:cNvGrpSpPr/>
            <p:nvPr/>
          </p:nvGrpSpPr>
          <p:grpSpPr>
            <a:xfrm>
              <a:off x="7059005" y="1154680"/>
              <a:ext cx="2099996" cy="1764584"/>
              <a:chOff x="7935305" y="1154680"/>
              <a:chExt cx="2099996" cy="1764584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57A61E68-34A3-5A10-82CB-36883C169214}"/>
                  </a:ext>
                </a:extLst>
              </p:cNvPr>
              <p:cNvSpPr txBox="1"/>
              <p:nvPr>
                <p:custDataLst>
                  <p:tags r:id="rId36"/>
                </p:custDataLst>
              </p:nvPr>
            </p:nvSpPr>
            <p:spPr>
              <a:xfrm>
                <a:off x="8434864" y="1154680"/>
                <a:ext cx="6480" cy="2381"/>
              </a:xfrm>
              <a:custGeom>
                <a:avLst/>
                <a:gdLst/>
                <a:ahLst/>
                <a:cxnLst/>
                <a:rect l="l" t="t" r="r" b="b"/>
                <a:pathLst>
                  <a:path w="6480" h="2381">
                    <a:moveTo>
                      <a:pt x="0" y="0"/>
                    </a:moveTo>
                    <a:lnTo>
                      <a:pt x="6480" y="2381"/>
                    </a:lnTo>
                    <a:lnTo>
                      <a:pt x="0" y="235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61A78742-8EBB-676A-007C-122B94D9D844}"/>
                  </a:ext>
                </a:extLst>
              </p:cNvPr>
              <p:cNvSpPr txBox="1"/>
              <p:nvPr>
                <p:custDataLst>
                  <p:tags r:id="rId37"/>
                </p:custDataLst>
              </p:nvPr>
            </p:nvSpPr>
            <p:spPr>
              <a:xfrm>
                <a:off x="8441345" y="1157061"/>
                <a:ext cx="2075" cy="251"/>
              </a:xfrm>
              <a:custGeom>
                <a:avLst/>
                <a:gdLst/>
                <a:ahLst/>
                <a:cxnLst/>
                <a:rect l="l" t="t" r="r" b="b"/>
                <a:pathLst>
                  <a:path w="2075" h="251">
                    <a:moveTo>
                      <a:pt x="0" y="0"/>
                    </a:moveTo>
                    <a:lnTo>
                      <a:pt x="2075" y="9"/>
                    </a:lnTo>
                    <a:lnTo>
                      <a:pt x="680" y="251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CEC636A0-163E-9C81-62A9-D26927BA20B0}"/>
                  </a:ext>
                </a:extLst>
              </p:cNvPr>
              <p:cNvSpPr txBox="1"/>
              <p:nvPr>
                <p:custDataLst>
                  <p:tags r:id="rId38"/>
                </p:custDataLst>
              </p:nvPr>
            </p:nvSpPr>
            <p:spPr>
              <a:xfrm>
                <a:off x="7935305" y="1157312"/>
                <a:ext cx="833341" cy="1761952"/>
              </a:xfrm>
              <a:custGeom>
                <a:avLst/>
                <a:gdLst/>
                <a:ahLst/>
                <a:cxnLst/>
                <a:rect l="l" t="t" r="r" b="b"/>
                <a:pathLst>
                  <a:path w="833341" h="1761952">
                    <a:moveTo>
                      <a:pt x="506720" y="0"/>
                    </a:moveTo>
                    <a:lnTo>
                      <a:pt x="522256" y="5710"/>
                    </a:lnTo>
                    <a:cubicBezTo>
                      <a:pt x="542470" y="13186"/>
                      <a:pt x="555239" y="18063"/>
                      <a:pt x="560562" y="20342"/>
                    </a:cubicBezTo>
                    <a:cubicBezTo>
                      <a:pt x="567510" y="22683"/>
                      <a:pt x="577796" y="29008"/>
                      <a:pt x="591418" y="39318"/>
                    </a:cubicBezTo>
                    <a:lnTo>
                      <a:pt x="615998" y="57324"/>
                    </a:lnTo>
                    <a:lnTo>
                      <a:pt x="627093" y="66177"/>
                    </a:lnTo>
                    <a:cubicBezTo>
                      <a:pt x="643405" y="72702"/>
                      <a:pt x="656853" y="80509"/>
                      <a:pt x="667437" y="89599"/>
                    </a:cubicBezTo>
                    <a:cubicBezTo>
                      <a:pt x="674087" y="91816"/>
                      <a:pt x="678750" y="94711"/>
                      <a:pt x="681427" y="98285"/>
                    </a:cubicBezTo>
                    <a:cubicBezTo>
                      <a:pt x="684104" y="101858"/>
                      <a:pt x="686526" y="104193"/>
                      <a:pt x="688693" y="105289"/>
                    </a:cubicBezTo>
                    <a:cubicBezTo>
                      <a:pt x="690237" y="106833"/>
                      <a:pt x="693119" y="108663"/>
                      <a:pt x="697340" y="110780"/>
                    </a:cubicBezTo>
                    <a:cubicBezTo>
                      <a:pt x="701562" y="112897"/>
                      <a:pt x="705005" y="116608"/>
                      <a:pt x="707669" y="121912"/>
                    </a:cubicBezTo>
                    <a:cubicBezTo>
                      <a:pt x="707669" y="121912"/>
                      <a:pt x="712849" y="127105"/>
                      <a:pt x="723209" y="137490"/>
                    </a:cubicBezTo>
                    <a:cubicBezTo>
                      <a:pt x="729386" y="143641"/>
                      <a:pt x="732474" y="146716"/>
                      <a:pt x="732474" y="146716"/>
                    </a:cubicBezTo>
                    <a:lnTo>
                      <a:pt x="743830" y="163788"/>
                    </a:lnTo>
                    <a:cubicBezTo>
                      <a:pt x="748910" y="173849"/>
                      <a:pt x="751450" y="178544"/>
                      <a:pt x="751450" y="177871"/>
                    </a:cubicBezTo>
                    <a:cubicBezTo>
                      <a:pt x="751450" y="177871"/>
                      <a:pt x="751836" y="179004"/>
                      <a:pt x="752608" y="181271"/>
                    </a:cubicBezTo>
                    <a:cubicBezTo>
                      <a:pt x="753380" y="183537"/>
                      <a:pt x="753766" y="184670"/>
                      <a:pt x="753766" y="184670"/>
                    </a:cubicBezTo>
                    <a:cubicBezTo>
                      <a:pt x="752222" y="190323"/>
                      <a:pt x="752621" y="194688"/>
                      <a:pt x="754962" y="197763"/>
                    </a:cubicBezTo>
                    <a:cubicBezTo>
                      <a:pt x="757303" y="200839"/>
                      <a:pt x="758473" y="203809"/>
                      <a:pt x="758473" y="206673"/>
                    </a:cubicBezTo>
                    <a:cubicBezTo>
                      <a:pt x="760042" y="211330"/>
                      <a:pt x="760827" y="221453"/>
                      <a:pt x="760827" y="237043"/>
                    </a:cubicBezTo>
                    <a:cubicBezTo>
                      <a:pt x="760702" y="241277"/>
                      <a:pt x="761032" y="248891"/>
                      <a:pt x="761817" y="259886"/>
                    </a:cubicBezTo>
                    <a:cubicBezTo>
                      <a:pt x="762601" y="270881"/>
                      <a:pt x="761898" y="281945"/>
                      <a:pt x="759706" y="293077"/>
                    </a:cubicBezTo>
                    <a:cubicBezTo>
                      <a:pt x="758884" y="295268"/>
                      <a:pt x="758866" y="300056"/>
                      <a:pt x="759650" y="307440"/>
                    </a:cubicBezTo>
                    <a:cubicBezTo>
                      <a:pt x="760434" y="314824"/>
                      <a:pt x="760827" y="320284"/>
                      <a:pt x="760827" y="323820"/>
                    </a:cubicBezTo>
                    <a:cubicBezTo>
                      <a:pt x="760827" y="332064"/>
                      <a:pt x="760042" y="339311"/>
                      <a:pt x="758473" y="345562"/>
                    </a:cubicBezTo>
                    <a:cubicBezTo>
                      <a:pt x="756904" y="351813"/>
                      <a:pt x="756120" y="358960"/>
                      <a:pt x="756120" y="367004"/>
                    </a:cubicBezTo>
                    <a:cubicBezTo>
                      <a:pt x="754551" y="370117"/>
                      <a:pt x="753766" y="375272"/>
                      <a:pt x="753766" y="382469"/>
                    </a:cubicBezTo>
                    <a:cubicBezTo>
                      <a:pt x="753766" y="395120"/>
                      <a:pt x="752260" y="402978"/>
                      <a:pt x="749246" y="406041"/>
                    </a:cubicBezTo>
                    <a:cubicBezTo>
                      <a:pt x="748275" y="409876"/>
                      <a:pt x="744814" y="417733"/>
                      <a:pt x="738862" y="429612"/>
                    </a:cubicBezTo>
                    <a:lnTo>
                      <a:pt x="737367" y="444667"/>
                    </a:lnTo>
                    <a:cubicBezTo>
                      <a:pt x="737367" y="449959"/>
                      <a:pt x="736580" y="454716"/>
                      <a:pt x="735004" y="458937"/>
                    </a:cubicBezTo>
                    <a:lnTo>
                      <a:pt x="733696" y="460978"/>
                    </a:lnTo>
                    <a:lnTo>
                      <a:pt x="743396" y="465549"/>
                    </a:lnTo>
                    <a:cubicBezTo>
                      <a:pt x="748734" y="469098"/>
                      <a:pt x="753916" y="473605"/>
                      <a:pt x="758940" y="479071"/>
                    </a:cubicBezTo>
                    <a:cubicBezTo>
                      <a:pt x="768989" y="490004"/>
                      <a:pt x="775682" y="497139"/>
                      <a:pt x="779019" y="500476"/>
                    </a:cubicBezTo>
                    <a:lnTo>
                      <a:pt x="797286" y="530959"/>
                    </a:lnTo>
                    <a:cubicBezTo>
                      <a:pt x="804234" y="549263"/>
                      <a:pt x="803213" y="566783"/>
                      <a:pt x="794223" y="583519"/>
                    </a:cubicBezTo>
                    <a:cubicBezTo>
                      <a:pt x="791732" y="587254"/>
                      <a:pt x="789317" y="592241"/>
                      <a:pt x="786976" y="598479"/>
                    </a:cubicBezTo>
                    <a:cubicBezTo>
                      <a:pt x="784635" y="604718"/>
                      <a:pt x="780700" y="611996"/>
                      <a:pt x="775171" y="620314"/>
                    </a:cubicBezTo>
                    <a:lnTo>
                      <a:pt x="757315" y="633052"/>
                    </a:lnTo>
                    <a:lnTo>
                      <a:pt x="729373" y="650273"/>
                    </a:lnTo>
                    <a:lnTo>
                      <a:pt x="728476" y="652066"/>
                    </a:lnTo>
                    <a:cubicBezTo>
                      <a:pt x="723047" y="671018"/>
                      <a:pt x="719449" y="687629"/>
                      <a:pt x="717681" y="701899"/>
                    </a:cubicBezTo>
                    <a:cubicBezTo>
                      <a:pt x="716734" y="703767"/>
                      <a:pt x="716261" y="706650"/>
                      <a:pt x="716261" y="710547"/>
                    </a:cubicBezTo>
                    <a:cubicBezTo>
                      <a:pt x="716261" y="714445"/>
                      <a:pt x="714979" y="718958"/>
                      <a:pt x="712414" y="724088"/>
                    </a:cubicBezTo>
                    <a:lnTo>
                      <a:pt x="707707" y="747548"/>
                    </a:lnTo>
                    <a:cubicBezTo>
                      <a:pt x="704021" y="752081"/>
                      <a:pt x="702290" y="752902"/>
                      <a:pt x="702514" y="750013"/>
                    </a:cubicBezTo>
                    <a:cubicBezTo>
                      <a:pt x="705428" y="753824"/>
                      <a:pt x="706493" y="759496"/>
                      <a:pt x="705708" y="767029"/>
                    </a:cubicBezTo>
                    <a:cubicBezTo>
                      <a:pt x="704924" y="774562"/>
                      <a:pt x="704469" y="779052"/>
                      <a:pt x="704345" y="780496"/>
                    </a:cubicBezTo>
                    <a:lnTo>
                      <a:pt x="706885" y="817889"/>
                    </a:lnTo>
                    <a:lnTo>
                      <a:pt x="706511" y="819346"/>
                    </a:lnTo>
                    <a:cubicBezTo>
                      <a:pt x="705191" y="824501"/>
                      <a:pt x="704924" y="829009"/>
                      <a:pt x="705708" y="832869"/>
                    </a:cubicBezTo>
                    <a:cubicBezTo>
                      <a:pt x="706493" y="836729"/>
                      <a:pt x="706885" y="840601"/>
                      <a:pt x="706885" y="844487"/>
                    </a:cubicBezTo>
                    <a:cubicBezTo>
                      <a:pt x="706885" y="863936"/>
                      <a:pt x="706100" y="879165"/>
                      <a:pt x="704531" y="890173"/>
                    </a:cubicBezTo>
                    <a:lnTo>
                      <a:pt x="704293" y="892180"/>
                    </a:lnTo>
                    <a:lnTo>
                      <a:pt x="705269" y="891714"/>
                    </a:lnTo>
                    <a:cubicBezTo>
                      <a:pt x="709347" y="889678"/>
                      <a:pt x="712501" y="887994"/>
                      <a:pt x="714730" y="886661"/>
                    </a:cubicBezTo>
                    <a:lnTo>
                      <a:pt x="787461" y="833317"/>
                    </a:lnTo>
                    <a:lnTo>
                      <a:pt x="817047" y="822932"/>
                    </a:lnTo>
                    <a:cubicBezTo>
                      <a:pt x="832712" y="845719"/>
                      <a:pt x="837082" y="864136"/>
                      <a:pt x="830159" y="878181"/>
                    </a:cubicBezTo>
                    <a:cubicBezTo>
                      <a:pt x="820546" y="903783"/>
                      <a:pt x="816188" y="916148"/>
                      <a:pt x="817085" y="915276"/>
                    </a:cubicBezTo>
                    <a:cubicBezTo>
                      <a:pt x="817085" y="920157"/>
                      <a:pt x="810747" y="928948"/>
                      <a:pt x="798070" y="941649"/>
                    </a:cubicBezTo>
                    <a:lnTo>
                      <a:pt x="776180" y="968396"/>
                    </a:lnTo>
                    <a:lnTo>
                      <a:pt x="764520" y="976150"/>
                    </a:lnTo>
                    <a:lnTo>
                      <a:pt x="763789" y="978543"/>
                    </a:lnTo>
                    <a:cubicBezTo>
                      <a:pt x="762652" y="980464"/>
                      <a:pt x="760945" y="982442"/>
                      <a:pt x="758669" y="984478"/>
                    </a:cubicBezTo>
                    <a:lnTo>
                      <a:pt x="750303" y="990635"/>
                    </a:lnTo>
                    <a:lnTo>
                      <a:pt x="751450" y="988269"/>
                    </a:lnTo>
                    <a:lnTo>
                      <a:pt x="749569" y="991072"/>
                    </a:lnTo>
                    <a:lnTo>
                      <a:pt x="738189" y="997384"/>
                    </a:lnTo>
                    <a:lnTo>
                      <a:pt x="746631" y="995450"/>
                    </a:lnTo>
                    <a:lnTo>
                      <a:pt x="742111" y="1002184"/>
                    </a:lnTo>
                    <a:cubicBezTo>
                      <a:pt x="740069" y="1007277"/>
                      <a:pt x="736022" y="1011343"/>
                      <a:pt x="729971" y="1014381"/>
                    </a:cubicBezTo>
                    <a:cubicBezTo>
                      <a:pt x="727182" y="1017170"/>
                      <a:pt x="723458" y="1023234"/>
                      <a:pt x="718801" y="1032573"/>
                    </a:cubicBezTo>
                    <a:cubicBezTo>
                      <a:pt x="715190" y="1036234"/>
                      <a:pt x="711424" y="1041595"/>
                      <a:pt x="707501" y="1048655"/>
                    </a:cubicBezTo>
                    <a:cubicBezTo>
                      <a:pt x="703579" y="1055715"/>
                      <a:pt x="698654" y="1062184"/>
                      <a:pt x="692727" y="1068062"/>
                    </a:cubicBezTo>
                    <a:cubicBezTo>
                      <a:pt x="691806" y="1068983"/>
                      <a:pt x="690760" y="1070888"/>
                      <a:pt x="689589" y="1073777"/>
                    </a:cubicBezTo>
                    <a:cubicBezTo>
                      <a:pt x="688419" y="1076666"/>
                      <a:pt x="687049" y="1079679"/>
                      <a:pt x="685480" y="1082817"/>
                    </a:cubicBezTo>
                    <a:cubicBezTo>
                      <a:pt x="684110" y="1085556"/>
                      <a:pt x="683426" y="1091322"/>
                      <a:pt x="683426" y="1100113"/>
                    </a:cubicBezTo>
                    <a:lnTo>
                      <a:pt x="683426" y="1129512"/>
                    </a:lnTo>
                    <a:cubicBezTo>
                      <a:pt x="684995" y="1138876"/>
                      <a:pt x="685779" y="1154876"/>
                      <a:pt x="685779" y="1177514"/>
                    </a:cubicBezTo>
                    <a:cubicBezTo>
                      <a:pt x="685779" y="1197861"/>
                      <a:pt x="684995" y="1214285"/>
                      <a:pt x="683426" y="1226786"/>
                    </a:cubicBezTo>
                    <a:cubicBezTo>
                      <a:pt x="683426" y="1230099"/>
                      <a:pt x="683033" y="1236045"/>
                      <a:pt x="682249" y="1244624"/>
                    </a:cubicBezTo>
                    <a:cubicBezTo>
                      <a:pt x="681464" y="1253203"/>
                      <a:pt x="681483" y="1258589"/>
                      <a:pt x="682305" y="1260780"/>
                    </a:cubicBezTo>
                    <a:cubicBezTo>
                      <a:pt x="684621" y="1270368"/>
                      <a:pt x="685387" y="1278232"/>
                      <a:pt x="684602" y="1284370"/>
                    </a:cubicBezTo>
                    <a:cubicBezTo>
                      <a:pt x="683818" y="1290509"/>
                      <a:pt x="683426" y="1294388"/>
                      <a:pt x="683426" y="1296007"/>
                    </a:cubicBezTo>
                    <a:cubicBezTo>
                      <a:pt x="686539" y="1314784"/>
                      <a:pt x="688095" y="1327672"/>
                      <a:pt x="688095" y="1334670"/>
                    </a:cubicBezTo>
                    <a:lnTo>
                      <a:pt x="688095" y="1463660"/>
                    </a:lnTo>
                    <a:cubicBezTo>
                      <a:pt x="688095" y="1487941"/>
                      <a:pt x="687323" y="1507877"/>
                      <a:pt x="685779" y="1523467"/>
                    </a:cubicBezTo>
                    <a:cubicBezTo>
                      <a:pt x="685779" y="1541447"/>
                      <a:pt x="684745" y="1558681"/>
                      <a:pt x="682678" y="1575167"/>
                    </a:cubicBezTo>
                    <a:cubicBezTo>
                      <a:pt x="682678" y="1575167"/>
                      <a:pt x="680263" y="1584618"/>
                      <a:pt x="675431" y="1603520"/>
                    </a:cubicBezTo>
                    <a:lnTo>
                      <a:pt x="662320" y="1651186"/>
                    </a:lnTo>
                    <a:cubicBezTo>
                      <a:pt x="662320" y="1662368"/>
                      <a:pt x="657824" y="1674646"/>
                      <a:pt x="648834" y="1688019"/>
                    </a:cubicBezTo>
                    <a:lnTo>
                      <a:pt x="634116" y="1710881"/>
                    </a:lnTo>
                    <a:lnTo>
                      <a:pt x="622648" y="1733855"/>
                    </a:lnTo>
                    <a:lnTo>
                      <a:pt x="608602" y="1747901"/>
                    </a:lnTo>
                    <a:cubicBezTo>
                      <a:pt x="602177" y="1747901"/>
                      <a:pt x="597177" y="1749090"/>
                      <a:pt x="593603" y="1751468"/>
                    </a:cubicBezTo>
                    <a:cubicBezTo>
                      <a:pt x="590030" y="1753846"/>
                      <a:pt x="585541" y="1755945"/>
                      <a:pt x="580137" y="1757763"/>
                    </a:cubicBezTo>
                    <a:cubicBezTo>
                      <a:pt x="564746" y="1763690"/>
                      <a:pt x="547239" y="1763329"/>
                      <a:pt x="527614" y="1756679"/>
                    </a:cubicBezTo>
                    <a:cubicBezTo>
                      <a:pt x="522783" y="1754239"/>
                      <a:pt x="521214" y="1752097"/>
                      <a:pt x="522907" y="1750254"/>
                    </a:cubicBezTo>
                    <a:cubicBezTo>
                      <a:pt x="521314" y="1751823"/>
                      <a:pt x="517528" y="1752215"/>
                      <a:pt x="511551" y="1751431"/>
                    </a:cubicBezTo>
                    <a:cubicBezTo>
                      <a:pt x="505574" y="1750646"/>
                      <a:pt x="500693" y="1750254"/>
                      <a:pt x="496908" y="1750254"/>
                    </a:cubicBezTo>
                    <a:lnTo>
                      <a:pt x="462354" y="1726384"/>
                    </a:lnTo>
                    <a:lnTo>
                      <a:pt x="452791" y="1721602"/>
                    </a:lnTo>
                    <a:cubicBezTo>
                      <a:pt x="443551" y="1706137"/>
                      <a:pt x="432606" y="1695602"/>
                      <a:pt x="419955" y="1689999"/>
                    </a:cubicBezTo>
                    <a:cubicBezTo>
                      <a:pt x="415148" y="1685193"/>
                      <a:pt x="407858" y="1679241"/>
                      <a:pt x="398083" y="1672143"/>
                    </a:cubicBezTo>
                    <a:cubicBezTo>
                      <a:pt x="388308" y="1665045"/>
                      <a:pt x="380719" y="1653353"/>
                      <a:pt x="375314" y="1637066"/>
                    </a:cubicBezTo>
                    <a:cubicBezTo>
                      <a:pt x="374617" y="1634376"/>
                      <a:pt x="371772" y="1629458"/>
                      <a:pt x="366779" y="1622310"/>
                    </a:cubicBezTo>
                    <a:cubicBezTo>
                      <a:pt x="361785" y="1615163"/>
                      <a:pt x="358330" y="1609672"/>
                      <a:pt x="356412" y="1605836"/>
                    </a:cubicBezTo>
                    <a:lnTo>
                      <a:pt x="353349" y="1599747"/>
                    </a:lnTo>
                    <a:cubicBezTo>
                      <a:pt x="352552" y="1596983"/>
                      <a:pt x="348518" y="1595090"/>
                      <a:pt x="341246" y="1594069"/>
                    </a:cubicBezTo>
                    <a:lnTo>
                      <a:pt x="318982" y="1563437"/>
                    </a:lnTo>
                    <a:cubicBezTo>
                      <a:pt x="308647" y="1555717"/>
                      <a:pt x="302937" y="1545351"/>
                      <a:pt x="301854" y="1532339"/>
                    </a:cubicBezTo>
                    <a:cubicBezTo>
                      <a:pt x="300771" y="1519326"/>
                      <a:pt x="300229" y="1510504"/>
                      <a:pt x="300229" y="1505872"/>
                    </a:cubicBezTo>
                    <a:cubicBezTo>
                      <a:pt x="300229" y="1496010"/>
                      <a:pt x="305285" y="1487605"/>
                      <a:pt x="315396" y="1480657"/>
                    </a:cubicBezTo>
                    <a:cubicBezTo>
                      <a:pt x="325507" y="1473709"/>
                      <a:pt x="335655" y="1472127"/>
                      <a:pt x="345841" y="1475913"/>
                    </a:cubicBezTo>
                    <a:lnTo>
                      <a:pt x="357608" y="1477668"/>
                    </a:lnTo>
                    <a:lnTo>
                      <a:pt x="415285" y="1484355"/>
                    </a:lnTo>
                    <a:cubicBezTo>
                      <a:pt x="422184" y="1484355"/>
                      <a:pt x="428746" y="1485139"/>
                      <a:pt x="434972" y="1486708"/>
                    </a:cubicBezTo>
                    <a:lnTo>
                      <a:pt x="438083" y="1487172"/>
                    </a:lnTo>
                    <a:lnTo>
                      <a:pt x="441584" y="1480605"/>
                    </a:lnTo>
                    <a:cubicBezTo>
                      <a:pt x="443526" y="1475653"/>
                      <a:pt x="445245" y="1469811"/>
                      <a:pt x="446739" y="1463081"/>
                    </a:cubicBezTo>
                    <a:cubicBezTo>
                      <a:pt x="449727" y="1449620"/>
                      <a:pt x="452703" y="1439914"/>
                      <a:pt x="455667" y="1433962"/>
                    </a:cubicBezTo>
                    <a:cubicBezTo>
                      <a:pt x="456788" y="1429504"/>
                      <a:pt x="457348" y="1421946"/>
                      <a:pt x="457348" y="1411287"/>
                    </a:cubicBezTo>
                    <a:lnTo>
                      <a:pt x="462055" y="1381851"/>
                    </a:lnTo>
                    <a:cubicBezTo>
                      <a:pt x="463624" y="1373035"/>
                      <a:pt x="465186" y="1362519"/>
                      <a:pt x="466743" y="1350304"/>
                    </a:cubicBezTo>
                    <a:cubicBezTo>
                      <a:pt x="468299" y="1338088"/>
                      <a:pt x="469078" y="1324273"/>
                      <a:pt x="469078" y="1308857"/>
                    </a:cubicBezTo>
                    <a:cubicBezTo>
                      <a:pt x="469078" y="1303279"/>
                      <a:pt x="469274" y="1298215"/>
                      <a:pt x="469666" y="1293667"/>
                    </a:cubicBezTo>
                    <a:lnTo>
                      <a:pt x="471428" y="1281591"/>
                    </a:lnTo>
                    <a:lnTo>
                      <a:pt x="459066" y="1297053"/>
                    </a:lnTo>
                    <a:lnTo>
                      <a:pt x="448831" y="1307288"/>
                    </a:lnTo>
                    <a:cubicBezTo>
                      <a:pt x="439044" y="1317075"/>
                      <a:pt x="428833" y="1324235"/>
                      <a:pt x="418199" y="1328768"/>
                    </a:cubicBezTo>
                    <a:lnTo>
                      <a:pt x="400422" y="1350990"/>
                    </a:lnTo>
                    <a:lnTo>
                      <a:pt x="399988" y="1351424"/>
                    </a:lnTo>
                    <a:cubicBezTo>
                      <a:pt x="400274" y="1351138"/>
                      <a:pt x="400418" y="1350995"/>
                      <a:pt x="400418" y="1350995"/>
                    </a:cubicBezTo>
                    <a:lnTo>
                      <a:pt x="400422" y="1350990"/>
                    </a:lnTo>
                    <a:lnTo>
                      <a:pt x="401986" y="1349426"/>
                    </a:lnTo>
                    <a:cubicBezTo>
                      <a:pt x="401986" y="1348081"/>
                      <a:pt x="400642" y="1351437"/>
                      <a:pt x="397952" y="1359493"/>
                    </a:cubicBezTo>
                    <a:cubicBezTo>
                      <a:pt x="395262" y="1367550"/>
                      <a:pt x="391004" y="1374491"/>
                      <a:pt x="385176" y="1380319"/>
                    </a:cubicBezTo>
                    <a:lnTo>
                      <a:pt x="374605" y="1385586"/>
                    </a:lnTo>
                    <a:lnTo>
                      <a:pt x="373559" y="1387715"/>
                    </a:lnTo>
                    <a:lnTo>
                      <a:pt x="360447" y="1405497"/>
                    </a:lnTo>
                    <a:cubicBezTo>
                      <a:pt x="348817" y="1402359"/>
                      <a:pt x="343686" y="1400983"/>
                      <a:pt x="345056" y="1401369"/>
                    </a:cubicBezTo>
                    <a:cubicBezTo>
                      <a:pt x="346426" y="1401755"/>
                      <a:pt x="345828" y="1403168"/>
                      <a:pt x="343263" y="1405609"/>
                    </a:cubicBezTo>
                    <a:cubicBezTo>
                      <a:pt x="337062" y="1411785"/>
                      <a:pt x="329118" y="1414873"/>
                      <a:pt x="319430" y="1414873"/>
                    </a:cubicBezTo>
                    <a:lnTo>
                      <a:pt x="316586" y="1416066"/>
                    </a:lnTo>
                    <a:lnTo>
                      <a:pt x="313073" y="1421646"/>
                    </a:lnTo>
                    <a:cubicBezTo>
                      <a:pt x="307866" y="1427703"/>
                      <a:pt x="298492" y="1433738"/>
                      <a:pt x="284951" y="1439752"/>
                    </a:cubicBezTo>
                    <a:cubicBezTo>
                      <a:pt x="278775" y="1442865"/>
                      <a:pt x="265438" y="1446974"/>
                      <a:pt x="244943" y="1452080"/>
                    </a:cubicBezTo>
                    <a:cubicBezTo>
                      <a:pt x="213987" y="1455417"/>
                      <a:pt x="187838" y="1450386"/>
                      <a:pt x="166495" y="1436988"/>
                    </a:cubicBezTo>
                    <a:cubicBezTo>
                      <a:pt x="157580" y="1434746"/>
                      <a:pt x="150706" y="1433626"/>
                      <a:pt x="145875" y="1433626"/>
                    </a:cubicBezTo>
                    <a:lnTo>
                      <a:pt x="130746" y="1433626"/>
                    </a:lnTo>
                    <a:cubicBezTo>
                      <a:pt x="121681" y="1424561"/>
                      <a:pt x="113238" y="1419244"/>
                      <a:pt x="105418" y="1417675"/>
                    </a:cubicBezTo>
                    <a:lnTo>
                      <a:pt x="101571" y="1413827"/>
                    </a:lnTo>
                    <a:cubicBezTo>
                      <a:pt x="84512" y="1406730"/>
                      <a:pt x="74774" y="1402384"/>
                      <a:pt x="72358" y="1400790"/>
                    </a:cubicBezTo>
                    <a:cubicBezTo>
                      <a:pt x="67203" y="1400790"/>
                      <a:pt x="60504" y="1394589"/>
                      <a:pt x="52261" y="1382187"/>
                    </a:cubicBezTo>
                    <a:cubicBezTo>
                      <a:pt x="53008" y="1383656"/>
                      <a:pt x="53369" y="1384391"/>
                      <a:pt x="53344" y="1384391"/>
                    </a:cubicBezTo>
                    <a:lnTo>
                      <a:pt x="40569" y="1371615"/>
                    </a:lnTo>
                    <a:cubicBezTo>
                      <a:pt x="37854" y="1363546"/>
                      <a:pt x="32612" y="1356735"/>
                      <a:pt x="24842" y="1351181"/>
                    </a:cubicBezTo>
                    <a:lnTo>
                      <a:pt x="0" y="1326377"/>
                    </a:lnTo>
                    <a:cubicBezTo>
                      <a:pt x="0" y="1309436"/>
                      <a:pt x="4574" y="1297707"/>
                      <a:pt x="13721" y="1291188"/>
                    </a:cubicBezTo>
                    <a:lnTo>
                      <a:pt x="14472" y="1290852"/>
                    </a:lnTo>
                    <a:lnTo>
                      <a:pt x="14749" y="1284830"/>
                    </a:lnTo>
                    <a:cubicBezTo>
                      <a:pt x="17256" y="1272433"/>
                      <a:pt x="25290" y="1266234"/>
                      <a:pt x="38850" y="1266234"/>
                    </a:cubicBezTo>
                    <a:cubicBezTo>
                      <a:pt x="54490" y="1263121"/>
                      <a:pt x="62198" y="1261565"/>
                      <a:pt x="61973" y="1261565"/>
                    </a:cubicBezTo>
                    <a:cubicBezTo>
                      <a:pt x="69021" y="1258925"/>
                      <a:pt x="74737" y="1256534"/>
                      <a:pt x="79120" y="1254392"/>
                    </a:cubicBezTo>
                    <a:cubicBezTo>
                      <a:pt x="91871" y="1248689"/>
                      <a:pt x="105045" y="1241081"/>
                      <a:pt x="118642" y="1231568"/>
                    </a:cubicBezTo>
                    <a:cubicBezTo>
                      <a:pt x="128853" y="1223076"/>
                      <a:pt x="138391" y="1216408"/>
                      <a:pt x="147257" y="1211564"/>
                    </a:cubicBezTo>
                    <a:cubicBezTo>
                      <a:pt x="156123" y="1206720"/>
                      <a:pt x="163034" y="1202679"/>
                      <a:pt x="167989" y="1199442"/>
                    </a:cubicBezTo>
                    <a:cubicBezTo>
                      <a:pt x="174489" y="1195557"/>
                      <a:pt x="182091" y="1190713"/>
                      <a:pt x="190795" y="1184911"/>
                    </a:cubicBezTo>
                    <a:cubicBezTo>
                      <a:pt x="199499" y="1179108"/>
                      <a:pt x="210027" y="1172334"/>
                      <a:pt x="222380" y="1164589"/>
                    </a:cubicBezTo>
                    <a:lnTo>
                      <a:pt x="258129" y="1139075"/>
                    </a:lnTo>
                    <a:lnTo>
                      <a:pt x="329628" y="1100972"/>
                    </a:lnTo>
                    <a:cubicBezTo>
                      <a:pt x="344546" y="1091010"/>
                      <a:pt x="354644" y="1085145"/>
                      <a:pt x="359924" y="1083377"/>
                    </a:cubicBezTo>
                    <a:cubicBezTo>
                      <a:pt x="374019" y="1075707"/>
                      <a:pt x="382960" y="1069979"/>
                      <a:pt x="386745" y="1066194"/>
                    </a:cubicBezTo>
                    <a:cubicBezTo>
                      <a:pt x="401713" y="1060590"/>
                      <a:pt x="413343" y="1055298"/>
                      <a:pt x="421636" y="1050317"/>
                    </a:cubicBezTo>
                    <a:cubicBezTo>
                      <a:pt x="429929" y="1045337"/>
                      <a:pt x="435545" y="1042111"/>
                      <a:pt x="438483" y="1040642"/>
                    </a:cubicBezTo>
                    <a:lnTo>
                      <a:pt x="438483" y="1040455"/>
                    </a:lnTo>
                    <a:cubicBezTo>
                      <a:pt x="448893" y="1029921"/>
                      <a:pt x="457983" y="1023882"/>
                      <a:pt x="465753" y="1022338"/>
                    </a:cubicBezTo>
                    <a:cubicBezTo>
                      <a:pt x="465504" y="1022786"/>
                      <a:pt x="467011" y="1021784"/>
                      <a:pt x="470273" y="1019331"/>
                    </a:cubicBezTo>
                    <a:cubicBezTo>
                      <a:pt x="473535" y="1016878"/>
                      <a:pt x="478267" y="1013584"/>
                      <a:pt x="484468" y="1009450"/>
                    </a:cubicBezTo>
                    <a:lnTo>
                      <a:pt x="490184" y="1006574"/>
                    </a:lnTo>
                    <a:lnTo>
                      <a:pt x="490184" y="891891"/>
                    </a:lnTo>
                    <a:lnTo>
                      <a:pt x="494965" y="832607"/>
                    </a:lnTo>
                    <a:lnTo>
                      <a:pt x="497244" y="766413"/>
                    </a:lnTo>
                    <a:lnTo>
                      <a:pt x="496918" y="752718"/>
                    </a:lnTo>
                    <a:lnTo>
                      <a:pt x="494106" y="755355"/>
                    </a:lnTo>
                    <a:cubicBezTo>
                      <a:pt x="487282" y="759913"/>
                      <a:pt x="481804" y="763225"/>
                      <a:pt x="477670" y="765292"/>
                    </a:cubicBezTo>
                    <a:cubicBezTo>
                      <a:pt x="469825" y="768355"/>
                      <a:pt x="463947" y="769495"/>
                      <a:pt x="460038" y="768710"/>
                    </a:cubicBezTo>
                    <a:cubicBezTo>
                      <a:pt x="456128" y="767926"/>
                      <a:pt x="453463" y="768318"/>
                      <a:pt x="452043" y="769887"/>
                    </a:cubicBezTo>
                    <a:cubicBezTo>
                      <a:pt x="450076" y="769887"/>
                      <a:pt x="441123" y="773212"/>
                      <a:pt x="425184" y="779861"/>
                    </a:cubicBezTo>
                    <a:lnTo>
                      <a:pt x="387455" y="793346"/>
                    </a:lnTo>
                    <a:cubicBezTo>
                      <a:pt x="388177" y="793346"/>
                      <a:pt x="383757" y="796746"/>
                      <a:pt x="374194" y="803544"/>
                    </a:cubicBezTo>
                    <a:lnTo>
                      <a:pt x="346629" y="807092"/>
                    </a:lnTo>
                    <a:lnTo>
                      <a:pt x="346961" y="809764"/>
                    </a:lnTo>
                    <a:cubicBezTo>
                      <a:pt x="346463" y="812890"/>
                      <a:pt x="346102" y="814452"/>
                      <a:pt x="345878" y="814452"/>
                    </a:cubicBezTo>
                    <a:cubicBezTo>
                      <a:pt x="337585" y="819134"/>
                      <a:pt x="329553" y="820703"/>
                      <a:pt x="321783" y="819159"/>
                    </a:cubicBezTo>
                    <a:lnTo>
                      <a:pt x="324548" y="820355"/>
                    </a:lnTo>
                    <a:cubicBezTo>
                      <a:pt x="305571" y="827353"/>
                      <a:pt x="288226" y="830852"/>
                      <a:pt x="272511" y="830852"/>
                    </a:cubicBezTo>
                    <a:cubicBezTo>
                      <a:pt x="269299" y="830852"/>
                      <a:pt x="262929" y="831244"/>
                      <a:pt x="253404" y="832028"/>
                    </a:cubicBezTo>
                    <a:cubicBezTo>
                      <a:pt x="243878" y="832813"/>
                      <a:pt x="236251" y="832421"/>
                      <a:pt x="230523" y="830852"/>
                    </a:cubicBezTo>
                    <a:cubicBezTo>
                      <a:pt x="224596" y="830852"/>
                      <a:pt x="219285" y="829681"/>
                      <a:pt x="214591" y="827340"/>
                    </a:cubicBezTo>
                    <a:cubicBezTo>
                      <a:pt x="209896" y="824999"/>
                      <a:pt x="207524" y="823829"/>
                      <a:pt x="207475" y="823829"/>
                    </a:cubicBezTo>
                    <a:cubicBezTo>
                      <a:pt x="190590" y="819022"/>
                      <a:pt x="181425" y="815897"/>
                      <a:pt x="179981" y="814452"/>
                    </a:cubicBezTo>
                    <a:cubicBezTo>
                      <a:pt x="182396" y="814452"/>
                      <a:pt x="180946" y="813562"/>
                      <a:pt x="175629" y="811781"/>
                    </a:cubicBezTo>
                    <a:cubicBezTo>
                      <a:pt x="170312" y="810001"/>
                      <a:pt x="165175" y="806658"/>
                      <a:pt x="160219" y="801751"/>
                    </a:cubicBezTo>
                    <a:cubicBezTo>
                      <a:pt x="142363" y="790345"/>
                      <a:pt x="123673" y="771655"/>
                      <a:pt x="104148" y="745680"/>
                    </a:cubicBezTo>
                    <a:lnTo>
                      <a:pt x="91186" y="732680"/>
                    </a:lnTo>
                    <a:cubicBezTo>
                      <a:pt x="92531" y="734025"/>
                      <a:pt x="90725" y="734698"/>
                      <a:pt x="85769" y="734698"/>
                    </a:cubicBezTo>
                    <a:cubicBezTo>
                      <a:pt x="73990" y="717041"/>
                      <a:pt x="67340" y="705884"/>
                      <a:pt x="65821" y="701227"/>
                    </a:cubicBezTo>
                    <a:lnTo>
                      <a:pt x="49272" y="676422"/>
                    </a:lnTo>
                    <a:cubicBezTo>
                      <a:pt x="49272" y="652166"/>
                      <a:pt x="56756" y="640038"/>
                      <a:pt x="71723" y="640038"/>
                    </a:cubicBezTo>
                    <a:cubicBezTo>
                      <a:pt x="81062" y="636900"/>
                      <a:pt x="90140" y="635331"/>
                      <a:pt x="98956" y="635331"/>
                    </a:cubicBezTo>
                    <a:lnTo>
                      <a:pt x="106016" y="635331"/>
                    </a:lnTo>
                    <a:cubicBezTo>
                      <a:pt x="116077" y="635331"/>
                      <a:pt x="121892" y="636116"/>
                      <a:pt x="123461" y="637684"/>
                    </a:cubicBezTo>
                    <a:lnTo>
                      <a:pt x="135116" y="637684"/>
                    </a:lnTo>
                    <a:cubicBezTo>
                      <a:pt x="141367" y="634571"/>
                      <a:pt x="148589" y="633015"/>
                      <a:pt x="156783" y="633015"/>
                    </a:cubicBezTo>
                    <a:cubicBezTo>
                      <a:pt x="182907" y="621385"/>
                      <a:pt x="198945" y="614810"/>
                      <a:pt x="204897" y="613291"/>
                    </a:cubicBezTo>
                    <a:cubicBezTo>
                      <a:pt x="212567" y="609481"/>
                      <a:pt x="236625" y="599482"/>
                      <a:pt x="277069" y="583294"/>
                    </a:cubicBezTo>
                    <a:lnTo>
                      <a:pt x="303965" y="574329"/>
                    </a:lnTo>
                    <a:lnTo>
                      <a:pt x="310913" y="570892"/>
                    </a:lnTo>
                    <a:cubicBezTo>
                      <a:pt x="316840" y="566908"/>
                      <a:pt x="324778" y="563427"/>
                      <a:pt x="334727" y="560451"/>
                    </a:cubicBezTo>
                    <a:cubicBezTo>
                      <a:pt x="344676" y="557475"/>
                      <a:pt x="350784" y="555589"/>
                      <a:pt x="353050" y="554792"/>
                    </a:cubicBezTo>
                    <a:lnTo>
                      <a:pt x="399932" y="535105"/>
                    </a:lnTo>
                    <a:lnTo>
                      <a:pt x="454210" y="513401"/>
                    </a:lnTo>
                    <a:lnTo>
                      <a:pt x="479089" y="498459"/>
                    </a:lnTo>
                    <a:lnTo>
                      <a:pt x="486971" y="496479"/>
                    </a:lnTo>
                    <a:lnTo>
                      <a:pt x="499560" y="489325"/>
                    </a:lnTo>
                    <a:lnTo>
                      <a:pt x="499560" y="348550"/>
                    </a:lnTo>
                    <a:lnTo>
                      <a:pt x="504267" y="280264"/>
                    </a:lnTo>
                    <a:lnTo>
                      <a:pt x="504267" y="213583"/>
                    </a:lnTo>
                    <a:cubicBezTo>
                      <a:pt x="504267" y="213011"/>
                      <a:pt x="504665" y="212986"/>
                      <a:pt x="505462" y="213509"/>
                    </a:cubicBezTo>
                    <a:cubicBezTo>
                      <a:pt x="498414" y="206461"/>
                      <a:pt x="494891" y="197819"/>
                      <a:pt x="494891" y="187584"/>
                    </a:cubicBezTo>
                    <a:cubicBezTo>
                      <a:pt x="490557" y="174659"/>
                      <a:pt x="486647" y="160277"/>
                      <a:pt x="483161" y="144438"/>
                    </a:cubicBezTo>
                    <a:cubicBezTo>
                      <a:pt x="483161" y="147476"/>
                      <a:pt x="482769" y="148603"/>
                      <a:pt x="481984" y="147818"/>
                    </a:cubicBezTo>
                    <a:cubicBezTo>
                      <a:pt x="481200" y="147034"/>
                      <a:pt x="480807" y="145596"/>
                      <a:pt x="480807" y="143504"/>
                    </a:cubicBezTo>
                    <a:cubicBezTo>
                      <a:pt x="469875" y="130977"/>
                      <a:pt x="464408" y="111340"/>
                      <a:pt x="464408" y="84594"/>
                    </a:cubicBezTo>
                    <a:cubicBezTo>
                      <a:pt x="464408" y="75031"/>
                      <a:pt x="465579" y="65947"/>
                      <a:pt x="467920" y="57343"/>
                    </a:cubicBezTo>
                    <a:cubicBezTo>
                      <a:pt x="470261" y="48738"/>
                      <a:pt x="471431" y="42967"/>
                      <a:pt x="471431" y="40028"/>
                    </a:cubicBezTo>
                    <a:lnTo>
                      <a:pt x="471431" y="11040"/>
                    </a:lnTo>
                    <a:cubicBezTo>
                      <a:pt x="478902" y="7280"/>
                      <a:pt x="485695" y="4459"/>
                      <a:pt x="491809" y="2579"/>
                    </a:cubicBezTo>
                    <a:lnTo>
                      <a:pt x="506720" y="0"/>
                    </a:lnTo>
                    <a:close/>
                    <a:moveTo>
                      <a:pt x="512224" y="732830"/>
                    </a:moveTo>
                    <a:lnTo>
                      <a:pt x="509690" y="736860"/>
                    </a:lnTo>
                    <a:lnTo>
                      <a:pt x="511709" y="737293"/>
                    </a:lnTo>
                    <a:lnTo>
                      <a:pt x="512224" y="732830"/>
                    </a:lnTo>
                    <a:close/>
                    <a:moveTo>
                      <a:pt x="510186" y="742349"/>
                    </a:moveTo>
                    <a:lnTo>
                      <a:pt x="503897" y="746077"/>
                    </a:lnTo>
                    <a:lnTo>
                      <a:pt x="503753" y="746306"/>
                    </a:lnTo>
                    <a:lnTo>
                      <a:pt x="501528" y="748393"/>
                    </a:lnTo>
                    <a:lnTo>
                      <a:pt x="504974" y="747784"/>
                    </a:lnTo>
                    <a:cubicBezTo>
                      <a:pt x="506585" y="747119"/>
                      <a:pt x="507928" y="746122"/>
                      <a:pt x="509002" y="744793"/>
                    </a:cubicBezTo>
                    <a:lnTo>
                      <a:pt x="510186" y="742349"/>
                    </a:lnTo>
                    <a:close/>
                    <a:moveTo>
                      <a:pt x="669835" y="909743"/>
                    </a:moveTo>
                    <a:lnTo>
                      <a:pt x="669195" y="909745"/>
                    </a:lnTo>
                    <a:cubicBezTo>
                      <a:pt x="668870" y="909746"/>
                      <a:pt x="669081" y="909747"/>
                      <a:pt x="669828" y="909747"/>
                    </a:cubicBezTo>
                    <a:lnTo>
                      <a:pt x="669835" y="909743"/>
                    </a:lnTo>
                    <a:close/>
                    <a:moveTo>
                      <a:pt x="496198" y="1003548"/>
                    </a:moveTo>
                    <a:cubicBezTo>
                      <a:pt x="494193" y="1003548"/>
                      <a:pt x="492690" y="1004170"/>
                      <a:pt x="491687" y="1005416"/>
                    </a:cubicBezTo>
                    <a:lnTo>
                      <a:pt x="491563" y="1005880"/>
                    </a:lnTo>
                    <a:lnTo>
                      <a:pt x="496198" y="1003548"/>
                    </a:lnTo>
                    <a:close/>
                    <a:moveTo>
                      <a:pt x="511140" y="1227459"/>
                    </a:moveTo>
                    <a:lnTo>
                      <a:pt x="506684" y="1234138"/>
                    </a:lnTo>
                    <a:lnTo>
                      <a:pt x="507760" y="1234258"/>
                    </a:lnTo>
                    <a:cubicBezTo>
                      <a:pt x="507747" y="1234258"/>
                      <a:pt x="508874" y="1231991"/>
                      <a:pt x="511140" y="1227459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76747459-EE5A-54DA-D1DB-7998143B5C74}"/>
                  </a:ext>
                </a:extLst>
              </p:cNvPr>
              <p:cNvSpPr txBox="1"/>
              <p:nvPr>
                <p:custDataLst>
                  <p:tags r:id="rId39"/>
                </p:custDataLst>
              </p:nvPr>
            </p:nvSpPr>
            <p:spPr>
              <a:xfrm>
                <a:off x="9129086" y="1182809"/>
                <a:ext cx="537999" cy="586369"/>
              </a:xfrm>
              <a:custGeom>
                <a:avLst/>
                <a:gdLst/>
                <a:ahLst/>
                <a:cxnLst/>
                <a:rect l="l" t="t" r="r" b="b"/>
                <a:pathLst>
                  <a:path w="537999" h="586369">
                    <a:moveTo>
                      <a:pt x="275201" y="0"/>
                    </a:moveTo>
                    <a:cubicBezTo>
                      <a:pt x="292932" y="4732"/>
                      <a:pt x="307103" y="7097"/>
                      <a:pt x="317711" y="7097"/>
                    </a:cubicBezTo>
                    <a:cubicBezTo>
                      <a:pt x="322892" y="7072"/>
                      <a:pt x="328221" y="6668"/>
                      <a:pt x="333700" y="5883"/>
                    </a:cubicBezTo>
                    <a:cubicBezTo>
                      <a:pt x="339179" y="5099"/>
                      <a:pt x="346451" y="6512"/>
                      <a:pt x="355516" y="10123"/>
                    </a:cubicBezTo>
                    <a:lnTo>
                      <a:pt x="364444" y="12327"/>
                    </a:lnTo>
                    <a:lnTo>
                      <a:pt x="385550" y="15876"/>
                    </a:lnTo>
                    <a:cubicBezTo>
                      <a:pt x="390730" y="21056"/>
                      <a:pt x="395075" y="24082"/>
                      <a:pt x="398587" y="24953"/>
                    </a:cubicBezTo>
                    <a:lnTo>
                      <a:pt x="429854" y="43706"/>
                    </a:lnTo>
                    <a:cubicBezTo>
                      <a:pt x="431995" y="45898"/>
                      <a:pt x="435737" y="48319"/>
                      <a:pt x="441079" y="50972"/>
                    </a:cubicBezTo>
                    <a:cubicBezTo>
                      <a:pt x="446421" y="53624"/>
                      <a:pt x="451309" y="58287"/>
                      <a:pt x="455741" y="64962"/>
                    </a:cubicBezTo>
                    <a:lnTo>
                      <a:pt x="460299" y="69519"/>
                    </a:lnTo>
                    <a:lnTo>
                      <a:pt x="472066" y="76542"/>
                    </a:lnTo>
                    <a:cubicBezTo>
                      <a:pt x="475677" y="80203"/>
                      <a:pt x="482252" y="85501"/>
                      <a:pt x="491790" y="92437"/>
                    </a:cubicBezTo>
                    <a:cubicBezTo>
                      <a:pt x="501328" y="99373"/>
                      <a:pt x="508065" y="107809"/>
                      <a:pt x="511999" y="117745"/>
                    </a:cubicBezTo>
                    <a:cubicBezTo>
                      <a:pt x="512846" y="118991"/>
                      <a:pt x="514179" y="120198"/>
                      <a:pt x="515997" y="121369"/>
                    </a:cubicBezTo>
                    <a:cubicBezTo>
                      <a:pt x="529096" y="131131"/>
                      <a:pt x="535646" y="145638"/>
                      <a:pt x="535646" y="164888"/>
                    </a:cubicBezTo>
                    <a:lnTo>
                      <a:pt x="537999" y="174302"/>
                    </a:lnTo>
                    <a:cubicBezTo>
                      <a:pt x="537999" y="179557"/>
                      <a:pt x="536903" y="187682"/>
                      <a:pt x="534712" y="198677"/>
                    </a:cubicBezTo>
                    <a:cubicBezTo>
                      <a:pt x="532520" y="209672"/>
                      <a:pt x="527378" y="220549"/>
                      <a:pt x="519284" y="231307"/>
                    </a:cubicBezTo>
                    <a:cubicBezTo>
                      <a:pt x="506832" y="240621"/>
                      <a:pt x="499473" y="246797"/>
                      <a:pt x="497207" y="249836"/>
                    </a:cubicBezTo>
                    <a:cubicBezTo>
                      <a:pt x="484555" y="265276"/>
                      <a:pt x="477831" y="276620"/>
                      <a:pt x="477034" y="283867"/>
                    </a:cubicBezTo>
                    <a:cubicBezTo>
                      <a:pt x="477034" y="293679"/>
                      <a:pt x="473199" y="304338"/>
                      <a:pt x="465529" y="315843"/>
                    </a:cubicBezTo>
                    <a:lnTo>
                      <a:pt x="459477" y="335904"/>
                    </a:lnTo>
                    <a:lnTo>
                      <a:pt x="450288" y="357458"/>
                    </a:lnTo>
                    <a:lnTo>
                      <a:pt x="446589" y="364780"/>
                    </a:lnTo>
                    <a:lnTo>
                      <a:pt x="441845" y="379087"/>
                    </a:lnTo>
                    <a:cubicBezTo>
                      <a:pt x="441845" y="386807"/>
                      <a:pt x="440189" y="393992"/>
                      <a:pt x="436877" y="400641"/>
                    </a:cubicBezTo>
                    <a:cubicBezTo>
                      <a:pt x="435208" y="404003"/>
                      <a:pt x="429007" y="415521"/>
                      <a:pt x="418273" y="435195"/>
                    </a:cubicBezTo>
                    <a:cubicBezTo>
                      <a:pt x="418348" y="435146"/>
                      <a:pt x="418386" y="438296"/>
                      <a:pt x="418386" y="444646"/>
                    </a:cubicBezTo>
                    <a:lnTo>
                      <a:pt x="406880" y="467732"/>
                    </a:lnTo>
                    <a:cubicBezTo>
                      <a:pt x="406731" y="467882"/>
                      <a:pt x="406656" y="468006"/>
                      <a:pt x="406656" y="468106"/>
                    </a:cubicBezTo>
                    <a:cubicBezTo>
                      <a:pt x="405112" y="471194"/>
                      <a:pt x="404340" y="474550"/>
                      <a:pt x="404340" y="478173"/>
                    </a:cubicBezTo>
                    <a:cubicBezTo>
                      <a:pt x="404340" y="481797"/>
                      <a:pt x="404340" y="485165"/>
                      <a:pt x="404340" y="488278"/>
                    </a:cubicBezTo>
                    <a:cubicBezTo>
                      <a:pt x="404340" y="497318"/>
                      <a:pt x="402727" y="504509"/>
                      <a:pt x="399502" y="509851"/>
                    </a:cubicBezTo>
                    <a:cubicBezTo>
                      <a:pt x="396277" y="515193"/>
                      <a:pt x="394752" y="517702"/>
                      <a:pt x="394926" y="517378"/>
                    </a:cubicBezTo>
                    <a:cubicBezTo>
                      <a:pt x="394926" y="523480"/>
                      <a:pt x="393369" y="528087"/>
                      <a:pt x="390257" y="531200"/>
                    </a:cubicBezTo>
                    <a:cubicBezTo>
                      <a:pt x="390257" y="536230"/>
                      <a:pt x="387461" y="540620"/>
                      <a:pt x="381870" y="544368"/>
                    </a:cubicBezTo>
                    <a:cubicBezTo>
                      <a:pt x="376279" y="548116"/>
                      <a:pt x="372675" y="550774"/>
                      <a:pt x="371056" y="552343"/>
                    </a:cubicBezTo>
                    <a:cubicBezTo>
                      <a:pt x="350884" y="565816"/>
                      <a:pt x="332990" y="575890"/>
                      <a:pt x="317375" y="582564"/>
                    </a:cubicBezTo>
                    <a:lnTo>
                      <a:pt x="299781" y="582564"/>
                    </a:lnTo>
                    <a:lnTo>
                      <a:pt x="298225" y="580063"/>
                    </a:lnTo>
                    <a:lnTo>
                      <a:pt x="285375" y="585153"/>
                    </a:lnTo>
                    <a:cubicBezTo>
                      <a:pt x="271713" y="588277"/>
                      <a:pt x="255906" y="585385"/>
                      <a:pt x="237957" y="576475"/>
                    </a:cubicBezTo>
                    <a:cubicBezTo>
                      <a:pt x="230934" y="571793"/>
                      <a:pt x="225829" y="569129"/>
                      <a:pt x="222641" y="568481"/>
                    </a:cubicBezTo>
                    <a:cubicBezTo>
                      <a:pt x="211434" y="568481"/>
                      <a:pt x="201722" y="564397"/>
                      <a:pt x="193503" y="556228"/>
                    </a:cubicBezTo>
                    <a:cubicBezTo>
                      <a:pt x="190440" y="554211"/>
                      <a:pt x="184295" y="550283"/>
                      <a:pt x="175068" y="544443"/>
                    </a:cubicBezTo>
                    <a:cubicBezTo>
                      <a:pt x="165841" y="538603"/>
                      <a:pt x="157417" y="531872"/>
                      <a:pt x="149797" y="524252"/>
                    </a:cubicBezTo>
                    <a:cubicBezTo>
                      <a:pt x="135950" y="510380"/>
                      <a:pt x="129027" y="494168"/>
                      <a:pt x="129027" y="475614"/>
                    </a:cubicBezTo>
                    <a:lnTo>
                      <a:pt x="132912" y="463847"/>
                    </a:lnTo>
                    <a:lnTo>
                      <a:pt x="138329" y="452939"/>
                    </a:lnTo>
                    <a:lnTo>
                      <a:pt x="170492" y="432506"/>
                    </a:lnTo>
                    <a:cubicBezTo>
                      <a:pt x="174402" y="430937"/>
                      <a:pt x="177695" y="427220"/>
                      <a:pt x="180373" y="421355"/>
                    </a:cubicBezTo>
                    <a:cubicBezTo>
                      <a:pt x="183050" y="415490"/>
                      <a:pt x="185833" y="409619"/>
                      <a:pt x="188722" y="403742"/>
                    </a:cubicBezTo>
                    <a:cubicBezTo>
                      <a:pt x="190988" y="401476"/>
                      <a:pt x="195321" y="395548"/>
                      <a:pt x="201722" y="385960"/>
                    </a:cubicBezTo>
                    <a:lnTo>
                      <a:pt x="201722" y="367880"/>
                    </a:lnTo>
                    <a:cubicBezTo>
                      <a:pt x="203291" y="357022"/>
                      <a:pt x="204075" y="342354"/>
                      <a:pt x="204075" y="323875"/>
                    </a:cubicBezTo>
                    <a:lnTo>
                      <a:pt x="211098" y="271427"/>
                    </a:lnTo>
                    <a:lnTo>
                      <a:pt x="218875" y="231986"/>
                    </a:lnTo>
                    <a:lnTo>
                      <a:pt x="202375" y="236948"/>
                    </a:lnTo>
                    <a:cubicBezTo>
                      <a:pt x="196585" y="238442"/>
                      <a:pt x="190440" y="241144"/>
                      <a:pt x="183940" y="245054"/>
                    </a:cubicBezTo>
                    <a:lnTo>
                      <a:pt x="143633" y="262686"/>
                    </a:lnTo>
                    <a:cubicBezTo>
                      <a:pt x="124980" y="266422"/>
                      <a:pt x="111657" y="268289"/>
                      <a:pt x="103663" y="268289"/>
                    </a:cubicBezTo>
                    <a:cubicBezTo>
                      <a:pt x="93203" y="268289"/>
                      <a:pt x="86392" y="267505"/>
                      <a:pt x="83229" y="265936"/>
                    </a:cubicBezTo>
                    <a:cubicBezTo>
                      <a:pt x="75807" y="265936"/>
                      <a:pt x="66792" y="260631"/>
                      <a:pt x="56183" y="250022"/>
                    </a:cubicBezTo>
                    <a:cubicBezTo>
                      <a:pt x="39672" y="229850"/>
                      <a:pt x="28876" y="213874"/>
                      <a:pt x="23796" y="202095"/>
                    </a:cubicBezTo>
                    <a:lnTo>
                      <a:pt x="9414" y="179009"/>
                    </a:lnTo>
                    <a:lnTo>
                      <a:pt x="9414" y="169854"/>
                    </a:lnTo>
                    <a:lnTo>
                      <a:pt x="9395" y="169913"/>
                    </a:lnTo>
                    <a:cubicBezTo>
                      <a:pt x="7826" y="171880"/>
                      <a:pt x="4694" y="172795"/>
                      <a:pt x="0" y="172659"/>
                    </a:cubicBezTo>
                    <a:lnTo>
                      <a:pt x="0" y="150581"/>
                    </a:lnTo>
                    <a:cubicBezTo>
                      <a:pt x="0" y="133099"/>
                      <a:pt x="7658" y="124357"/>
                      <a:pt x="22974" y="124357"/>
                    </a:cubicBezTo>
                    <a:lnTo>
                      <a:pt x="35115" y="120921"/>
                    </a:lnTo>
                    <a:cubicBezTo>
                      <a:pt x="42337" y="118530"/>
                      <a:pt x="48986" y="117334"/>
                      <a:pt x="55063" y="117334"/>
                    </a:cubicBezTo>
                    <a:cubicBezTo>
                      <a:pt x="64526" y="110212"/>
                      <a:pt x="72881" y="105206"/>
                      <a:pt x="80128" y="102317"/>
                    </a:cubicBezTo>
                    <a:cubicBezTo>
                      <a:pt x="82046" y="100450"/>
                      <a:pt x="84063" y="99161"/>
                      <a:pt x="86180" y="98451"/>
                    </a:cubicBezTo>
                    <a:cubicBezTo>
                      <a:pt x="88297" y="97741"/>
                      <a:pt x="92095" y="94647"/>
                      <a:pt x="97573" y="89168"/>
                    </a:cubicBezTo>
                    <a:cubicBezTo>
                      <a:pt x="99522" y="89168"/>
                      <a:pt x="101061" y="89251"/>
                      <a:pt x="102189" y="89418"/>
                    </a:cubicBezTo>
                    <a:lnTo>
                      <a:pt x="103171" y="89759"/>
                    </a:lnTo>
                    <a:lnTo>
                      <a:pt x="127122" y="75122"/>
                    </a:lnTo>
                    <a:cubicBezTo>
                      <a:pt x="135415" y="70515"/>
                      <a:pt x="143297" y="66717"/>
                      <a:pt x="150768" y="63729"/>
                    </a:cubicBezTo>
                    <a:lnTo>
                      <a:pt x="193690" y="42287"/>
                    </a:lnTo>
                    <a:lnTo>
                      <a:pt x="184314" y="42287"/>
                    </a:lnTo>
                    <a:cubicBezTo>
                      <a:pt x="185011" y="40195"/>
                      <a:pt x="190185" y="37953"/>
                      <a:pt x="199835" y="35563"/>
                    </a:cubicBezTo>
                    <a:cubicBezTo>
                      <a:pt x="209485" y="33172"/>
                      <a:pt x="213688" y="32288"/>
                      <a:pt x="212443" y="32910"/>
                    </a:cubicBezTo>
                    <a:cubicBezTo>
                      <a:pt x="218694" y="26634"/>
                      <a:pt x="223288" y="23497"/>
                      <a:pt x="226227" y="23497"/>
                    </a:cubicBezTo>
                    <a:lnTo>
                      <a:pt x="228879" y="21554"/>
                    </a:lnTo>
                    <a:cubicBezTo>
                      <a:pt x="238617" y="15029"/>
                      <a:pt x="243485" y="11767"/>
                      <a:pt x="243485" y="11767"/>
                    </a:cubicBezTo>
                    <a:cubicBezTo>
                      <a:pt x="249413" y="11767"/>
                      <a:pt x="251542" y="12178"/>
                      <a:pt x="249873" y="12999"/>
                    </a:cubicBezTo>
                    <a:lnTo>
                      <a:pt x="258204" y="7471"/>
                    </a:lnTo>
                    <a:lnTo>
                      <a:pt x="275201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49F8A32B-9FBC-20BE-052A-79E787E514DD}"/>
                  </a:ext>
                </a:extLst>
              </p:cNvPr>
              <p:cNvSpPr txBox="1"/>
              <p:nvPr>
                <p:custDataLst>
                  <p:tags r:id="rId40"/>
                </p:custDataLst>
              </p:nvPr>
            </p:nvSpPr>
            <p:spPr>
              <a:xfrm>
                <a:off x="8803081" y="1255681"/>
                <a:ext cx="1232220" cy="1656554"/>
              </a:xfrm>
              <a:custGeom>
                <a:avLst/>
                <a:gdLst/>
                <a:ahLst/>
                <a:cxnLst/>
                <a:rect l="l" t="t" r="r" b="b"/>
                <a:pathLst>
                  <a:path w="1232220" h="1656554">
                    <a:moveTo>
                      <a:pt x="57168" y="49"/>
                    </a:moveTo>
                    <a:cubicBezTo>
                      <a:pt x="62575" y="-190"/>
                      <a:pt x="68884" y="457"/>
                      <a:pt x="76093" y="1989"/>
                    </a:cubicBezTo>
                    <a:lnTo>
                      <a:pt x="97723" y="14354"/>
                    </a:lnTo>
                    <a:cubicBezTo>
                      <a:pt x="99142" y="15300"/>
                      <a:pt x="105542" y="17205"/>
                      <a:pt x="116923" y="20069"/>
                    </a:cubicBezTo>
                    <a:cubicBezTo>
                      <a:pt x="121306" y="22261"/>
                      <a:pt x="126623" y="23356"/>
                      <a:pt x="132874" y="23356"/>
                    </a:cubicBezTo>
                    <a:cubicBezTo>
                      <a:pt x="135962" y="24900"/>
                      <a:pt x="137955" y="25672"/>
                      <a:pt x="138851" y="25672"/>
                    </a:cubicBezTo>
                    <a:lnTo>
                      <a:pt x="155138" y="25672"/>
                    </a:lnTo>
                    <a:lnTo>
                      <a:pt x="173928" y="37402"/>
                    </a:lnTo>
                    <a:cubicBezTo>
                      <a:pt x="175921" y="37402"/>
                      <a:pt x="180360" y="38392"/>
                      <a:pt x="187246" y="40372"/>
                    </a:cubicBezTo>
                    <a:cubicBezTo>
                      <a:pt x="194132" y="42352"/>
                      <a:pt x="201011" y="44487"/>
                      <a:pt x="207885" y="46779"/>
                    </a:cubicBezTo>
                    <a:lnTo>
                      <a:pt x="222005" y="53839"/>
                    </a:lnTo>
                    <a:cubicBezTo>
                      <a:pt x="225118" y="55408"/>
                      <a:pt x="225542" y="56192"/>
                      <a:pt x="223275" y="56192"/>
                    </a:cubicBezTo>
                    <a:cubicBezTo>
                      <a:pt x="241206" y="56192"/>
                      <a:pt x="256771" y="62817"/>
                      <a:pt x="269970" y="76066"/>
                    </a:cubicBezTo>
                    <a:cubicBezTo>
                      <a:pt x="284489" y="88493"/>
                      <a:pt x="291749" y="97807"/>
                      <a:pt x="291749" y="104008"/>
                    </a:cubicBezTo>
                    <a:cubicBezTo>
                      <a:pt x="290628" y="101766"/>
                      <a:pt x="292160" y="102314"/>
                      <a:pt x="296343" y="105651"/>
                    </a:cubicBezTo>
                    <a:cubicBezTo>
                      <a:pt x="300527" y="108988"/>
                      <a:pt x="303703" y="113957"/>
                      <a:pt x="305869" y="120556"/>
                    </a:cubicBezTo>
                    <a:cubicBezTo>
                      <a:pt x="310526" y="129821"/>
                      <a:pt x="312855" y="138985"/>
                      <a:pt x="312855" y="148050"/>
                    </a:cubicBezTo>
                    <a:cubicBezTo>
                      <a:pt x="312855" y="158385"/>
                      <a:pt x="308521" y="170775"/>
                      <a:pt x="299855" y="185219"/>
                    </a:cubicBezTo>
                    <a:cubicBezTo>
                      <a:pt x="297589" y="187486"/>
                      <a:pt x="296455" y="189951"/>
                      <a:pt x="296455" y="192616"/>
                    </a:cubicBezTo>
                    <a:lnTo>
                      <a:pt x="296455" y="196800"/>
                    </a:lnTo>
                    <a:cubicBezTo>
                      <a:pt x="299569" y="218765"/>
                      <a:pt x="301125" y="234218"/>
                      <a:pt x="301125" y="243158"/>
                    </a:cubicBezTo>
                    <a:lnTo>
                      <a:pt x="294102" y="308830"/>
                    </a:lnTo>
                    <a:lnTo>
                      <a:pt x="296082" y="320597"/>
                    </a:lnTo>
                    <a:cubicBezTo>
                      <a:pt x="299780" y="336978"/>
                      <a:pt x="298814" y="349737"/>
                      <a:pt x="293182" y="358875"/>
                    </a:cubicBezTo>
                    <a:lnTo>
                      <a:pt x="289955" y="362437"/>
                    </a:lnTo>
                    <a:lnTo>
                      <a:pt x="290572" y="366545"/>
                    </a:lnTo>
                    <a:cubicBezTo>
                      <a:pt x="291357" y="372223"/>
                      <a:pt x="290790" y="378449"/>
                      <a:pt x="288872" y="385223"/>
                    </a:cubicBezTo>
                    <a:lnTo>
                      <a:pt x="287042" y="424782"/>
                    </a:lnTo>
                    <a:cubicBezTo>
                      <a:pt x="287042" y="446349"/>
                      <a:pt x="287826" y="462636"/>
                      <a:pt x="289395" y="473644"/>
                    </a:cubicBezTo>
                    <a:cubicBezTo>
                      <a:pt x="289395" y="479222"/>
                      <a:pt x="287229" y="486345"/>
                      <a:pt x="282895" y="495011"/>
                    </a:cubicBezTo>
                    <a:cubicBezTo>
                      <a:pt x="280978" y="498697"/>
                      <a:pt x="279932" y="499519"/>
                      <a:pt x="279757" y="497477"/>
                    </a:cubicBezTo>
                    <a:cubicBezTo>
                      <a:pt x="283070" y="505147"/>
                      <a:pt x="284333" y="512071"/>
                      <a:pt x="283549" y="518247"/>
                    </a:cubicBezTo>
                    <a:cubicBezTo>
                      <a:pt x="282765" y="524423"/>
                      <a:pt x="282310" y="528955"/>
                      <a:pt x="282185" y="531844"/>
                    </a:cubicBezTo>
                    <a:lnTo>
                      <a:pt x="276769" y="577643"/>
                    </a:lnTo>
                    <a:lnTo>
                      <a:pt x="275312" y="587766"/>
                    </a:lnTo>
                    <a:lnTo>
                      <a:pt x="275312" y="596134"/>
                    </a:lnTo>
                    <a:cubicBezTo>
                      <a:pt x="280019" y="610204"/>
                      <a:pt x="282372" y="624238"/>
                      <a:pt x="282372" y="638234"/>
                    </a:cubicBezTo>
                    <a:lnTo>
                      <a:pt x="282372" y="648619"/>
                    </a:lnTo>
                    <a:lnTo>
                      <a:pt x="284502" y="667670"/>
                    </a:lnTo>
                    <a:lnTo>
                      <a:pt x="282372" y="703756"/>
                    </a:lnTo>
                    <a:cubicBezTo>
                      <a:pt x="282372" y="708612"/>
                      <a:pt x="283151" y="713394"/>
                      <a:pt x="284707" y="718101"/>
                    </a:cubicBezTo>
                    <a:cubicBezTo>
                      <a:pt x="286264" y="722807"/>
                      <a:pt x="287042" y="728896"/>
                      <a:pt x="287042" y="736368"/>
                    </a:cubicBezTo>
                    <a:cubicBezTo>
                      <a:pt x="288611" y="744237"/>
                      <a:pt x="289395" y="757648"/>
                      <a:pt x="289395" y="776600"/>
                    </a:cubicBezTo>
                    <a:lnTo>
                      <a:pt x="289395" y="846642"/>
                    </a:lnTo>
                    <a:lnTo>
                      <a:pt x="287042" y="867711"/>
                    </a:lnTo>
                    <a:lnTo>
                      <a:pt x="286855" y="869952"/>
                    </a:lnTo>
                    <a:lnTo>
                      <a:pt x="289395" y="921018"/>
                    </a:lnTo>
                    <a:lnTo>
                      <a:pt x="289395" y="952845"/>
                    </a:lnTo>
                    <a:lnTo>
                      <a:pt x="285884" y="991433"/>
                    </a:lnTo>
                    <a:lnTo>
                      <a:pt x="285295" y="991003"/>
                    </a:lnTo>
                    <a:lnTo>
                      <a:pt x="288228" y="1013819"/>
                    </a:lnTo>
                    <a:cubicBezTo>
                      <a:pt x="289006" y="1022604"/>
                      <a:pt x="289395" y="1031093"/>
                      <a:pt x="289395" y="1039286"/>
                    </a:cubicBezTo>
                    <a:lnTo>
                      <a:pt x="289395" y="1060392"/>
                    </a:lnTo>
                    <a:lnTo>
                      <a:pt x="289395" y="1100251"/>
                    </a:lnTo>
                    <a:cubicBezTo>
                      <a:pt x="289395" y="1123486"/>
                      <a:pt x="288486" y="1143248"/>
                      <a:pt x="286668" y="1159535"/>
                    </a:cubicBezTo>
                    <a:lnTo>
                      <a:pt x="284053" y="1180790"/>
                    </a:lnTo>
                    <a:cubicBezTo>
                      <a:pt x="282933" y="1182235"/>
                      <a:pt x="283543" y="1186001"/>
                      <a:pt x="285884" y="1192090"/>
                    </a:cubicBezTo>
                    <a:cubicBezTo>
                      <a:pt x="288225" y="1198180"/>
                      <a:pt x="289395" y="1203528"/>
                      <a:pt x="289395" y="1208135"/>
                    </a:cubicBezTo>
                    <a:lnTo>
                      <a:pt x="289395" y="1220761"/>
                    </a:lnTo>
                    <a:cubicBezTo>
                      <a:pt x="285734" y="1228133"/>
                      <a:pt x="283649" y="1234601"/>
                      <a:pt x="283138" y="1240168"/>
                    </a:cubicBezTo>
                    <a:cubicBezTo>
                      <a:pt x="282627" y="1245733"/>
                      <a:pt x="282372" y="1251480"/>
                      <a:pt x="282372" y="1257407"/>
                    </a:cubicBezTo>
                    <a:lnTo>
                      <a:pt x="281932" y="1262389"/>
                    </a:lnTo>
                    <a:lnTo>
                      <a:pt x="282559" y="1261619"/>
                    </a:lnTo>
                    <a:cubicBezTo>
                      <a:pt x="285759" y="1258089"/>
                      <a:pt x="288972" y="1254942"/>
                      <a:pt x="292197" y="1252177"/>
                    </a:cubicBezTo>
                    <a:cubicBezTo>
                      <a:pt x="294762" y="1247072"/>
                      <a:pt x="299705" y="1242695"/>
                      <a:pt x="307027" y="1239047"/>
                    </a:cubicBezTo>
                    <a:cubicBezTo>
                      <a:pt x="314349" y="1235398"/>
                      <a:pt x="319006" y="1232565"/>
                      <a:pt x="320998" y="1230548"/>
                    </a:cubicBezTo>
                    <a:lnTo>
                      <a:pt x="322165" y="1229893"/>
                    </a:lnTo>
                    <a:lnTo>
                      <a:pt x="322532" y="1226530"/>
                    </a:lnTo>
                    <a:cubicBezTo>
                      <a:pt x="324914" y="1220264"/>
                      <a:pt x="330461" y="1216086"/>
                      <a:pt x="339174" y="1213997"/>
                    </a:cubicBezTo>
                    <a:lnTo>
                      <a:pt x="345140" y="1213392"/>
                    </a:lnTo>
                    <a:lnTo>
                      <a:pt x="357915" y="1198945"/>
                    </a:lnTo>
                    <a:cubicBezTo>
                      <a:pt x="362927" y="1194712"/>
                      <a:pt x="368503" y="1191275"/>
                      <a:pt x="374641" y="1188635"/>
                    </a:cubicBezTo>
                    <a:lnTo>
                      <a:pt x="380207" y="1183069"/>
                    </a:lnTo>
                    <a:cubicBezTo>
                      <a:pt x="392684" y="1174751"/>
                      <a:pt x="402459" y="1169409"/>
                      <a:pt x="409532" y="1167043"/>
                    </a:cubicBezTo>
                    <a:cubicBezTo>
                      <a:pt x="413093" y="1165574"/>
                      <a:pt x="422768" y="1156945"/>
                      <a:pt x="438557" y="1141156"/>
                    </a:cubicBezTo>
                    <a:lnTo>
                      <a:pt x="450287" y="1134133"/>
                    </a:lnTo>
                    <a:lnTo>
                      <a:pt x="465005" y="1116912"/>
                    </a:lnTo>
                    <a:lnTo>
                      <a:pt x="502697" y="1077165"/>
                    </a:lnTo>
                    <a:lnTo>
                      <a:pt x="506619" y="1073691"/>
                    </a:lnTo>
                    <a:lnTo>
                      <a:pt x="502959" y="1071226"/>
                    </a:lnTo>
                    <a:cubicBezTo>
                      <a:pt x="500269" y="1066718"/>
                      <a:pt x="492462" y="1056371"/>
                      <a:pt x="479537" y="1040183"/>
                    </a:cubicBezTo>
                    <a:cubicBezTo>
                      <a:pt x="473111" y="1028926"/>
                      <a:pt x="467950" y="1020023"/>
                      <a:pt x="464053" y="1013474"/>
                    </a:cubicBezTo>
                    <a:cubicBezTo>
                      <a:pt x="460155" y="1006924"/>
                      <a:pt x="455865" y="1000548"/>
                      <a:pt x="451183" y="994347"/>
                    </a:cubicBezTo>
                    <a:cubicBezTo>
                      <a:pt x="438831" y="973727"/>
                      <a:pt x="429804" y="957701"/>
                      <a:pt x="424100" y="946270"/>
                    </a:cubicBezTo>
                    <a:cubicBezTo>
                      <a:pt x="411549" y="918054"/>
                      <a:pt x="403729" y="900846"/>
                      <a:pt x="400641" y="894644"/>
                    </a:cubicBezTo>
                    <a:cubicBezTo>
                      <a:pt x="399047" y="889938"/>
                      <a:pt x="391987" y="875033"/>
                      <a:pt x="379460" y="849929"/>
                    </a:cubicBezTo>
                    <a:cubicBezTo>
                      <a:pt x="371939" y="833368"/>
                      <a:pt x="365190" y="820319"/>
                      <a:pt x="359213" y="810780"/>
                    </a:cubicBezTo>
                    <a:cubicBezTo>
                      <a:pt x="354133" y="803160"/>
                      <a:pt x="349818" y="794387"/>
                      <a:pt x="346270" y="784463"/>
                    </a:cubicBezTo>
                    <a:cubicBezTo>
                      <a:pt x="342721" y="774539"/>
                      <a:pt x="337771" y="767037"/>
                      <a:pt x="331421" y="761956"/>
                    </a:cubicBezTo>
                    <a:cubicBezTo>
                      <a:pt x="325201" y="748788"/>
                      <a:pt x="322630" y="737876"/>
                      <a:pt x="323709" y="729219"/>
                    </a:cubicBezTo>
                    <a:lnTo>
                      <a:pt x="325729" y="722261"/>
                    </a:lnTo>
                    <a:lnTo>
                      <a:pt x="325425" y="719828"/>
                    </a:lnTo>
                    <a:cubicBezTo>
                      <a:pt x="325039" y="715688"/>
                      <a:pt x="324460" y="707902"/>
                      <a:pt x="323688" y="696472"/>
                    </a:cubicBezTo>
                    <a:lnTo>
                      <a:pt x="326053" y="696472"/>
                    </a:lnTo>
                    <a:lnTo>
                      <a:pt x="326041" y="695716"/>
                    </a:lnTo>
                    <a:cubicBezTo>
                      <a:pt x="326016" y="693175"/>
                      <a:pt x="326004" y="690277"/>
                      <a:pt x="326004" y="687021"/>
                    </a:cubicBezTo>
                    <a:cubicBezTo>
                      <a:pt x="348442" y="688589"/>
                      <a:pt x="362874" y="688602"/>
                      <a:pt x="369299" y="687058"/>
                    </a:cubicBezTo>
                    <a:cubicBezTo>
                      <a:pt x="375725" y="685514"/>
                      <a:pt x="380506" y="684742"/>
                      <a:pt x="383644" y="684742"/>
                    </a:cubicBezTo>
                    <a:cubicBezTo>
                      <a:pt x="385512" y="684069"/>
                      <a:pt x="392516" y="681554"/>
                      <a:pt x="404657" y="677196"/>
                    </a:cubicBezTo>
                    <a:cubicBezTo>
                      <a:pt x="410727" y="675017"/>
                      <a:pt x="416310" y="673383"/>
                      <a:pt x="421406" y="672293"/>
                    </a:cubicBezTo>
                    <a:lnTo>
                      <a:pt x="423231" y="672077"/>
                    </a:lnTo>
                    <a:lnTo>
                      <a:pt x="425144" y="666697"/>
                    </a:lnTo>
                    <a:cubicBezTo>
                      <a:pt x="429076" y="662572"/>
                      <a:pt x="436939" y="661258"/>
                      <a:pt x="448734" y="662756"/>
                    </a:cubicBezTo>
                    <a:lnTo>
                      <a:pt x="448791" y="662768"/>
                    </a:lnTo>
                    <a:lnTo>
                      <a:pt x="455895" y="660538"/>
                    </a:lnTo>
                    <a:cubicBezTo>
                      <a:pt x="476655" y="653856"/>
                      <a:pt x="493676" y="647853"/>
                      <a:pt x="506956" y="642530"/>
                    </a:cubicBezTo>
                    <a:cubicBezTo>
                      <a:pt x="511488" y="639790"/>
                      <a:pt x="519663" y="636217"/>
                      <a:pt x="531480" y="631809"/>
                    </a:cubicBezTo>
                    <a:cubicBezTo>
                      <a:pt x="543297" y="627400"/>
                      <a:pt x="555543" y="622644"/>
                      <a:pt x="568219" y="617539"/>
                    </a:cubicBezTo>
                    <a:lnTo>
                      <a:pt x="605957" y="605732"/>
                    </a:lnTo>
                    <a:lnTo>
                      <a:pt x="616595" y="595573"/>
                    </a:lnTo>
                    <a:cubicBezTo>
                      <a:pt x="620157" y="597117"/>
                      <a:pt x="622205" y="597261"/>
                      <a:pt x="622740" y="596003"/>
                    </a:cubicBezTo>
                    <a:cubicBezTo>
                      <a:pt x="623276" y="594745"/>
                      <a:pt x="624378" y="592435"/>
                      <a:pt x="626046" y="589073"/>
                    </a:cubicBezTo>
                    <a:lnTo>
                      <a:pt x="635460" y="577306"/>
                    </a:lnTo>
                    <a:cubicBezTo>
                      <a:pt x="640540" y="567170"/>
                      <a:pt x="653553" y="556848"/>
                      <a:pt x="674497" y="546338"/>
                    </a:cubicBezTo>
                    <a:cubicBezTo>
                      <a:pt x="674497" y="546338"/>
                      <a:pt x="676533" y="546338"/>
                      <a:pt x="680605" y="546338"/>
                    </a:cubicBezTo>
                    <a:cubicBezTo>
                      <a:pt x="684676" y="546338"/>
                      <a:pt x="686712" y="546338"/>
                      <a:pt x="686712" y="546338"/>
                    </a:cubicBezTo>
                    <a:cubicBezTo>
                      <a:pt x="699214" y="551045"/>
                      <a:pt x="708129" y="553399"/>
                      <a:pt x="713459" y="553399"/>
                    </a:cubicBezTo>
                    <a:lnTo>
                      <a:pt x="723844" y="553399"/>
                    </a:lnTo>
                    <a:lnTo>
                      <a:pt x="736171" y="559525"/>
                    </a:lnTo>
                    <a:lnTo>
                      <a:pt x="770315" y="567407"/>
                    </a:lnTo>
                    <a:cubicBezTo>
                      <a:pt x="798282" y="575476"/>
                      <a:pt x="823435" y="588638"/>
                      <a:pt x="845773" y="606892"/>
                    </a:cubicBezTo>
                    <a:cubicBezTo>
                      <a:pt x="846147" y="607664"/>
                      <a:pt x="847168" y="608386"/>
                      <a:pt x="848837" y="609059"/>
                    </a:cubicBezTo>
                    <a:cubicBezTo>
                      <a:pt x="850505" y="609731"/>
                      <a:pt x="851078" y="609943"/>
                      <a:pt x="850555" y="609694"/>
                    </a:cubicBezTo>
                    <a:cubicBezTo>
                      <a:pt x="854789" y="609694"/>
                      <a:pt x="859539" y="611431"/>
                      <a:pt x="864806" y="614905"/>
                    </a:cubicBezTo>
                    <a:cubicBezTo>
                      <a:pt x="870073" y="618379"/>
                      <a:pt x="874077" y="621511"/>
                      <a:pt x="876816" y="624300"/>
                    </a:cubicBezTo>
                    <a:lnTo>
                      <a:pt x="883055" y="632294"/>
                    </a:lnTo>
                    <a:cubicBezTo>
                      <a:pt x="896901" y="640214"/>
                      <a:pt x="906190" y="657186"/>
                      <a:pt x="910922" y="683210"/>
                    </a:cubicBezTo>
                    <a:cubicBezTo>
                      <a:pt x="910922" y="702311"/>
                      <a:pt x="906763" y="717055"/>
                      <a:pt x="898445" y="727440"/>
                    </a:cubicBezTo>
                    <a:lnTo>
                      <a:pt x="874687" y="774919"/>
                    </a:lnTo>
                    <a:cubicBezTo>
                      <a:pt x="872047" y="778854"/>
                      <a:pt x="870024" y="782963"/>
                      <a:pt x="868617" y="787246"/>
                    </a:cubicBezTo>
                    <a:cubicBezTo>
                      <a:pt x="867209" y="791530"/>
                      <a:pt x="865584" y="795502"/>
                      <a:pt x="863742" y="799163"/>
                    </a:cubicBezTo>
                    <a:lnTo>
                      <a:pt x="858848" y="808913"/>
                    </a:lnTo>
                    <a:lnTo>
                      <a:pt x="846147" y="832297"/>
                    </a:lnTo>
                    <a:lnTo>
                      <a:pt x="844840" y="837527"/>
                    </a:lnTo>
                    <a:cubicBezTo>
                      <a:pt x="842797" y="843728"/>
                      <a:pt x="840506" y="852021"/>
                      <a:pt x="837966" y="862406"/>
                    </a:cubicBezTo>
                    <a:cubicBezTo>
                      <a:pt x="835426" y="872791"/>
                      <a:pt x="832026" y="881147"/>
                      <a:pt x="827768" y="887472"/>
                    </a:cubicBezTo>
                    <a:lnTo>
                      <a:pt x="820782" y="903909"/>
                    </a:lnTo>
                    <a:cubicBezTo>
                      <a:pt x="815079" y="912426"/>
                      <a:pt x="809949" y="922960"/>
                      <a:pt x="805392" y="935512"/>
                    </a:cubicBezTo>
                    <a:cubicBezTo>
                      <a:pt x="805392" y="936583"/>
                      <a:pt x="804047" y="941140"/>
                      <a:pt x="801357" y="949184"/>
                    </a:cubicBezTo>
                    <a:cubicBezTo>
                      <a:pt x="798668" y="957228"/>
                      <a:pt x="794808" y="963765"/>
                      <a:pt x="789777" y="968796"/>
                    </a:cubicBezTo>
                    <a:cubicBezTo>
                      <a:pt x="788831" y="969443"/>
                      <a:pt x="787847" y="971766"/>
                      <a:pt x="786826" y="975763"/>
                    </a:cubicBezTo>
                    <a:cubicBezTo>
                      <a:pt x="785805" y="979760"/>
                      <a:pt x="784473" y="983439"/>
                      <a:pt x="782829" y="986801"/>
                    </a:cubicBezTo>
                    <a:cubicBezTo>
                      <a:pt x="778969" y="1004110"/>
                      <a:pt x="771149" y="1017670"/>
                      <a:pt x="759369" y="1027482"/>
                    </a:cubicBezTo>
                    <a:lnTo>
                      <a:pt x="756418" y="1032376"/>
                    </a:lnTo>
                    <a:lnTo>
                      <a:pt x="751525" y="1047056"/>
                    </a:lnTo>
                    <a:lnTo>
                      <a:pt x="741775" y="1066556"/>
                    </a:lnTo>
                    <a:lnTo>
                      <a:pt x="738659" y="1072776"/>
                    </a:lnTo>
                    <a:lnTo>
                      <a:pt x="740656" y="1076708"/>
                    </a:lnTo>
                    <a:cubicBezTo>
                      <a:pt x="741389" y="1079379"/>
                      <a:pt x="741725" y="1082495"/>
                      <a:pt x="741663" y="1086056"/>
                    </a:cubicBezTo>
                    <a:cubicBezTo>
                      <a:pt x="742360" y="1088123"/>
                      <a:pt x="744738" y="1091516"/>
                      <a:pt x="748798" y="1096235"/>
                    </a:cubicBezTo>
                    <a:cubicBezTo>
                      <a:pt x="752857" y="1100955"/>
                      <a:pt x="756343" y="1105493"/>
                      <a:pt x="759257" y="1109852"/>
                    </a:cubicBezTo>
                    <a:lnTo>
                      <a:pt x="789777" y="1142351"/>
                    </a:lnTo>
                    <a:cubicBezTo>
                      <a:pt x="796551" y="1149075"/>
                      <a:pt x="802416" y="1155270"/>
                      <a:pt x="807372" y="1160936"/>
                    </a:cubicBezTo>
                    <a:cubicBezTo>
                      <a:pt x="812327" y="1166601"/>
                      <a:pt x="817483" y="1171227"/>
                      <a:pt x="822837" y="1174813"/>
                    </a:cubicBezTo>
                    <a:cubicBezTo>
                      <a:pt x="829860" y="1185323"/>
                      <a:pt x="841091" y="1198310"/>
                      <a:pt x="856532" y="1213776"/>
                    </a:cubicBezTo>
                    <a:cubicBezTo>
                      <a:pt x="865871" y="1226228"/>
                      <a:pt x="873031" y="1234944"/>
                      <a:pt x="878011" y="1239925"/>
                    </a:cubicBezTo>
                    <a:cubicBezTo>
                      <a:pt x="887948" y="1249861"/>
                      <a:pt x="898153" y="1259717"/>
                      <a:pt x="908625" y="1269492"/>
                    </a:cubicBezTo>
                    <a:cubicBezTo>
                      <a:pt x="919097" y="1279267"/>
                      <a:pt x="927956" y="1288487"/>
                      <a:pt x="935203" y="1297154"/>
                    </a:cubicBezTo>
                    <a:cubicBezTo>
                      <a:pt x="944617" y="1305023"/>
                      <a:pt x="954243" y="1314860"/>
                      <a:pt x="964079" y="1326665"/>
                    </a:cubicBezTo>
                    <a:cubicBezTo>
                      <a:pt x="961938" y="1322431"/>
                      <a:pt x="960848" y="1320315"/>
                      <a:pt x="960811" y="1320315"/>
                    </a:cubicBezTo>
                    <a:cubicBezTo>
                      <a:pt x="960773" y="1320315"/>
                      <a:pt x="963295" y="1323004"/>
                      <a:pt x="968375" y="1328383"/>
                    </a:cubicBezTo>
                    <a:lnTo>
                      <a:pt x="995047" y="1349938"/>
                    </a:lnTo>
                    <a:cubicBezTo>
                      <a:pt x="998957" y="1353872"/>
                      <a:pt x="1000912" y="1355840"/>
                      <a:pt x="1000912" y="1355840"/>
                    </a:cubicBezTo>
                    <a:lnTo>
                      <a:pt x="1002519" y="1359053"/>
                    </a:lnTo>
                    <a:cubicBezTo>
                      <a:pt x="1011372" y="1365689"/>
                      <a:pt x="1019263" y="1372336"/>
                      <a:pt x="1026193" y="1378991"/>
                    </a:cubicBezTo>
                    <a:lnTo>
                      <a:pt x="1043733" y="1398581"/>
                    </a:lnTo>
                    <a:lnTo>
                      <a:pt x="1047976" y="1399135"/>
                    </a:lnTo>
                    <a:cubicBezTo>
                      <a:pt x="1058370" y="1401974"/>
                      <a:pt x="1067350" y="1409072"/>
                      <a:pt x="1074914" y="1420428"/>
                    </a:cubicBezTo>
                    <a:cubicBezTo>
                      <a:pt x="1078550" y="1424039"/>
                      <a:pt x="1080393" y="1425845"/>
                      <a:pt x="1080443" y="1425845"/>
                    </a:cubicBezTo>
                    <a:cubicBezTo>
                      <a:pt x="1093194" y="1430103"/>
                      <a:pt x="1100908" y="1434019"/>
                      <a:pt x="1103585" y="1437593"/>
                    </a:cubicBezTo>
                    <a:cubicBezTo>
                      <a:pt x="1106262" y="1441167"/>
                      <a:pt x="1108323" y="1443315"/>
                      <a:pt x="1109767" y="1444037"/>
                    </a:cubicBezTo>
                    <a:lnTo>
                      <a:pt x="1150336" y="1482252"/>
                    </a:lnTo>
                    <a:cubicBezTo>
                      <a:pt x="1156014" y="1486038"/>
                      <a:pt x="1169039" y="1498116"/>
                      <a:pt x="1189410" y="1518487"/>
                    </a:cubicBezTo>
                    <a:lnTo>
                      <a:pt x="1202895" y="1533878"/>
                    </a:lnTo>
                    <a:cubicBezTo>
                      <a:pt x="1222445" y="1542569"/>
                      <a:pt x="1232220" y="1559865"/>
                      <a:pt x="1232220" y="1585765"/>
                    </a:cubicBezTo>
                    <a:cubicBezTo>
                      <a:pt x="1232220" y="1598840"/>
                      <a:pt x="1229742" y="1610370"/>
                      <a:pt x="1224786" y="1620357"/>
                    </a:cubicBezTo>
                    <a:cubicBezTo>
                      <a:pt x="1212284" y="1640355"/>
                      <a:pt x="1197566" y="1651561"/>
                      <a:pt x="1180631" y="1653977"/>
                    </a:cubicBezTo>
                    <a:cubicBezTo>
                      <a:pt x="1173683" y="1655695"/>
                      <a:pt x="1162589" y="1656554"/>
                      <a:pt x="1147347" y="1656554"/>
                    </a:cubicBezTo>
                    <a:cubicBezTo>
                      <a:pt x="1136589" y="1656554"/>
                      <a:pt x="1126988" y="1655172"/>
                      <a:pt x="1118546" y="1652408"/>
                    </a:cubicBezTo>
                    <a:lnTo>
                      <a:pt x="1117537" y="1651885"/>
                    </a:lnTo>
                    <a:cubicBezTo>
                      <a:pt x="1118583" y="1651761"/>
                      <a:pt x="1118135" y="1651337"/>
                      <a:pt x="1116193" y="1650615"/>
                    </a:cubicBezTo>
                    <a:cubicBezTo>
                      <a:pt x="1114250" y="1649893"/>
                      <a:pt x="1112569" y="1650316"/>
                      <a:pt x="1111149" y="1651885"/>
                    </a:cubicBezTo>
                    <a:cubicBezTo>
                      <a:pt x="1096133" y="1651885"/>
                      <a:pt x="1082921" y="1648411"/>
                      <a:pt x="1071515" y="1641463"/>
                    </a:cubicBezTo>
                    <a:cubicBezTo>
                      <a:pt x="1071415" y="1639022"/>
                      <a:pt x="1070955" y="1638586"/>
                      <a:pt x="1070133" y="1640155"/>
                    </a:cubicBezTo>
                    <a:lnTo>
                      <a:pt x="1052501" y="1637503"/>
                    </a:lnTo>
                    <a:lnTo>
                      <a:pt x="1032142" y="1635448"/>
                    </a:lnTo>
                    <a:lnTo>
                      <a:pt x="1031843" y="1635448"/>
                    </a:lnTo>
                    <a:cubicBezTo>
                      <a:pt x="1027161" y="1637018"/>
                      <a:pt x="1021003" y="1637802"/>
                      <a:pt x="1013371" y="1637802"/>
                    </a:cubicBezTo>
                    <a:cubicBezTo>
                      <a:pt x="1005737" y="1637802"/>
                      <a:pt x="1000053" y="1637802"/>
                      <a:pt x="996317" y="1637802"/>
                    </a:cubicBezTo>
                    <a:lnTo>
                      <a:pt x="964901" y="1635448"/>
                    </a:lnTo>
                    <a:lnTo>
                      <a:pt x="963930" y="1635448"/>
                    </a:lnTo>
                    <a:cubicBezTo>
                      <a:pt x="952599" y="1637018"/>
                      <a:pt x="939288" y="1634066"/>
                      <a:pt x="923997" y="1626595"/>
                    </a:cubicBezTo>
                    <a:cubicBezTo>
                      <a:pt x="920236" y="1625350"/>
                      <a:pt x="909889" y="1620967"/>
                      <a:pt x="892954" y="1613446"/>
                    </a:cubicBezTo>
                    <a:cubicBezTo>
                      <a:pt x="890912" y="1612425"/>
                      <a:pt x="877053" y="1592103"/>
                      <a:pt x="851377" y="1552481"/>
                    </a:cubicBezTo>
                    <a:cubicBezTo>
                      <a:pt x="854515" y="1554025"/>
                      <a:pt x="843134" y="1556727"/>
                      <a:pt x="817234" y="1560587"/>
                    </a:cubicBezTo>
                    <a:cubicBezTo>
                      <a:pt x="815391" y="1555034"/>
                      <a:pt x="810547" y="1548335"/>
                      <a:pt x="802702" y="1540490"/>
                    </a:cubicBezTo>
                    <a:cubicBezTo>
                      <a:pt x="802702" y="1540490"/>
                      <a:pt x="788818" y="1519670"/>
                      <a:pt x="761050" y="1478031"/>
                    </a:cubicBezTo>
                    <a:lnTo>
                      <a:pt x="711778" y="1409109"/>
                    </a:lnTo>
                    <a:cubicBezTo>
                      <a:pt x="705950" y="1397429"/>
                      <a:pt x="698766" y="1387318"/>
                      <a:pt x="690224" y="1378776"/>
                    </a:cubicBezTo>
                    <a:cubicBezTo>
                      <a:pt x="688132" y="1372600"/>
                      <a:pt x="684957" y="1366299"/>
                      <a:pt x="680698" y="1359874"/>
                    </a:cubicBezTo>
                    <a:cubicBezTo>
                      <a:pt x="672131" y="1351307"/>
                      <a:pt x="665718" y="1342753"/>
                      <a:pt x="661460" y="1334211"/>
                    </a:cubicBezTo>
                    <a:lnTo>
                      <a:pt x="606131" y="1245758"/>
                    </a:lnTo>
                    <a:lnTo>
                      <a:pt x="593098" y="1256959"/>
                    </a:lnTo>
                    <a:cubicBezTo>
                      <a:pt x="588043" y="1262014"/>
                      <a:pt x="582788" y="1266491"/>
                      <a:pt x="577334" y="1270388"/>
                    </a:cubicBezTo>
                    <a:cubicBezTo>
                      <a:pt x="571880" y="1274286"/>
                      <a:pt x="565094" y="1280269"/>
                      <a:pt x="556975" y="1288338"/>
                    </a:cubicBezTo>
                    <a:lnTo>
                      <a:pt x="547113" y="1288338"/>
                    </a:lnTo>
                    <a:cubicBezTo>
                      <a:pt x="545071" y="1289160"/>
                      <a:pt x="543079" y="1290542"/>
                      <a:pt x="541137" y="1292484"/>
                    </a:cubicBezTo>
                    <a:cubicBezTo>
                      <a:pt x="534587" y="1296743"/>
                      <a:pt x="526673" y="1301630"/>
                      <a:pt x="517397" y="1307147"/>
                    </a:cubicBezTo>
                    <a:cubicBezTo>
                      <a:pt x="508120" y="1312663"/>
                      <a:pt x="498887" y="1316330"/>
                      <a:pt x="489697" y="1318148"/>
                    </a:cubicBezTo>
                    <a:cubicBezTo>
                      <a:pt x="473161" y="1324523"/>
                      <a:pt x="462627" y="1329230"/>
                      <a:pt x="458094" y="1332268"/>
                    </a:cubicBezTo>
                    <a:lnTo>
                      <a:pt x="443936" y="1337610"/>
                    </a:lnTo>
                    <a:cubicBezTo>
                      <a:pt x="435095" y="1336041"/>
                      <a:pt x="427425" y="1336041"/>
                      <a:pt x="420925" y="1337610"/>
                    </a:cubicBezTo>
                    <a:cubicBezTo>
                      <a:pt x="414425" y="1339179"/>
                      <a:pt x="409171" y="1339964"/>
                      <a:pt x="405161" y="1339964"/>
                    </a:cubicBezTo>
                    <a:cubicBezTo>
                      <a:pt x="400504" y="1341508"/>
                      <a:pt x="392933" y="1342280"/>
                      <a:pt x="382449" y="1342280"/>
                    </a:cubicBezTo>
                    <a:lnTo>
                      <a:pt x="356673" y="1346987"/>
                    </a:lnTo>
                    <a:lnTo>
                      <a:pt x="312631" y="1346987"/>
                    </a:lnTo>
                    <a:lnTo>
                      <a:pt x="303142" y="1343886"/>
                    </a:lnTo>
                    <a:lnTo>
                      <a:pt x="288200" y="1339964"/>
                    </a:lnTo>
                    <a:lnTo>
                      <a:pt x="276186" y="1341039"/>
                    </a:lnTo>
                    <a:lnTo>
                      <a:pt x="274322" y="1347617"/>
                    </a:lnTo>
                    <a:cubicBezTo>
                      <a:pt x="273264" y="1351972"/>
                      <a:pt x="272261" y="1356749"/>
                      <a:pt x="271315" y="1361948"/>
                    </a:cubicBezTo>
                    <a:cubicBezTo>
                      <a:pt x="270369" y="1367146"/>
                      <a:pt x="268663" y="1372041"/>
                      <a:pt x="266197" y="1376633"/>
                    </a:cubicBezTo>
                    <a:lnTo>
                      <a:pt x="263424" y="1380321"/>
                    </a:lnTo>
                    <a:lnTo>
                      <a:pt x="263546" y="1382171"/>
                    </a:lnTo>
                    <a:cubicBezTo>
                      <a:pt x="263595" y="1383588"/>
                      <a:pt x="263620" y="1385307"/>
                      <a:pt x="263620" y="1387331"/>
                    </a:cubicBezTo>
                    <a:cubicBezTo>
                      <a:pt x="260557" y="1393308"/>
                      <a:pt x="258614" y="1397317"/>
                      <a:pt x="257792" y="1399360"/>
                    </a:cubicBezTo>
                    <a:cubicBezTo>
                      <a:pt x="256970" y="1401402"/>
                      <a:pt x="256559" y="1403419"/>
                      <a:pt x="256559" y="1405411"/>
                    </a:cubicBezTo>
                    <a:lnTo>
                      <a:pt x="258913" y="1419905"/>
                    </a:lnTo>
                    <a:cubicBezTo>
                      <a:pt x="254355" y="1430738"/>
                      <a:pt x="250514" y="1437718"/>
                      <a:pt x="247389" y="1440843"/>
                    </a:cubicBezTo>
                    <a:cubicBezTo>
                      <a:pt x="245826" y="1442406"/>
                      <a:pt x="244296" y="1444288"/>
                      <a:pt x="242799" y="1446488"/>
                    </a:cubicBezTo>
                    <a:lnTo>
                      <a:pt x="239753" y="1451729"/>
                    </a:lnTo>
                    <a:lnTo>
                      <a:pt x="238907" y="1460798"/>
                    </a:lnTo>
                    <a:cubicBezTo>
                      <a:pt x="236399" y="1474223"/>
                      <a:pt x="230130" y="1487613"/>
                      <a:pt x="220100" y="1500967"/>
                    </a:cubicBezTo>
                    <a:cubicBezTo>
                      <a:pt x="213326" y="1512274"/>
                      <a:pt x="208321" y="1522783"/>
                      <a:pt x="205083" y="1532496"/>
                    </a:cubicBezTo>
                    <a:cubicBezTo>
                      <a:pt x="203439" y="1534662"/>
                      <a:pt x="202966" y="1536057"/>
                      <a:pt x="203664" y="1536679"/>
                    </a:cubicBezTo>
                    <a:cubicBezTo>
                      <a:pt x="206104" y="1541561"/>
                      <a:pt x="207324" y="1547052"/>
                      <a:pt x="207324" y="1553153"/>
                    </a:cubicBezTo>
                    <a:cubicBezTo>
                      <a:pt x="207324" y="1559255"/>
                      <a:pt x="207324" y="1563862"/>
                      <a:pt x="207324" y="1566975"/>
                    </a:cubicBezTo>
                    <a:lnTo>
                      <a:pt x="207324" y="1574148"/>
                    </a:lnTo>
                    <a:cubicBezTo>
                      <a:pt x="207324" y="1574148"/>
                      <a:pt x="207717" y="1576856"/>
                      <a:pt x="208501" y="1582272"/>
                    </a:cubicBezTo>
                    <a:cubicBezTo>
                      <a:pt x="209286" y="1587689"/>
                      <a:pt x="207598" y="1593510"/>
                      <a:pt x="203439" y="1599736"/>
                    </a:cubicBezTo>
                    <a:lnTo>
                      <a:pt x="190627" y="1631750"/>
                    </a:lnTo>
                    <a:cubicBezTo>
                      <a:pt x="183130" y="1646742"/>
                      <a:pt x="168997" y="1654239"/>
                      <a:pt x="148227" y="1654239"/>
                    </a:cubicBezTo>
                    <a:lnTo>
                      <a:pt x="135452" y="1654239"/>
                    </a:lnTo>
                    <a:lnTo>
                      <a:pt x="102317" y="1640454"/>
                    </a:lnTo>
                    <a:cubicBezTo>
                      <a:pt x="91185" y="1636718"/>
                      <a:pt x="84050" y="1628588"/>
                      <a:pt x="80912" y="1616061"/>
                    </a:cubicBezTo>
                    <a:lnTo>
                      <a:pt x="66157" y="1592004"/>
                    </a:lnTo>
                    <a:cubicBezTo>
                      <a:pt x="62371" y="1588218"/>
                      <a:pt x="60012" y="1583972"/>
                      <a:pt x="59078" y="1579265"/>
                    </a:cubicBezTo>
                    <a:cubicBezTo>
                      <a:pt x="58144" y="1574559"/>
                      <a:pt x="56905" y="1571047"/>
                      <a:pt x="55361" y="1568731"/>
                    </a:cubicBezTo>
                    <a:cubicBezTo>
                      <a:pt x="45374" y="1553739"/>
                      <a:pt x="35587" y="1533791"/>
                      <a:pt x="25999" y="1508887"/>
                    </a:cubicBezTo>
                    <a:cubicBezTo>
                      <a:pt x="24555" y="1503134"/>
                      <a:pt x="23148" y="1497499"/>
                      <a:pt x="21778" y="1491983"/>
                    </a:cubicBezTo>
                    <a:cubicBezTo>
                      <a:pt x="20408" y="1486467"/>
                      <a:pt x="18590" y="1481468"/>
                      <a:pt x="16324" y="1476985"/>
                    </a:cubicBezTo>
                    <a:cubicBezTo>
                      <a:pt x="5441" y="1449790"/>
                      <a:pt x="0" y="1422719"/>
                      <a:pt x="0" y="1395773"/>
                    </a:cubicBezTo>
                    <a:lnTo>
                      <a:pt x="0" y="1350012"/>
                    </a:lnTo>
                    <a:cubicBezTo>
                      <a:pt x="1569" y="1345804"/>
                      <a:pt x="1961" y="1341284"/>
                      <a:pt x="1176" y="1336452"/>
                    </a:cubicBezTo>
                    <a:cubicBezTo>
                      <a:pt x="392" y="1331621"/>
                      <a:pt x="846" y="1325868"/>
                      <a:pt x="2540" y="1319194"/>
                    </a:cubicBezTo>
                    <a:lnTo>
                      <a:pt x="7209" y="1263272"/>
                    </a:lnTo>
                    <a:lnTo>
                      <a:pt x="12252" y="1222666"/>
                    </a:lnTo>
                    <a:lnTo>
                      <a:pt x="19051" y="1184115"/>
                    </a:lnTo>
                    <a:lnTo>
                      <a:pt x="21218" y="1158003"/>
                    </a:lnTo>
                    <a:lnTo>
                      <a:pt x="26074" y="1112093"/>
                    </a:lnTo>
                    <a:cubicBezTo>
                      <a:pt x="29037" y="1100288"/>
                      <a:pt x="30519" y="1094785"/>
                      <a:pt x="30519" y="1095582"/>
                    </a:cubicBezTo>
                    <a:cubicBezTo>
                      <a:pt x="30644" y="1096005"/>
                      <a:pt x="30283" y="1093185"/>
                      <a:pt x="29436" y="1087121"/>
                    </a:cubicBezTo>
                    <a:cubicBezTo>
                      <a:pt x="28589" y="1081056"/>
                      <a:pt x="29299" y="1076032"/>
                      <a:pt x="31565" y="1072047"/>
                    </a:cubicBezTo>
                    <a:cubicBezTo>
                      <a:pt x="32586" y="1065622"/>
                      <a:pt x="33838" y="1054702"/>
                      <a:pt x="35319" y="1039286"/>
                    </a:cubicBezTo>
                    <a:cubicBezTo>
                      <a:pt x="36801" y="1023871"/>
                      <a:pt x="37542" y="1009800"/>
                      <a:pt x="37542" y="997074"/>
                    </a:cubicBezTo>
                    <a:lnTo>
                      <a:pt x="37542" y="978322"/>
                    </a:lnTo>
                    <a:cubicBezTo>
                      <a:pt x="37542" y="968236"/>
                      <a:pt x="39161" y="953505"/>
                      <a:pt x="42398" y="934130"/>
                    </a:cubicBezTo>
                    <a:lnTo>
                      <a:pt x="44602" y="885007"/>
                    </a:lnTo>
                    <a:lnTo>
                      <a:pt x="51962" y="789787"/>
                    </a:lnTo>
                    <a:lnTo>
                      <a:pt x="56295" y="744100"/>
                    </a:lnTo>
                    <a:lnTo>
                      <a:pt x="56295" y="735508"/>
                    </a:lnTo>
                    <a:cubicBezTo>
                      <a:pt x="57864" y="729282"/>
                      <a:pt x="58648" y="722546"/>
                      <a:pt x="58648" y="715299"/>
                    </a:cubicBezTo>
                    <a:lnTo>
                      <a:pt x="61002" y="661021"/>
                    </a:lnTo>
                    <a:lnTo>
                      <a:pt x="61002" y="628185"/>
                    </a:lnTo>
                    <a:cubicBezTo>
                      <a:pt x="59433" y="623428"/>
                      <a:pt x="59041" y="618715"/>
                      <a:pt x="59825" y="614046"/>
                    </a:cubicBezTo>
                    <a:cubicBezTo>
                      <a:pt x="60609" y="609376"/>
                      <a:pt x="60217" y="606282"/>
                      <a:pt x="58648" y="604763"/>
                    </a:cubicBezTo>
                    <a:lnTo>
                      <a:pt x="58648" y="577941"/>
                    </a:lnTo>
                    <a:cubicBezTo>
                      <a:pt x="61786" y="570122"/>
                      <a:pt x="63355" y="558168"/>
                      <a:pt x="63355" y="542080"/>
                    </a:cubicBezTo>
                    <a:lnTo>
                      <a:pt x="63355" y="518620"/>
                    </a:lnTo>
                    <a:lnTo>
                      <a:pt x="63355" y="348053"/>
                    </a:lnTo>
                    <a:cubicBezTo>
                      <a:pt x="60217" y="323025"/>
                      <a:pt x="58648" y="305505"/>
                      <a:pt x="58648" y="295494"/>
                    </a:cubicBezTo>
                    <a:lnTo>
                      <a:pt x="61002" y="244466"/>
                    </a:lnTo>
                    <a:lnTo>
                      <a:pt x="58648" y="176142"/>
                    </a:lnTo>
                    <a:lnTo>
                      <a:pt x="61002" y="141961"/>
                    </a:lnTo>
                    <a:cubicBezTo>
                      <a:pt x="59433" y="139346"/>
                      <a:pt x="58648" y="136078"/>
                      <a:pt x="58648" y="132155"/>
                    </a:cubicBezTo>
                    <a:cubicBezTo>
                      <a:pt x="58648" y="128233"/>
                      <a:pt x="58611" y="126197"/>
                      <a:pt x="58536" y="126048"/>
                    </a:cubicBezTo>
                    <a:cubicBezTo>
                      <a:pt x="53207" y="115389"/>
                      <a:pt x="48550" y="106461"/>
                      <a:pt x="44565" y="99263"/>
                    </a:cubicBezTo>
                    <a:cubicBezTo>
                      <a:pt x="40581" y="92066"/>
                      <a:pt x="36671" y="84645"/>
                      <a:pt x="32835" y="76999"/>
                    </a:cubicBezTo>
                    <a:lnTo>
                      <a:pt x="32835" y="61086"/>
                    </a:lnTo>
                    <a:cubicBezTo>
                      <a:pt x="29722" y="51697"/>
                      <a:pt x="28166" y="35211"/>
                      <a:pt x="28166" y="11627"/>
                    </a:cubicBezTo>
                    <a:cubicBezTo>
                      <a:pt x="31279" y="11627"/>
                      <a:pt x="32835" y="16446"/>
                      <a:pt x="32835" y="26083"/>
                    </a:cubicBezTo>
                    <a:cubicBezTo>
                      <a:pt x="32835" y="9441"/>
                      <a:pt x="40946" y="763"/>
                      <a:pt x="57168" y="49"/>
                    </a:cubicBezTo>
                    <a:close/>
                    <a:moveTo>
                      <a:pt x="1037110" y="1397716"/>
                    </a:moveTo>
                    <a:lnTo>
                      <a:pt x="1042769" y="1398455"/>
                    </a:lnTo>
                    <a:lnTo>
                      <a:pt x="1041714" y="1398033"/>
                    </a:lnTo>
                    <a:cubicBezTo>
                      <a:pt x="1040550" y="1397822"/>
                      <a:pt x="1039015" y="1397716"/>
                      <a:pt x="1037110" y="1397716"/>
                    </a:cubicBezTo>
                    <a:close/>
                    <a:moveTo>
                      <a:pt x="439483" y="665690"/>
                    </a:moveTo>
                    <a:lnTo>
                      <a:pt x="436106" y="665968"/>
                    </a:lnTo>
                    <a:cubicBezTo>
                      <a:pt x="434627" y="666306"/>
                      <a:pt x="433888" y="666799"/>
                      <a:pt x="433888" y="667446"/>
                    </a:cubicBezTo>
                    <a:lnTo>
                      <a:pt x="439483" y="665690"/>
                    </a:lnTo>
                    <a:close/>
                    <a:moveTo>
                      <a:pt x="681071" y="758706"/>
                    </a:moveTo>
                    <a:lnTo>
                      <a:pt x="669308" y="762166"/>
                    </a:lnTo>
                    <a:lnTo>
                      <a:pt x="672479" y="761928"/>
                    </a:lnTo>
                    <a:cubicBezTo>
                      <a:pt x="678207" y="761212"/>
                      <a:pt x="681071" y="760138"/>
                      <a:pt x="681071" y="758706"/>
                    </a:cubicBezTo>
                    <a:close/>
                    <a:moveTo>
                      <a:pt x="634723" y="770543"/>
                    </a:moveTo>
                    <a:lnTo>
                      <a:pt x="627989" y="774097"/>
                    </a:lnTo>
                    <a:cubicBezTo>
                      <a:pt x="622012" y="777633"/>
                      <a:pt x="617853" y="779009"/>
                      <a:pt x="615512" y="778225"/>
                    </a:cubicBezTo>
                    <a:lnTo>
                      <a:pt x="614216" y="777651"/>
                    </a:lnTo>
                    <a:lnTo>
                      <a:pt x="548234" y="793485"/>
                    </a:lnTo>
                    <a:cubicBezTo>
                      <a:pt x="545046" y="793485"/>
                      <a:pt x="540987" y="794717"/>
                      <a:pt x="536056" y="797183"/>
                    </a:cubicBezTo>
                    <a:cubicBezTo>
                      <a:pt x="532233" y="798104"/>
                      <a:pt x="526216" y="799624"/>
                      <a:pt x="518004" y="801740"/>
                    </a:cubicBezTo>
                    <a:lnTo>
                      <a:pt x="508679" y="804160"/>
                    </a:lnTo>
                    <a:lnTo>
                      <a:pt x="509869" y="808726"/>
                    </a:lnTo>
                    <a:cubicBezTo>
                      <a:pt x="509869" y="808726"/>
                      <a:pt x="509552" y="808415"/>
                      <a:pt x="508917" y="807792"/>
                    </a:cubicBezTo>
                    <a:cubicBezTo>
                      <a:pt x="508282" y="807169"/>
                      <a:pt x="507964" y="806858"/>
                      <a:pt x="507964" y="806858"/>
                    </a:cubicBezTo>
                    <a:lnTo>
                      <a:pt x="530789" y="841113"/>
                    </a:lnTo>
                    <a:cubicBezTo>
                      <a:pt x="530789" y="841113"/>
                      <a:pt x="530807" y="841132"/>
                      <a:pt x="530845" y="841169"/>
                    </a:cubicBezTo>
                    <a:cubicBezTo>
                      <a:pt x="530882" y="841207"/>
                      <a:pt x="530901" y="841226"/>
                      <a:pt x="530901" y="841226"/>
                    </a:cubicBezTo>
                    <a:cubicBezTo>
                      <a:pt x="534089" y="844413"/>
                      <a:pt x="539841" y="853279"/>
                      <a:pt x="548159" y="867823"/>
                    </a:cubicBezTo>
                    <a:cubicBezTo>
                      <a:pt x="550675" y="876614"/>
                      <a:pt x="552804" y="881931"/>
                      <a:pt x="554547" y="883774"/>
                    </a:cubicBezTo>
                    <a:lnTo>
                      <a:pt x="584421" y="915600"/>
                    </a:lnTo>
                    <a:lnTo>
                      <a:pt x="588018" y="908223"/>
                    </a:lnTo>
                    <a:cubicBezTo>
                      <a:pt x="593895" y="895784"/>
                      <a:pt x="598403" y="884857"/>
                      <a:pt x="601541" y="875444"/>
                    </a:cubicBezTo>
                    <a:lnTo>
                      <a:pt x="605314" y="864162"/>
                    </a:lnTo>
                    <a:cubicBezTo>
                      <a:pt x="609000" y="860476"/>
                      <a:pt x="611453" y="854954"/>
                      <a:pt x="612673" y="847595"/>
                    </a:cubicBezTo>
                    <a:cubicBezTo>
                      <a:pt x="613893" y="840236"/>
                      <a:pt x="615811" y="832646"/>
                      <a:pt x="618426" y="824826"/>
                    </a:cubicBezTo>
                    <a:cubicBezTo>
                      <a:pt x="621539" y="818600"/>
                      <a:pt x="626482" y="805314"/>
                      <a:pt x="633256" y="784968"/>
                    </a:cubicBezTo>
                    <a:lnTo>
                      <a:pt x="634723" y="770543"/>
                    </a:lnTo>
                    <a:close/>
                    <a:moveTo>
                      <a:pt x="598705" y="930992"/>
                    </a:moveTo>
                    <a:lnTo>
                      <a:pt x="599486" y="931870"/>
                    </a:lnTo>
                    <a:cubicBezTo>
                      <a:pt x="601255" y="933177"/>
                      <a:pt x="601205" y="932884"/>
                      <a:pt x="599337" y="930992"/>
                    </a:cubicBezTo>
                    <a:lnTo>
                      <a:pt x="598705" y="930992"/>
                    </a:lnTo>
                    <a:close/>
                    <a:moveTo>
                      <a:pt x="576528" y="931786"/>
                    </a:moveTo>
                    <a:lnTo>
                      <a:pt x="576000" y="931886"/>
                    </a:lnTo>
                    <a:cubicBezTo>
                      <a:pt x="571959" y="933674"/>
                      <a:pt x="569938" y="938145"/>
                      <a:pt x="569938" y="945299"/>
                    </a:cubicBezTo>
                    <a:lnTo>
                      <a:pt x="576528" y="931786"/>
                    </a:lnTo>
                    <a:close/>
                    <a:moveTo>
                      <a:pt x="354619" y="1212431"/>
                    </a:moveTo>
                    <a:cubicBezTo>
                      <a:pt x="351804" y="1212431"/>
                      <a:pt x="349560" y="1212565"/>
                      <a:pt x="347885" y="1212832"/>
                    </a:cubicBezTo>
                    <a:lnTo>
                      <a:pt x="346811" y="1213223"/>
                    </a:lnTo>
                    <a:lnTo>
                      <a:pt x="354619" y="1212431"/>
                    </a:lnTo>
                    <a:close/>
                    <a:moveTo>
                      <a:pt x="627130" y="1223264"/>
                    </a:moveTo>
                    <a:lnTo>
                      <a:pt x="623049" y="1227942"/>
                    </a:lnTo>
                    <a:lnTo>
                      <a:pt x="625087" y="1227067"/>
                    </a:lnTo>
                    <a:cubicBezTo>
                      <a:pt x="626449" y="1225995"/>
                      <a:pt x="627130" y="1224727"/>
                      <a:pt x="627130" y="1223264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145DDBCA-5AC1-78D7-D06A-AF5BB7C25992}"/>
                  </a:ext>
                </a:extLst>
              </p:cNvPr>
              <p:cNvSpPr txBox="1"/>
              <p:nvPr>
                <p:custDataLst>
                  <p:tags r:id="rId41"/>
                </p:custDataLst>
              </p:nvPr>
            </p:nvSpPr>
            <p:spPr>
              <a:xfrm>
                <a:off x="8681935" y="2147947"/>
                <a:ext cx="3672" cy="4815"/>
              </a:xfrm>
              <a:custGeom>
                <a:avLst/>
                <a:gdLst/>
                <a:ahLst/>
                <a:cxnLst/>
                <a:rect l="l" t="t" r="r" b="b"/>
                <a:pathLst>
                  <a:path w="3672" h="4815">
                    <a:moveTo>
                      <a:pt x="3672" y="0"/>
                    </a:moveTo>
                    <a:lnTo>
                      <a:pt x="1504" y="4470"/>
                    </a:lnTo>
                    <a:lnTo>
                      <a:pt x="0" y="4815"/>
                    </a:lnTo>
                    <a:lnTo>
                      <a:pt x="2938" y="437"/>
                    </a:lnTo>
                    <a:lnTo>
                      <a:pt x="3505" y="123"/>
                    </a:lnTo>
                    <a:lnTo>
                      <a:pt x="3672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F8C64DD2-2F1C-9B20-4AE5-CC0ECD84D3EB}"/>
                  </a:ext>
                </a:extLst>
              </p:cNvPr>
              <p:cNvSpPr txBox="1"/>
              <p:nvPr>
                <p:custDataLst>
                  <p:tags r:id="rId42"/>
                </p:custDataLst>
              </p:nvPr>
            </p:nvSpPr>
            <p:spPr>
              <a:xfrm>
                <a:off x="8444994" y="1890142"/>
                <a:ext cx="2534" cy="4463"/>
              </a:xfrm>
              <a:custGeom>
                <a:avLst/>
                <a:gdLst/>
                <a:ahLst/>
                <a:cxnLst/>
                <a:rect l="l" t="t" r="r" b="b"/>
                <a:pathLst>
                  <a:path w="2534" h="4463">
                    <a:moveTo>
                      <a:pt x="2534" y="0"/>
                    </a:moveTo>
                    <a:lnTo>
                      <a:pt x="2019" y="4463"/>
                    </a:lnTo>
                    <a:lnTo>
                      <a:pt x="0" y="4030"/>
                    </a:lnTo>
                    <a:lnTo>
                      <a:pt x="2534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F6ECFCE8-2E32-56BA-4691-A7160451BE87}"/>
                  </a:ext>
                </a:extLst>
              </p:cNvPr>
              <p:cNvSpPr txBox="1"/>
              <p:nvPr>
                <p:custDataLst>
                  <p:tags r:id="rId43"/>
                </p:custDataLst>
              </p:nvPr>
            </p:nvSpPr>
            <p:spPr>
              <a:xfrm>
                <a:off x="8436832" y="1899661"/>
                <a:ext cx="8658" cy="6044"/>
              </a:xfrm>
              <a:custGeom>
                <a:avLst/>
                <a:gdLst/>
                <a:ahLst/>
                <a:cxnLst/>
                <a:rect l="l" t="t" r="r" b="b"/>
                <a:pathLst>
                  <a:path w="8658" h="6044">
                    <a:moveTo>
                      <a:pt x="8658" y="0"/>
                    </a:moveTo>
                    <a:lnTo>
                      <a:pt x="7474" y="2444"/>
                    </a:lnTo>
                    <a:cubicBezTo>
                      <a:pt x="6400" y="3773"/>
                      <a:pt x="5057" y="4770"/>
                      <a:pt x="3446" y="5435"/>
                    </a:cubicBezTo>
                    <a:lnTo>
                      <a:pt x="0" y="6044"/>
                    </a:lnTo>
                    <a:lnTo>
                      <a:pt x="2225" y="3957"/>
                    </a:lnTo>
                    <a:lnTo>
                      <a:pt x="2369" y="3728"/>
                    </a:lnTo>
                    <a:lnTo>
                      <a:pt x="8658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3E359C98-C565-FC18-A313-4970E6F86455}"/>
                  </a:ext>
                </a:extLst>
              </p:cNvPr>
              <p:cNvSpPr txBox="1"/>
              <p:nvPr>
                <p:custDataLst>
                  <p:tags r:id="rId44"/>
                </p:custDataLst>
              </p:nvPr>
            </p:nvSpPr>
            <p:spPr>
              <a:xfrm>
                <a:off x="9236970" y="1921371"/>
                <a:ext cx="5595" cy="1756"/>
              </a:xfrm>
              <a:custGeom>
                <a:avLst/>
                <a:gdLst/>
                <a:ahLst/>
                <a:cxnLst/>
                <a:rect l="l" t="t" r="r" b="b"/>
                <a:pathLst>
                  <a:path w="5595" h="1756">
                    <a:moveTo>
                      <a:pt x="5595" y="0"/>
                    </a:moveTo>
                    <a:lnTo>
                      <a:pt x="0" y="1756"/>
                    </a:lnTo>
                    <a:cubicBezTo>
                      <a:pt x="0" y="1109"/>
                      <a:pt x="739" y="616"/>
                      <a:pt x="2218" y="278"/>
                    </a:cubicBezTo>
                    <a:lnTo>
                      <a:pt x="5595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3B014548-307F-FFD2-D904-AE3FB227CEA7}"/>
                  </a:ext>
                </a:extLst>
              </p:cNvPr>
              <p:cNvSpPr txBox="1"/>
              <p:nvPr>
                <p:custDataLst>
                  <p:tags r:id="rId45"/>
                </p:custDataLst>
              </p:nvPr>
            </p:nvSpPr>
            <p:spPr>
              <a:xfrm>
                <a:off x="9472390" y="2014387"/>
                <a:ext cx="11763" cy="3460"/>
              </a:xfrm>
              <a:custGeom>
                <a:avLst/>
                <a:gdLst/>
                <a:ahLst/>
                <a:cxnLst/>
                <a:rect l="l" t="t" r="r" b="b"/>
                <a:pathLst>
                  <a:path w="11763" h="3460">
                    <a:moveTo>
                      <a:pt x="11763" y="0"/>
                    </a:moveTo>
                    <a:cubicBezTo>
                      <a:pt x="11763" y="1432"/>
                      <a:pt x="8899" y="2506"/>
                      <a:pt x="3171" y="3222"/>
                    </a:cubicBezTo>
                    <a:lnTo>
                      <a:pt x="0" y="3460"/>
                    </a:lnTo>
                    <a:lnTo>
                      <a:pt x="11763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006AD351-F6C3-D59B-7358-A3E32698C46F}"/>
                  </a:ext>
                </a:extLst>
              </p:cNvPr>
              <p:cNvSpPr txBox="1"/>
              <p:nvPr>
                <p:custDataLst>
                  <p:tags r:id="rId46"/>
                </p:custDataLst>
              </p:nvPr>
            </p:nvSpPr>
            <p:spPr>
              <a:xfrm>
                <a:off x="8684874" y="2145581"/>
                <a:ext cx="1881" cy="2803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2803">
                    <a:moveTo>
                      <a:pt x="1881" y="0"/>
                    </a:moveTo>
                    <a:lnTo>
                      <a:pt x="734" y="2366"/>
                    </a:lnTo>
                    <a:lnTo>
                      <a:pt x="567" y="2489"/>
                    </a:lnTo>
                    <a:lnTo>
                      <a:pt x="0" y="2803"/>
                    </a:lnTo>
                    <a:lnTo>
                      <a:pt x="1881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B3F0253E-D25C-0131-1134-54996D3AB22F}"/>
                  </a:ext>
                </a:extLst>
              </p:cNvPr>
              <p:cNvSpPr txBox="1"/>
              <p:nvPr>
                <p:custDataLst>
                  <p:tags r:id="rId47"/>
                </p:custDataLst>
              </p:nvPr>
            </p:nvSpPr>
            <p:spPr>
              <a:xfrm>
                <a:off x="8673493" y="2148384"/>
                <a:ext cx="11380" cy="6312"/>
              </a:xfrm>
              <a:custGeom>
                <a:avLst/>
                <a:gdLst/>
                <a:ahLst/>
                <a:cxnLst/>
                <a:rect l="l" t="t" r="r" b="b"/>
                <a:pathLst>
                  <a:path w="11380" h="6312">
                    <a:moveTo>
                      <a:pt x="11380" y="0"/>
                    </a:moveTo>
                    <a:lnTo>
                      <a:pt x="8442" y="4378"/>
                    </a:lnTo>
                    <a:lnTo>
                      <a:pt x="0" y="6312"/>
                    </a:lnTo>
                    <a:lnTo>
                      <a:pt x="1138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3BDDE2B5-68BF-2C3A-7071-CD548550EAA9}"/>
                  </a:ext>
                </a:extLst>
              </p:cNvPr>
              <p:cNvSpPr txBox="1"/>
              <p:nvPr>
                <p:custDataLst>
                  <p:tags r:id="rId48"/>
                </p:custDataLst>
              </p:nvPr>
            </p:nvSpPr>
            <p:spPr>
              <a:xfrm>
                <a:off x="8426868" y="2160860"/>
                <a:ext cx="4635" cy="2332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2332">
                    <a:moveTo>
                      <a:pt x="4635" y="0"/>
                    </a:moveTo>
                    <a:lnTo>
                      <a:pt x="0" y="2332"/>
                    </a:lnTo>
                    <a:lnTo>
                      <a:pt x="124" y="1868"/>
                    </a:lnTo>
                    <a:cubicBezTo>
                      <a:pt x="1127" y="622"/>
                      <a:pt x="2630" y="0"/>
                      <a:pt x="4635" y="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7C69E527-E06C-DCE9-7712-F91946282164}"/>
                  </a:ext>
                </a:extLst>
              </p:cNvPr>
              <p:cNvSpPr txBox="1"/>
              <p:nvPr>
                <p:custDataLst>
                  <p:tags r:id="rId49"/>
                </p:custDataLst>
              </p:nvPr>
            </p:nvSpPr>
            <p:spPr>
              <a:xfrm>
                <a:off x="9401787" y="2186673"/>
                <a:ext cx="2071" cy="1678"/>
              </a:xfrm>
              <a:custGeom>
                <a:avLst/>
                <a:gdLst/>
                <a:ahLst/>
                <a:cxnLst/>
                <a:rect l="l" t="t" r="r" b="b"/>
                <a:pathLst>
                  <a:path w="2071" h="1678">
                    <a:moveTo>
                      <a:pt x="0" y="0"/>
                    </a:moveTo>
                    <a:lnTo>
                      <a:pt x="632" y="0"/>
                    </a:lnTo>
                    <a:cubicBezTo>
                      <a:pt x="2500" y="1892"/>
                      <a:pt x="2550" y="2185"/>
                      <a:pt x="781" y="87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551169D5-9B05-9E22-C858-15E08B3511A3}"/>
                  </a:ext>
                </a:extLst>
              </p:cNvPr>
              <p:cNvSpPr txBox="1"/>
              <p:nvPr>
                <p:custDataLst>
                  <p:tags r:id="rId50"/>
                </p:custDataLst>
              </p:nvPr>
            </p:nvSpPr>
            <p:spPr>
              <a:xfrm>
                <a:off x="9373019" y="2187467"/>
                <a:ext cx="6590" cy="13513"/>
              </a:xfrm>
              <a:custGeom>
                <a:avLst/>
                <a:gdLst/>
                <a:ahLst/>
                <a:cxnLst/>
                <a:rect l="l" t="t" r="r" b="b"/>
                <a:pathLst>
                  <a:path w="6590" h="13513">
                    <a:moveTo>
                      <a:pt x="6590" y="0"/>
                    </a:moveTo>
                    <a:lnTo>
                      <a:pt x="0" y="13513"/>
                    </a:lnTo>
                    <a:cubicBezTo>
                      <a:pt x="0" y="6359"/>
                      <a:pt x="2021" y="1888"/>
                      <a:pt x="6062" y="100"/>
                    </a:cubicBezTo>
                    <a:lnTo>
                      <a:pt x="659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3F7F7DE3-8B37-473D-4DFB-2B145855DDFD}"/>
                  </a:ext>
                </a:extLst>
              </p:cNvPr>
              <p:cNvSpPr txBox="1"/>
              <p:nvPr>
                <p:custDataLst>
                  <p:tags r:id="rId51"/>
                </p:custDataLst>
              </p:nvPr>
            </p:nvSpPr>
            <p:spPr>
              <a:xfrm>
                <a:off x="8441988" y="2384771"/>
                <a:ext cx="4456" cy="6799"/>
              </a:xfrm>
              <a:custGeom>
                <a:avLst/>
                <a:gdLst/>
                <a:ahLst/>
                <a:cxnLst/>
                <a:rect l="l" t="t" r="r" b="b"/>
                <a:pathLst>
                  <a:path w="4456" h="6799">
                    <a:moveTo>
                      <a:pt x="4456" y="0"/>
                    </a:moveTo>
                    <a:cubicBezTo>
                      <a:pt x="2190" y="4532"/>
                      <a:pt x="1063" y="6799"/>
                      <a:pt x="1076" y="6799"/>
                    </a:cubicBezTo>
                    <a:lnTo>
                      <a:pt x="0" y="6679"/>
                    </a:lnTo>
                    <a:lnTo>
                      <a:pt x="4456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9F0353DF-9B7F-27CB-AA01-06761A93AFA0}"/>
                  </a:ext>
                </a:extLst>
              </p:cNvPr>
              <p:cNvSpPr txBox="1"/>
              <p:nvPr>
                <p:custDataLst>
                  <p:tags r:id="rId52"/>
                </p:custDataLst>
              </p:nvPr>
            </p:nvSpPr>
            <p:spPr>
              <a:xfrm>
                <a:off x="9149892" y="2468112"/>
                <a:ext cx="7808" cy="792"/>
              </a:xfrm>
              <a:custGeom>
                <a:avLst/>
                <a:gdLst/>
                <a:ahLst/>
                <a:cxnLst/>
                <a:rect l="l" t="t" r="r" b="b"/>
                <a:pathLst>
                  <a:path w="7808" h="792">
                    <a:moveTo>
                      <a:pt x="7808" y="0"/>
                    </a:moveTo>
                    <a:lnTo>
                      <a:pt x="0" y="792"/>
                    </a:lnTo>
                    <a:lnTo>
                      <a:pt x="1074" y="401"/>
                    </a:lnTo>
                    <a:cubicBezTo>
                      <a:pt x="2749" y="134"/>
                      <a:pt x="4993" y="0"/>
                      <a:pt x="7808" y="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B277C902-5BE8-5C39-BE2E-35D91931E08A}"/>
                  </a:ext>
                </a:extLst>
              </p:cNvPr>
              <p:cNvSpPr txBox="1"/>
              <p:nvPr>
                <p:custDataLst>
                  <p:tags r:id="rId53"/>
                </p:custDataLst>
              </p:nvPr>
            </p:nvSpPr>
            <p:spPr>
              <a:xfrm>
                <a:off x="9426131" y="2478945"/>
                <a:ext cx="4081" cy="4678"/>
              </a:xfrm>
              <a:custGeom>
                <a:avLst/>
                <a:gdLst/>
                <a:ahLst/>
                <a:cxnLst/>
                <a:rect l="l" t="t" r="r" b="b"/>
                <a:pathLst>
                  <a:path w="4081" h="4678">
                    <a:moveTo>
                      <a:pt x="4081" y="0"/>
                    </a:moveTo>
                    <a:cubicBezTo>
                      <a:pt x="4081" y="1463"/>
                      <a:pt x="3400" y="2731"/>
                      <a:pt x="2038" y="3803"/>
                    </a:cubicBezTo>
                    <a:lnTo>
                      <a:pt x="0" y="4678"/>
                    </a:lnTo>
                    <a:lnTo>
                      <a:pt x="4081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C8244F1F-CE4B-9136-7664-D51CF1834FCC}"/>
                  </a:ext>
                </a:extLst>
              </p:cNvPr>
              <p:cNvSpPr txBox="1"/>
              <p:nvPr>
                <p:custDataLst>
                  <p:tags r:id="rId54"/>
                </p:custDataLst>
              </p:nvPr>
            </p:nvSpPr>
            <p:spPr>
              <a:xfrm>
                <a:off x="8335292" y="2508302"/>
                <a:ext cx="434" cy="434"/>
              </a:xfrm>
              <a:custGeom>
                <a:avLst/>
                <a:gdLst/>
                <a:ahLst/>
                <a:cxnLst/>
                <a:rect l="l" t="t" r="r" b="b"/>
                <a:pathLst>
                  <a:path w="434" h="434">
                    <a:moveTo>
                      <a:pt x="434" y="0"/>
                    </a:moveTo>
                    <a:lnTo>
                      <a:pt x="430" y="5"/>
                    </a:lnTo>
                    <a:cubicBezTo>
                      <a:pt x="430" y="5"/>
                      <a:pt x="286" y="148"/>
                      <a:pt x="0" y="434"/>
                    </a:cubicBezTo>
                    <a:lnTo>
                      <a:pt x="434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250A7B0F-4ADC-1348-CF3B-773D2537917B}"/>
                  </a:ext>
                </a:extLst>
              </p:cNvPr>
              <p:cNvSpPr txBox="1"/>
              <p:nvPr>
                <p:custDataLst>
                  <p:tags r:id="rId55"/>
                </p:custDataLst>
              </p:nvPr>
            </p:nvSpPr>
            <p:spPr>
              <a:xfrm>
                <a:off x="9840192" y="2653397"/>
                <a:ext cx="5659" cy="739"/>
              </a:xfrm>
              <a:custGeom>
                <a:avLst/>
                <a:gdLst/>
                <a:ahLst/>
                <a:cxnLst/>
                <a:rect l="l" t="t" r="r" b="b"/>
                <a:pathLst>
                  <a:path w="5659" h="739">
                    <a:moveTo>
                      <a:pt x="0" y="0"/>
                    </a:moveTo>
                    <a:cubicBezTo>
                      <a:pt x="1905" y="0"/>
                      <a:pt x="3440" y="106"/>
                      <a:pt x="4604" y="317"/>
                    </a:cubicBezTo>
                    <a:lnTo>
                      <a:pt x="5659" y="73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86B65FC0-847C-70FB-4BEA-63A53B0114C3}"/>
                </a:ext>
              </a:extLst>
            </p:cNvPr>
            <p:cNvGrpSpPr/>
            <p:nvPr/>
          </p:nvGrpSpPr>
          <p:grpSpPr>
            <a:xfrm>
              <a:off x="4324435" y="1355376"/>
              <a:ext cx="1487848" cy="1463074"/>
              <a:chOff x="4324435" y="1355376"/>
              <a:chExt cx="1487848" cy="1463074"/>
            </a:xfrm>
          </p:grpSpPr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5172096E-097C-9136-5B7A-1EF41D80407D}"/>
                  </a:ext>
                </a:extLst>
              </p:cNvPr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4812698" y="1355376"/>
                <a:ext cx="999585" cy="1463074"/>
              </a:xfrm>
              <a:custGeom>
                <a:avLst/>
                <a:gdLst/>
                <a:ahLst/>
                <a:cxnLst/>
                <a:rect l="l" t="t" r="r" b="b"/>
                <a:pathLst>
                  <a:path w="999585" h="1463074">
                    <a:moveTo>
                      <a:pt x="293999" y="0"/>
                    </a:moveTo>
                    <a:lnTo>
                      <a:pt x="333542" y="6353"/>
                    </a:lnTo>
                    <a:lnTo>
                      <a:pt x="348384" y="13774"/>
                    </a:lnTo>
                    <a:cubicBezTo>
                      <a:pt x="354957" y="20347"/>
                      <a:pt x="358243" y="23633"/>
                      <a:pt x="358243" y="23633"/>
                    </a:cubicBezTo>
                    <a:lnTo>
                      <a:pt x="357093" y="22482"/>
                    </a:lnTo>
                    <a:cubicBezTo>
                      <a:pt x="360799" y="23432"/>
                      <a:pt x="368977" y="28644"/>
                      <a:pt x="381629" y="38119"/>
                    </a:cubicBezTo>
                    <a:cubicBezTo>
                      <a:pt x="384057" y="41752"/>
                      <a:pt x="389488" y="46882"/>
                      <a:pt x="397923" y="53509"/>
                    </a:cubicBezTo>
                    <a:cubicBezTo>
                      <a:pt x="406357" y="60136"/>
                      <a:pt x="412099" y="67274"/>
                      <a:pt x="415147" y="74924"/>
                    </a:cubicBezTo>
                    <a:cubicBezTo>
                      <a:pt x="418872" y="82336"/>
                      <a:pt x="424988" y="87466"/>
                      <a:pt x="433495" y="90314"/>
                    </a:cubicBezTo>
                    <a:cubicBezTo>
                      <a:pt x="433495" y="90314"/>
                      <a:pt x="436973" y="93791"/>
                      <a:pt x="443928" y="100747"/>
                    </a:cubicBezTo>
                    <a:cubicBezTo>
                      <a:pt x="447342" y="105293"/>
                      <a:pt x="452664" y="111486"/>
                      <a:pt x="459894" y="119327"/>
                    </a:cubicBezTo>
                    <a:cubicBezTo>
                      <a:pt x="467123" y="127168"/>
                      <a:pt x="472691" y="134987"/>
                      <a:pt x="476598" y="142782"/>
                    </a:cubicBezTo>
                    <a:lnTo>
                      <a:pt x="486402" y="161020"/>
                    </a:lnTo>
                    <a:cubicBezTo>
                      <a:pt x="490217" y="162937"/>
                      <a:pt x="493357" y="170066"/>
                      <a:pt x="495822" y="182407"/>
                    </a:cubicBezTo>
                    <a:cubicBezTo>
                      <a:pt x="495822" y="185073"/>
                      <a:pt x="497542" y="189842"/>
                      <a:pt x="500984" y="196716"/>
                    </a:cubicBezTo>
                    <a:cubicBezTo>
                      <a:pt x="504425" y="203589"/>
                      <a:pt x="506146" y="209773"/>
                      <a:pt x="506146" y="215269"/>
                    </a:cubicBezTo>
                    <a:cubicBezTo>
                      <a:pt x="506146" y="223721"/>
                      <a:pt x="504083" y="232073"/>
                      <a:pt x="499957" y="240325"/>
                    </a:cubicBezTo>
                    <a:cubicBezTo>
                      <a:pt x="497438" y="243703"/>
                      <a:pt x="494343" y="252694"/>
                      <a:pt x="490674" y="267299"/>
                    </a:cubicBezTo>
                    <a:cubicBezTo>
                      <a:pt x="490674" y="272064"/>
                      <a:pt x="489829" y="276975"/>
                      <a:pt x="488141" y="282032"/>
                    </a:cubicBezTo>
                    <a:cubicBezTo>
                      <a:pt x="486452" y="287089"/>
                      <a:pt x="484941" y="290977"/>
                      <a:pt x="483608" y="293697"/>
                    </a:cubicBezTo>
                    <a:cubicBezTo>
                      <a:pt x="481637" y="297622"/>
                      <a:pt x="479638" y="302365"/>
                      <a:pt x="477611" y="307924"/>
                    </a:cubicBezTo>
                    <a:cubicBezTo>
                      <a:pt x="475585" y="313483"/>
                      <a:pt x="472436" y="321273"/>
                      <a:pt x="468164" y="331296"/>
                    </a:cubicBezTo>
                    <a:lnTo>
                      <a:pt x="446913" y="386777"/>
                    </a:lnTo>
                    <a:cubicBezTo>
                      <a:pt x="445973" y="389634"/>
                      <a:pt x="444643" y="392712"/>
                      <a:pt x="442922" y="396012"/>
                    </a:cubicBezTo>
                    <a:lnTo>
                      <a:pt x="437682" y="404753"/>
                    </a:lnTo>
                    <a:lnTo>
                      <a:pt x="447095" y="401188"/>
                    </a:lnTo>
                    <a:cubicBezTo>
                      <a:pt x="449968" y="400125"/>
                      <a:pt x="452153" y="399346"/>
                      <a:pt x="453650" y="398853"/>
                    </a:cubicBezTo>
                    <a:lnTo>
                      <a:pt x="478926" y="387023"/>
                    </a:lnTo>
                    <a:lnTo>
                      <a:pt x="492563" y="381930"/>
                    </a:lnTo>
                    <a:cubicBezTo>
                      <a:pt x="503973" y="375065"/>
                      <a:pt x="516333" y="369077"/>
                      <a:pt x="529642" y="363966"/>
                    </a:cubicBezTo>
                    <a:cubicBezTo>
                      <a:pt x="530554" y="363035"/>
                      <a:pt x="536935" y="359612"/>
                      <a:pt x="548783" y="353697"/>
                    </a:cubicBezTo>
                    <a:cubicBezTo>
                      <a:pt x="569869" y="345938"/>
                      <a:pt x="586281" y="338626"/>
                      <a:pt x="598020" y="331762"/>
                    </a:cubicBezTo>
                    <a:cubicBezTo>
                      <a:pt x="599727" y="330082"/>
                      <a:pt x="601207" y="328822"/>
                      <a:pt x="602460" y="327983"/>
                    </a:cubicBezTo>
                    <a:lnTo>
                      <a:pt x="604630" y="327094"/>
                    </a:lnTo>
                    <a:lnTo>
                      <a:pt x="604719" y="326442"/>
                    </a:lnTo>
                    <a:cubicBezTo>
                      <a:pt x="607218" y="318597"/>
                      <a:pt x="613465" y="314674"/>
                      <a:pt x="623460" y="314674"/>
                    </a:cubicBezTo>
                    <a:lnTo>
                      <a:pt x="625186" y="312949"/>
                    </a:lnTo>
                    <a:cubicBezTo>
                      <a:pt x="633401" y="311306"/>
                      <a:pt x="637755" y="309617"/>
                      <a:pt x="638248" y="307883"/>
                    </a:cubicBezTo>
                    <a:cubicBezTo>
                      <a:pt x="643268" y="292931"/>
                      <a:pt x="654596" y="285455"/>
                      <a:pt x="672232" y="285455"/>
                    </a:cubicBezTo>
                    <a:cubicBezTo>
                      <a:pt x="680885" y="286568"/>
                      <a:pt x="689384" y="286139"/>
                      <a:pt x="697727" y="284168"/>
                    </a:cubicBezTo>
                    <a:cubicBezTo>
                      <a:pt x="709557" y="280407"/>
                      <a:pt x="721350" y="280398"/>
                      <a:pt x="733107" y="284140"/>
                    </a:cubicBezTo>
                    <a:cubicBezTo>
                      <a:pt x="747694" y="288996"/>
                      <a:pt x="757580" y="294017"/>
                      <a:pt x="762765" y="299202"/>
                    </a:cubicBezTo>
                    <a:cubicBezTo>
                      <a:pt x="763896" y="299202"/>
                      <a:pt x="766398" y="301137"/>
                      <a:pt x="770268" y="305007"/>
                    </a:cubicBezTo>
                    <a:cubicBezTo>
                      <a:pt x="774138" y="308877"/>
                      <a:pt x="776073" y="310813"/>
                      <a:pt x="776073" y="310813"/>
                    </a:cubicBezTo>
                    <a:cubicBezTo>
                      <a:pt x="776073" y="314245"/>
                      <a:pt x="776639" y="316527"/>
                      <a:pt x="777771" y="317659"/>
                    </a:cubicBezTo>
                    <a:cubicBezTo>
                      <a:pt x="778903" y="318791"/>
                      <a:pt x="780793" y="320680"/>
                      <a:pt x="783440" y="323327"/>
                    </a:cubicBezTo>
                    <a:cubicBezTo>
                      <a:pt x="801933" y="336892"/>
                      <a:pt x="814585" y="351834"/>
                      <a:pt x="821395" y="368156"/>
                    </a:cubicBezTo>
                    <a:cubicBezTo>
                      <a:pt x="824425" y="375695"/>
                      <a:pt x="825365" y="382295"/>
                      <a:pt x="824215" y="387954"/>
                    </a:cubicBezTo>
                    <a:cubicBezTo>
                      <a:pt x="824215" y="390236"/>
                      <a:pt x="822253" y="397274"/>
                      <a:pt x="818328" y="409068"/>
                    </a:cubicBezTo>
                    <a:cubicBezTo>
                      <a:pt x="812066" y="415330"/>
                      <a:pt x="806269" y="418461"/>
                      <a:pt x="800939" y="418461"/>
                    </a:cubicBezTo>
                    <a:cubicBezTo>
                      <a:pt x="798273" y="418461"/>
                      <a:pt x="796130" y="418461"/>
                      <a:pt x="794510" y="418461"/>
                    </a:cubicBezTo>
                    <a:lnTo>
                      <a:pt x="792818" y="418461"/>
                    </a:lnTo>
                    <a:lnTo>
                      <a:pt x="777826" y="432187"/>
                    </a:lnTo>
                    <a:cubicBezTo>
                      <a:pt x="770423" y="437157"/>
                      <a:pt x="762080" y="441181"/>
                      <a:pt x="752797" y="444257"/>
                    </a:cubicBezTo>
                    <a:lnTo>
                      <a:pt x="733299" y="449131"/>
                    </a:lnTo>
                    <a:lnTo>
                      <a:pt x="710680" y="454307"/>
                    </a:lnTo>
                    <a:cubicBezTo>
                      <a:pt x="702939" y="456005"/>
                      <a:pt x="696951" y="458442"/>
                      <a:pt x="692715" y="461618"/>
                    </a:cubicBezTo>
                    <a:lnTo>
                      <a:pt x="671438" y="467424"/>
                    </a:lnTo>
                    <a:cubicBezTo>
                      <a:pt x="664062" y="469176"/>
                      <a:pt x="658996" y="469765"/>
                      <a:pt x="656239" y="469190"/>
                    </a:cubicBezTo>
                    <a:cubicBezTo>
                      <a:pt x="653483" y="468615"/>
                      <a:pt x="652625" y="468328"/>
                      <a:pt x="653665" y="468328"/>
                    </a:cubicBezTo>
                    <a:lnTo>
                      <a:pt x="651826" y="468233"/>
                    </a:lnTo>
                    <a:lnTo>
                      <a:pt x="647778" y="470799"/>
                    </a:lnTo>
                    <a:cubicBezTo>
                      <a:pt x="643926" y="472857"/>
                      <a:pt x="639681" y="474781"/>
                      <a:pt x="635044" y="476570"/>
                    </a:cubicBezTo>
                    <a:cubicBezTo>
                      <a:pt x="625770" y="480148"/>
                      <a:pt x="618659" y="482558"/>
                      <a:pt x="613711" y="483800"/>
                    </a:cubicBezTo>
                    <a:cubicBezTo>
                      <a:pt x="609166" y="483800"/>
                      <a:pt x="602283" y="484950"/>
                      <a:pt x="593064" y="487250"/>
                    </a:cubicBezTo>
                    <a:lnTo>
                      <a:pt x="584438" y="487250"/>
                    </a:lnTo>
                    <a:cubicBezTo>
                      <a:pt x="582758" y="487834"/>
                      <a:pt x="578938" y="489217"/>
                      <a:pt x="572977" y="491399"/>
                    </a:cubicBezTo>
                    <a:cubicBezTo>
                      <a:pt x="567017" y="493580"/>
                      <a:pt x="559372" y="497355"/>
                      <a:pt x="550043" y="502722"/>
                    </a:cubicBezTo>
                    <a:cubicBezTo>
                      <a:pt x="548710" y="502722"/>
                      <a:pt x="546209" y="503626"/>
                      <a:pt x="542539" y="505433"/>
                    </a:cubicBezTo>
                    <a:lnTo>
                      <a:pt x="532900" y="507871"/>
                    </a:lnTo>
                    <a:cubicBezTo>
                      <a:pt x="527186" y="507871"/>
                      <a:pt x="517090" y="510280"/>
                      <a:pt x="502613" y="515100"/>
                    </a:cubicBezTo>
                    <a:lnTo>
                      <a:pt x="489414" y="521700"/>
                    </a:lnTo>
                    <a:cubicBezTo>
                      <a:pt x="480341" y="526227"/>
                      <a:pt x="470911" y="528491"/>
                      <a:pt x="461126" y="528491"/>
                    </a:cubicBezTo>
                    <a:cubicBezTo>
                      <a:pt x="454335" y="528491"/>
                      <a:pt x="445991" y="527259"/>
                      <a:pt x="436096" y="524794"/>
                    </a:cubicBezTo>
                    <a:cubicBezTo>
                      <a:pt x="433778" y="523827"/>
                      <a:pt x="429698" y="524128"/>
                      <a:pt x="423856" y="525698"/>
                    </a:cubicBezTo>
                    <a:cubicBezTo>
                      <a:pt x="417320" y="527286"/>
                      <a:pt x="410953" y="529011"/>
                      <a:pt x="404755" y="530873"/>
                    </a:cubicBezTo>
                    <a:cubicBezTo>
                      <a:pt x="398557" y="532736"/>
                      <a:pt x="391980" y="533667"/>
                      <a:pt x="385025" y="533667"/>
                    </a:cubicBezTo>
                    <a:lnTo>
                      <a:pt x="382784" y="533806"/>
                    </a:lnTo>
                    <a:lnTo>
                      <a:pt x="399401" y="542163"/>
                    </a:lnTo>
                    <a:cubicBezTo>
                      <a:pt x="406896" y="546823"/>
                      <a:pt x="414691" y="552525"/>
                      <a:pt x="422788" y="559271"/>
                    </a:cubicBezTo>
                    <a:cubicBezTo>
                      <a:pt x="425453" y="561936"/>
                      <a:pt x="431386" y="566720"/>
                      <a:pt x="440588" y="573620"/>
                    </a:cubicBezTo>
                    <a:cubicBezTo>
                      <a:pt x="449953" y="583004"/>
                      <a:pt x="454636" y="587696"/>
                      <a:pt x="454636" y="587696"/>
                    </a:cubicBezTo>
                    <a:cubicBezTo>
                      <a:pt x="462614" y="598869"/>
                      <a:pt x="466603" y="605468"/>
                      <a:pt x="466603" y="607495"/>
                    </a:cubicBezTo>
                    <a:lnTo>
                      <a:pt x="474380" y="621461"/>
                    </a:lnTo>
                    <a:lnTo>
                      <a:pt x="483115" y="649420"/>
                    </a:lnTo>
                    <a:lnTo>
                      <a:pt x="485525" y="659060"/>
                    </a:lnTo>
                    <a:lnTo>
                      <a:pt x="485525" y="685102"/>
                    </a:lnTo>
                    <a:lnTo>
                      <a:pt x="481281" y="702026"/>
                    </a:lnTo>
                    <a:cubicBezTo>
                      <a:pt x="480660" y="702318"/>
                      <a:pt x="480350" y="701679"/>
                      <a:pt x="480350" y="700109"/>
                    </a:cubicBezTo>
                    <a:cubicBezTo>
                      <a:pt x="480350" y="704034"/>
                      <a:pt x="480637" y="708639"/>
                      <a:pt x="481212" y="713924"/>
                    </a:cubicBezTo>
                    <a:cubicBezTo>
                      <a:pt x="481500" y="716567"/>
                      <a:pt x="481515" y="719768"/>
                      <a:pt x="481257" y="723526"/>
                    </a:cubicBezTo>
                    <a:lnTo>
                      <a:pt x="480506" y="729630"/>
                    </a:lnTo>
                    <a:lnTo>
                      <a:pt x="488620" y="727302"/>
                    </a:lnTo>
                    <a:cubicBezTo>
                      <a:pt x="493695" y="725001"/>
                      <a:pt x="498515" y="723084"/>
                      <a:pt x="503079" y="721551"/>
                    </a:cubicBezTo>
                    <a:cubicBezTo>
                      <a:pt x="506949" y="719981"/>
                      <a:pt x="511979" y="717790"/>
                      <a:pt x="518167" y="714979"/>
                    </a:cubicBezTo>
                    <a:cubicBezTo>
                      <a:pt x="524356" y="712167"/>
                      <a:pt x="529550" y="709356"/>
                      <a:pt x="533749" y="706544"/>
                    </a:cubicBezTo>
                    <a:cubicBezTo>
                      <a:pt x="555456" y="699753"/>
                      <a:pt x="567898" y="696357"/>
                      <a:pt x="571074" y="696357"/>
                    </a:cubicBezTo>
                    <a:lnTo>
                      <a:pt x="573429" y="695426"/>
                    </a:lnTo>
                    <a:cubicBezTo>
                      <a:pt x="576314" y="693272"/>
                      <a:pt x="581480" y="689958"/>
                      <a:pt x="588929" y="685486"/>
                    </a:cubicBezTo>
                    <a:cubicBezTo>
                      <a:pt x="596377" y="681013"/>
                      <a:pt x="603278" y="677188"/>
                      <a:pt x="609631" y="674012"/>
                    </a:cubicBezTo>
                    <a:cubicBezTo>
                      <a:pt x="614213" y="671730"/>
                      <a:pt x="626299" y="667321"/>
                      <a:pt x="645888" y="660785"/>
                    </a:cubicBezTo>
                    <a:cubicBezTo>
                      <a:pt x="657791" y="656458"/>
                      <a:pt x="664783" y="653245"/>
                      <a:pt x="666865" y="651146"/>
                    </a:cubicBezTo>
                    <a:cubicBezTo>
                      <a:pt x="676796" y="647440"/>
                      <a:pt x="682976" y="644610"/>
                      <a:pt x="685404" y="642656"/>
                    </a:cubicBezTo>
                    <a:cubicBezTo>
                      <a:pt x="689804" y="633875"/>
                      <a:pt x="693364" y="628124"/>
                      <a:pt x="696084" y="625404"/>
                    </a:cubicBezTo>
                    <a:cubicBezTo>
                      <a:pt x="703806" y="617682"/>
                      <a:pt x="712898" y="613821"/>
                      <a:pt x="723359" y="613821"/>
                    </a:cubicBezTo>
                    <a:cubicBezTo>
                      <a:pt x="726845" y="612689"/>
                      <a:pt x="732843" y="612123"/>
                      <a:pt x="741350" y="612123"/>
                    </a:cubicBezTo>
                    <a:cubicBezTo>
                      <a:pt x="752231" y="612123"/>
                      <a:pt x="763805" y="614168"/>
                      <a:pt x="776073" y="618257"/>
                    </a:cubicBezTo>
                    <a:cubicBezTo>
                      <a:pt x="781185" y="619973"/>
                      <a:pt x="789620" y="624501"/>
                      <a:pt x="801377" y="631840"/>
                    </a:cubicBezTo>
                    <a:cubicBezTo>
                      <a:pt x="801377" y="631840"/>
                      <a:pt x="803704" y="634149"/>
                      <a:pt x="808360" y="638768"/>
                    </a:cubicBezTo>
                    <a:cubicBezTo>
                      <a:pt x="809491" y="642218"/>
                      <a:pt x="813827" y="647713"/>
                      <a:pt x="821367" y="655253"/>
                    </a:cubicBezTo>
                    <a:cubicBezTo>
                      <a:pt x="823029" y="658558"/>
                      <a:pt x="827949" y="666344"/>
                      <a:pt x="836127" y="678612"/>
                    </a:cubicBezTo>
                    <a:cubicBezTo>
                      <a:pt x="837770" y="680255"/>
                      <a:pt x="839724" y="683341"/>
                      <a:pt x="841988" y="687868"/>
                    </a:cubicBezTo>
                    <a:cubicBezTo>
                      <a:pt x="848487" y="690004"/>
                      <a:pt x="851736" y="696458"/>
                      <a:pt x="851736" y="707229"/>
                    </a:cubicBezTo>
                    <a:cubicBezTo>
                      <a:pt x="851736" y="718000"/>
                      <a:pt x="848651" y="725421"/>
                      <a:pt x="842481" y="729492"/>
                    </a:cubicBezTo>
                    <a:lnTo>
                      <a:pt x="838127" y="738283"/>
                    </a:lnTo>
                    <a:lnTo>
                      <a:pt x="829555" y="746854"/>
                    </a:lnTo>
                    <a:cubicBezTo>
                      <a:pt x="829555" y="746854"/>
                      <a:pt x="829044" y="747863"/>
                      <a:pt x="828022" y="749880"/>
                    </a:cubicBezTo>
                    <a:cubicBezTo>
                      <a:pt x="826999" y="751897"/>
                      <a:pt x="824498" y="753901"/>
                      <a:pt x="820518" y="755891"/>
                    </a:cubicBezTo>
                    <a:cubicBezTo>
                      <a:pt x="819825" y="756585"/>
                      <a:pt x="814594" y="760409"/>
                      <a:pt x="804827" y="767365"/>
                    </a:cubicBezTo>
                    <a:lnTo>
                      <a:pt x="804334" y="767529"/>
                    </a:lnTo>
                    <a:cubicBezTo>
                      <a:pt x="801121" y="775526"/>
                      <a:pt x="790441" y="779524"/>
                      <a:pt x="772294" y="779524"/>
                    </a:cubicBezTo>
                    <a:cubicBezTo>
                      <a:pt x="768059" y="779524"/>
                      <a:pt x="764097" y="781368"/>
                      <a:pt x="760410" y="785055"/>
                    </a:cubicBezTo>
                    <a:lnTo>
                      <a:pt x="752578" y="789026"/>
                    </a:lnTo>
                    <a:cubicBezTo>
                      <a:pt x="745823" y="790359"/>
                      <a:pt x="740775" y="791504"/>
                      <a:pt x="737434" y="792463"/>
                    </a:cubicBezTo>
                    <a:cubicBezTo>
                      <a:pt x="734093" y="793421"/>
                      <a:pt x="730570" y="794841"/>
                      <a:pt x="726864" y="796721"/>
                    </a:cubicBezTo>
                    <a:cubicBezTo>
                      <a:pt x="720803" y="796721"/>
                      <a:pt x="717772" y="796730"/>
                      <a:pt x="717772" y="796748"/>
                    </a:cubicBezTo>
                    <a:cubicBezTo>
                      <a:pt x="714915" y="799606"/>
                      <a:pt x="711439" y="801748"/>
                      <a:pt x="707346" y="803177"/>
                    </a:cubicBezTo>
                    <a:lnTo>
                      <a:pt x="700082" y="804278"/>
                    </a:lnTo>
                    <a:lnTo>
                      <a:pt x="696679" y="808637"/>
                    </a:lnTo>
                    <a:cubicBezTo>
                      <a:pt x="693224" y="811870"/>
                      <a:pt x="689283" y="813343"/>
                      <a:pt x="684856" y="813056"/>
                    </a:cubicBezTo>
                    <a:cubicBezTo>
                      <a:pt x="676002" y="812481"/>
                      <a:pt x="671337" y="812193"/>
                      <a:pt x="670863" y="812193"/>
                    </a:cubicBezTo>
                    <a:cubicBezTo>
                      <a:pt x="667924" y="812193"/>
                      <a:pt x="662447" y="815059"/>
                      <a:pt x="654432" y="820792"/>
                    </a:cubicBezTo>
                    <a:cubicBezTo>
                      <a:pt x="649978" y="820792"/>
                      <a:pt x="644975" y="821362"/>
                      <a:pt x="639425" y="822503"/>
                    </a:cubicBezTo>
                    <a:cubicBezTo>
                      <a:pt x="636650" y="823074"/>
                      <a:pt x="633771" y="823217"/>
                      <a:pt x="630786" y="822931"/>
                    </a:cubicBezTo>
                    <a:lnTo>
                      <a:pt x="625152" y="821631"/>
                    </a:lnTo>
                    <a:lnTo>
                      <a:pt x="623631" y="822490"/>
                    </a:lnTo>
                    <a:cubicBezTo>
                      <a:pt x="622148" y="823101"/>
                      <a:pt x="620183" y="823759"/>
                      <a:pt x="617737" y="824461"/>
                    </a:cubicBezTo>
                    <a:cubicBezTo>
                      <a:pt x="612844" y="825867"/>
                      <a:pt x="608518" y="827510"/>
                      <a:pt x="604757" y="829391"/>
                    </a:cubicBezTo>
                    <a:cubicBezTo>
                      <a:pt x="592087" y="829391"/>
                      <a:pt x="584474" y="826789"/>
                      <a:pt x="581918" y="821586"/>
                    </a:cubicBezTo>
                    <a:cubicBezTo>
                      <a:pt x="582083" y="821677"/>
                      <a:pt x="573064" y="819596"/>
                      <a:pt x="554863" y="815342"/>
                    </a:cubicBezTo>
                    <a:lnTo>
                      <a:pt x="529368" y="809017"/>
                    </a:lnTo>
                    <a:cubicBezTo>
                      <a:pt x="529185" y="808834"/>
                      <a:pt x="528236" y="808743"/>
                      <a:pt x="526520" y="808743"/>
                    </a:cubicBezTo>
                    <a:cubicBezTo>
                      <a:pt x="524803" y="808743"/>
                      <a:pt x="523370" y="808168"/>
                      <a:pt x="522220" y="807018"/>
                    </a:cubicBezTo>
                    <a:cubicBezTo>
                      <a:pt x="519665" y="807018"/>
                      <a:pt x="515411" y="804708"/>
                      <a:pt x="509459" y="800089"/>
                    </a:cubicBezTo>
                    <a:cubicBezTo>
                      <a:pt x="503508" y="795471"/>
                      <a:pt x="499144" y="792705"/>
                      <a:pt x="496370" y="791792"/>
                    </a:cubicBezTo>
                    <a:lnTo>
                      <a:pt x="484578" y="784422"/>
                    </a:lnTo>
                    <a:lnTo>
                      <a:pt x="484594" y="784644"/>
                    </a:lnTo>
                    <a:cubicBezTo>
                      <a:pt x="485215" y="792221"/>
                      <a:pt x="484375" y="797917"/>
                      <a:pt x="482075" y="801732"/>
                    </a:cubicBezTo>
                    <a:lnTo>
                      <a:pt x="482075" y="817013"/>
                    </a:lnTo>
                    <a:cubicBezTo>
                      <a:pt x="481892" y="816940"/>
                      <a:pt x="482134" y="818487"/>
                      <a:pt x="482801" y="821655"/>
                    </a:cubicBezTo>
                    <a:cubicBezTo>
                      <a:pt x="483467" y="824822"/>
                      <a:pt x="483225" y="828688"/>
                      <a:pt x="482075" y="833252"/>
                    </a:cubicBezTo>
                    <a:cubicBezTo>
                      <a:pt x="482075" y="836228"/>
                      <a:pt x="482650" y="839422"/>
                      <a:pt x="483800" y="842836"/>
                    </a:cubicBezTo>
                    <a:cubicBezTo>
                      <a:pt x="483617" y="844114"/>
                      <a:pt x="483859" y="846615"/>
                      <a:pt x="484526" y="850340"/>
                    </a:cubicBezTo>
                    <a:cubicBezTo>
                      <a:pt x="485192" y="854064"/>
                      <a:pt x="484768" y="859313"/>
                      <a:pt x="483252" y="866086"/>
                    </a:cubicBezTo>
                    <a:cubicBezTo>
                      <a:pt x="482467" y="867637"/>
                      <a:pt x="483791" y="872475"/>
                      <a:pt x="487223" y="880599"/>
                    </a:cubicBezTo>
                    <a:cubicBezTo>
                      <a:pt x="487223" y="880873"/>
                      <a:pt x="487511" y="882740"/>
                      <a:pt x="488086" y="886199"/>
                    </a:cubicBezTo>
                    <a:cubicBezTo>
                      <a:pt x="488661" y="889659"/>
                      <a:pt x="488373" y="893132"/>
                      <a:pt x="487223" y="896619"/>
                    </a:cubicBezTo>
                    <a:cubicBezTo>
                      <a:pt x="487223" y="896820"/>
                      <a:pt x="486082" y="902653"/>
                      <a:pt x="483800" y="914118"/>
                    </a:cubicBezTo>
                    <a:cubicBezTo>
                      <a:pt x="483617" y="913497"/>
                      <a:pt x="483859" y="914771"/>
                      <a:pt x="484526" y="917938"/>
                    </a:cubicBezTo>
                    <a:cubicBezTo>
                      <a:pt x="485192" y="921105"/>
                      <a:pt x="484950" y="924971"/>
                      <a:pt x="483800" y="929535"/>
                    </a:cubicBezTo>
                    <a:cubicBezTo>
                      <a:pt x="483800" y="933333"/>
                      <a:pt x="482650" y="942132"/>
                      <a:pt x="480350" y="955934"/>
                    </a:cubicBezTo>
                    <a:lnTo>
                      <a:pt x="480350" y="964861"/>
                    </a:lnTo>
                    <a:cubicBezTo>
                      <a:pt x="480350" y="964861"/>
                      <a:pt x="480304" y="965514"/>
                      <a:pt x="480213" y="966819"/>
                    </a:cubicBezTo>
                    <a:cubicBezTo>
                      <a:pt x="480121" y="968124"/>
                      <a:pt x="480076" y="968777"/>
                      <a:pt x="480076" y="968777"/>
                    </a:cubicBezTo>
                    <a:cubicBezTo>
                      <a:pt x="479126" y="972118"/>
                      <a:pt x="479222" y="975778"/>
                      <a:pt x="480363" y="979758"/>
                    </a:cubicBezTo>
                    <a:cubicBezTo>
                      <a:pt x="481504" y="983738"/>
                      <a:pt x="482075" y="987946"/>
                      <a:pt x="482075" y="992382"/>
                    </a:cubicBezTo>
                    <a:lnTo>
                      <a:pt x="482075" y="998955"/>
                    </a:lnTo>
                    <a:cubicBezTo>
                      <a:pt x="479793" y="1002880"/>
                      <a:pt x="479263" y="1005490"/>
                      <a:pt x="480487" y="1006787"/>
                    </a:cubicBezTo>
                    <a:cubicBezTo>
                      <a:pt x="482696" y="1012337"/>
                      <a:pt x="483513" y="1016266"/>
                      <a:pt x="482938" y="1018576"/>
                    </a:cubicBezTo>
                    <a:cubicBezTo>
                      <a:pt x="482362" y="1020885"/>
                      <a:pt x="482650" y="1022597"/>
                      <a:pt x="483800" y="1023710"/>
                    </a:cubicBezTo>
                    <a:lnTo>
                      <a:pt x="468537" y="1029362"/>
                    </a:lnTo>
                    <a:lnTo>
                      <a:pt x="470820" y="1029509"/>
                    </a:lnTo>
                    <a:cubicBezTo>
                      <a:pt x="472358" y="1029771"/>
                      <a:pt x="474286" y="1030223"/>
                      <a:pt x="476605" y="1030863"/>
                    </a:cubicBezTo>
                    <a:lnTo>
                      <a:pt x="479464" y="1031738"/>
                    </a:lnTo>
                    <a:lnTo>
                      <a:pt x="481883" y="1030994"/>
                    </a:lnTo>
                    <a:cubicBezTo>
                      <a:pt x="487177" y="1027818"/>
                      <a:pt x="494119" y="1025084"/>
                      <a:pt x="502709" y="1022793"/>
                    </a:cubicBezTo>
                    <a:cubicBezTo>
                      <a:pt x="511299" y="1020502"/>
                      <a:pt x="516972" y="1018653"/>
                      <a:pt x="519728" y="1017247"/>
                    </a:cubicBezTo>
                    <a:cubicBezTo>
                      <a:pt x="535776" y="1013815"/>
                      <a:pt x="548372" y="1009808"/>
                      <a:pt x="557519" y="1005226"/>
                    </a:cubicBezTo>
                    <a:cubicBezTo>
                      <a:pt x="563854" y="1003966"/>
                      <a:pt x="570198" y="1002359"/>
                      <a:pt x="576551" y="1000406"/>
                    </a:cubicBezTo>
                    <a:cubicBezTo>
                      <a:pt x="582904" y="998453"/>
                      <a:pt x="592352" y="995678"/>
                      <a:pt x="604894" y="992081"/>
                    </a:cubicBezTo>
                    <a:cubicBezTo>
                      <a:pt x="605770" y="992081"/>
                      <a:pt x="606373" y="991917"/>
                      <a:pt x="606701" y="991588"/>
                    </a:cubicBezTo>
                    <a:lnTo>
                      <a:pt x="629184" y="982606"/>
                    </a:lnTo>
                    <a:cubicBezTo>
                      <a:pt x="643387" y="979320"/>
                      <a:pt x="657079" y="974373"/>
                      <a:pt x="670260" y="967764"/>
                    </a:cubicBezTo>
                    <a:cubicBezTo>
                      <a:pt x="690178" y="962470"/>
                      <a:pt x="707932" y="959110"/>
                      <a:pt x="723523" y="957686"/>
                    </a:cubicBezTo>
                    <a:cubicBezTo>
                      <a:pt x="727375" y="957686"/>
                      <a:pt x="729766" y="957285"/>
                      <a:pt x="730698" y="956482"/>
                    </a:cubicBezTo>
                    <a:cubicBezTo>
                      <a:pt x="730698" y="949270"/>
                      <a:pt x="738265" y="945665"/>
                      <a:pt x="753399" y="945665"/>
                    </a:cubicBezTo>
                    <a:cubicBezTo>
                      <a:pt x="750423" y="945665"/>
                      <a:pt x="749502" y="943939"/>
                      <a:pt x="750633" y="940489"/>
                    </a:cubicBezTo>
                    <a:lnTo>
                      <a:pt x="773280" y="940489"/>
                    </a:lnTo>
                    <a:cubicBezTo>
                      <a:pt x="773244" y="942771"/>
                      <a:pt x="773303" y="943264"/>
                      <a:pt x="773458" y="941968"/>
                    </a:cubicBezTo>
                    <a:cubicBezTo>
                      <a:pt x="773613" y="940672"/>
                      <a:pt x="775225" y="938472"/>
                      <a:pt x="778292" y="935368"/>
                    </a:cubicBezTo>
                    <a:cubicBezTo>
                      <a:pt x="785667" y="933543"/>
                      <a:pt x="792385" y="931525"/>
                      <a:pt x="798447" y="929316"/>
                    </a:cubicBezTo>
                    <a:cubicBezTo>
                      <a:pt x="804507" y="927107"/>
                      <a:pt x="811509" y="925218"/>
                      <a:pt x="819450" y="923648"/>
                    </a:cubicBezTo>
                    <a:lnTo>
                      <a:pt x="839907" y="921594"/>
                    </a:lnTo>
                    <a:cubicBezTo>
                      <a:pt x="844635" y="921594"/>
                      <a:pt x="848720" y="922164"/>
                      <a:pt x="852161" y="923305"/>
                    </a:cubicBezTo>
                    <a:cubicBezTo>
                      <a:pt x="855602" y="924446"/>
                      <a:pt x="858884" y="925017"/>
                      <a:pt x="862006" y="925017"/>
                    </a:cubicBezTo>
                    <a:lnTo>
                      <a:pt x="880928" y="928467"/>
                    </a:lnTo>
                    <a:cubicBezTo>
                      <a:pt x="887008" y="928467"/>
                      <a:pt x="895077" y="930996"/>
                      <a:pt x="905136" y="936053"/>
                    </a:cubicBezTo>
                    <a:cubicBezTo>
                      <a:pt x="907856" y="940106"/>
                      <a:pt x="911590" y="943716"/>
                      <a:pt x="916336" y="946883"/>
                    </a:cubicBezTo>
                    <a:cubicBezTo>
                      <a:pt x="921083" y="950051"/>
                      <a:pt x="924926" y="953104"/>
                      <a:pt x="927865" y="956043"/>
                    </a:cubicBezTo>
                    <a:cubicBezTo>
                      <a:pt x="937924" y="968604"/>
                      <a:pt x="944916" y="978133"/>
                      <a:pt x="948841" y="984633"/>
                    </a:cubicBezTo>
                    <a:cubicBezTo>
                      <a:pt x="953278" y="992519"/>
                      <a:pt x="959102" y="998261"/>
                      <a:pt x="966313" y="1001857"/>
                    </a:cubicBezTo>
                    <a:lnTo>
                      <a:pt x="970174" y="1009552"/>
                    </a:lnTo>
                    <a:lnTo>
                      <a:pt x="970147" y="1009470"/>
                    </a:lnTo>
                    <a:cubicBezTo>
                      <a:pt x="976043" y="1013030"/>
                      <a:pt x="980676" y="1018512"/>
                      <a:pt x="984044" y="1025915"/>
                    </a:cubicBezTo>
                    <a:cubicBezTo>
                      <a:pt x="987412" y="1033318"/>
                      <a:pt x="990174" y="1038626"/>
                      <a:pt x="992328" y="1041839"/>
                    </a:cubicBezTo>
                    <a:cubicBezTo>
                      <a:pt x="997166" y="1051514"/>
                      <a:pt x="999585" y="1058525"/>
                      <a:pt x="999585" y="1062870"/>
                    </a:cubicBezTo>
                    <a:cubicBezTo>
                      <a:pt x="999585" y="1071231"/>
                      <a:pt x="996700" y="1078251"/>
                      <a:pt x="990931" y="1083928"/>
                    </a:cubicBezTo>
                    <a:cubicBezTo>
                      <a:pt x="992538" y="1082212"/>
                      <a:pt x="993035" y="1083143"/>
                      <a:pt x="992424" y="1086722"/>
                    </a:cubicBezTo>
                    <a:cubicBezTo>
                      <a:pt x="991812" y="1090300"/>
                      <a:pt x="988950" y="1094645"/>
                      <a:pt x="983839" y="1099757"/>
                    </a:cubicBezTo>
                    <a:lnTo>
                      <a:pt x="969161" y="1107096"/>
                    </a:lnTo>
                    <a:cubicBezTo>
                      <a:pt x="960708" y="1108775"/>
                      <a:pt x="950110" y="1109615"/>
                      <a:pt x="937367" y="1109615"/>
                    </a:cubicBezTo>
                    <a:cubicBezTo>
                      <a:pt x="932493" y="1109615"/>
                      <a:pt x="927952" y="1108775"/>
                      <a:pt x="923744" y="1107096"/>
                    </a:cubicBezTo>
                    <a:cubicBezTo>
                      <a:pt x="919536" y="1105416"/>
                      <a:pt x="916272" y="1103992"/>
                      <a:pt x="913954" y="1102824"/>
                    </a:cubicBezTo>
                    <a:cubicBezTo>
                      <a:pt x="913844" y="1102769"/>
                      <a:pt x="912612" y="1102742"/>
                      <a:pt x="910257" y="1102742"/>
                    </a:cubicBezTo>
                    <a:lnTo>
                      <a:pt x="874575" y="1104467"/>
                    </a:lnTo>
                    <a:cubicBezTo>
                      <a:pt x="864936" y="1104467"/>
                      <a:pt x="858656" y="1105051"/>
                      <a:pt x="855735" y="1106219"/>
                    </a:cubicBezTo>
                    <a:cubicBezTo>
                      <a:pt x="849108" y="1108483"/>
                      <a:pt x="844178" y="1109332"/>
                      <a:pt x="840947" y="1108766"/>
                    </a:cubicBezTo>
                    <a:cubicBezTo>
                      <a:pt x="837716" y="1108200"/>
                      <a:pt x="835516" y="1107917"/>
                      <a:pt x="834347" y="1107917"/>
                    </a:cubicBezTo>
                    <a:cubicBezTo>
                      <a:pt x="830915" y="1106767"/>
                      <a:pt x="827428" y="1106192"/>
                      <a:pt x="823887" y="1106192"/>
                    </a:cubicBezTo>
                    <a:cubicBezTo>
                      <a:pt x="816767" y="1106192"/>
                      <a:pt x="811262" y="1106676"/>
                      <a:pt x="807374" y="1107643"/>
                    </a:cubicBezTo>
                    <a:cubicBezTo>
                      <a:pt x="802627" y="1108812"/>
                      <a:pt x="795626" y="1109939"/>
                      <a:pt x="786370" y="1111025"/>
                    </a:cubicBezTo>
                    <a:cubicBezTo>
                      <a:pt x="777114" y="1112111"/>
                      <a:pt x="769848" y="1114234"/>
                      <a:pt x="764572" y="1117392"/>
                    </a:cubicBezTo>
                    <a:cubicBezTo>
                      <a:pt x="748434" y="1120240"/>
                      <a:pt x="735681" y="1120514"/>
                      <a:pt x="726316" y="1118214"/>
                    </a:cubicBezTo>
                    <a:cubicBezTo>
                      <a:pt x="726937" y="1118214"/>
                      <a:pt x="724942" y="1118789"/>
                      <a:pt x="720333" y="1119939"/>
                    </a:cubicBezTo>
                    <a:cubicBezTo>
                      <a:pt x="715723" y="1121089"/>
                      <a:pt x="710698" y="1121664"/>
                      <a:pt x="705257" y="1121664"/>
                    </a:cubicBezTo>
                    <a:cubicBezTo>
                      <a:pt x="699251" y="1121664"/>
                      <a:pt x="694523" y="1122239"/>
                      <a:pt x="691072" y="1123389"/>
                    </a:cubicBezTo>
                    <a:cubicBezTo>
                      <a:pt x="685084" y="1123389"/>
                      <a:pt x="681223" y="1123818"/>
                      <a:pt x="679489" y="1124676"/>
                    </a:cubicBezTo>
                    <a:cubicBezTo>
                      <a:pt x="664099" y="1127250"/>
                      <a:pt x="651803" y="1128537"/>
                      <a:pt x="642602" y="1128537"/>
                    </a:cubicBezTo>
                    <a:cubicBezTo>
                      <a:pt x="639097" y="1129688"/>
                      <a:pt x="635368" y="1129975"/>
                      <a:pt x="631415" y="1129400"/>
                    </a:cubicBezTo>
                    <a:cubicBezTo>
                      <a:pt x="627463" y="1128825"/>
                      <a:pt x="624428" y="1129113"/>
                      <a:pt x="622310" y="1130263"/>
                    </a:cubicBezTo>
                    <a:lnTo>
                      <a:pt x="615453" y="1131621"/>
                    </a:lnTo>
                    <a:lnTo>
                      <a:pt x="614821" y="1131088"/>
                    </a:lnTo>
                    <a:cubicBezTo>
                      <a:pt x="612767" y="1130971"/>
                      <a:pt x="609686" y="1131605"/>
                      <a:pt x="605578" y="1132987"/>
                    </a:cubicBezTo>
                    <a:cubicBezTo>
                      <a:pt x="597363" y="1135753"/>
                      <a:pt x="593255" y="1137136"/>
                      <a:pt x="593255" y="1137136"/>
                    </a:cubicBezTo>
                    <a:cubicBezTo>
                      <a:pt x="589933" y="1134836"/>
                      <a:pt x="585989" y="1134548"/>
                      <a:pt x="581425" y="1136274"/>
                    </a:cubicBezTo>
                    <a:cubicBezTo>
                      <a:pt x="579143" y="1137136"/>
                      <a:pt x="576900" y="1137639"/>
                      <a:pt x="574696" y="1137783"/>
                    </a:cubicBezTo>
                    <a:lnTo>
                      <a:pt x="573823" y="1137696"/>
                    </a:lnTo>
                    <a:lnTo>
                      <a:pt x="563714" y="1140997"/>
                    </a:lnTo>
                    <a:cubicBezTo>
                      <a:pt x="559274" y="1141855"/>
                      <a:pt x="554333" y="1142284"/>
                      <a:pt x="548893" y="1142284"/>
                    </a:cubicBezTo>
                    <a:lnTo>
                      <a:pt x="525780" y="1140340"/>
                    </a:lnTo>
                    <a:cubicBezTo>
                      <a:pt x="517163" y="1138204"/>
                      <a:pt x="505242" y="1137136"/>
                      <a:pt x="490016" y="1137136"/>
                    </a:cubicBezTo>
                    <a:cubicBezTo>
                      <a:pt x="490016" y="1131696"/>
                      <a:pt x="490582" y="1129259"/>
                      <a:pt x="491714" y="1129825"/>
                    </a:cubicBezTo>
                    <a:cubicBezTo>
                      <a:pt x="492846" y="1130391"/>
                      <a:pt x="493412" y="1130674"/>
                      <a:pt x="493412" y="1130674"/>
                    </a:cubicBezTo>
                    <a:cubicBezTo>
                      <a:pt x="492782" y="1130044"/>
                      <a:pt x="491816" y="1129448"/>
                      <a:pt x="490513" y="1128887"/>
                    </a:cubicBezTo>
                    <a:lnTo>
                      <a:pt x="489140" y="1128445"/>
                    </a:lnTo>
                    <a:lnTo>
                      <a:pt x="487511" y="1139272"/>
                    </a:lnTo>
                    <a:cubicBezTo>
                      <a:pt x="485402" y="1147323"/>
                      <a:pt x="484165" y="1151915"/>
                      <a:pt x="483800" y="1153047"/>
                    </a:cubicBezTo>
                    <a:lnTo>
                      <a:pt x="483800" y="1160879"/>
                    </a:lnTo>
                    <a:cubicBezTo>
                      <a:pt x="483800" y="1162047"/>
                      <a:pt x="484371" y="1164361"/>
                      <a:pt x="485512" y="1167820"/>
                    </a:cubicBezTo>
                    <a:cubicBezTo>
                      <a:pt x="486653" y="1171280"/>
                      <a:pt x="487223" y="1175264"/>
                      <a:pt x="487223" y="1179774"/>
                    </a:cubicBezTo>
                    <a:cubicBezTo>
                      <a:pt x="487223" y="1184575"/>
                      <a:pt x="486653" y="1188984"/>
                      <a:pt x="485512" y="1193000"/>
                    </a:cubicBezTo>
                    <a:cubicBezTo>
                      <a:pt x="484371" y="1197017"/>
                      <a:pt x="483800" y="1200120"/>
                      <a:pt x="483800" y="1202311"/>
                    </a:cubicBezTo>
                    <a:lnTo>
                      <a:pt x="484759" y="1206145"/>
                    </a:lnTo>
                    <a:cubicBezTo>
                      <a:pt x="488702" y="1215875"/>
                      <a:pt x="489304" y="1225305"/>
                      <a:pt x="486566" y="1234433"/>
                    </a:cubicBezTo>
                    <a:cubicBezTo>
                      <a:pt x="484722" y="1239271"/>
                      <a:pt x="485516" y="1244364"/>
                      <a:pt x="488948" y="1249713"/>
                    </a:cubicBezTo>
                    <a:lnTo>
                      <a:pt x="487223" y="1263679"/>
                    </a:lnTo>
                    <a:lnTo>
                      <a:pt x="487223" y="1272689"/>
                    </a:lnTo>
                    <a:cubicBezTo>
                      <a:pt x="487223" y="1272689"/>
                      <a:pt x="487511" y="1274683"/>
                      <a:pt x="488086" y="1278672"/>
                    </a:cubicBezTo>
                    <a:cubicBezTo>
                      <a:pt x="488661" y="1282661"/>
                      <a:pt x="488373" y="1285979"/>
                      <a:pt x="487223" y="1288627"/>
                    </a:cubicBezTo>
                    <a:lnTo>
                      <a:pt x="487223" y="1313902"/>
                    </a:lnTo>
                    <a:cubicBezTo>
                      <a:pt x="487223" y="1323523"/>
                      <a:pt x="486657" y="1330059"/>
                      <a:pt x="485525" y="1333510"/>
                    </a:cubicBezTo>
                    <a:cubicBezTo>
                      <a:pt x="485434" y="1335883"/>
                      <a:pt x="485110" y="1340260"/>
                      <a:pt x="484553" y="1346640"/>
                    </a:cubicBezTo>
                    <a:cubicBezTo>
                      <a:pt x="483996" y="1353021"/>
                      <a:pt x="484320" y="1359224"/>
                      <a:pt x="485525" y="1365248"/>
                    </a:cubicBezTo>
                    <a:cubicBezTo>
                      <a:pt x="485525" y="1371738"/>
                      <a:pt x="484723" y="1376606"/>
                      <a:pt x="483119" y="1379851"/>
                    </a:cubicBezTo>
                    <a:lnTo>
                      <a:pt x="481265" y="1382101"/>
                    </a:lnTo>
                    <a:lnTo>
                      <a:pt x="481226" y="1382856"/>
                    </a:lnTo>
                    <a:cubicBezTo>
                      <a:pt x="479510" y="1390104"/>
                      <a:pt x="478652" y="1393481"/>
                      <a:pt x="478652" y="1392988"/>
                    </a:cubicBezTo>
                    <a:cubicBezTo>
                      <a:pt x="478652" y="1398830"/>
                      <a:pt x="475174" y="1406964"/>
                      <a:pt x="468218" y="1417388"/>
                    </a:cubicBezTo>
                    <a:cubicBezTo>
                      <a:pt x="468218" y="1417388"/>
                      <a:pt x="468269" y="1417333"/>
                      <a:pt x="468369" y="1417224"/>
                    </a:cubicBezTo>
                    <a:cubicBezTo>
                      <a:pt x="468469" y="1417114"/>
                      <a:pt x="468520" y="1417059"/>
                      <a:pt x="468520" y="1417059"/>
                    </a:cubicBezTo>
                    <a:lnTo>
                      <a:pt x="465151" y="1433627"/>
                    </a:lnTo>
                    <a:cubicBezTo>
                      <a:pt x="462139" y="1445621"/>
                      <a:pt x="455667" y="1454101"/>
                      <a:pt x="445736" y="1459067"/>
                    </a:cubicBezTo>
                    <a:cubicBezTo>
                      <a:pt x="439930" y="1462225"/>
                      <a:pt x="435106" y="1463517"/>
                      <a:pt x="431263" y="1462942"/>
                    </a:cubicBezTo>
                    <a:cubicBezTo>
                      <a:pt x="427420" y="1462367"/>
                      <a:pt x="426485" y="1462079"/>
                      <a:pt x="428456" y="1462079"/>
                    </a:cubicBezTo>
                    <a:lnTo>
                      <a:pt x="426731" y="1462079"/>
                    </a:lnTo>
                    <a:cubicBezTo>
                      <a:pt x="417201" y="1462079"/>
                      <a:pt x="408635" y="1459665"/>
                      <a:pt x="401031" y="1454836"/>
                    </a:cubicBezTo>
                    <a:cubicBezTo>
                      <a:pt x="393427" y="1450007"/>
                      <a:pt x="388265" y="1446908"/>
                      <a:pt x="385545" y="1445539"/>
                    </a:cubicBezTo>
                    <a:cubicBezTo>
                      <a:pt x="373496" y="1438656"/>
                      <a:pt x="365381" y="1431737"/>
                      <a:pt x="361200" y="1424782"/>
                    </a:cubicBezTo>
                    <a:lnTo>
                      <a:pt x="342360" y="1404380"/>
                    </a:lnTo>
                    <a:lnTo>
                      <a:pt x="335842" y="1399478"/>
                    </a:lnTo>
                    <a:lnTo>
                      <a:pt x="324533" y="1388223"/>
                    </a:lnTo>
                    <a:lnTo>
                      <a:pt x="316290" y="1371683"/>
                    </a:lnTo>
                    <a:cubicBezTo>
                      <a:pt x="311306" y="1361734"/>
                      <a:pt x="307992" y="1355947"/>
                      <a:pt x="306349" y="1354322"/>
                    </a:cubicBezTo>
                    <a:cubicBezTo>
                      <a:pt x="301877" y="1340812"/>
                      <a:pt x="297048" y="1331465"/>
                      <a:pt x="291863" y="1326280"/>
                    </a:cubicBezTo>
                    <a:cubicBezTo>
                      <a:pt x="286423" y="1315399"/>
                      <a:pt x="283702" y="1304391"/>
                      <a:pt x="283702" y="1293255"/>
                    </a:cubicBezTo>
                    <a:cubicBezTo>
                      <a:pt x="283702" y="1285751"/>
                      <a:pt x="284844" y="1277426"/>
                      <a:pt x="287126" y="1268280"/>
                    </a:cubicBezTo>
                    <a:cubicBezTo>
                      <a:pt x="290576" y="1256815"/>
                      <a:pt x="292301" y="1251101"/>
                      <a:pt x="292301" y="1251137"/>
                    </a:cubicBezTo>
                    <a:lnTo>
                      <a:pt x="297778" y="1206336"/>
                    </a:lnTo>
                    <a:lnTo>
                      <a:pt x="300873" y="1187633"/>
                    </a:lnTo>
                    <a:lnTo>
                      <a:pt x="300873" y="1184949"/>
                    </a:lnTo>
                    <a:cubicBezTo>
                      <a:pt x="300873" y="1176533"/>
                      <a:pt x="302023" y="1164329"/>
                      <a:pt x="304323" y="1148336"/>
                    </a:cubicBezTo>
                    <a:cubicBezTo>
                      <a:pt x="304323" y="1132600"/>
                      <a:pt x="304898" y="1120158"/>
                      <a:pt x="306048" y="1111011"/>
                    </a:cubicBezTo>
                    <a:cubicBezTo>
                      <a:pt x="306048" y="1095512"/>
                      <a:pt x="307189" y="1083180"/>
                      <a:pt x="309471" y="1074015"/>
                    </a:cubicBezTo>
                    <a:cubicBezTo>
                      <a:pt x="309471" y="1068210"/>
                      <a:pt x="309188" y="1057662"/>
                      <a:pt x="308622" y="1042373"/>
                    </a:cubicBezTo>
                    <a:cubicBezTo>
                      <a:pt x="308056" y="1027083"/>
                      <a:pt x="309489" y="1014947"/>
                      <a:pt x="312922" y="1005965"/>
                    </a:cubicBezTo>
                    <a:lnTo>
                      <a:pt x="311196" y="982880"/>
                    </a:lnTo>
                    <a:lnTo>
                      <a:pt x="312922" y="928988"/>
                    </a:lnTo>
                    <a:lnTo>
                      <a:pt x="311196" y="890786"/>
                    </a:lnTo>
                    <a:lnTo>
                      <a:pt x="312922" y="864169"/>
                    </a:lnTo>
                    <a:lnTo>
                      <a:pt x="312922" y="831116"/>
                    </a:lnTo>
                    <a:lnTo>
                      <a:pt x="314647" y="813809"/>
                    </a:lnTo>
                    <a:cubicBezTo>
                      <a:pt x="315779" y="802344"/>
                      <a:pt x="316345" y="787045"/>
                      <a:pt x="316345" y="767913"/>
                    </a:cubicBezTo>
                    <a:lnTo>
                      <a:pt x="319795" y="707968"/>
                    </a:lnTo>
                    <a:lnTo>
                      <a:pt x="319795" y="659991"/>
                    </a:lnTo>
                    <a:lnTo>
                      <a:pt x="321520" y="623706"/>
                    </a:lnTo>
                    <a:cubicBezTo>
                      <a:pt x="321520" y="607349"/>
                      <a:pt x="321037" y="594834"/>
                      <a:pt x="320069" y="586163"/>
                    </a:cubicBezTo>
                    <a:lnTo>
                      <a:pt x="318316" y="575592"/>
                    </a:lnTo>
                    <a:lnTo>
                      <a:pt x="316290" y="570471"/>
                    </a:lnTo>
                    <a:lnTo>
                      <a:pt x="314318" y="566555"/>
                    </a:lnTo>
                    <a:lnTo>
                      <a:pt x="313584" y="564789"/>
                    </a:lnTo>
                    <a:lnTo>
                      <a:pt x="309601" y="568821"/>
                    </a:lnTo>
                    <a:cubicBezTo>
                      <a:pt x="303800" y="574002"/>
                      <a:pt x="298344" y="577445"/>
                      <a:pt x="293232" y="579152"/>
                    </a:cubicBezTo>
                    <a:cubicBezTo>
                      <a:pt x="288157" y="581343"/>
                      <a:pt x="281685" y="586372"/>
                      <a:pt x="273817" y="594241"/>
                    </a:cubicBezTo>
                    <a:cubicBezTo>
                      <a:pt x="267518" y="597417"/>
                      <a:pt x="261174" y="599006"/>
                      <a:pt x="254785" y="599006"/>
                    </a:cubicBezTo>
                    <a:cubicBezTo>
                      <a:pt x="251206" y="599006"/>
                      <a:pt x="248231" y="600430"/>
                      <a:pt x="245857" y="603278"/>
                    </a:cubicBezTo>
                    <a:cubicBezTo>
                      <a:pt x="241275" y="607878"/>
                      <a:pt x="237163" y="610904"/>
                      <a:pt x="233521" y="612356"/>
                    </a:cubicBezTo>
                    <a:cubicBezTo>
                      <a:pt x="229879" y="613807"/>
                      <a:pt x="227099" y="614971"/>
                      <a:pt x="225182" y="615847"/>
                    </a:cubicBezTo>
                    <a:lnTo>
                      <a:pt x="211463" y="624008"/>
                    </a:lnTo>
                    <a:cubicBezTo>
                      <a:pt x="206342" y="628280"/>
                      <a:pt x="200516" y="631484"/>
                      <a:pt x="193984" y="633620"/>
                    </a:cubicBezTo>
                    <a:lnTo>
                      <a:pt x="178549" y="635898"/>
                    </a:lnTo>
                    <a:lnTo>
                      <a:pt x="166093" y="644170"/>
                    </a:lnTo>
                    <a:cubicBezTo>
                      <a:pt x="162118" y="646137"/>
                      <a:pt x="158611" y="647120"/>
                      <a:pt x="155571" y="647120"/>
                    </a:cubicBezTo>
                    <a:cubicBezTo>
                      <a:pt x="154421" y="649420"/>
                      <a:pt x="148761" y="650571"/>
                      <a:pt x="138593" y="650571"/>
                    </a:cubicBezTo>
                    <a:lnTo>
                      <a:pt x="119643" y="655719"/>
                    </a:lnTo>
                    <a:cubicBezTo>
                      <a:pt x="119643" y="655719"/>
                      <a:pt x="119332" y="655719"/>
                      <a:pt x="118712" y="655719"/>
                    </a:cubicBezTo>
                    <a:cubicBezTo>
                      <a:pt x="118091" y="655719"/>
                      <a:pt x="117781" y="655719"/>
                      <a:pt x="117781" y="655719"/>
                    </a:cubicBezTo>
                    <a:cubicBezTo>
                      <a:pt x="96841" y="661232"/>
                      <a:pt x="82975" y="664673"/>
                      <a:pt x="76184" y="666043"/>
                    </a:cubicBezTo>
                    <a:cubicBezTo>
                      <a:pt x="77553" y="666043"/>
                      <a:pt x="76503" y="667759"/>
                      <a:pt x="73035" y="671191"/>
                    </a:cubicBezTo>
                    <a:cubicBezTo>
                      <a:pt x="60474" y="671191"/>
                      <a:pt x="53756" y="670625"/>
                      <a:pt x="52880" y="669493"/>
                    </a:cubicBezTo>
                    <a:lnTo>
                      <a:pt x="45869" y="672095"/>
                    </a:lnTo>
                    <a:cubicBezTo>
                      <a:pt x="40210" y="674943"/>
                      <a:pt x="33053" y="676367"/>
                      <a:pt x="24400" y="676367"/>
                    </a:cubicBezTo>
                    <a:cubicBezTo>
                      <a:pt x="15856" y="676367"/>
                      <a:pt x="7723" y="672505"/>
                      <a:pt x="0" y="664783"/>
                    </a:cubicBezTo>
                    <a:cubicBezTo>
                      <a:pt x="0" y="653829"/>
                      <a:pt x="1461" y="645422"/>
                      <a:pt x="4382" y="639562"/>
                    </a:cubicBezTo>
                    <a:lnTo>
                      <a:pt x="22236" y="625295"/>
                    </a:lnTo>
                    <a:cubicBezTo>
                      <a:pt x="34048" y="613465"/>
                      <a:pt x="40392" y="606473"/>
                      <a:pt x="41269" y="604318"/>
                    </a:cubicBezTo>
                    <a:cubicBezTo>
                      <a:pt x="41269" y="597837"/>
                      <a:pt x="45513" y="592461"/>
                      <a:pt x="54002" y="588189"/>
                    </a:cubicBezTo>
                    <a:lnTo>
                      <a:pt x="69721" y="568554"/>
                    </a:lnTo>
                    <a:cubicBezTo>
                      <a:pt x="74888" y="562676"/>
                      <a:pt x="81186" y="556551"/>
                      <a:pt x="88616" y="550179"/>
                    </a:cubicBezTo>
                    <a:lnTo>
                      <a:pt x="93135" y="541225"/>
                    </a:lnTo>
                    <a:lnTo>
                      <a:pt x="111592" y="518633"/>
                    </a:lnTo>
                    <a:cubicBezTo>
                      <a:pt x="114640" y="516588"/>
                      <a:pt x="117739" y="513471"/>
                      <a:pt x="120889" y="509281"/>
                    </a:cubicBezTo>
                    <a:cubicBezTo>
                      <a:pt x="124038" y="505091"/>
                      <a:pt x="127310" y="501298"/>
                      <a:pt x="130706" y="497903"/>
                    </a:cubicBezTo>
                    <a:cubicBezTo>
                      <a:pt x="133061" y="494781"/>
                      <a:pt x="136489" y="490591"/>
                      <a:pt x="140989" y="485333"/>
                    </a:cubicBezTo>
                    <a:cubicBezTo>
                      <a:pt x="145489" y="480075"/>
                      <a:pt x="148853" y="476333"/>
                      <a:pt x="151080" y="474106"/>
                    </a:cubicBezTo>
                    <a:cubicBezTo>
                      <a:pt x="154512" y="470655"/>
                      <a:pt x="158497" y="465247"/>
                      <a:pt x="163033" y="457880"/>
                    </a:cubicBezTo>
                    <a:cubicBezTo>
                      <a:pt x="167570" y="450514"/>
                      <a:pt x="170970" y="445197"/>
                      <a:pt x="173234" y="441929"/>
                    </a:cubicBezTo>
                    <a:cubicBezTo>
                      <a:pt x="186397" y="424038"/>
                      <a:pt x="194731" y="412911"/>
                      <a:pt x="198236" y="408547"/>
                    </a:cubicBezTo>
                    <a:cubicBezTo>
                      <a:pt x="200865" y="404604"/>
                      <a:pt x="204817" y="398675"/>
                      <a:pt x="210093" y="390761"/>
                    </a:cubicBezTo>
                    <a:cubicBezTo>
                      <a:pt x="215369" y="382847"/>
                      <a:pt x="219021" y="375860"/>
                      <a:pt x="221047" y="369799"/>
                    </a:cubicBezTo>
                    <a:cubicBezTo>
                      <a:pt x="223420" y="363865"/>
                      <a:pt x="226309" y="357827"/>
                      <a:pt x="229714" y="351684"/>
                    </a:cubicBezTo>
                    <a:cubicBezTo>
                      <a:pt x="233119" y="345541"/>
                      <a:pt x="235424" y="341574"/>
                      <a:pt x="236629" y="339785"/>
                    </a:cubicBezTo>
                    <a:lnTo>
                      <a:pt x="241448" y="323601"/>
                    </a:lnTo>
                    <a:lnTo>
                      <a:pt x="249308" y="307910"/>
                    </a:lnTo>
                    <a:cubicBezTo>
                      <a:pt x="249308" y="298672"/>
                      <a:pt x="249878" y="294053"/>
                      <a:pt x="251019" y="294053"/>
                    </a:cubicBezTo>
                    <a:cubicBezTo>
                      <a:pt x="252160" y="294053"/>
                      <a:pt x="252731" y="297659"/>
                      <a:pt x="252731" y="304870"/>
                    </a:cubicBezTo>
                    <a:lnTo>
                      <a:pt x="265273" y="270941"/>
                    </a:lnTo>
                    <a:cubicBezTo>
                      <a:pt x="266259" y="266979"/>
                      <a:pt x="268741" y="260434"/>
                      <a:pt x="272721" y="251306"/>
                    </a:cubicBezTo>
                    <a:cubicBezTo>
                      <a:pt x="276701" y="242178"/>
                      <a:pt x="279257" y="234228"/>
                      <a:pt x="280389" y="227455"/>
                    </a:cubicBezTo>
                    <a:cubicBezTo>
                      <a:pt x="282963" y="221047"/>
                      <a:pt x="285419" y="211996"/>
                      <a:pt x="287755" y="200303"/>
                    </a:cubicBezTo>
                    <a:cubicBezTo>
                      <a:pt x="290092" y="188610"/>
                      <a:pt x="293041" y="179203"/>
                      <a:pt x="296601" y="172083"/>
                    </a:cubicBezTo>
                    <a:lnTo>
                      <a:pt x="303200" y="148971"/>
                    </a:lnTo>
                    <a:cubicBezTo>
                      <a:pt x="306395" y="141559"/>
                      <a:pt x="308526" y="133558"/>
                      <a:pt x="309594" y="124969"/>
                    </a:cubicBezTo>
                    <a:cubicBezTo>
                      <a:pt x="310662" y="116379"/>
                      <a:pt x="311196" y="111518"/>
                      <a:pt x="311196" y="110386"/>
                    </a:cubicBezTo>
                    <a:cubicBezTo>
                      <a:pt x="311196" y="114311"/>
                      <a:pt x="309480" y="115699"/>
                      <a:pt x="306048" y="114549"/>
                    </a:cubicBezTo>
                    <a:cubicBezTo>
                      <a:pt x="306048" y="107082"/>
                      <a:pt x="305172" y="100729"/>
                      <a:pt x="303419" y="95489"/>
                    </a:cubicBezTo>
                    <a:lnTo>
                      <a:pt x="302516" y="92833"/>
                    </a:lnTo>
                    <a:cubicBezTo>
                      <a:pt x="296838" y="85713"/>
                      <a:pt x="293999" y="71884"/>
                      <a:pt x="293999" y="51346"/>
                    </a:cubicBezTo>
                    <a:cubicBezTo>
                      <a:pt x="295149" y="44500"/>
                      <a:pt x="295437" y="38621"/>
                      <a:pt x="294862" y="33710"/>
                    </a:cubicBezTo>
                    <a:cubicBezTo>
                      <a:pt x="294287" y="28799"/>
                      <a:pt x="293999" y="17562"/>
                      <a:pt x="293999" y="0"/>
                    </a:cubicBezTo>
                    <a:close/>
                    <a:moveTo>
                      <a:pt x="177867" y="635998"/>
                    </a:moveTo>
                    <a:lnTo>
                      <a:pt x="172275" y="636824"/>
                    </a:lnTo>
                    <a:cubicBezTo>
                      <a:pt x="174128" y="636824"/>
                      <a:pt x="175651" y="636698"/>
                      <a:pt x="176842" y="636447"/>
                    </a:cubicBezTo>
                    <a:lnTo>
                      <a:pt x="177867" y="635998"/>
                    </a:lnTo>
                    <a:close/>
                    <a:moveTo>
                      <a:pt x="470464" y="1356567"/>
                    </a:moveTo>
                    <a:cubicBezTo>
                      <a:pt x="472687" y="1359137"/>
                      <a:pt x="474578" y="1361612"/>
                      <a:pt x="476138" y="1363992"/>
                    </a:cubicBezTo>
                    <a:lnTo>
                      <a:pt x="477661" y="1366826"/>
                    </a:lnTo>
                    <a:lnTo>
                      <a:pt x="476410" y="1359443"/>
                    </a:lnTo>
                    <a:cubicBezTo>
                      <a:pt x="475175" y="1357526"/>
                      <a:pt x="473193" y="1356567"/>
                      <a:pt x="470464" y="1356567"/>
                    </a:cubicBezTo>
                    <a:close/>
                    <a:moveTo>
                      <a:pt x="705586" y="793654"/>
                    </a:moveTo>
                    <a:cubicBezTo>
                      <a:pt x="704345" y="797031"/>
                      <a:pt x="702982" y="799969"/>
                      <a:pt x="701497" y="802466"/>
                    </a:cubicBezTo>
                    <a:lnTo>
                      <a:pt x="701239" y="802797"/>
                    </a:lnTo>
                    <a:lnTo>
                      <a:pt x="702492" y="802403"/>
                    </a:lnTo>
                    <a:cubicBezTo>
                      <a:pt x="704555" y="800459"/>
                      <a:pt x="705586" y="797543"/>
                      <a:pt x="705586" y="793654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7223DAEA-A082-0541-2C52-52E5949A36E5}"/>
                  </a:ext>
                </a:extLst>
              </p:cNvPr>
              <p:cNvSpPr txBox="1"/>
              <p:nvPr>
                <p:custDataLst>
                  <p:tags r:id="rId30"/>
                </p:custDataLst>
              </p:nvPr>
            </p:nvSpPr>
            <p:spPr>
              <a:xfrm>
                <a:off x="4324435" y="1479208"/>
                <a:ext cx="581487" cy="1252288"/>
              </a:xfrm>
              <a:custGeom>
                <a:avLst/>
                <a:gdLst/>
                <a:ahLst/>
                <a:cxnLst/>
                <a:rect l="l" t="t" r="r" b="b"/>
                <a:pathLst>
                  <a:path w="581487" h="1252288">
                    <a:moveTo>
                      <a:pt x="384394" y="0"/>
                    </a:moveTo>
                    <a:cubicBezTo>
                      <a:pt x="395713" y="0"/>
                      <a:pt x="405042" y="922"/>
                      <a:pt x="412381" y="2766"/>
                    </a:cubicBezTo>
                    <a:lnTo>
                      <a:pt x="434344" y="13747"/>
                    </a:lnTo>
                    <a:cubicBezTo>
                      <a:pt x="435494" y="14897"/>
                      <a:pt x="437356" y="15472"/>
                      <a:pt x="439930" y="15472"/>
                    </a:cubicBezTo>
                    <a:lnTo>
                      <a:pt x="459017" y="26371"/>
                    </a:lnTo>
                    <a:cubicBezTo>
                      <a:pt x="462047" y="29420"/>
                      <a:pt x="468145" y="33236"/>
                      <a:pt x="477310" y="37818"/>
                    </a:cubicBezTo>
                    <a:lnTo>
                      <a:pt x="494041" y="54550"/>
                    </a:lnTo>
                    <a:cubicBezTo>
                      <a:pt x="497419" y="57891"/>
                      <a:pt x="500157" y="61136"/>
                      <a:pt x="502257" y="64285"/>
                    </a:cubicBezTo>
                    <a:cubicBezTo>
                      <a:pt x="504356" y="67434"/>
                      <a:pt x="507597" y="70661"/>
                      <a:pt x="511978" y="73965"/>
                    </a:cubicBezTo>
                    <a:lnTo>
                      <a:pt x="520413" y="85275"/>
                    </a:lnTo>
                    <a:cubicBezTo>
                      <a:pt x="521088" y="87940"/>
                      <a:pt x="522521" y="90003"/>
                      <a:pt x="524712" y="91464"/>
                    </a:cubicBezTo>
                    <a:cubicBezTo>
                      <a:pt x="526903" y="92924"/>
                      <a:pt x="529340" y="94997"/>
                      <a:pt x="532024" y="97680"/>
                    </a:cubicBezTo>
                    <a:lnTo>
                      <a:pt x="543279" y="117917"/>
                    </a:lnTo>
                    <a:lnTo>
                      <a:pt x="542868" y="117123"/>
                    </a:lnTo>
                    <a:cubicBezTo>
                      <a:pt x="544456" y="118711"/>
                      <a:pt x="546108" y="120934"/>
                      <a:pt x="547824" y="123791"/>
                    </a:cubicBezTo>
                    <a:cubicBezTo>
                      <a:pt x="549540" y="126648"/>
                      <a:pt x="552836" y="130496"/>
                      <a:pt x="557710" y="135334"/>
                    </a:cubicBezTo>
                    <a:cubicBezTo>
                      <a:pt x="557710" y="136575"/>
                      <a:pt x="557117" y="136584"/>
                      <a:pt x="555930" y="135361"/>
                    </a:cubicBezTo>
                    <a:cubicBezTo>
                      <a:pt x="565588" y="145000"/>
                      <a:pt x="571147" y="154174"/>
                      <a:pt x="572607" y="162882"/>
                    </a:cubicBezTo>
                    <a:cubicBezTo>
                      <a:pt x="572680" y="163138"/>
                      <a:pt x="575291" y="167802"/>
                      <a:pt x="580439" y="176876"/>
                    </a:cubicBezTo>
                    <a:cubicBezTo>
                      <a:pt x="581462" y="181486"/>
                      <a:pt x="581735" y="185876"/>
                      <a:pt x="581261" y="190048"/>
                    </a:cubicBezTo>
                    <a:lnTo>
                      <a:pt x="578482" y="199027"/>
                    </a:lnTo>
                    <a:lnTo>
                      <a:pt x="579217" y="206593"/>
                    </a:lnTo>
                    <a:cubicBezTo>
                      <a:pt x="578403" y="215462"/>
                      <a:pt x="572484" y="223566"/>
                      <a:pt x="561462" y="230905"/>
                    </a:cubicBezTo>
                    <a:cubicBezTo>
                      <a:pt x="563616" y="228751"/>
                      <a:pt x="564401" y="229107"/>
                      <a:pt x="563817" y="231973"/>
                    </a:cubicBezTo>
                    <a:cubicBezTo>
                      <a:pt x="563233" y="234839"/>
                      <a:pt x="561042" y="238126"/>
                      <a:pt x="557245" y="241832"/>
                    </a:cubicBezTo>
                    <a:lnTo>
                      <a:pt x="542375" y="255113"/>
                    </a:lnTo>
                    <a:cubicBezTo>
                      <a:pt x="540093" y="259695"/>
                      <a:pt x="536921" y="264022"/>
                      <a:pt x="532859" y="268093"/>
                    </a:cubicBezTo>
                    <a:cubicBezTo>
                      <a:pt x="528797" y="272164"/>
                      <a:pt x="526766" y="274182"/>
                      <a:pt x="526766" y="274145"/>
                    </a:cubicBezTo>
                    <a:cubicBezTo>
                      <a:pt x="526766" y="286651"/>
                      <a:pt x="520422" y="292903"/>
                      <a:pt x="507734" y="292903"/>
                    </a:cubicBezTo>
                    <a:cubicBezTo>
                      <a:pt x="506547" y="293141"/>
                      <a:pt x="503229" y="295984"/>
                      <a:pt x="497779" y="301434"/>
                    </a:cubicBezTo>
                    <a:cubicBezTo>
                      <a:pt x="492330" y="306883"/>
                      <a:pt x="488820" y="309873"/>
                      <a:pt x="487250" y="310402"/>
                    </a:cubicBezTo>
                    <a:lnTo>
                      <a:pt x="484922" y="315057"/>
                    </a:lnTo>
                    <a:cubicBezTo>
                      <a:pt x="474443" y="322050"/>
                      <a:pt x="454927" y="334728"/>
                      <a:pt x="426375" y="353094"/>
                    </a:cubicBezTo>
                    <a:cubicBezTo>
                      <a:pt x="426375" y="351944"/>
                      <a:pt x="434882" y="352318"/>
                      <a:pt x="451897" y="354217"/>
                    </a:cubicBezTo>
                    <a:cubicBezTo>
                      <a:pt x="451897" y="354217"/>
                      <a:pt x="447032" y="359027"/>
                      <a:pt x="437301" y="368649"/>
                    </a:cubicBezTo>
                    <a:cubicBezTo>
                      <a:pt x="434088" y="371825"/>
                      <a:pt x="431683" y="373674"/>
                      <a:pt x="430085" y="374194"/>
                    </a:cubicBezTo>
                    <a:cubicBezTo>
                      <a:pt x="428488" y="374714"/>
                      <a:pt x="426384" y="376280"/>
                      <a:pt x="423773" y="378890"/>
                    </a:cubicBezTo>
                    <a:lnTo>
                      <a:pt x="418625" y="378890"/>
                    </a:lnTo>
                    <a:lnTo>
                      <a:pt x="410179" y="379479"/>
                    </a:lnTo>
                    <a:lnTo>
                      <a:pt x="407822" y="383662"/>
                    </a:lnTo>
                    <a:cubicBezTo>
                      <a:pt x="406361" y="386314"/>
                      <a:pt x="405252" y="388402"/>
                      <a:pt x="404495" y="389926"/>
                    </a:cubicBezTo>
                    <a:cubicBezTo>
                      <a:pt x="400770" y="397338"/>
                      <a:pt x="391578" y="405937"/>
                      <a:pt x="376919" y="415722"/>
                    </a:cubicBezTo>
                    <a:cubicBezTo>
                      <a:pt x="372701" y="416781"/>
                      <a:pt x="371067" y="415439"/>
                      <a:pt x="372017" y="411697"/>
                    </a:cubicBezTo>
                    <a:cubicBezTo>
                      <a:pt x="372017" y="416297"/>
                      <a:pt x="370862" y="419730"/>
                      <a:pt x="368553" y="421993"/>
                    </a:cubicBezTo>
                    <a:cubicBezTo>
                      <a:pt x="366243" y="424257"/>
                      <a:pt x="363920" y="426530"/>
                      <a:pt x="361583" y="428812"/>
                    </a:cubicBezTo>
                    <a:lnTo>
                      <a:pt x="355696" y="433221"/>
                    </a:lnTo>
                    <a:cubicBezTo>
                      <a:pt x="348065" y="439410"/>
                      <a:pt x="339119" y="441929"/>
                      <a:pt x="328859" y="440779"/>
                    </a:cubicBezTo>
                    <a:lnTo>
                      <a:pt x="333761" y="440779"/>
                    </a:lnTo>
                    <a:lnTo>
                      <a:pt x="316262" y="452034"/>
                    </a:lnTo>
                    <a:cubicBezTo>
                      <a:pt x="315587" y="452709"/>
                      <a:pt x="313282" y="455014"/>
                      <a:pt x="309348" y="458949"/>
                    </a:cubicBezTo>
                    <a:lnTo>
                      <a:pt x="307459" y="459994"/>
                    </a:lnTo>
                    <a:lnTo>
                      <a:pt x="308718" y="461043"/>
                    </a:lnTo>
                    <a:cubicBezTo>
                      <a:pt x="315591" y="466776"/>
                      <a:pt x="323218" y="473120"/>
                      <a:pt x="331597" y="480076"/>
                    </a:cubicBezTo>
                    <a:cubicBezTo>
                      <a:pt x="345783" y="494279"/>
                      <a:pt x="352875" y="501381"/>
                      <a:pt x="352875" y="501381"/>
                    </a:cubicBezTo>
                    <a:lnTo>
                      <a:pt x="356161" y="503352"/>
                    </a:lnTo>
                    <a:lnTo>
                      <a:pt x="370757" y="510637"/>
                    </a:lnTo>
                    <a:cubicBezTo>
                      <a:pt x="378662" y="514616"/>
                      <a:pt x="384267" y="519244"/>
                      <a:pt x="387571" y="524520"/>
                    </a:cubicBezTo>
                    <a:cubicBezTo>
                      <a:pt x="390875" y="529796"/>
                      <a:pt x="393678" y="533585"/>
                      <a:pt x="395978" y="535885"/>
                    </a:cubicBezTo>
                    <a:cubicBezTo>
                      <a:pt x="402276" y="540905"/>
                      <a:pt x="407279" y="547450"/>
                      <a:pt x="410985" y="555520"/>
                    </a:cubicBezTo>
                    <a:cubicBezTo>
                      <a:pt x="414691" y="563589"/>
                      <a:pt x="417621" y="569221"/>
                      <a:pt x="419775" y="572416"/>
                    </a:cubicBezTo>
                    <a:lnTo>
                      <a:pt x="424540" y="583616"/>
                    </a:lnTo>
                    <a:cubicBezTo>
                      <a:pt x="427351" y="587377"/>
                      <a:pt x="428470" y="590877"/>
                      <a:pt x="427895" y="594118"/>
                    </a:cubicBezTo>
                    <a:cubicBezTo>
                      <a:pt x="427463" y="596548"/>
                      <a:pt x="427517" y="602252"/>
                      <a:pt x="428056" y="611229"/>
                    </a:cubicBezTo>
                    <a:lnTo>
                      <a:pt x="428372" y="615766"/>
                    </a:lnTo>
                    <a:lnTo>
                      <a:pt x="428649" y="617369"/>
                    </a:lnTo>
                    <a:lnTo>
                      <a:pt x="428723" y="620800"/>
                    </a:lnTo>
                    <a:lnTo>
                      <a:pt x="428757" y="621297"/>
                    </a:lnTo>
                    <a:lnTo>
                      <a:pt x="428733" y="621297"/>
                    </a:lnTo>
                    <a:lnTo>
                      <a:pt x="428757" y="622420"/>
                    </a:lnTo>
                    <a:lnTo>
                      <a:pt x="433905" y="648271"/>
                    </a:lnTo>
                    <a:cubicBezTo>
                      <a:pt x="433905" y="665888"/>
                      <a:pt x="434480" y="679297"/>
                      <a:pt x="435631" y="688498"/>
                    </a:cubicBezTo>
                    <a:cubicBezTo>
                      <a:pt x="435631" y="694231"/>
                      <a:pt x="436493" y="703496"/>
                      <a:pt x="438218" y="716293"/>
                    </a:cubicBezTo>
                    <a:cubicBezTo>
                      <a:pt x="439944" y="729091"/>
                      <a:pt x="441327" y="735426"/>
                      <a:pt x="442367" y="735298"/>
                    </a:cubicBezTo>
                    <a:lnTo>
                      <a:pt x="440806" y="759150"/>
                    </a:lnTo>
                    <a:lnTo>
                      <a:pt x="440806" y="767119"/>
                    </a:lnTo>
                    <a:cubicBezTo>
                      <a:pt x="440806" y="779150"/>
                      <a:pt x="441327" y="788342"/>
                      <a:pt x="442367" y="794695"/>
                    </a:cubicBezTo>
                    <a:lnTo>
                      <a:pt x="447269" y="815781"/>
                    </a:lnTo>
                    <a:cubicBezTo>
                      <a:pt x="448693" y="820673"/>
                      <a:pt x="449117" y="824553"/>
                      <a:pt x="448542" y="827419"/>
                    </a:cubicBezTo>
                    <a:cubicBezTo>
                      <a:pt x="447967" y="830285"/>
                      <a:pt x="448255" y="833133"/>
                      <a:pt x="449405" y="835963"/>
                    </a:cubicBezTo>
                    <a:lnTo>
                      <a:pt x="449405" y="862690"/>
                    </a:lnTo>
                    <a:lnTo>
                      <a:pt x="451103" y="878162"/>
                    </a:lnTo>
                    <a:cubicBezTo>
                      <a:pt x="451012" y="882434"/>
                      <a:pt x="450683" y="888888"/>
                      <a:pt x="450117" y="897523"/>
                    </a:cubicBezTo>
                    <a:cubicBezTo>
                      <a:pt x="449551" y="906158"/>
                      <a:pt x="449880" y="914830"/>
                      <a:pt x="451103" y="923538"/>
                    </a:cubicBezTo>
                    <a:cubicBezTo>
                      <a:pt x="451103" y="929106"/>
                      <a:pt x="451678" y="934766"/>
                      <a:pt x="452828" y="940516"/>
                    </a:cubicBezTo>
                    <a:cubicBezTo>
                      <a:pt x="453978" y="946267"/>
                      <a:pt x="454553" y="951954"/>
                      <a:pt x="454553" y="957577"/>
                    </a:cubicBezTo>
                    <a:cubicBezTo>
                      <a:pt x="455703" y="965646"/>
                      <a:pt x="456278" y="978471"/>
                      <a:pt x="456278" y="996052"/>
                    </a:cubicBezTo>
                    <a:cubicBezTo>
                      <a:pt x="457410" y="1001109"/>
                      <a:pt x="457406" y="1006956"/>
                      <a:pt x="456265" y="1013592"/>
                    </a:cubicBezTo>
                    <a:cubicBezTo>
                      <a:pt x="455124" y="1020228"/>
                      <a:pt x="454553" y="1025326"/>
                      <a:pt x="454553" y="1028886"/>
                    </a:cubicBezTo>
                    <a:cubicBezTo>
                      <a:pt x="455703" y="1038416"/>
                      <a:pt x="454955" y="1051232"/>
                      <a:pt x="452308" y="1067334"/>
                    </a:cubicBezTo>
                    <a:lnTo>
                      <a:pt x="450555" y="1082997"/>
                    </a:lnTo>
                    <a:lnTo>
                      <a:pt x="447680" y="1100304"/>
                    </a:lnTo>
                    <a:cubicBezTo>
                      <a:pt x="447680" y="1112299"/>
                      <a:pt x="445635" y="1126456"/>
                      <a:pt x="441546" y="1142778"/>
                    </a:cubicBezTo>
                    <a:cubicBezTo>
                      <a:pt x="437146" y="1151595"/>
                      <a:pt x="433951" y="1162467"/>
                      <a:pt x="431961" y="1175392"/>
                    </a:cubicBezTo>
                    <a:lnTo>
                      <a:pt x="425553" y="1198806"/>
                    </a:lnTo>
                    <a:cubicBezTo>
                      <a:pt x="421409" y="1207240"/>
                      <a:pt x="415818" y="1211960"/>
                      <a:pt x="408780" y="1212964"/>
                    </a:cubicBezTo>
                    <a:lnTo>
                      <a:pt x="402961" y="1213697"/>
                    </a:lnTo>
                    <a:lnTo>
                      <a:pt x="402961" y="1214114"/>
                    </a:lnTo>
                    <a:cubicBezTo>
                      <a:pt x="402961" y="1228226"/>
                      <a:pt x="399511" y="1238732"/>
                      <a:pt x="392610" y="1245633"/>
                    </a:cubicBezTo>
                    <a:cubicBezTo>
                      <a:pt x="388173" y="1250070"/>
                      <a:pt x="379885" y="1252288"/>
                      <a:pt x="367745" y="1252288"/>
                    </a:cubicBezTo>
                    <a:lnTo>
                      <a:pt x="350739" y="1250152"/>
                    </a:lnTo>
                    <a:cubicBezTo>
                      <a:pt x="340844" y="1248490"/>
                      <a:pt x="332757" y="1243470"/>
                      <a:pt x="326477" y="1235090"/>
                    </a:cubicBezTo>
                    <a:cubicBezTo>
                      <a:pt x="323391" y="1235090"/>
                      <a:pt x="319484" y="1229212"/>
                      <a:pt x="314756" y="1217455"/>
                    </a:cubicBezTo>
                    <a:lnTo>
                      <a:pt x="301310" y="1200613"/>
                    </a:lnTo>
                    <a:cubicBezTo>
                      <a:pt x="286249" y="1179765"/>
                      <a:pt x="278189" y="1168190"/>
                      <a:pt x="277130" y="1165890"/>
                    </a:cubicBezTo>
                    <a:cubicBezTo>
                      <a:pt x="273333" y="1159464"/>
                      <a:pt x="270421" y="1153964"/>
                      <a:pt x="268394" y="1149391"/>
                    </a:cubicBezTo>
                    <a:cubicBezTo>
                      <a:pt x="266368" y="1144818"/>
                      <a:pt x="263985" y="1140477"/>
                      <a:pt x="261247" y="1136370"/>
                    </a:cubicBezTo>
                    <a:cubicBezTo>
                      <a:pt x="260097" y="1132901"/>
                      <a:pt x="257244" y="1127912"/>
                      <a:pt x="252689" y="1121404"/>
                    </a:cubicBezTo>
                    <a:cubicBezTo>
                      <a:pt x="248134" y="1114896"/>
                      <a:pt x="245857" y="1106831"/>
                      <a:pt x="245857" y="1097210"/>
                    </a:cubicBezTo>
                    <a:cubicBezTo>
                      <a:pt x="245857" y="1087552"/>
                      <a:pt x="246998" y="1075841"/>
                      <a:pt x="249280" y="1062076"/>
                    </a:cubicBezTo>
                    <a:cubicBezTo>
                      <a:pt x="249280" y="1058899"/>
                      <a:pt x="250426" y="1055303"/>
                      <a:pt x="252717" y="1051286"/>
                    </a:cubicBezTo>
                    <a:cubicBezTo>
                      <a:pt x="255008" y="1047270"/>
                      <a:pt x="256153" y="1043984"/>
                      <a:pt x="256153" y="1041428"/>
                    </a:cubicBezTo>
                    <a:lnTo>
                      <a:pt x="263328" y="998599"/>
                    </a:lnTo>
                    <a:lnTo>
                      <a:pt x="268668" y="962917"/>
                    </a:lnTo>
                    <a:cubicBezTo>
                      <a:pt x="269508" y="957970"/>
                      <a:pt x="269928" y="948860"/>
                      <a:pt x="269928" y="935587"/>
                    </a:cubicBezTo>
                    <a:cubicBezTo>
                      <a:pt x="269928" y="929344"/>
                      <a:pt x="270635" y="924100"/>
                      <a:pt x="272050" y="919855"/>
                    </a:cubicBezTo>
                    <a:cubicBezTo>
                      <a:pt x="273465" y="915610"/>
                      <a:pt x="274474" y="912584"/>
                      <a:pt x="275076" y="910777"/>
                    </a:cubicBezTo>
                    <a:lnTo>
                      <a:pt x="275076" y="894346"/>
                    </a:lnTo>
                    <a:cubicBezTo>
                      <a:pt x="275076" y="861485"/>
                      <a:pt x="275651" y="837086"/>
                      <a:pt x="276801" y="821148"/>
                    </a:cubicBezTo>
                    <a:lnTo>
                      <a:pt x="276801" y="766516"/>
                    </a:lnTo>
                    <a:lnTo>
                      <a:pt x="278526" y="729410"/>
                    </a:lnTo>
                    <a:lnTo>
                      <a:pt x="276801" y="687074"/>
                    </a:lnTo>
                    <a:lnTo>
                      <a:pt x="278526" y="672314"/>
                    </a:lnTo>
                    <a:lnTo>
                      <a:pt x="276801" y="652625"/>
                    </a:lnTo>
                    <a:lnTo>
                      <a:pt x="278526" y="640849"/>
                    </a:lnTo>
                    <a:lnTo>
                      <a:pt x="278526" y="591941"/>
                    </a:lnTo>
                    <a:cubicBezTo>
                      <a:pt x="279658" y="581644"/>
                      <a:pt x="280224" y="566674"/>
                      <a:pt x="280224" y="547030"/>
                    </a:cubicBezTo>
                    <a:cubicBezTo>
                      <a:pt x="280224" y="539344"/>
                      <a:pt x="279658" y="532617"/>
                      <a:pt x="278526" y="526848"/>
                    </a:cubicBezTo>
                    <a:cubicBezTo>
                      <a:pt x="278526" y="525296"/>
                      <a:pt x="277833" y="522457"/>
                      <a:pt x="276445" y="518332"/>
                    </a:cubicBezTo>
                    <a:cubicBezTo>
                      <a:pt x="274569" y="514594"/>
                      <a:pt x="271908" y="507035"/>
                      <a:pt x="268461" y="495657"/>
                    </a:cubicBezTo>
                    <a:lnTo>
                      <a:pt x="264965" y="483731"/>
                    </a:lnTo>
                    <a:lnTo>
                      <a:pt x="253826" y="493275"/>
                    </a:lnTo>
                    <a:cubicBezTo>
                      <a:pt x="250412" y="495009"/>
                      <a:pt x="247473" y="496488"/>
                      <a:pt x="245008" y="497711"/>
                    </a:cubicBezTo>
                    <a:cubicBezTo>
                      <a:pt x="242543" y="498934"/>
                      <a:pt x="239586" y="500130"/>
                      <a:pt x="236135" y="501298"/>
                    </a:cubicBezTo>
                    <a:cubicBezTo>
                      <a:pt x="231991" y="503361"/>
                      <a:pt x="228199" y="504393"/>
                      <a:pt x="224757" y="504393"/>
                    </a:cubicBezTo>
                    <a:cubicBezTo>
                      <a:pt x="221316" y="504393"/>
                      <a:pt x="218317" y="505032"/>
                      <a:pt x="215761" y="506310"/>
                    </a:cubicBezTo>
                    <a:lnTo>
                      <a:pt x="196565" y="515045"/>
                    </a:lnTo>
                    <a:cubicBezTo>
                      <a:pt x="195178" y="515739"/>
                      <a:pt x="191134" y="518437"/>
                      <a:pt x="184434" y="523137"/>
                    </a:cubicBezTo>
                    <a:cubicBezTo>
                      <a:pt x="181084" y="525488"/>
                      <a:pt x="177533" y="527251"/>
                      <a:pt x="173781" y="528426"/>
                    </a:cubicBezTo>
                    <a:lnTo>
                      <a:pt x="162431" y="530114"/>
                    </a:lnTo>
                    <a:lnTo>
                      <a:pt x="160883" y="531750"/>
                    </a:lnTo>
                    <a:lnTo>
                      <a:pt x="114960" y="557683"/>
                    </a:lnTo>
                    <a:lnTo>
                      <a:pt x="111865" y="557683"/>
                    </a:lnTo>
                    <a:cubicBezTo>
                      <a:pt x="107045" y="560586"/>
                      <a:pt x="99314" y="563361"/>
                      <a:pt x="88671" y="566008"/>
                    </a:cubicBezTo>
                    <a:cubicBezTo>
                      <a:pt x="84271" y="567067"/>
                      <a:pt x="80113" y="568144"/>
                      <a:pt x="76197" y="569239"/>
                    </a:cubicBezTo>
                    <a:cubicBezTo>
                      <a:pt x="72281" y="570334"/>
                      <a:pt x="68050" y="571640"/>
                      <a:pt x="63504" y="573155"/>
                    </a:cubicBezTo>
                    <a:lnTo>
                      <a:pt x="57069" y="573155"/>
                    </a:lnTo>
                    <a:lnTo>
                      <a:pt x="55174" y="573090"/>
                    </a:lnTo>
                    <a:lnTo>
                      <a:pt x="53735" y="573689"/>
                    </a:lnTo>
                    <a:cubicBezTo>
                      <a:pt x="51156" y="574483"/>
                      <a:pt x="48863" y="574880"/>
                      <a:pt x="46855" y="574880"/>
                    </a:cubicBezTo>
                    <a:cubicBezTo>
                      <a:pt x="42838" y="574880"/>
                      <a:pt x="39689" y="575455"/>
                      <a:pt x="37407" y="576606"/>
                    </a:cubicBezTo>
                    <a:lnTo>
                      <a:pt x="20155" y="576606"/>
                    </a:lnTo>
                    <a:lnTo>
                      <a:pt x="0" y="545086"/>
                    </a:lnTo>
                    <a:cubicBezTo>
                      <a:pt x="8690" y="537017"/>
                      <a:pt x="14532" y="531485"/>
                      <a:pt x="17526" y="528491"/>
                    </a:cubicBezTo>
                    <a:cubicBezTo>
                      <a:pt x="24189" y="523745"/>
                      <a:pt x="30205" y="516442"/>
                      <a:pt x="35572" y="506584"/>
                    </a:cubicBezTo>
                    <a:cubicBezTo>
                      <a:pt x="39735" y="494133"/>
                      <a:pt x="51802" y="480997"/>
                      <a:pt x="71774" y="467178"/>
                    </a:cubicBezTo>
                    <a:cubicBezTo>
                      <a:pt x="71354" y="467451"/>
                      <a:pt x="73436" y="464147"/>
                      <a:pt x="78018" y="457264"/>
                    </a:cubicBezTo>
                    <a:lnTo>
                      <a:pt x="92997" y="448282"/>
                    </a:lnTo>
                    <a:cubicBezTo>
                      <a:pt x="93819" y="447881"/>
                      <a:pt x="95663" y="445672"/>
                      <a:pt x="98529" y="441655"/>
                    </a:cubicBezTo>
                    <a:cubicBezTo>
                      <a:pt x="101395" y="437639"/>
                      <a:pt x="105548" y="434271"/>
                      <a:pt x="110989" y="431550"/>
                    </a:cubicBezTo>
                    <a:lnTo>
                      <a:pt x="119533" y="423061"/>
                    </a:lnTo>
                    <a:cubicBezTo>
                      <a:pt x="124864" y="418789"/>
                      <a:pt x="131053" y="410793"/>
                      <a:pt x="138099" y="399073"/>
                    </a:cubicBezTo>
                    <a:cubicBezTo>
                      <a:pt x="143394" y="395093"/>
                      <a:pt x="147798" y="391058"/>
                      <a:pt x="151312" y="386969"/>
                    </a:cubicBezTo>
                    <a:cubicBezTo>
                      <a:pt x="154827" y="382879"/>
                      <a:pt x="156538" y="380871"/>
                      <a:pt x="156447" y="380944"/>
                    </a:cubicBezTo>
                    <a:cubicBezTo>
                      <a:pt x="156447" y="374554"/>
                      <a:pt x="159655" y="371360"/>
                      <a:pt x="166073" y="371360"/>
                    </a:cubicBezTo>
                    <a:lnTo>
                      <a:pt x="168715" y="371360"/>
                    </a:lnTo>
                    <a:lnTo>
                      <a:pt x="187473" y="349945"/>
                    </a:lnTo>
                    <a:cubicBezTo>
                      <a:pt x="189847" y="347572"/>
                      <a:pt x="192635" y="343875"/>
                      <a:pt x="195839" y="338854"/>
                    </a:cubicBezTo>
                    <a:cubicBezTo>
                      <a:pt x="199043" y="333834"/>
                      <a:pt x="201978" y="327992"/>
                      <a:pt x="204643" y="321328"/>
                    </a:cubicBezTo>
                    <a:cubicBezTo>
                      <a:pt x="210832" y="313880"/>
                      <a:pt x="217354" y="305012"/>
                      <a:pt x="224210" y="294724"/>
                    </a:cubicBezTo>
                    <a:cubicBezTo>
                      <a:pt x="231065" y="284437"/>
                      <a:pt x="237423" y="275770"/>
                      <a:pt x="243283" y="268723"/>
                    </a:cubicBezTo>
                    <a:cubicBezTo>
                      <a:pt x="247902" y="260654"/>
                      <a:pt x="260909" y="244798"/>
                      <a:pt x="282306" y="221156"/>
                    </a:cubicBezTo>
                    <a:cubicBezTo>
                      <a:pt x="285884" y="212831"/>
                      <a:pt x="291762" y="203995"/>
                      <a:pt x="299941" y="194648"/>
                    </a:cubicBezTo>
                    <a:lnTo>
                      <a:pt x="321958" y="154010"/>
                    </a:lnTo>
                    <a:cubicBezTo>
                      <a:pt x="326321" y="148223"/>
                      <a:pt x="330014" y="142791"/>
                      <a:pt x="333035" y="137716"/>
                    </a:cubicBezTo>
                    <a:cubicBezTo>
                      <a:pt x="336057" y="132641"/>
                      <a:pt x="340041" y="125740"/>
                      <a:pt x="344988" y="117014"/>
                    </a:cubicBezTo>
                    <a:cubicBezTo>
                      <a:pt x="348749" y="111372"/>
                      <a:pt x="353496" y="102253"/>
                      <a:pt x="359228" y="89657"/>
                    </a:cubicBezTo>
                    <a:lnTo>
                      <a:pt x="376508" y="63669"/>
                    </a:lnTo>
                    <a:cubicBezTo>
                      <a:pt x="378808" y="61113"/>
                      <a:pt x="378808" y="59114"/>
                      <a:pt x="376508" y="57672"/>
                    </a:cubicBezTo>
                    <a:cubicBezTo>
                      <a:pt x="376508" y="57781"/>
                      <a:pt x="376220" y="56394"/>
                      <a:pt x="375645" y="53509"/>
                    </a:cubicBezTo>
                    <a:cubicBezTo>
                      <a:pt x="375358" y="52067"/>
                      <a:pt x="375498" y="50054"/>
                      <a:pt x="376066" y="47471"/>
                    </a:cubicBezTo>
                    <a:lnTo>
                      <a:pt x="378287" y="40439"/>
                    </a:lnTo>
                    <a:lnTo>
                      <a:pt x="374796" y="38626"/>
                    </a:lnTo>
                    <a:cubicBezTo>
                      <a:pt x="371355" y="35896"/>
                      <a:pt x="369680" y="32314"/>
                      <a:pt x="369771" y="27877"/>
                    </a:cubicBezTo>
                    <a:lnTo>
                      <a:pt x="367909" y="9311"/>
                    </a:lnTo>
                    <a:lnTo>
                      <a:pt x="384394" y="0"/>
                    </a:lnTo>
                    <a:close/>
                    <a:moveTo>
                      <a:pt x="281087" y="471569"/>
                    </a:moveTo>
                    <a:lnTo>
                      <a:pt x="280700" y="471932"/>
                    </a:lnTo>
                    <a:lnTo>
                      <a:pt x="280909" y="471847"/>
                    </a:lnTo>
                    <a:cubicBezTo>
                      <a:pt x="281420" y="471313"/>
                      <a:pt x="281479" y="471220"/>
                      <a:pt x="281087" y="471569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6191F593-299D-A609-B8E3-56C500ED3BB1}"/>
                  </a:ext>
                </a:extLst>
              </p:cNvPr>
              <p:cNvSpPr txBox="1"/>
              <p:nvPr>
                <p:custDataLst>
                  <p:tags r:id="rId31"/>
                </p:custDataLst>
              </p:nvPr>
            </p:nvSpPr>
            <p:spPr>
              <a:xfrm>
                <a:off x="5424550" y="2486997"/>
                <a:ext cx="6048" cy="2065"/>
              </a:xfrm>
              <a:custGeom>
                <a:avLst/>
                <a:gdLst/>
                <a:ahLst/>
                <a:cxnLst/>
                <a:rect l="l" t="t" r="r" b="b"/>
                <a:pathLst>
                  <a:path w="6048" h="2065">
                    <a:moveTo>
                      <a:pt x="3600" y="0"/>
                    </a:moveTo>
                    <a:lnTo>
                      <a:pt x="6048" y="2065"/>
                    </a:lnTo>
                    <a:cubicBezTo>
                      <a:pt x="-195" y="2065"/>
                      <a:pt x="-1606" y="1494"/>
                      <a:pt x="1817" y="353"/>
                    </a:cubicBezTo>
                    <a:lnTo>
                      <a:pt x="360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CE3B6FB1-C674-6BEE-C7D1-E5773347A0CF}"/>
                  </a:ext>
                </a:extLst>
              </p:cNvPr>
              <p:cNvSpPr txBox="1"/>
              <p:nvPr>
                <p:custDataLst>
                  <p:tags r:id="rId32"/>
                </p:custDataLst>
              </p:nvPr>
            </p:nvSpPr>
            <p:spPr>
              <a:xfrm>
                <a:off x="4605135" y="1950570"/>
                <a:ext cx="643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570">
                    <a:moveTo>
                      <a:pt x="387" y="207"/>
                    </a:moveTo>
                    <a:cubicBezTo>
                      <a:pt x="779" y="-142"/>
                      <a:pt x="720" y="-49"/>
                      <a:pt x="209" y="485"/>
                    </a:cubicBezTo>
                    <a:lnTo>
                      <a:pt x="0" y="570"/>
                    </a:lnTo>
                    <a:lnTo>
                      <a:pt x="387" y="207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C908A381-90D0-3178-F1F6-3A545A2F435F}"/>
                  </a:ext>
                </a:extLst>
              </p:cNvPr>
              <p:cNvSpPr txBox="1"/>
              <p:nvPr>
                <p:custDataLst>
                  <p:tags r:id="rId33"/>
                </p:custDataLst>
              </p:nvPr>
            </p:nvSpPr>
            <p:spPr>
              <a:xfrm>
                <a:off x="4984972" y="1991374"/>
                <a:ext cx="5592" cy="826"/>
              </a:xfrm>
              <a:custGeom>
                <a:avLst/>
                <a:gdLst/>
                <a:ahLst/>
                <a:cxnLst/>
                <a:rect l="l" t="t" r="r" b="b"/>
                <a:pathLst>
                  <a:path w="5592" h="826">
                    <a:moveTo>
                      <a:pt x="5592" y="0"/>
                    </a:moveTo>
                    <a:lnTo>
                      <a:pt x="4567" y="449"/>
                    </a:lnTo>
                    <a:cubicBezTo>
                      <a:pt x="3376" y="700"/>
                      <a:pt x="1853" y="826"/>
                      <a:pt x="0" y="826"/>
                    </a:cubicBezTo>
                    <a:lnTo>
                      <a:pt x="5592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45C714B2-2EAE-F92B-A7E2-60ADCE801B45}"/>
                  </a:ext>
                </a:extLst>
              </p:cNvPr>
              <p:cNvSpPr txBox="1"/>
              <p:nvPr>
                <p:custDataLst>
                  <p:tags r:id="rId34"/>
                </p:custDataLst>
              </p:nvPr>
            </p:nvSpPr>
            <p:spPr>
              <a:xfrm>
                <a:off x="5513937" y="2149030"/>
                <a:ext cx="4347" cy="9143"/>
              </a:xfrm>
              <a:custGeom>
                <a:avLst/>
                <a:gdLst/>
                <a:ahLst/>
                <a:cxnLst/>
                <a:rect l="l" t="t" r="r" b="b"/>
                <a:pathLst>
                  <a:path w="4347" h="9143">
                    <a:moveTo>
                      <a:pt x="4347" y="0"/>
                    </a:moveTo>
                    <a:cubicBezTo>
                      <a:pt x="4347" y="3889"/>
                      <a:pt x="3316" y="6805"/>
                      <a:pt x="1253" y="8749"/>
                    </a:cubicBezTo>
                    <a:lnTo>
                      <a:pt x="0" y="9143"/>
                    </a:lnTo>
                    <a:lnTo>
                      <a:pt x="258" y="8812"/>
                    </a:lnTo>
                    <a:cubicBezTo>
                      <a:pt x="1743" y="6315"/>
                      <a:pt x="3106" y="3377"/>
                      <a:pt x="4347" y="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EC69B574-9288-CD02-F94E-921AFD508A34}"/>
                  </a:ext>
                </a:extLst>
              </p:cNvPr>
              <p:cNvSpPr txBox="1"/>
              <p:nvPr>
                <p:custDataLst>
                  <p:tags r:id="rId35"/>
                </p:custDataLst>
              </p:nvPr>
            </p:nvSpPr>
            <p:spPr>
              <a:xfrm>
                <a:off x="5283162" y="2711943"/>
                <a:ext cx="7197" cy="10259"/>
              </a:xfrm>
              <a:custGeom>
                <a:avLst/>
                <a:gdLst/>
                <a:ahLst/>
                <a:cxnLst/>
                <a:rect l="l" t="t" r="r" b="b"/>
                <a:pathLst>
                  <a:path w="7197" h="10259">
                    <a:moveTo>
                      <a:pt x="0" y="0"/>
                    </a:moveTo>
                    <a:cubicBezTo>
                      <a:pt x="2729" y="0"/>
                      <a:pt x="4711" y="959"/>
                      <a:pt x="5946" y="2876"/>
                    </a:cubicBezTo>
                    <a:lnTo>
                      <a:pt x="7197" y="10259"/>
                    </a:lnTo>
                    <a:lnTo>
                      <a:pt x="5674" y="7425"/>
                    </a:lnTo>
                    <a:cubicBezTo>
                      <a:pt x="4114" y="5045"/>
                      <a:pt x="2223" y="257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3FCA2BFF-B973-3662-160B-454EAC5364BD}"/>
                </a:ext>
              </a:extLst>
            </p:cNvPr>
            <p:cNvGrpSpPr/>
            <p:nvPr/>
          </p:nvGrpSpPr>
          <p:grpSpPr>
            <a:xfrm>
              <a:off x="2558085" y="1289084"/>
              <a:ext cx="2338219" cy="1567617"/>
              <a:chOff x="2558085" y="1289084"/>
              <a:chExt cx="2338219" cy="1567617"/>
            </a:xfrm>
          </p:grpSpPr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0BFFB9ED-2033-156E-8A67-77ACD4A251BF}"/>
                  </a:ext>
                </a:extLst>
              </p:cNvPr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2689075" y="1289084"/>
                <a:ext cx="2207229" cy="1567617"/>
              </a:xfrm>
              <a:custGeom>
                <a:avLst/>
                <a:gdLst/>
                <a:ahLst/>
                <a:cxnLst/>
                <a:rect l="l" t="t" r="r" b="b"/>
                <a:pathLst>
                  <a:path w="2207229" h="1567617">
                    <a:moveTo>
                      <a:pt x="1302961" y="0"/>
                    </a:moveTo>
                    <a:cubicBezTo>
                      <a:pt x="1316975" y="0"/>
                      <a:pt x="1331712" y="5535"/>
                      <a:pt x="1347173" y="16604"/>
                    </a:cubicBezTo>
                    <a:cubicBezTo>
                      <a:pt x="1367550" y="26806"/>
                      <a:pt x="1383457" y="36679"/>
                      <a:pt x="1394894" y="46223"/>
                    </a:cubicBezTo>
                    <a:cubicBezTo>
                      <a:pt x="1409487" y="54979"/>
                      <a:pt x="1422686" y="64076"/>
                      <a:pt x="1434491" y="73515"/>
                    </a:cubicBezTo>
                    <a:lnTo>
                      <a:pt x="1445298" y="86688"/>
                    </a:lnTo>
                    <a:cubicBezTo>
                      <a:pt x="1445245" y="86688"/>
                      <a:pt x="1447585" y="87878"/>
                      <a:pt x="1452318" y="90257"/>
                    </a:cubicBezTo>
                    <a:cubicBezTo>
                      <a:pt x="1457051" y="92637"/>
                      <a:pt x="1459417" y="96876"/>
                      <a:pt x="1459417" y="102976"/>
                    </a:cubicBezTo>
                    <a:cubicBezTo>
                      <a:pt x="1463388" y="107946"/>
                      <a:pt x="1477691" y="130887"/>
                      <a:pt x="1502327" y="171798"/>
                    </a:cubicBezTo>
                    <a:lnTo>
                      <a:pt x="1509071" y="181658"/>
                    </a:lnTo>
                    <a:cubicBezTo>
                      <a:pt x="1511227" y="188179"/>
                      <a:pt x="1513364" y="194607"/>
                      <a:pt x="1515480" y="200944"/>
                    </a:cubicBezTo>
                    <a:cubicBezTo>
                      <a:pt x="1517597" y="207281"/>
                      <a:pt x="1519549" y="213998"/>
                      <a:pt x="1521337" y="221098"/>
                    </a:cubicBezTo>
                    <a:lnTo>
                      <a:pt x="1521337" y="228236"/>
                    </a:lnTo>
                    <a:cubicBezTo>
                      <a:pt x="1521337" y="227605"/>
                      <a:pt x="1521659" y="227776"/>
                      <a:pt x="1522303" y="228749"/>
                    </a:cubicBezTo>
                    <a:cubicBezTo>
                      <a:pt x="1522948" y="229722"/>
                      <a:pt x="1524111" y="231891"/>
                      <a:pt x="1525794" y="235256"/>
                    </a:cubicBezTo>
                    <a:cubicBezTo>
                      <a:pt x="1531079" y="243118"/>
                      <a:pt x="1533721" y="253162"/>
                      <a:pt x="1533721" y="265388"/>
                    </a:cubicBezTo>
                    <a:cubicBezTo>
                      <a:pt x="1533721" y="270726"/>
                      <a:pt x="1534681" y="275301"/>
                      <a:pt x="1536600" y="279113"/>
                    </a:cubicBezTo>
                    <a:lnTo>
                      <a:pt x="1541136" y="292759"/>
                    </a:lnTo>
                    <a:cubicBezTo>
                      <a:pt x="1541136" y="311453"/>
                      <a:pt x="1532262" y="327137"/>
                      <a:pt x="1514514" y="339810"/>
                    </a:cubicBezTo>
                    <a:cubicBezTo>
                      <a:pt x="1506127" y="346647"/>
                      <a:pt x="1493979" y="349236"/>
                      <a:pt x="1478072" y="347580"/>
                    </a:cubicBezTo>
                    <a:cubicBezTo>
                      <a:pt x="1481096" y="347580"/>
                      <a:pt x="1482285" y="347744"/>
                      <a:pt x="1481641" y="348073"/>
                    </a:cubicBezTo>
                    <a:cubicBezTo>
                      <a:pt x="1480997" y="348402"/>
                      <a:pt x="1480320" y="348921"/>
                      <a:pt x="1479610" y="349631"/>
                    </a:cubicBezTo>
                    <a:lnTo>
                      <a:pt x="1468094" y="356533"/>
                    </a:lnTo>
                    <a:cubicBezTo>
                      <a:pt x="1462493" y="362133"/>
                      <a:pt x="1451187" y="364933"/>
                      <a:pt x="1434176" y="364933"/>
                    </a:cubicBezTo>
                    <a:lnTo>
                      <a:pt x="1406963" y="364933"/>
                    </a:lnTo>
                    <a:cubicBezTo>
                      <a:pt x="1401336" y="364933"/>
                      <a:pt x="1396189" y="365591"/>
                      <a:pt x="1391522" y="366905"/>
                    </a:cubicBezTo>
                    <a:cubicBezTo>
                      <a:pt x="1386855" y="368220"/>
                      <a:pt x="1382247" y="369640"/>
                      <a:pt x="1377699" y="371165"/>
                    </a:cubicBezTo>
                    <a:cubicBezTo>
                      <a:pt x="1360503" y="376897"/>
                      <a:pt x="1343846" y="379763"/>
                      <a:pt x="1327729" y="379763"/>
                    </a:cubicBezTo>
                    <a:cubicBezTo>
                      <a:pt x="1327650" y="379763"/>
                      <a:pt x="1321432" y="383628"/>
                      <a:pt x="1309074" y="391358"/>
                    </a:cubicBezTo>
                    <a:cubicBezTo>
                      <a:pt x="1298425" y="393146"/>
                      <a:pt x="1290268" y="395459"/>
                      <a:pt x="1284602" y="398299"/>
                    </a:cubicBezTo>
                    <a:cubicBezTo>
                      <a:pt x="1278936" y="401139"/>
                      <a:pt x="1274814" y="402979"/>
                      <a:pt x="1272238" y="403821"/>
                    </a:cubicBezTo>
                    <a:cubicBezTo>
                      <a:pt x="1268451" y="407607"/>
                      <a:pt x="1261155" y="409500"/>
                      <a:pt x="1250349" y="409500"/>
                    </a:cubicBezTo>
                    <a:cubicBezTo>
                      <a:pt x="1245406" y="411156"/>
                      <a:pt x="1237149" y="411985"/>
                      <a:pt x="1225581" y="411985"/>
                    </a:cubicBezTo>
                    <a:lnTo>
                      <a:pt x="1196001" y="421844"/>
                    </a:lnTo>
                    <a:cubicBezTo>
                      <a:pt x="1191584" y="422949"/>
                      <a:pt x="1184399" y="425565"/>
                      <a:pt x="1174447" y="429693"/>
                    </a:cubicBezTo>
                    <a:cubicBezTo>
                      <a:pt x="1164496" y="433821"/>
                      <a:pt x="1155155" y="436989"/>
                      <a:pt x="1146426" y="439198"/>
                    </a:cubicBezTo>
                    <a:cubicBezTo>
                      <a:pt x="1130755" y="439198"/>
                      <a:pt x="1119620" y="442497"/>
                      <a:pt x="1113020" y="449097"/>
                    </a:cubicBezTo>
                    <a:lnTo>
                      <a:pt x="1104225" y="449097"/>
                    </a:lnTo>
                    <a:cubicBezTo>
                      <a:pt x="1103279" y="449413"/>
                      <a:pt x="1098336" y="451805"/>
                      <a:pt x="1089396" y="456275"/>
                    </a:cubicBezTo>
                    <a:cubicBezTo>
                      <a:pt x="1080457" y="460745"/>
                      <a:pt x="1071740" y="464045"/>
                      <a:pt x="1063248" y="466174"/>
                    </a:cubicBezTo>
                    <a:lnTo>
                      <a:pt x="1040452" y="472997"/>
                    </a:lnTo>
                    <a:cubicBezTo>
                      <a:pt x="1024860" y="479912"/>
                      <a:pt x="1011661" y="484146"/>
                      <a:pt x="1000855" y="485697"/>
                    </a:cubicBezTo>
                    <a:cubicBezTo>
                      <a:pt x="998646" y="486801"/>
                      <a:pt x="994124" y="488372"/>
                      <a:pt x="987288" y="490410"/>
                    </a:cubicBezTo>
                    <a:cubicBezTo>
                      <a:pt x="980451" y="492448"/>
                      <a:pt x="977349" y="493164"/>
                      <a:pt x="977980" y="492559"/>
                    </a:cubicBezTo>
                    <a:cubicBezTo>
                      <a:pt x="974884" y="501788"/>
                      <a:pt x="967514" y="507556"/>
                      <a:pt x="955869" y="509863"/>
                    </a:cubicBezTo>
                    <a:lnTo>
                      <a:pt x="946460" y="510694"/>
                    </a:lnTo>
                    <a:lnTo>
                      <a:pt x="950954" y="512259"/>
                    </a:lnTo>
                    <a:cubicBezTo>
                      <a:pt x="956429" y="514205"/>
                      <a:pt x="963361" y="516696"/>
                      <a:pt x="971748" y="519733"/>
                    </a:cubicBezTo>
                    <a:lnTo>
                      <a:pt x="977231" y="522494"/>
                    </a:lnTo>
                    <a:cubicBezTo>
                      <a:pt x="984724" y="526254"/>
                      <a:pt x="991764" y="530185"/>
                      <a:pt x="998350" y="534286"/>
                    </a:cubicBezTo>
                    <a:cubicBezTo>
                      <a:pt x="1004937" y="538388"/>
                      <a:pt x="1011109" y="541885"/>
                      <a:pt x="1016867" y="544777"/>
                    </a:cubicBezTo>
                    <a:lnTo>
                      <a:pt x="1021797" y="547262"/>
                    </a:lnTo>
                    <a:cubicBezTo>
                      <a:pt x="1024532" y="548629"/>
                      <a:pt x="1029455" y="550325"/>
                      <a:pt x="1036567" y="552349"/>
                    </a:cubicBezTo>
                    <a:cubicBezTo>
                      <a:pt x="1043679" y="554374"/>
                      <a:pt x="1050075" y="558226"/>
                      <a:pt x="1055754" y="563905"/>
                    </a:cubicBezTo>
                    <a:cubicBezTo>
                      <a:pt x="1057858" y="566009"/>
                      <a:pt x="1061381" y="567061"/>
                      <a:pt x="1066324" y="567061"/>
                    </a:cubicBezTo>
                    <a:cubicBezTo>
                      <a:pt x="1079549" y="573634"/>
                      <a:pt x="1087792" y="578564"/>
                      <a:pt x="1091053" y="581850"/>
                    </a:cubicBezTo>
                    <a:cubicBezTo>
                      <a:pt x="1094313" y="585137"/>
                      <a:pt x="1100728" y="589133"/>
                      <a:pt x="1110299" y="593840"/>
                    </a:cubicBezTo>
                    <a:lnTo>
                      <a:pt x="1110299" y="591989"/>
                    </a:lnTo>
                    <a:lnTo>
                      <a:pt x="1113809" y="599835"/>
                    </a:lnTo>
                    <a:cubicBezTo>
                      <a:pt x="1117332" y="606829"/>
                      <a:pt x="1119883" y="611114"/>
                      <a:pt x="1121461" y="612692"/>
                    </a:cubicBezTo>
                    <a:cubicBezTo>
                      <a:pt x="1122854" y="615453"/>
                      <a:pt x="1125707" y="619002"/>
                      <a:pt x="1130019" y="623341"/>
                    </a:cubicBezTo>
                    <a:cubicBezTo>
                      <a:pt x="1134857" y="628152"/>
                      <a:pt x="1143192" y="637473"/>
                      <a:pt x="1155023" y="651303"/>
                    </a:cubicBezTo>
                    <a:cubicBezTo>
                      <a:pt x="1166908" y="671076"/>
                      <a:pt x="1175111" y="687745"/>
                      <a:pt x="1179634" y="701312"/>
                    </a:cubicBezTo>
                    <a:lnTo>
                      <a:pt x="1179634" y="709752"/>
                    </a:lnTo>
                    <a:cubicBezTo>
                      <a:pt x="1177977" y="714669"/>
                      <a:pt x="1177149" y="718600"/>
                      <a:pt x="1177149" y="721545"/>
                    </a:cubicBezTo>
                    <a:cubicBezTo>
                      <a:pt x="1177149" y="724490"/>
                      <a:pt x="1177149" y="726133"/>
                      <a:pt x="1177149" y="726475"/>
                    </a:cubicBezTo>
                    <a:cubicBezTo>
                      <a:pt x="1178805" y="729761"/>
                      <a:pt x="1179634" y="733488"/>
                      <a:pt x="1179634" y="737656"/>
                    </a:cubicBezTo>
                    <a:cubicBezTo>
                      <a:pt x="1179634" y="741823"/>
                      <a:pt x="1180449" y="745563"/>
                      <a:pt x="1182079" y="748876"/>
                    </a:cubicBezTo>
                    <a:lnTo>
                      <a:pt x="1182079" y="776918"/>
                    </a:lnTo>
                    <a:lnTo>
                      <a:pt x="1187048" y="843571"/>
                    </a:lnTo>
                    <a:lnTo>
                      <a:pt x="1187048" y="886915"/>
                    </a:lnTo>
                    <a:lnTo>
                      <a:pt x="1187048" y="911682"/>
                    </a:lnTo>
                    <a:cubicBezTo>
                      <a:pt x="1187048" y="929562"/>
                      <a:pt x="1185392" y="942629"/>
                      <a:pt x="1182079" y="950885"/>
                    </a:cubicBezTo>
                    <a:lnTo>
                      <a:pt x="1182079" y="953765"/>
                    </a:lnTo>
                    <a:cubicBezTo>
                      <a:pt x="1182079" y="970119"/>
                      <a:pt x="1174099" y="984961"/>
                      <a:pt x="1158139" y="998292"/>
                    </a:cubicBezTo>
                    <a:cubicBezTo>
                      <a:pt x="1156351" y="999448"/>
                      <a:pt x="1155234" y="1000724"/>
                      <a:pt x="1154787" y="1002117"/>
                    </a:cubicBezTo>
                    <a:lnTo>
                      <a:pt x="1145676" y="1032525"/>
                    </a:lnTo>
                    <a:cubicBezTo>
                      <a:pt x="1143547" y="1036784"/>
                      <a:pt x="1142482" y="1038967"/>
                      <a:pt x="1142482" y="1039072"/>
                    </a:cubicBezTo>
                    <a:cubicBezTo>
                      <a:pt x="1138222" y="1051798"/>
                      <a:pt x="1133805" y="1060001"/>
                      <a:pt x="1129230" y="1063682"/>
                    </a:cubicBezTo>
                    <a:lnTo>
                      <a:pt x="1124556" y="1067745"/>
                    </a:lnTo>
                    <a:lnTo>
                      <a:pt x="1181132" y="1055203"/>
                    </a:lnTo>
                    <a:lnTo>
                      <a:pt x="1183223" y="1054848"/>
                    </a:lnTo>
                    <a:cubicBezTo>
                      <a:pt x="1193661" y="1051877"/>
                      <a:pt x="1209831" y="1047735"/>
                      <a:pt x="1231733" y="1042424"/>
                    </a:cubicBezTo>
                    <a:cubicBezTo>
                      <a:pt x="1262128" y="1037692"/>
                      <a:pt x="1281414" y="1034734"/>
                      <a:pt x="1289591" y="1033550"/>
                    </a:cubicBezTo>
                    <a:cubicBezTo>
                      <a:pt x="1294218" y="1031263"/>
                      <a:pt x="1299648" y="1030119"/>
                      <a:pt x="1305879" y="1030119"/>
                    </a:cubicBezTo>
                    <a:cubicBezTo>
                      <a:pt x="1312111" y="1030119"/>
                      <a:pt x="1317987" y="1029015"/>
                      <a:pt x="1323509" y="1026806"/>
                    </a:cubicBezTo>
                    <a:cubicBezTo>
                      <a:pt x="1337286" y="1022836"/>
                      <a:pt x="1359215" y="1018984"/>
                      <a:pt x="1389294" y="1015251"/>
                    </a:cubicBezTo>
                    <a:cubicBezTo>
                      <a:pt x="1395446" y="1015251"/>
                      <a:pt x="1402808" y="1014173"/>
                      <a:pt x="1411380" y="1012016"/>
                    </a:cubicBezTo>
                    <a:lnTo>
                      <a:pt x="1448177" y="1005351"/>
                    </a:lnTo>
                    <a:cubicBezTo>
                      <a:pt x="1458826" y="1005351"/>
                      <a:pt x="1468501" y="1004622"/>
                      <a:pt x="1477204" y="1003162"/>
                    </a:cubicBezTo>
                    <a:cubicBezTo>
                      <a:pt x="1485907" y="1001703"/>
                      <a:pt x="1492349" y="1000448"/>
                      <a:pt x="1496530" y="999396"/>
                    </a:cubicBezTo>
                    <a:lnTo>
                      <a:pt x="1502722" y="996359"/>
                    </a:lnTo>
                    <a:lnTo>
                      <a:pt x="1575882" y="988787"/>
                    </a:lnTo>
                    <a:cubicBezTo>
                      <a:pt x="1596390" y="985369"/>
                      <a:pt x="1611548" y="982424"/>
                      <a:pt x="1621356" y="979952"/>
                    </a:cubicBezTo>
                    <a:lnTo>
                      <a:pt x="1663911" y="972025"/>
                    </a:lnTo>
                    <a:cubicBezTo>
                      <a:pt x="1675164" y="968239"/>
                      <a:pt x="1691965" y="964492"/>
                      <a:pt x="1714314" y="960785"/>
                    </a:cubicBezTo>
                    <a:cubicBezTo>
                      <a:pt x="1715708" y="960785"/>
                      <a:pt x="1717647" y="960048"/>
                      <a:pt x="1720132" y="958576"/>
                    </a:cubicBezTo>
                    <a:cubicBezTo>
                      <a:pt x="1722616" y="957104"/>
                      <a:pt x="1727474" y="954527"/>
                      <a:pt x="1734705" y="950846"/>
                    </a:cubicBezTo>
                    <a:cubicBezTo>
                      <a:pt x="1741383" y="950846"/>
                      <a:pt x="1744696" y="950859"/>
                      <a:pt x="1744643" y="950885"/>
                    </a:cubicBezTo>
                    <a:lnTo>
                      <a:pt x="1758132" y="946389"/>
                    </a:lnTo>
                    <a:cubicBezTo>
                      <a:pt x="1768859" y="937818"/>
                      <a:pt x="1784056" y="933532"/>
                      <a:pt x="1803723" y="933532"/>
                    </a:cubicBezTo>
                    <a:cubicBezTo>
                      <a:pt x="1808930" y="933506"/>
                      <a:pt x="1813169" y="933499"/>
                      <a:pt x="1816443" y="933512"/>
                    </a:cubicBezTo>
                    <a:cubicBezTo>
                      <a:pt x="1819716" y="933525"/>
                      <a:pt x="1825363" y="933532"/>
                      <a:pt x="1833382" y="933532"/>
                    </a:cubicBezTo>
                    <a:lnTo>
                      <a:pt x="1876647" y="931245"/>
                    </a:lnTo>
                    <a:cubicBezTo>
                      <a:pt x="1887795" y="931113"/>
                      <a:pt x="1898089" y="935767"/>
                      <a:pt x="1907528" y="945206"/>
                    </a:cubicBezTo>
                    <a:lnTo>
                      <a:pt x="1907568" y="943392"/>
                    </a:lnTo>
                    <a:lnTo>
                      <a:pt x="1931034" y="940947"/>
                    </a:lnTo>
                    <a:lnTo>
                      <a:pt x="1946770" y="940947"/>
                    </a:lnTo>
                    <a:cubicBezTo>
                      <a:pt x="1963677" y="940947"/>
                      <a:pt x="1976350" y="941998"/>
                      <a:pt x="1984790" y="944102"/>
                    </a:cubicBezTo>
                    <a:cubicBezTo>
                      <a:pt x="2009269" y="948204"/>
                      <a:pt x="2026425" y="955171"/>
                      <a:pt x="2036259" y="965005"/>
                    </a:cubicBezTo>
                    <a:cubicBezTo>
                      <a:pt x="2045593" y="968712"/>
                      <a:pt x="2055531" y="977599"/>
                      <a:pt x="2066075" y="991666"/>
                    </a:cubicBezTo>
                    <a:cubicBezTo>
                      <a:pt x="2066075" y="982621"/>
                      <a:pt x="2066903" y="978099"/>
                      <a:pt x="2068560" y="978099"/>
                    </a:cubicBezTo>
                    <a:cubicBezTo>
                      <a:pt x="2070216" y="978099"/>
                      <a:pt x="2071044" y="983673"/>
                      <a:pt x="2071044" y="994821"/>
                    </a:cubicBezTo>
                    <a:lnTo>
                      <a:pt x="2070334" y="994111"/>
                    </a:lnTo>
                    <a:cubicBezTo>
                      <a:pt x="2081903" y="1012279"/>
                      <a:pt x="2094458" y="1028134"/>
                      <a:pt x="2107999" y="1041675"/>
                    </a:cubicBezTo>
                    <a:cubicBezTo>
                      <a:pt x="2115755" y="1054085"/>
                      <a:pt x="2126588" y="1065496"/>
                      <a:pt x="2140497" y="1075908"/>
                    </a:cubicBezTo>
                    <a:lnTo>
                      <a:pt x="2147793" y="1090501"/>
                    </a:lnTo>
                    <a:cubicBezTo>
                      <a:pt x="2147793" y="1098862"/>
                      <a:pt x="2152487" y="1109077"/>
                      <a:pt x="2161873" y="1121145"/>
                    </a:cubicBezTo>
                    <a:lnTo>
                      <a:pt x="2168420" y="1134279"/>
                    </a:lnTo>
                    <a:cubicBezTo>
                      <a:pt x="2170655" y="1142035"/>
                      <a:pt x="2172640" y="1146505"/>
                      <a:pt x="2174376" y="1147688"/>
                    </a:cubicBezTo>
                    <a:lnTo>
                      <a:pt x="2184945" y="1158258"/>
                    </a:lnTo>
                    <a:cubicBezTo>
                      <a:pt x="2184945" y="1164910"/>
                      <a:pt x="2187246" y="1171694"/>
                      <a:pt x="2191847" y="1178609"/>
                    </a:cubicBezTo>
                    <a:lnTo>
                      <a:pt x="2201116" y="1197106"/>
                    </a:lnTo>
                    <a:lnTo>
                      <a:pt x="2207229" y="1221479"/>
                    </a:lnTo>
                    <a:cubicBezTo>
                      <a:pt x="2207229" y="1250901"/>
                      <a:pt x="2196935" y="1277378"/>
                      <a:pt x="2176348" y="1300910"/>
                    </a:cubicBezTo>
                    <a:lnTo>
                      <a:pt x="2164831" y="1300910"/>
                    </a:lnTo>
                    <a:cubicBezTo>
                      <a:pt x="2166461" y="1300253"/>
                      <a:pt x="2167014" y="1300713"/>
                      <a:pt x="2166488" y="1302291"/>
                    </a:cubicBezTo>
                    <a:cubicBezTo>
                      <a:pt x="2152552" y="1316226"/>
                      <a:pt x="2137907" y="1323194"/>
                      <a:pt x="2122552" y="1323194"/>
                    </a:cubicBezTo>
                    <a:cubicBezTo>
                      <a:pt x="2111798" y="1323194"/>
                      <a:pt x="2102714" y="1322372"/>
                      <a:pt x="2095299" y="1320729"/>
                    </a:cubicBezTo>
                    <a:lnTo>
                      <a:pt x="2085381" y="1319317"/>
                    </a:lnTo>
                    <a:lnTo>
                      <a:pt x="2084749" y="1320344"/>
                    </a:lnTo>
                    <a:cubicBezTo>
                      <a:pt x="2081791" y="1324150"/>
                      <a:pt x="2078735" y="1327111"/>
                      <a:pt x="2075580" y="1329228"/>
                    </a:cubicBezTo>
                    <a:cubicBezTo>
                      <a:pt x="2069269" y="1333461"/>
                      <a:pt x="2059541" y="1335578"/>
                      <a:pt x="2046394" y="1335578"/>
                    </a:cubicBezTo>
                    <a:cubicBezTo>
                      <a:pt x="2034563" y="1332186"/>
                      <a:pt x="2022974" y="1329688"/>
                      <a:pt x="2011629" y="1328084"/>
                    </a:cubicBezTo>
                    <a:cubicBezTo>
                      <a:pt x="2000283" y="1326480"/>
                      <a:pt x="1989247" y="1324798"/>
                      <a:pt x="1978519" y="1323036"/>
                    </a:cubicBezTo>
                    <a:lnTo>
                      <a:pt x="1967673" y="1320315"/>
                    </a:lnTo>
                    <a:cubicBezTo>
                      <a:pt x="1963624" y="1318947"/>
                      <a:pt x="1957873" y="1318671"/>
                      <a:pt x="1950419" y="1319486"/>
                    </a:cubicBezTo>
                    <a:cubicBezTo>
                      <a:pt x="1942965" y="1320302"/>
                      <a:pt x="1934860" y="1319802"/>
                      <a:pt x="1926104" y="1317988"/>
                    </a:cubicBezTo>
                    <a:lnTo>
                      <a:pt x="1896447" y="1315794"/>
                    </a:lnTo>
                    <a:lnTo>
                      <a:pt x="1883421" y="1317021"/>
                    </a:lnTo>
                    <a:cubicBezTo>
                      <a:pt x="1879667" y="1317021"/>
                      <a:pt x="1876555" y="1316607"/>
                      <a:pt x="1874083" y="1315779"/>
                    </a:cubicBezTo>
                    <a:cubicBezTo>
                      <a:pt x="1869140" y="1314123"/>
                      <a:pt x="1865118" y="1314123"/>
                      <a:pt x="1862015" y="1315779"/>
                    </a:cubicBezTo>
                    <a:lnTo>
                      <a:pt x="1832238" y="1315779"/>
                    </a:lnTo>
                    <a:cubicBezTo>
                      <a:pt x="1825691" y="1317436"/>
                      <a:pt x="1815161" y="1318264"/>
                      <a:pt x="1800647" y="1318264"/>
                    </a:cubicBezTo>
                    <a:lnTo>
                      <a:pt x="1788263" y="1318264"/>
                    </a:lnTo>
                    <a:lnTo>
                      <a:pt x="1780849" y="1318264"/>
                    </a:lnTo>
                    <a:cubicBezTo>
                      <a:pt x="1778798" y="1318264"/>
                      <a:pt x="1774814" y="1319237"/>
                      <a:pt x="1768899" y="1321182"/>
                    </a:cubicBezTo>
                    <a:cubicBezTo>
                      <a:pt x="1761379" y="1324180"/>
                      <a:pt x="1754727" y="1325264"/>
                      <a:pt x="1748942" y="1324436"/>
                    </a:cubicBezTo>
                    <a:cubicBezTo>
                      <a:pt x="1743158" y="1323608"/>
                      <a:pt x="1740962" y="1323233"/>
                      <a:pt x="1742356" y="1323312"/>
                    </a:cubicBezTo>
                    <a:cubicBezTo>
                      <a:pt x="1732575" y="1328176"/>
                      <a:pt x="1713657" y="1330608"/>
                      <a:pt x="1685602" y="1330608"/>
                    </a:cubicBezTo>
                    <a:lnTo>
                      <a:pt x="1684785" y="1329008"/>
                    </a:lnTo>
                    <a:lnTo>
                      <a:pt x="1680771" y="1330628"/>
                    </a:lnTo>
                    <a:cubicBezTo>
                      <a:pt x="1676656" y="1332271"/>
                      <a:pt x="1670392" y="1333093"/>
                      <a:pt x="1661978" y="1333093"/>
                    </a:cubicBezTo>
                    <a:cubicBezTo>
                      <a:pt x="1648122" y="1333093"/>
                      <a:pt x="1636264" y="1333921"/>
                      <a:pt x="1626404" y="1335578"/>
                    </a:cubicBezTo>
                    <a:cubicBezTo>
                      <a:pt x="1623827" y="1335578"/>
                      <a:pt x="1621296" y="1336077"/>
                      <a:pt x="1618812" y="1337076"/>
                    </a:cubicBezTo>
                    <a:cubicBezTo>
                      <a:pt x="1616327" y="1338076"/>
                      <a:pt x="1613770" y="1339259"/>
                      <a:pt x="1611141" y="1340626"/>
                    </a:cubicBezTo>
                    <a:cubicBezTo>
                      <a:pt x="1600571" y="1344294"/>
                      <a:pt x="1590001" y="1345211"/>
                      <a:pt x="1579431" y="1343377"/>
                    </a:cubicBezTo>
                    <a:lnTo>
                      <a:pt x="1577646" y="1342912"/>
                    </a:lnTo>
                    <a:lnTo>
                      <a:pt x="1578998" y="1345477"/>
                    </a:lnTo>
                    <a:lnTo>
                      <a:pt x="1488642" y="1345477"/>
                    </a:lnTo>
                    <a:cubicBezTo>
                      <a:pt x="1481648" y="1345477"/>
                      <a:pt x="1471591" y="1347133"/>
                      <a:pt x="1458471" y="1350446"/>
                    </a:cubicBezTo>
                    <a:cubicBezTo>
                      <a:pt x="1453422" y="1350446"/>
                      <a:pt x="1448414" y="1351268"/>
                      <a:pt x="1443444" y="1352911"/>
                    </a:cubicBezTo>
                    <a:cubicBezTo>
                      <a:pt x="1438475" y="1354555"/>
                      <a:pt x="1432086" y="1355376"/>
                      <a:pt x="1424277" y="1355376"/>
                    </a:cubicBezTo>
                    <a:lnTo>
                      <a:pt x="1395249" y="1355376"/>
                    </a:lnTo>
                    <a:lnTo>
                      <a:pt x="1358216" y="1360346"/>
                    </a:lnTo>
                    <a:cubicBezTo>
                      <a:pt x="1346239" y="1360346"/>
                      <a:pt x="1337257" y="1359711"/>
                      <a:pt x="1331269" y="1358443"/>
                    </a:cubicBezTo>
                    <a:lnTo>
                      <a:pt x="1327218" y="1357013"/>
                    </a:lnTo>
                    <a:lnTo>
                      <a:pt x="1317790" y="1357861"/>
                    </a:lnTo>
                    <a:lnTo>
                      <a:pt x="1315345" y="1357861"/>
                    </a:lnTo>
                    <a:lnTo>
                      <a:pt x="1310375" y="1357861"/>
                    </a:lnTo>
                    <a:cubicBezTo>
                      <a:pt x="1306405" y="1357861"/>
                      <a:pt x="1301534" y="1358689"/>
                      <a:pt x="1295763" y="1360346"/>
                    </a:cubicBezTo>
                    <a:cubicBezTo>
                      <a:pt x="1289992" y="1362002"/>
                      <a:pt x="1282479" y="1362830"/>
                      <a:pt x="1273224" y="1362830"/>
                    </a:cubicBezTo>
                    <a:cubicBezTo>
                      <a:pt x="1269253" y="1362830"/>
                      <a:pt x="1264376" y="1363652"/>
                      <a:pt x="1258591" y="1365295"/>
                    </a:cubicBezTo>
                    <a:cubicBezTo>
                      <a:pt x="1252807" y="1366939"/>
                      <a:pt x="1247417" y="1367760"/>
                      <a:pt x="1242421" y="1367760"/>
                    </a:cubicBezTo>
                    <a:cubicBezTo>
                      <a:pt x="1237294" y="1369417"/>
                      <a:pt x="1232667" y="1369831"/>
                      <a:pt x="1228539" y="1369003"/>
                    </a:cubicBezTo>
                    <a:cubicBezTo>
                      <a:pt x="1224411" y="1368174"/>
                      <a:pt x="1221584" y="1368589"/>
                      <a:pt x="1220059" y="1370245"/>
                    </a:cubicBezTo>
                    <a:lnTo>
                      <a:pt x="1212092" y="1370245"/>
                    </a:lnTo>
                    <a:lnTo>
                      <a:pt x="1203810" y="1372730"/>
                    </a:lnTo>
                    <a:cubicBezTo>
                      <a:pt x="1190374" y="1369417"/>
                      <a:pt x="1180376" y="1368174"/>
                      <a:pt x="1173816" y="1369003"/>
                    </a:cubicBezTo>
                    <a:cubicBezTo>
                      <a:pt x="1167256" y="1369831"/>
                      <a:pt x="1159953" y="1370245"/>
                      <a:pt x="1151908" y="1370245"/>
                    </a:cubicBezTo>
                    <a:cubicBezTo>
                      <a:pt x="1151487" y="1370245"/>
                      <a:pt x="1144703" y="1371902"/>
                      <a:pt x="1131557" y="1375214"/>
                    </a:cubicBezTo>
                    <a:lnTo>
                      <a:pt x="1117240" y="1375214"/>
                    </a:lnTo>
                    <a:cubicBezTo>
                      <a:pt x="1107906" y="1375214"/>
                      <a:pt x="1099887" y="1375970"/>
                      <a:pt x="1093182" y="1377482"/>
                    </a:cubicBezTo>
                    <a:cubicBezTo>
                      <a:pt x="1086478" y="1378994"/>
                      <a:pt x="1079431" y="1380709"/>
                      <a:pt x="1072043" y="1382629"/>
                    </a:cubicBezTo>
                    <a:lnTo>
                      <a:pt x="1037652" y="1388663"/>
                    </a:lnTo>
                    <a:cubicBezTo>
                      <a:pt x="1033524" y="1391240"/>
                      <a:pt x="1027581" y="1392081"/>
                      <a:pt x="1019825" y="1391187"/>
                    </a:cubicBezTo>
                    <a:cubicBezTo>
                      <a:pt x="1012069" y="1390293"/>
                      <a:pt x="1006652" y="1389912"/>
                      <a:pt x="1003576" y="1390043"/>
                    </a:cubicBezTo>
                    <a:cubicBezTo>
                      <a:pt x="1000552" y="1388413"/>
                      <a:pt x="996562" y="1388006"/>
                      <a:pt x="991606" y="1388821"/>
                    </a:cubicBezTo>
                    <a:cubicBezTo>
                      <a:pt x="989128" y="1389228"/>
                      <a:pt x="986415" y="1389330"/>
                      <a:pt x="983467" y="1389127"/>
                    </a:cubicBezTo>
                    <a:lnTo>
                      <a:pt x="974521" y="1387695"/>
                    </a:lnTo>
                    <a:lnTo>
                      <a:pt x="960902" y="1389965"/>
                    </a:lnTo>
                    <a:cubicBezTo>
                      <a:pt x="941446" y="1396433"/>
                      <a:pt x="920425" y="1400587"/>
                      <a:pt x="897839" y="1402428"/>
                    </a:cubicBezTo>
                    <a:lnTo>
                      <a:pt x="883601" y="1402428"/>
                    </a:lnTo>
                    <a:lnTo>
                      <a:pt x="883558" y="1402219"/>
                    </a:lnTo>
                    <a:lnTo>
                      <a:pt x="882324" y="1402891"/>
                    </a:lnTo>
                    <a:cubicBezTo>
                      <a:pt x="880205" y="1403989"/>
                      <a:pt x="877238" y="1405491"/>
                      <a:pt x="873426" y="1407397"/>
                    </a:cubicBezTo>
                    <a:lnTo>
                      <a:pt x="859938" y="1407397"/>
                    </a:lnTo>
                    <a:lnTo>
                      <a:pt x="852523" y="1404912"/>
                    </a:lnTo>
                    <a:cubicBezTo>
                      <a:pt x="854206" y="1404912"/>
                      <a:pt x="853029" y="1405786"/>
                      <a:pt x="848993" y="1407535"/>
                    </a:cubicBezTo>
                    <a:cubicBezTo>
                      <a:pt x="844957" y="1409284"/>
                      <a:pt x="839876" y="1411709"/>
                      <a:pt x="833750" y="1414811"/>
                    </a:cubicBezTo>
                    <a:cubicBezTo>
                      <a:pt x="830831" y="1414811"/>
                      <a:pt x="826854" y="1415226"/>
                      <a:pt x="821819" y="1416054"/>
                    </a:cubicBezTo>
                    <a:cubicBezTo>
                      <a:pt x="820561" y="1416261"/>
                      <a:pt x="818797" y="1416247"/>
                      <a:pt x="816528" y="1416013"/>
                    </a:cubicBezTo>
                    <a:lnTo>
                      <a:pt x="810652" y="1415050"/>
                    </a:lnTo>
                    <a:lnTo>
                      <a:pt x="796036" y="1420175"/>
                    </a:lnTo>
                    <a:cubicBezTo>
                      <a:pt x="790665" y="1421740"/>
                      <a:pt x="785923" y="1422765"/>
                      <a:pt x="781808" y="1423252"/>
                    </a:cubicBezTo>
                    <a:cubicBezTo>
                      <a:pt x="773578" y="1424225"/>
                      <a:pt x="768504" y="1424711"/>
                      <a:pt x="766584" y="1424711"/>
                    </a:cubicBezTo>
                    <a:lnTo>
                      <a:pt x="739332" y="1432165"/>
                    </a:lnTo>
                    <a:lnTo>
                      <a:pt x="726001" y="1432165"/>
                    </a:lnTo>
                    <a:cubicBezTo>
                      <a:pt x="718665" y="1432165"/>
                      <a:pt x="707990" y="1435649"/>
                      <a:pt x="693976" y="1442616"/>
                    </a:cubicBezTo>
                    <a:cubicBezTo>
                      <a:pt x="688087" y="1444904"/>
                      <a:pt x="683568" y="1446516"/>
                      <a:pt x="680419" y="1447453"/>
                    </a:cubicBezTo>
                    <a:lnTo>
                      <a:pt x="676590" y="1448015"/>
                    </a:lnTo>
                    <a:lnTo>
                      <a:pt x="682184" y="1449479"/>
                    </a:lnTo>
                    <a:cubicBezTo>
                      <a:pt x="675979" y="1449479"/>
                      <a:pt x="669701" y="1450714"/>
                      <a:pt x="663352" y="1453186"/>
                    </a:cubicBezTo>
                    <a:cubicBezTo>
                      <a:pt x="657002" y="1455658"/>
                      <a:pt x="651947" y="1456078"/>
                      <a:pt x="648187" y="1454448"/>
                    </a:cubicBezTo>
                    <a:cubicBezTo>
                      <a:pt x="646426" y="1457367"/>
                      <a:pt x="640049" y="1459286"/>
                      <a:pt x="629059" y="1460206"/>
                    </a:cubicBezTo>
                    <a:cubicBezTo>
                      <a:pt x="618069" y="1461127"/>
                      <a:pt x="608945" y="1462507"/>
                      <a:pt x="601688" y="1464347"/>
                    </a:cubicBezTo>
                    <a:cubicBezTo>
                      <a:pt x="605790" y="1464347"/>
                      <a:pt x="607426" y="1465169"/>
                      <a:pt x="606598" y="1466812"/>
                    </a:cubicBezTo>
                    <a:cubicBezTo>
                      <a:pt x="605770" y="1468456"/>
                      <a:pt x="601031" y="1469278"/>
                      <a:pt x="592380" y="1469278"/>
                    </a:cubicBezTo>
                    <a:cubicBezTo>
                      <a:pt x="571530" y="1475903"/>
                      <a:pt x="555873" y="1478388"/>
                      <a:pt x="545408" y="1476732"/>
                    </a:cubicBezTo>
                    <a:lnTo>
                      <a:pt x="551955" y="1476732"/>
                    </a:lnTo>
                    <a:cubicBezTo>
                      <a:pt x="535443" y="1486618"/>
                      <a:pt x="515868" y="1491561"/>
                      <a:pt x="493230" y="1491561"/>
                    </a:cubicBezTo>
                    <a:cubicBezTo>
                      <a:pt x="494492" y="1491561"/>
                      <a:pt x="487669" y="1494046"/>
                      <a:pt x="472760" y="1499015"/>
                    </a:cubicBezTo>
                    <a:cubicBezTo>
                      <a:pt x="475363" y="1499015"/>
                      <a:pt x="474443" y="1499429"/>
                      <a:pt x="470000" y="1500257"/>
                    </a:cubicBezTo>
                    <a:cubicBezTo>
                      <a:pt x="467778" y="1500671"/>
                      <a:pt x="465001" y="1500775"/>
                      <a:pt x="461668" y="1500568"/>
                    </a:cubicBezTo>
                    <a:lnTo>
                      <a:pt x="453800" y="1499520"/>
                    </a:lnTo>
                    <a:lnTo>
                      <a:pt x="448180" y="1500868"/>
                    </a:lnTo>
                    <a:cubicBezTo>
                      <a:pt x="443099" y="1502104"/>
                      <a:pt x="435582" y="1503958"/>
                      <a:pt x="425630" y="1506429"/>
                    </a:cubicBezTo>
                    <a:lnTo>
                      <a:pt x="415197" y="1509344"/>
                    </a:lnTo>
                    <a:lnTo>
                      <a:pt x="419438" y="1504221"/>
                    </a:lnTo>
                    <a:lnTo>
                      <a:pt x="412791" y="1509898"/>
                    </a:lnTo>
                    <a:lnTo>
                      <a:pt x="413605" y="1509789"/>
                    </a:lnTo>
                    <a:lnTo>
                      <a:pt x="412585" y="1510074"/>
                    </a:lnTo>
                    <a:lnTo>
                      <a:pt x="403357" y="1517956"/>
                    </a:lnTo>
                    <a:cubicBezTo>
                      <a:pt x="397710" y="1522037"/>
                      <a:pt x="391778" y="1525623"/>
                      <a:pt x="385560" y="1528713"/>
                    </a:cubicBezTo>
                    <a:cubicBezTo>
                      <a:pt x="380669" y="1528713"/>
                      <a:pt x="376587" y="1529541"/>
                      <a:pt x="373314" y="1531197"/>
                    </a:cubicBezTo>
                    <a:cubicBezTo>
                      <a:pt x="370040" y="1532854"/>
                      <a:pt x="366261" y="1533682"/>
                      <a:pt x="361975" y="1533682"/>
                    </a:cubicBezTo>
                    <a:lnTo>
                      <a:pt x="319933" y="1548511"/>
                    </a:lnTo>
                    <a:lnTo>
                      <a:pt x="312479" y="1548511"/>
                    </a:lnTo>
                    <a:cubicBezTo>
                      <a:pt x="303302" y="1548511"/>
                      <a:pt x="293344" y="1549340"/>
                      <a:pt x="282603" y="1550996"/>
                    </a:cubicBezTo>
                    <a:cubicBezTo>
                      <a:pt x="271862" y="1552652"/>
                      <a:pt x="259538" y="1553481"/>
                      <a:pt x="245629" y="1553481"/>
                    </a:cubicBezTo>
                    <a:cubicBezTo>
                      <a:pt x="244892" y="1553481"/>
                      <a:pt x="238372" y="1556557"/>
                      <a:pt x="226067" y="1562709"/>
                    </a:cubicBezTo>
                    <a:cubicBezTo>
                      <a:pt x="214577" y="1568126"/>
                      <a:pt x="201640" y="1569059"/>
                      <a:pt x="187258" y="1565510"/>
                    </a:cubicBezTo>
                    <a:lnTo>
                      <a:pt x="174519" y="1563380"/>
                    </a:lnTo>
                    <a:cubicBezTo>
                      <a:pt x="163424" y="1563380"/>
                      <a:pt x="153945" y="1559476"/>
                      <a:pt x="146083" y="1551666"/>
                    </a:cubicBezTo>
                    <a:lnTo>
                      <a:pt x="118791" y="1531789"/>
                    </a:lnTo>
                    <a:cubicBezTo>
                      <a:pt x="116977" y="1529975"/>
                      <a:pt x="114361" y="1527359"/>
                      <a:pt x="110943" y="1523941"/>
                    </a:cubicBezTo>
                    <a:cubicBezTo>
                      <a:pt x="107525" y="1520522"/>
                      <a:pt x="104632" y="1516408"/>
                      <a:pt x="102266" y="1511596"/>
                    </a:cubicBezTo>
                    <a:cubicBezTo>
                      <a:pt x="93931" y="1499107"/>
                      <a:pt x="86254" y="1489352"/>
                      <a:pt x="79233" y="1482332"/>
                    </a:cubicBezTo>
                    <a:lnTo>
                      <a:pt x="79233" y="1466319"/>
                    </a:lnTo>
                    <a:cubicBezTo>
                      <a:pt x="79233" y="1465452"/>
                      <a:pt x="77117" y="1462895"/>
                      <a:pt x="72884" y="1458649"/>
                    </a:cubicBezTo>
                    <a:cubicBezTo>
                      <a:pt x="68651" y="1454402"/>
                      <a:pt x="65706" y="1451451"/>
                      <a:pt x="64049" y="1449794"/>
                    </a:cubicBezTo>
                    <a:cubicBezTo>
                      <a:pt x="58133" y="1443879"/>
                      <a:pt x="54235" y="1438107"/>
                      <a:pt x="52355" y="1432480"/>
                    </a:cubicBezTo>
                    <a:cubicBezTo>
                      <a:pt x="50476" y="1426854"/>
                      <a:pt x="49536" y="1424816"/>
                      <a:pt x="49536" y="1426367"/>
                    </a:cubicBezTo>
                    <a:lnTo>
                      <a:pt x="45000" y="1420885"/>
                    </a:lnTo>
                    <a:cubicBezTo>
                      <a:pt x="31177" y="1407397"/>
                      <a:pt x="23498" y="1393014"/>
                      <a:pt x="21965" y="1377736"/>
                    </a:cubicBezTo>
                    <a:lnTo>
                      <a:pt x="22139" y="1372465"/>
                    </a:lnTo>
                    <a:lnTo>
                      <a:pt x="8400" y="1349579"/>
                    </a:lnTo>
                    <a:cubicBezTo>
                      <a:pt x="2800" y="1343978"/>
                      <a:pt x="0" y="1336623"/>
                      <a:pt x="0" y="1327512"/>
                    </a:cubicBezTo>
                    <a:cubicBezTo>
                      <a:pt x="0" y="1318402"/>
                      <a:pt x="5442" y="1308404"/>
                      <a:pt x="16328" y="1297519"/>
                    </a:cubicBezTo>
                    <a:lnTo>
                      <a:pt x="23170" y="1297519"/>
                    </a:lnTo>
                    <a:lnTo>
                      <a:pt x="22714" y="1296168"/>
                    </a:lnTo>
                    <a:cubicBezTo>
                      <a:pt x="22427" y="1294518"/>
                      <a:pt x="22283" y="1292497"/>
                      <a:pt x="22283" y="1290104"/>
                    </a:cubicBezTo>
                    <a:lnTo>
                      <a:pt x="56354" y="1290104"/>
                    </a:lnTo>
                    <a:lnTo>
                      <a:pt x="57488" y="1289461"/>
                    </a:lnTo>
                    <a:cubicBezTo>
                      <a:pt x="61908" y="1287533"/>
                      <a:pt x="66179" y="1286272"/>
                      <a:pt x="70300" y="1285677"/>
                    </a:cubicBezTo>
                    <a:lnTo>
                      <a:pt x="72140" y="1285710"/>
                    </a:lnTo>
                    <a:lnTo>
                      <a:pt x="71819" y="1282650"/>
                    </a:lnTo>
                    <a:lnTo>
                      <a:pt x="109089" y="1282650"/>
                    </a:lnTo>
                    <a:lnTo>
                      <a:pt x="131294" y="1301699"/>
                    </a:lnTo>
                    <a:lnTo>
                      <a:pt x="136066" y="1304105"/>
                    </a:lnTo>
                    <a:lnTo>
                      <a:pt x="140325" y="1304973"/>
                    </a:lnTo>
                    <a:cubicBezTo>
                      <a:pt x="143270" y="1304973"/>
                      <a:pt x="148042" y="1302488"/>
                      <a:pt x="154642" y="1297519"/>
                    </a:cubicBezTo>
                    <a:lnTo>
                      <a:pt x="168879" y="1297519"/>
                    </a:lnTo>
                    <a:cubicBezTo>
                      <a:pt x="177293" y="1297519"/>
                      <a:pt x="189138" y="1296257"/>
                      <a:pt x="204414" y="1293733"/>
                    </a:cubicBezTo>
                    <a:cubicBezTo>
                      <a:pt x="215983" y="1287080"/>
                      <a:pt x="228091" y="1282873"/>
                      <a:pt x="240738" y="1281112"/>
                    </a:cubicBezTo>
                    <a:lnTo>
                      <a:pt x="257579" y="1273855"/>
                    </a:lnTo>
                    <a:cubicBezTo>
                      <a:pt x="273696" y="1269832"/>
                      <a:pt x="284910" y="1267821"/>
                      <a:pt x="291221" y="1267821"/>
                    </a:cubicBezTo>
                    <a:lnTo>
                      <a:pt x="312321" y="1261471"/>
                    </a:lnTo>
                    <a:lnTo>
                      <a:pt x="349157" y="1253307"/>
                    </a:lnTo>
                    <a:lnTo>
                      <a:pt x="350538" y="1252952"/>
                    </a:lnTo>
                    <a:lnTo>
                      <a:pt x="371835" y="1245853"/>
                    </a:lnTo>
                    <a:lnTo>
                      <a:pt x="395420" y="1238754"/>
                    </a:lnTo>
                    <a:cubicBezTo>
                      <a:pt x="417979" y="1235546"/>
                      <a:pt x="432729" y="1232549"/>
                      <a:pt x="439671" y="1229762"/>
                    </a:cubicBezTo>
                    <a:lnTo>
                      <a:pt x="513462" y="1209411"/>
                    </a:lnTo>
                    <a:lnTo>
                      <a:pt x="577630" y="1195134"/>
                    </a:lnTo>
                    <a:lnTo>
                      <a:pt x="592696" y="1187601"/>
                    </a:lnTo>
                    <a:lnTo>
                      <a:pt x="600978" y="1185511"/>
                    </a:lnTo>
                    <a:cubicBezTo>
                      <a:pt x="623853" y="1180962"/>
                      <a:pt x="636329" y="1178688"/>
                      <a:pt x="638406" y="1178688"/>
                    </a:cubicBezTo>
                    <a:cubicBezTo>
                      <a:pt x="641430" y="1176663"/>
                      <a:pt x="652420" y="1173744"/>
                      <a:pt x="671377" y="1169932"/>
                    </a:cubicBezTo>
                    <a:lnTo>
                      <a:pt x="727697" y="1153920"/>
                    </a:lnTo>
                    <a:cubicBezTo>
                      <a:pt x="725567" y="1153920"/>
                      <a:pt x="725331" y="1153091"/>
                      <a:pt x="726987" y="1151435"/>
                    </a:cubicBezTo>
                    <a:cubicBezTo>
                      <a:pt x="735585" y="1151435"/>
                      <a:pt x="748837" y="1149200"/>
                      <a:pt x="766742" y="1144730"/>
                    </a:cubicBezTo>
                    <a:lnTo>
                      <a:pt x="785555" y="1140116"/>
                    </a:lnTo>
                    <a:cubicBezTo>
                      <a:pt x="783346" y="1140878"/>
                      <a:pt x="783359" y="1139301"/>
                      <a:pt x="785594" y="1135383"/>
                    </a:cubicBezTo>
                    <a:cubicBezTo>
                      <a:pt x="787829" y="1131465"/>
                      <a:pt x="789525" y="1128928"/>
                      <a:pt x="790682" y="1127771"/>
                    </a:cubicBezTo>
                    <a:cubicBezTo>
                      <a:pt x="791602" y="1125931"/>
                      <a:pt x="795033" y="1120265"/>
                      <a:pt x="800976" y="1110773"/>
                    </a:cubicBezTo>
                    <a:cubicBezTo>
                      <a:pt x="803947" y="1106027"/>
                      <a:pt x="807013" y="1102185"/>
                      <a:pt x="810175" y="1099247"/>
                    </a:cubicBezTo>
                    <a:lnTo>
                      <a:pt x="814887" y="1096304"/>
                    </a:lnTo>
                    <a:lnTo>
                      <a:pt x="817816" y="1088095"/>
                    </a:lnTo>
                    <a:cubicBezTo>
                      <a:pt x="819749" y="1084270"/>
                      <a:pt x="822286" y="1080339"/>
                      <a:pt x="825428" y="1076303"/>
                    </a:cubicBezTo>
                    <a:cubicBezTo>
                      <a:pt x="831712" y="1068231"/>
                      <a:pt x="835117" y="1063669"/>
                      <a:pt x="835643" y="1062617"/>
                    </a:cubicBezTo>
                    <a:lnTo>
                      <a:pt x="853115" y="1020181"/>
                    </a:lnTo>
                    <a:lnTo>
                      <a:pt x="857532" y="1004878"/>
                    </a:lnTo>
                    <a:lnTo>
                      <a:pt x="864197" y="980780"/>
                    </a:lnTo>
                    <a:cubicBezTo>
                      <a:pt x="864197" y="960403"/>
                      <a:pt x="865025" y="945259"/>
                      <a:pt x="866682" y="935346"/>
                    </a:cubicBezTo>
                    <a:cubicBezTo>
                      <a:pt x="866682" y="929588"/>
                      <a:pt x="868325" y="918492"/>
                      <a:pt x="871612" y="902059"/>
                    </a:cubicBezTo>
                    <a:lnTo>
                      <a:pt x="871612" y="850827"/>
                    </a:lnTo>
                    <a:lnTo>
                      <a:pt x="874175" y="812295"/>
                    </a:lnTo>
                    <a:cubicBezTo>
                      <a:pt x="875779" y="804328"/>
                      <a:pt x="876581" y="790051"/>
                      <a:pt x="876581" y="769464"/>
                    </a:cubicBezTo>
                    <a:cubicBezTo>
                      <a:pt x="879868" y="749639"/>
                      <a:pt x="881511" y="736795"/>
                      <a:pt x="881511" y="730931"/>
                    </a:cubicBezTo>
                    <a:lnTo>
                      <a:pt x="881511" y="724897"/>
                    </a:lnTo>
                    <a:lnTo>
                      <a:pt x="883996" y="675637"/>
                    </a:lnTo>
                    <a:lnTo>
                      <a:pt x="883996" y="618450"/>
                    </a:lnTo>
                    <a:cubicBezTo>
                      <a:pt x="864197" y="593682"/>
                      <a:pt x="854298" y="581298"/>
                      <a:pt x="854298" y="581298"/>
                    </a:cubicBezTo>
                    <a:cubicBezTo>
                      <a:pt x="854298" y="576145"/>
                      <a:pt x="853469" y="572740"/>
                      <a:pt x="851813" y="571083"/>
                    </a:cubicBezTo>
                    <a:lnTo>
                      <a:pt x="851813" y="565877"/>
                    </a:lnTo>
                    <a:lnTo>
                      <a:pt x="843495" y="553354"/>
                    </a:lnTo>
                    <a:lnTo>
                      <a:pt x="836787" y="555584"/>
                    </a:lnTo>
                    <a:cubicBezTo>
                      <a:pt x="829872" y="555584"/>
                      <a:pt x="824758" y="556412"/>
                      <a:pt x="821445" y="558068"/>
                    </a:cubicBezTo>
                    <a:lnTo>
                      <a:pt x="799674" y="558068"/>
                    </a:lnTo>
                    <a:lnTo>
                      <a:pt x="796322" y="558896"/>
                    </a:lnTo>
                    <a:cubicBezTo>
                      <a:pt x="791247" y="562683"/>
                      <a:pt x="785732" y="565844"/>
                      <a:pt x="779777" y="568382"/>
                    </a:cubicBezTo>
                    <a:cubicBezTo>
                      <a:pt x="773822" y="570919"/>
                      <a:pt x="768004" y="574107"/>
                      <a:pt x="762325" y="577946"/>
                    </a:cubicBezTo>
                    <a:cubicBezTo>
                      <a:pt x="752597" y="581206"/>
                      <a:pt x="740489" y="582836"/>
                      <a:pt x="726001" y="582836"/>
                    </a:cubicBezTo>
                    <a:cubicBezTo>
                      <a:pt x="707386" y="582836"/>
                      <a:pt x="691899" y="581600"/>
                      <a:pt x="679541" y="579129"/>
                    </a:cubicBezTo>
                    <a:cubicBezTo>
                      <a:pt x="653433" y="570952"/>
                      <a:pt x="634567" y="563971"/>
                      <a:pt x="622946" y="558187"/>
                    </a:cubicBezTo>
                    <a:lnTo>
                      <a:pt x="590566" y="542016"/>
                    </a:lnTo>
                    <a:lnTo>
                      <a:pt x="585044" y="530973"/>
                    </a:lnTo>
                    <a:lnTo>
                      <a:pt x="561065" y="494965"/>
                    </a:lnTo>
                    <a:cubicBezTo>
                      <a:pt x="548681" y="479531"/>
                      <a:pt x="540268" y="468094"/>
                      <a:pt x="535824" y="460653"/>
                    </a:cubicBezTo>
                    <a:lnTo>
                      <a:pt x="518589" y="437660"/>
                    </a:lnTo>
                    <a:cubicBezTo>
                      <a:pt x="516144" y="432795"/>
                      <a:pt x="514836" y="430186"/>
                      <a:pt x="514665" y="429831"/>
                    </a:cubicBezTo>
                    <a:cubicBezTo>
                      <a:pt x="514494" y="429476"/>
                      <a:pt x="513606" y="428496"/>
                      <a:pt x="512003" y="426893"/>
                    </a:cubicBezTo>
                    <a:cubicBezTo>
                      <a:pt x="508453" y="419846"/>
                      <a:pt x="506245" y="414791"/>
                      <a:pt x="505377" y="411728"/>
                    </a:cubicBezTo>
                    <a:cubicBezTo>
                      <a:pt x="504509" y="408665"/>
                      <a:pt x="502761" y="406489"/>
                      <a:pt x="500131" y="405201"/>
                    </a:cubicBezTo>
                    <a:cubicBezTo>
                      <a:pt x="490272" y="395236"/>
                      <a:pt x="485342" y="387190"/>
                      <a:pt x="485342" y="381064"/>
                    </a:cubicBezTo>
                    <a:cubicBezTo>
                      <a:pt x="483974" y="378329"/>
                      <a:pt x="481937" y="376686"/>
                      <a:pt x="479229" y="376134"/>
                    </a:cubicBezTo>
                    <a:lnTo>
                      <a:pt x="470867" y="371954"/>
                    </a:lnTo>
                    <a:lnTo>
                      <a:pt x="462033" y="364933"/>
                    </a:lnTo>
                    <a:cubicBezTo>
                      <a:pt x="455670" y="364933"/>
                      <a:pt x="448374" y="360818"/>
                      <a:pt x="440144" y="352589"/>
                    </a:cubicBezTo>
                    <a:lnTo>
                      <a:pt x="433321" y="338903"/>
                    </a:lnTo>
                    <a:cubicBezTo>
                      <a:pt x="433321" y="321747"/>
                      <a:pt x="439451" y="311025"/>
                      <a:pt x="451712" y="306735"/>
                    </a:cubicBezTo>
                    <a:lnTo>
                      <a:pt x="462432" y="305128"/>
                    </a:lnTo>
                    <a:lnTo>
                      <a:pt x="462294" y="305000"/>
                    </a:lnTo>
                    <a:cubicBezTo>
                      <a:pt x="461147" y="302966"/>
                      <a:pt x="460574" y="299529"/>
                      <a:pt x="460574" y="294692"/>
                    </a:cubicBezTo>
                    <a:cubicBezTo>
                      <a:pt x="484605" y="294692"/>
                      <a:pt x="498422" y="294100"/>
                      <a:pt x="502025" y="292917"/>
                    </a:cubicBezTo>
                    <a:lnTo>
                      <a:pt x="534168" y="289919"/>
                    </a:lnTo>
                    <a:lnTo>
                      <a:pt x="540281" y="289722"/>
                    </a:lnTo>
                    <a:lnTo>
                      <a:pt x="550180" y="289722"/>
                    </a:lnTo>
                    <a:cubicBezTo>
                      <a:pt x="556569" y="289722"/>
                      <a:pt x="564313" y="288486"/>
                      <a:pt x="573410" y="286015"/>
                    </a:cubicBezTo>
                    <a:cubicBezTo>
                      <a:pt x="582507" y="283543"/>
                      <a:pt x="589935" y="282308"/>
                      <a:pt x="595693" y="282308"/>
                    </a:cubicBezTo>
                    <a:cubicBezTo>
                      <a:pt x="595194" y="282570"/>
                      <a:pt x="597777" y="281565"/>
                      <a:pt x="603443" y="279290"/>
                    </a:cubicBezTo>
                    <a:cubicBezTo>
                      <a:pt x="609109" y="277016"/>
                      <a:pt x="614808" y="275169"/>
                      <a:pt x="620540" y="273749"/>
                    </a:cubicBezTo>
                    <a:lnTo>
                      <a:pt x="659033" y="256633"/>
                    </a:lnTo>
                    <a:lnTo>
                      <a:pt x="691137" y="244288"/>
                    </a:lnTo>
                    <a:cubicBezTo>
                      <a:pt x="695580" y="239923"/>
                      <a:pt x="701733" y="237741"/>
                      <a:pt x="709594" y="237741"/>
                    </a:cubicBezTo>
                    <a:lnTo>
                      <a:pt x="710304" y="237386"/>
                    </a:lnTo>
                    <a:lnTo>
                      <a:pt x="753096" y="219757"/>
                    </a:lnTo>
                    <a:lnTo>
                      <a:pt x="810204" y="202364"/>
                    </a:lnTo>
                    <a:lnTo>
                      <a:pt x="842781" y="187298"/>
                    </a:lnTo>
                    <a:cubicBezTo>
                      <a:pt x="850906" y="185668"/>
                      <a:pt x="860529" y="182079"/>
                      <a:pt x="871651" y="176531"/>
                    </a:cubicBezTo>
                    <a:lnTo>
                      <a:pt x="918229" y="159099"/>
                    </a:lnTo>
                    <a:cubicBezTo>
                      <a:pt x="933400" y="154576"/>
                      <a:pt x="942274" y="151894"/>
                      <a:pt x="944851" y="151053"/>
                    </a:cubicBezTo>
                    <a:lnTo>
                      <a:pt x="954789" y="146084"/>
                    </a:lnTo>
                    <a:cubicBezTo>
                      <a:pt x="963860" y="143060"/>
                      <a:pt x="969145" y="153275"/>
                      <a:pt x="970644" y="176728"/>
                    </a:cubicBezTo>
                    <a:cubicBezTo>
                      <a:pt x="969014" y="176728"/>
                      <a:pt x="985237" y="156851"/>
                      <a:pt x="1019312" y="117096"/>
                    </a:cubicBezTo>
                    <a:cubicBezTo>
                      <a:pt x="1023703" y="115992"/>
                      <a:pt x="1029356" y="113520"/>
                      <a:pt x="1036271" y="109681"/>
                    </a:cubicBezTo>
                    <a:cubicBezTo>
                      <a:pt x="1043186" y="105842"/>
                      <a:pt x="1051587" y="102280"/>
                      <a:pt x="1061473" y="98993"/>
                    </a:cubicBezTo>
                    <a:cubicBezTo>
                      <a:pt x="1079168" y="89133"/>
                      <a:pt x="1089817" y="84203"/>
                      <a:pt x="1093419" y="84203"/>
                    </a:cubicBezTo>
                    <a:lnTo>
                      <a:pt x="1103358" y="79234"/>
                    </a:lnTo>
                    <a:cubicBezTo>
                      <a:pt x="1107460" y="77867"/>
                      <a:pt x="1110154" y="76756"/>
                      <a:pt x="1111443" y="75901"/>
                    </a:cubicBezTo>
                    <a:cubicBezTo>
                      <a:pt x="1112731" y="75047"/>
                      <a:pt x="1114624" y="73370"/>
                      <a:pt x="1117122" y="70873"/>
                    </a:cubicBezTo>
                    <a:lnTo>
                      <a:pt x="1147491" y="59435"/>
                    </a:lnTo>
                    <a:lnTo>
                      <a:pt x="1138533" y="60273"/>
                    </a:lnTo>
                    <a:lnTo>
                      <a:pt x="1145617" y="56576"/>
                    </a:lnTo>
                    <a:cubicBezTo>
                      <a:pt x="1149548" y="54407"/>
                      <a:pt x="1152736" y="52507"/>
                      <a:pt x="1155181" y="50877"/>
                    </a:cubicBezTo>
                    <a:cubicBezTo>
                      <a:pt x="1160072" y="47616"/>
                      <a:pt x="1166711" y="43870"/>
                      <a:pt x="1175098" y="39637"/>
                    </a:cubicBezTo>
                    <a:lnTo>
                      <a:pt x="1187955" y="39637"/>
                    </a:lnTo>
                    <a:lnTo>
                      <a:pt x="1210160" y="29382"/>
                    </a:lnTo>
                    <a:cubicBezTo>
                      <a:pt x="1210160" y="29382"/>
                      <a:pt x="1210732" y="28811"/>
                      <a:pt x="1211875" y="27667"/>
                    </a:cubicBezTo>
                    <a:cubicBezTo>
                      <a:pt x="1213019" y="26523"/>
                      <a:pt x="1213591" y="25951"/>
                      <a:pt x="1213591" y="25951"/>
                    </a:cubicBezTo>
                    <a:lnTo>
                      <a:pt x="1254411" y="12384"/>
                    </a:lnTo>
                    <a:cubicBezTo>
                      <a:pt x="1257724" y="12384"/>
                      <a:pt x="1260195" y="11977"/>
                      <a:pt x="1261826" y="11161"/>
                    </a:cubicBezTo>
                    <a:cubicBezTo>
                      <a:pt x="1263456" y="10346"/>
                      <a:pt x="1265940" y="9097"/>
                      <a:pt x="1269280" y="7415"/>
                    </a:cubicBezTo>
                    <a:cubicBezTo>
                      <a:pt x="1284082" y="2472"/>
                      <a:pt x="1295310" y="0"/>
                      <a:pt x="1302961" y="0"/>
                    </a:cubicBezTo>
                    <a:close/>
                    <a:moveTo>
                      <a:pt x="912195" y="490311"/>
                    </a:moveTo>
                    <a:lnTo>
                      <a:pt x="920968" y="496143"/>
                    </a:lnTo>
                    <a:lnTo>
                      <a:pt x="917613" y="491931"/>
                    </a:lnTo>
                    <a:cubicBezTo>
                      <a:pt x="916065" y="490851"/>
                      <a:pt x="914259" y="490311"/>
                      <a:pt x="912195" y="490311"/>
                    </a:cubicBezTo>
                    <a:close/>
                    <a:moveTo>
                      <a:pt x="52218" y="1292452"/>
                    </a:moveTo>
                    <a:lnTo>
                      <a:pt x="49822" y="1293092"/>
                    </a:lnTo>
                    <a:cubicBezTo>
                      <a:pt x="46949" y="1294281"/>
                      <a:pt x="44934" y="1295665"/>
                      <a:pt x="43777" y="1297243"/>
                    </a:cubicBezTo>
                    <a:lnTo>
                      <a:pt x="52218" y="1292452"/>
                    </a:lnTo>
                    <a:close/>
                    <a:moveTo>
                      <a:pt x="782479" y="1407949"/>
                    </a:moveTo>
                    <a:cubicBezTo>
                      <a:pt x="782479" y="1409408"/>
                      <a:pt x="783920" y="1410440"/>
                      <a:pt x="786802" y="1411045"/>
                    </a:cubicBezTo>
                    <a:lnTo>
                      <a:pt x="794744" y="1411371"/>
                    </a:lnTo>
                    <a:lnTo>
                      <a:pt x="782479" y="1407949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DA74C495-4B68-1B95-C04F-5BFF18C7790A}"/>
                  </a:ext>
                </a:extLst>
              </p:cNvPr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3276890" y="1349357"/>
                <a:ext cx="6937" cy="3619"/>
              </a:xfrm>
              <a:custGeom>
                <a:avLst/>
                <a:gdLst/>
                <a:ahLst/>
                <a:cxnLst/>
                <a:rect l="l" t="t" r="r" b="b"/>
                <a:pathLst>
                  <a:path w="6937" h="3619">
                    <a:moveTo>
                      <a:pt x="6937" y="0"/>
                    </a:moveTo>
                    <a:lnTo>
                      <a:pt x="0" y="3619"/>
                    </a:lnTo>
                    <a:cubicBezTo>
                      <a:pt x="0" y="2133"/>
                      <a:pt x="1325" y="1019"/>
                      <a:pt x="3974" y="276"/>
                    </a:cubicBezTo>
                    <a:lnTo>
                      <a:pt x="6937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FB74BA7B-B849-F559-EDFD-C732B5EF4599}"/>
                  </a:ext>
                </a:extLst>
              </p:cNvPr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3255146" y="1878428"/>
                <a:ext cx="446" cy="2645"/>
              </a:xfrm>
              <a:custGeom>
                <a:avLst/>
                <a:gdLst/>
                <a:ahLst/>
                <a:cxnLst/>
                <a:rect l="l" t="t" r="r" b="b"/>
                <a:pathLst>
                  <a:path w="446" h="2645">
                    <a:moveTo>
                      <a:pt x="446" y="0"/>
                    </a:moveTo>
                    <a:lnTo>
                      <a:pt x="446" y="2645"/>
                    </a:lnTo>
                    <a:lnTo>
                      <a:pt x="436" y="2623"/>
                    </a:lnTo>
                    <a:cubicBezTo>
                      <a:pt x="-149" y="874"/>
                      <a:pt x="-146" y="0"/>
                      <a:pt x="446" y="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32551B18-E123-9549-491D-B591ADB004E7}"/>
                  </a:ext>
                </a:extLst>
              </p:cNvPr>
              <p:cNvSpPr txBox="1"/>
              <p:nvPr>
                <p:custDataLst>
                  <p:tags r:id="rId25"/>
                </p:custDataLst>
              </p:nvPr>
            </p:nvSpPr>
            <p:spPr>
              <a:xfrm>
                <a:off x="2558898" y="2798428"/>
                <a:ext cx="1592" cy="44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445">
                    <a:moveTo>
                      <a:pt x="1592" y="0"/>
                    </a:moveTo>
                    <a:lnTo>
                      <a:pt x="1377" y="260"/>
                    </a:lnTo>
                    <a:lnTo>
                      <a:pt x="0" y="445"/>
                    </a:lnTo>
                    <a:lnTo>
                      <a:pt x="1592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14EE721F-ED21-623D-7251-6E4FAFFA09E9}"/>
                  </a:ext>
                </a:extLst>
              </p:cNvPr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3057489" y="1779395"/>
                <a:ext cx="8773" cy="5832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5832">
                    <a:moveTo>
                      <a:pt x="0" y="0"/>
                    </a:moveTo>
                    <a:cubicBezTo>
                      <a:pt x="2064" y="0"/>
                      <a:pt x="3870" y="540"/>
                      <a:pt x="5418" y="1620"/>
                    </a:cubicBezTo>
                    <a:lnTo>
                      <a:pt x="8773" y="583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511DA717-F4BD-1262-1C8E-72A811EF117A}"/>
                  </a:ext>
                </a:extLst>
              </p:cNvPr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2927773" y="2697033"/>
                <a:ext cx="12265" cy="3422"/>
              </a:xfrm>
              <a:custGeom>
                <a:avLst/>
                <a:gdLst/>
                <a:ahLst/>
                <a:cxnLst/>
                <a:rect l="l" t="t" r="r" b="b"/>
                <a:pathLst>
                  <a:path w="12265" h="3422">
                    <a:moveTo>
                      <a:pt x="0" y="0"/>
                    </a:moveTo>
                    <a:lnTo>
                      <a:pt x="12265" y="3422"/>
                    </a:lnTo>
                    <a:lnTo>
                      <a:pt x="4323" y="3096"/>
                    </a:lnTo>
                    <a:cubicBezTo>
                      <a:pt x="1441" y="2491"/>
                      <a:pt x="0" y="1459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7A5B86A6-728D-33F0-A7E9-A74D75EA892A}"/>
                  </a:ext>
                </a:extLst>
              </p:cNvPr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2558085" y="2793305"/>
                <a:ext cx="6647" cy="5677"/>
              </a:xfrm>
              <a:custGeom>
                <a:avLst/>
                <a:gdLst/>
                <a:ahLst/>
                <a:cxnLst/>
                <a:rect l="l" t="t" r="r" b="b"/>
                <a:pathLst>
                  <a:path w="6647" h="5677">
                    <a:moveTo>
                      <a:pt x="6647" y="0"/>
                    </a:moveTo>
                    <a:lnTo>
                      <a:pt x="2406" y="5123"/>
                    </a:lnTo>
                    <a:lnTo>
                      <a:pt x="814" y="5568"/>
                    </a:lnTo>
                    <a:lnTo>
                      <a:pt x="0" y="5677"/>
                    </a:lnTo>
                    <a:lnTo>
                      <a:pt x="6647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8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F7FC55D4-4953-6D3C-40D2-76F079B639E5}"/>
              </a:ext>
            </a:extLst>
          </p:cNvPr>
          <p:cNvGrpSpPr/>
          <p:nvPr/>
        </p:nvGrpSpPr>
        <p:grpSpPr>
          <a:xfrm>
            <a:off x="6773557" y="1287514"/>
            <a:ext cx="4306016" cy="1242229"/>
            <a:chOff x="3208500" y="1475631"/>
            <a:chExt cx="5557526" cy="1603273"/>
          </a:xfrm>
        </p:grpSpPr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DB3886CF-0051-B856-415F-1D8EA78DBD1F}"/>
                </a:ext>
              </a:extLst>
            </p:cNvPr>
            <p:cNvGrpSpPr/>
            <p:nvPr/>
          </p:nvGrpSpPr>
          <p:grpSpPr>
            <a:xfrm>
              <a:off x="6071325" y="1568024"/>
              <a:ext cx="1939851" cy="1309882"/>
              <a:chOff x="6071325" y="3094548"/>
              <a:chExt cx="1939851" cy="1309882"/>
            </a:xfrm>
          </p:grpSpPr>
          <p:sp>
            <p:nvSpPr>
              <p:cNvPr id="134" name="文本框 133">
                <a:extLst>
                  <a:ext uri="{FF2B5EF4-FFF2-40B4-BE49-F238E27FC236}">
                    <a16:creationId xmlns:a16="http://schemas.microsoft.com/office/drawing/2014/main" id="{E2BA5348-0110-9FA6-BAC5-B666E9A3C00D}"/>
                  </a:ext>
                </a:extLst>
              </p:cNvPr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6794105" y="3094548"/>
                <a:ext cx="1217071" cy="1309882"/>
              </a:xfrm>
              <a:custGeom>
                <a:avLst/>
                <a:gdLst/>
                <a:ahLst/>
                <a:cxnLst/>
                <a:rect l="l" t="t" r="r" b="b"/>
                <a:pathLst>
                  <a:path w="1217071" h="1309882">
                    <a:moveTo>
                      <a:pt x="620218" y="127"/>
                    </a:moveTo>
                    <a:cubicBezTo>
                      <a:pt x="623836" y="430"/>
                      <a:pt x="627489" y="1275"/>
                      <a:pt x="631179" y="2662"/>
                    </a:cubicBezTo>
                    <a:cubicBezTo>
                      <a:pt x="631179" y="2662"/>
                      <a:pt x="632922" y="2662"/>
                      <a:pt x="636408" y="2662"/>
                    </a:cubicBezTo>
                    <a:lnTo>
                      <a:pt x="643085" y="2662"/>
                    </a:lnTo>
                    <a:cubicBezTo>
                      <a:pt x="663061" y="7639"/>
                      <a:pt x="678465" y="13143"/>
                      <a:pt x="689297" y="19173"/>
                    </a:cubicBezTo>
                    <a:cubicBezTo>
                      <a:pt x="693288" y="19173"/>
                      <a:pt x="698841" y="21722"/>
                      <a:pt x="705957" y="26820"/>
                    </a:cubicBezTo>
                    <a:cubicBezTo>
                      <a:pt x="713072" y="31919"/>
                      <a:pt x="716871" y="34709"/>
                      <a:pt x="717353" y="35191"/>
                    </a:cubicBezTo>
                    <a:cubicBezTo>
                      <a:pt x="736277" y="43984"/>
                      <a:pt x="751944" y="52525"/>
                      <a:pt x="764354" y="60813"/>
                    </a:cubicBezTo>
                    <a:cubicBezTo>
                      <a:pt x="768981" y="62370"/>
                      <a:pt x="780438" y="70626"/>
                      <a:pt x="798726" y="85580"/>
                    </a:cubicBezTo>
                    <a:cubicBezTo>
                      <a:pt x="807804" y="94658"/>
                      <a:pt x="812343" y="106696"/>
                      <a:pt x="812343" y="121695"/>
                    </a:cubicBezTo>
                    <a:lnTo>
                      <a:pt x="809777" y="134983"/>
                    </a:lnTo>
                    <a:cubicBezTo>
                      <a:pt x="808724" y="141714"/>
                      <a:pt x="808198" y="155792"/>
                      <a:pt x="808198" y="177215"/>
                    </a:cubicBezTo>
                    <a:cubicBezTo>
                      <a:pt x="806839" y="179977"/>
                      <a:pt x="806159" y="183442"/>
                      <a:pt x="806159" y="187608"/>
                    </a:cubicBezTo>
                    <a:lnTo>
                      <a:pt x="795601" y="208724"/>
                    </a:lnTo>
                    <a:cubicBezTo>
                      <a:pt x="794373" y="210939"/>
                      <a:pt x="794104" y="215823"/>
                      <a:pt x="794795" y="223377"/>
                    </a:cubicBezTo>
                    <a:cubicBezTo>
                      <a:pt x="795486" y="230931"/>
                      <a:pt x="795831" y="236276"/>
                      <a:pt x="795831" y="239412"/>
                    </a:cubicBezTo>
                    <a:lnTo>
                      <a:pt x="793759" y="249575"/>
                    </a:lnTo>
                    <a:cubicBezTo>
                      <a:pt x="792290" y="259903"/>
                      <a:pt x="791923" y="270543"/>
                      <a:pt x="792657" y="281496"/>
                    </a:cubicBezTo>
                    <a:cubicBezTo>
                      <a:pt x="793392" y="292448"/>
                      <a:pt x="793759" y="297782"/>
                      <a:pt x="793759" y="297497"/>
                    </a:cubicBezTo>
                    <a:cubicBezTo>
                      <a:pt x="796522" y="307167"/>
                      <a:pt x="794450" y="317286"/>
                      <a:pt x="787543" y="327855"/>
                    </a:cubicBezTo>
                    <a:cubicBezTo>
                      <a:pt x="787565" y="326956"/>
                      <a:pt x="788261" y="329681"/>
                      <a:pt x="789631" y="336029"/>
                    </a:cubicBezTo>
                    <a:cubicBezTo>
                      <a:pt x="791002" y="342377"/>
                      <a:pt x="791687" y="347546"/>
                      <a:pt x="791687" y="351537"/>
                    </a:cubicBezTo>
                    <a:cubicBezTo>
                      <a:pt x="793068" y="361251"/>
                      <a:pt x="793759" y="375865"/>
                      <a:pt x="793759" y="395381"/>
                    </a:cubicBezTo>
                    <a:lnTo>
                      <a:pt x="793759" y="444059"/>
                    </a:lnTo>
                    <a:cubicBezTo>
                      <a:pt x="796522" y="448204"/>
                      <a:pt x="797903" y="456065"/>
                      <a:pt x="797903" y="467642"/>
                    </a:cubicBezTo>
                    <a:lnTo>
                      <a:pt x="797903" y="480042"/>
                    </a:lnTo>
                    <a:cubicBezTo>
                      <a:pt x="797903" y="489975"/>
                      <a:pt x="800348" y="499821"/>
                      <a:pt x="805238" y="509578"/>
                    </a:cubicBezTo>
                    <a:cubicBezTo>
                      <a:pt x="807211" y="518678"/>
                      <a:pt x="806828" y="530025"/>
                      <a:pt x="804087" y="543620"/>
                    </a:cubicBezTo>
                    <a:cubicBezTo>
                      <a:pt x="804087" y="548773"/>
                      <a:pt x="803056" y="554102"/>
                      <a:pt x="800995" y="559606"/>
                    </a:cubicBezTo>
                    <a:cubicBezTo>
                      <a:pt x="798934" y="565109"/>
                      <a:pt x="797903" y="569571"/>
                      <a:pt x="797903" y="572992"/>
                    </a:cubicBezTo>
                    <a:cubicBezTo>
                      <a:pt x="793759" y="590885"/>
                      <a:pt x="791687" y="608767"/>
                      <a:pt x="791687" y="626637"/>
                    </a:cubicBezTo>
                    <a:lnTo>
                      <a:pt x="791687" y="640123"/>
                    </a:lnTo>
                    <a:cubicBezTo>
                      <a:pt x="793068" y="648828"/>
                      <a:pt x="792378" y="660998"/>
                      <a:pt x="789615" y="676632"/>
                    </a:cubicBezTo>
                    <a:lnTo>
                      <a:pt x="791259" y="689953"/>
                    </a:lnTo>
                    <a:lnTo>
                      <a:pt x="793759" y="761524"/>
                    </a:lnTo>
                    <a:lnTo>
                      <a:pt x="793759" y="763168"/>
                    </a:lnTo>
                    <a:cubicBezTo>
                      <a:pt x="796522" y="774197"/>
                      <a:pt x="797903" y="783067"/>
                      <a:pt x="797903" y="789777"/>
                    </a:cubicBezTo>
                    <a:cubicBezTo>
                      <a:pt x="797903" y="795895"/>
                      <a:pt x="796193" y="804073"/>
                      <a:pt x="792772" y="814314"/>
                    </a:cubicBezTo>
                    <a:cubicBezTo>
                      <a:pt x="791786" y="819181"/>
                      <a:pt x="790947" y="825069"/>
                      <a:pt x="790256" y="831976"/>
                    </a:cubicBezTo>
                    <a:cubicBezTo>
                      <a:pt x="789565" y="838883"/>
                      <a:pt x="788343" y="846766"/>
                      <a:pt x="786589" y="855625"/>
                    </a:cubicBezTo>
                    <a:cubicBezTo>
                      <a:pt x="785251" y="859594"/>
                      <a:pt x="783700" y="865552"/>
                      <a:pt x="781935" y="873501"/>
                    </a:cubicBezTo>
                    <a:cubicBezTo>
                      <a:pt x="780170" y="881450"/>
                      <a:pt x="775833" y="888878"/>
                      <a:pt x="768926" y="895785"/>
                    </a:cubicBezTo>
                    <a:cubicBezTo>
                      <a:pt x="768619" y="896092"/>
                      <a:pt x="767616" y="899090"/>
                      <a:pt x="765917" y="904780"/>
                    </a:cubicBezTo>
                    <a:cubicBezTo>
                      <a:pt x="764217" y="910470"/>
                      <a:pt x="762502" y="915048"/>
                      <a:pt x="760769" y="918512"/>
                    </a:cubicBezTo>
                    <a:cubicBezTo>
                      <a:pt x="760726" y="918666"/>
                      <a:pt x="760704" y="921429"/>
                      <a:pt x="760704" y="926801"/>
                    </a:cubicBezTo>
                    <a:cubicBezTo>
                      <a:pt x="760704" y="932173"/>
                      <a:pt x="759892" y="937315"/>
                      <a:pt x="758270" y="942227"/>
                    </a:cubicBezTo>
                    <a:cubicBezTo>
                      <a:pt x="756494" y="954616"/>
                      <a:pt x="752415" y="965601"/>
                      <a:pt x="746034" y="975183"/>
                    </a:cubicBezTo>
                    <a:cubicBezTo>
                      <a:pt x="739653" y="984766"/>
                      <a:pt x="735136" y="991508"/>
                      <a:pt x="732483" y="995411"/>
                    </a:cubicBezTo>
                    <a:cubicBezTo>
                      <a:pt x="721585" y="1012778"/>
                      <a:pt x="708144" y="1021461"/>
                      <a:pt x="692159" y="1021461"/>
                    </a:cubicBezTo>
                    <a:cubicBezTo>
                      <a:pt x="661504" y="1021461"/>
                      <a:pt x="643820" y="1010815"/>
                      <a:pt x="639106" y="989524"/>
                    </a:cubicBezTo>
                    <a:cubicBezTo>
                      <a:pt x="635882" y="983889"/>
                      <a:pt x="631979" y="979240"/>
                      <a:pt x="627396" y="975578"/>
                    </a:cubicBezTo>
                    <a:cubicBezTo>
                      <a:pt x="617134" y="967377"/>
                      <a:pt x="609843" y="956830"/>
                      <a:pt x="605524" y="943937"/>
                    </a:cubicBezTo>
                    <a:cubicBezTo>
                      <a:pt x="602673" y="931197"/>
                      <a:pt x="598825" y="915207"/>
                      <a:pt x="593979" y="895966"/>
                    </a:cubicBezTo>
                    <a:cubicBezTo>
                      <a:pt x="589133" y="876724"/>
                      <a:pt x="586052" y="860460"/>
                      <a:pt x="584737" y="847172"/>
                    </a:cubicBezTo>
                    <a:lnTo>
                      <a:pt x="582232" y="831049"/>
                    </a:lnTo>
                    <a:lnTo>
                      <a:pt x="578981" y="837272"/>
                    </a:lnTo>
                    <a:cubicBezTo>
                      <a:pt x="578981" y="849529"/>
                      <a:pt x="574354" y="866490"/>
                      <a:pt x="565101" y="888154"/>
                    </a:cubicBezTo>
                    <a:cubicBezTo>
                      <a:pt x="560606" y="901639"/>
                      <a:pt x="558358" y="917712"/>
                      <a:pt x="558358" y="936372"/>
                    </a:cubicBezTo>
                    <a:lnTo>
                      <a:pt x="551813" y="973407"/>
                    </a:lnTo>
                    <a:cubicBezTo>
                      <a:pt x="550651" y="975227"/>
                      <a:pt x="550415" y="976751"/>
                      <a:pt x="551106" y="977979"/>
                    </a:cubicBezTo>
                    <a:cubicBezTo>
                      <a:pt x="551796" y="979207"/>
                      <a:pt x="552142" y="981181"/>
                      <a:pt x="552142" y="983900"/>
                    </a:cubicBezTo>
                    <a:cubicBezTo>
                      <a:pt x="552142" y="988351"/>
                      <a:pt x="551363" y="996426"/>
                      <a:pt x="549806" y="1008124"/>
                    </a:cubicBezTo>
                    <a:cubicBezTo>
                      <a:pt x="548250" y="1019822"/>
                      <a:pt x="545717" y="1030912"/>
                      <a:pt x="542209" y="1041393"/>
                    </a:cubicBezTo>
                    <a:cubicBezTo>
                      <a:pt x="540586" y="1045494"/>
                      <a:pt x="539775" y="1054550"/>
                      <a:pt x="539775" y="1068561"/>
                    </a:cubicBezTo>
                    <a:lnTo>
                      <a:pt x="539775" y="1092210"/>
                    </a:lnTo>
                    <a:cubicBezTo>
                      <a:pt x="538393" y="1101858"/>
                      <a:pt x="538393" y="1112854"/>
                      <a:pt x="539775" y="1125199"/>
                    </a:cubicBezTo>
                    <a:cubicBezTo>
                      <a:pt x="539775" y="1124936"/>
                      <a:pt x="539903" y="1125134"/>
                      <a:pt x="540161" y="1125791"/>
                    </a:cubicBezTo>
                    <a:lnTo>
                      <a:pt x="540257" y="1126068"/>
                    </a:lnTo>
                    <a:lnTo>
                      <a:pt x="544215" y="1126846"/>
                    </a:lnTo>
                    <a:cubicBezTo>
                      <a:pt x="555661" y="1129087"/>
                      <a:pt x="561779" y="1130248"/>
                      <a:pt x="562568" y="1130330"/>
                    </a:cubicBezTo>
                    <a:cubicBezTo>
                      <a:pt x="589911" y="1131778"/>
                      <a:pt x="614788" y="1132112"/>
                      <a:pt x="637198" y="1131334"/>
                    </a:cubicBezTo>
                    <a:cubicBezTo>
                      <a:pt x="659608" y="1130555"/>
                      <a:pt x="675724" y="1130166"/>
                      <a:pt x="685548" y="1130166"/>
                    </a:cubicBezTo>
                    <a:lnTo>
                      <a:pt x="758335" y="1124410"/>
                    </a:lnTo>
                    <a:lnTo>
                      <a:pt x="868224" y="1112208"/>
                    </a:lnTo>
                    <a:cubicBezTo>
                      <a:pt x="887915" y="1109401"/>
                      <a:pt x="904986" y="1105596"/>
                      <a:pt x="919436" y="1100794"/>
                    </a:cubicBezTo>
                    <a:cubicBezTo>
                      <a:pt x="938841" y="1092308"/>
                      <a:pt x="951351" y="1085807"/>
                      <a:pt x="956964" y="1081290"/>
                    </a:cubicBezTo>
                    <a:cubicBezTo>
                      <a:pt x="965933" y="1075830"/>
                      <a:pt x="974440" y="1070732"/>
                      <a:pt x="982488" y="1065996"/>
                    </a:cubicBezTo>
                    <a:cubicBezTo>
                      <a:pt x="990535" y="1061259"/>
                      <a:pt x="998780" y="1057071"/>
                      <a:pt x="1007222" y="1053431"/>
                    </a:cubicBezTo>
                    <a:cubicBezTo>
                      <a:pt x="1008823" y="1051831"/>
                      <a:pt x="1019265" y="1044375"/>
                      <a:pt x="1038551" y="1031065"/>
                    </a:cubicBezTo>
                    <a:cubicBezTo>
                      <a:pt x="1057836" y="1017755"/>
                      <a:pt x="1071589" y="1003481"/>
                      <a:pt x="1079812" y="988241"/>
                    </a:cubicBezTo>
                    <a:cubicBezTo>
                      <a:pt x="1083606" y="980610"/>
                      <a:pt x="1088177" y="968770"/>
                      <a:pt x="1093528" y="952719"/>
                    </a:cubicBezTo>
                    <a:cubicBezTo>
                      <a:pt x="1096663" y="944913"/>
                      <a:pt x="1099898" y="937682"/>
                      <a:pt x="1103231" y="931027"/>
                    </a:cubicBezTo>
                    <a:cubicBezTo>
                      <a:pt x="1106564" y="924372"/>
                      <a:pt x="1109414" y="917405"/>
                      <a:pt x="1111782" y="910125"/>
                    </a:cubicBezTo>
                    <a:lnTo>
                      <a:pt x="1122307" y="874142"/>
                    </a:lnTo>
                    <a:lnTo>
                      <a:pt x="1141516" y="849277"/>
                    </a:lnTo>
                    <a:cubicBezTo>
                      <a:pt x="1160812" y="857500"/>
                      <a:pt x="1172795" y="865086"/>
                      <a:pt x="1177466" y="872037"/>
                    </a:cubicBezTo>
                    <a:cubicBezTo>
                      <a:pt x="1180711" y="878572"/>
                      <a:pt x="1183709" y="885961"/>
                      <a:pt x="1186461" y="894206"/>
                    </a:cubicBezTo>
                    <a:cubicBezTo>
                      <a:pt x="1189213" y="902451"/>
                      <a:pt x="1191707" y="908809"/>
                      <a:pt x="1193944" y="913283"/>
                    </a:cubicBezTo>
                    <a:cubicBezTo>
                      <a:pt x="1200281" y="922777"/>
                      <a:pt x="1205127" y="934212"/>
                      <a:pt x="1208482" y="947588"/>
                    </a:cubicBezTo>
                    <a:lnTo>
                      <a:pt x="1210883" y="964626"/>
                    </a:lnTo>
                    <a:cubicBezTo>
                      <a:pt x="1209523" y="969340"/>
                      <a:pt x="1209183" y="974624"/>
                      <a:pt x="1209863" y="980479"/>
                    </a:cubicBezTo>
                    <a:cubicBezTo>
                      <a:pt x="1210543" y="986334"/>
                      <a:pt x="1210883" y="990916"/>
                      <a:pt x="1210883" y="994227"/>
                    </a:cubicBezTo>
                    <a:lnTo>
                      <a:pt x="1210883" y="990445"/>
                    </a:lnTo>
                    <a:cubicBezTo>
                      <a:pt x="1217768" y="997637"/>
                      <a:pt x="1218908" y="1010234"/>
                      <a:pt x="1214304" y="1028237"/>
                    </a:cubicBezTo>
                    <a:cubicBezTo>
                      <a:pt x="1212747" y="1033017"/>
                      <a:pt x="1211448" y="1037589"/>
                      <a:pt x="1210406" y="1041952"/>
                    </a:cubicBezTo>
                    <a:cubicBezTo>
                      <a:pt x="1209364" y="1046316"/>
                      <a:pt x="1208844" y="1049879"/>
                      <a:pt x="1208844" y="1052642"/>
                    </a:cubicBezTo>
                    <a:cubicBezTo>
                      <a:pt x="1207462" y="1058124"/>
                      <a:pt x="1206771" y="1065524"/>
                      <a:pt x="1206771" y="1074843"/>
                    </a:cubicBezTo>
                    <a:cubicBezTo>
                      <a:pt x="1209512" y="1083132"/>
                      <a:pt x="1210883" y="1090675"/>
                      <a:pt x="1210883" y="1097472"/>
                    </a:cubicBezTo>
                    <a:lnTo>
                      <a:pt x="1207013" y="1115706"/>
                    </a:lnTo>
                    <a:lnTo>
                      <a:pt x="1207808" y="1127748"/>
                    </a:lnTo>
                    <a:cubicBezTo>
                      <a:pt x="1207117" y="1133724"/>
                      <a:pt x="1206662" y="1136667"/>
                      <a:pt x="1206443" y="1136580"/>
                    </a:cubicBezTo>
                    <a:cubicBezTo>
                      <a:pt x="1208043" y="1144079"/>
                      <a:pt x="1207791" y="1151688"/>
                      <a:pt x="1205686" y="1159406"/>
                    </a:cubicBezTo>
                    <a:cubicBezTo>
                      <a:pt x="1203581" y="1167125"/>
                      <a:pt x="1200884" y="1175884"/>
                      <a:pt x="1197595" y="1185686"/>
                    </a:cubicBezTo>
                    <a:lnTo>
                      <a:pt x="1191707" y="1191606"/>
                    </a:lnTo>
                    <a:cubicBezTo>
                      <a:pt x="1187980" y="1196825"/>
                      <a:pt x="1186116" y="1199862"/>
                      <a:pt x="1186116" y="1200717"/>
                    </a:cubicBezTo>
                    <a:cubicBezTo>
                      <a:pt x="1186116" y="1202384"/>
                      <a:pt x="1186039" y="1203063"/>
                      <a:pt x="1185886" y="1202757"/>
                    </a:cubicBezTo>
                    <a:cubicBezTo>
                      <a:pt x="1188802" y="1213632"/>
                      <a:pt x="1186543" y="1224020"/>
                      <a:pt x="1179110" y="1233921"/>
                    </a:cubicBezTo>
                    <a:cubicBezTo>
                      <a:pt x="1171677" y="1243821"/>
                      <a:pt x="1163323" y="1251095"/>
                      <a:pt x="1154047" y="1255744"/>
                    </a:cubicBezTo>
                    <a:cubicBezTo>
                      <a:pt x="1123941" y="1264888"/>
                      <a:pt x="1103899" y="1273735"/>
                      <a:pt x="1093922" y="1282287"/>
                    </a:cubicBezTo>
                    <a:lnTo>
                      <a:pt x="1072642" y="1287582"/>
                    </a:lnTo>
                    <a:lnTo>
                      <a:pt x="1041297" y="1291760"/>
                    </a:lnTo>
                    <a:cubicBezTo>
                      <a:pt x="1032614" y="1294676"/>
                      <a:pt x="1025498" y="1296134"/>
                      <a:pt x="1019951" y="1296134"/>
                    </a:cubicBezTo>
                    <a:cubicBezTo>
                      <a:pt x="1015828" y="1297494"/>
                      <a:pt x="1007759" y="1298173"/>
                      <a:pt x="995743" y="1298173"/>
                    </a:cubicBezTo>
                    <a:lnTo>
                      <a:pt x="921705" y="1298173"/>
                    </a:lnTo>
                    <a:cubicBezTo>
                      <a:pt x="910632" y="1299555"/>
                      <a:pt x="890766" y="1300245"/>
                      <a:pt x="862107" y="1300245"/>
                    </a:cubicBezTo>
                    <a:cubicBezTo>
                      <a:pt x="860835" y="1298864"/>
                      <a:pt x="859245" y="1298519"/>
                      <a:pt x="857337" y="1299209"/>
                    </a:cubicBezTo>
                    <a:cubicBezTo>
                      <a:pt x="855430" y="1299900"/>
                      <a:pt x="853401" y="1300190"/>
                      <a:pt x="851252" y="1300081"/>
                    </a:cubicBezTo>
                    <a:cubicBezTo>
                      <a:pt x="826913" y="1305694"/>
                      <a:pt x="807716" y="1308501"/>
                      <a:pt x="793660" y="1308501"/>
                    </a:cubicBezTo>
                    <a:cubicBezTo>
                      <a:pt x="780153" y="1309882"/>
                      <a:pt x="768192" y="1310228"/>
                      <a:pt x="757776" y="1309537"/>
                    </a:cubicBezTo>
                    <a:cubicBezTo>
                      <a:pt x="747361" y="1308846"/>
                      <a:pt x="739785" y="1308501"/>
                      <a:pt x="735049" y="1308501"/>
                    </a:cubicBezTo>
                    <a:lnTo>
                      <a:pt x="684989" y="1306363"/>
                    </a:lnTo>
                    <a:cubicBezTo>
                      <a:pt x="678388" y="1305047"/>
                      <a:pt x="669579" y="1304390"/>
                      <a:pt x="658560" y="1304390"/>
                    </a:cubicBezTo>
                    <a:cubicBezTo>
                      <a:pt x="647542" y="1304390"/>
                      <a:pt x="638448" y="1303666"/>
                      <a:pt x="631277" y="1302219"/>
                    </a:cubicBezTo>
                    <a:cubicBezTo>
                      <a:pt x="600382" y="1299390"/>
                      <a:pt x="578476" y="1296562"/>
                      <a:pt x="565561" y="1293733"/>
                    </a:cubicBezTo>
                    <a:cubicBezTo>
                      <a:pt x="533087" y="1286365"/>
                      <a:pt x="506050" y="1276038"/>
                      <a:pt x="484452" y="1262750"/>
                    </a:cubicBezTo>
                    <a:cubicBezTo>
                      <a:pt x="445509" y="1237248"/>
                      <a:pt x="418177" y="1217503"/>
                      <a:pt x="402455" y="1203513"/>
                    </a:cubicBezTo>
                    <a:cubicBezTo>
                      <a:pt x="384496" y="1185555"/>
                      <a:pt x="372951" y="1166324"/>
                      <a:pt x="367820" y="1145822"/>
                    </a:cubicBezTo>
                    <a:cubicBezTo>
                      <a:pt x="366264" y="1135056"/>
                      <a:pt x="365485" y="1120321"/>
                      <a:pt x="365485" y="1101617"/>
                    </a:cubicBezTo>
                    <a:lnTo>
                      <a:pt x="365485" y="1063825"/>
                    </a:lnTo>
                    <a:cubicBezTo>
                      <a:pt x="366932" y="1036043"/>
                      <a:pt x="372633" y="1004413"/>
                      <a:pt x="382589" y="968934"/>
                    </a:cubicBezTo>
                    <a:lnTo>
                      <a:pt x="382773" y="967947"/>
                    </a:lnTo>
                    <a:lnTo>
                      <a:pt x="377359" y="980043"/>
                    </a:lnTo>
                    <a:cubicBezTo>
                      <a:pt x="374015" y="987482"/>
                      <a:pt x="371998" y="991892"/>
                      <a:pt x="371307" y="993274"/>
                    </a:cubicBezTo>
                    <a:cubicBezTo>
                      <a:pt x="368325" y="1005202"/>
                      <a:pt x="364871" y="1014116"/>
                      <a:pt x="360946" y="1020014"/>
                    </a:cubicBezTo>
                    <a:lnTo>
                      <a:pt x="340027" y="1055635"/>
                    </a:lnTo>
                    <a:lnTo>
                      <a:pt x="302499" y="1097867"/>
                    </a:lnTo>
                    <a:cubicBezTo>
                      <a:pt x="300350" y="1099994"/>
                      <a:pt x="297192" y="1103491"/>
                      <a:pt x="293026" y="1108359"/>
                    </a:cubicBezTo>
                    <a:cubicBezTo>
                      <a:pt x="288860" y="1113227"/>
                      <a:pt x="284814" y="1117623"/>
                      <a:pt x="280889" y="1121549"/>
                    </a:cubicBezTo>
                    <a:cubicBezTo>
                      <a:pt x="277578" y="1126504"/>
                      <a:pt x="272272" y="1131536"/>
                      <a:pt x="264970" y="1136646"/>
                    </a:cubicBezTo>
                    <a:cubicBezTo>
                      <a:pt x="257668" y="1141755"/>
                      <a:pt x="252077" y="1146184"/>
                      <a:pt x="248196" y="1149933"/>
                    </a:cubicBezTo>
                    <a:lnTo>
                      <a:pt x="212049" y="1182529"/>
                    </a:lnTo>
                    <a:lnTo>
                      <a:pt x="185604" y="1206506"/>
                    </a:lnTo>
                    <a:cubicBezTo>
                      <a:pt x="179552" y="1212558"/>
                      <a:pt x="176647" y="1215584"/>
                      <a:pt x="176888" y="1215584"/>
                    </a:cubicBezTo>
                    <a:cubicBezTo>
                      <a:pt x="169148" y="1227205"/>
                      <a:pt x="151606" y="1234628"/>
                      <a:pt x="124262" y="1237851"/>
                    </a:cubicBezTo>
                    <a:lnTo>
                      <a:pt x="98377" y="1250777"/>
                    </a:lnTo>
                    <a:cubicBezTo>
                      <a:pt x="95242" y="1252356"/>
                      <a:pt x="84311" y="1256270"/>
                      <a:pt x="65585" y="1262519"/>
                    </a:cubicBezTo>
                    <a:cubicBezTo>
                      <a:pt x="64489" y="1263616"/>
                      <a:pt x="57713" y="1266488"/>
                      <a:pt x="45258" y="1271137"/>
                    </a:cubicBezTo>
                    <a:cubicBezTo>
                      <a:pt x="39535" y="1274031"/>
                      <a:pt x="24449" y="1275479"/>
                      <a:pt x="0" y="1275479"/>
                    </a:cubicBezTo>
                    <a:cubicBezTo>
                      <a:pt x="1360" y="1260656"/>
                      <a:pt x="1700" y="1252899"/>
                      <a:pt x="1020" y="1252208"/>
                    </a:cubicBezTo>
                    <a:cubicBezTo>
                      <a:pt x="340" y="1251517"/>
                      <a:pt x="2653" y="1245800"/>
                      <a:pt x="7960" y="1235055"/>
                    </a:cubicBezTo>
                    <a:lnTo>
                      <a:pt x="39864" y="1203020"/>
                    </a:lnTo>
                    <a:cubicBezTo>
                      <a:pt x="54029" y="1184601"/>
                      <a:pt x="64105" y="1173144"/>
                      <a:pt x="70091" y="1168648"/>
                    </a:cubicBezTo>
                    <a:cubicBezTo>
                      <a:pt x="94891" y="1139726"/>
                      <a:pt x="107291" y="1125265"/>
                      <a:pt x="107291" y="1125265"/>
                    </a:cubicBezTo>
                    <a:cubicBezTo>
                      <a:pt x="111325" y="1121231"/>
                      <a:pt x="115069" y="1116450"/>
                      <a:pt x="118523" y="1110925"/>
                    </a:cubicBezTo>
                    <a:cubicBezTo>
                      <a:pt x="121977" y="1105399"/>
                      <a:pt x="125765" y="1100575"/>
                      <a:pt x="129887" y="1096453"/>
                    </a:cubicBezTo>
                    <a:cubicBezTo>
                      <a:pt x="137539" y="1084985"/>
                      <a:pt x="145998" y="1073698"/>
                      <a:pt x="155262" y="1062591"/>
                    </a:cubicBezTo>
                    <a:cubicBezTo>
                      <a:pt x="164527" y="1051485"/>
                      <a:pt x="170058" y="1044814"/>
                      <a:pt x="171856" y="1042577"/>
                    </a:cubicBezTo>
                    <a:cubicBezTo>
                      <a:pt x="175540" y="1037973"/>
                      <a:pt x="181526" y="1027382"/>
                      <a:pt x="189814" y="1010805"/>
                    </a:cubicBezTo>
                    <a:cubicBezTo>
                      <a:pt x="195099" y="1004204"/>
                      <a:pt x="199468" y="996771"/>
                      <a:pt x="202921" y="988504"/>
                    </a:cubicBezTo>
                    <a:cubicBezTo>
                      <a:pt x="206375" y="980238"/>
                      <a:pt x="211007" y="972476"/>
                      <a:pt x="216818" y="965218"/>
                    </a:cubicBezTo>
                    <a:lnTo>
                      <a:pt x="219808" y="958933"/>
                    </a:lnTo>
                    <a:lnTo>
                      <a:pt x="212014" y="958115"/>
                    </a:lnTo>
                    <a:cubicBezTo>
                      <a:pt x="199560" y="955291"/>
                      <a:pt x="190110" y="948229"/>
                      <a:pt x="183664" y="936931"/>
                    </a:cubicBezTo>
                    <a:cubicBezTo>
                      <a:pt x="183115" y="936383"/>
                      <a:pt x="177228" y="928972"/>
                      <a:pt x="166001" y="914697"/>
                    </a:cubicBezTo>
                    <a:cubicBezTo>
                      <a:pt x="164028" y="910750"/>
                      <a:pt x="162120" y="906946"/>
                      <a:pt x="160278" y="903284"/>
                    </a:cubicBezTo>
                    <a:cubicBezTo>
                      <a:pt x="158436" y="899622"/>
                      <a:pt x="156485" y="896223"/>
                      <a:pt x="154424" y="893088"/>
                    </a:cubicBezTo>
                    <a:cubicBezTo>
                      <a:pt x="145433" y="876883"/>
                      <a:pt x="139381" y="859429"/>
                      <a:pt x="136268" y="840725"/>
                    </a:cubicBezTo>
                    <a:cubicBezTo>
                      <a:pt x="130764" y="804830"/>
                      <a:pt x="128012" y="778594"/>
                      <a:pt x="128012" y="762017"/>
                    </a:cubicBezTo>
                    <a:lnTo>
                      <a:pt x="125940" y="689262"/>
                    </a:lnTo>
                    <a:lnTo>
                      <a:pt x="123901" y="548521"/>
                    </a:lnTo>
                    <a:lnTo>
                      <a:pt x="123901" y="424292"/>
                    </a:lnTo>
                    <a:cubicBezTo>
                      <a:pt x="123901" y="401509"/>
                      <a:pt x="125271" y="366787"/>
                      <a:pt x="128012" y="320126"/>
                    </a:cubicBezTo>
                    <a:cubicBezTo>
                      <a:pt x="128012" y="295984"/>
                      <a:pt x="126060" y="273509"/>
                      <a:pt x="122157" y="252700"/>
                    </a:cubicBezTo>
                    <a:lnTo>
                      <a:pt x="115645" y="217901"/>
                    </a:lnTo>
                    <a:cubicBezTo>
                      <a:pt x="115645" y="218295"/>
                      <a:pt x="114954" y="217468"/>
                      <a:pt x="113573" y="215417"/>
                    </a:cubicBezTo>
                    <a:cubicBezTo>
                      <a:pt x="112192" y="213367"/>
                      <a:pt x="111556" y="210051"/>
                      <a:pt x="111665" y="205468"/>
                    </a:cubicBezTo>
                    <a:cubicBezTo>
                      <a:pt x="110174" y="197223"/>
                      <a:pt x="110667" y="186934"/>
                      <a:pt x="113145" y="174600"/>
                    </a:cubicBezTo>
                    <a:cubicBezTo>
                      <a:pt x="115623" y="162266"/>
                      <a:pt x="117136" y="154969"/>
                      <a:pt x="117684" y="152711"/>
                    </a:cubicBezTo>
                    <a:lnTo>
                      <a:pt x="117684" y="152316"/>
                    </a:lnTo>
                    <a:cubicBezTo>
                      <a:pt x="116325" y="126880"/>
                      <a:pt x="129536" y="114162"/>
                      <a:pt x="157318" y="114162"/>
                    </a:cubicBezTo>
                    <a:cubicBezTo>
                      <a:pt x="164861" y="114162"/>
                      <a:pt x="172415" y="116059"/>
                      <a:pt x="179980" y="119853"/>
                    </a:cubicBezTo>
                    <a:cubicBezTo>
                      <a:pt x="190461" y="126146"/>
                      <a:pt x="199698" y="132620"/>
                      <a:pt x="207691" y="139275"/>
                    </a:cubicBezTo>
                    <a:lnTo>
                      <a:pt x="229082" y="153813"/>
                    </a:lnTo>
                    <a:lnTo>
                      <a:pt x="263359" y="133798"/>
                    </a:lnTo>
                    <a:cubicBezTo>
                      <a:pt x="274015" y="128492"/>
                      <a:pt x="285845" y="124403"/>
                      <a:pt x="298848" y="121530"/>
                    </a:cubicBezTo>
                    <a:cubicBezTo>
                      <a:pt x="352680" y="102673"/>
                      <a:pt x="382676" y="91709"/>
                      <a:pt x="388838" y="88639"/>
                    </a:cubicBezTo>
                    <a:cubicBezTo>
                      <a:pt x="418067" y="81688"/>
                      <a:pt x="444402" y="73378"/>
                      <a:pt x="467842" y="63708"/>
                    </a:cubicBezTo>
                    <a:cubicBezTo>
                      <a:pt x="485691" y="59585"/>
                      <a:pt x="500821" y="55244"/>
                      <a:pt x="513232" y="50683"/>
                    </a:cubicBezTo>
                    <a:cubicBezTo>
                      <a:pt x="519437" y="48402"/>
                      <a:pt x="524911" y="46456"/>
                      <a:pt x="529652" y="44845"/>
                    </a:cubicBezTo>
                    <a:lnTo>
                      <a:pt x="539615" y="41671"/>
                    </a:lnTo>
                    <a:lnTo>
                      <a:pt x="540486" y="37175"/>
                    </a:lnTo>
                    <a:cubicBezTo>
                      <a:pt x="543553" y="29959"/>
                      <a:pt x="551221" y="24847"/>
                      <a:pt x="563489" y="21837"/>
                    </a:cubicBezTo>
                    <a:cubicBezTo>
                      <a:pt x="575703" y="19447"/>
                      <a:pt x="582829" y="17847"/>
                      <a:pt x="584868" y="17035"/>
                    </a:cubicBezTo>
                    <a:lnTo>
                      <a:pt x="588618" y="12036"/>
                    </a:lnTo>
                    <a:cubicBezTo>
                      <a:pt x="598830" y="3188"/>
                      <a:pt x="609364" y="-781"/>
                      <a:pt x="620218" y="127"/>
                    </a:cubicBezTo>
                    <a:close/>
                    <a:moveTo>
                      <a:pt x="557385" y="160552"/>
                    </a:moveTo>
                    <a:lnTo>
                      <a:pt x="552997" y="161986"/>
                    </a:lnTo>
                    <a:cubicBezTo>
                      <a:pt x="547581" y="164157"/>
                      <a:pt x="540411" y="166722"/>
                      <a:pt x="531486" y="169683"/>
                    </a:cubicBezTo>
                    <a:cubicBezTo>
                      <a:pt x="525390" y="171722"/>
                      <a:pt x="519240" y="172741"/>
                      <a:pt x="513034" y="172741"/>
                    </a:cubicBezTo>
                    <a:cubicBezTo>
                      <a:pt x="506829" y="172741"/>
                      <a:pt x="500810" y="173717"/>
                      <a:pt x="494977" y="175669"/>
                    </a:cubicBezTo>
                    <a:lnTo>
                      <a:pt x="465342" y="188628"/>
                    </a:lnTo>
                    <a:cubicBezTo>
                      <a:pt x="465342" y="188628"/>
                      <a:pt x="458380" y="193265"/>
                      <a:pt x="444457" y="202541"/>
                    </a:cubicBezTo>
                    <a:cubicBezTo>
                      <a:pt x="436168" y="204624"/>
                      <a:pt x="424733" y="208439"/>
                      <a:pt x="410151" y="213987"/>
                    </a:cubicBezTo>
                    <a:cubicBezTo>
                      <a:pt x="395570" y="219534"/>
                      <a:pt x="381503" y="222308"/>
                      <a:pt x="367952" y="222308"/>
                    </a:cubicBezTo>
                    <a:cubicBezTo>
                      <a:pt x="364312" y="222308"/>
                      <a:pt x="359795" y="222911"/>
                      <a:pt x="354401" y="224117"/>
                    </a:cubicBezTo>
                    <a:cubicBezTo>
                      <a:pt x="349007" y="225323"/>
                      <a:pt x="344369" y="226562"/>
                      <a:pt x="340488" y="227834"/>
                    </a:cubicBezTo>
                    <a:cubicBezTo>
                      <a:pt x="333844" y="229171"/>
                      <a:pt x="328107" y="230473"/>
                      <a:pt x="323278" y="231740"/>
                    </a:cubicBezTo>
                    <a:lnTo>
                      <a:pt x="316199" y="233961"/>
                    </a:lnTo>
                    <a:lnTo>
                      <a:pt x="319964" y="239214"/>
                    </a:lnTo>
                    <a:cubicBezTo>
                      <a:pt x="324700" y="248599"/>
                      <a:pt x="327068" y="257282"/>
                      <a:pt x="327068" y="265264"/>
                    </a:cubicBezTo>
                    <a:lnTo>
                      <a:pt x="327068" y="278552"/>
                    </a:lnTo>
                    <a:cubicBezTo>
                      <a:pt x="324306" y="286818"/>
                      <a:pt x="322924" y="292026"/>
                      <a:pt x="322924" y="294175"/>
                    </a:cubicBezTo>
                    <a:cubicBezTo>
                      <a:pt x="322924" y="301718"/>
                      <a:pt x="323960" y="309272"/>
                      <a:pt x="326032" y="316837"/>
                    </a:cubicBezTo>
                    <a:cubicBezTo>
                      <a:pt x="328104" y="324402"/>
                      <a:pt x="329141" y="332679"/>
                      <a:pt x="329141" y="341670"/>
                    </a:cubicBezTo>
                    <a:lnTo>
                      <a:pt x="329141" y="355747"/>
                    </a:lnTo>
                    <a:lnTo>
                      <a:pt x="331096" y="375424"/>
                    </a:lnTo>
                    <a:lnTo>
                      <a:pt x="342330" y="377957"/>
                    </a:lnTo>
                    <a:lnTo>
                      <a:pt x="353055" y="380419"/>
                    </a:lnTo>
                    <a:lnTo>
                      <a:pt x="350618" y="378993"/>
                    </a:lnTo>
                    <a:cubicBezTo>
                      <a:pt x="348141" y="376575"/>
                      <a:pt x="346902" y="372949"/>
                      <a:pt x="346902" y="368114"/>
                    </a:cubicBezTo>
                    <a:cubicBezTo>
                      <a:pt x="369816" y="372280"/>
                      <a:pt x="382347" y="374363"/>
                      <a:pt x="384496" y="374363"/>
                    </a:cubicBezTo>
                    <a:cubicBezTo>
                      <a:pt x="400196" y="376337"/>
                      <a:pt x="420029" y="384066"/>
                      <a:pt x="443996" y="397552"/>
                    </a:cubicBezTo>
                    <a:cubicBezTo>
                      <a:pt x="464498" y="406301"/>
                      <a:pt x="478773" y="414041"/>
                      <a:pt x="486820" y="420773"/>
                    </a:cubicBezTo>
                    <a:cubicBezTo>
                      <a:pt x="493179" y="423316"/>
                      <a:pt x="499774" y="427318"/>
                      <a:pt x="506604" y="432778"/>
                    </a:cubicBezTo>
                    <a:cubicBezTo>
                      <a:pt x="513434" y="438238"/>
                      <a:pt x="519174" y="442524"/>
                      <a:pt x="523822" y="445638"/>
                    </a:cubicBezTo>
                    <a:cubicBezTo>
                      <a:pt x="533076" y="450265"/>
                      <a:pt x="537702" y="457621"/>
                      <a:pt x="537702" y="467708"/>
                    </a:cubicBezTo>
                    <a:cubicBezTo>
                      <a:pt x="540443" y="476018"/>
                      <a:pt x="541814" y="482882"/>
                      <a:pt x="541814" y="488298"/>
                    </a:cubicBezTo>
                    <a:cubicBezTo>
                      <a:pt x="541814" y="499678"/>
                      <a:pt x="539764" y="507440"/>
                      <a:pt x="535663" y="511585"/>
                    </a:cubicBezTo>
                    <a:cubicBezTo>
                      <a:pt x="535093" y="513668"/>
                      <a:pt x="532001" y="523820"/>
                      <a:pt x="526388" y="542042"/>
                    </a:cubicBezTo>
                    <a:cubicBezTo>
                      <a:pt x="518779" y="559781"/>
                      <a:pt x="514975" y="569418"/>
                      <a:pt x="514975" y="570953"/>
                    </a:cubicBezTo>
                    <a:lnTo>
                      <a:pt x="498135" y="642524"/>
                    </a:lnTo>
                    <a:cubicBezTo>
                      <a:pt x="497411" y="646898"/>
                      <a:pt x="496183" y="652235"/>
                      <a:pt x="494451" y="658533"/>
                    </a:cubicBezTo>
                    <a:lnTo>
                      <a:pt x="490037" y="672864"/>
                    </a:lnTo>
                    <a:lnTo>
                      <a:pt x="499278" y="675037"/>
                    </a:lnTo>
                    <a:cubicBezTo>
                      <a:pt x="507155" y="677427"/>
                      <a:pt x="516499" y="680699"/>
                      <a:pt x="527309" y="684855"/>
                    </a:cubicBezTo>
                    <a:cubicBezTo>
                      <a:pt x="540575" y="691488"/>
                      <a:pt x="552715" y="698652"/>
                      <a:pt x="563728" y="706349"/>
                    </a:cubicBezTo>
                    <a:lnTo>
                      <a:pt x="576839" y="717261"/>
                    </a:lnTo>
                    <a:lnTo>
                      <a:pt x="576119" y="706267"/>
                    </a:lnTo>
                    <a:lnTo>
                      <a:pt x="569936" y="573946"/>
                    </a:lnTo>
                    <a:cubicBezTo>
                      <a:pt x="569936" y="545265"/>
                      <a:pt x="568554" y="503384"/>
                      <a:pt x="565791" y="448302"/>
                    </a:cubicBezTo>
                    <a:lnTo>
                      <a:pt x="559707" y="334401"/>
                    </a:lnTo>
                    <a:cubicBezTo>
                      <a:pt x="558259" y="318547"/>
                      <a:pt x="557536" y="295502"/>
                      <a:pt x="557536" y="265264"/>
                    </a:cubicBezTo>
                    <a:lnTo>
                      <a:pt x="557536" y="169386"/>
                    </a:lnTo>
                    <a:lnTo>
                      <a:pt x="557385" y="160552"/>
                    </a:lnTo>
                    <a:close/>
                    <a:moveTo>
                      <a:pt x="328906" y="431735"/>
                    </a:moveTo>
                    <a:lnTo>
                      <a:pt x="328384" y="438797"/>
                    </a:lnTo>
                    <a:cubicBezTo>
                      <a:pt x="327507" y="443972"/>
                      <a:pt x="327068" y="453587"/>
                      <a:pt x="327068" y="467642"/>
                    </a:cubicBezTo>
                    <a:lnTo>
                      <a:pt x="327068" y="484154"/>
                    </a:lnTo>
                    <a:lnTo>
                      <a:pt x="327068" y="535792"/>
                    </a:lnTo>
                    <a:cubicBezTo>
                      <a:pt x="327068" y="566250"/>
                      <a:pt x="326378" y="589109"/>
                      <a:pt x="324996" y="604370"/>
                    </a:cubicBezTo>
                    <a:lnTo>
                      <a:pt x="324996" y="637228"/>
                    </a:lnTo>
                    <a:lnTo>
                      <a:pt x="322497" y="664824"/>
                    </a:lnTo>
                    <a:lnTo>
                      <a:pt x="319141" y="720552"/>
                    </a:lnTo>
                    <a:lnTo>
                      <a:pt x="320063" y="717351"/>
                    </a:lnTo>
                    <a:lnTo>
                      <a:pt x="340718" y="630551"/>
                    </a:lnTo>
                    <a:cubicBezTo>
                      <a:pt x="343634" y="612659"/>
                      <a:pt x="346419" y="585008"/>
                      <a:pt x="349073" y="547600"/>
                    </a:cubicBezTo>
                    <a:lnTo>
                      <a:pt x="355157" y="482673"/>
                    </a:lnTo>
                    <a:cubicBezTo>
                      <a:pt x="355157" y="477257"/>
                      <a:pt x="351177" y="468574"/>
                      <a:pt x="343218" y="456624"/>
                    </a:cubicBezTo>
                    <a:cubicBezTo>
                      <a:pt x="339370" y="452759"/>
                      <a:pt x="334843" y="445040"/>
                      <a:pt x="329638" y="433466"/>
                    </a:cubicBezTo>
                    <a:lnTo>
                      <a:pt x="328906" y="431735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FB26A1AB-DA04-44EF-7233-6955DD67D891}"/>
                  </a:ext>
                </a:extLst>
              </p:cNvPr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6071325" y="3344471"/>
                <a:ext cx="808231" cy="947077"/>
              </a:xfrm>
              <a:custGeom>
                <a:avLst/>
                <a:gdLst/>
                <a:ahLst/>
                <a:cxnLst/>
                <a:rect l="l" t="t" r="r" b="b"/>
                <a:pathLst>
                  <a:path w="808231" h="947077">
                    <a:moveTo>
                      <a:pt x="645762" y="519"/>
                    </a:moveTo>
                    <a:cubicBezTo>
                      <a:pt x="649224" y="-174"/>
                      <a:pt x="651922" y="-173"/>
                      <a:pt x="653857" y="523"/>
                    </a:cubicBezTo>
                    <a:cubicBezTo>
                      <a:pt x="657727" y="1916"/>
                      <a:pt x="661987" y="2612"/>
                      <a:pt x="666635" y="2612"/>
                    </a:cubicBezTo>
                    <a:lnTo>
                      <a:pt x="693376" y="17512"/>
                    </a:lnTo>
                    <a:lnTo>
                      <a:pt x="720313" y="46489"/>
                    </a:lnTo>
                    <a:lnTo>
                      <a:pt x="735147" y="54975"/>
                    </a:lnTo>
                    <a:cubicBezTo>
                      <a:pt x="742581" y="62342"/>
                      <a:pt x="746297" y="67287"/>
                      <a:pt x="746297" y="69808"/>
                    </a:cubicBezTo>
                    <a:lnTo>
                      <a:pt x="763960" y="94575"/>
                    </a:lnTo>
                    <a:cubicBezTo>
                      <a:pt x="764069" y="94795"/>
                      <a:pt x="765517" y="95595"/>
                      <a:pt x="768301" y="96976"/>
                    </a:cubicBezTo>
                    <a:cubicBezTo>
                      <a:pt x="781129" y="106120"/>
                      <a:pt x="791807" y="119211"/>
                      <a:pt x="800337" y="136248"/>
                    </a:cubicBezTo>
                    <a:cubicBezTo>
                      <a:pt x="802530" y="142892"/>
                      <a:pt x="803939" y="149032"/>
                      <a:pt x="804564" y="154667"/>
                    </a:cubicBezTo>
                    <a:cubicBezTo>
                      <a:pt x="805189" y="160303"/>
                      <a:pt x="806411" y="164951"/>
                      <a:pt x="808231" y="168613"/>
                    </a:cubicBezTo>
                    <a:lnTo>
                      <a:pt x="808231" y="197228"/>
                    </a:lnTo>
                    <a:cubicBezTo>
                      <a:pt x="803561" y="198401"/>
                      <a:pt x="800125" y="199114"/>
                      <a:pt x="797924" y="199366"/>
                    </a:cubicBezTo>
                    <a:lnTo>
                      <a:pt x="795680" y="198882"/>
                    </a:lnTo>
                    <a:lnTo>
                      <a:pt x="795831" y="200780"/>
                    </a:lnTo>
                    <a:cubicBezTo>
                      <a:pt x="780285" y="227488"/>
                      <a:pt x="763445" y="240842"/>
                      <a:pt x="745311" y="240842"/>
                    </a:cubicBezTo>
                    <a:cubicBezTo>
                      <a:pt x="743754" y="241236"/>
                      <a:pt x="742997" y="241335"/>
                      <a:pt x="743041" y="241138"/>
                    </a:cubicBezTo>
                    <a:lnTo>
                      <a:pt x="728273" y="283304"/>
                    </a:lnTo>
                    <a:cubicBezTo>
                      <a:pt x="717244" y="321852"/>
                      <a:pt x="707903" y="351849"/>
                      <a:pt x="700250" y="373294"/>
                    </a:cubicBezTo>
                    <a:cubicBezTo>
                      <a:pt x="697312" y="382130"/>
                      <a:pt x="692674" y="389695"/>
                      <a:pt x="686337" y="395989"/>
                    </a:cubicBezTo>
                    <a:cubicBezTo>
                      <a:pt x="677522" y="404803"/>
                      <a:pt x="673082" y="409309"/>
                      <a:pt x="673016" y="409507"/>
                    </a:cubicBezTo>
                    <a:cubicBezTo>
                      <a:pt x="671415" y="417488"/>
                      <a:pt x="668773" y="425168"/>
                      <a:pt x="665089" y="432547"/>
                    </a:cubicBezTo>
                    <a:cubicBezTo>
                      <a:pt x="663248" y="436236"/>
                      <a:pt x="661866" y="439453"/>
                      <a:pt x="660945" y="442196"/>
                    </a:cubicBezTo>
                    <a:lnTo>
                      <a:pt x="659586" y="448897"/>
                    </a:lnTo>
                    <a:lnTo>
                      <a:pt x="660061" y="456911"/>
                    </a:lnTo>
                    <a:cubicBezTo>
                      <a:pt x="659713" y="459767"/>
                      <a:pt x="658851" y="462681"/>
                      <a:pt x="657475" y="465652"/>
                    </a:cubicBezTo>
                    <a:cubicBezTo>
                      <a:pt x="654723" y="471594"/>
                      <a:pt x="653347" y="474719"/>
                      <a:pt x="653347" y="475026"/>
                    </a:cubicBezTo>
                    <a:cubicBezTo>
                      <a:pt x="646550" y="486910"/>
                      <a:pt x="640498" y="500823"/>
                      <a:pt x="635191" y="516764"/>
                    </a:cubicBezTo>
                    <a:cubicBezTo>
                      <a:pt x="632253" y="524110"/>
                      <a:pt x="626201" y="535425"/>
                      <a:pt x="617036" y="550708"/>
                    </a:cubicBezTo>
                    <a:cubicBezTo>
                      <a:pt x="574628" y="585046"/>
                      <a:pt x="554115" y="600834"/>
                      <a:pt x="555497" y="598071"/>
                    </a:cubicBezTo>
                    <a:cubicBezTo>
                      <a:pt x="578060" y="591186"/>
                      <a:pt x="592324" y="588927"/>
                      <a:pt x="598288" y="591295"/>
                    </a:cubicBezTo>
                    <a:lnTo>
                      <a:pt x="637264" y="626160"/>
                    </a:lnTo>
                    <a:cubicBezTo>
                      <a:pt x="638601" y="627497"/>
                      <a:pt x="646999" y="637431"/>
                      <a:pt x="662458" y="655959"/>
                    </a:cubicBezTo>
                    <a:cubicBezTo>
                      <a:pt x="664519" y="659051"/>
                      <a:pt x="668088" y="662773"/>
                      <a:pt x="673164" y="667126"/>
                    </a:cubicBezTo>
                    <a:cubicBezTo>
                      <a:pt x="678240" y="671478"/>
                      <a:pt x="681677" y="675453"/>
                      <a:pt x="683476" y="679049"/>
                    </a:cubicBezTo>
                    <a:cubicBezTo>
                      <a:pt x="692312" y="691394"/>
                      <a:pt x="696731" y="702127"/>
                      <a:pt x="696731" y="711249"/>
                    </a:cubicBezTo>
                    <a:cubicBezTo>
                      <a:pt x="696731" y="716281"/>
                      <a:pt x="696308" y="720478"/>
                      <a:pt x="695464" y="723838"/>
                    </a:cubicBezTo>
                    <a:lnTo>
                      <a:pt x="692968" y="728814"/>
                    </a:lnTo>
                    <a:lnTo>
                      <a:pt x="693622" y="729388"/>
                    </a:lnTo>
                    <a:cubicBezTo>
                      <a:pt x="694313" y="731241"/>
                      <a:pt x="694658" y="733461"/>
                      <a:pt x="694658" y="736049"/>
                    </a:cubicBezTo>
                    <a:cubicBezTo>
                      <a:pt x="694658" y="741662"/>
                      <a:pt x="693584" y="746681"/>
                      <a:pt x="691435" y="751105"/>
                    </a:cubicBezTo>
                    <a:lnTo>
                      <a:pt x="683935" y="760014"/>
                    </a:lnTo>
                    <a:lnTo>
                      <a:pt x="682481" y="773384"/>
                    </a:lnTo>
                    <a:cubicBezTo>
                      <a:pt x="680556" y="779044"/>
                      <a:pt x="677325" y="784695"/>
                      <a:pt x="672786" y="790335"/>
                    </a:cubicBezTo>
                    <a:cubicBezTo>
                      <a:pt x="663708" y="801617"/>
                      <a:pt x="659048" y="807378"/>
                      <a:pt x="658807" y="807620"/>
                    </a:cubicBezTo>
                    <a:cubicBezTo>
                      <a:pt x="654071" y="814724"/>
                      <a:pt x="640377" y="821291"/>
                      <a:pt x="617726" y="827321"/>
                    </a:cubicBezTo>
                    <a:lnTo>
                      <a:pt x="585230" y="825249"/>
                    </a:lnTo>
                    <a:cubicBezTo>
                      <a:pt x="571569" y="825249"/>
                      <a:pt x="560359" y="821746"/>
                      <a:pt x="551599" y="814740"/>
                    </a:cubicBezTo>
                    <a:cubicBezTo>
                      <a:pt x="542839" y="807735"/>
                      <a:pt x="542154" y="798333"/>
                      <a:pt x="549543" y="786537"/>
                    </a:cubicBezTo>
                    <a:cubicBezTo>
                      <a:pt x="551363" y="788335"/>
                      <a:pt x="534961" y="783774"/>
                      <a:pt x="500338" y="772854"/>
                    </a:cubicBezTo>
                    <a:lnTo>
                      <a:pt x="465934" y="746541"/>
                    </a:lnTo>
                    <a:cubicBezTo>
                      <a:pt x="466088" y="746694"/>
                      <a:pt x="468779" y="746771"/>
                      <a:pt x="474009" y="746771"/>
                    </a:cubicBezTo>
                    <a:cubicBezTo>
                      <a:pt x="479239" y="746771"/>
                      <a:pt x="483268" y="735490"/>
                      <a:pt x="486096" y="712926"/>
                    </a:cubicBezTo>
                    <a:cubicBezTo>
                      <a:pt x="472896" y="726521"/>
                      <a:pt x="456703" y="750433"/>
                      <a:pt x="437516" y="784662"/>
                    </a:cubicBezTo>
                    <a:cubicBezTo>
                      <a:pt x="432934" y="787600"/>
                      <a:pt x="420950" y="794836"/>
                      <a:pt x="401567" y="806370"/>
                    </a:cubicBezTo>
                    <a:lnTo>
                      <a:pt x="389561" y="816336"/>
                    </a:lnTo>
                    <a:lnTo>
                      <a:pt x="373642" y="829985"/>
                    </a:lnTo>
                    <a:cubicBezTo>
                      <a:pt x="370572" y="832025"/>
                      <a:pt x="365798" y="836295"/>
                      <a:pt x="359318" y="842796"/>
                    </a:cubicBezTo>
                    <a:cubicBezTo>
                      <a:pt x="352839" y="849298"/>
                      <a:pt x="349665" y="852527"/>
                      <a:pt x="349796" y="852483"/>
                    </a:cubicBezTo>
                    <a:cubicBezTo>
                      <a:pt x="349796" y="848185"/>
                      <a:pt x="347335" y="848514"/>
                      <a:pt x="342412" y="853470"/>
                    </a:cubicBezTo>
                    <a:cubicBezTo>
                      <a:pt x="337489" y="858425"/>
                      <a:pt x="333636" y="861594"/>
                      <a:pt x="330851" y="862975"/>
                    </a:cubicBezTo>
                    <a:cubicBezTo>
                      <a:pt x="328976" y="864850"/>
                      <a:pt x="326581" y="866256"/>
                      <a:pt x="323664" y="867194"/>
                    </a:cubicBezTo>
                    <a:lnTo>
                      <a:pt x="314771" y="868406"/>
                    </a:lnTo>
                    <a:lnTo>
                      <a:pt x="304110" y="876896"/>
                    </a:lnTo>
                    <a:cubicBezTo>
                      <a:pt x="299484" y="879840"/>
                      <a:pt x="294364" y="882436"/>
                      <a:pt x="288750" y="884683"/>
                    </a:cubicBezTo>
                    <a:cubicBezTo>
                      <a:pt x="277524" y="889178"/>
                      <a:pt x="268775" y="892983"/>
                      <a:pt x="262503" y="896096"/>
                    </a:cubicBezTo>
                    <a:lnTo>
                      <a:pt x="221850" y="906819"/>
                    </a:lnTo>
                    <a:cubicBezTo>
                      <a:pt x="210470" y="910612"/>
                      <a:pt x="198256" y="916138"/>
                      <a:pt x="185209" y="923396"/>
                    </a:cubicBezTo>
                    <a:cubicBezTo>
                      <a:pt x="174794" y="928593"/>
                      <a:pt x="164422" y="932573"/>
                      <a:pt x="154095" y="935335"/>
                    </a:cubicBezTo>
                    <a:cubicBezTo>
                      <a:pt x="143767" y="938098"/>
                      <a:pt x="132880" y="942012"/>
                      <a:pt x="121434" y="947077"/>
                    </a:cubicBezTo>
                    <a:lnTo>
                      <a:pt x="101798" y="945005"/>
                    </a:lnTo>
                    <a:lnTo>
                      <a:pt x="74005" y="947077"/>
                    </a:lnTo>
                    <a:lnTo>
                      <a:pt x="0" y="947077"/>
                    </a:lnTo>
                    <a:cubicBezTo>
                      <a:pt x="8091" y="920019"/>
                      <a:pt x="12137" y="906490"/>
                      <a:pt x="12137" y="906490"/>
                    </a:cubicBezTo>
                    <a:cubicBezTo>
                      <a:pt x="19921" y="903376"/>
                      <a:pt x="29273" y="897719"/>
                      <a:pt x="40193" y="889518"/>
                    </a:cubicBezTo>
                    <a:cubicBezTo>
                      <a:pt x="54687" y="877677"/>
                      <a:pt x="78248" y="860881"/>
                      <a:pt x="110876" y="839129"/>
                    </a:cubicBezTo>
                    <a:cubicBezTo>
                      <a:pt x="115459" y="835687"/>
                      <a:pt x="121187" y="831899"/>
                      <a:pt x="128061" y="827765"/>
                    </a:cubicBezTo>
                    <a:cubicBezTo>
                      <a:pt x="134936" y="823632"/>
                      <a:pt x="141201" y="818737"/>
                      <a:pt x="146859" y="813080"/>
                    </a:cubicBezTo>
                    <a:cubicBezTo>
                      <a:pt x="155279" y="807444"/>
                      <a:pt x="162438" y="802045"/>
                      <a:pt x="168336" y="796881"/>
                    </a:cubicBezTo>
                    <a:cubicBezTo>
                      <a:pt x="174235" y="791717"/>
                      <a:pt x="179804" y="787830"/>
                      <a:pt x="185045" y="785221"/>
                    </a:cubicBezTo>
                    <a:cubicBezTo>
                      <a:pt x="189540" y="780726"/>
                      <a:pt x="194885" y="775381"/>
                      <a:pt x="201079" y="769186"/>
                    </a:cubicBezTo>
                    <a:cubicBezTo>
                      <a:pt x="207274" y="762992"/>
                      <a:pt x="213978" y="756288"/>
                      <a:pt x="221192" y="749074"/>
                    </a:cubicBezTo>
                    <a:lnTo>
                      <a:pt x="243459" y="734207"/>
                    </a:lnTo>
                    <a:cubicBezTo>
                      <a:pt x="244841" y="731422"/>
                      <a:pt x="248514" y="728051"/>
                      <a:pt x="254478" y="724093"/>
                    </a:cubicBezTo>
                    <a:cubicBezTo>
                      <a:pt x="260442" y="720135"/>
                      <a:pt x="264214" y="717761"/>
                      <a:pt x="265792" y="716972"/>
                    </a:cubicBezTo>
                    <a:lnTo>
                      <a:pt x="296348" y="684245"/>
                    </a:lnTo>
                    <a:cubicBezTo>
                      <a:pt x="304703" y="675891"/>
                      <a:pt x="311412" y="670475"/>
                      <a:pt x="316477" y="667997"/>
                    </a:cubicBezTo>
                    <a:cubicBezTo>
                      <a:pt x="319832" y="666024"/>
                      <a:pt x="324130" y="661627"/>
                      <a:pt x="329371" y="654808"/>
                    </a:cubicBezTo>
                    <a:cubicBezTo>
                      <a:pt x="334611" y="647989"/>
                      <a:pt x="339907" y="641016"/>
                      <a:pt x="345257" y="633889"/>
                    </a:cubicBezTo>
                    <a:lnTo>
                      <a:pt x="350087" y="626578"/>
                    </a:lnTo>
                    <a:lnTo>
                      <a:pt x="306117" y="582579"/>
                    </a:lnTo>
                    <a:cubicBezTo>
                      <a:pt x="300306" y="576396"/>
                      <a:pt x="290187" y="568277"/>
                      <a:pt x="275758" y="558223"/>
                    </a:cubicBezTo>
                    <a:cubicBezTo>
                      <a:pt x="261330" y="548170"/>
                      <a:pt x="250301" y="539964"/>
                      <a:pt x="242670" y="533605"/>
                    </a:cubicBezTo>
                    <a:cubicBezTo>
                      <a:pt x="232123" y="526588"/>
                      <a:pt x="224196" y="513596"/>
                      <a:pt x="218890" y="494629"/>
                    </a:cubicBezTo>
                    <a:cubicBezTo>
                      <a:pt x="228582" y="481845"/>
                      <a:pt x="234447" y="475799"/>
                      <a:pt x="236487" y="476489"/>
                    </a:cubicBezTo>
                    <a:cubicBezTo>
                      <a:pt x="238526" y="477180"/>
                      <a:pt x="239545" y="475388"/>
                      <a:pt x="239545" y="471112"/>
                    </a:cubicBezTo>
                    <a:cubicBezTo>
                      <a:pt x="272108" y="468590"/>
                      <a:pt x="299582" y="469423"/>
                      <a:pt x="321970" y="473611"/>
                    </a:cubicBezTo>
                    <a:lnTo>
                      <a:pt x="355815" y="477854"/>
                    </a:lnTo>
                    <a:cubicBezTo>
                      <a:pt x="368292" y="479411"/>
                      <a:pt x="390406" y="484816"/>
                      <a:pt x="422156" y="494070"/>
                    </a:cubicBezTo>
                    <a:lnTo>
                      <a:pt x="427318" y="494836"/>
                    </a:lnTo>
                    <a:lnTo>
                      <a:pt x="436415" y="477967"/>
                    </a:lnTo>
                    <a:cubicBezTo>
                      <a:pt x="446907" y="458262"/>
                      <a:pt x="454686" y="442842"/>
                      <a:pt x="459751" y="431708"/>
                    </a:cubicBezTo>
                    <a:cubicBezTo>
                      <a:pt x="467645" y="415964"/>
                      <a:pt x="475489" y="397452"/>
                      <a:pt x="483284" y="376172"/>
                    </a:cubicBezTo>
                    <a:cubicBezTo>
                      <a:pt x="489131" y="360211"/>
                      <a:pt x="493377" y="348164"/>
                      <a:pt x="496022" y="340030"/>
                    </a:cubicBezTo>
                    <a:lnTo>
                      <a:pt x="497988" y="333673"/>
                    </a:lnTo>
                    <a:lnTo>
                      <a:pt x="458205" y="350270"/>
                    </a:lnTo>
                    <a:cubicBezTo>
                      <a:pt x="453995" y="353077"/>
                      <a:pt x="448403" y="355642"/>
                      <a:pt x="441430" y="357966"/>
                    </a:cubicBezTo>
                    <a:cubicBezTo>
                      <a:pt x="434173" y="365224"/>
                      <a:pt x="423505" y="368853"/>
                      <a:pt x="409428" y="368853"/>
                    </a:cubicBezTo>
                    <a:lnTo>
                      <a:pt x="394199" y="365071"/>
                    </a:lnTo>
                    <a:cubicBezTo>
                      <a:pt x="393980" y="364852"/>
                      <a:pt x="395876" y="364742"/>
                      <a:pt x="399889" y="364742"/>
                    </a:cubicBezTo>
                    <a:cubicBezTo>
                      <a:pt x="386513" y="366124"/>
                      <a:pt x="375002" y="365016"/>
                      <a:pt x="365354" y="361420"/>
                    </a:cubicBezTo>
                    <a:cubicBezTo>
                      <a:pt x="355706" y="357824"/>
                      <a:pt x="344731" y="351421"/>
                      <a:pt x="332430" y="342212"/>
                    </a:cubicBezTo>
                    <a:cubicBezTo>
                      <a:pt x="325501" y="336993"/>
                      <a:pt x="317333" y="328321"/>
                      <a:pt x="307926" y="316195"/>
                    </a:cubicBezTo>
                    <a:cubicBezTo>
                      <a:pt x="284902" y="300846"/>
                      <a:pt x="273390" y="293171"/>
                      <a:pt x="273390" y="293171"/>
                    </a:cubicBezTo>
                    <a:cubicBezTo>
                      <a:pt x="258962" y="280826"/>
                      <a:pt x="249742" y="265663"/>
                      <a:pt x="245729" y="247683"/>
                    </a:cubicBezTo>
                    <a:cubicBezTo>
                      <a:pt x="245729" y="256892"/>
                      <a:pt x="246255" y="261497"/>
                      <a:pt x="247308" y="261497"/>
                    </a:cubicBezTo>
                    <a:cubicBezTo>
                      <a:pt x="244633" y="253450"/>
                      <a:pt x="239293" y="240688"/>
                      <a:pt x="231290" y="223212"/>
                    </a:cubicBezTo>
                    <a:lnTo>
                      <a:pt x="266746" y="208016"/>
                    </a:lnTo>
                    <a:lnTo>
                      <a:pt x="293454" y="197721"/>
                    </a:lnTo>
                    <a:cubicBezTo>
                      <a:pt x="297664" y="196384"/>
                      <a:pt x="302910" y="194860"/>
                      <a:pt x="309192" y="193150"/>
                    </a:cubicBezTo>
                    <a:cubicBezTo>
                      <a:pt x="315474" y="191439"/>
                      <a:pt x="320315" y="189444"/>
                      <a:pt x="323714" y="187164"/>
                    </a:cubicBezTo>
                    <a:lnTo>
                      <a:pt x="375451" y="163548"/>
                    </a:lnTo>
                    <a:lnTo>
                      <a:pt x="442319" y="132236"/>
                    </a:lnTo>
                    <a:cubicBezTo>
                      <a:pt x="449072" y="129999"/>
                      <a:pt x="454329" y="127625"/>
                      <a:pt x="458090" y="125115"/>
                    </a:cubicBezTo>
                    <a:cubicBezTo>
                      <a:pt x="461850" y="122604"/>
                      <a:pt x="465858" y="120318"/>
                      <a:pt x="470111" y="118257"/>
                    </a:cubicBezTo>
                    <a:lnTo>
                      <a:pt x="526355" y="91188"/>
                    </a:lnTo>
                    <a:cubicBezTo>
                      <a:pt x="539643" y="81693"/>
                      <a:pt x="548524" y="76946"/>
                      <a:pt x="552997" y="76946"/>
                    </a:cubicBezTo>
                    <a:cubicBezTo>
                      <a:pt x="554181" y="76617"/>
                      <a:pt x="556598" y="72801"/>
                      <a:pt x="560249" y="65500"/>
                    </a:cubicBezTo>
                    <a:cubicBezTo>
                      <a:pt x="563900" y="58198"/>
                      <a:pt x="566416" y="53177"/>
                      <a:pt x="567798" y="50436"/>
                    </a:cubicBezTo>
                    <a:cubicBezTo>
                      <a:pt x="569903" y="46226"/>
                      <a:pt x="575648" y="39428"/>
                      <a:pt x="585033" y="30043"/>
                    </a:cubicBezTo>
                    <a:lnTo>
                      <a:pt x="609076" y="16689"/>
                    </a:lnTo>
                    <a:lnTo>
                      <a:pt x="633086" y="4684"/>
                    </a:lnTo>
                    <a:cubicBezTo>
                      <a:pt x="638075" y="2601"/>
                      <a:pt x="642300" y="1213"/>
                      <a:pt x="645762" y="519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127F7EE0-FF4E-1636-364D-24E5759292E8}"/>
                  </a:ext>
                </a:extLst>
              </p:cNvPr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7113245" y="3526283"/>
                <a:ext cx="36016" cy="288817"/>
              </a:xfrm>
              <a:custGeom>
                <a:avLst/>
                <a:gdLst/>
                <a:ahLst/>
                <a:cxnLst/>
                <a:rect l="l" t="t" r="r" b="b"/>
                <a:pathLst>
                  <a:path w="36016" h="288817">
                    <a:moveTo>
                      <a:pt x="9765" y="0"/>
                    </a:moveTo>
                    <a:lnTo>
                      <a:pt x="10497" y="1731"/>
                    </a:lnTo>
                    <a:cubicBezTo>
                      <a:pt x="15702" y="13305"/>
                      <a:pt x="20229" y="21024"/>
                      <a:pt x="24077" y="24889"/>
                    </a:cubicBezTo>
                    <a:cubicBezTo>
                      <a:pt x="32036" y="36839"/>
                      <a:pt x="36016" y="45522"/>
                      <a:pt x="36016" y="50938"/>
                    </a:cubicBezTo>
                    <a:lnTo>
                      <a:pt x="29932" y="115865"/>
                    </a:lnTo>
                    <a:cubicBezTo>
                      <a:pt x="27278" y="153273"/>
                      <a:pt x="24493" y="180924"/>
                      <a:pt x="21577" y="198816"/>
                    </a:cubicBezTo>
                    <a:lnTo>
                      <a:pt x="922" y="285616"/>
                    </a:lnTo>
                    <a:lnTo>
                      <a:pt x="0" y="288817"/>
                    </a:lnTo>
                    <a:lnTo>
                      <a:pt x="3356" y="233089"/>
                    </a:lnTo>
                    <a:lnTo>
                      <a:pt x="5855" y="205493"/>
                    </a:lnTo>
                    <a:lnTo>
                      <a:pt x="5855" y="172635"/>
                    </a:lnTo>
                    <a:cubicBezTo>
                      <a:pt x="7237" y="157374"/>
                      <a:pt x="7927" y="134515"/>
                      <a:pt x="7927" y="104057"/>
                    </a:cubicBezTo>
                    <a:lnTo>
                      <a:pt x="7927" y="52419"/>
                    </a:lnTo>
                    <a:lnTo>
                      <a:pt x="7927" y="35907"/>
                    </a:lnTo>
                    <a:cubicBezTo>
                      <a:pt x="7927" y="21852"/>
                      <a:pt x="8366" y="12237"/>
                      <a:pt x="9243" y="7062"/>
                    </a:cubicBezTo>
                    <a:lnTo>
                      <a:pt x="9765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CB19F828-0C35-264B-E93E-FE4EC3B59620}"/>
                </a:ext>
              </a:extLst>
            </p:cNvPr>
            <p:cNvGrpSpPr/>
            <p:nvPr/>
          </p:nvGrpSpPr>
          <p:grpSpPr>
            <a:xfrm>
              <a:off x="3208500" y="1627920"/>
              <a:ext cx="1465502" cy="1334851"/>
              <a:chOff x="2456375" y="3154444"/>
              <a:chExt cx="1465502" cy="1334851"/>
            </a:xfrm>
          </p:grpSpPr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391A0197-067C-8033-5860-AD9DA9187031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2456375" y="3154444"/>
                <a:ext cx="1465502" cy="1334851"/>
              </a:xfrm>
              <a:custGeom>
                <a:avLst/>
                <a:gdLst/>
                <a:ahLst/>
                <a:cxnLst/>
                <a:rect l="l" t="t" r="r" b="b"/>
                <a:pathLst>
                  <a:path w="1465502" h="1334851">
                    <a:moveTo>
                      <a:pt x="789136" y="0"/>
                    </a:moveTo>
                    <a:lnTo>
                      <a:pt x="825502" y="10653"/>
                    </a:lnTo>
                    <a:lnTo>
                      <a:pt x="871097" y="25824"/>
                    </a:lnTo>
                    <a:lnTo>
                      <a:pt x="877040" y="25824"/>
                    </a:lnTo>
                    <a:cubicBezTo>
                      <a:pt x="888650" y="35481"/>
                      <a:pt x="901653" y="45490"/>
                      <a:pt x="916049" y="55851"/>
                    </a:cubicBezTo>
                    <a:cubicBezTo>
                      <a:pt x="930444" y="66211"/>
                      <a:pt x="941603" y="78657"/>
                      <a:pt x="949526" y="93189"/>
                    </a:cubicBezTo>
                    <a:cubicBezTo>
                      <a:pt x="950457" y="95051"/>
                      <a:pt x="953588" y="99310"/>
                      <a:pt x="958919" y="105964"/>
                    </a:cubicBezTo>
                    <a:cubicBezTo>
                      <a:pt x="964250" y="112618"/>
                      <a:pt x="966915" y="120966"/>
                      <a:pt x="966915" y="131007"/>
                    </a:cubicBezTo>
                    <a:cubicBezTo>
                      <a:pt x="966915" y="141796"/>
                      <a:pt x="966002" y="148998"/>
                      <a:pt x="964177" y="152613"/>
                    </a:cubicBezTo>
                    <a:cubicBezTo>
                      <a:pt x="962533" y="159204"/>
                      <a:pt x="957413" y="166798"/>
                      <a:pt x="948814" y="175397"/>
                    </a:cubicBezTo>
                    <a:lnTo>
                      <a:pt x="902397" y="209792"/>
                    </a:lnTo>
                    <a:lnTo>
                      <a:pt x="898098" y="214091"/>
                    </a:lnTo>
                    <a:cubicBezTo>
                      <a:pt x="880043" y="232147"/>
                      <a:pt x="866807" y="243575"/>
                      <a:pt x="858391" y="248376"/>
                    </a:cubicBezTo>
                    <a:lnTo>
                      <a:pt x="854594" y="250872"/>
                    </a:lnTo>
                    <a:lnTo>
                      <a:pt x="856529" y="251060"/>
                    </a:lnTo>
                    <a:cubicBezTo>
                      <a:pt x="858774" y="251224"/>
                      <a:pt x="859979" y="251261"/>
                      <a:pt x="860143" y="251170"/>
                    </a:cubicBezTo>
                    <a:cubicBezTo>
                      <a:pt x="860308" y="251078"/>
                      <a:pt x="859632" y="251891"/>
                      <a:pt x="858117" y="253607"/>
                    </a:cubicBezTo>
                    <a:cubicBezTo>
                      <a:pt x="870093" y="249627"/>
                      <a:pt x="878737" y="247637"/>
                      <a:pt x="884050" y="247637"/>
                    </a:cubicBezTo>
                    <a:cubicBezTo>
                      <a:pt x="889180" y="247637"/>
                      <a:pt x="897925" y="248869"/>
                      <a:pt x="910284" y="251334"/>
                    </a:cubicBezTo>
                    <a:cubicBezTo>
                      <a:pt x="921950" y="252794"/>
                      <a:pt x="932589" y="256272"/>
                      <a:pt x="942201" y="261767"/>
                    </a:cubicBezTo>
                    <a:cubicBezTo>
                      <a:pt x="951813" y="267263"/>
                      <a:pt x="960918" y="273588"/>
                      <a:pt x="969517" y="280745"/>
                    </a:cubicBezTo>
                    <a:cubicBezTo>
                      <a:pt x="971488" y="282716"/>
                      <a:pt x="974765" y="284852"/>
                      <a:pt x="979348" y="287153"/>
                    </a:cubicBezTo>
                    <a:cubicBezTo>
                      <a:pt x="983930" y="289453"/>
                      <a:pt x="988330" y="292693"/>
                      <a:pt x="992547" y="296874"/>
                    </a:cubicBezTo>
                    <a:cubicBezTo>
                      <a:pt x="995358" y="301128"/>
                      <a:pt x="999813" y="306632"/>
                      <a:pt x="1005910" y="313387"/>
                    </a:cubicBezTo>
                    <a:cubicBezTo>
                      <a:pt x="1012008" y="320142"/>
                      <a:pt x="1015057" y="328120"/>
                      <a:pt x="1015057" y="337321"/>
                    </a:cubicBezTo>
                    <a:cubicBezTo>
                      <a:pt x="1015057" y="343053"/>
                      <a:pt x="1013907" y="355093"/>
                      <a:pt x="1011606" y="373441"/>
                    </a:cubicBezTo>
                    <a:cubicBezTo>
                      <a:pt x="1011606" y="383007"/>
                      <a:pt x="1005408" y="390903"/>
                      <a:pt x="993012" y="397128"/>
                    </a:cubicBezTo>
                    <a:cubicBezTo>
                      <a:pt x="991807" y="397439"/>
                      <a:pt x="990196" y="399210"/>
                      <a:pt x="988179" y="402441"/>
                    </a:cubicBezTo>
                    <a:lnTo>
                      <a:pt x="987465" y="403355"/>
                    </a:lnTo>
                    <a:lnTo>
                      <a:pt x="987535" y="404385"/>
                    </a:lnTo>
                    <a:cubicBezTo>
                      <a:pt x="987535" y="406120"/>
                      <a:pt x="987823" y="409880"/>
                      <a:pt x="988398" y="415668"/>
                    </a:cubicBezTo>
                    <a:cubicBezTo>
                      <a:pt x="988973" y="421455"/>
                      <a:pt x="988101" y="425900"/>
                      <a:pt x="985783" y="429004"/>
                    </a:cubicBezTo>
                    <a:lnTo>
                      <a:pt x="977896" y="462139"/>
                    </a:lnTo>
                    <a:cubicBezTo>
                      <a:pt x="977440" y="461482"/>
                      <a:pt x="977499" y="461441"/>
                      <a:pt x="978074" y="462016"/>
                    </a:cubicBezTo>
                    <a:cubicBezTo>
                      <a:pt x="978649" y="462591"/>
                      <a:pt x="978845" y="463399"/>
                      <a:pt x="978663" y="464439"/>
                    </a:cubicBezTo>
                    <a:lnTo>
                      <a:pt x="980662" y="475804"/>
                    </a:lnTo>
                    <a:cubicBezTo>
                      <a:pt x="976080" y="485023"/>
                      <a:pt x="973788" y="492736"/>
                      <a:pt x="973788" y="498943"/>
                    </a:cubicBezTo>
                    <a:cubicBezTo>
                      <a:pt x="973788" y="504585"/>
                      <a:pt x="974847" y="512718"/>
                      <a:pt x="976965" y="523343"/>
                    </a:cubicBezTo>
                    <a:cubicBezTo>
                      <a:pt x="978243" y="534826"/>
                      <a:pt x="977586" y="550919"/>
                      <a:pt x="974993" y="571622"/>
                    </a:cubicBezTo>
                    <a:lnTo>
                      <a:pt x="974186" y="580260"/>
                    </a:lnTo>
                    <a:lnTo>
                      <a:pt x="991506" y="573046"/>
                    </a:lnTo>
                    <a:cubicBezTo>
                      <a:pt x="1000853" y="571713"/>
                      <a:pt x="1011958" y="569705"/>
                      <a:pt x="1024819" y="567021"/>
                    </a:cubicBezTo>
                    <a:cubicBezTo>
                      <a:pt x="1037681" y="564337"/>
                      <a:pt x="1048210" y="561444"/>
                      <a:pt x="1056407" y="558340"/>
                    </a:cubicBezTo>
                    <a:cubicBezTo>
                      <a:pt x="1062231" y="555967"/>
                      <a:pt x="1093403" y="544593"/>
                      <a:pt x="1149925" y="524219"/>
                    </a:cubicBezTo>
                    <a:lnTo>
                      <a:pt x="1165671" y="517651"/>
                    </a:lnTo>
                    <a:lnTo>
                      <a:pt x="1165671" y="503955"/>
                    </a:lnTo>
                    <a:cubicBezTo>
                      <a:pt x="1164667" y="499938"/>
                      <a:pt x="1163557" y="493686"/>
                      <a:pt x="1162344" y="485197"/>
                    </a:cubicBezTo>
                    <a:cubicBezTo>
                      <a:pt x="1161130" y="476707"/>
                      <a:pt x="1160522" y="466365"/>
                      <a:pt x="1160522" y="454170"/>
                    </a:cubicBezTo>
                    <a:cubicBezTo>
                      <a:pt x="1159372" y="440405"/>
                      <a:pt x="1158797" y="419547"/>
                      <a:pt x="1158797" y="391597"/>
                    </a:cubicBezTo>
                    <a:cubicBezTo>
                      <a:pt x="1157647" y="351196"/>
                      <a:pt x="1157072" y="292986"/>
                      <a:pt x="1157072" y="216966"/>
                    </a:cubicBezTo>
                    <a:cubicBezTo>
                      <a:pt x="1157072" y="201577"/>
                      <a:pt x="1156497" y="189883"/>
                      <a:pt x="1155347" y="181887"/>
                    </a:cubicBezTo>
                    <a:cubicBezTo>
                      <a:pt x="1155347" y="175881"/>
                      <a:pt x="1151486" y="167081"/>
                      <a:pt x="1143763" y="155489"/>
                    </a:cubicBezTo>
                    <a:cubicBezTo>
                      <a:pt x="1142266" y="152495"/>
                      <a:pt x="1140673" y="149304"/>
                      <a:pt x="1138985" y="145918"/>
                    </a:cubicBezTo>
                    <a:cubicBezTo>
                      <a:pt x="1137296" y="142531"/>
                      <a:pt x="1136452" y="137561"/>
                      <a:pt x="1136452" y="131007"/>
                    </a:cubicBezTo>
                    <a:cubicBezTo>
                      <a:pt x="1136452" y="123467"/>
                      <a:pt x="1137027" y="119122"/>
                      <a:pt x="1138177" y="117972"/>
                    </a:cubicBezTo>
                    <a:cubicBezTo>
                      <a:pt x="1138177" y="115672"/>
                      <a:pt x="1139893" y="114010"/>
                      <a:pt x="1143325" y="112988"/>
                    </a:cubicBezTo>
                    <a:lnTo>
                      <a:pt x="1136452" y="86014"/>
                    </a:lnTo>
                    <a:cubicBezTo>
                      <a:pt x="1152864" y="86014"/>
                      <a:pt x="1170846" y="87274"/>
                      <a:pt x="1190399" y="89794"/>
                    </a:cubicBezTo>
                    <a:cubicBezTo>
                      <a:pt x="1209951" y="92313"/>
                      <a:pt x="1227915" y="97671"/>
                      <a:pt x="1244291" y="105868"/>
                    </a:cubicBezTo>
                    <a:lnTo>
                      <a:pt x="1283013" y="122874"/>
                    </a:lnTo>
                    <a:cubicBezTo>
                      <a:pt x="1300959" y="127383"/>
                      <a:pt x="1315956" y="139423"/>
                      <a:pt x="1328005" y="158994"/>
                    </a:cubicBezTo>
                    <a:lnTo>
                      <a:pt x="1331401" y="165730"/>
                    </a:lnTo>
                    <a:cubicBezTo>
                      <a:pt x="1331401" y="171499"/>
                      <a:pt x="1331971" y="176392"/>
                      <a:pt x="1333113" y="180408"/>
                    </a:cubicBezTo>
                    <a:cubicBezTo>
                      <a:pt x="1334254" y="184425"/>
                      <a:pt x="1334824" y="189737"/>
                      <a:pt x="1334824" y="196346"/>
                    </a:cubicBezTo>
                    <a:cubicBezTo>
                      <a:pt x="1334824" y="209272"/>
                      <a:pt x="1331182" y="219395"/>
                      <a:pt x="1323898" y="226715"/>
                    </a:cubicBezTo>
                    <a:cubicBezTo>
                      <a:pt x="1317435" y="237213"/>
                      <a:pt x="1314204" y="255487"/>
                      <a:pt x="1314204" y="281539"/>
                    </a:cubicBezTo>
                    <a:lnTo>
                      <a:pt x="1315929" y="341483"/>
                    </a:lnTo>
                    <a:cubicBezTo>
                      <a:pt x="1315929" y="344185"/>
                      <a:pt x="1315262" y="348576"/>
                      <a:pt x="1313930" y="354655"/>
                    </a:cubicBezTo>
                    <a:cubicBezTo>
                      <a:pt x="1312597" y="360734"/>
                      <a:pt x="1311356" y="366166"/>
                      <a:pt x="1310206" y="370949"/>
                    </a:cubicBezTo>
                    <a:lnTo>
                      <a:pt x="1305605" y="407808"/>
                    </a:lnTo>
                    <a:lnTo>
                      <a:pt x="1305605" y="465652"/>
                    </a:lnTo>
                    <a:lnTo>
                      <a:pt x="1310945" y="463787"/>
                    </a:lnTo>
                    <a:lnTo>
                      <a:pt x="1321929" y="460078"/>
                    </a:lnTo>
                    <a:lnTo>
                      <a:pt x="1320201" y="462741"/>
                    </a:lnTo>
                    <a:lnTo>
                      <a:pt x="1323099" y="459683"/>
                    </a:lnTo>
                    <a:lnTo>
                      <a:pt x="1324829" y="459099"/>
                    </a:lnTo>
                    <a:lnTo>
                      <a:pt x="1323143" y="459637"/>
                    </a:lnTo>
                    <a:lnTo>
                      <a:pt x="1326696" y="455888"/>
                    </a:lnTo>
                    <a:cubicBezTo>
                      <a:pt x="1333826" y="450014"/>
                      <a:pt x="1342861" y="447077"/>
                      <a:pt x="1353801" y="447077"/>
                    </a:cubicBezTo>
                    <a:cubicBezTo>
                      <a:pt x="1355444" y="447041"/>
                      <a:pt x="1357124" y="446822"/>
                      <a:pt x="1358840" y="446420"/>
                    </a:cubicBezTo>
                    <a:cubicBezTo>
                      <a:pt x="1370816" y="443408"/>
                      <a:pt x="1378749" y="441902"/>
                      <a:pt x="1382637" y="441902"/>
                    </a:cubicBezTo>
                    <a:cubicBezTo>
                      <a:pt x="1403468" y="441902"/>
                      <a:pt x="1419953" y="449697"/>
                      <a:pt x="1432093" y="465288"/>
                    </a:cubicBezTo>
                    <a:cubicBezTo>
                      <a:pt x="1445932" y="481427"/>
                      <a:pt x="1455553" y="495593"/>
                      <a:pt x="1460956" y="507789"/>
                    </a:cubicBezTo>
                    <a:cubicBezTo>
                      <a:pt x="1463987" y="516844"/>
                      <a:pt x="1465502" y="524210"/>
                      <a:pt x="1465502" y="529888"/>
                    </a:cubicBezTo>
                    <a:cubicBezTo>
                      <a:pt x="1465502" y="546282"/>
                      <a:pt x="1460400" y="559572"/>
                      <a:pt x="1450194" y="569759"/>
                    </a:cubicBezTo>
                    <a:cubicBezTo>
                      <a:pt x="1447036" y="576113"/>
                      <a:pt x="1445831" y="579107"/>
                      <a:pt x="1446580" y="578742"/>
                    </a:cubicBezTo>
                    <a:cubicBezTo>
                      <a:pt x="1446580" y="578376"/>
                      <a:pt x="1443357" y="581471"/>
                      <a:pt x="1436913" y="588025"/>
                    </a:cubicBezTo>
                    <a:lnTo>
                      <a:pt x="1407858" y="599608"/>
                    </a:lnTo>
                    <a:cubicBezTo>
                      <a:pt x="1398785" y="602639"/>
                      <a:pt x="1392468" y="604154"/>
                      <a:pt x="1388908" y="604154"/>
                    </a:cubicBezTo>
                    <a:cubicBezTo>
                      <a:pt x="1383066" y="605122"/>
                      <a:pt x="1374285" y="606190"/>
                      <a:pt x="1362564" y="607358"/>
                    </a:cubicBezTo>
                    <a:cubicBezTo>
                      <a:pt x="1350844" y="608527"/>
                      <a:pt x="1341424" y="610307"/>
                      <a:pt x="1334304" y="612698"/>
                    </a:cubicBezTo>
                    <a:cubicBezTo>
                      <a:pt x="1331383" y="613428"/>
                      <a:pt x="1327056" y="615231"/>
                      <a:pt x="1321324" y="618107"/>
                    </a:cubicBezTo>
                    <a:cubicBezTo>
                      <a:pt x="1315591" y="620982"/>
                      <a:pt x="1309612" y="623186"/>
                      <a:pt x="1303387" y="624720"/>
                    </a:cubicBezTo>
                    <a:cubicBezTo>
                      <a:pt x="1303715" y="624592"/>
                      <a:pt x="1303880" y="625651"/>
                      <a:pt x="1303880" y="627897"/>
                    </a:cubicBezTo>
                    <a:lnTo>
                      <a:pt x="1303743" y="634414"/>
                    </a:lnTo>
                    <a:lnTo>
                      <a:pt x="1307084" y="691319"/>
                    </a:lnTo>
                    <a:lnTo>
                      <a:pt x="1305605" y="729931"/>
                    </a:lnTo>
                    <a:lnTo>
                      <a:pt x="1305605" y="774512"/>
                    </a:lnTo>
                    <a:lnTo>
                      <a:pt x="1307330" y="814192"/>
                    </a:lnTo>
                    <a:cubicBezTo>
                      <a:pt x="1307239" y="813535"/>
                      <a:pt x="1307490" y="818875"/>
                      <a:pt x="1308083" y="830212"/>
                    </a:cubicBezTo>
                    <a:cubicBezTo>
                      <a:pt x="1308677" y="841549"/>
                      <a:pt x="1307723" y="850961"/>
                      <a:pt x="1305222" y="858446"/>
                    </a:cubicBezTo>
                    <a:cubicBezTo>
                      <a:pt x="1304327" y="863795"/>
                      <a:pt x="1304455" y="871882"/>
                      <a:pt x="1305605" y="882708"/>
                    </a:cubicBezTo>
                    <a:cubicBezTo>
                      <a:pt x="1306755" y="893534"/>
                      <a:pt x="1307330" y="902014"/>
                      <a:pt x="1307330" y="908148"/>
                    </a:cubicBezTo>
                    <a:lnTo>
                      <a:pt x="1307330" y="940297"/>
                    </a:lnTo>
                    <a:lnTo>
                      <a:pt x="1308727" y="966450"/>
                    </a:lnTo>
                    <a:cubicBezTo>
                      <a:pt x="1311228" y="979010"/>
                      <a:pt x="1312478" y="988886"/>
                      <a:pt x="1312478" y="996079"/>
                    </a:cubicBezTo>
                    <a:lnTo>
                      <a:pt x="1319352" y="1078671"/>
                    </a:lnTo>
                    <a:cubicBezTo>
                      <a:pt x="1319352" y="1088529"/>
                      <a:pt x="1320502" y="1104887"/>
                      <a:pt x="1322802" y="1127743"/>
                    </a:cubicBezTo>
                    <a:cubicBezTo>
                      <a:pt x="1322802" y="1134936"/>
                      <a:pt x="1323076" y="1142855"/>
                      <a:pt x="1323624" y="1151499"/>
                    </a:cubicBezTo>
                    <a:cubicBezTo>
                      <a:pt x="1324172" y="1160144"/>
                      <a:pt x="1323724" y="1168774"/>
                      <a:pt x="1322282" y="1177391"/>
                    </a:cubicBezTo>
                    <a:cubicBezTo>
                      <a:pt x="1321479" y="1184530"/>
                      <a:pt x="1321077" y="1196579"/>
                      <a:pt x="1321077" y="1213539"/>
                    </a:cubicBezTo>
                    <a:cubicBezTo>
                      <a:pt x="1321077" y="1222019"/>
                      <a:pt x="1320443" y="1230284"/>
                      <a:pt x="1319174" y="1238335"/>
                    </a:cubicBezTo>
                    <a:lnTo>
                      <a:pt x="1315732" y="1252507"/>
                    </a:lnTo>
                    <a:lnTo>
                      <a:pt x="1315929" y="1257162"/>
                    </a:lnTo>
                    <a:cubicBezTo>
                      <a:pt x="1315929" y="1265669"/>
                      <a:pt x="1315354" y="1271648"/>
                      <a:pt x="1314204" y="1275099"/>
                    </a:cubicBezTo>
                    <a:cubicBezTo>
                      <a:pt x="1314204" y="1278494"/>
                      <a:pt x="1313629" y="1281338"/>
                      <a:pt x="1312478" y="1283629"/>
                    </a:cubicBezTo>
                    <a:cubicBezTo>
                      <a:pt x="1311328" y="1285920"/>
                      <a:pt x="1310753" y="1286838"/>
                      <a:pt x="1310753" y="1286381"/>
                    </a:cubicBezTo>
                    <a:cubicBezTo>
                      <a:pt x="1310753" y="1299617"/>
                      <a:pt x="1307170" y="1309416"/>
                      <a:pt x="1300005" y="1315778"/>
                    </a:cubicBezTo>
                    <a:cubicBezTo>
                      <a:pt x="1292839" y="1322140"/>
                      <a:pt x="1289704" y="1324874"/>
                      <a:pt x="1290598" y="1323980"/>
                    </a:cubicBezTo>
                    <a:cubicBezTo>
                      <a:pt x="1286947" y="1331228"/>
                      <a:pt x="1277509" y="1334851"/>
                      <a:pt x="1262283" y="1334851"/>
                    </a:cubicBezTo>
                    <a:lnTo>
                      <a:pt x="1250261" y="1334851"/>
                    </a:lnTo>
                    <a:lnTo>
                      <a:pt x="1248536" y="1334851"/>
                    </a:lnTo>
                    <a:cubicBezTo>
                      <a:pt x="1234369" y="1334851"/>
                      <a:pt x="1217811" y="1328288"/>
                      <a:pt x="1198861" y="1315162"/>
                    </a:cubicBezTo>
                    <a:cubicBezTo>
                      <a:pt x="1199372" y="1315692"/>
                      <a:pt x="1199472" y="1315956"/>
                      <a:pt x="1199162" y="1315956"/>
                    </a:cubicBezTo>
                    <a:cubicBezTo>
                      <a:pt x="1188445" y="1307394"/>
                      <a:pt x="1181143" y="1301415"/>
                      <a:pt x="1177254" y="1298019"/>
                    </a:cubicBezTo>
                    <a:cubicBezTo>
                      <a:pt x="1173366" y="1294624"/>
                      <a:pt x="1171075" y="1292579"/>
                      <a:pt x="1170381" y="1291885"/>
                    </a:cubicBezTo>
                    <a:cubicBezTo>
                      <a:pt x="1161508" y="1291885"/>
                      <a:pt x="1157072" y="1284893"/>
                      <a:pt x="1157072" y="1270909"/>
                    </a:cubicBezTo>
                    <a:cubicBezTo>
                      <a:pt x="1157072" y="1269759"/>
                      <a:pt x="1154178" y="1267532"/>
                      <a:pt x="1148391" y="1264227"/>
                    </a:cubicBezTo>
                    <a:cubicBezTo>
                      <a:pt x="1142604" y="1260923"/>
                      <a:pt x="1138268" y="1258294"/>
                      <a:pt x="1135384" y="1256340"/>
                    </a:cubicBezTo>
                    <a:cubicBezTo>
                      <a:pt x="1113476" y="1240969"/>
                      <a:pt x="1095183" y="1228993"/>
                      <a:pt x="1080505" y="1220412"/>
                    </a:cubicBezTo>
                    <a:cubicBezTo>
                      <a:pt x="1076964" y="1217765"/>
                      <a:pt x="1073431" y="1215935"/>
                      <a:pt x="1069908" y="1214922"/>
                    </a:cubicBezTo>
                    <a:cubicBezTo>
                      <a:pt x="1066384" y="1213908"/>
                      <a:pt x="1063381" y="1212735"/>
                      <a:pt x="1060898" y="1211403"/>
                    </a:cubicBezTo>
                    <a:lnTo>
                      <a:pt x="1036718" y="1202338"/>
                    </a:lnTo>
                    <a:lnTo>
                      <a:pt x="1036718" y="1171969"/>
                    </a:lnTo>
                    <a:lnTo>
                      <a:pt x="1122075" y="1167697"/>
                    </a:lnTo>
                    <a:lnTo>
                      <a:pt x="1158879" y="1166109"/>
                    </a:lnTo>
                    <a:cubicBezTo>
                      <a:pt x="1158003" y="1166237"/>
                      <a:pt x="1157985" y="1164037"/>
                      <a:pt x="1158825" y="1159509"/>
                    </a:cubicBezTo>
                    <a:lnTo>
                      <a:pt x="1160522" y="1073577"/>
                    </a:lnTo>
                    <a:lnTo>
                      <a:pt x="1158797" y="999804"/>
                    </a:lnTo>
                    <a:cubicBezTo>
                      <a:pt x="1158797" y="983825"/>
                      <a:pt x="1158833" y="968846"/>
                      <a:pt x="1158905" y="954868"/>
                    </a:cubicBezTo>
                    <a:lnTo>
                      <a:pt x="1159081" y="933702"/>
                    </a:lnTo>
                    <a:lnTo>
                      <a:pt x="1156579" y="938572"/>
                    </a:lnTo>
                    <a:cubicBezTo>
                      <a:pt x="1148619" y="942570"/>
                      <a:pt x="1142357" y="944569"/>
                      <a:pt x="1137793" y="944569"/>
                    </a:cubicBezTo>
                    <a:cubicBezTo>
                      <a:pt x="1130929" y="945720"/>
                      <a:pt x="1119701" y="946295"/>
                      <a:pt x="1104111" y="946295"/>
                    </a:cubicBezTo>
                    <a:cubicBezTo>
                      <a:pt x="1095567" y="946295"/>
                      <a:pt x="1089460" y="944460"/>
                      <a:pt x="1085791" y="940790"/>
                    </a:cubicBezTo>
                    <a:cubicBezTo>
                      <a:pt x="1083509" y="939202"/>
                      <a:pt x="1077101" y="934985"/>
                      <a:pt x="1066567" y="928139"/>
                    </a:cubicBezTo>
                    <a:cubicBezTo>
                      <a:pt x="1056033" y="921293"/>
                      <a:pt x="1047042" y="913397"/>
                      <a:pt x="1039593" y="904451"/>
                    </a:cubicBezTo>
                    <a:cubicBezTo>
                      <a:pt x="1029607" y="889463"/>
                      <a:pt x="1020150" y="876382"/>
                      <a:pt x="1011223" y="865210"/>
                    </a:cubicBezTo>
                    <a:lnTo>
                      <a:pt x="981018" y="821586"/>
                    </a:lnTo>
                    <a:cubicBezTo>
                      <a:pt x="977695" y="815612"/>
                      <a:pt x="974788" y="809854"/>
                      <a:pt x="972296" y="804312"/>
                    </a:cubicBezTo>
                    <a:lnTo>
                      <a:pt x="970406" y="799465"/>
                    </a:lnTo>
                    <a:lnTo>
                      <a:pt x="970338" y="802034"/>
                    </a:lnTo>
                    <a:cubicBezTo>
                      <a:pt x="970338" y="817205"/>
                      <a:pt x="971488" y="831664"/>
                      <a:pt x="973788" y="845411"/>
                    </a:cubicBezTo>
                    <a:cubicBezTo>
                      <a:pt x="973788" y="855579"/>
                      <a:pt x="971534" y="865173"/>
                      <a:pt x="967025" y="874192"/>
                    </a:cubicBezTo>
                    <a:cubicBezTo>
                      <a:pt x="966951" y="874374"/>
                      <a:pt x="966915" y="877094"/>
                      <a:pt x="966915" y="882352"/>
                    </a:cubicBezTo>
                    <a:cubicBezTo>
                      <a:pt x="966915" y="885784"/>
                      <a:pt x="967198" y="889586"/>
                      <a:pt x="967764" y="893758"/>
                    </a:cubicBezTo>
                    <a:cubicBezTo>
                      <a:pt x="968330" y="897929"/>
                      <a:pt x="968047" y="902991"/>
                      <a:pt x="966915" y="908942"/>
                    </a:cubicBezTo>
                    <a:cubicBezTo>
                      <a:pt x="966915" y="917614"/>
                      <a:pt x="966052" y="925670"/>
                      <a:pt x="964327" y="933109"/>
                    </a:cubicBezTo>
                    <a:cubicBezTo>
                      <a:pt x="962602" y="940548"/>
                      <a:pt x="961739" y="947700"/>
                      <a:pt x="961739" y="954565"/>
                    </a:cubicBezTo>
                    <a:lnTo>
                      <a:pt x="961602" y="956180"/>
                    </a:lnTo>
                    <a:lnTo>
                      <a:pt x="963465" y="1023765"/>
                    </a:lnTo>
                    <a:cubicBezTo>
                      <a:pt x="963373" y="1026047"/>
                      <a:pt x="963004" y="1035339"/>
                      <a:pt x="962356" y="1051642"/>
                    </a:cubicBezTo>
                    <a:cubicBezTo>
                      <a:pt x="961707" y="1067945"/>
                      <a:pt x="959923" y="1082724"/>
                      <a:pt x="957002" y="1095978"/>
                    </a:cubicBezTo>
                    <a:cubicBezTo>
                      <a:pt x="955578" y="1096197"/>
                      <a:pt x="955459" y="1096206"/>
                      <a:pt x="956646" y="1096005"/>
                    </a:cubicBezTo>
                    <a:cubicBezTo>
                      <a:pt x="958891" y="1102833"/>
                      <a:pt x="960014" y="1110126"/>
                      <a:pt x="960014" y="1117885"/>
                    </a:cubicBezTo>
                    <a:cubicBezTo>
                      <a:pt x="960014" y="1127670"/>
                      <a:pt x="958097" y="1137684"/>
                      <a:pt x="954263" y="1147926"/>
                    </a:cubicBezTo>
                    <a:cubicBezTo>
                      <a:pt x="953515" y="1149021"/>
                      <a:pt x="953428" y="1150340"/>
                      <a:pt x="954003" y="1151883"/>
                    </a:cubicBezTo>
                    <a:cubicBezTo>
                      <a:pt x="954578" y="1153425"/>
                      <a:pt x="954820" y="1156123"/>
                      <a:pt x="954729" y="1159975"/>
                    </a:cubicBezTo>
                    <a:cubicBezTo>
                      <a:pt x="952228" y="1189568"/>
                      <a:pt x="949918" y="1211257"/>
                      <a:pt x="947801" y="1225040"/>
                    </a:cubicBezTo>
                    <a:lnTo>
                      <a:pt x="935998" y="1279973"/>
                    </a:lnTo>
                    <a:cubicBezTo>
                      <a:pt x="933789" y="1282182"/>
                      <a:pt x="932402" y="1283857"/>
                      <a:pt x="931836" y="1284998"/>
                    </a:cubicBezTo>
                    <a:cubicBezTo>
                      <a:pt x="931270" y="1286139"/>
                      <a:pt x="928604" y="1289092"/>
                      <a:pt x="923839" y="1293857"/>
                    </a:cubicBezTo>
                    <a:cubicBezTo>
                      <a:pt x="920133" y="1294770"/>
                      <a:pt x="917057" y="1296860"/>
                      <a:pt x="914611" y="1300128"/>
                    </a:cubicBezTo>
                    <a:cubicBezTo>
                      <a:pt x="912165" y="1303396"/>
                      <a:pt x="909517" y="1306454"/>
                      <a:pt x="906669" y="1309302"/>
                    </a:cubicBezTo>
                    <a:cubicBezTo>
                      <a:pt x="893068" y="1322903"/>
                      <a:pt x="879796" y="1329703"/>
                      <a:pt x="866852" y="1329703"/>
                    </a:cubicBezTo>
                    <a:lnTo>
                      <a:pt x="858062" y="1329703"/>
                    </a:lnTo>
                    <a:cubicBezTo>
                      <a:pt x="843220" y="1328206"/>
                      <a:pt x="831353" y="1324121"/>
                      <a:pt x="822462" y="1317449"/>
                    </a:cubicBezTo>
                    <a:cubicBezTo>
                      <a:pt x="813572" y="1310776"/>
                      <a:pt x="805338" y="1301771"/>
                      <a:pt x="797762" y="1290434"/>
                    </a:cubicBezTo>
                    <a:cubicBezTo>
                      <a:pt x="790587" y="1278750"/>
                      <a:pt x="782865" y="1272077"/>
                      <a:pt x="774594" y="1270416"/>
                    </a:cubicBezTo>
                    <a:cubicBezTo>
                      <a:pt x="767657" y="1266947"/>
                      <a:pt x="762618" y="1262068"/>
                      <a:pt x="759478" y="1255779"/>
                    </a:cubicBezTo>
                    <a:cubicBezTo>
                      <a:pt x="756338" y="1249490"/>
                      <a:pt x="754768" y="1245414"/>
                      <a:pt x="754768" y="1243552"/>
                    </a:cubicBezTo>
                    <a:lnTo>
                      <a:pt x="747275" y="1231752"/>
                    </a:lnTo>
                    <a:lnTo>
                      <a:pt x="732292" y="1221213"/>
                    </a:lnTo>
                    <a:cubicBezTo>
                      <a:pt x="727414" y="1217274"/>
                      <a:pt x="723440" y="1213466"/>
                      <a:pt x="720373" y="1209787"/>
                    </a:cubicBezTo>
                    <a:cubicBezTo>
                      <a:pt x="718457" y="1207888"/>
                      <a:pt x="716357" y="1206081"/>
                      <a:pt x="714075" y="1204365"/>
                    </a:cubicBezTo>
                    <a:cubicBezTo>
                      <a:pt x="711793" y="1202649"/>
                      <a:pt x="707594" y="1190919"/>
                      <a:pt x="701478" y="1169176"/>
                    </a:cubicBezTo>
                    <a:lnTo>
                      <a:pt x="749921" y="1169176"/>
                    </a:lnTo>
                    <a:lnTo>
                      <a:pt x="775425" y="1170604"/>
                    </a:lnTo>
                    <a:lnTo>
                      <a:pt x="778209" y="1165452"/>
                    </a:lnTo>
                    <a:cubicBezTo>
                      <a:pt x="779177" y="1162549"/>
                      <a:pt x="780099" y="1159774"/>
                      <a:pt x="780975" y="1157127"/>
                    </a:cubicBezTo>
                    <a:cubicBezTo>
                      <a:pt x="781833" y="1153658"/>
                      <a:pt x="781979" y="1149053"/>
                      <a:pt x="781413" y="1143311"/>
                    </a:cubicBezTo>
                    <a:cubicBezTo>
                      <a:pt x="780847" y="1137570"/>
                      <a:pt x="781176" y="1131020"/>
                      <a:pt x="782399" y="1123663"/>
                    </a:cubicBezTo>
                    <a:lnTo>
                      <a:pt x="787438" y="1094554"/>
                    </a:lnTo>
                    <a:cubicBezTo>
                      <a:pt x="787438" y="1088565"/>
                      <a:pt x="788579" y="1074070"/>
                      <a:pt x="790861" y="1051067"/>
                    </a:cubicBezTo>
                    <a:cubicBezTo>
                      <a:pt x="790861" y="1041355"/>
                      <a:pt x="791436" y="1033276"/>
                      <a:pt x="792586" y="1026832"/>
                    </a:cubicBezTo>
                    <a:cubicBezTo>
                      <a:pt x="793736" y="1020388"/>
                      <a:pt x="794886" y="1013532"/>
                      <a:pt x="796036" y="1006266"/>
                    </a:cubicBezTo>
                    <a:lnTo>
                      <a:pt x="796036" y="1001771"/>
                    </a:lnTo>
                    <a:lnTo>
                      <a:pt x="795140" y="1003836"/>
                    </a:lnTo>
                    <a:cubicBezTo>
                      <a:pt x="791758" y="1010440"/>
                      <a:pt x="783567" y="1023382"/>
                      <a:pt x="770569" y="1042660"/>
                    </a:cubicBezTo>
                    <a:cubicBezTo>
                      <a:pt x="765786" y="1046512"/>
                      <a:pt x="759095" y="1051588"/>
                      <a:pt x="750496" y="1057886"/>
                    </a:cubicBezTo>
                    <a:cubicBezTo>
                      <a:pt x="741898" y="1064184"/>
                      <a:pt x="735389" y="1070108"/>
                      <a:pt x="730971" y="1075658"/>
                    </a:cubicBezTo>
                    <a:lnTo>
                      <a:pt x="684089" y="1115859"/>
                    </a:lnTo>
                    <a:lnTo>
                      <a:pt x="676066" y="1123827"/>
                    </a:lnTo>
                    <a:cubicBezTo>
                      <a:pt x="667303" y="1128173"/>
                      <a:pt x="657166" y="1133061"/>
                      <a:pt x="645655" y="1138492"/>
                    </a:cubicBezTo>
                    <a:cubicBezTo>
                      <a:pt x="634145" y="1143923"/>
                      <a:pt x="624665" y="1147688"/>
                      <a:pt x="617217" y="1149788"/>
                    </a:cubicBezTo>
                    <a:cubicBezTo>
                      <a:pt x="608892" y="1153969"/>
                      <a:pt x="604081" y="1156059"/>
                      <a:pt x="602785" y="1156059"/>
                    </a:cubicBezTo>
                    <a:cubicBezTo>
                      <a:pt x="591357" y="1161244"/>
                      <a:pt x="579773" y="1165552"/>
                      <a:pt x="568034" y="1168984"/>
                    </a:cubicBezTo>
                    <a:lnTo>
                      <a:pt x="568034" y="1174954"/>
                    </a:lnTo>
                    <a:lnTo>
                      <a:pt x="476242" y="1174954"/>
                    </a:lnTo>
                    <a:cubicBezTo>
                      <a:pt x="529792" y="1115640"/>
                      <a:pt x="586377" y="1051160"/>
                      <a:pt x="645996" y="981514"/>
                    </a:cubicBezTo>
                    <a:lnTo>
                      <a:pt x="680189" y="941266"/>
                    </a:lnTo>
                    <a:lnTo>
                      <a:pt x="670233" y="945911"/>
                    </a:lnTo>
                    <a:cubicBezTo>
                      <a:pt x="661634" y="948065"/>
                      <a:pt x="652821" y="950567"/>
                      <a:pt x="643793" y="953415"/>
                    </a:cubicBezTo>
                    <a:cubicBezTo>
                      <a:pt x="634765" y="956263"/>
                      <a:pt x="622100" y="960133"/>
                      <a:pt x="605797" y="965026"/>
                    </a:cubicBezTo>
                    <a:cubicBezTo>
                      <a:pt x="588910" y="967435"/>
                      <a:pt x="575638" y="968640"/>
                      <a:pt x="565980" y="968640"/>
                    </a:cubicBezTo>
                    <a:cubicBezTo>
                      <a:pt x="542010" y="968640"/>
                      <a:pt x="518934" y="964925"/>
                      <a:pt x="496753" y="957495"/>
                    </a:cubicBezTo>
                    <a:cubicBezTo>
                      <a:pt x="495904" y="957203"/>
                      <a:pt x="494658" y="956984"/>
                      <a:pt x="493015" y="956838"/>
                    </a:cubicBezTo>
                    <a:lnTo>
                      <a:pt x="487184" y="956629"/>
                    </a:lnTo>
                    <a:lnTo>
                      <a:pt x="485816" y="968657"/>
                    </a:lnTo>
                    <a:cubicBezTo>
                      <a:pt x="484878" y="972758"/>
                      <a:pt x="483471" y="976837"/>
                      <a:pt x="481595" y="980895"/>
                    </a:cubicBezTo>
                    <a:cubicBezTo>
                      <a:pt x="477844" y="989010"/>
                      <a:pt x="475484" y="995002"/>
                      <a:pt x="474517" y="998873"/>
                    </a:cubicBezTo>
                    <a:lnTo>
                      <a:pt x="452226" y="1055503"/>
                    </a:lnTo>
                    <a:cubicBezTo>
                      <a:pt x="450601" y="1061966"/>
                      <a:pt x="444567" y="1071715"/>
                      <a:pt x="434125" y="1084750"/>
                    </a:cubicBezTo>
                    <a:cubicBezTo>
                      <a:pt x="426457" y="1097511"/>
                      <a:pt x="416306" y="1112326"/>
                      <a:pt x="403673" y="1129195"/>
                    </a:cubicBezTo>
                    <a:cubicBezTo>
                      <a:pt x="399894" y="1136789"/>
                      <a:pt x="395056" y="1143526"/>
                      <a:pt x="389159" y="1149405"/>
                    </a:cubicBezTo>
                    <a:lnTo>
                      <a:pt x="337595" y="1200969"/>
                    </a:lnTo>
                    <a:cubicBezTo>
                      <a:pt x="334528" y="1204036"/>
                      <a:pt x="332008" y="1206391"/>
                      <a:pt x="330037" y="1208034"/>
                    </a:cubicBezTo>
                    <a:cubicBezTo>
                      <a:pt x="328065" y="1209677"/>
                      <a:pt x="326577" y="1212480"/>
                      <a:pt x="325573" y="1216441"/>
                    </a:cubicBezTo>
                    <a:cubicBezTo>
                      <a:pt x="325573" y="1216441"/>
                      <a:pt x="322323" y="1219691"/>
                      <a:pt x="315824" y="1226190"/>
                    </a:cubicBezTo>
                    <a:lnTo>
                      <a:pt x="293451" y="1239965"/>
                    </a:lnTo>
                    <a:cubicBezTo>
                      <a:pt x="286349" y="1247066"/>
                      <a:pt x="276327" y="1250617"/>
                      <a:pt x="263383" y="1250617"/>
                    </a:cubicBezTo>
                    <a:cubicBezTo>
                      <a:pt x="252374" y="1250617"/>
                      <a:pt x="241704" y="1248226"/>
                      <a:pt x="231371" y="1243442"/>
                    </a:cubicBezTo>
                    <a:cubicBezTo>
                      <a:pt x="221038" y="1238659"/>
                      <a:pt x="214128" y="1232763"/>
                      <a:pt x="210641" y="1225752"/>
                    </a:cubicBezTo>
                    <a:lnTo>
                      <a:pt x="183119" y="1196560"/>
                    </a:lnTo>
                    <a:cubicBezTo>
                      <a:pt x="183375" y="1197053"/>
                      <a:pt x="185055" y="1197300"/>
                      <a:pt x="188158" y="1197300"/>
                    </a:cubicBezTo>
                    <a:cubicBezTo>
                      <a:pt x="179669" y="1194507"/>
                      <a:pt x="172855" y="1189970"/>
                      <a:pt x="167716" y="1183690"/>
                    </a:cubicBezTo>
                    <a:cubicBezTo>
                      <a:pt x="162577" y="1177410"/>
                      <a:pt x="157579" y="1173457"/>
                      <a:pt x="152723" y="1171832"/>
                    </a:cubicBezTo>
                    <a:lnTo>
                      <a:pt x="147766" y="1161946"/>
                    </a:lnTo>
                    <a:lnTo>
                      <a:pt x="141401" y="1133928"/>
                    </a:lnTo>
                    <a:lnTo>
                      <a:pt x="140975" y="1133659"/>
                    </a:lnTo>
                    <a:lnTo>
                      <a:pt x="141228" y="1133164"/>
                    </a:lnTo>
                    <a:lnTo>
                      <a:pt x="139250" y="1124457"/>
                    </a:lnTo>
                    <a:lnTo>
                      <a:pt x="145681" y="1124457"/>
                    </a:lnTo>
                    <a:lnTo>
                      <a:pt x="151326" y="1113421"/>
                    </a:lnTo>
                    <a:lnTo>
                      <a:pt x="177615" y="1108958"/>
                    </a:lnTo>
                    <a:cubicBezTo>
                      <a:pt x="179696" y="1111258"/>
                      <a:pt x="180591" y="1112262"/>
                      <a:pt x="180299" y="1111970"/>
                    </a:cubicBezTo>
                    <a:cubicBezTo>
                      <a:pt x="186780" y="1105471"/>
                      <a:pt x="195899" y="1097465"/>
                      <a:pt x="207656" y="1087954"/>
                    </a:cubicBezTo>
                    <a:cubicBezTo>
                      <a:pt x="219413" y="1078442"/>
                      <a:pt x="228039" y="1069844"/>
                      <a:pt x="233534" y="1062158"/>
                    </a:cubicBezTo>
                    <a:cubicBezTo>
                      <a:pt x="240800" y="1049433"/>
                      <a:pt x="246624" y="1030584"/>
                      <a:pt x="251005" y="1005609"/>
                    </a:cubicBezTo>
                    <a:cubicBezTo>
                      <a:pt x="253379" y="994035"/>
                      <a:pt x="254830" y="985007"/>
                      <a:pt x="255359" y="978526"/>
                    </a:cubicBezTo>
                    <a:cubicBezTo>
                      <a:pt x="255889" y="972045"/>
                      <a:pt x="256154" y="966312"/>
                      <a:pt x="256154" y="961329"/>
                    </a:cubicBezTo>
                    <a:lnTo>
                      <a:pt x="261548" y="916610"/>
                    </a:lnTo>
                    <a:cubicBezTo>
                      <a:pt x="263684" y="892950"/>
                      <a:pt x="264752" y="872932"/>
                      <a:pt x="264752" y="856556"/>
                    </a:cubicBezTo>
                    <a:lnTo>
                      <a:pt x="264752" y="830760"/>
                    </a:lnTo>
                    <a:cubicBezTo>
                      <a:pt x="264752" y="820062"/>
                      <a:pt x="265327" y="811002"/>
                      <a:pt x="266477" y="803581"/>
                    </a:cubicBezTo>
                    <a:cubicBezTo>
                      <a:pt x="267628" y="796160"/>
                      <a:pt x="268203" y="789172"/>
                      <a:pt x="268203" y="782618"/>
                    </a:cubicBezTo>
                    <a:cubicBezTo>
                      <a:pt x="268203" y="777981"/>
                      <a:pt x="267915" y="771902"/>
                      <a:pt x="267340" y="764380"/>
                    </a:cubicBezTo>
                    <a:cubicBezTo>
                      <a:pt x="266765" y="756859"/>
                      <a:pt x="267053" y="748041"/>
                      <a:pt x="268203" y="737927"/>
                    </a:cubicBezTo>
                    <a:lnTo>
                      <a:pt x="268203" y="690908"/>
                    </a:lnTo>
                    <a:lnTo>
                      <a:pt x="273351" y="577537"/>
                    </a:lnTo>
                    <a:lnTo>
                      <a:pt x="273351" y="562255"/>
                    </a:lnTo>
                    <a:lnTo>
                      <a:pt x="264095" y="567131"/>
                    </a:lnTo>
                    <a:cubicBezTo>
                      <a:pt x="244451" y="580622"/>
                      <a:pt x="219404" y="591630"/>
                      <a:pt x="188952" y="600156"/>
                    </a:cubicBezTo>
                    <a:cubicBezTo>
                      <a:pt x="176885" y="602584"/>
                      <a:pt x="163366" y="606149"/>
                      <a:pt x="148396" y="610850"/>
                    </a:cubicBezTo>
                    <a:cubicBezTo>
                      <a:pt x="133426" y="615551"/>
                      <a:pt x="124407" y="618431"/>
                      <a:pt x="121340" y="619489"/>
                    </a:cubicBezTo>
                    <a:cubicBezTo>
                      <a:pt x="118949" y="621881"/>
                      <a:pt x="112851" y="623077"/>
                      <a:pt x="103047" y="623077"/>
                    </a:cubicBezTo>
                    <a:cubicBezTo>
                      <a:pt x="81633" y="614496"/>
                      <a:pt x="69054" y="608344"/>
                      <a:pt x="65312" y="604620"/>
                    </a:cubicBezTo>
                    <a:cubicBezTo>
                      <a:pt x="56932" y="600403"/>
                      <a:pt x="48443" y="590425"/>
                      <a:pt x="39844" y="574689"/>
                    </a:cubicBezTo>
                    <a:lnTo>
                      <a:pt x="25358" y="553767"/>
                    </a:lnTo>
                    <a:lnTo>
                      <a:pt x="6874" y="515867"/>
                    </a:lnTo>
                    <a:lnTo>
                      <a:pt x="13747" y="512334"/>
                    </a:lnTo>
                    <a:lnTo>
                      <a:pt x="0" y="498971"/>
                    </a:lnTo>
                    <a:lnTo>
                      <a:pt x="8845" y="476269"/>
                    </a:lnTo>
                    <a:cubicBezTo>
                      <a:pt x="27777" y="479720"/>
                      <a:pt x="38694" y="481445"/>
                      <a:pt x="41597" y="481445"/>
                    </a:cubicBezTo>
                    <a:cubicBezTo>
                      <a:pt x="56932" y="481445"/>
                      <a:pt x="66891" y="480304"/>
                      <a:pt x="71473" y="478022"/>
                    </a:cubicBezTo>
                    <a:lnTo>
                      <a:pt x="166798" y="435466"/>
                    </a:lnTo>
                    <a:lnTo>
                      <a:pt x="196072" y="418132"/>
                    </a:lnTo>
                    <a:lnTo>
                      <a:pt x="241037" y="392446"/>
                    </a:lnTo>
                    <a:cubicBezTo>
                      <a:pt x="244689" y="390876"/>
                      <a:pt x="248938" y="388692"/>
                      <a:pt x="253785" y="385894"/>
                    </a:cubicBezTo>
                    <a:lnTo>
                      <a:pt x="268971" y="376379"/>
                    </a:lnTo>
                    <a:lnTo>
                      <a:pt x="269120" y="375084"/>
                    </a:lnTo>
                    <a:cubicBezTo>
                      <a:pt x="269659" y="373496"/>
                      <a:pt x="269928" y="367115"/>
                      <a:pt x="269928" y="355942"/>
                    </a:cubicBezTo>
                    <a:lnTo>
                      <a:pt x="285400" y="355942"/>
                    </a:lnTo>
                    <a:lnTo>
                      <a:pt x="285400" y="361392"/>
                    </a:lnTo>
                    <a:cubicBezTo>
                      <a:pt x="285400" y="346294"/>
                      <a:pt x="289763" y="338745"/>
                      <a:pt x="298490" y="338745"/>
                    </a:cubicBezTo>
                    <a:cubicBezTo>
                      <a:pt x="305528" y="336157"/>
                      <a:pt x="312401" y="336614"/>
                      <a:pt x="319110" y="340116"/>
                    </a:cubicBezTo>
                    <a:lnTo>
                      <a:pt x="324100" y="343503"/>
                    </a:lnTo>
                    <a:lnTo>
                      <a:pt x="336794" y="340230"/>
                    </a:lnTo>
                    <a:cubicBezTo>
                      <a:pt x="342102" y="340080"/>
                      <a:pt x="347946" y="341009"/>
                      <a:pt x="354327" y="343017"/>
                    </a:cubicBezTo>
                    <a:cubicBezTo>
                      <a:pt x="367489" y="345646"/>
                      <a:pt x="381332" y="352013"/>
                      <a:pt x="395855" y="362117"/>
                    </a:cubicBezTo>
                    <a:cubicBezTo>
                      <a:pt x="410378" y="372222"/>
                      <a:pt x="419574" y="378434"/>
                      <a:pt x="423445" y="380752"/>
                    </a:cubicBezTo>
                    <a:cubicBezTo>
                      <a:pt x="440752" y="391140"/>
                      <a:pt x="449405" y="403600"/>
                      <a:pt x="449405" y="418132"/>
                    </a:cubicBezTo>
                    <a:cubicBezTo>
                      <a:pt x="449405" y="417347"/>
                      <a:pt x="450263" y="418105"/>
                      <a:pt x="451979" y="420405"/>
                    </a:cubicBezTo>
                    <a:cubicBezTo>
                      <a:pt x="453695" y="422705"/>
                      <a:pt x="454553" y="427105"/>
                      <a:pt x="454553" y="433604"/>
                    </a:cubicBezTo>
                    <a:cubicBezTo>
                      <a:pt x="454553" y="445900"/>
                      <a:pt x="450030" y="458108"/>
                      <a:pt x="440983" y="470229"/>
                    </a:cubicBezTo>
                    <a:lnTo>
                      <a:pt x="433501" y="478801"/>
                    </a:lnTo>
                    <a:lnTo>
                      <a:pt x="432423" y="486680"/>
                    </a:lnTo>
                    <a:cubicBezTo>
                      <a:pt x="431129" y="496700"/>
                      <a:pt x="430482" y="503654"/>
                      <a:pt x="430482" y="507542"/>
                    </a:cubicBezTo>
                    <a:lnTo>
                      <a:pt x="426758" y="537227"/>
                    </a:lnTo>
                    <a:cubicBezTo>
                      <a:pt x="424659" y="556232"/>
                      <a:pt x="423609" y="571786"/>
                      <a:pt x="423609" y="583890"/>
                    </a:cubicBezTo>
                    <a:cubicBezTo>
                      <a:pt x="422459" y="584930"/>
                      <a:pt x="422171" y="585971"/>
                      <a:pt x="422746" y="587012"/>
                    </a:cubicBezTo>
                    <a:cubicBezTo>
                      <a:pt x="423321" y="588052"/>
                      <a:pt x="423609" y="590216"/>
                      <a:pt x="423609" y="593502"/>
                    </a:cubicBezTo>
                    <a:lnTo>
                      <a:pt x="423609" y="709091"/>
                    </a:lnTo>
                    <a:lnTo>
                      <a:pt x="421446" y="743431"/>
                    </a:lnTo>
                    <a:cubicBezTo>
                      <a:pt x="420588" y="746005"/>
                      <a:pt x="420159" y="749940"/>
                      <a:pt x="420159" y="755234"/>
                    </a:cubicBezTo>
                    <a:lnTo>
                      <a:pt x="417940" y="781769"/>
                    </a:lnTo>
                    <a:cubicBezTo>
                      <a:pt x="415987" y="793563"/>
                      <a:pt x="415010" y="800893"/>
                      <a:pt x="415010" y="803759"/>
                    </a:cubicBezTo>
                    <a:lnTo>
                      <a:pt x="413285" y="848560"/>
                    </a:lnTo>
                    <a:lnTo>
                      <a:pt x="413285" y="894867"/>
                    </a:lnTo>
                    <a:lnTo>
                      <a:pt x="415010" y="926058"/>
                    </a:lnTo>
                    <a:lnTo>
                      <a:pt x="414078" y="931699"/>
                    </a:lnTo>
                    <a:lnTo>
                      <a:pt x="427874" y="921033"/>
                    </a:lnTo>
                    <a:cubicBezTo>
                      <a:pt x="434624" y="916222"/>
                      <a:pt x="441235" y="911927"/>
                      <a:pt x="447707" y="908148"/>
                    </a:cubicBezTo>
                    <a:cubicBezTo>
                      <a:pt x="457730" y="902178"/>
                      <a:pt x="467944" y="902416"/>
                      <a:pt x="478350" y="908860"/>
                    </a:cubicBezTo>
                    <a:cubicBezTo>
                      <a:pt x="477401" y="908148"/>
                      <a:pt x="477848" y="907537"/>
                      <a:pt x="479692" y="907025"/>
                    </a:cubicBezTo>
                    <a:cubicBezTo>
                      <a:pt x="498715" y="900672"/>
                      <a:pt x="512727" y="895241"/>
                      <a:pt x="521727" y="890732"/>
                    </a:cubicBezTo>
                    <a:lnTo>
                      <a:pt x="564103" y="876071"/>
                    </a:lnTo>
                    <a:lnTo>
                      <a:pt x="562817" y="873000"/>
                    </a:lnTo>
                    <a:cubicBezTo>
                      <a:pt x="562014" y="871248"/>
                      <a:pt x="560960" y="869062"/>
                      <a:pt x="559655" y="866442"/>
                    </a:cubicBezTo>
                    <a:cubicBezTo>
                      <a:pt x="557044" y="861202"/>
                      <a:pt x="555081" y="854657"/>
                      <a:pt x="553767" y="846807"/>
                    </a:cubicBezTo>
                    <a:cubicBezTo>
                      <a:pt x="552507" y="822983"/>
                      <a:pt x="554251" y="790578"/>
                      <a:pt x="558997" y="749593"/>
                    </a:cubicBezTo>
                    <a:cubicBezTo>
                      <a:pt x="561133" y="726097"/>
                      <a:pt x="562201" y="707037"/>
                      <a:pt x="562201" y="692414"/>
                    </a:cubicBezTo>
                    <a:cubicBezTo>
                      <a:pt x="564502" y="657910"/>
                      <a:pt x="565652" y="630671"/>
                      <a:pt x="565652" y="610699"/>
                    </a:cubicBezTo>
                    <a:cubicBezTo>
                      <a:pt x="565652" y="588500"/>
                      <a:pt x="564502" y="554479"/>
                      <a:pt x="562201" y="508638"/>
                    </a:cubicBezTo>
                    <a:cubicBezTo>
                      <a:pt x="562201" y="501682"/>
                      <a:pt x="561941" y="493558"/>
                      <a:pt x="561421" y="484265"/>
                    </a:cubicBezTo>
                    <a:cubicBezTo>
                      <a:pt x="560901" y="474973"/>
                      <a:pt x="559445" y="463106"/>
                      <a:pt x="557053" y="448666"/>
                    </a:cubicBezTo>
                    <a:cubicBezTo>
                      <a:pt x="556195" y="443554"/>
                      <a:pt x="553840" y="437785"/>
                      <a:pt x="549988" y="431359"/>
                    </a:cubicBezTo>
                    <a:lnTo>
                      <a:pt x="524383" y="371414"/>
                    </a:lnTo>
                    <a:lnTo>
                      <a:pt x="528268" y="371414"/>
                    </a:lnTo>
                    <a:lnTo>
                      <a:pt x="530456" y="361809"/>
                    </a:lnTo>
                    <a:cubicBezTo>
                      <a:pt x="532222" y="358519"/>
                      <a:pt x="534872" y="355814"/>
                      <a:pt x="538404" y="353697"/>
                    </a:cubicBezTo>
                    <a:cubicBezTo>
                      <a:pt x="545469" y="349461"/>
                      <a:pt x="552936" y="347344"/>
                      <a:pt x="560805" y="347344"/>
                    </a:cubicBezTo>
                    <a:lnTo>
                      <a:pt x="572361" y="347344"/>
                    </a:lnTo>
                    <a:cubicBezTo>
                      <a:pt x="578075" y="350776"/>
                      <a:pt x="581106" y="352492"/>
                      <a:pt x="581452" y="352492"/>
                    </a:cubicBezTo>
                    <a:cubicBezTo>
                      <a:pt x="584154" y="352492"/>
                      <a:pt x="588965" y="351351"/>
                      <a:pt x="595884" y="349069"/>
                    </a:cubicBezTo>
                    <a:lnTo>
                      <a:pt x="608454" y="349069"/>
                    </a:lnTo>
                    <a:cubicBezTo>
                      <a:pt x="615062" y="353030"/>
                      <a:pt x="625126" y="356189"/>
                      <a:pt x="638645" y="358544"/>
                    </a:cubicBezTo>
                    <a:cubicBezTo>
                      <a:pt x="652164" y="360899"/>
                      <a:pt x="663533" y="365143"/>
                      <a:pt x="672752" y="371277"/>
                    </a:cubicBezTo>
                    <a:cubicBezTo>
                      <a:pt x="692341" y="387872"/>
                      <a:pt x="702135" y="404641"/>
                      <a:pt x="702135" y="421583"/>
                    </a:cubicBezTo>
                    <a:cubicBezTo>
                      <a:pt x="702135" y="425243"/>
                      <a:pt x="701759" y="428737"/>
                      <a:pt x="701006" y="432064"/>
                    </a:cubicBezTo>
                    <a:lnTo>
                      <a:pt x="697751" y="441171"/>
                    </a:lnTo>
                    <a:lnTo>
                      <a:pt x="701807" y="443408"/>
                    </a:lnTo>
                    <a:cubicBezTo>
                      <a:pt x="705458" y="453449"/>
                      <a:pt x="706006" y="465005"/>
                      <a:pt x="703450" y="478077"/>
                    </a:cubicBezTo>
                    <a:lnTo>
                      <a:pt x="702026" y="493549"/>
                    </a:lnTo>
                    <a:lnTo>
                      <a:pt x="702769" y="500215"/>
                    </a:lnTo>
                    <a:lnTo>
                      <a:pt x="745348" y="478925"/>
                    </a:lnTo>
                    <a:cubicBezTo>
                      <a:pt x="753508" y="473490"/>
                      <a:pt x="767892" y="467125"/>
                      <a:pt x="788499" y="459830"/>
                    </a:cubicBezTo>
                    <a:lnTo>
                      <a:pt x="802784" y="455041"/>
                    </a:lnTo>
                    <a:lnTo>
                      <a:pt x="801185" y="396334"/>
                    </a:lnTo>
                    <a:cubicBezTo>
                      <a:pt x="801185" y="395531"/>
                      <a:pt x="800897" y="393781"/>
                      <a:pt x="800322" y="391083"/>
                    </a:cubicBezTo>
                    <a:lnTo>
                      <a:pt x="799886" y="389242"/>
                    </a:lnTo>
                    <a:lnTo>
                      <a:pt x="742664" y="389242"/>
                    </a:lnTo>
                    <a:cubicBezTo>
                      <a:pt x="718639" y="392674"/>
                      <a:pt x="706626" y="383947"/>
                      <a:pt x="706626" y="363062"/>
                    </a:cubicBezTo>
                    <a:lnTo>
                      <a:pt x="702026" y="347699"/>
                    </a:lnTo>
                    <a:lnTo>
                      <a:pt x="701039" y="339965"/>
                    </a:lnTo>
                    <a:lnTo>
                      <a:pt x="683884" y="347193"/>
                    </a:lnTo>
                    <a:cubicBezTo>
                      <a:pt x="677019" y="348863"/>
                      <a:pt x="669238" y="349699"/>
                      <a:pt x="660539" y="349699"/>
                    </a:cubicBezTo>
                    <a:lnTo>
                      <a:pt x="648489" y="349699"/>
                    </a:lnTo>
                    <a:cubicBezTo>
                      <a:pt x="642447" y="349699"/>
                      <a:pt x="628581" y="345974"/>
                      <a:pt x="606893" y="338526"/>
                    </a:cubicBezTo>
                    <a:cubicBezTo>
                      <a:pt x="614323" y="321474"/>
                      <a:pt x="619517" y="310968"/>
                      <a:pt x="622474" y="307006"/>
                    </a:cubicBezTo>
                    <a:cubicBezTo>
                      <a:pt x="629412" y="300069"/>
                      <a:pt x="637253" y="291133"/>
                      <a:pt x="645997" y="280197"/>
                    </a:cubicBezTo>
                    <a:lnTo>
                      <a:pt x="660128" y="264478"/>
                    </a:lnTo>
                    <a:lnTo>
                      <a:pt x="671164" y="249280"/>
                    </a:lnTo>
                    <a:cubicBezTo>
                      <a:pt x="674286" y="244606"/>
                      <a:pt x="676727" y="240216"/>
                      <a:pt x="678489" y="236108"/>
                    </a:cubicBezTo>
                    <a:cubicBezTo>
                      <a:pt x="680251" y="232001"/>
                      <a:pt x="683131" y="227290"/>
                      <a:pt x="687129" y="221978"/>
                    </a:cubicBezTo>
                    <a:cubicBezTo>
                      <a:pt x="691583" y="214146"/>
                      <a:pt x="696649" y="206830"/>
                      <a:pt x="702327" y="200029"/>
                    </a:cubicBezTo>
                    <a:cubicBezTo>
                      <a:pt x="708005" y="193229"/>
                      <a:pt x="712888" y="186752"/>
                      <a:pt x="716978" y="180600"/>
                    </a:cubicBezTo>
                    <a:lnTo>
                      <a:pt x="721195" y="172138"/>
                    </a:lnTo>
                    <a:cubicBezTo>
                      <a:pt x="726508" y="166881"/>
                      <a:pt x="730323" y="162800"/>
                      <a:pt x="732642" y="159898"/>
                    </a:cubicBezTo>
                    <a:cubicBezTo>
                      <a:pt x="734960" y="156995"/>
                      <a:pt x="736539" y="155114"/>
                      <a:pt x="737379" y="154256"/>
                    </a:cubicBezTo>
                    <a:cubicBezTo>
                      <a:pt x="739424" y="151281"/>
                      <a:pt x="742053" y="147506"/>
                      <a:pt x="745266" y="142933"/>
                    </a:cubicBezTo>
                    <a:cubicBezTo>
                      <a:pt x="748479" y="138360"/>
                      <a:pt x="753134" y="131509"/>
                      <a:pt x="759232" y="122381"/>
                    </a:cubicBezTo>
                    <a:cubicBezTo>
                      <a:pt x="776557" y="96366"/>
                      <a:pt x="787739" y="80218"/>
                      <a:pt x="792778" y="73938"/>
                    </a:cubicBezTo>
                    <a:cubicBezTo>
                      <a:pt x="794950" y="72058"/>
                      <a:pt x="795343" y="70624"/>
                      <a:pt x="793955" y="69639"/>
                    </a:cubicBezTo>
                    <a:cubicBezTo>
                      <a:pt x="791199" y="64125"/>
                      <a:pt x="788451" y="50625"/>
                      <a:pt x="785713" y="29137"/>
                    </a:cubicBezTo>
                    <a:lnTo>
                      <a:pt x="796036" y="27549"/>
                    </a:lnTo>
                    <a:lnTo>
                      <a:pt x="789136" y="0"/>
                    </a:lnTo>
                    <a:close/>
                    <a:moveTo>
                      <a:pt x="811180" y="452226"/>
                    </a:moveTo>
                    <a:cubicBezTo>
                      <a:pt x="808423" y="452226"/>
                      <a:pt x="806356" y="452846"/>
                      <a:pt x="804978" y="454088"/>
                    </a:cubicBezTo>
                    <a:lnTo>
                      <a:pt x="804886" y="454336"/>
                    </a:lnTo>
                    <a:lnTo>
                      <a:pt x="811180" y="452226"/>
                    </a:lnTo>
                    <a:close/>
                    <a:moveTo>
                      <a:pt x="806333" y="572708"/>
                    </a:moveTo>
                    <a:lnTo>
                      <a:pt x="804608" y="573689"/>
                    </a:lnTo>
                    <a:cubicBezTo>
                      <a:pt x="795461" y="577605"/>
                      <a:pt x="788971" y="580339"/>
                      <a:pt x="785138" y="581891"/>
                    </a:cubicBezTo>
                    <a:cubicBezTo>
                      <a:pt x="777908" y="585487"/>
                      <a:pt x="767000" y="589723"/>
                      <a:pt x="752413" y="594597"/>
                    </a:cubicBezTo>
                    <a:cubicBezTo>
                      <a:pt x="738265" y="598449"/>
                      <a:pt x="719990" y="602621"/>
                      <a:pt x="697590" y="607112"/>
                    </a:cubicBezTo>
                    <a:cubicBezTo>
                      <a:pt x="697170" y="607276"/>
                      <a:pt x="696960" y="608472"/>
                      <a:pt x="696960" y="610699"/>
                    </a:cubicBezTo>
                    <a:lnTo>
                      <a:pt x="696960" y="625597"/>
                    </a:lnTo>
                    <a:lnTo>
                      <a:pt x="713923" y="617598"/>
                    </a:lnTo>
                    <a:cubicBezTo>
                      <a:pt x="740373" y="605532"/>
                      <a:pt x="760615" y="597609"/>
                      <a:pt x="774649" y="593830"/>
                    </a:cubicBezTo>
                    <a:cubicBezTo>
                      <a:pt x="780637" y="592260"/>
                      <a:pt x="790140" y="591475"/>
                      <a:pt x="803156" y="591475"/>
                    </a:cubicBezTo>
                    <a:lnTo>
                      <a:pt x="806333" y="594898"/>
                    </a:lnTo>
                    <a:lnTo>
                      <a:pt x="806333" y="572708"/>
                    </a:lnTo>
                    <a:close/>
                    <a:moveTo>
                      <a:pt x="970719" y="617352"/>
                    </a:moveTo>
                    <a:lnTo>
                      <a:pt x="970338" y="621434"/>
                    </a:lnTo>
                    <a:cubicBezTo>
                      <a:pt x="970338" y="620667"/>
                      <a:pt x="970101" y="620046"/>
                      <a:pt x="969626" y="619572"/>
                    </a:cubicBezTo>
                    <a:cubicBezTo>
                      <a:pt x="973533" y="630233"/>
                      <a:pt x="974345" y="641488"/>
                      <a:pt x="972063" y="653337"/>
                    </a:cubicBezTo>
                    <a:lnTo>
                      <a:pt x="972063" y="721610"/>
                    </a:lnTo>
                    <a:lnTo>
                      <a:pt x="973813" y="721803"/>
                    </a:lnTo>
                    <a:cubicBezTo>
                      <a:pt x="985529" y="722881"/>
                      <a:pt x="994197" y="722989"/>
                      <a:pt x="999817" y="722126"/>
                    </a:cubicBezTo>
                    <a:cubicBezTo>
                      <a:pt x="1007311" y="720976"/>
                      <a:pt x="1013870" y="721807"/>
                      <a:pt x="1019493" y="724618"/>
                    </a:cubicBezTo>
                    <a:cubicBezTo>
                      <a:pt x="1021355" y="724107"/>
                      <a:pt x="1028124" y="722989"/>
                      <a:pt x="1039798" y="721263"/>
                    </a:cubicBezTo>
                    <a:cubicBezTo>
                      <a:pt x="1051473" y="719538"/>
                      <a:pt x="1062149" y="722747"/>
                      <a:pt x="1071825" y="730889"/>
                    </a:cubicBezTo>
                    <a:lnTo>
                      <a:pt x="1088255" y="743541"/>
                    </a:lnTo>
                    <a:cubicBezTo>
                      <a:pt x="1103901" y="754385"/>
                      <a:pt x="1113184" y="760893"/>
                      <a:pt x="1116105" y="763066"/>
                    </a:cubicBezTo>
                    <a:cubicBezTo>
                      <a:pt x="1133960" y="775790"/>
                      <a:pt x="1149094" y="791819"/>
                      <a:pt x="1161508" y="811153"/>
                    </a:cubicBezTo>
                    <a:lnTo>
                      <a:pt x="1162197" y="812525"/>
                    </a:lnTo>
                    <a:lnTo>
                      <a:pt x="1162234" y="812193"/>
                    </a:lnTo>
                    <a:cubicBezTo>
                      <a:pt x="1163375" y="808159"/>
                      <a:pt x="1163946" y="804526"/>
                      <a:pt x="1163946" y="801294"/>
                    </a:cubicBezTo>
                    <a:lnTo>
                      <a:pt x="1165671" y="746033"/>
                    </a:lnTo>
                    <a:lnTo>
                      <a:pt x="1168756" y="655336"/>
                    </a:lnTo>
                    <a:lnTo>
                      <a:pt x="1168649" y="655363"/>
                    </a:lnTo>
                    <a:cubicBezTo>
                      <a:pt x="1163943" y="656449"/>
                      <a:pt x="1158569" y="657599"/>
                      <a:pt x="1152526" y="658813"/>
                    </a:cubicBezTo>
                    <a:cubicBezTo>
                      <a:pt x="1135238" y="663414"/>
                      <a:pt x="1123179" y="666399"/>
                      <a:pt x="1116351" y="667768"/>
                    </a:cubicBezTo>
                    <a:lnTo>
                      <a:pt x="1107561" y="667768"/>
                    </a:lnTo>
                    <a:cubicBezTo>
                      <a:pt x="1085471" y="667768"/>
                      <a:pt x="1069835" y="667193"/>
                      <a:pt x="1060652" y="666043"/>
                    </a:cubicBezTo>
                    <a:cubicBezTo>
                      <a:pt x="1055576" y="666043"/>
                      <a:pt x="1048119" y="663588"/>
                      <a:pt x="1038279" y="658676"/>
                    </a:cubicBezTo>
                    <a:cubicBezTo>
                      <a:pt x="1021118" y="647230"/>
                      <a:pt x="1010219" y="640338"/>
                      <a:pt x="1005582" y="638001"/>
                    </a:cubicBezTo>
                    <a:cubicBezTo>
                      <a:pt x="1003409" y="636559"/>
                      <a:pt x="997594" y="634651"/>
                      <a:pt x="988138" y="632278"/>
                    </a:cubicBezTo>
                    <a:cubicBezTo>
                      <a:pt x="985153" y="631676"/>
                      <a:pt x="980402" y="627913"/>
                      <a:pt x="973884" y="620989"/>
                    </a:cubicBezTo>
                    <a:lnTo>
                      <a:pt x="970719" y="617352"/>
                    </a:lnTo>
                    <a:close/>
                    <a:moveTo>
                      <a:pt x="803815" y="688292"/>
                    </a:moveTo>
                    <a:lnTo>
                      <a:pt x="796420" y="691182"/>
                    </a:lnTo>
                    <a:cubicBezTo>
                      <a:pt x="787949" y="694797"/>
                      <a:pt x="773371" y="699023"/>
                      <a:pt x="752687" y="703861"/>
                    </a:cubicBezTo>
                    <a:lnTo>
                      <a:pt x="721168" y="713363"/>
                    </a:lnTo>
                    <a:cubicBezTo>
                      <a:pt x="716823" y="715116"/>
                      <a:pt x="712272" y="717179"/>
                      <a:pt x="707516" y="719552"/>
                    </a:cubicBezTo>
                    <a:lnTo>
                      <a:pt x="701315" y="722068"/>
                    </a:lnTo>
                    <a:lnTo>
                      <a:pt x="700842" y="727356"/>
                    </a:lnTo>
                    <a:cubicBezTo>
                      <a:pt x="700554" y="732961"/>
                      <a:pt x="700410" y="739351"/>
                      <a:pt x="700410" y="746526"/>
                    </a:cubicBezTo>
                    <a:lnTo>
                      <a:pt x="700410" y="781660"/>
                    </a:lnTo>
                    <a:cubicBezTo>
                      <a:pt x="695572" y="796173"/>
                      <a:pt x="692706" y="806123"/>
                      <a:pt x="691812" y="811509"/>
                    </a:cubicBezTo>
                    <a:cubicBezTo>
                      <a:pt x="691812" y="810103"/>
                      <a:pt x="692058" y="809647"/>
                      <a:pt x="692551" y="810139"/>
                    </a:cubicBezTo>
                    <a:lnTo>
                      <a:pt x="694732" y="823491"/>
                    </a:lnTo>
                    <a:lnTo>
                      <a:pt x="697706" y="819033"/>
                    </a:lnTo>
                    <a:cubicBezTo>
                      <a:pt x="700075" y="816563"/>
                      <a:pt x="703423" y="813709"/>
                      <a:pt x="707749" y="810468"/>
                    </a:cubicBezTo>
                    <a:cubicBezTo>
                      <a:pt x="761331" y="788323"/>
                      <a:pt x="790578" y="776448"/>
                      <a:pt x="795489" y="774841"/>
                    </a:cubicBezTo>
                    <a:cubicBezTo>
                      <a:pt x="799761" y="773253"/>
                      <a:pt x="801778" y="772691"/>
                      <a:pt x="801541" y="773157"/>
                    </a:cubicBezTo>
                    <a:cubicBezTo>
                      <a:pt x="801303" y="773622"/>
                      <a:pt x="801185" y="770478"/>
                      <a:pt x="801185" y="763723"/>
                    </a:cubicBezTo>
                    <a:cubicBezTo>
                      <a:pt x="801185" y="763723"/>
                      <a:pt x="801185" y="762491"/>
                      <a:pt x="801185" y="760026"/>
                    </a:cubicBezTo>
                    <a:lnTo>
                      <a:pt x="802910" y="708215"/>
                    </a:lnTo>
                    <a:cubicBezTo>
                      <a:pt x="802910" y="702099"/>
                      <a:pt x="803054" y="696800"/>
                      <a:pt x="803341" y="692318"/>
                    </a:cubicBezTo>
                    <a:lnTo>
                      <a:pt x="803815" y="688292"/>
                    </a:lnTo>
                    <a:close/>
                    <a:moveTo>
                      <a:pt x="699375" y="722854"/>
                    </a:moveTo>
                    <a:lnTo>
                      <a:pt x="691045" y="726234"/>
                    </a:lnTo>
                    <a:cubicBezTo>
                      <a:pt x="694742" y="726234"/>
                      <a:pt x="697514" y="725122"/>
                      <a:pt x="699363" y="722900"/>
                    </a:cubicBezTo>
                    <a:lnTo>
                      <a:pt x="699375" y="722854"/>
                    </a:lnTo>
                    <a:close/>
                    <a:moveTo>
                      <a:pt x="415010" y="943912"/>
                    </a:moveTo>
                    <a:lnTo>
                      <a:pt x="412167" y="943984"/>
                    </a:lnTo>
                    <a:lnTo>
                      <a:pt x="412149" y="944696"/>
                    </a:lnTo>
                    <a:cubicBezTo>
                      <a:pt x="412331" y="945684"/>
                      <a:pt x="412710" y="947134"/>
                      <a:pt x="413285" y="949047"/>
                    </a:cubicBezTo>
                    <a:cubicBezTo>
                      <a:pt x="414435" y="952871"/>
                      <a:pt x="415010" y="951160"/>
                      <a:pt x="415010" y="943912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A53F1DEF-E6F8-91AA-99B3-4A4EB010E719}"/>
                  </a:ext>
                </a:extLst>
              </p:cNvPr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2672986" y="3193987"/>
                <a:ext cx="225273" cy="270613"/>
              </a:xfrm>
              <a:custGeom>
                <a:avLst/>
                <a:gdLst/>
                <a:ahLst/>
                <a:cxnLst/>
                <a:rect l="l" t="t" r="r" b="b"/>
                <a:pathLst>
                  <a:path w="225273" h="270613">
                    <a:moveTo>
                      <a:pt x="8599" y="0"/>
                    </a:moveTo>
                    <a:cubicBezTo>
                      <a:pt x="31620" y="5057"/>
                      <a:pt x="46381" y="8617"/>
                      <a:pt x="52880" y="10680"/>
                    </a:cubicBezTo>
                    <a:cubicBezTo>
                      <a:pt x="59379" y="12743"/>
                      <a:pt x="71793" y="16796"/>
                      <a:pt x="90122" y="22839"/>
                    </a:cubicBezTo>
                    <a:cubicBezTo>
                      <a:pt x="95033" y="26490"/>
                      <a:pt x="100355" y="29470"/>
                      <a:pt x="106088" y="31780"/>
                    </a:cubicBezTo>
                    <a:cubicBezTo>
                      <a:pt x="111820" y="34089"/>
                      <a:pt x="116831" y="36841"/>
                      <a:pt x="121122" y="40036"/>
                    </a:cubicBezTo>
                    <a:cubicBezTo>
                      <a:pt x="125357" y="41460"/>
                      <a:pt x="131017" y="45714"/>
                      <a:pt x="138100" y="52797"/>
                    </a:cubicBezTo>
                    <a:lnTo>
                      <a:pt x="160719" y="68324"/>
                    </a:lnTo>
                    <a:cubicBezTo>
                      <a:pt x="171436" y="75462"/>
                      <a:pt x="179368" y="82893"/>
                      <a:pt x="184516" y="90615"/>
                    </a:cubicBezTo>
                    <a:cubicBezTo>
                      <a:pt x="198318" y="104417"/>
                      <a:pt x="205219" y="111318"/>
                      <a:pt x="205219" y="111318"/>
                    </a:cubicBezTo>
                    <a:cubicBezTo>
                      <a:pt x="216100" y="122198"/>
                      <a:pt x="222426" y="134010"/>
                      <a:pt x="224196" y="146753"/>
                    </a:cubicBezTo>
                    <a:cubicBezTo>
                      <a:pt x="225274" y="151901"/>
                      <a:pt x="225543" y="157734"/>
                      <a:pt x="225004" y="164252"/>
                    </a:cubicBezTo>
                    <a:cubicBezTo>
                      <a:pt x="224466" y="170769"/>
                      <a:pt x="224196" y="176310"/>
                      <a:pt x="224196" y="180874"/>
                    </a:cubicBezTo>
                    <a:cubicBezTo>
                      <a:pt x="224196" y="187099"/>
                      <a:pt x="223256" y="193024"/>
                      <a:pt x="221376" y="198646"/>
                    </a:cubicBezTo>
                    <a:cubicBezTo>
                      <a:pt x="220956" y="199906"/>
                      <a:pt x="220746" y="203119"/>
                      <a:pt x="220746" y="208286"/>
                    </a:cubicBezTo>
                    <a:cubicBezTo>
                      <a:pt x="220746" y="213452"/>
                      <a:pt x="219331" y="220280"/>
                      <a:pt x="216501" y="228769"/>
                    </a:cubicBezTo>
                    <a:cubicBezTo>
                      <a:pt x="213653" y="242954"/>
                      <a:pt x="208697" y="253607"/>
                      <a:pt x="201632" y="260727"/>
                    </a:cubicBezTo>
                    <a:cubicBezTo>
                      <a:pt x="195297" y="263885"/>
                      <a:pt x="189318" y="265464"/>
                      <a:pt x="183695" y="265464"/>
                    </a:cubicBezTo>
                    <a:cubicBezTo>
                      <a:pt x="178072" y="265464"/>
                      <a:pt x="173544" y="266030"/>
                      <a:pt x="170112" y="267162"/>
                    </a:cubicBezTo>
                    <a:cubicBezTo>
                      <a:pt x="165566" y="267162"/>
                      <a:pt x="158693" y="268312"/>
                      <a:pt x="149492" y="270613"/>
                    </a:cubicBezTo>
                    <a:cubicBezTo>
                      <a:pt x="140711" y="270613"/>
                      <a:pt x="134449" y="269992"/>
                      <a:pt x="130706" y="268750"/>
                    </a:cubicBezTo>
                    <a:lnTo>
                      <a:pt x="135465" y="267931"/>
                    </a:lnTo>
                    <a:lnTo>
                      <a:pt x="121128" y="264865"/>
                    </a:lnTo>
                    <a:cubicBezTo>
                      <a:pt x="104273" y="260682"/>
                      <a:pt x="93272" y="256017"/>
                      <a:pt x="88123" y="250868"/>
                    </a:cubicBezTo>
                    <a:cubicBezTo>
                      <a:pt x="77042" y="234237"/>
                      <a:pt x="70232" y="220864"/>
                      <a:pt x="67695" y="210750"/>
                    </a:cubicBezTo>
                    <a:cubicBezTo>
                      <a:pt x="61834" y="198062"/>
                      <a:pt x="52642" y="181869"/>
                      <a:pt x="40119" y="162170"/>
                    </a:cubicBezTo>
                    <a:cubicBezTo>
                      <a:pt x="16988" y="124563"/>
                      <a:pt x="4765" y="93335"/>
                      <a:pt x="3451" y="68488"/>
                    </a:cubicBezTo>
                    <a:cubicBezTo>
                      <a:pt x="3451" y="66353"/>
                      <a:pt x="2876" y="63272"/>
                      <a:pt x="1726" y="59246"/>
                    </a:cubicBezTo>
                    <a:cubicBezTo>
                      <a:pt x="576" y="55221"/>
                      <a:pt x="0" y="44071"/>
                      <a:pt x="0" y="25796"/>
                    </a:cubicBezTo>
                    <a:cubicBezTo>
                      <a:pt x="3209" y="26942"/>
                      <a:pt x="6016" y="27944"/>
                      <a:pt x="8423" y="28803"/>
                    </a:cubicBezTo>
                    <a:lnTo>
                      <a:pt x="13431" y="30591"/>
                    </a:lnTo>
                    <a:lnTo>
                      <a:pt x="12481" y="24824"/>
                    </a:lnTo>
                    <a:cubicBezTo>
                      <a:pt x="11618" y="19448"/>
                      <a:pt x="10324" y="11173"/>
                      <a:pt x="8599" y="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F84F8363-D501-DE52-E76D-45B6F999680A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3778304" y="3614081"/>
                <a:ext cx="1214" cy="441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441">
                    <a:moveTo>
                      <a:pt x="1214" y="0"/>
                    </a:moveTo>
                    <a:lnTo>
                      <a:pt x="1170" y="46"/>
                    </a:lnTo>
                    <a:lnTo>
                      <a:pt x="0" y="441"/>
                    </a:lnTo>
                    <a:lnTo>
                      <a:pt x="45" y="373"/>
                    </a:lnTo>
                    <a:lnTo>
                      <a:pt x="1214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0CA41353-3249-1D82-7BDB-8EBB99E56BA2}"/>
                  </a:ext>
                </a:extLst>
              </p:cNvPr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3261261" y="3606670"/>
                <a:ext cx="6294" cy="2110"/>
              </a:xfrm>
              <a:custGeom>
                <a:avLst/>
                <a:gdLst/>
                <a:ahLst/>
                <a:cxnLst/>
                <a:rect l="l" t="t" r="r" b="b"/>
                <a:pathLst>
                  <a:path w="6294" h="2110">
                    <a:moveTo>
                      <a:pt x="6294" y="0"/>
                    </a:moveTo>
                    <a:lnTo>
                      <a:pt x="0" y="2110"/>
                    </a:lnTo>
                    <a:lnTo>
                      <a:pt x="92" y="1862"/>
                    </a:lnTo>
                    <a:cubicBezTo>
                      <a:pt x="1470" y="620"/>
                      <a:pt x="3537" y="0"/>
                      <a:pt x="6294" y="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BC0E402C-B637-8D3B-C518-6458EE016129}"/>
                  </a:ext>
                </a:extLst>
              </p:cNvPr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3779474" y="3613543"/>
                <a:ext cx="1730" cy="584"/>
              </a:xfrm>
              <a:custGeom>
                <a:avLst/>
                <a:gdLst/>
                <a:ahLst/>
                <a:cxnLst/>
                <a:rect l="l" t="t" r="r" b="b"/>
                <a:pathLst>
                  <a:path w="1730" h="584">
                    <a:moveTo>
                      <a:pt x="1730" y="0"/>
                    </a:moveTo>
                    <a:lnTo>
                      <a:pt x="0" y="584"/>
                    </a:lnTo>
                    <a:lnTo>
                      <a:pt x="44" y="538"/>
                    </a:lnTo>
                    <a:lnTo>
                      <a:pt x="173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4F070CBE-E112-8042-20C0-48FD5E93D3EE}"/>
                  </a:ext>
                </a:extLst>
              </p:cNvPr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3776576" y="3614127"/>
                <a:ext cx="2898" cy="3058"/>
              </a:xfrm>
              <a:custGeom>
                <a:avLst/>
                <a:gdLst/>
                <a:ahLst/>
                <a:cxnLst/>
                <a:rect l="l" t="t" r="r" b="b"/>
                <a:pathLst>
                  <a:path w="2898" h="3058">
                    <a:moveTo>
                      <a:pt x="2898" y="0"/>
                    </a:moveTo>
                    <a:lnTo>
                      <a:pt x="0" y="3058"/>
                    </a:lnTo>
                    <a:lnTo>
                      <a:pt x="1728" y="395"/>
                    </a:lnTo>
                    <a:lnTo>
                      <a:pt x="2898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464B5370-B595-4E1E-F145-F0D48DC63447}"/>
                  </a:ext>
                </a:extLst>
              </p:cNvPr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3147420" y="3877298"/>
                <a:ext cx="8330" cy="3380"/>
              </a:xfrm>
              <a:custGeom>
                <a:avLst/>
                <a:gdLst/>
                <a:ahLst/>
                <a:cxnLst/>
                <a:rect l="l" t="t" r="r" b="b"/>
                <a:pathLst>
                  <a:path w="8330" h="3380">
                    <a:moveTo>
                      <a:pt x="8330" y="0"/>
                    </a:moveTo>
                    <a:lnTo>
                      <a:pt x="8318" y="46"/>
                    </a:lnTo>
                    <a:cubicBezTo>
                      <a:pt x="6469" y="2268"/>
                      <a:pt x="3697" y="3380"/>
                      <a:pt x="0" y="3380"/>
                    </a:cubicBezTo>
                    <a:lnTo>
                      <a:pt x="833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63305205-6243-5D91-2671-33FB3879055B}"/>
                  </a:ext>
                </a:extLst>
              </p:cNvPr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2868525" y="4098356"/>
                <a:ext cx="2861" cy="7116"/>
              </a:xfrm>
              <a:custGeom>
                <a:avLst/>
                <a:gdLst/>
                <a:ahLst/>
                <a:cxnLst/>
                <a:rect l="l" t="t" r="r" b="b"/>
                <a:pathLst>
                  <a:path w="2861" h="7116">
                    <a:moveTo>
                      <a:pt x="2861" y="0"/>
                    </a:moveTo>
                    <a:cubicBezTo>
                      <a:pt x="2861" y="7248"/>
                      <a:pt x="2286" y="8959"/>
                      <a:pt x="1136" y="5135"/>
                    </a:cubicBezTo>
                    <a:cubicBezTo>
                      <a:pt x="561" y="3222"/>
                      <a:pt x="182" y="1772"/>
                      <a:pt x="0" y="784"/>
                    </a:cubicBezTo>
                    <a:lnTo>
                      <a:pt x="18" y="72"/>
                    </a:lnTo>
                    <a:lnTo>
                      <a:pt x="2861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352F4333-0E51-58D1-6D25-B113782DAA53}"/>
                </a:ext>
              </a:extLst>
            </p:cNvPr>
            <p:cNvGrpSpPr/>
            <p:nvPr/>
          </p:nvGrpSpPr>
          <p:grpSpPr>
            <a:xfrm>
              <a:off x="4472411" y="1475631"/>
              <a:ext cx="1760195" cy="1603273"/>
              <a:chOff x="4177875" y="3002155"/>
              <a:chExt cx="1760195" cy="1603273"/>
            </a:xfrm>
          </p:grpSpPr>
          <p:sp>
            <p:nvSpPr>
              <p:cNvPr id="137" name="文本框 136">
                <a:extLst>
                  <a:ext uri="{FF2B5EF4-FFF2-40B4-BE49-F238E27FC236}">
                    <a16:creationId xmlns:a16="http://schemas.microsoft.com/office/drawing/2014/main" id="{0EF11527-2316-F4E9-231F-1C3D17B7E94B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177875" y="3002155"/>
                <a:ext cx="1760195" cy="1603273"/>
              </a:xfrm>
              <a:custGeom>
                <a:avLst/>
                <a:gdLst/>
                <a:ahLst/>
                <a:cxnLst/>
                <a:rect l="l" t="t" r="r" b="b"/>
                <a:pathLst>
                  <a:path w="1760195" h="1603273">
                    <a:moveTo>
                      <a:pt x="947820" y="0"/>
                    </a:moveTo>
                    <a:lnTo>
                      <a:pt x="991499" y="12794"/>
                    </a:lnTo>
                    <a:lnTo>
                      <a:pt x="1046263" y="31016"/>
                    </a:lnTo>
                    <a:lnTo>
                      <a:pt x="1053400" y="31016"/>
                    </a:lnTo>
                    <a:cubicBezTo>
                      <a:pt x="1067346" y="42616"/>
                      <a:pt x="1082964" y="54637"/>
                      <a:pt x="1100253" y="67081"/>
                    </a:cubicBezTo>
                    <a:cubicBezTo>
                      <a:pt x="1117543" y="79525"/>
                      <a:pt x="1130946" y="94474"/>
                      <a:pt x="1140463" y="111928"/>
                    </a:cubicBezTo>
                    <a:cubicBezTo>
                      <a:pt x="1141581" y="114165"/>
                      <a:pt x="1145341" y="119279"/>
                      <a:pt x="1151744" y="127272"/>
                    </a:cubicBezTo>
                    <a:cubicBezTo>
                      <a:pt x="1158147" y="135264"/>
                      <a:pt x="1161348" y="145290"/>
                      <a:pt x="1161348" y="157351"/>
                    </a:cubicBezTo>
                    <a:cubicBezTo>
                      <a:pt x="1161348" y="170310"/>
                      <a:pt x="1160252" y="178960"/>
                      <a:pt x="1158059" y="183302"/>
                    </a:cubicBezTo>
                    <a:cubicBezTo>
                      <a:pt x="1156086" y="191217"/>
                      <a:pt x="1149935" y="200339"/>
                      <a:pt x="1139607" y="210667"/>
                    </a:cubicBezTo>
                    <a:lnTo>
                      <a:pt x="1083857" y="251978"/>
                    </a:lnTo>
                    <a:lnTo>
                      <a:pt x="1078693" y="257142"/>
                    </a:lnTo>
                    <a:cubicBezTo>
                      <a:pt x="1057007" y="278828"/>
                      <a:pt x="1041110" y="292555"/>
                      <a:pt x="1031001" y="298321"/>
                    </a:cubicBezTo>
                    <a:lnTo>
                      <a:pt x="1026441" y="301319"/>
                    </a:lnTo>
                    <a:lnTo>
                      <a:pt x="1028765" y="301545"/>
                    </a:lnTo>
                    <a:cubicBezTo>
                      <a:pt x="1031462" y="301742"/>
                      <a:pt x="1032909" y="301786"/>
                      <a:pt x="1033106" y="301676"/>
                    </a:cubicBezTo>
                    <a:cubicBezTo>
                      <a:pt x="1033304" y="301567"/>
                      <a:pt x="1032492" y="302542"/>
                      <a:pt x="1030672" y="304604"/>
                    </a:cubicBezTo>
                    <a:cubicBezTo>
                      <a:pt x="1045057" y="299824"/>
                      <a:pt x="1055439" y="297433"/>
                      <a:pt x="1061820" y="297433"/>
                    </a:cubicBezTo>
                    <a:cubicBezTo>
                      <a:pt x="1067982" y="297433"/>
                      <a:pt x="1078485" y="298913"/>
                      <a:pt x="1093330" y="301874"/>
                    </a:cubicBezTo>
                    <a:cubicBezTo>
                      <a:pt x="1107341" y="303628"/>
                      <a:pt x="1120120" y="307805"/>
                      <a:pt x="1131664" y="314405"/>
                    </a:cubicBezTo>
                    <a:cubicBezTo>
                      <a:pt x="1143209" y="321005"/>
                      <a:pt x="1154145" y="328603"/>
                      <a:pt x="1164473" y="337199"/>
                    </a:cubicBezTo>
                    <a:cubicBezTo>
                      <a:pt x="1166841" y="339567"/>
                      <a:pt x="1170777" y="342132"/>
                      <a:pt x="1176281" y="344895"/>
                    </a:cubicBezTo>
                    <a:cubicBezTo>
                      <a:pt x="1181785" y="347658"/>
                      <a:pt x="1187069" y="351550"/>
                      <a:pt x="1192134" y="356571"/>
                    </a:cubicBezTo>
                    <a:cubicBezTo>
                      <a:pt x="1195511" y="361680"/>
                      <a:pt x="1200862" y="368292"/>
                      <a:pt x="1208185" y="376405"/>
                    </a:cubicBezTo>
                    <a:cubicBezTo>
                      <a:pt x="1215509" y="384518"/>
                      <a:pt x="1219171" y="394100"/>
                      <a:pt x="1219171" y="405152"/>
                    </a:cubicBezTo>
                    <a:cubicBezTo>
                      <a:pt x="1219171" y="412037"/>
                      <a:pt x="1217789" y="426498"/>
                      <a:pt x="1215027" y="448535"/>
                    </a:cubicBezTo>
                    <a:cubicBezTo>
                      <a:pt x="1215027" y="460025"/>
                      <a:pt x="1207582" y="469508"/>
                      <a:pt x="1192694" y="476985"/>
                    </a:cubicBezTo>
                    <a:cubicBezTo>
                      <a:pt x="1191246" y="477358"/>
                      <a:pt x="1189311" y="479485"/>
                      <a:pt x="1186888" y="483366"/>
                    </a:cubicBezTo>
                    <a:lnTo>
                      <a:pt x="1186031" y="484465"/>
                    </a:lnTo>
                    <a:lnTo>
                      <a:pt x="1186115" y="485702"/>
                    </a:lnTo>
                    <a:cubicBezTo>
                      <a:pt x="1186115" y="487785"/>
                      <a:pt x="1186461" y="492302"/>
                      <a:pt x="1187151" y="499253"/>
                    </a:cubicBezTo>
                    <a:cubicBezTo>
                      <a:pt x="1187842" y="506204"/>
                      <a:pt x="1186795" y="511543"/>
                      <a:pt x="1184010" y="515271"/>
                    </a:cubicBezTo>
                    <a:lnTo>
                      <a:pt x="1174538" y="555069"/>
                    </a:lnTo>
                    <a:cubicBezTo>
                      <a:pt x="1173989" y="554279"/>
                      <a:pt x="1174061" y="554230"/>
                      <a:pt x="1174751" y="554921"/>
                    </a:cubicBezTo>
                    <a:cubicBezTo>
                      <a:pt x="1175442" y="555611"/>
                      <a:pt x="1175678" y="556582"/>
                      <a:pt x="1175459" y="557832"/>
                    </a:cubicBezTo>
                    <a:lnTo>
                      <a:pt x="1177860" y="571481"/>
                    </a:lnTo>
                    <a:cubicBezTo>
                      <a:pt x="1172356" y="582555"/>
                      <a:pt x="1169604" y="591819"/>
                      <a:pt x="1169604" y="599274"/>
                    </a:cubicBezTo>
                    <a:cubicBezTo>
                      <a:pt x="1169604" y="606050"/>
                      <a:pt x="1170876" y="615818"/>
                      <a:pt x="1173419" y="628580"/>
                    </a:cubicBezTo>
                    <a:cubicBezTo>
                      <a:pt x="1174954" y="642372"/>
                      <a:pt x="1174165" y="661701"/>
                      <a:pt x="1171051" y="686567"/>
                    </a:cubicBezTo>
                    <a:lnTo>
                      <a:pt x="1170082" y="696942"/>
                    </a:lnTo>
                    <a:lnTo>
                      <a:pt x="1190885" y="688277"/>
                    </a:lnTo>
                    <a:cubicBezTo>
                      <a:pt x="1202111" y="686677"/>
                      <a:pt x="1215449" y="684265"/>
                      <a:pt x="1230896" y="681041"/>
                    </a:cubicBezTo>
                    <a:cubicBezTo>
                      <a:pt x="1246344" y="677818"/>
                      <a:pt x="1258991" y="674342"/>
                      <a:pt x="1268836" y="670615"/>
                    </a:cubicBezTo>
                    <a:cubicBezTo>
                      <a:pt x="1275831" y="667764"/>
                      <a:pt x="1313272" y="654104"/>
                      <a:pt x="1381159" y="629633"/>
                    </a:cubicBezTo>
                    <a:lnTo>
                      <a:pt x="1400071" y="621744"/>
                    </a:lnTo>
                    <a:lnTo>
                      <a:pt x="1400071" y="605293"/>
                    </a:lnTo>
                    <a:cubicBezTo>
                      <a:pt x="1398865" y="600469"/>
                      <a:pt x="1397533" y="592959"/>
                      <a:pt x="1396075" y="582763"/>
                    </a:cubicBezTo>
                    <a:cubicBezTo>
                      <a:pt x="1394617" y="572567"/>
                      <a:pt x="1393888" y="560145"/>
                      <a:pt x="1393888" y="545497"/>
                    </a:cubicBezTo>
                    <a:cubicBezTo>
                      <a:pt x="1392507" y="528964"/>
                      <a:pt x="1391816" y="503912"/>
                      <a:pt x="1391816" y="470342"/>
                    </a:cubicBezTo>
                    <a:cubicBezTo>
                      <a:pt x="1390434" y="421816"/>
                      <a:pt x="1389744" y="351901"/>
                      <a:pt x="1389744" y="260595"/>
                    </a:cubicBezTo>
                    <a:cubicBezTo>
                      <a:pt x="1389744" y="242111"/>
                      <a:pt x="1389053" y="228066"/>
                      <a:pt x="1387671" y="218462"/>
                    </a:cubicBezTo>
                    <a:cubicBezTo>
                      <a:pt x="1387671" y="211248"/>
                      <a:pt x="1383034" y="200679"/>
                      <a:pt x="1373759" y="186755"/>
                    </a:cubicBezTo>
                    <a:cubicBezTo>
                      <a:pt x="1371961" y="183159"/>
                      <a:pt x="1370047" y="179327"/>
                      <a:pt x="1368019" y="175260"/>
                    </a:cubicBezTo>
                    <a:cubicBezTo>
                      <a:pt x="1365991" y="171192"/>
                      <a:pt x="1364977" y="165222"/>
                      <a:pt x="1364977" y="157351"/>
                    </a:cubicBezTo>
                    <a:cubicBezTo>
                      <a:pt x="1364977" y="148295"/>
                      <a:pt x="1365667" y="143076"/>
                      <a:pt x="1367049" y="141694"/>
                    </a:cubicBezTo>
                    <a:cubicBezTo>
                      <a:pt x="1367049" y="138932"/>
                      <a:pt x="1369110" y="136936"/>
                      <a:pt x="1373232" y="135708"/>
                    </a:cubicBezTo>
                    <a:lnTo>
                      <a:pt x="1364977" y="103311"/>
                    </a:lnTo>
                    <a:cubicBezTo>
                      <a:pt x="1384689" y="103311"/>
                      <a:pt x="1406288" y="104824"/>
                      <a:pt x="1429772" y="107850"/>
                    </a:cubicBezTo>
                    <a:cubicBezTo>
                      <a:pt x="1453256" y="110876"/>
                      <a:pt x="1474833" y="117311"/>
                      <a:pt x="1494502" y="127157"/>
                    </a:cubicBezTo>
                    <a:lnTo>
                      <a:pt x="1541009" y="147582"/>
                    </a:lnTo>
                    <a:cubicBezTo>
                      <a:pt x="1562564" y="152998"/>
                      <a:pt x="1580577" y="167459"/>
                      <a:pt x="1595049" y="190965"/>
                    </a:cubicBezTo>
                    <a:lnTo>
                      <a:pt x="1599128" y="199056"/>
                    </a:lnTo>
                    <a:cubicBezTo>
                      <a:pt x="1599128" y="205985"/>
                      <a:pt x="1599813" y="211862"/>
                      <a:pt x="1601184" y="216686"/>
                    </a:cubicBezTo>
                    <a:cubicBezTo>
                      <a:pt x="1602554" y="221510"/>
                      <a:pt x="1603239" y="227891"/>
                      <a:pt x="1603239" y="235829"/>
                    </a:cubicBezTo>
                    <a:cubicBezTo>
                      <a:pt x="1603239" y="251353"/>
                      <a:pt x="1598865" y="263512"/>
                      <a:pt x="1590116" y="272305"/>
                    </a:cubicBezTo>
                    <a:cubicBezTo>
                      <a:pt x="1582353" y="284913"/>
                      <a:pt x="1578472" y="306862"/>
                      <a:pt x="1578472" y="338152"/>
                    </a:cubicBezTo>
                    <a:lnTo>
                      <a:pt x="1580544" y="410151"/>
                    </a:lnTo>
                    <a:cubicBezTo>
                      <a:pt x="1580544" y="413396"/>
                      <a:pt x="1579744" y="418670"/>
                      <a:pt x="1578143" y="425972"/>
                    </a:cubicBezTo>
                    <a:cubicBezTo>
                      <a:pt x="1576543" y="433273"/>
                      <a:pt x="1575052" y="439797"/>
                      <a:pt x="1573670" y="445542"/>
                    </a:cubicBezTo>
                    <a:lnTo>
                      <a:pt x="1568144" y="489813"/>
                    </a:lnTo>
                    <a:lnTo>
                      <a:pt x="1568144" y="559288"/>
                    </a:lnTo>
                    <a:lnTo>
                      <a:pt x="1574558" y="557048"/>
                    </a:lnTo>
                    <a:lnTo>
                      <a:pt x="1587752" y="552594"/>
                    </a:lnTo>
                    <a:lnTo>
                      <a:pt x="1585675" y="555792"/>
                    </a:lnTo>
                    <a:lnTo>
                      <a:pt x="1589157" y="552119"/>
                    </a:lnTo>
                    <a:lnTo>
                      <a:pt x="1591234" y="551418"/>
                    </a:lnTo>
                    <a:lnTo>
                      <a:pt x="1589209" y="552064"/>
                    </a:lnTo>
                    <a:lnTo>
                      <a:pt x="1593477" y="547561"/>
                    </a:lnTo>
                    <a:cubicBezTo>
                      <a:pt x="1602041" y="540506"/>
                      <a:pt x="1612893" y="536979"/>
                      <a:pt x="1626033" y="536979"/>
                    </a:cubicBezTo>
                    <a:cubicBezTo>
                      <a:pt x="1628006" y="536935"/>
                      <a:pt x="1630023" y="536672"/>
                      <a:pt x="1632085" y="536189"/>
                    </a:cubicBezTo>
                    <a:cubicBezTo>
                      <a:pt x="1646469" y="532571"/>
                      <a:pt x="1655996" y="530762"/>
                      <a:pt x="1660667" y="530762"/>
                    </a:cubicBezTo>
                    <a:cubicBezTo>
                      <a:pt x="1685686" y="530762"/>
                      <a:pt x="1705487" y="540125"/>
                      <a:pt x="1720068" y="558851"/>
                    </a:cubicBezTo>
                    <a:cubicBezTo>
                      <a:pt x="1736689" y="578235"/>
                      <a:pt x="1748245" y="595251"/>
                      <a:pt x="1754735" y="609898"/>
                    </a:cubicBezTo>
                    <a:cubicBezTo>
                      <a:pt x="1758375" y="620774"/>
                      <a:pt x="1760195" y="629622"/>
                      <a:pt x="1760195" y="636441"/>
                    </a:cubicBezTo>
                    <a:cubicBezTo>
                      <a:pt x="1760195" y="656132"/>
                      <a:pt x="1754067" y="672095"/>
                      <a:pt x="1741809" y="684330"/>
                    </a:cubicBezTo>
                    <a:cubicBezTo>
                      <a:pt x="1738016" y="691961"/>
                      <a:pt x="1736569" y="695557"/>
                      <a:pt x="1737467" y="695119"/>
                    </a:cubicBezTo>
                    <a:cubicBezTo>
                      <a:pt x="1737467" y="694680"/>
                      <a:pt x="1733597" y="698397"/>
                      <a:pt x="1725857" y="706269"/>
                    </a:cubicBezTo>
                    <a:lnTo>
                      <a:pt x="1690960" y="720182"/>
                    </a:lnTo>
                    <a:cubicBezTo>
                      <a:pt x="1680062" y="723822"/>
                      <a:pt x="1672475" y="725642"/>
                      <a:pt x="1668199" y="725642"/>
                    </a:cubicBezTo>
                    <a:cubicBezTo>
                      <a:pt x="1661182" y="726804"/>
                      <a:pt x="1650635" y="728086"/>
                      <a:pt x="1636558" y="729490"/>
                    </a:cubicBezTo>
                    <a:cubicBezTo>
                      <a:pt x="1622480" y="730893"/>
                      <a:pt x="1611166" y="733031"/>
                      <a:pt x="1602614" y="735904"/>
                    </a:cubicBezTo>
                    <a:cubicBezTo>
                      <a:pt x="1599106" y="736781"/>
                      <a:pt x="1593909" y="738946"/>
                      <a:pt x="1587024" y="742400"/>
                    </a:cubicBezTo>
                    <a:cubicBezTo>
                      <a:pt x="1580139" y="745853"/>
                      <a:pt x="1572958" y="748501"/>
                      <a:pt x="1565480" y="750343"/>
                    </a:cubicBezTo>
                    <a:cubicBezTo>
                      <a:pt x="1565875" y="750189"/>
                      <a:pt x="1566072" y="751461"/>
                      <a:pt x="1566072" y="754158"/>
                    </a:cubicBezTo>
                    <a:lnTo>
                      <a:pt x="1565908" y="761986"/>
                    </a:lnTo>
                    <a:lnTo>
                      <a:pt x="1569921" y="830334"/>
                    </a:lnTo>
                    <a:lnTo>
                      <a:pt x="1568144" y="876710"/>
                    </a:lnTo>
                    <a:lnTo>
                      <a:pt x="1568144" y="930257"/>
                    </a:lnTo>
                    <a:lnTo>
                      <a:pt x="1570217" y="977916"/>
                    </a:lnTo>
                    <a:cubicBezTo>
                      <a:pt x="1570107" y="977126"/>
                      <a:pt x="1570408" y="983540"/>
                      <a:pt x="1571121" y="997157"/>
                    </a:cubicBezTo>
                    <a:cubicBezTo>
                      <a:pt x="1571834" y="1010774"/>
                      <a:pt x="1570688" y="1022077"/>
                      <a:pt x="1567684" y="1031068"/>
                    </a:cubicBezTo>
                    <a:cubicBezTo>
                      <a:pt x="1566610" y="1037492"/>
                      <a:pt x="1566763" y="1047206"/>
                      <a:pt x="1568144" y="1060209"/>
                    </a:cubicBezTo>
                    <a:cubicBezTo>
                      <a:pt x="1569526" y="1073212"/>
                      <a:pt x="1570217" y="1083397"/>
                      <a:pt x="1570217" y="1090765"/>
                    </a:cubicBezTo>
                    <a:lnTo>
                      <a:pt x="1570217" y="1129379"/>
                    </a:lnTo>
                    <a:lnTo>
                      <a:pt x="1571894" y="1160790"/>
                    </a:lnTo>
                    <a:cubicBezTo>
                      <a:pt x="1574898" y="1175876"/>
                      <a:pt x="1576400" y="1187738"/>
                      <a:pt x="1576400" y="1196378"/>
                    </a:cubicBezTo>
                    <a:lnTo>
                      <a:pt x="1584656" y="1295577"/>
                    </a:lnTo>
                    <a:cubicBezTo>
                      <a:pt x="1584656" y="1307418"/>
                      <a:pt x="1586037" y="1327065"/>
                      <a:pt x="1588800" y="1354518"/>
                    </a:cubicBezTo>
                    <a:cubicBezTo>
                      <a:pt x="1588800" y="1363157"/>
                      <a:pt x="1589129" y="1372668"/>
                      <a:pt x="1589787" y="1383051"/>
                    </a:cubicBezTo>
                    <a:cubicBezTo>
                      <a:pt x="1590445" y="1393433"/>
                      <a:pt x="1589907" y="1403799"/>
                      <a:pt x="1588175" y="1414149"/>
                    </a:cubicBezTo>
                    <a:cubicBezTo>
                      <a:pt x="1587210" y="1422723"/>
                      <a:pt x="1586728" y="1437195"/>
                      <a:pt x="1586728" y="1457565"/>
                    </a:cubicBezTo>
                    <a:cubicBezTo>
                      <a:pt x="1586728" y="1467751"/>
                      <a:pt x="1585966" y="1477678"/>
                      <a:pt x="1584442" y="1487348"/>
                    </a:cubicBezTo>
                    <a:lnTo>
                      <a:pt x="1580308" y="1504370"/>
                    </a:lnTo>
                    <a:lnTo>
                      <a:pt x="1580544" y="1509961"/>
                    </a:lnTo>
                    <a:cubicBezTo>
                      <a:pt x="1580544" y="1520179"/>
                      <a:pt x="1579854" y="1527360"/>
                      <a:pt x="1578472" y="1531504"/>
                    </a:cubicBezTo>
                    <a:cubicBezTo>
                      <a:pt x="1578472" y="1535583"/>
                      <a:pt x="1577782" y="1538998"/>
                      <a:pt x="1576400" y="1541750"/>
                    </a:cubicBezTo>
                    <a:cubicBezTo>
                      <a:pt x="1575019" y="1544502"/>
                      <a:pt x="1574328" y="1545603"/>
                      <a:pt x="1574328" y="1545055"/>
                    </a:cubicBezTo>
                    <a:cubicBezTo>
                      <a:pt x="1574328" y="1560953"/>
                      <a:pt x="1570025" y="1572722"/>
                      <a:pt x="1561418" y="1580364"/>
                    </a:cubicBezTo>
                    <a:cubicBezTo>
                      <a:pt x="1552812" y="1588006"/>
                      <a:pt x="1549046" y="1591289"/>
                      <a:pt x="1550120" y="1590215"/>
                    </a:cubicBezTo>
                    <a:cubicBezTo>
                      <a:pt x="1545735" y="1598920"/>
                      <a:pt x="1534398" y="1603273"/>
                      <a:pt x="1516111" y="1603273"/>
                    </a:cubicBezTo>
                    <a:lnTo>
                      <a:pt x="1501672" y="1603273"/>
                    </a:lnTo>
                    <a:lnTo>
                      <a:pt x="1499600" y="1603273"/>
                    </a:lnTo>
                    <a:cubicBezTo>
                      <a:pt x="1482584" y="1603273"/>
                      <a:pt x="1462696" y="1595390"/>
                      <a:pt x="1439935" y="1579624"/>
                    </a:cubicBezTo>
                    <a:cubicBezTo>
                      <a:pt x="1440549" y="1580260"/>
                      <a:pt x="1440670" y="1580578"/>
                      <a:pt x="1440297" y="1580578"/>
                    </a:cubicBezTo>
                    <a:cubicBezTo>
                      <a:pt x="1427426" y="1570294"/>
                      <a:pt x="1418655" y="1563112"/>
                      <a:pt x="1413984" y="1559034"/>
                    </a:cubicBezTo>
                    <a:cubicBezTo>
                      <a:pt x="1409314" y="1554956"/>
                      <a:pt x="1406562" y="1552500"/>
                      <a:pt x="1405729" y="1551666"/>
                    </a:cubicBezTo>
                    <a:cubicBezTo>
                      <a:pt x="1395072" y="1551666"/>
                      <a:pt x="1389744" y="1543268"/>
                      <a:pt x="1389744" y="1526472"/>
                    </a:cubicBezTo>
                    <a:cubicBezTo>
                      <a:pt x="1389744" y="1525091"/>
                      <a:pt x="1386268" y="1522415"/>
                      <a:pt x="1379317" y="1518447"/>
                    </a:cubicBezTo>
                    <a:cubicBezTo>
                      <a:pt x="1372366" y="1514478"/>
                      <a:pt x="1367158" y="1511320"/>
                      <a:pt x="1363694" y="1508974"/>
                    </a:cubicBezTo>
                    <a:cubicBezTo>
                      <a:pt x="1337381" y="1490511"/>
                      <a:pt x="1315410" y="1476127"/>
                      <a:pt x="1297780" y="1465821"/>
                    </a:cubicBezTo>
                    <a:cubicBezTo>
                      <a:pt x="1293527" y="1462641"/>
                      <a:pt x="1289284" y="1460443"/>
                      <a:pt x="1285052" y="1459226"/>
                    </a:cubicBezTo>
                    <a:cubicBezTo>
                      <a:pt x="1280820" y="1458009"/>
                      <a:pt x="1277213" y="1456600"/>
                      <a:pt x="1274230" y="1455000"/>
                    </a:cubicBezTo>
                    <a:lnTo>
                      <a:pt x="1245188" y="1444113"/>
                    </a:lnTo>
                    <a:lnTo>
                      <a:pt x="1245188" y="1407637"/>
                    </a:lnTo>
                    <a:lnTo>
                      <a:pt x="1347709" y="1402506"/>
                    </a:lnTo>
                    <a:lnTo>
                      <a:pt x="1391914" y="1400598"/>
                    </a:lnTo>
                    <a:cubicBezTo>
                      <a:pt x="1390862" y="1400751"/>
                      <a:pt x="1390840" y="1398109"/>
                      <a:pt x="1391849" y="1392671"/>
                    </a:cubicBezTo>
                    <a:lnTo>
                      <a:pt x="1393888" y="1289459"/>
                    </a:lnTo>
                    <a:lnTo>
                      <a:pt x="1391816" y="1200851"/>
                    </a:lnTo>
                    <a:cubicBezTo>
                      <a:pt x="1391816" y="1172063"/>
                      <a:pt x="1391913" y="1145978"/>
                      <a:pt x="1392107" y="1122596"/>
                    </a:cubicBezTo>
                    <a:lnTo>
                      <a:pt x="1392118" y="1121532"/>
                    </a:lnTo>
                    <a:lnTo>
                      <a:pt x="1389152" y="1127307"/>
                    </a:lnTo>
                    <a:cubicBezTo>
                      <a:pt x="1379591" y="1132109"/>
                      <a:pt x="1372070" y="1134510"/>
                      <a:pt x="1366588" y="1134510"/>
                    </a:cubicBezTo>
                    <a:cubicBezTo>
                      <a:pt x="1358344" y="1135891"/>
                      <a:pt x="1344858" y="1136582"/>
                      <a:pt x="1326132" y="1136582"/>
                    </a:cubicBezTo>
                    <a:cubicBezTo>
                      <a:pt x="1315870" y="1136582"/>
                      <a:pt x="1308536" y="1134378"/>
                      <a:pt x="1304128" y="1129971"/>
                    </a:cubicBezTo>
                    <a:cubicBezTo>
                      <a:pt x="1301388" y="1128063"/>
                      <a:pt x="1293691" y="1122998"/>
                      <a:pt x="1281039" y="1114775"/>
                    </a:cubicBezTo>
                    <a:cubicBezTo>
                      <a:pt x="1268387" y="1106552"/>
                      <a:pt x="1257588" y="1097069"/>
                      <a:pt x="1248641" y="1086324"/>
                    </a:cubicBezTo>
                    <a:cubicBezTo>
                      <a:pt x="1236647" y="1068322"/>
                      <a:pt x="1225289" y="1052611"/>
                      <a:pt x="1214566" y="1039192"/>
                    </a:cubicBezTo>
                    <a:lnTo>
                      <a:pt x="1178287" y="986796"/>
                    </a:lnTo>
                    <a:cubicBezTo>
                      <a:pt x="1174297" y="979621"/>
                      <a:pt x="1170805" y="972705"/>
                      <a:pt x="1167812" y="966048"/>
                    </a:cubicBezTo>
                    <a:lnTo>
                      <a:pt x="1165542" y="960227"/>
                    </a:lnTo>
                    <a:lnTo>
                      <a:pt x="1165460" y="963312"/>
                    </a:lnTo>
                    <a:cubicBezTo>
                      <a:pt x="1165460" y="981534"/>
                      <a:pt x="1166841" y="998900"/>
                      <a:pt x="1169604" y="1015411"/>
                    </a:cubicBezTo>
                    <a:cubicBezTo>
                      <a:pt x="1169604" y="1027625"/>
                      <a:pt x="1166896" y="1039148"/>
                      <a:pt x="1161480" y="1049980"/>
                    </a:cubicBezTo>
                    <a:cubicBezTo>
                      <a:pt x="1161392" y="1050199"/>
                      <a:pt x="1161348" y="1053466"/>
                      <a:pt x="1161348" y="1059781"/>
                    </a:cubicBezTo>
                    <a:cubicBezTo>
                      <a:pt x="1161348" y="1063904"/>
                      <a:pt x="1161688" y="1068470"/>
                      <a:pt x="1162368" y="1073480"/>
                    </a:cubicBezTo>
                    <a:cubicBezTo>
                      <a:pt x="1163048" y="1078491"/>
                      <a:pt x="1162708" y="1084570"/>
                      <a:pt x="1161348" y="1091718"/>
                    </a:cubicBezTo>
                    <a:cubicBezTo>
                      <a:pt x="1161348" y="1102134"/>
                      <a:pt x="1160312" y="1111809"/>
                      <a:pt x="1158240" y="1120745"/>
                    </a:cubicBezTo>
                    <a:cubicBezTo>
                      <a:pt x="1156168" y="1129680"/>
                      <a:pt x="1155132" y="1138270"/>
                      <a:pt x="1155132" y="1146515"/>
                    </a:cubicBezTo>
                    <a:lnTo>
                      <a:pt x="1154968" y="1148456"/>
                    </a:lnTo>
                    <a:lnTo>
                      <a:pt x="1157204" y="1229631"/>
                    </a:lnTo>
                    <a:cubicBezTo>
                      <a:pt x="1157095" y="1232372"/>
                      <a:pt x="1156651" y="1243532"/>
                      <a:pt x="1155872" y="1263114"/>
                    </a:cubicBezTo>
                    <a:cubicBezTo>
                      <a:pt x="1155094" y="1282695"/>
                      <a:pt x="1152950" y="1300445"/>
                      <a:pt x="1149442" y="1316364"/>
                    </a:cubicBezTo>
                    <a:lnTo>
                      <a:pt x="1149021" y="1316426"/>
                    </a:lnTo>
                    <a:lnTo>
                      <a:pt x="1152049" y="1329118"/>
                    </a:lnTo>
                    <a:cubicBezTo>
                      <a:pt x="1152723" y="1333498"/>
                      <a:pt x="1153060" y="1338017"/>
                      <a:pt x="1153060" y="1342677"/>
                    </a:cubicBezTo>
                    <a:cubicBezTo>
                      <a:pt x="1153060" y="1354430"/>
                      <a:pt x="1150757" y="1366457"/>
                      <a:pt x="1146153" y="1378758"/>
                    </a:cubicBezTo>
                    <a:cubicBezTo>
                      <a:pt x="1145254" y="1380074"/>
                      <a:pt x="1145150" y="1381658"/>
                      <a:pt x="1145840" y="1383511"/>
                    </a:cubicBezTo>
                    <a:cubicBezTo>
                      <a:pt x="1146531" y="1385364"/>
                      <a:pt x="1146822" y="1388604"/>
                      <a:pt x="1146712" y="1393230"/>
                    </a:cubicBezTo>
                    <a:cubicBezTo>
                      <a:pt x="1143708" y="1428775"/>
                      <a:pt x="1140934" y="1454824"/>
                      <a:pt x="1138390" y="1471379"/>
                    </a:cubicBezTo>
                    <a:lnTo>
                      <a:pt x="1124214" y="1537359"/>
                    </a:lnTo>
                    <a:cubicBezTo>
                      <a:pt x="1121561" y="1540012"/>
                      <a:pt x="1119895" y="1542024"/>
                      <a:pt x="1119215" y="1543394"/>
                    </a:cubicBezTo>
                    <a:cubicBezTo>
                      <a:pt x="1118535" y="1544765"/>
                      <a:pt x="1115334" y="1548311"/>
                      <a:pt x="1109611" y="1554035"/>
                    </a:cubicBezTo>
                    <a:cubicBezTo>
                      <a:pt x="1105160" y="1555131"/>
                      <a:pt x="1101465" y="1557642"/>
                      <a:pt x="1098527" y="1561567"/>
                    </a:cubicBezTo>
                    <a:cubicBezTo>
                      <a:pt x="1095588" y="1565492"/>
                      <a:pt x="1092409" y="1569164"/>
                      <a:pt x="1088988" y="1572585"/>
                    </a:cubicBezTo>
                    <a:cubicBezTo>
                      <a:pt x="1072652" y="1588921"/>
                      <a:pt x="1056711" y="1597089"/>
                      <a:pt x="1041165" y="1597089"/>
                    </a:cubicBezTo>
                    <a:lnTo>
                      <a:pt x="1030607" y="1597089"/>
                    </a:lnTo>
                    <a:cubicBezTo>
                      <a:pt x="1012780" y="1595291"/>
                      <a:pt x="998527" y="1590385"/>
                      <a:pt x="987848" y="1582370"/>
                    </a:cubicBezTo>
                    <a:cubicBezTo>
                      <a:pt x="977170" y="1574356"/>
                      <a:pt x="967280" y="1563540"/>
                      <a:pt x="958181" y="1549923"/>
                    </a:cubicBezTo>
                    <a:cubicBezTo>
                      <a:pt x="949563" y="1535890"/>
                      <a:pt x="940288" y="1527875"/>
                      <a:pt x="930355" y="1525880"/>
                    </a:cubicBezTo>
                    <a:cubicBezTo>
                      <a:pt x="922023" y="1521714"/>
                      <a:pt x="915971" y="1515854"/>
                      <a:pt x="912199" y="1508300"/>
                    </a:cubicBezTo>
                    <a:cubicBezTo>
                      <a:pt x="908427" y="1500746"/>
                      <a:pt x="906542" y="1495850"/>
                      <a:pt x="906542" y="1493614"/>
                    </a:cubicBezTo>
                    <a:lnTo>
                      <a:pt x="897542" y="1479440"/>
                    </a:lnTo>
                    <a:lnTo>
                      <a:pt x="879546" y="1466783"/>
                    </a:lnTo>
                    <a:cubicBezTo>
                      <a:pt x="873686" y="1462052"/>
                      <a:pt x="868914" y="1457477"/>
                      <a:pt x="865231" y="1453059"/>
                    </a:cubicBezTo>
                    <a:cubicBezTo>
                      <a:pt x="862928" y="1450779"/>
                      <a:pt x="860407" y="1448608"/>
                      <a:pt x="857666" y="1446547"/>
                    </a:cubicBezTo>
                    <a:cubicBezTo>
                      <a:pt x="854925" y="1444486"/>
                      <a:pt x="849881" y="1430397"/>
                      <a:pt x="842536" y="1404282"/>
                    </a:cubicBezTo>
                    <a:lnTo>
                      <a:pt x="900720" y="1404282"/>
                    </a:lnTo>
                    <a:lnTo>
                      <a:pt x="931869" y="1406026"/>
                    </a:lnTo>
                    <a:lnTo>
                      <a:pt x="931950" y="1405893"/>
                    </a:lnTo>
                    <a:cubicBezTo>
                      <a:pt x="933200" y="1403580"/>
                      <a:pt x="934115" y="1401552"/>
                      <a:pt x="934696" y="1399809"/>
                    </a:cubicBezTo>
                    <a:cubicBezTo>
                      <a:pt x="935859" y="1396322"/>
                      <a:pt x="936966" y="1392989"/>
                      <a:pt x="938018" y="1389810"/>
                    </a:cubicBezTo>
                    <a:cubicBezTo>
                      <a:pt x="939049" y="1385644"/>
                      <a:pt x="939225" y="1380112"/>
                      <a:pt x="938545" y="1373216"/>
                    </a:cubicBezTo>
                    <a:cubicBezTo>
                      <a:pt x="937865" y="1366320"/>
                      <a:pt x="938260" y="1358454"/>
                      <a:pt x="939729" y="1349617"/>
                    </a:cubicBezTo>
                    <a:lnTo>
                      <a:pt x="945781" y="1314654"/>
                    </a:lnTo>
                    <a:cubicBezTo>
                      <a:pt x="945781" y="1307462"/>
                      <a:pt x="947151" y="1290051"/>
                      <a:pt x="949892" y="1262423"/>
                    </a:cubicBezTo>
                    <a:cubicBezTo>
                      <a:pt x="949892" y="1250758"/>
                      <a:pt x="950583" y="1241055"/>
                      <a:pt x="951964" y="1233314"/>
                    </a:cubicBezTo>
                    <a:cubicBezTo>
                      <a:pt x="953346" y="1225574"/>
                      <a:pt x="954727" y="1217340"/>
                      <a:pt x="956108" y="1208613"/>
                    </a:cubicBezTo>
                    <a:lnTo>
                      <a:pt x="956108" y="1203214"/>
                    </a:lnTo>
                    <a:lnTo>
                      <a:pt x="955031" y="1205694"/>
                    </a:lnTo>
                    <a:cubicBezTo>
                      <a:pt x="950969" y="1213626"/>
                      <a:pt x="941132" y="1229170"/>
                      <a:pt x="925520" y="1252325"/>
                    </a:cubicBezTo>
                    <a:cubicBezTo>
                      <a:pt x="919775" y="1256952"/>
                      <a:pt x="911739" y="1263048"/>
                      <a:pt x="901411" y="1270613"/>
                    </a:cubicBezTo>
                    <a:cubicBezTo>
                      <a:pt x="891083" y="1278178"/>
                      <a:pt x="883266" y="1285293"/>
                      <a:pt x="877959" y="1291959"/>
                    </a:cubicBezTo>
                    <a:lnTo>
                      <a:pt x="821650" y="1340243"/>
                    </a:lnTo>
                    <a:lnTo>
                      <a:pt x="812013" y="1349814"/>
                    </a:lnTo>
                    <a:cubicBezTo>
                      <a:pt x="801488" y="1355033"/>
                      <a:pt x="789313" y="1360904"/>
                      <a:pt x="775487" y="1367428"/>
                    </a:cubicBezTo>
                    <a:cubicBezTo>
                      <a:pt x="761662" y="1373951"/>
                      <a:pt x="750277" y="1378473"/>
                      <a:pt x="741330" y="1380995"/>
                    </a:cubicBezTo>
                    <a:cubicBezTo>
                      <a:pt x="731331" y="1386016"/>
                      <a:pt x="725554" y="1388527"/>
                      <a:pt x="723997" y="1388527"/>
                    </a:cubicBezTo>
                    <a:cubicBezTo>
                      <a:pt x="710270" y="1394754"/>
                      <a:pt x="696357" y="1399929"/>
                      <a:pt x="682258" y="1404052"/>
                    </a:cubicBezTo>
                    <a:lnTo>
                      <a:pt x="682258" y="1411222"/>
                    </a:lnTo>
                    <a:lnTo>
                      <a:pt x="572007" y="1411222"/>
                    </a:lnTo>
                    <a:cubicBezTo>
                      <a:pt x="636326" y="1339980"/>
                      <a:pt x="704289" y="1262534"/>
                      <a:pt x="775897" y="1178884"/>
                    </a:cubicBezTo>
                    <a:lnTo>
                      <a:pt x="816966" y="1130542"/>
                    </a:lnTo>
                    <a:lnTo>
                      <a:pt x="805007" y="1136121"/>
                    </a:lnTo>
                    <a:cubicBezTo>
                      <a:pt x="794679" y="1138709"/>
                      <a:pt x="784094" y="1141713"/>
                      <a:pt x="773251" y="1145134"/>
                    </a:cubicBezTo>
                    <a:cubicBezTo>
                      <a:pt x="762408" y="1148554"/>
                      <a:pt x="747196" y="1153203"/>
                      <a:pt x="727615" y="1159079"/>
                    </a:cubicBezTo>
                    <a:cubicBezTo>
                      <a:pt x="707332" y="1161974"/>
                      <a:pt x="691391" y="1163421"/>
                      <a:pt x="679791" y="1163421"/>
                    </a:cubicBezTo>
                    <a:cubicBezTo>
                      <a:pt x="651001" y="1163421"/>
                      <a:pt x="623284" y="1158959"/>
                      <a:pt x="596643" y="1150034"/>
                    </a:cubicBezTo>
                    <a:cubicBezTo>
                      <a:pt x="595623" y="1149684"/>
                      <a:pt x="594126" y="1149420"/>
                      <a:pt x="592153" y="1149245"/>
                    </a:cubicBezTo>
                    <a:lnTo>
                      <a:pt x="585150" y="1148994"/>
                    </a:lnTo>
                    <a:lnTo>
                      <a:pt x="583507" y="1163442"/>
                    </a:lnTo>
                    <a:cubicBezTo>
                      <a:pt x="582380" y="1168367"/>
                      <a:pt x="580690" y="1173266"/>
                      <a:pt x="578437" y="1178140"/>
                    </a:cubicBezTo>
                    <a:cubicBezTo>
                      <a:pt x="573931" y="1187886"/>
                      <a:pt x="571097" y="1195084"/>
                      <a:pt x="569935" y="1199733"/>
                    </a:cubicBezTo>
                    <a:lnTo>
                      <a:pt x="543162" y="1267751"/>
                    </a:lnTo>
                    <a:cubicBezTo>
                      <a:pt x="541210" y="1275514"/>
                      <a:pt x="533963" y="1287223"/>
                      <a:pt x="521421" y="1302879"/>
                    </a:cubicBezTo>
                    <a:cubicBezTo>
                      <a:pt x="512211" y="1318206"/>
                      <a:pt x="500020" y="1336000"/>
                      <a:pt x="484846" y="1356261"/>
                    </a:cubicBezTo>
                    <a:cubicBezTo>
                      <a:pt x="480307" y="1365383"/>
                      <a:pt x="474496" y="1373474"/>
                      <a:pt x="467414" y="1380535"/>
                    </a:cubicBezTo>
                    <a:lnTo>
                      <a:pt x="405480" y="1442468"/>
                    </a:lnTo>
                    <a:cubicBezTo>
                      <a:pt x="401796" y="1446152"/>
                      <a:pt x="398770" y="1448981"/>
                      <a:pt x="396402" y="1450954"/>
                    </a:cubicBezTo>
                    <a:cubicBezTo>
                      <a:pt x="394034" y="1452928"/>
                      <a:pt x="392247" y="1456293"/>
                      <a:pt x="391041" y="1461052"/>
                    </a:cubicBezTo>
                    <a:cubicBezTo>
                      <a:pt x="391041" y="1461052"/>
                      <a:pt x="387138" y="1464955"/>
                      <a:pt x="379332" y="1472761"/>
                    </a:cubicBezTo>
                    <a:lnTo>
                      <a:pt x="352460" y="1489305"/>
                    </a:lnTo>
                    <a:cubicBezTo>
                      <a:pt x="343930" y="1497835"/>
                      <a:pt x="331892" y="1502100"/>
                      <a:pt x="316345" y="1502100"/>
                    </a:cubicBezTo>
                    <a:cubicBezTo>
                      <a:pt x="303123" y="1502100"/>
                      <a:pt x="290307" y="1499227"/>
                      <a:pt x="277896" y="1493482"/>
                    </a:cubicBezTo>
                    <a:cubicBezTo>
                      <a:pt x="265485" y="1487737"/>
                      <a:pt x="257185" y="1480655"/>
                      <a:pt x="252997" y="1472235"/>
                    </a:cubicBezTo>
                    <a:lnTo>
                      <a:pt x="219942" y="1437173"/>
                    </a:lnTo>
                    <a:cubicBezTo>
                      <a:pt x="220249" y="1437765"/>
                      <a:pt x="222266" y="1438061"/>
                      <a:pt x="225994" y="1438061"/>
                    </a:cubicBezTo>
                    <a:cubicBezTo>
                      <a:pt x="215798" y="1434706"/>
                      <a:pt x="207613" y="1429257"/>
                      <a:pt x="201441" y="1421714"/>
                    </a:cubicBezTo>
                    <a:cubicBezTo>
                      <a:pt x="195268" y="1414171"/>
                      <a:pt x="189265" y="1409424"/>
                      <a:pt x="183433" y="1407472"/>
                    </a:cubicBezTo>
                    <a:lnTo>
                      <a:pt x="177480" y="1395599"/>
                    </a:lnTo>
                    <a:lnTo>
                      <a:pt x="169834" y="1361945"/>
                    </a:lnTo>
                    <a:lnTo>
                      <a:pt x="169323" y="1361622"/>
                    </a:lnTo>
                    <a:lnTo>
                      <a:pt x="169626" y="1361029"/>
                    </a:lnTo>
                    <a:lnTo>
                      <a:pt x="167250" y="1350571"/>
                    </a:lnTo>
                    <a:lnTo>
                      <a:pt x="174975" y="1350571"/>
                    </a:lnTo>
                    <a:lnTo>
                      <a:pt x="181755" y="1337316"/>
                    </a:lnTo>
                    <a:lnTo>
                      <a:pt x="213331" y="1331955"/>
                    </a:lnTo>
                    <a:cubicBezTo>
                      <a:pt x="215830" y="1334717"/>
                      <a:pt x="216905" y="1335923"/>
                      <a:pt x="216554" y="1335572"/>
                    </a:cubicBezTo>
                    <a:cubicBezTo>
                      <a:pt x="224338" y="1327766"/>
                      <a:pt x="235291" y="1318151"/>
                      <a:pt x="249412" y="1306727"/>
                    </a:cubicBezTo>
                    <a:cubicBezTo>
                      <a:pt x="263533" y="1295303"/>
                      <a:pt x="273894" y="1284975"/>
                      <a:pt x="280494" y="1275744"/>
                    </a:cubicBezTo>
                    <a:cubicBezTo>
                      <a:pt x="289221" y="1260460"/>
                      <a:pt x="296216" y="1237820"/>
                      <a:pt x="301479" y="1207824"/>
                    </a:cubicBezTo>
                    <a:cubicBezTo>
                      <a:pt x="304329" y="1193922"/>
                      <a:pt x="306072" y="1183079"/>
                      <a:pt x="306708" y="1175295"/>
                    </a:cubicBezTo>
                    <a:cubicBezTo>
                      <a:pt x="307344" y="1167510"/>
                      <a:pt x="307662" y="1160625"/>
                      <a:pt x="307662" y="1154639"/>
                    </a:cubicBezTo>
                    <a:lnTo>
                      <a:pt x="314142" y="1100928"/>
                    </a:lnTo>
                    <a:cubicBezTo>
                      <a:pt x="316707" y="1072510"/>
                      <a:pt x="317990" y="1048467"/>
                      <a:pt x="317990" y="1028798"/>
                    </a:cubicBezTo>
                    <a:lnTo>
                      <a:pt x="317990" y="997815"/>
                    </a:lnTo>
                    <a:cubicBezTo>
                      <a:pt x="317990" y="984965"/>
                      <a:pt x="318681" y="974084"/>
                      <a:pt x="320062" y="965170"/>
                    </a:cubicBezTo>
                    <a:cubicBezTo>
                      <a:pt x="321443" y="956257"/>
                      <a:pt x="322134" y="947864"/>
                      <a:pt x="322134" y="939992"/>
                    </a:cubicBezTo>
                    <a:cubicBezTo>
                      <a:pt x="322134" y="934423"/>
                      <a:pt x="321789" y="927121"/>
                      <a:pt x="321098" y="918087"/>
                    </a:cubicBezTo>
                    <a:cubicBezTo>
                      <a:pt x="320407" y="909053"/>
                      <a:pt x="320753" y="898462"/>
                      <a:pt x="322134" y="886314"/>
                    </a:cubicBezTo>
                    <a:lnTo>
                      <a:pt x="322134" y="829840"/>
                    </a:lnTo>
                    <a:lnTo>
                      <a:pt x="328318" y="693671"/>
                    </a:lnTo>
                    <a:lnTo>
                      <a:pt x="328318" y="675317"/>
                    </a:lnTo>
                    <a:lnTo>
                      <a:pt x="317201" y="681173"/>
                    </a:lnTo>
                    <a:cubicBezTo>
                      <a:pt x="293607" y="697377"/>
                      <a:pt x="263522" y="710599"/>
                      <a:pt x="226948" y="720839"/>
                    </a:cubicBezTo>
                    <a:cubicBezTo>
                      <a:pt x="212454" y="723756"/>
                      <a:pt x="196216" y="728037"/>
                      <a:pt x="178236" y="733683"/>
                    </a:cubicBezTo>
                    <a:cubicBezTo>
                      <a:pt x="160256" y="739330"/>
                      <a:pt x="149423" y="742789"/>
                      <a:pt x="145740" y="744060"/>
                    </a:cubicBezTo>
                    <a:cubicBezTo>
                      <a:pt x="142867" y="746933"/>
                      <a:pt x="135543" y="748369"/>
                      <a:pt x="123768" y="748369"/>
                    </a:cubicBezTo>
                    <a:cubicBezTo>
                      <a:pt x="98048" y="738063"/>
                      <a:pt x="82940" y="730674"/>
                      <a:pt x="78445" y="726201"/>
                    </a:cubicBezTo>
                    <a:cubicBezTo>
                      <a:pt x="68380" y="721135"/>
                      <a:pt x="58184" y="709152"/>
                      <a:pt x="47856" y="690251"/>
                    </a:cubicBezTo>
                    <a:lnTo>
                      <a:pt x="30457" y="665122"/>
                    </a:lnTo>
                    <a:lnTo>
                      <a:pt x="8255" y="619601"/>
                    </a:lnTo>
                    <a:lnTo>
                      <a:pt x="16511" y="615358"/>
                    </a:lnTo>
                    <a:lnTo>
                      <a:pt x="0" y="599307"/>
                    </a:lnTo>
                    <a:lnTo>
                      <a:pt x="10623" y="572040"/>
                    </a:lnTo>
                    <a:cubicBezTo>
                      <a:pt x="33362" y="576185"/>
                      <a:pt x="46475" y="578257"/>
                      <a:pt x="49961" y="578257"/>
                    </a:cubicBezTo>
                    <a:cubicBezTo>
                      <a:pt x="68380" y="578257"/>
                      <a:pt x="80341" y="576886"/>
                      <a:pt x="85845" y="574146"/>
                    </a:cubicBezTo>
                    <a:lnTo>
                      <a:pt x="200339" y="523033"/>
                    </a:lnTo>
                    <a:lnTo>
                      <a:pt x="235499" y="502213"/>
                    </a:lnTo>
                    <a:lnTo>
                      <a:pt x="289506" y="471361"/>
                    </a:lnTo>
                    <a:cubicBezTo>
                      <a:pt x="293892" y="469475"/>
                      <a:pt x="298995" y="466852"/>
                      <a:pt x="304817" y="463492"/>
                    </a:cubicBezTo>
                    <a:lnTo>
                      <a:pt x="323057" y="452064"/>
                    </a:lnTo>
                    <a:lnTo>
                      <a:pt x="323236" y="450508"/>
                    </a:lnTo>
                    <a:cubicBezTo>
                      <a:pt x="323883" y="448601"/>
                      <a:pt x="324206" y="440937"/>
                      <a:pt x="324206" y="427517"/>
                    </a:cubicBezTo>
                    <a:lnTo>
                      <a:pt x="342790" y="427517"/>
                    </a:lnTo>
                    <a:lnTo>
                      <a:pt x="342790" y="434063"/>
                    </a:lnTo>
                    <a:cubicBezTo>
                      <a:pt x="342790" y="415929"/>
                      <a:pt x="348030" y="406862"/>
                      <a:pt x="358512" y="406862"/>
                    </a:cubicBezTo>
                    <a:cubicBezTo>
                      <a:pt x="366965" y="403754"/>
                      <a:pt x="375220" y="404303"/>
                      <a:pt x="383279" y="408508"/>
                    </a:cubicBezTo>
                    <a:lnTo>
                      <a:pt x="389026" y="412409"/>
                    </a:lnTo>
                    <a:lnTo>
                      <a:pt x="395438" y="409890"/>
                    </a:lnTo>
                    <a:cubicBezTo>
                      <a:pt x="404035" y="407674"/>
                      <a:pt x="414081" y="408375"/>
                      <a:pt x="425576" y="411993"/>
                    </a:cubicBezTo>
                    <a:cubicBezTo>
                      <a:pt x="441386" y="415150"/>
                      <a:pt x="458012" y="422798"/>
                      <a:pt x="475456" y="434934"/>
                    </a:cubicBezTo>
                    <a:cubicBezTo>
                      <a:pt x="492899" y="447071"/>
                      <a:pt x="503945" y="454532"/>
                      <a:pt x="508593" y="457317"/>
                    </a:cubicBezTo>
                    <a:cubicBezTo>
                      <a:pt x="529381" y="469793"/>
                      <a:pt x="539774" y="484759"/>
                      <a:pt x="539774" y="502213"/>
                    </a:cubicBezTo>
                    <a:cubicBezTo>
                      <a:pt x="539774" y="501270"/>
                      <a:pt x="540805" y="502180"/>
                      <a:pt x="542866" y="504943"/>
                    </a:cubicBezTo>
                    <a:cubicBezTo>
                      <a:pt x="544927" y="507706"/>
                      <a:pt x="545958" y="512990"/>
                      <a:pt x="545958" y="520796"/>
                    </a:cubicBezTo>
                    <a:cubicBezTo>
                      <a:pt x="545958" y="535564"/>
                      <a:pt x="540524" y="550228"/>
                      <a:pt x="529658" y="564786"/>
                    </a:cubicBezTo>
                    <a:lnTo>
                      <a:pt x="520672" y="575081"/>
                    </a:lnTo>
                    <a:lnTo>
                      <a:pt x="519378" y="584545"/>
                    </a:lnTo>
                    <a:cubicBezTo>
                      <a:pt x="517823" y="596579"/>
                      <a:pt x="517046" y="604931"/>
                      <a:pt x="517046" y="609602"/>
                    </a:cubicBezTo>
                    <a:lnTo>
                      <a:pt x="512573" y="645256"/>
                    </a:lnTo>
                    <a:cubicBezTo>
                      <a:pt x="510052" y="668082"/>
                      <a:pt x="508791" y="686764"/>
                      <a:pt x="508791" y="701302"/>
                    </a:cubicBezTo>
                    <a:cubicBezTo>
                      <a:pt x="507409" y="702552"/>
                      <a:pt x="507064" y="703802"/>
                      <a:pt x="507755" y="705052"/>
                    </a:cubicBezTo>
                    <a:cubicBezTo>
                      <a:pt x="508445" y="706302"/>
                      <a:pt x="508791" y="708900"/>
                      <a:pt x="508791" y="712847"/>
                    </a:cubicBezTo>
                    <a:lnTo>
                      <a:pt x="508791" y="851680"/>
                    </a:lnTo>
                    <a:lnTo>
                      <a:pt x="506192" y="892925"/>
                    </a:lnTo>
                    <a:cubicBezTo>
                      <a:pt x="505162" y="896017"/>
                      <a:pt x="504646" y="900742"/>
                      <a:pt x="504646" y="907101"/>
                    </a:cubicBezTo>
                    <a:lnTo>
                      <a:pt x="501982" y="938973"/>
                    </a:lnTo>
                    <a:cubicBezTo>
                      <a:pt x="499636" y="953138"/>
                      <a:pt x="498463" y="961942"/>
                      <a:pt x="498463" y="965384"/>
                    </a:cubicBezTo>
                    <a:lnTo>
                      <a:pt x="496391" y="1019194"/>
                    </a:lnTo>
                    <a:lnTo>
                      <a:pt x="496391" y="1074813"/>
                    </a:lnTo>
                    <a:lnTo>
                      <a:pt x="498463" y="1112275"/>
                    </a:lnTo>
                    <a:lnTo>
                      <a:pt x="497343" y="1119051"/>
                    </a:lnTo>
                    <a:lnTo>
                      <a:pt x="513914" y="1106240"/>
                    </a:lnTo>
                    <a:cubicBezTo>
                      <a:pt x="522021" y="1100462"/>
                      <a:pt x="529962" y="1095304"/>
                      <a:pt x="537735" y="1090765"/>
                    </a:cubicBezTo>
                    <a:cubicBezTo>
                      <a:pt x="549773" y="1083594"/>
                      <a:pt x="562041" y="1083880"/>
                      <a:pt x="574540" y="1091620"/>
                    </a:cubicBezTo>
                    <a:cubicBezTo>
                      <a:pt x="573400" y="1090765"/>
                      <a:pt x="573937" y="1090030"/>
                      <a:pt x="576152" y="1089416"/>
                    </a:cubicBezTo>
                    <a:cubicBezTo>
                      <a:pt x="599000" y="1081786"/>
                      <a:pt x="615829" y="1075262"/>
                      <a:pt x="626639" y="1069846"/>
                    </a:cubicBezTo>
                    <a:lnTo>
                      <a:pt x="677536" y="1052237"/>
                    </a:lnTo>
                    <a:lnTo>
                      <a:pt x="675992" y="1048549"/>
                    </a:lnTo>
                    <a:cubicBezTo>
                      <a:pt x="675027" y="1046444"/>
                      <a:pt x="673761" y="1043818"/>
                      <a:pt x="672193" y="1040672"/>
                    </a:cubicBezTo>
                    <a:cubicBezTo>
                      <a:pt x="669058" y="1034379"/>
                      <a:pt x="666700" y="1026518"/>
                      <a:pt x="665122" y="1017089"/>
                    </a:cubicBezTo>
                    <a:cubicBezTo>
                      <a:pt x="663609" y="988474"/>
                      <a:pt x="665703" y="949553"/>
                      <a:pt x="671404" y="900326"/>
                    </a:cubicBezTo>
                    <a:cubicBezTo>
                      <a:pt x="673969" y="872105"/>
                      <a:pt x="675252" y="849213"/>
                      <a:pt x="675252" y="831649"/>
                    </a:cubicBezTo>
                    <a:cubicBezTo>
                      <a:pt x="678015" y="790207"/>
                      <a:pt x="679397" y="757491"/>
                      <a:pt x="679397" y="733502"/>
                    </a:cubicBezTo>
                    <a:cubicBezTo>
                      <a:pt x="679397" y="706839"/>
                      <a:pt x="678015" y="665977"/>
                      <a:pt x="675252" y="610918"/>
                    </a:cubicBezTo>
                    <a:cubicBezTo>
                      <a:pt x="675252" y="602563"/>
                      <a:pt x="674940" y="592806"/>
                      <a:pt x="674315" y="581645"/>
                    </a:cubicBezTo>
                    <a:cubicBezTo>
                      <a:pt x="673690" y="570484"/>
                      <a:pt x="671941" y="556231"/>
                      <a:pt x="669069" y="538886"/>
                    </a:cubicBezTo>
                    <a:cubicBezTo>
                      <a:pt x="668038" y="532747"/>
                      <a:pt x="665209" y="525818"/>
                      <a:pt x="660583" y="518099"/>
                    </a:cubicBezTo>
                    <a:lnTo>
                      <a:pt x="629830" y="446101"/>
                    </a:lnTo>
                    <a:lnTo>
                      <a:pt x="634495" y="446101"/>
                    </a:lnTo>
                    <a:lnTo>
                      <a:pt x="637123" y="434564"/>
                    </a:lnTo>
                    <a:cubicBezTo>
                      <a:pt x="639245" y="430612"/>
                      <a:pt x="642427" y="427364"/>
                      <a:pt x="646670" y="424820"/>
                    </a:cubicBezTo>
                    <a:cubicBezTo>
                      <a:pt x="655156" y="419733"/>
                      <a:pt x="664124" y="417190"/>
                      <a:pt x="673575" y="417190"/>
                    </a:cubicBezTo>
                    <a:lnTo>
                      <a:pt x="687455" y="417190"/>
                    </a:lnTo>
                    <a:cubicBezTo>
                      <a:pt x="694318" y="421312"/>
                      <a:pt x="697958" y="423373"/>
                      <a:pt x="698375" y="423373"/>
                    </a:cubicBezTo>
                    <a:cubicBezTo>
                      <a:pt x="701620" y="423373"/>
                      <a:pt x="707398" y="422003"/>
                      <a:pt x="715708" y="419262"/>
                    </a:cubicBezTo>
                    <a:lnTo>
                      <a:pt x="730805" y="419262"/>
                    </a:lnTo>
                    <a:cubicBezTo>
                      <a:pt x="738743" y="424020"/>
                      <a:pt x="750830" y="427813"/>
                      <a:pt x="767067" y="430642"/>
                    </a:cubicBezTo>
                    <a:cubicBezTo>
                      <a:pt x="783305" y="433471"/>
                      <a:pt x="796960" y="438569"/>
                      <a:pt x="808033" y="445936"/>
                    </a:cubicBezTo>
                    <a:cubicBezTo>
                      <a:pt x="831561" y="465868"/>
                      <a:pt x="843325" y="486009"/>
                      <a:pt x="843325" y="506357"/>
                    </a:cubicBezTo>
                    <a:cubicBezTo>
                      <a:pt x="843325" y="510754"/>
                      <a:pt x="842873" y="514950"/>
                      <a:pt x="841969" y="518946"/>
                    </a:cubicBezTo>
                    <a:lnTo>
                      <a:pt x="838059" y="529885"/>
                    </a:lnTo>
                    <a:lnTo>
                      <a:pt x="842931" y="532571"/>
                    </a:lnTo>
                    <a:cubicBezTo>
                      <a:pt x="847316" y="544631"/>
                      <a:pt x="847974" y="558511"/>
                      <a:pt x="844904" y="574211"/>
                    </a:cubicBezTo>
                    <a:lnTo>
                      <a:pt x="843194" y="592795"/>
                    </a:lnTo>
                    <a:lnTo>
                      <a:pt x="844086" y="600801"/>
                    </a:lnTo>
                    <a:lnTo>
                      <a:pt x="895227" y="575231"/>
                    </a:lnTo>
                    <a:cubicBezTo>
                      <a:pt x="905029" y="568702"/>
                      <a:pt x="922305" y="561057"/>
                      <a:pt x="947055" y="552296"/>
                    </a:cubicBezTo>
                    <a:lnTo>
                      <a:pt x="964212" y="546543"/>
                    </a:lnTo>
                    <a:lnTo>
                      <a:pt x="962292" y="476032"/>
                    </a:lnTo>
                    <a:cubicBezTo>
                      <a:pt x="962292" y="475067"/>
                      <a:pt x="961947" y="472965"/>
                      <a:pt x="961256" y="469725"/>
                    </a:cubicBezTo>
                    <a:lnTo>
                      <a:pt x="960732" y="467513"/>
                    </a:lnTo>
                    <a:lnTo>
                      <a:pt x="892004" y="467513"/>
                    </a:lnTo>
                    <a:cubicBezTo>
                      <a:pt x="863147" y="471635"/>
                      <a:pt x="848719" y="461154"/>
                      <a:pt x="848719" y="436069"/>
                    </a:cubicBezTo>
                    <a:lnTo>
                      <a:pt x="843194" y="417617"/>
                    </a:lnTo>
                    <a:lnTo>
                      <a:pt x="842008" y="408327"/>
                    </a:lnTo>
                    <a:lnTo>
                      <a:pt x="821403" y="417009"/>
                    </a:lnTo>
                    <a:cubicBezTo>
                      <a:pt x="813159" y="419015"/>
                      <a:pt x="803812" y="420018"/>
                      <a:pt x="793364" y="420018"/>
                    </a:cubicBezTo>
                    <a:lnTo>
                      <a:pt x="778892" y="420018"/>
                    </a:lnTo>
                    <a:cubicBezTo>
                      <a:pt x="771634" y="420018"/>
                      <a:pt x="754980" y="415545"/>
                      <a:pt x="728930" y="406599"/>
                    </a:cubicBezTo>
                    <a:cubicBezTo>
                      <a:pt x="737855" y="386119"/>
                      <a:pt x="744093" y="373499"/>
                      <a:pt x="747645" y="368741"/>
                    </a:cubicBezTo>
                    <a:cubicBezTo>
                      <a:pt x="755978" y="360409"/>
                      <a:pt x="765395" y="349675"/>
                      <a:pt x="775899" y="336541"/>
                    </a:cubicBezTo>
                    <a:lnTo>
                      <a:pt x="792870" y="317661"/>
                    </a:lnTo>
                    <a:lnTo>
                      <a:pt x="806126" y="299407"/>
                    </a:lnTo>
                    <a:cubicBezTo>
                      <a:pt x="809875" y="293793"/>
                      <a:pt x="812808" y="288520"/>
                      <a:pt x="814924" y="283586"/>
                    </a:cubicBezTo>
                    <a:cubicBezTo>
                      <a:pt x="817040" y="278653"/>
                      <a:pt x="820499" y="272995"/>
                      <a:pt x="825301" y="266615"/>
                    </a:cubicBezTo>
                    <a:cubicBezTo>
                      <a:pt x="830651" y="257208"/>
                      <a:pt x="836736" y="248420"/>
                      <a:pt x="843555" y="240252"/>
                    </a:cubicBezTo>
                    <a:cubicBezTo>
                      <a:pt x="850375" y="232084"/>
                      <a:pt x="856240" y="224306"/>
                      <a:pt x="861152" y="216916"/>
                    </a:cubicBezTo>
                    <a:lnTo>
                      <a:pt x="866217" y="206753"/>
                    </a:lnTo>
                    <a:cubicBezTo>
                      <a:pt x="872598" y="200438"/>
                      <a:pt x="877181" y="195537"/>
                      <a:pt x="879966" y="192051"/>
                    </a:cubicBezTo>
                    <a:cubicBezTo>
                      <a:pt x="882751" y="188564"/>
                      <a:pt x="884647" y="186306"/>
                      <a:pt x="885656" y="185275"/>
                    </a:cubicBezTo>
                    <a:cubicBezTo>
                      <a:pt x="888112" y="181701"/>
                      <a:pt x="891269" y="177167"/>
                      <a:pt x="895129" y="171675"/>
                    </a:cubicBezTo>
                    <a:cubicBezTo>
                      <a:pt x="898988" y="166182"/>
                      <a:pt x="904579" y="157953"/>
                      <a:pt x="911903" y="146990"/>
                    </a:cubicBezTo>
                    <a:cubicBezTo>
                      <a:pt x="932712" y="115743"/>
                      <a:pt x="946142" y="96349"/>
                      <a:pt x="952194" y="88806"/>
                    </a:cubicBezTo>
                    <a:cubicBezTo>
                      <a:pt x="954804" y="86547"/>
                      <a:pt x="955275" y="84826"/>
                      <a:pt x="953609" y="83642"/>
                    </a:cubicBezTo>
                    <a:cubicBezTo>
                      <a:pt x="950298" y="77020"/>
                      <a:pt x="946998" y="60804"/>
                      <a:pt x="943709" y="34996"/>
                    </a:cubicBezTo>
                    <a:lnTo>
                      <a:pt x="956108" y="33088"/>
                    </a:lnTo>
                    <a:lnTo>
                      <a:pt x="947820" y="0"/>
                    </a:lnTo>
                    <a:close/>
                    <a:moveTo>
                      <a:pt x="974297" y="543162"/>
                    </a:moveTo>
                    <a:cubicBezTo>
                      <a:pt x="970986" y="543162"/>
                      <a:pt x="968503" y="543908"/>
                      <a:pt x="966847" y="545399"/>
                    </a:cubicBezTo>
                    <a:lnTo>
                      <a:pt x="966737" y="545697"/>
                    </a:lnTo>
                    <a:lnTo>
                      <a:pt x="974297" y="543162"/>
                    </a:lnTo>
                    <a:close/>
                    <a:moveTo>
                      <a:pt x="968475" y="687872"/>
                    </a:moveTo>
                    <a:lnTo>
                      <a:pt x="966403" y="689050"/>
                    </a:lnTo>
                    <a:cubicBezTo>
                      <a:pt x="955418" y="693754"/>
                      <a:pt x="947623" y="697037"/>
                      <a:pt x="943018" y="698901"/>
                    </a:cubicBezTo>
                    <a:cubicBezTo>
                      <a:pt x="934335" y="703221"/>
                      <a:pt x="921233" y="708308"/>
                      <a:pt x="903713" y="714163"/>
                    </a:cubicBezTo>
                    <a:cubicBezTo>
                      <a:pt x="886719" y="718789"/>
                      <a:pt x="864770" y="723800"/>
                      <a:pt x="837865" y="729194"/>
                    </a:cubicBezTo>
                    <a:cubicBezTo>
                      <a:pt x="837361" y="729391"/>
                      <a:pt x="837109" y="730827"/>
                      <a:pt x="837109" y="733502"/>
                    </a:cubicBezTo>
                    <a:lnTo>
                      <a:pt x="837109" y="751396"/>
                    </a:lnTo>
                    <a:lnTo>
                      <a:pt x="857483" y="741789"/>
                    </a:lnTo>
                    <a:cubicBezTo>
                      <a:pt x="889251" y="727296"/>
                      <a:pt x="913564" y="717781"/>
                      <a:pt x="930421" y="713242"/>
                    </a:cubicBezTo>
                    <a:cubicBezTo>
                      <a:pt x="937613" y="711356"/>
                      <a:pt x="949026" y="710413"/>
                      <a:pt x="964660" y="710413"/>
                    </a:cubicBezTo>
                    <a:lnTo>
                      <a:pt x="968475" y="714524"/>
                    </a:lnTo>
                    <a:lnTo>
                      <a:pt x="968475" y="687872"/>
                    </a:lnTo>
                    <a:close/>
                    <a:moveTo>
                      <a:pt x="1165918" y="741493"/>
                    </a:moveTo>
                    <a:lnTo>
                      <a:pt x="1165460" y="746396"/>
                    </a:lnTo>
                    <a:cubicBezTo>
                      <a:pt x="1165460" y="745475"/>
                      <a:pt x="1165175" y="744729"/>
                      <a:pt x="1164605" y="744159"/>
                    </a:cubicBezTo>
                    <a:cubicBezTo>
                      <a:pt x="1169297" y="756965"/>
                      <a:pt x="1170273" y="770483"/>
                      <a:pt x="1167532" y="784714"/>
                    </a:cubicBezTo>
                    <a:lnTo>
                      <a:pt x="1167532" y="866716"/>
                    </a:lnTo>
                    <a:lnTo>
                      <a:pt x="1169634" y="866947"/>
                    </a:lnTo>
                    <a:cubicBezTo>
                      <a:pt x="1183705" y="868243"/>
                      <a:pt x="1194116" y="868372"/>
                      <a:pt x="1200867" y="867336"/>
                    </a:cubicBezTo>
                    <a:cubicBezTo>
                      <a:pt x="1209868" y="865955"/>
                      <a:pt x="1217746" y="866952"/>
                      <a:pt x="1224499" y="870329"/>
                    </a:cubicBezTo>
                    <a:cubicBezTo>
                      <a:pt x="1226736" y="869715"/>
                      <a:pt x="1234865" y="868372"/>
                      <a:pt x="1248888" y="866300"/>
                    </a:cubicBezTo>
                    <a:cubicBezTo>
                      <a:pt x="1262910" y="864228"/>
                      <a:pt x="1275733" y="868082"/>
                      <a:pt x="1287354" y="877861"/>
                    </a:cubicBezTo>
                    <a:lnTo>
                      <a:pt x="1307088" y="893057"/>
                    </a:lnTo>
                    <a:cubicBezTo>
                      <a:pt x="1325880" y="906082"/>
                      <a:pt x="1337030" y="913899"/>
                      <a:pt x="1340539" y="916508"/>
                    </a:cubicBezTo>
                    <a:cubicBezTo>
                      <a:pt x="1361984" y="931791"/>
                      <a:pt x="1380161" y="951044"/>
                      <a:pt x="1395072" y="974265"/>
                    </a:cubicBezTo>
                    <a:lnTo>
                      <a:pt x="1395877" y="975870"/>
                    </a:lnTo>
                    <a:lnTo>
                      <a:pt x="1395944" y="975515"/>
                    </a:lnTo>
                    <a:cubicBezTo>
                      <a:pt x="1397314" y="970669"/>
                      <a:pt x="1397999" y="966305"/>
                      <a:pt x="1397999" y="962424"/>
                    </a:cubicBezTo>
                    <a:lnTo>
                      <a:pt x="1400071" y="896050"/>
                    </a:lnTo>
                    <a:lnTo>
                      <a:pt x="1403777" y="787115"/>
                    </a:lnTo>
                    <a:lnTo>
                      <a:pt x="1403648" y="787148"/>
                    </a:lnTo>
                    <a:cubicBezTo>
                      <a:pt x="1397997" y="788452"/>
                      <a:pt x="1391542" y="789834"/>
                      <a:pt x="1384284" y="791292"/>
                    </a:cubicBezTo>
                    <a:cubicBezTo>
                      <a:pt x="1363519" y="796818"/>
                      <a:pt x="1349035" y="800403"/>
                      <a:pt x="1340835" y="802047"/>
                    </a:cubicBezTo>
                    <a:lnTo>
                      <a:pt x="1330277" y="802047"/>
                    </a:lnTo>
                    <a:cubicBezTo>
                      <a:pt x="1303745" y="802047"/>
                      <a:pt x="1284964" y="801357"/>
                      <a:pt x="1273934" y="799975"/>
                    </a:cubicBezTo>
                    <a:cubicBezTo>
                      <a:pt x="1267839" y="799975"/>
                      <a:pt x="1258881" y="797026"/>
                      <a:pt x="1247062" y="791128"/>
                    </a:cubicBezTo>
                    <a:cubicBezTo>
                      <a:pt x="1226451" y="777379"/>
                      <a:pt x="1213360" y="769102"/>
                      <a:pt x="1207791" y="766295"/>
                    </a:cubicBezTo>
                    <a:cubicBezTo>
                      <a:pt x="1205181" y="764563"/>
                      <a:pt x="1198197" y="762271"/>
                      <a:pt x="1186839" y="759421"/>
                    </a:cubicBezTo>
                    <a:cubicBezTo>
                      <a:pt x="1183254" y="758697"/>
                      <a:pt x="1177547" y="754177"/>
                      <a:pt x="1169719" y="745861"/>
                    </a:cubicBezTo>
                    <a:lnTo>
                      <a:pt x="1165918" y="741493"/>
                    </a:lnTo>
                    <a:close/>
                    <a:moveTo>
                      <a:pt x="965451" y="826698"/>
                    </a:moveTo>
                    <a:lnTo>
                      <a:pt x="956569" y="830169"/>
                    </a:lnTo>
                    <a:cubicBezTo>
                      <a:pt x="946395" y="834511"/>
                      <a:pt x="928886" y="839587"/>
                      <a:pt x="904042" y="845398"/>
                    </a:cubicBezTo>
                    <a:lnTo>
                      <a:pt x="866184" y="856811"/>
                    </a:lnTo>
                    <a:cubicBezTo>
                      <a:pt x="860966" y="858916"/>
                      <a:pt x="855500" y="861394"/>
                      <a:pt x="849788" y="864244"/>
                    </a:cubicBezTo>
                    <a:lnTo>
                      <a:pt x="842340" y="867266"/>
                    </a:lnTo>
                    <a:lnTo>
                      <a:pt x="841771" y="873618"/>
                    </a:lnTo>
                    <a:cubicBezTo>
                      <a:pt x="841426" y="880350"/>
                      <a:pt x="841253" y="888025"/>
                      <a:pt x="841253" y="896642"/>
                    </a:cubicBezTo>
                    <a:lnTo>
                      <a:pt x="841253" y="938841"/>
                    </a:lnTo>
                    <a:cubicBezTo>
                      <a:pt x="835442" y="956273"/>
                      <a:pt x="832000" y="968224"/>
                      <a:pt x="830925" y="974692"/>
                    </a:cubicBezTo>
                    <a:cubicBezTo>
                      <a:pt x="830925" y="973004"/>
                      <a:pt x="831221" y="972456"/>
                      <a:pt x="831813" y="973048"/>
                    </a:cubicBezTo>
                    <a:lnTo>
                      <a:pt x="834433" y="989084"/>
                    </a:lnTo>
                    <a:lnTo>
                      <a:pt x="838005" y="983729"/>
                    </a:lnTo>
                    <a:cubicBezTo>
                      <a:pt x="840850" y="980763"/>
                      <a:pt x="844871" y="977335"/>
                      <a:pt x="850068" y="973442"/>
                    </a:cubicBezTo>
                    <a:cubicBezTo>
                      <a:pt x="914425" y="946845"/>
                      <a:pt x="949552" y="932581"/>
                      <a:pt x="955451" y="930651"/>
                    </a:cubicBezTo>
                    <a:cubicBezTo>
                      <a:pt x="960582" y="928744"/>
                      <a:pt x="963005" y="928069"/>
                      <a:pt x="962720" y="928628"/>
                    </a:cubicBezTo>
                    <a:cubicBezTo>
                      <a:pt x="962435" y="929188"/>
                      <a:pt x="962292" y="925411"/>
                      <a:pt x="962292" y="917297"/>
                    </a:cubicBezTo>
                    <a:cubicBezTo>
                      <a:pt x="962292" y="917297"/>
                      <a:pt x="962292" y="915817"/>
                      <a:pt x="962292" y="912857"/>
                    </a:cubicBezTo>
                    <a:lnTo>
                      <a:pt x="964364" y="850627"/>
                    </a:lnTo>
                    <a:cubicBezTo>
                      <a:pt x="964364" y="843282"/>
                      <a:pt x="964537" y="836917"/>
                      <a:pt x="964882" y="831534"/>
                    </a:cubicBezTo>
                    <a:lnTo>
                      <a:pt x="965451" y="826698"/>
                    </a:lnTo>
                    <a:close/>
                    <a:moveTo>
                      <a:pt x="840025" y="868205"/>
                    </a:moveTo>
                    <a:lnTo>
                      <a:pt x="830004" y="872270"/>
                    </a:lnTo>
                    <a:cubicBezTo>
                      <a:pt x="834445" y="872270"/>
                      <a:pt x="837775" y="870935"/>
                      <a:pt x="839995" y="868265"/>
                    </a:cubicBezTo>
                    <a:lnTo>
                      <a:pt x="840025" y="868205"/>
                    </a:lnTo>
                    <a:close/>
                    <a:moveTo>
                      <a:pt x="498463" y="1133720"/>
                    </a:moveTo>
                    <a:lnTo>
                      <a:pt x="495048" y="1133806"/>
                    </a:lnTo>
                    <a:lnTo>
                      <a:pt x="495026" y="1134662"/>
                    </a:lnTo>
                    <a:cubicBezTo>
                      <a:pt x="495245" y="1135849"/>
                      <a:pt x="495700" y="1137591"/>
                      <a:pt x="496391" y="1139887"/>
                    </a:cubicBezTo>
                    <a:cubicBezTo>
                      <a:pt x="497772" y="1144481"/>
                      <a:pt x="498463" y="1142426"/>
                      <a:pt x="498463" y="113372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35" name="文本框 134">
                <a:extLst>
                  <a:ext uri="{FF2B5EF4-FFF2-40B4-BE49-F238E27FC236}">
                    <a16:creationId xmlns:a16="http://schemas.microsoft.com/office/drawing/2014/main" id="{512D947F-9D3A-EF0C-961A-81D705C4AE8E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4438043" y="3049650"/>
                <a:ext cx="270571" cy="325029"/>
              </a:xfrm>
              <a:custGeom>
                <a:avLst/>
                <a:gdLst/>
                <a:ahLst/>
                <a:cxnLst/>
                <a:rect l="l" t="t" r="r" b="b"/>
                <a:pathLst>
                  <a:path w="270571" h="325029">
                    <a:moveTo>
                      <a:pt x="10327" y="0"/>
                    </a:moveTo>
                    <a:cubicBezTo>
                      <a:pt x="37978" y="6073"/>
                      <a:pt x="55706" y="10349"/>
                      <a:pt x="63512" y="12827"/>
                    </a:cubicBezTo>
                    <a:cubicBezTo>
                      <a:pt x="71318" y="15305"/>
                      <a:pt x="86229" y="20173"/>
                      <a:pt x="108244" y="27431"/>
                    </a:cubicBezTo>
                    <a:cubicBezTo>
                      <a:pt x="114142" y="31816"/>
                      <a:pt x="120534" y="35396"/>
                      <a:pt x="127419" y="38170"/>
                    </a:cubicBezTo>
                    <a:cubicBezTo>
                      <a:pt x="134305" y="40943"/>
                      <a:pt x="140324" y="44249"/>
                      <a:pt x="145477" y="48086"/>
                    </a:cubicBezTo>
                    <a:cubicBezTo>
                      <a:pt x="150564" y="49796"/>
                      <a:pt x="157361" y="54906"/>
                      <a:pt x="165869" y="63413"/>
                    </a:cubicBezTo>
                    <a:lnTo>
                      <a:pt x="193037" y="82063"/>
                    </a:lnTo>
                    <a:cubicBezTo>
                      <a:pt x="205908" y="90636"/>
                      <a:pt x="215436" y="99561"/>
                      <a:pt x="221619" y="108836"/>
                    </a:cubicBezTo>
                    <a:cubicBezTo>
                      <a:pt x="238196" y="125413"/>
                      <a:pt x="246485" y="133702"/>
                      <a:pt x="246485" y="133702"/>
                    </a:cubicBezTo>
                    <a:cubicBezTo>
                      <a:pt x="259554" y="146770"/>
                      <a:pt x="267151" y="160957"/>
                      <a:pt x="269278" y="176263"/>
                    </a:cubicBezTo>
                    <a:cubicBezTo>
                      <a:pt x="270572" y="182446"/>
                      <a:pt x="270895" y="189452"/>
                      <a:pt x="270249" y="197280"/>
                    </a:cubicBezTo>
                    <a:cubicBezTo>
                      <a:pt x="269602" y="205108"/>
                      <a:pt x="269278" y="211763"/>
                      <a:pt x="269278" y="217245"/>
                    </a:cubicBezTo>
                    <a:cubicBezTo>
                      <a:pt x="269278" y="224722"/>
                      <a:pt x="268149" y="231837"/>
                      <a:pt x="265890" y="238591"/>
                    </a:cubicBezTo>
                    <a:cubicBezTo>
                      <a:pt x="265386" y="240104"/>
                      <a:pt x="265134" y="243963"/>
                      <a:pt x="265134" y="250169"/>
                    </a:cubicBezTo>
                    <a:cubicBezTo>
                      <a:pt x="265134" y="256374"/>
                      <a:pt x="263435" y="264575"/>
                      <a:pt x="260036" y="274771"/>
                    </a:cubicBezTo>
                    <a:cubicBezTo>
                      <a:pt x="256615" y="291809"/>
                      <a:pt x="250662" y="304603"/>
                      <a:pt x="242176" y="313155"/>
                    </a:cubicBezTo>
                    <a:cubicBezTo>
                      <a:pt x="234567" y="316948"/>
                      <a:pt x="227386" y="318845"/>
                      <a:pt x="220632" y="318845"/>
                    </a:cubicBezTo>
                    <a:cubicBezTo>
                      <a:pt x="213879" y="318845"/>
                      <a:pt x="208441" y="319525"/>
                      <a:pt x="204319" y="320884"/>
                    </a:cubicBezTo>
                    <a:cubicBezTo>
                      <a:pt x="198859" y="320884"/>
                      <a:pt x="190603" y="322266"/>
                      <a:pt x="179552" y="325029"/>
                    </a:cubicBezTo>
                    <a:cubicBezTo>
                      <a:pt x="169005" y="325029"/>
                      <a:pt x="161483" y="324283"/>
                      <a:pt x="156988" y="322792"/>
                    </a:cubicBezTo>
                    <a:lnTo>
                      <a:pt x="162704" y="321808"/>
                    </a:lnTo>
                    <a:lnTo>
                      <a:pt x="145485" y="318126"/>
                    </a:lnTo>
                    <a:cubicBezTo>
                      <a:pt x="125240" y="313102"/>
                      <a:pt x="112026" y="307498"/>
                      <a:pt x="105843" y="301314"/>
                    </a:cubicBezTo>
                    <a:cubicBezTo>
                      <a:pt x="92533" y="281338"/>
                      <a:pt x="84354" y="265277"/>
                      <a:pt x="81306" y="253129"/>
                    </a:cubicBezTo>
                    <a:cubicBezTo>
                      <a:pt x="74267" y="237889"/>
                      <a:pt x="63227" y="218440"/>
                      <a:pt x="48185" y="194780"/>
                    </a:cubicBezTo>
                    <a:cubicBezTo>
                      <a:pt x="20403" y="149610"/>
                      <a:pt x="5723" y="112103"/>
                      <a:pt x="4144" y="82260"/>
                    </a:cubicBezTo>
                    <a:cubicBezTo>
                      <a:pt x="4144" y="79695"/>
                      <a:pt x="3453" y="75994"/>
                      <a:pt x="2072" y="71159"/>
                    </a:cubicBezTo>
                    <a:cubicBezTo>
                      <a:pt x="690" y="66324"/>
                      <a:pt x="0" y="52932"/>
                      <a:pt x="0" y="30983"/>
                    </a:cubicBezTo>
                    <a:cubicBezTo>
                      <a:pt x="3853" y="32359"/>
                      <a:pt x="7225" y="33563"/>
                      <a:pt x="10116" y="34595"/>
                    </a:cubicBezTo>
                    <a:lnTo>
                      <a:pt x="16131" y="36742"/>
                    </a:lnTo>
                    <a:lnTo>
                      <a:pt x="14990" y="29815"/>
                    </a:lnTo>
                    <a:cubicBezTo>
                      <a:pt x="13954" y="23358"/>
                      <a:pt x="12399" y="13419"/>
                      <a:pt x="10327" y="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293C26BD-35C7-5F19-652D-F40D4372A29C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5765627" y="3554219"/>
                <a:ext cx="1457" cy="53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530">
                    <a:moveTo>
                      <a:pt x="1457" y="0"/>
                    </a:moveTo>
                    <a:lnTo>
                      <a:pt x="1405" y="55"/>
                    </a:lnTo>
                    <a:lnTo>
                      <a:pt x="0" y="530"/>
                    </a:lnTo>
                    <a:lnTo>
                      <a:pt x="53" y="447"/>
                    </a:lnTo>
                    <a:lnTo>
                      <a:pt x="1457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4E90D799-3EE4-2C8A-FA83-347EE5DE0C3D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144611" y="3545317"/>
                <a:ext cx="7560" cy="2535"/>
              </a:xfrm>
              <a:custGeom>
                <a:avLst/>
                <a:gdLst/>
                <a:ahLst/>
                <a:cxnLst/>
                <a:rect l="l" t="t" r="r" b="b"/>
                <a:pathLst>
                  <a:path w="7560" h="2535">
                    <a:moveTo>
                      <a:pt x="7560" y="0"/>
                    </a:moveTo>
                    <a:lnTo>
                      <a:pt x="0" y="2535"/>
                    </a:lnTo>
                    <a:lnTo>
                      <a:pt x="110" y="2237"/>
                    </a:lnTo>
                    <a:cubicBezTo>
                      <a:pt x="1766" y="746"/>
                      <a:pt x="4249" y="0"/>
                      <a:pt x="7560" y="0"/>
                    </a:cubicBez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BAD72B29-DFD8-B6DD-723A-67526ABE651A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5767032" y="3553573"/>
                <a:ext cx="2077" cy="701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701">
                    <a:moveTo>
                      <a:pt x="2077" y="0"/>
                    </a:moveTo>
                    <a:lnTo>
                      <a:pt x="0" y="701"/>
                    </a:lnTo>
                    <a:lnTo>
                      <a:pt x="52" y="646"/>
                    </a:lnTo>
                    <a:lnTo>
                      <a:pt x="2077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090BCF9B-D649-5AAB-52DC-2FC0C2459B2C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763549" y="3554274"/>
                <a:ext cx="3482" cy="3673"/>
              </a:xfrm>
              <a:custGeom>
                <a:avLst/>
                <a:gdLst/>
                <a:ahLst/>
                <a:cxnLst/>
                <a:rect l="l" t="t" r="r" b="b"/>
                <a:pathLst>
                  <a:path w="3482" h="3673">
                    <a:moveTo>
                      <a:pt x="3482" y="0"/>
                    </a:moveTo>
                    <a:lnTo>
                      <a:pt x="0" y="3673"/>
                    </a:lnTo>
                    <a:lnTo>
                      <a:pt x="2077" y="475"/>
                    </a:lnTo>
                    <a:lnTo>
                      <a:pt x="3482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8CD3F48E-1219-01FF-10F8-CCA4D06A1231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5007879" y="3870360"/>
                <a:ext cx="10021" cy="4065"/>
              </a:xfrm>
              <a:custGeom>
                <a:avLst/>
                <a:gdLst/>
                <a:ahLst/>
                <a:cxnLst/>
                <a:rect l="l" t="t" r="r" b="b"/>
                <a:pathLst>
                  <a:path w="10021" h="4065">
                    <a:moveTo>
                      <a:pt x="10021" y="0"/>
                    </a:moveTo>
                    <a:lnTo>
                      <a:pt x="9991" y="60"/>
                    </a:lnTo>
                    <a:cubicBezTo>
                      <a:pt x="7771" y="2730"/>
                      <a:pt x="4441" y="4065"/>
                      <a:pt x="0" y="4065"/>
                    </a:cubicBezTo>
                    <a:lnTo>
                      <a:pt x="10021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8BC0F27E-41FD-2DE7-A611-F392AC08282E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4672901" y="4135875"/>
                <a:ext cx="3437" cy="8547"/>
              </a:xfrm>
              <a:custGeom>
                <a:avLst/>
                <a:gdLst/>
                <a:ahLst/>
                <a:cxnLst/>
                <a:rect l="l" t="t" r="r" b="b"/>
                <a:pathLst>
                  <a:path w="3437" h="8547">
                    <a:moveTo>
                      <a:pt x="3437" y="0"/>
                    </a:moveTo>
                    <a:cubicBezTo>
                      <a:pt x="3437" y="8706"/>
                      <a:pt x="2746" y="10761"/>
                      <a:pt x="1365" y="6167"/>
                    </a:cubicBezTo>
                    <a:cubicBezTo>
                      <a:pt x="674" y="3871"/>
                      <a:pt x="219" y="2129"/>
                      <a:pt x="0" y="942"/>
                    </a:cubicBezTo>
                    <a:lnTo>
                      <a:pt x="22" y="86"/>
                    </a:lnTo>
                    <a:lnTo>
                      <a:pt x="3437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91642488-D2BA-6DEB-5E3E-F84F49E9D61F}"/>
                </a:ext>
              </a:extLst>
            </p:cNvPr>
            <p:cNvGrpSpPr/>
            <p:nvPr/>
          </p:nvGrpSpPr>
          <p:grpSpPr>
            <a:xfrm>
              <a:off x="7629619" y="1494172"/>
              <a:ext cx="1136407" cy="1506743"/>
              <a:chOff x="8185955" y="3020696"/>
              <a:chExt cx="1136407" cy="1506743"/>
            </a:xfrm>
          </p:grpSpPr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389B6F86-3158-B02D-F39D-8BA4C1CF9565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8185955" y="3020696"/>
                <a:ext cx="1136407" cy="1506743"/>
              </a:xfrm>
              <a:custGeom>
                <a:avLst/>
                <a:gdLst/>
                <a:ahLst/>
                <a:cxnLst/>
                <a:rect l="l" t="t" r="r" b="b"/>
                <a:pathLst>
                  <a:path w="1136407" h="1506743">
                    <a:moveTo>
                      <a:pt x="849654" y="0"/>
                    </a:moveTo>
                    <a:lnTo>
                      <a:pt x="854803" y="0"/>
                    </a:lnTo>
                    <a:cubicBezTo>
                      <a:pt x="870248" y="0"/>
                      <a:pt x="888148" y="7266"/>
                      <a:pt x="908504" y="21798"/>
                    </a:cubicBezTo>
                    <a:cubicBezTo>
                      <a:pt x="909800" y="22656"/>
                      <a:pt x="917851" y="25942"/>
                      <a:pt x="932656" y="31656"/>
                    </a:cubicBezTo>
                    <a:cubicBezTo>
                      <a:pt x="939375" y="36932"/>
                      <a:pt x="945285" y="41464"/>
                      <a:pt x="950388" y="45253"/>
                    </a:cubicBezTo>
                    <a:cubicBezTo>
                      <a:pt x="955491" y="49041"/>
                      <a:pt x="959128" y="52003"/>
                      <a:pt x="961301" y="54139"/>
                    </a:cubicBezTo>
                    <a:cubicBezTo>
                      <a:pt x="962779" y="55125"/>
                      <a:pt x="968083" y="57439"/>
                      <a:pt x="977211" y="61081"/>
                    </a:cubicBezTo>
                    <a:cubicBezTo>
                      <a:pt x="986339" y="64723"/>
                      <a:pt x="994317" y="69967"/>
                      <a:pt x="1001145" y="76813"/>
                    </a:cubicBezTo>
                    <a:cubicBezTo>
                      <a:pt x="1007133" y="81596"/>
                      <a:pt x="1014399" y="91327"/>
                      <a:pt x="1022943" y="106005"/>
                    </a:cubicBezTo>
                    <a:cubicBezTo>
                      <a:pt x="1031432" y="115900"/>
                      <a:pt x="1035676" y="128232"/>
                      <a:pt x="1035676" y="143001"/>
                    </a:cubicBezTo>
                    <a:cubicBezTo>
                      <a:pt x="1035676" y="162846"/>
                      <a:pt x="1027954" y="180490"/>
                      <a:pt x="1012509" y="195935"/>
                    </a:cubicBezTo>
                    <a:cubicBezTo>
                      <a:pt x="1005042" y="204625"/>
                      <a:pt x="991140" y="214054"/>
                      <a:pt x="970803" y="224223"/>
                    </a:cubicBezTo>
                    <a:cubicBezTo>
                      <a:pt x="953989" y="232639"/>
                      <a:pt x="941575" y="237979"/>
                      <a:pt x="933560" y="240243"/>
                    </a:cubicBezTo>
                    <a:cubicBezTo>
                      <a:pt x="925820" y="244150"/>
                      <a:pt x="912337" y="247381"/>
                      <a:pt x="893114" y="249937"/>
                    </a:cubicBezTo>
                    <a:cubicBezTo>
                      <a:pt x="892657" y="249937"/>
                      <a:pt x="891196" y="250677"/>
                      <a:pt x="888732" y="252155"/>
                    </a:cubicBezTo>
                    <a:cubicBezTo>
                      <a:pt x="875423" y="262817"/>
                      <a:pt x="857669" y="270101"/>
                      <a:pt x="835469" y="274008"/>
                    </a:cubicBezTo>
                    <a:cubicBezTo>
                      <a:pt x="830905" y="274008"/>
                      <a:pt x="825173" y="275158"/>
                      <a:pt x="818272" y="277458"/>
                    </a:cubicBezTo>
                    <a:cubicBezTo>
                      <a:pt x="813672" y="277458"/>
                      <a:pt x="808770" y="278326"/>
                      <a:pt x="803567" y="280060"/>
                    </a:cubicBezTo>
                    <a:cubicBezTo>
                      <a:pt x="798473" y="281758"/>
                      <a:pt x="793836" y="282607"/>
                      <a:pt x="789655" y="282607"/>
                    </a:cubicBezTo>
                    <a:cubicBezTo>
                      <a:pt x="785475" y="282607"/>
                      <a:pt x="783576" y="282324"/>
                      <a:pt x="783959" y="281758"/>
                    </a:cubicBezTo>
                    <a:cubicBezTo>
                      <a:pt x="780044" y="284332"/>
                      <a:pt x="776963" y="286191"/>
                      <a:pt x="774717" y="287334"/>
                    </a:cubicBezTo>
                    <a:lnTo>
                      <a:pt x="772026" y="288151"/>
                    </a:lnTo>
                    <a:lnTo>
                      <a:pt x="772403" y="288166"/>
                    </a:lnTo>
                    <a:lnTo>
                      <a:pt x="771679" y="288256"/>
                    </a:lnTo>
                    <a:lnTo>
                      <a:pt x="770486" y="288618"/>
                    </a:lnTo>
                    <a:lnTo>
                      <a:pt x="770348" y="288421"/>
                    </a:lnTo>
                    <a:lnTo>
                      <a:pt x="754418" y="290402"/>
                    </a:lnTo>
                    <a:lnTo>
                      <a:pt x="764215" y="298524"/>
                    </a:lnTo>
                    <a:cubicBezTo>
                      <a:pt x="771162" y="304234"/>
                      <a:pt x="776182" y="308248"/>
                      <a:pt x="779277" y="310566"/>
                    </a:cubicBezTo>
                    <a:cubicBezTo>
                      <a:pt x="780262" y="311552"/>
                      <a:pt x="783060" y="312812"/>
                      <a:pt x="787670" y="314345"/>
                    </a:cubicBezTo>
                    <a:cubicBezTo>
                      <a:pt x="792280" y="315879"/>
                      <a:pt x="796356" y="317832"/>
                      <a:pt x="799897" y="320205"/>
                    </a:cubicBezTo>
                    <a:cubicBezTo>
                      <a:pt x="804790" y="321830"/>
                      <a:pt x="809395" y="325240"/>
                      <a:pt x="813712" y="330434"/>
                    </a:cubicBezTo>
                    <a:cubicBezTo>
                      <a:pt x="815871" y="333031"/>
                      <a:pt x="817675" y="335362"/>
                      <a:pt x="819124" y="337427"/>
                    </a:cubicBezTo>
                    <a:lnTo>
                      <a:pt x="820626" y="339896"/>
                    </a:lnTo>
                    <a:lnTo>
                      <a:pt x="827723" y="337173"/>
                    </a:lnTo>
                    <a:cubicBezTo>
                      <a:pt x="832280" y="335688"/>
                      <a:pt x="836364" y="334646"/>
                      <a:pt x="839974" y="334048"/>
                    </a:cubicBezTo>
                    <a:cubicBezTo>
                      <a:pt x="847195" y="332852"/>
                      <a:pt x="853114" y="331707"/>
                      <a:pt x="857733" y="330611"/>
                    </a:cubicBezTo>
                    <a:cubicBezTo>
                      <a:pt x="859686" y="330283"/>
                      <a:pt x="861968" y="328813"/>
                      <a:pt x="864579" y="326203"/>
                    </a:cubicBezTo>
                    <a:cubicBezTo>
                      <a:pt x="869417" y="321365"/>
                      <a:pt x="875697" y="317654"/>
                      <a:pt x="883419" y="315071"/>
                    </a:cubicBezTo>
                    <a:cubicBezTo>
                      <a:pt x="891142" y="312488"/>
                      <a:pt x="898225" y="311196"/>
                      <a:pt x="904670" y="311196"/>
                    </a:cubicBezTo>
                    <a:lnTo>
                      <a:pt x="908942" y="311196"/>
                    </a:lnTo>
                    <a:cubicBezTo>
                      <a:pt x="935632" y="316563"/>
                      <a:pt x="953688" y="321593"/>
                      <a:pt x="963108" y="326285"/>
                    </a:cubicBezTo>
                    <a:cubicBezTo>
                      <a:pt x="972346" y="331816"/>
                      <a:pt x="983235" y="340862"/>
                      <a:pt x="995778" y="353423"/>
                    </a:cubicBezTo>
                    <a:cubicBezTo>
                      <a:pt x="995778" y="353423"/>
                      <a:pt x="1000880" y="360223"/>
                      <a:pt x="1011085" y="373824"/>
                    </a:cubicBezTo>
                    <a:cubicBezTo>
                      <a:pt x="1017585" y="379246"/>
                      <a:pt x="1023490" y="385152"/>
                      <a:pt x="1028803" y="391542"/>
                    </a:cubicBezTo>
                    <a:cubicBezTo>
                      <a:pt x="1036818" y="397548"/>
                      <a:pt x="1040825" y="406402"/>
                      <a:pt x="1040825" y="418105"/>
                    </a:cubicBezTo>
                    <a:cubicBezTo>
                      <a:pt x="1040825" y="425681"/>
                      <a:pt x="1037840" y="434444"/>
                      <a:pt x="1031870" y="444394"/>
                    </a:cubicBezTo>
                    <a:cubicBezTo>
                      <a:pt x="1022961" y="454781"/>
                      <a:pt x="1013801" y="462330"/>
                      <a:pt x="1004390" y="467040"/>
                    </a:cubicBezTo>
                    <a:cubicBezTo>
                      <a:pt x="994979" y="471751"/>
                      <a:pt x="981008" y="476744"/>
                      <a:pt x="962478" y="482020"/>
                    </a:cubicBezTo>
                    <a:cubicBezTo>
                      <a:pt x="957020" y="482951"/>
                      <a:pt x="949192" y="484014"/>
                      <a:pt x="938996" y="485210"/>
                    </a:cubicBezTo>
                    <a:cubicBezTo>
                      <a:pt x="928800" y="486406"/>
                      <a:pt x="920626" y="488035"/>
                      <a:pt x="914473" y="490098"/>
                    </a:cubicBezTo>
                    <a:cubicBezTo>
                      <a:pt x="909216" y="491157"/>
                      <a:pt x="894474" y="495922"/>
                      <a:pt x="870248" y="504393"/>
                    </a:cubicBezTo>
                    <a:cubicBezTo>
                      <a:pt x="868641" y="504393"/>
                      <a:pt x="866683" y="504968"/>
                      <a:pt x="864374" y="506118"/>
                    </a:cubicBezTo>
                    <a:cubicBezTo>
                      <a:pt x="862064" y="507268"/>
                      <a:pt x="859686" y="507843"/>
                      <a:pt x="857240" y="507843"/>
                    </a:cubicBezTo>
                    <a:lnTo>
                      <a:pt x="812960" y="518167"/>
                    </a:lnTo>
                    <a:cubicBezTo>
                      <a:pt x="820317" y="517510"/>
                      <a:pt x="823785" y="517939"/>
                      <a:pt x="823366" y="519454"/>
                    </a:cubicBezTo>
                    <a:lnTo>
                      <a:pt x="816309" y="542462"/>
                    </a:lnTo>
                    <a:lnTo>
                      <a:pt x="829664" y="536679"/>
                    </a:lnTo>
                    <a:lnTo>
                      <a:pt x="918088" y="547386"/>
                    </a:lnTo>
                    <a:cubicBezTo>
                      <a:pt x="916938" y="547386"/>
                      <a:pt x="931844" y="532389"/>
                      <a:pt x="962807" y="502394"/>
                    </a:cubicBezTo>
                    <a:cubicBezTo>
                      <a:pt x="970730" y="498706"/>
                      <a:pt x="977585" y="497442"/>
                      <a:pt x="983372" y="498601"/>
                    </a:cubicBezTo>
                    <a:cubicBezTo>
                      <a:pt x="989160" y="499760"/>
                      <a:pt x="993870" y="500340"/>
                      <a:pt x="997503" y="500340"/>
                    </a:cubicBezTo>
                    <a:lnTo>
                      <a:pt x="1020643" y="500340"/>
                    </a:lnTo>
                    <a:cubicBezTo>
                      <a:pt x="1024075" y="501472"/>
                      <a:pt x="1028598" y="502038"/>
                      <a:pt x="1034212" y="502038"/>
                    </a:cubicBezTo>
                    <a:cubicBezTo>
                      <a:pt x="1039825" y="502038"/>
                      <a:pt x="1045617" y="504037"/>
                      <a:pt x="1051587" y="508035"/>
                    </a:cubicBezTo>
                    <a:cubicBezTo>
                      <a:pt x="1067853" y="515009"/>
                      <a:pt x="1081915" y="522243"/>
                      <a:pt x="1093773" y="529737"/>
                    </a:cubicBezTo>
                    <a:cubicBezTo>
                      <a:pt x="1105630" y="537231"/>
                      <a:pt x="1117209" y="549066"/>
                      <a:pt x="1128510" y="565241"/>
                    </a:cubicBezTo>
                    <a:cubicBezTo>
                      <a:pt x="1128510" y="571503"/>
                      <a:pt x="1129085" y="576341"/>
                      <a:pt x="1130235" y="579755"/>
                    </a:cubicBezTo>
                    <a:lnTo>
                      <a:pt x="1130235" y="579946"/>
                    </a:lnTo>
                    <a:cubicBezTo>
                      <a:pt x="1138249" y="586719"/>
                      <a:pt x="1138459" y="599636"/>
                      <a:pt x="1130865" y="618695"/>
                    </a:cubicBezTo>
                    <a:cubicBezTo>
                      <a:pt x="1127232" y="636787"/>
                      <a:pt x="1116269" y="646746"/>
                      <a:pt x="1097976" y="648572"/>
                    </a:cubicBezTo>
                    <a:cubicBezTo>
                      <a:pt x="1088574" y="649886"/>
                      <a:pt x="1078542" y="651689"/>
                      <a:pt x="1067880" y="653980"/>
                    </a:cubicBezTo>
                    <a:cubicBezTo>
                      <a:pt x="1057219" y="656271"/>
                      <a:pt x="1049551" y="657900"/>
                      <a:pt x="1044878" y="658868"/>
                    </a:cubicBezTo>
                    <a:cubicBezTo>
                      <a:pt x="1031952" y="660164"/>
                      <a:pt x="1013942" y="663122"/>
                      <a:pt x="990848" y="667741"/>
                    </a:cubicBezTo>
                    <a:cubicBezTo>
                      <a:pt x="989716" y="667741"/>
                      <a:pt x="988548" y="668544"/>
                      <a:pt x="987343" y="670150"/>
                    </a:cubicBezTo>
                    <a:cubicBezTo>
                      <a:pt x="976207" y="678092"/>
                      <a:pt x="964619" y="683400"/>
                      <a:pt x="952579" y="686074"/>
                    </a:cubicBezTo>
                    <a:cubicBezTo>
                      <a:pt x="940539" y="688749"/>
                      <a:pt x="933241" y="690086"/>
                      <a:pt x="930685" y="690086"/>
                    </a:cubicBezTo>
                    <a:cubicBezTo>
                      <a:pt x="921758" y="691875"/>
                      <a:pt x="912433" y="694774"/>
                      <a:pt x="902712" y="698781"/>
                    </a:cubicBezTo>
                    <a:cubicBezTo>
                      <a:pt x="892990" y="702788"/>
                      <a:pt x="882205" y="705978"/>
                      <a:pt x="870357" y="708352"/>
                    </a:cubicBezTo>
                    <a:cubicBezTo>
                      <a:pt x="863968" y="710889"/>
                      <a:pt x="856012" y="712719"/>
                      <a:pt x="846492" y="713842"/>
                    </a:cubicBezTo>
                    <a:cubicBezTo>
                      <a:pt x="836971" y="714965"/>
                      <a:pt x="828048" y="716211"/>
                      <a:pt x="819724" y="717580"/>
                    </a:cubicBezTo>
                    <a:lnTo>
                      <a:pt x="815725" y="717580"/>
                    </a:lnTo>
                    <a:lnTo>
                      <a:pt x="779222" y="732532"/>
                    </a:lnTo>
                    <a:cubicBezTo>
                      <a:pt x="763996" y="736329"/>
                      <a:pt x="753088" y="738228"/>
                      <a:pt x="746498" y="738228"/>
                    </a:cubicBezTo>
                    <a:cubicBezTo>
                      <a:pt x="745567" y="738228"/>
                      <a:pt x="744754" y="738461"/>
                      <a:pt x="744060" y="738926"/>
                    </a:cubicBezTo>
                    <a:cubicBezTo>
                      <a:pt x="743367" y="739392"/>
                      <a:pt x="742057" y="741783"/>
                      <a:pt x="740131" y="746101"/>
                    </a:cubicBezTo>
                    <a:cubicBezTo>
                      <a:pt x="738205" y="750419"/>
                      <a:pt x="737205" y="752650"/>
                      <a:pt x="737132" y="752796"/>
                    </a:cubicBezTo>
                    <a:cubicBezTo>
                      <a:pt x="736092" y="757981"/>
                      <a:pt x="734398" y="763499"/>
                      <a:pt x="732052" y="769350"/>
                    </a:cubicBezTo>
                    <a:cubicBezTo>
                      <a:pt x="729706" y="775201"/>
                      <a:pt x="727758" y="780865"/>
                      <a:pt x="726206" y="786342"/>
                    </a:cubicBezTo>
                    <a:cubicBezTo>
                      <a:pt x="726206" y="792203"/>
                      <a:pt x="724805" y="796534"/>
                      <a:pt x="722002" y="799336"/>
                    </a:cubicBezTo>
                    <a:cubicBezTo>
                      <a:pt x="719200" y="802139"/>
                      <a:pt x="718310" y="802499"/>
                      <a:pt x="719332" y="800418"/>
                    </a:cubicBezTo>
                    <a:cubicBezTo>
                      <a:pt x="719332" y="800491"/>
                      <a:pt x="718191" y="803946"/>
                      <a:pt x="715909" y="810783"/>
                    </a:cubicBezTo>
                    <a:cubicBezTo>
                      <a:pt x="714768" y="814201"/>
                      <a:pt x="713625" y="816909"/>
                      <a:pt x="712479" y="818906"/>
                    </a:cubicBezTo>
                    <a:lnTo>
                      <a:pt x="709531" y="822209"/>
                    </a:lnTo>
                    <a:lnTo>
                      <a:pt x="725028" y="814849"/>
                    </a:lnTo>
                    <a:cubicBezTo>
                      <a:pt x="736347" y="809190"/>
                      <a:pt x="745621" y="804553"/>
                      <a:pt x="752851" y="800938"/>
                    </a:cubicBezTo>
                    <a:lnTo>
                      <a:pt x="858281" y="756274"/>
                    </a:lnTo>
                    <a:cubicBezTo>
                      <a:pt x="882397" y="746105"/>
                      <a:pt x="906057" y="741021"/>
                      <a:pt x="929261" y="741021"/>
                    </a:cubicBezTo>
                    <a:lnTo>
                      <a:pt x="948047" y="742746"/>
                    </a:lnTo>
                    <a:cubicBezTo>
                      <a:pt x="964715" y="742746"/>
                      <a:pt x="977941" y="743568"/>
                      <a:pt x="987727" y="745211"/>
                    </a:cubicBezTo>
                    <a:cubicBezTo>
                      <a:pt x="991706" y="747274"/>
                      <a:pt x="994856" y="749004"/>
                      <a:pt x="997174" y="750400"/>
                    </a:cubicBezTo>
                    <a:cubicBezTo>
                      <a:pt x="999493" y="751797"/>
                      <a:pt x="1003673" y="753107"/>
                      <a:pt x="1009716" y="754330"/>
                    </a:cubicBezTo>
                    <a:lnTo>
                      <a:pt x="1036827" y="780537"/>
                    </a:lnTo>
                    <a:cubicBezTo>
                      <a:pt x="1054061" y="786817"/>
                      <a:pt x="1064102" y="791148"/>
                      <a:pt x="1066950" y="793531"/>
                    </a:cubicBezTo>
                    <a:cubicBezTo>
                      <a:pt x="1069797" y="795913"/>
                      <a:pt x="1072289" y="797524"/>
                      <a:pt x="1074426" y="798364"/>
                    </a:cubicBezTo>
                    <a:cubicBezTo>
                      <a:pt x="1086292" y="799843"/>
                      <a:pt x="1095735" y="804092"/>
                      <a:pt x="1102755" y="811111"/>
                    </a:cubicBezTo>
                    <a:cubicBezTo>
                      <a:pt x="1109774" y="818131"/>
                      <a:pt x="1114927" y="828186"/>
                      <a:pt x="1118213" y="841275"/>
                    </a:cubicBezTo>
                    <a:cubicBezTo>
                      <a:pt x="1118213" y="844854"/>
                      <a:pt x="1118587" y="847382"/>
                      <a:pt x="1119336" y="848861"/>
                    </a:cubicBezTo>
                    <a:cubicBezTo>
                      <a:pt x="1124302" y="855488"/>
                      <a:pt x="1126784" y="863201"/>
                      <a:pt x="1126784" y="872001"/>
                    </a:cubicBezTo>
                    <a:cubicBezTo>
                      <a:pt x="1126784" y="879577"/>
                      <a:pt x="1123334" y="889116"/>
                      <a:pt x="1116433" y="900617"/>
                    </a:cubicBezTo>
                    <a:cubicBezTo>
                      <a:pt x="1117620" y="898846"/>
                      <a:pt x="1118213" y="900864"/>
                      <a:pt x="1118213" y="906669"/>
                    </a:cubicBezTo>
                    <a:lnTo>
                      <a:pt x="1119692" y="924716"/>
                    </a:lnTo>
                    <a:cubicBezTo>
                      <a:pt x="1118706" y="947755"/>
                      <a:pt x="1118213" y="986349"/>
                      <a:pt x="1118213" y="1040497"/>
                    </a:cubicBezTo>
                    <a:cubicBezTo>
                      <a:pt x="1118213" y="1067717"/>
                      <a:pt x="1117638" y="1088766"/>
                      <a:pt x="1116488" y="1103645"/>
                    </a:cubicBezTo>
                    <a:cubicBezTo>
                      <a:pt x="1116488" y="1116552"/>
                      <a:pt x="1115799" y="1128505"/>
                      <a:pt x="1114420" y="1139505"/>
                    </a:cubicBezTo>
                    <a:cubicBezTo>
                      <a:pt x="1113042" y="1150504"/>
                      <a:pt x="1111878" y="1158834"/>
                      <a:pt x="1110929" y="1164493"/>
                    </a:cubicBezTo>
                    <a:lnTo>
                      <a:pt x="1109614" y="1203461"/>
                    </a:lnTo>
                    <a:lnTo>
                      <a:pt x="1109614" y="1263871"/>
                    </a:lnTo>
                    <a:cubicBezTo>
                      <a:pt x="1110746" y="1269567"/>
                      <a:pt x="1111312" y="1276984"/>
                      <a:pt x="1111312" y="1286121"/>
                    </a:cubicBezTo>
                    <a:cubicBezTo>
                      <a:pt x="1111312" y="1295258"/>
                      <a:pt x="1111705" y="1301762"/>
                      <a:pt x="1112490" y="1305632"/>
                    </a:cubicBezTo>
                    <a:cubicBezTo>
                      <a:pt x="1115155" y="1317809"/>
                      <a:pt x="1114767" y="1333172"/>
                      <a:pt x="1111326" y="1351720"/>
                    </a:cubicBezTo>
                    <a:cubicBezTo>
                      <a:pt x="1107884" y="1370268"/>
                      <a:pt x="1106164" y="1383440"/>
                      <a:pt x="1106164" y="1391236"/>
                    </a:cubicBezTo>
                    <a:lnTo>
                      <a:pt x="1106164" y="1423905"/>
                    </a:lnTo>
                    <a:cubicBezTo>
                      <a:pt x="1106164" y="1432504"/>
                      <a:pt x="1102536" y="1443335"/>
                      <a:pt x="1095279" y="1456397"/>
                    </a:cubicBezTo>
                    <a:cubicBezTo>
                      <a:pt x="1088022" y="1469459"/>
                      <a:pt x="1081052" y="1477989"/>
                      <a:pt x="1074371" y="1481988"/>
                    </a:cubicBezTo>
                    <a:cubicBezTo>
                      <a:pt x="1074371" y="1481988"/>
                      <a:pt x="1073714" y="1482654"/>
                      <a:pt x="1072399" y="1483987"/>
                    </a:cubicBezTo>
                    <a:cubicBezTo>
                      <a:pt x="1061756" y="1499158"/>
                      <a:pt x="1045964" y="1506743"/>
                      <a:pt x="1025024" y="1506743"/>
                    </a:cubicBezTo>
                    <a:lnTo>
                      <a:pt x="1016425" y="1506743"/>
                    </a:lnTo>
                    <a:cubicBezTo>
                      <a:pt x="979438" y="1503786"/>
                      <a:pt x="956974" y="1486342"/>
                      <a:pt x="949032" y="1454412"/>
                    </a:cubicBezTo>
                    <a:cubicBezTo>
                      <a:pt x="949106" y="1454777"/>
                      <a:pt x="948015" y="1453553"/>
                      <a:pt x="945760" y="1450742"/>
                    </a:cubicBezTo>
                    <a:cubicBezTo>
                      <a:pt x="943505" y="1447931"/>
                      <a:pt x="941392" y="1443668"/>
                      <a:pt x="939420" y="1437954"/>
                    </a:cubicBezTo>
                    <a:lnTo>
                      <a:pt x="930614" y="1410460"/>
                    </a:lnTo>
                    <a:lnTo>
                      <a:pt x="911461" y="1410460"/>
                    </a:lnTo>
                    <a:cubicBezTo>
                      <a:pt x="901037" y="1410460"/>
                      <a:pt x="883520" y="1411582"/>
                      <a:pt x="858910" y="1413828"/>
                    </a:cubicBezTo>
                    <a:cubicBezTo>
                      <a:pt x="853105" y="1414996"/>
                      <a:pt x="846336" y="1415836"/>
                      <a:pt x="838605" y="1416347"/>
                    </a:cubicBezTo>
                    <a:cubicBezTo>
                      <a:pt x="830874" y="1416858"/>
                      <a:pt x="825648" y="1417789"/>
                      <a:pt x="822927" y="1419140"/>
                    </a:cubicBezTo>
                    <a:cubicBezTo>
                      <a:pt x="817213" y="1421386"/>
                      <a:pt x="812918" y="1422221"/>
                      <a:pt x="810043" y="1421646"/>
                    </a:cubicBezTo>
                    <a:cubicBezTo>
                      <a:pt x="807168" y="1421071"/>
                      <a:pt x="805967" y="1420984"/>
                      <a:pt x="806442" y="1421386"/>
                    </a:cubicBezTo>
                    <a:cubicBezTo>
                      <a:pt x="796109" y="1424343"/>
                      <a:pt x="785561" y="1426676"/>
                      <a:pt x="774799" y="1428383"/>
                    </a:cubicBezTo>
                    <a:cubicBezTo>
                      <a:pt x="764037" y="1430090"/>
                      <a:pt x="752696" y="1432924"/>
                      <a:pt x="740774" y="1436886"/>
                    </a:cubicBezTo>
                    <a:cubicBezTo>
                      <a:pt x="715325" y="1446780"/>
                      <a:pt x="689082" y="1450587"/>
                      <a:pt x="662044" y="1448305"/>
                    </a:cubicBezTo>
                    <a:cubicBezTo>
                      <a:pt x="657772" y="1448305"/>
                      <a:pt x="650232" y="1451746"/>
                      <a:pt x="639425" y="1458629"/>
                    </a:cubicBezTo>
                    <a:cubicBezTo>
                      <a:pt x="629146" y="1462061"/>
                      <a:pt x="621853" y="1463777"/>
                      <a:pt x="617545" y="1463777"/>
                    </a:cubicBezTo>
                    <a:cubicBezTo>
                      <a:pt x="613848" y="1463777"/>
                      <a:pt x="610810" y="1463512"/>
                      <a:pt x="608432" y="1462983"/>
                    </a:cubicBezTo>
                    <a:lnTo>
                      <a:pt x="604045" y="1460955"/>
                    </a:lnTo>
                    <a:lnTo>
                      <a:pt x="602695" y="1461689"/>
                    </a:lnTo>
                    <a:cubicBezTo>
                      <a:pt x="600719" y="1462506"/>
                      <a:pt x="596961" y="1463777"/>
                      <a:pt x="591420" y="1465502"/>
                    </a:cubicBezTo>
                    <a:cubicBezTo>
                      <a:pt x="580740" y="1453599"/>
                      <a:pt x="570548" y="1440665"/>
                      <a:pt x="560845" y="1426699"/>
                    </a:cubicBezTo>
                    <a:cubicBezTo>
                      <a:pt x="551142" y="1412733"/>
                      <a:pt x="544209" y="1398821"/>
                      <a:pt x="540047" y="1384965"/>
                    </a:cubicBezTo>
                    <a:cubicBezTo>
                      <a:pt x="536469" y="1370707"/>
                      <a:pt x="534680" y="1354815"/>
                      <a:pt x="534680" y="1337289"/>
                    </a:cubicBezTo>
                    <a:cubicBezTo>
                      <a:pt x="535884" y="1309667"/>
                      <a:pt x="538778" y="1275208"/>
                      <a:pt x="543360" y="1233912"/>
                    </a:cubicBezTo>
                    <a:lnTo>
                      <a:pt x="548454" y="1122513"/>
                    </a:lnTo>
                    <a:cubicBezTo>
                      <a:pt x="548454" y="1110455"/>
                      <a:pt x="548883" y="1098408"/>
                      <a:pt x="549741" y="1086372"/>
                    </a:cubicBezTo>
                    <a:lnTo>
                      <a:pt x="553387" y="1052309"/>
                    </a:lnTo>
                    <a:lnTo>
                      <a:pt x="548269" y="1058516"/>
                    </a:lnTo>
                    <a:cubicBezTo>
                      <a:pt x="541637" y="1065982"/>
                      <a:pt x="535638" y="1072107"/>
                      <a:pt x="530271" y="1076891"/>
                    </a:cubicBezTo>
                    <a:cubicBezTo>
                      <a:pt x="522913" y="1085453"/>
                      <a:pt x="508226" y="1098296"/>
                      <a:pt x="486209" y="1115420"/>
                    </a:cubicBezTo>
                    <a:cubicBezTo>
                      <a:pt x="470271" y="1129112"/>
                      <a:pt x="452462" y="1142513"/>
                      <a:pt x="432782" y="1155621"/>
                    </a:cubicBezTo>
                    <a:cubicBezTo>
                      <a:pt x="425900" y="1162503"/>
                      <a:pt x="417054" y="1169322"/>
                      <a:pt x="406247" y="1176077"/>
                    </a:cubicBezTo>
                    <a:lnTo>
                      <a:pt x="390692" y="1187386"/>
                    </a:lnTo>
                    <a:cubicBezTo>
                      <a:pt x="378497" y="1199582"/>
                      <a:pt x="364230" y="1210344"/>
                      <a:pt x="347891" y="1219673"/>
                    </a:cubicBezTo>
                    <a:cubicBezTo>
                      <a:pt x="331551" y="1229002"/>
                      <a:pt x="319730" y="1235875"/>
                      <a:pt x="312428" y="1240293"/>
                    </a:cubicBezTo>
                    <a:cubicBezTo>
                      <a:pt x="308868" y="1242064"/>
                      <a:pt x="304537" y="1245218"/>
                      <a:pt x="299434" y="1249754"/>
                    </a:cubicBezTo>
                    <a:cubicBezTo>
                      <a:pt x="294331" y="1254291"/>
                      <a:pt x="289863" y="1258002"/>
                      <a:pt x="286029" y="1260886"/>
                    </a:cubicBezTo>
                    <a:cubicBezTo>
                      <a:pt x="274108" y="1268335"/>
                      <a:pt x="264925" y="1272835"/>
                      <a:pt x="258481" y="1274387"/>
                    </a:cubicBezTo>
                    <a:cubicBezTo>
                      <a:pt x="254665" y="1275080"/>
                      <a:pt x="247185" y="1278659"/>
                      <a:pt x="236039" y="1285121"/>
                    </a:cubicBezTo>
                    <a:cubicBezTo>
                      <a:pt x="224894" y="1291584"/>
                      <a:pt x="215706" y="1295263"/>
                      <a:pt x="208477" y="1296157"/>
                    </a:cubicBezTo>
                    <a:cubicBezTo>
                      <a:pt x="202963" y="1302583"/>
                      <a:pt x="193461" y="1309019"/>
                      <a:pt x="179970" y="1315463"/>
                    </a:cubicBezTo>
                    <a:cubicBezTo>
                      <a:pt x="166479" y="1321908"/>
                      <a:pt x="156136" y="1327704"/>
                      <a:pt x="148943" y="1332852"/>
                    </a:cubicBezTo>
                    <a:cubicBezTo>
                      <a:pt x="145456" y="1336339"/>
                      <a:pt x="140148" y="1339059"/>
                      <a:pt x="133019" y="1341013"/>
                    </a:cubicBezTo>
                    <a:cubicBezTo>
                      <a:pt x="125890" y="1342966"/>
                      <a:pt x="120153" y="1345020"/>
                      <a:pt x="115808" y="1347174"/>
                    </a:cubicBezTo>
                    <a:cubicBezTo>
                      <a:pt x="102573" y="1351592"/>
                      <a:pt x="95352" y="1354285"/>
                      <a:pt x="94147" y="1355253"/>
                    </a:cubicBezTo>
                    <a:cubicBezTo>
                      <a:pt x="76731" y="1371081"/>
                      <a:pt x="59095" y="1379743"/>
                      <a:pt x="41241" y="1381240"/>
                    </a:cubicBezTo>
                    <a:cubicBezTo>
                      <a:pt x="41734" y="1381240"/>
                      <a:pt x="41113" y="1381816"/>
                      <a:pt x="39379" y="1382966"/>
                    </a:cubicBezTo>
                    <a:cubicBezTo>
                      <a:pt x="37644" y="1384116"/>
                      <a:pt x="32806" y="1384691"/>
                      <a:pt x="24865" y="1384691"/>
                    </a:cubicBezTo>
                    <a:lnTo>
                      <a:pt x="0" y="1377571"/>
                    </a:lnTo>
                    <a:cubicBezTo>
                      <a:pt x="1132" y="1364445"/>
                      <a:pt x="1698" y="1356969"/>
                      <a:pt x="1698" y="1355143"/>
                    </a:cubicBezTo>
                    <a:cubicBezTo>
                      <a:pt x="1698" y="1353318"/>
                      <a:pt x="4235" y="1349940"/>
                      <a:pt x="9311" y="1345011"/>
                    </a:cubicBezTo>
                    <a:cubicBezTo>
                      <a:pt x="17581" y="1338786"/>
                      <a:pt x="26293" y="1332505"/>
                      <a:pt x="35449" y="1326171"/>
                    </a:cubicBezTo>
                    <a:cubicBezTo>
                      <a:pt x="44604" y="1319836"/>
                      <a:pt x="51528" y="1315098"/>
                      <a:pt x="56220" y="1311958"/>
                    </a:cubicBezTo>
                    <a:lnTo>
                      <a:pt x="80866" y="1288709"/>
                    </a:lnTo>
                    <a:cubicBezTo>
                      <a:pt x="88917" y="1280658"/>
                      <a:pt x="100154" y="1269886"/>
                      <a:pt x="114576" y="1256395"/>
                    </a:cubicBezTo>
                    <a:cubicBezTo>
                      <a:pt x="128999" y="1242904"/>
                      <a:pt x="140199" y="1232406"/>
                      <a:pt x="148177" y="1224903"/>
                    </a:cubicBezTo>
                    <a:cubicBezTo>
                      <a:pt x="176547" y="1199929"/>
                      <a:pt x="191398" y="1186830"/>
                      <a:pt x="192731" y="1185606"/>
                    </a:cubicBezTo>
                    <a:cubicBezTo>
                      <a:pt x="224451" y="1165833"/>
                      <a:pt x="243734" y="1154845"/>
                      <a:pt x="250580" y="1152643"/>
                    </a:cubicBezTo>
                    <a:lnTo>
                      <a:pt x="253035" y="1152392"/>
                    </a:lnTo>
                    <a:lnTo>
                      <a:pt x="259254" y="1142312"/>
                    </a:lnTo>
                    <a:cubicBezTo>
                      <a:pt x="265776" y="1131741"/>
                      <a:pt x="275559" y="1115886"/>
                      <a:pt x="288604" y="1094745"/>
                    </a:cubicBezTo>
                    <a:cubicBezTo>
                      <a:pt x="294336" y="1089013"/>
                      <a:pt x="301282" y="1082066"/>
                      <a:pt x="309443" y="1073906"/>
                    </a:cubicBezTo>
                    <a:cubicBezTo>
                      <a:pt x="317604" y="1065745"/>
                      <a:pt x="323984" y="1058789"/>
                      <a:pt x="328585" y="1053039"/>
                    </a:cubicBezTo>
                    <a:cubicBezTo>
                      <a:pt x="334646" y="1046978"/>
                      <a:pt x="343153" y="1036439"/>
                      <a:pt x="354107" y="1021423"/>
                    </a:cubicBezTo>
                    <a:cubicBezTo>
                      <a:pt x="365061" y="1006408"/>
                      <a:pt x="371952" y="997029"/>
                      <a:pt x="374782" y="993286"/>
                    </a:cubicBezTo>
                    <a:lnTo>
                      <a:pt x="410327" y="946623"/>
                    </a:lnTo>
                    <a:lnTo>
                      <a:pt x="449651" y="892950"/>
                    </a:lnTo>
                    <a:cubicBezTo>
                      <a:pt x="472394" y="857802"/>
                      <a:pt x="491239" y="827768"/>
                      <a:pt x="506188" y="802848"/>
                    </a:cubicBezTo>
                    <a:lnTo>
                      <a:pt x="515010" y="787844"/>
                    </a:lnTo>
                    <a:lnTo>
                      <a:pt x="511992" y="788766"/>
                    </a:lnTo>
                    <a:cubicBezTo>
                      <a:pt x="504552" y="791623"/>
                      <a:pt x="497062" y="793599"/>
                      <a:pt x="489523" y="794695"/>
                    </a:cubicBezTo>
                    <a:cubicBezTo>
                      <a:pt x="476250" y="796027"/>
                      <a:pt x="458752" y="796694"/>
                      <a:pt x="437027" y="796694"/>
                    </a:cubicBezTo>
                    <a:lnTo>
                      <a:pt x="433905" y="796694"/>
                    </a:lnTo>
                    <a:cubicBezTo>
                      <a:pt x="427205" y="798976"/>
                      <a:pt x="421504" y="799259"/>
                      <a:pt x="416803" y="797542"/>
                    </a:cubicBezTo>
                    <a:cubicBezTo>
                      <a:pt x="412102" y="795826"/>
                      <a:pt x="407004" y="794968"/>
                      <a:pt x="401509" y="794968"/>
                    </a:cubicBezTo>
                    <a:cubicBezTo>
                      <a:pt x="397675" y="789163"/>
                      <a:pt x="393435" y="785224"/>
                      <a:pt x="388789" y="783152"/>
                    </a:cubicBezTo>
                    <a:cubicBezTo>
                      <a:pt x="384143" y="781080"/>
                      <a:pt x="380341" y="778583"/>
                      <a:pt x="377384" y="775662"/>
                    </a:cubicBezTo>
                    <a:cubicBezTo>
                      <a:pt x="374700" y="773855"/>
                      <a:pt x="368470" y="770204"/>
                      <a:pt x="358694" y="764709"/>
                    </a:cubicBezTo>
                    <a:cubicBezTo>
                      <a:pt x="348918" y="759214"/>
                      <a:pt x="339904" y="750971"/>
                      <a:pt x="331652" y="739981"/>
                    </a:cubicBezTo>
                    <a:cubicBezTo>
                      <a:pt x="330283" y="737918"/>
                      <a:pt x="326732" y="735170"/>
                      <a:pt x="320999" y="731738"/>
                    </a:cubicBezTo>
                    <a:cubicBezTo>
                      <a:pt x="315267" y="728306"/>
                      <a:pt x="309133" y="724070"/>
                      <a:pt x="302597" y="719032"/>
                    </a:cubicBezTo>
                    <a:cubicBezTo>
                      <a:pt x="304514" y="698347"/>
                      <a:pt x="309361" y="686339"/>
                      <a:pt x="317138" y="683007"/>
                    </a:cubicBezTo>
                    <a:cubicBezTo>
                      <a:pt x="324915" y="679676"/>
                      <a:pt x="334253" y="677325"/>
                      <a:pt x="345152" y="675956"/>
                    </a:cubicBezTo>
                    <a:cubicBezTo>
                      <a:pt x="360871" y="673674"/>
                      <a:pt x="374855" y="670908"/>
                      <a:pt x="387105" y="667658"/>
                    </a:cubicBezTo>
                    <a:lnTo>
                      <a:pt x="496369" y="635427"/>
                    </a:lnTo>
                    <a:lnTo>
                      <a:pt x="572716" y="607632"/>
                    </a:lnTo>
                    <a:lnTo>
                      <a:pt x="582465" y="605195"/>
                    </a:lnTo>
                    <a:cubicBezTo>
                      <a:pt x="587741" y="605195"/>
                      <a:pt x="591767" y="603657"/>
                      <a:pt x="594542" y="600580"/>
                    </a:cubicBezTo>
                    <a:cubicBezTo>
                      <a:pt x="597317" y="597504"/>
                      <a:pt x="600356" y="592251"/>
                      <a:pt x="603661" y="584821"/>
                    </a:cubicBezTo>
                    <a:lnTo>
                      <a:pt x="606438" y="578799"/>
                    </a:lnTo>
                    <a:lnTo>
                      <a:pt x="599991" y="579809"/>
                    </a:lnTo>
                    <a:cubicBezTo>
                      <a:pt x="590900" y="580886"/>
                      <a:pt x="582191" y="582110"/>
                      <a:pt x="573866" y="583479"/>
                    </a:cubicBezTo>
                    <a:cubicBezTo>
                      <a:pt x="567130" y="585414"/>
                      <a:pt x="556587" y="587705"/>
                      <a:pt x="542238" y="590352"/>
                    </a:cubicBezTo>
                    <a:cubicBezTo>
                      <a:pt x="515912" y="593803"/>
                      <a:pt x="487268" y="587678"/>
                      <a:pt x="456305" y="571977"/>
                    </a:cubicBezTo>
                    <a:cubicBezTo>
                      <a:pt x="456707" y="572781"/>
                      <a:pt x="457903" y="573182"/>
                      <a:pt x="459893" y="573182"/>
                    </a:cubicBezTo>
                    <a:cubicBezTo>
                      <a:pt x="456278" y="571375"/>
                      <a:pt x="450915" y="569408"/>
                      <a:pt x="443804" y="567281"/>
                    </a:cubicBezTo>
                    <a:cubicBezTo>
                      <a:pt x="436694" y="565154"/>
                      <a:pt x="429770" y="559581"/>
                      <a:pt x="423033" y="550563"/>
                    </a:cubicBezTo>
                    <a:cubicBezTo>
                      <a:pt x="423544" y="552096"/>
                      <a:pt x="422801" y="552740"/>
                      <a:pt x="420802" y="552493"/>
                    </a:cubicBezTo>
                    <a:cubicBezTo>
                      <a:pt x="418802" y="552247"/>
                      <a:pt x="415740" y="551092"/>
                      <a:pt x="411614" y="549029"/>
                    </a:cubicBezTo>
                    <a:cubicBezTo>
                      <a:pt x="392792" y="538788"/>
                      <a:pt x="383381" y="526090"/>
                      <a:pt x="383381" y="510938"/>
                    </a:cubicBezTo>
                    <a:cubicBezTo>
                      <a:pt x="383381" y="503945"/>
                      <a:pt x="384248" y="498724"/>
                      <a:pt x="385982" y="495274"/>
                    </a:cubicBezTo>
                    <a:cubicBezTo>
                      <a:pt x="389396" y="483371"/>
                      <a:pt x="395238" y="475698"/>
                      <a:pt x="403508" y="472257"/>
                    </a:cubicBezTo>
                    <a:cubicBezTo>
                      <a:pt x="411778" y="468816"/>
                      <a:pt x="416881" y="466128"/>
                      <a:pt x="418816" y="464192"/>
                    </a:cubicBezTo>
                    <a:cubicBezTo>
                      <a:pt x="445196" y="459172"/>
                      <a:pt x="471175" y="452006"/>
                      <a:pt x="496752" y="442696"/>
                    </a:cubicBezTo>
                    <a:cubicBezTo>
                      <a:pt x="504840" y="439245"/>
                      <a:pt x="515962" y="434973"/>
                      <a:pt x="530120" y="429880"/>
                    </a:cubicBezTo>
                    <a:cubicBezTo>
                      <a:pt x="544278" y="424786"/>
                      <a:pt x="557317" y="420478"/>
                      <a:pt x="569239" y="416954"/>
                    </a:cubicBezTo>
                    <a:lnTo>
                      <a:pt x="639206" y="394280"/>
                    </a:lnTo>
                    <a:cubicBezTo>
                      <a:pt x="640593" y="393988"/>
                      <a:pt x="641287" y="395001"/>
                      <a:pt x="641287" y="397320"/>
                    </a:cubicBezTo>
                    <a:cubicBezTo>
                      <a:pt x="640137" y="392062"/>
                      <a:pt x="639849" y="385166"/>
                      <a:pt x="640424" y="376631"/>
                    </a:cubicBezTo>
                    <a:cubicBezTo>
                      <a:pt x="640999" y="368096"/>
                      <a:pt x="641287" y="362432"/>
                      <a:pt x="641287" y="359639"/>
                    </a:cubicBezTo>
                    <a:cubicBezTo>
                      <a:pt x="641287" y="355111"/>
                      <a:pt x="640995" y="351255"/>
                      <a:pt x="640411" y="348069"/>
                    </a:cubicBezTo>
                    <a:cubicBezTo>
                      <a:pt x="639826" y="344883"/>
                      <a:pt x="636111" y="341218"/>
                      <a:pt x="629265" y="337074"/>
                    </a:cubicBezTo>
                    <a:lnTo>
                      <a:pt x="629265" y="329927"/>
                    </a:lnTo>
                    <a:cubicBezTo>
                      <a:pt x="628936" y="329270"/>
                      <a:pt x="628384" y="327522"/>
                      <a:pt x="627608" y="324683"/>
                    </a:cubicBezTo>
                    <a:lnTo>
                      <a:pt x="627856" y="322353"/>
                    </a:lnTo>
                    <a:lnTo>
                      <a:pt x="623908" y="324289"/>
                    </a:lnTo>
                    <a:cubicBezTo>
                      <a:pt x="622194" y="325017"/>
                      <a:pt x="620137" y="325801"/>
                      <a:pt x="617736" y="326641"/>
                    </a:cubicBezTo>
                    <a:lnTo>
                      <a:pt x="555519" y="346221"/>
                    </a:lnTo>
                    <a:cubicBezTo>
                      <a:pt x="539965" y="351807"/>
                      <a:pt x="524419" y="355248"/>
                      <a:pt x="508883" y="356544"/>
                    </a:cubicBezTo>
                    <a:cubicBezTo>
                      <a:pt x="509705" y="356544"/>
                      <a:pt x="507834" y="357690"/>
                      <a:pt x="503270" y="359981"/>
                    </a:cubicBezTo>
                    <a:cubicBezTo>
                      <a:pt x="498706" y="362272"/>
                      <a:pt x="493594" y="363418"/>
                      <a:pt x="487934" y="363418"/>
                    </a:cubicBezTo>
                    <a:cubicBezTo>
                      <a:pt x="481718" y="364568"/>
                      <a:pt x="475641" y="364520"/>
                      <a:pt x="469703" y="363274"/>
                    </a:cubicBezTo>
                    <a:lnTo>
                      <a:pt x="460254" y="359292"/>
                    </a:lnTo>
                    <a:lnTo>
                      <a:pt x="461190" y="359759"/>
                    </a:lnTo>
                    <a:cubicBezTo>
                      <a:pt x="461092" y="360245"/>
                      <a:pt x="460240" y="360889"/>
                      <a:pt x="458633" y="361693"/>
                    </a:cubicBezTo>
                    <a:cubicBezTo>
                      <a:pt x="453905" y="361693"/>
                      <a:pt x="449080" y="361980"/>
                      <a:pt x="444160" y="362555"/>
                    </a:cubicBezTo>
                    <a:cubicBezTo>
                      <a:pt x="439240" y="363130"/>
                      <a:pt x="433266" y="362843"/>
                      <a:pt x="426237" y="361693"/>
                    </a:cubicBezTo>
                    <a:cubicBezTo>
                      <a:pt x="420980" y="361693"/>
                      <a:pt x="416694" y="360702"/>
                      <a:pt x="413380" y="358722"/>
                    </a:cubicBezTo>
                    <a:cubicBezTo>
                      <a:pt x="410067" y="356741"/>
                      <a:pt x="403508" y="353295"/>
                      <a:pt x="393705" y="348384"/>
                    </a:cubicBezTo>
                    <a:lnTo>
                      <a:pt x="393705" y="325956"/>
                    </a:lnTo>
                    <a:cubicBezTo>
                      <a:pt x="402358" y="320151"/>
                      <a:pt x="408132" y="316527"/>
                      <a:pt x="411025" y="315085"/>
                    </a:cubicBezTo>
                    <a:cubicBezTo>
                      <a:pt x="413919" y="313642"/>
                      <a:pt x="417091" y="311196"/>
                      <a:pt x="420541" y="307746"/>
                    </a:cubicBezTo>
                    <a:cubicBezTo>
                      <a:pt x="435913" y="300060"/>
                      <a:pt x="460924" y="285601"/>
                      <a:pt x="495575" y="264369"/>
                    </a:cubicBezTo>
                    <a:lnTo>
                      <a:pt x="571977" y="210531"/>
                    </a:lnTo>
                    <a:cubicBezTo>
                      <a:pt x="578403" y="207318"/>
                      <a:pt x="597846" y="193151"/>
                      <a:pt x="630306" y="168030"/>
                    </a:cubicBezTo>
                    <a:lnTo>
                      <a:pt x="672231" y="140044"/>
                    </a:lnTo>
                    <a:cubicBezTo>
                      <a:pt x="680209" y="132230"/>
                      <a:pt x="687681" y="124845"/>
                      <a:pt x="694645" y="117890"/>
                    </a:cubicBezTo>
                    <a:cubicBezTo>
                      <a:pt x="701610" y="110934"/>
                      <a:pt x="708844" y="104946"/>
                      <a:pt x="716347" y="99926"/>
                    </a:cubicBezTo>
                    <a:lnTo>
                      <a:pt x="805429" y="33108"/>
                    </a:lnTo>
                    <a:cubicBezTo>
                      <a:pt x="811326" y="29420"/>
                      <a:pt x="814493" y="26262"/>
                      <a:pt x="814931" y="23633"/>
                    </a:cubicBezTo>
                    <a:cubicBezTo>
                      <a:pt x="820189" y="7877"/>
                      <a:pt x="831764" y="0"/>
                      <a:pt x="849654" y="0"/>
                    </a:cubicBezTo>
                    <a:close/>
                    <a:moveTo>
                      <a:pt x="913416" y="854851"/>
                    </a:moveTo>
                    <a:lnTo>
                      <a:pt x="907928" y="856214"/>
                    </a:lnTo>
                    <a:cubicBezTo>
                      <a:pt x="900088" y="858441"/>
                      <a:pt x="891188" y="861211"/>
                      <a:pt x="881229" y="864525"/>
                    </a:cubicBezTo>
                    <a:cubicBezTo>
                      <a:pt x="872959" y="868066"/>
                      <a:pt x="863812" y="871791"/>
                      <a:pt x="853790" y="875698"/>
                    </a:cubicBezTo>
                    <a:cubicBezTo>
                      <a:pt x="843767" y="879604"/>
                      <a:pt x="832421" y="884086"/>
                      <a:pt x="819751" y="889143"/>
                    </a:cubicBezTo>
                    <a:cubicBezTo>
                      <a:pt x="811682" y="891170"/>
                      <a:pt x="801691" y="895433"/>
                      <a:pt x="789779" y="901932"/>
                    </a:cubicBezTo>
                    <a:cubicBezTo>
                      <a:pt x="777866" y="908431"/>
                      <a:pt x="768524" y="912949"/>
                      <a:pt x="761751" y="915487"/>
                    </a:cubicBezTo>
                    <a:cubicBezTo>
                      <a:pt x="749583" y="920507"/>
                      <a:pt x="738542" y="924417"/>
                      <a:pt x="728629" y="927214"/>
                    </a:cubicBezTo>
                    <a:lnTo>
                      <a:pt x="705558" y="931643"/>
                    </a:lnTo>
                    <a:lnTo>
                      <a:pt x="705558" y="944213"/>
                    </a:lnTo>
                    <a:cubicBezTo>
                      <a:pt x="705558" y="947006"/>
                      <a:pt x="703796" y="960781"/>
                      <a:pt x="700273" y="985536"/>
                    </a:cubicBezTo>
                    <a:lnTo>
                      <a:pt x="701265" y="1003294"/>
                    </a:lnTo>
                    <a:lnTo>
                      <a:pt x="712377" y="999105"/>
                    </a:lnTo>
                    <a:cubicBezTo>
                      <a:pt x="720190" y="996102"/>
                      <a:pt x="726324" y="993852"/>
                      <a:pt x="730779" y="992355"/>
                    </a:cubicBezTo>
                    <a:cubicBezTo>
                      <a:pt x="733536" y="990511"/>
                      <a:pt x="739478" y="987134"/>
                      <a:pt x="748606" y="982223"/>
                    </a:cubicBezTo>
                    <a:cubicBezTo>
                      <a:pt x="757734" y="977312"/>
                      <a:pt x="766771" y="974856"/>
                      <a:pt x="775717" y="974856"/>
                    </a:cubicBezTo>
                    <a:lnTo>
                      <a:pt x="781330" y="974856"/>
                    </a:lnTo>
                    <a:cubicBezTo>
                      <a:pt x="785895" y="976006"/>
                      <a:pt x="790331" y="976582"/>
                      <a:pt x="794639" y="976582"/>
                    </a:cubicBezTo>
                    <a:lnTo>
                      <a:pt x="797378" y="976582"/>
                    </a:lnTo>
                    <a:cubicBezTo>
                      <a:pt x="801960" y="975431"/>
                      <a:pt x="809071" y="974856"/>
                      <a:pt x="818710" y="974856"/>
                    </a:cubicBezTo>
                    <a:cubicBezTo>
                      <a:pt x="831855" y="974856"/>
                      <a:pt x="841859" y="976582"/>
                      <a:pt x="848724" y="980032"/>
                    </a:cubicBezTo>
                    <a:cubicBezTo>
                      <a:pt x="868604" y="989963"/>
                      <a:pt x="886149" y="1000634"/>
                      <a:pt x="901356" y="1012044"/>
                    </a:cubicBezTo>
                    <a:cubicBezTo>
                      <a:pt x="909517" y="1020205"/>
                      <a:pt x="913597" y="1030483"/>
                      <a:pt x="913597" y="1042879"/>
                    </a:cubicBezTo>
                    <a:lnTo>
                      <a:pt x="909544" y="1050848"/>
                    </a:lnTo>
                    <a:cubicBezTo>
                      <a:pt x="901146" y="1064321"/>
                      <a:pt x="887080" y="1073887"/>
                      <a:pt x="867345" y="1079547"/>
                    </a:cubicBezTo>
                    <a:cubicBezTo>
                      <a:pt x="861904" y="1081701"/>
                      <a:pt x="854999" y="1083901"/>
                      <a:pt x="846629" y="1086146"/>
                    </a:cubicBezTo>
                    <a:cubicBezTo>
                      <a:pt x="838258" y="1088392"/>
                      <a:pt x="831709" y="1090683"/>
                      <a:pt x="826980" y="1093020"/>
                    </a:cubicBezTo>
                    <a:cubicBezTo>
                      <a:pt x="784133" y="1104941"/>
                      <a:pt x="757388" y="1112098"/>
                      <a:pt x="746744" y="1114489"/>
                    </a:cubicBezTo>
                    <a:lnTo>
                      <a:pt x="706653" y="1123554"/>
                    </a:lnTo>
                    <a:lnTo>
                      <a:pt x="705784" y="1151529"/>
                    </a:lnTo>
                    <a:lnTo>
                      <a:pt x="713404" y="1148453"/>
                    </a:lnTo>
                    <a:cubicBezTo>
                      <a:pt x="719191" y="1146203"/>
                      <a:pt x="722618" y="1145078"/>
                      <a:pt x="723686" y="1145078"/>
                    </a:cubicBezTo>
                    <a:cubicBezTo>
                      <a:pt x="748953" y="1134544"/>
                      <a:pt x="777177" y="1124904"/>
                      <a:pt x="808359" y="1116160"/>
                    </a:cubicBezTo>
                    <a:cubicBezTo>
                      <a:pt x="814110" y="1115192"/>
                      <a:pt x="822704" y="1114037"/>
                      <a:pt x="834141" y="1112696"/>
                    </a:cubicBezTo>
                    <a:cubicBezTo>
                      <a:pt x="845579" y="1111354"/>
                      <a:pt x="854191" y="1110683"/>
                      <a:pt x="859978" y="1110683"/>
                    </a:cubicBezTo>
                    <a:cubicBezTo>
                      <a:pt x="868504" y="1110683"/>
                      <a:pt x="874410" y="1112326"/>
                      <a:pt x="877696" y="1115612"/>
                    </a:cubicBezTo>
                    <a:cubicBezTo>
                      <a:pt x="883739" y="1118186"/>
                      <a:pt x="891475" y="1121244"/>
                      <a:pt x="900904" y="1124786"/>
                    </a:cubicBezTo>
                    <a:lnTo>
                      <a:pt x="919844" y="1132959"/>
                    </a:lnTo>
                    <a:lnTo>
                      <a:pt x="919813" y="1126456"/>
                    </a:lnTo>
                    <a:lnTo>
                      <a:pt x="919813" y="1047370"/>
                    </a:lnTo>
                    <a:cubicBezTo>
                      <a:pt x="919813" y="1038991"/>
                      <a:pt x="920101" y="1029529"/>
                      <a:pt x="920676" y="1018986"/>
                    </a:cubicBezTo>
                    <a:cubicBezTo>
                      <a:pt x="921251" y="1008443"/>
                      <a:pt x="920964" y="996006"/>
                      <a:pt x="919813" y="981675"/>
                    </a:cubicBezTo>
                    <a:cubicBezTo>
                      <a:pt x="919813" y="963054"/>
                      <a:pt x="918663" y="934309"/>
                      <a:pt x="916363" y="895442"/>
                    </a:cubicBezTo>
                    <a:cubicBezTo>
                      <a:pt x="916363" y="889581"/>
                      <a:pt x="916094" y="882288"/>
                      <a:pt x="915555" y="873562"/>
                    </a:cubicBezTo>
                    <a:cubicBezTo>
                      <a:pt x="915286" y="869198"/>
                      <a:pt x="914789" y="864313"/>
                      <a:pt x="914066" y="858904"/>
                    </a:cubicBezTo>
                    <a:lnTo>
                      <a:pt x="913416" y="854851"/>
                    </a:lnTo>
                    <a:close/>
                    <a:moveTo>
                      <a:pt x="685258" y="1158823"/>
                    </a:moveTo>
                    <a:cubicBezTo>
                      <a:pt x="684700" y="1158824"/>
                      <a:pt x="684707" y="1158824"/>
                      <a:pt x="685280" y="1158824"/>
                    </a:cubicBezTo>
                    <a:lnTo>
                      <a:pt x="685306" y="1158823"/>
                    </a:lnTo>
                    <a:lnTo>
                      <a:pt x="685258" y="1158823"/>
                    </a:lnTo>
                    <a:close/>
                    <a:moveTo>
                      <a:pt x="921481" y="1197388"/>
                    </a:moveTo>
                    <a:lnTo>
                      <a:pt x="919184" y="1198751"/>
                    </a:lnTo>
                    <a:cubicBezTo>
                      <a:pt x="913268" y="1204648"/>
                      <a:pt x="908166" y="1207596"/>
                      <a:pt x="903876" y="1207596"/>
                    </a:cubicBezTo>
                    <a:cubicBezTo>
                      <a:pt x="884214" y="1217436"/>
                      <a:pt x="868888" y="1223735"/>
                      <a:pt x="857897" y="1226491"/>
                    </a:cubicBezTo>
                    <a:cubicBezTo>
                      <a:pt x="850850" y="1228792"/>
                      <a:pt x="843525" y="1230900"/>
                      <a:pt x="835921" y="1232817"/>
                    </a:cubicBezTo>
                    <a:cubicBezTo>
                      <a:pt x="828318" y="1234734"/>
                      <a:pt x="822836" y="1236952"/>
                      <a:pt x="819477" y="1239472"/>
                    </a:cubicBezTo>
                    <a:cubicBezTo>
                      <a:pt x="811043" y="1246500"/>
                      <a:pt x="801138" y="1250644"/>
                      <a:pt x="789765" y="1251904"/>
                    </a:cubicBezTo>
                    <a:cubicBezTo>
                      <a:pt x="778391" y="1253164"/>
                      <a:pt x="770678" y="1254305"/>
                      <a:pt x="766625" y="1255327"/>
                    </a:cubicBezTo>
                    <a:cubicBezTo>
                      <a:pt x="756110" y="1260019"/>
                      <a:pt x="743476" y="1262981"/>
                      <a:pt x="728725" y="1264213"/>
                    </a:cubicBezTo>
                    <a:cubicBezTo>
                      <a:pt x="721350" y="1264829"/>
                      <a:pt x="715275" y="1265292"/>
                      <a:pt x="710501" y="1265600"/>
                    </a:cubicBezTo>
                    <a:lnTo>
                      <a:pt x="704944" y="1265911"/>
                    </a:lnTo>
                    <a:lnTo>
                      <a:pt x="703846" y="1278576"/>
                    </a:lnTo>
                    <a:cubicBezTo>
                      <a:pt x="702705" y="1284309"/>
                      <a:pt x="702135" y="1289767"/>
                      <a:pt x="702135" y="1294952"/>
                    </a:cubicBezTo>
                    <a:lnTo>
                      <a:pt x="702135" y="1318082"/>
                    </a:lnTo>
                    <a:lnTo>
                      <a:pt x="730231" y="1310096"/>
                    </a:lnTo>
                    <a:cubicBezTo>
                      <a:pt x="751956" y="1304984"/>
                      <a:pt x="769281" y="1299735"/>
                      <a:pt x="782207" y="1294350"/>
                    </a:cubicBezTo>
                    <a:cubicBezTo>
                      <a:pt x="823064" y="1282547"/>
                      <a:pt x="859701" y="1275463"/>
                      <a:pt x="892117" y="1273098"/>
                    </a:cubicBezTo>
                    <a:lnTo>
                      <a:pt x="922207" y="1272329"/>
                    </a:lnTo>
                    <a:lnTo>
                      <a:pt x="923250" y="1261160"/>
                    </a:lnTo>
                    <a:cubicBezTo>
                      <a:pt x="924391" y="1256012"/>
                      <a:pt x="924962" y="1251959"/>
                      <a:pt x="924962" y="1249001"/>
                    </a:cubicBezTo>
                    <a:cubicBezTo>
                      <a:pt x="922680" y="1237536"/>
                      <a:pt x="921538" y="1220658"/>
                      <a:pt x="921538" y="1198368"/>
                    </a:cubicBezTo>
                    <a:lnTo>
                      <a:pt x="921481" y="1197388"/>
                    </a:lnTo>
                    <a:close/>
                    <a:moveTo>
                      <a:pt x="922058" y="1273914"/>
                    </a:moveTo>
                    <a:lnTo>
                      <a:pt x="921936" y="1274099"/>
                    </a:lnTo>
                    <a:cubicBezTo>
                      <a:pt x="921671" y="1275295"/>
                      <a:pt x="921538" y="1277088"/>
                      <a:pt x="921538" y="1279480"/>
                    </a:cubicBezTo>
                    <a:lnTo>
                      <a:pt x="922058" y="1273914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57FF5C9C-312B-1AC6-5628-07CA6F7EB41D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9107492" y="4294610"/>
                <a:ext cx="520" cy="5566"/>
              </a:xfrm>
              <a:custGeom>
                <a:avLst/>
                <a:gdLst/>
                <a:ahLst/>
                <a:cxnLst/>
                <a:rect l="l" t="t" r="r" b="b"/>
                <a:pathLst>
                  <a:path w="520" h="5566">
                    <a:moveTo>
                      <a:pt x="520" y="0"/>
                    </a:moveTo>
                    <a:lnTo>
                      <a:pt x="0" y="5566"/>
                    </a:lnTo>
                    <a:cubicBezTo>
                      <a:pt x="0" y="3174"/>
                      <a:pt x="133" y="1381"/>
                      <a:pt x="398" y="185"/>
                    </a:cubicBezTo>
                    <a:lnTo>
                      <a:pt x="520" y="0"/>
                    </a:lnTo>
                    <a:close/>
                  </a:path>
                </a:pathLst>
              </a:custGeom>
              <a:gradFill flip="none" rotWithShape="1">
                <a:gsLst>
                  <a:gs pos="2655">
                    <a:srgbClr val="145389"/>
                  </a:gs>
                  <a:gs pos="55000">
                    <a:srgbClr val="145389">
                      <a:alpha val="49000"/>
                    </a:srgbClr>
                  </a:gs>
                  <a:gs pos="100000">
                    <a:srgbClr val="145389">
                      <a:alpha val="0"/>
                    </a:srgbClr>
                  </a:gs>
                </a:gsLst>
                <a:lin ang="0" scaled="1"/>
                <a:tileRect/>
              </a:gradFill>
              <a:ln w="12700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b="1" dirty="0">
                  <a:ln w="12700">
                    <a:noFill/>
                    <a:prstDash val="solid"/>
                  </a:ln>
                  <a:gradFill flip="none" rotWithShape="1">
                    <a:gsLst>
                      <a:gs pos="2655">
                        <a:srgbClr val="145389"/>
                      </a:gs>
                      <a:gs pos="55000">
                        <a:srgbClr val="145389">
                          <a:alpha val="49000"/>
                        </a:srgbClr>
                      </a:gs>
                      <a:gs pos="100000">
                        <a:srgbClr val="145389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49D5547E-CAE1-6F6E-0B44-A0D3BEB8CF11}"/>
              </a:ext>
            </a:extLst>
          </p:cNvPr>
          <p:cNvSpPr txBox="1"/>
          <p:nvPr/>
        </p:nvSpPr>
        <p:spPr>
          <a:xfrm>
            <a:off x="1127125" y="3355716"/>
            <a:ext cx="50963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作品归属  </a:t>
            </a:r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63"/>
              </a:rPr>
              <a:t>www.51pptmoban.com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</a:t>
            </a:r>
          </a:p>
        </p:txBody>
      </p:sp>
    </p:spTree>
    <p:extLst>
      <p:ext uri="{BB962C8B-B14F-4D97-AF65-F5344CB8AC3E}">
        <p14:creationId xmlns:p14="http://schemas.microsoft.com/office/powerpoint/2010/main" val="3150794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E199B380-5945-6903-9313-7D2B8D3ACB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8" b="44980"/>
          <a:stretch/>
        </p:blipFill>
        <p:spPr>
          <a:xfrm>
            <a:off x="-1" y="-1"/>
            <a:ext cx="12192002" cy="6858001"/>
          </a:xfrm>
          <a:prstGeom prst="rect">
            <a:avLst/>
          </a:prstGeom>
        </p:spPr>
      </p:pic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159053" y="1092845"/>
            <a:ext cx="1873894" cy="18738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266285" y="92963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27F69A5-74B5-40EF-3A33-A15AED6DEDA4}"/>
              </a:ext>
            </a:extLst>
          </p:cNvPr>
          <p:cNvSpPr>
            <a:spLocks/>
          </p:cNvSpPr>
          <p:nvPr/>
        </p:nvSpPr>
        <p:spPr bwMode="auto">
          <a:xfrm>
            <a:off x="0" y="4357236"/>
            <a:ext cx="4197891" cy="2500764"/>
          </a:xfrm>
          <a:custGeom>
            <a:avLst/>
            <a:gdLst>
              <a:gd name="connsiteX0" fmla="*/ 58821 w 4197891"/>
              <a:gd name="connsiteY0" fmla="*/ 1289215 h 2500764"/>
              <a:gd name="connsiteX1" fmla="*/ 104060 w 4197891"/>
              <a:gd name="connsiteY1" fmla="*/ 1289215 h 2500764"/>
              <a:gd name="connsiteX2" fmla="*/ 126677 w 4197891"/>
              <a:gd name="connsiteY2" fmla="*/ 1289215 h 2500764"/>
              <a:gd name="connsiteX3" fmla="*/ 171911 w 4197891"/>
              <a:gd name="connsiteY3" fmla="*/ 1289215 h 2500764"/>
              <a:gd name="connsiteX4" fmla="*/ 194528 w 4197891"/>
              <a:gd name="connsiteY4" fmla="*/ 1289215 h 2500764"/>
              <a:gd name="connsiteX5" fmla="*/ 262384 w 4197891"/>
              <a:gd name="connsiteY5" fmla="*/ 1311832 h 2500764"/>
              <a:gd name="connsiteX6" fmla="*/ 217150 w 4197891"/>
              <a:gd name="connsiteY6" fmla="*/ 1311832 h 2500764"/>
              <a:gd name="connsiteX7" fmla="*/ 217150 w 4197891"/>
              <a:gd name="connsiteY7" fmla="*/ 1357071 h 2500764"/>
              <a:gd name="connsiteX8" fmla="*/ 194528 w 4197891"/>
              <a:gd name="connsiteY8" fmla="*/ 1357071 h 2500764"/>
              <a:gd name="connsiteX9" fmla="*/ 194528 w 4197891"/>
              <a:gd name="connsiteY9" fmla="*/ 1311832 h 2500764"/>
              <a:gd name="connsiteX10" fmla="*/ 171911 w 4197891"/>
              <a:gd name="connsiteY10" fmla="*/ 1311832 h 2500764"/>
              <a:gd name="connsiteX11" fmla="*/ 126677 w 4197891"/>
              <a:gd name="connsiteY11" fmla="*/ 1311832 h 2500764"/>
              <a:gd name="connsiteX12" fmla="*/ 104060 w 4197891"/>
              <a:gd name="connsiteY12" fmla="*/ 1311832 h 2500764"/>
              <a:gd name="connsiteX13" fmla="*/ 58821 w 4197891"/>
              <a:gd name="connsiteY13" fmla="*/ 1311832 h 2500764"/>
              <a:gd name="connsiteX14" fmla="*/ 579032 w 4197891"/>
              <a:gd name="connsiteY14" fmla="*/ 474977 h 2500764"/>
              <a:gd name="connsiteX15" fmla="*/ 601649 w 4197891"/>
              <a:gd name="connsiteY15" fmla="*/ 474977 h 2500764"/>
              <a:gd name="connsiteX16" fmla="*/ 601649 w 4197891"/>
              <a:gd name="connsiteY16" fmla="*/ 520212 h 2500764"/>
              <a:gd name="connsiteX17" fmla="*/ 579032 w 4197891"/>
              <a:gd name="connsiteY17" fmla="*/ 520212 h 2500764"/>
              <a:gd name="connsiteX18" fmla="*/ 488559 w 4197891"/>
              <a:gd name="connsiteY18" fmla="*/ 452360 h 2500764"/>
              <a:gd name="connsiteX19" fmla="*/ 511177 w 4197891"/>
              <a:gd name="connsiteY19" fmla="*/ 474977 h 2500764"/>
              <a:gd name="connsiteX20" fmla="*/ 488559 w 4197891"/>
              <a:gd name="connsiteY20" fmla="*/ 474977 h 2500764"/>
              <a:gd name="connsiteX21" fmla="*/ 443321 w 4197891"/>
              <a:gd name="connsiteY21" fmla="*/ 474977 h 2500764"/>
              <a:gd name="connsiteX22" fmla="*/ 420704 w 4197891"/>
              <a:gd name="connsiteY22" fmla="*/ 452360 h 2500764"/>
              <a:gd name="connsiteX23" fmla="*/ 443321 w 4197891"/>
              <a:gd name="connsiteY23" fmla="*/ 452360 h 2500764"/>
              <a:gd name="connsiteX24" fmla="*/ 443321 w 4197891"/>
              <a:gd name="connsiteY24" fmla="*/ 474977 h 2500764"/>
              <a:gd name="connsiteX25" fmla="*/ 556415 w 4197891"/>
              <a:gd name="connsiteY25" fmla="*/ 452356 h 2500764"/>
              <a:gd name="connsiteX26" fmla="*/ 579032 w 4197891"/>
              <a:gd name="connsiteY26" fmla="*/ 474977 h 2500764"/>
              <a:gd name="connsiteX27" fmla="*/ 556415 w 4197891"/>
              <a:gd name="connsiteY27" fmla="*/ 474977 h 2500764"/>
              <a:gd name="connsiteX28" fmla="*/ 375470 w 4197891"/>
              <a:gd name="connsiteY28" fmla="*/ 407122 h 2500764"/>
              <a:gd name="connsiteX29" fmla="*/ 420704 w 4197891"/>
              <a:gd name="connsiteY29" fmla="*/ 407122 h 2500764"/>
              <a:gd name="connsiteX30" fmla="*/ 420704 w 4197891"/>
              <a:gd name="connsiteY30" fmla="*/ 452360 h 2500764"/>
              <a:gd name="connsiteX31" fmla="*/ 420704 w 4197891"/>
              <a:gd name="connsiteY31" fmla="*/ 474977 h 2500764"/>
              <a:gd name="connsiteX32" fmla="*/ 375470 w 4197891"/>
              <a:gd name="connsiteY32" fmla="*/ 474977 h 2500764"/>
              <a:gd name="connsiteX33" fmla="*/ 352848 w 4197891"/>
              <a:gd name="connsiteY33" fmla="*/ 474977 h 2500764"/>
              <a:gd name="connsiteX34" fmla="*/ 352848 w 4197891"/>
              <a:gd name="connsiteY34" fmla="*/ 452360 h 2500764"/>
              <a:gd name="connsiteX35" fmla="*/ 284997 w 4197891"/>
              <a:gd name="connsiteY35" fmla="*/ 407122 h 2500764"/>
              <a:gd name="connsiteX36" fmla="*/ 330231 w 4197891"/>
              <a:gd name="connsiteY36" fmla="*/ 407122 h 2500764"/>
              <a:gd name="connsiteX37" fmla="*/ 352848 w 4197891"/>
              <a:gd name="connsiteY37" fmla="*/ 407122 h 2500764"/>
              <a:gd name="connsiteX38" fmla="*/ 352848 w 4197891"/>
              <a:gd name="connsiteY38" fmla="*/ 452360 h 2500764"/>
              <a:gd name="connsiteX39" fmla="*/ 330231 w 4197891"/>
              <a:gd name="connsiteY39" fmla="*/ 452360 h 2500764"/>
              <a:gd name="connsiteX40" fmla="*/ 284997 w 4197891"/>
              <a:gd name="connsiteY40" fmla="*/ 452360 h 2500764"/>
              <a:gd name="connsiteX41" fmla="*/ 217141 w 4197891"/>
              <a:gd name="connsiteY41" fmla="*/ 407122 h 2500764"/>
              <a:gd name="connsiteX42" fmla="*/ 284997 w 4197891"/>
              <a:gd name="connsiteY42" fmla="*/ 407122 h 2500764"/>
              <a:gd name="connsiteX43" fmla="*/ 262375 w 4197891"/>
              <a:gd name="connsiteY43" fmla="*/ 452360 h 2500764"/>
              <a:gd name="connsiteX44" fmla="*/ 217141 w 4197891"/>
              <a:gd name="connsiteY44" fmla="*/ 452360 h 2500764"/>
              <a:gd name="connsiteX45" fmla="*/ 126668 w 4197891"/>
              <a:gd name="connsiteY45" fmla="*/ 384504 h 2500764"/>
              <a:gd name="connsiteX46" fmla="*/ 171902 w 4197891"/>
              <a:gd name="connsiteY46" fmla="*/ 384504 h 2500764"/>
              <a:gd name="connsiteX47" fmla="*/ 217141 w 4197891"/>
              <a:gd name="connsiteY47" fmla="*/ 407122 h 2500764"/>
              <a:gd name="connsiteX48" fmla="*/ 194524 w 4197891"/>
              <a:gd name="connsiteY48" fmla="*/ 407122 h 2500764"/>
              <a:gd name="connsiteX49" fmla="*/ 171902 w 4197891"/>
              <a:gd name="connsiteY49" fmla="*/ 407122 h 2500764"/>
              <a:gd name="connsiteX50" fmla="*/ 126668 w 4197891"/>
              <a:gd name="connsiteY50" fmla="*/ 407122 h 2500764"/>
              <a:gd name="connsiteX51" fmla="*/ 0 w 4197891"/>
              <a:gd name="connsiteY51" fmla="*/ 369796 h 2500764"/>
              <a:gd name="connsiteX52" fmla="*/ 58826 w 4197891"/>
              <a:gd name="connsiteY52" fmla="*/ 384504 h 2500764"/>
              <a:gd name="connsiteX53" fmla="*/ 36204 w 4197891"/>
              <a:gd name="connsiteY53" fmla="*/ 384504 h 2500764"/>
              <a:gd name="connsiteX54" fmla="*/ 0 w 4197891"/>
              <a:gd name="connsiteY54" fmla="*/ 384504 h 2500764"/>
              <a:gd name="connsiteX55" fmla="*/ 1890869 w 4197891"/>
              <a:gd name="connsiteY55" fmla="*/ 248797 h 2500764"/>
              <a:gd name="connsiteX56" fmla="*/ 1936103 w 4197891"/>
              <a:gd name="connsiteY56" fmla="*/ 248797 h 2500764"/>
              <a:gd name="connsiteX57" fmla="*/ 1958721 w 4197891"/>
              <a:gd name="connsiteY57" fmla="*/ 294032 h 2500764"/>
              <a:gd name="connsiteX58" fmla="*/ 2003960 w 4197891"/>
              <a:gd name="connsiteY58" fmla="*/ 316649 h 2500764"/>
              <a:gd name="connsiteX59" fmla="*/ 1958721 w 4197891"/>
              <a:gd name="connsiteY59" fmla="*/ 316649 h 2500764"/>
              <a:gd name="connsiteX60" fmla="*/ 1958721 w 4197891"/>
              <a:gd name="connsiteY60" fmla="*/ 361878 h 2500764"/>
              <a:gd name="connsiteX61" fmla="*/ 1958721 w 4197891"/>
              <a:gd name="connsiteY61" fmla="*/ 361887 h 2500764"/>
              <a:gd name="connsiteX62" fmla="*/ 1936103 w 4197891"/>
              <a:gd name="connsiteY62" fmla="*/ 316649 h 2500764"/>
              <a:gd name="connsiteX63" fmla="*/ 1890869 w 4197891"/>
              <a:gd name="connsiteY63" fmla="*/ 316649 h 2500764"/>
              <a:gd name="connsiteX64" fmla="*/ 1890869 w 4197891"/>
              <a:gd name="connsiteY64" fmla="*/ 294032 h 2500764"/>
              <a:gd name="connsiteX65" fmla="*/ 1574221 w 4197891"/>
              <a:gd name="connsiteY65" fmla="*/ 248797 h 2500764"/>
              <a:gd name="connsiteX66" fmla="*/ 1619455 w 4197891"/>
              <a:gd name="connsiteY66" fmla="*/ 248797 h 2500764"/>
              <a:gd name="connsiteX67" fmla="*/ 1642072 w 4197891"/>
              <a:gd name="connsiteY67" fmla="*/ 248797 h 2500764"/>
              <a:gd name="connsiteX68" fmla="*/ 1664689 w 4197891"/>
              <a:gd name="connsiteY68" fmla="*/ 294032 h 2500764"/>
              <a:gd name="connsiteX69" fmla="*/ 1709928 w 4197891"/>
              <a:gd name="connsiteY69" fmla="*/ 248797 h 2500764"/>
              <a:gd name="connsiteX70" fmla="*/ 1732545 w 4197891"/>
              <a:gd name="connsiteY70" fmla="*/ 294032 h 2500764"/>
              <a:gd name="connsiteX71" fmla="*/ 1709928 w 4197891"/>
              <a:gd name="connsiteY71" fmla="*/ 294032 h 2500764"/>
              <a:gd name="connsiteX72" fmla="*/ 1709928 w 4197891"/>
              <a:gd name="connsiteY72" fmla="*/ 316649 h 2500764"/>
              <a:gd name="connsiteX73" fmla="*/ 1732545 w 4197891"/>
              <a:gd name="connsiteY73" fmla="*/ 316649 h 2500764"/>
              <a:gd name="connsiteX74" fmla="*/ 1777780 w 4197891"/>
              <a:gd name="connsiteY74" fmla="*/ 294032 h 2500764"/>
              <a:gd name="connsiteX75" fmla="*/ 1800396 w 4197891"/>
              <a:gd name="connsiteY75" fmla="*/ 294032 h 2500764"/>
              <a:gd name="connsiteX76" fmla="*/ 1800396 w 4197891"/>
              <a:gd name="connsiteY76" fmla="*/ 316649 h 2500764"/>
              <a:gd name="connsiteX77" fmla="*/ 1845635 w 4197891"/>
              <a:gd name="connsiteY77" fmla="*/ 316649 h 2500764"/>
              <a:gd name="connsiteX78" fmla="*/ 1868252 w 4197891"/>
              <a:gd name="connsiteY78" fmla="*/ 316649 h 2500764"/>
              <a:gd name="connsiteX79" fmla="*/ 1958721 w 4197891"/>
              <a:gd name="connsiteY79" fmla="*/ 361887 h 2500764"/>
              <a:gd name="connsiteX80" fmla="*/ 2003960 w 4197891"/>
              <a:gd name="connsiteY80" fmla="*/ 361887 h 2500764"/>
              <a:gd name="connsiteX81" fmla="*/ 2026576 w 4197891"/>
              <a:gd name="connsiteY81" fmla="*/ 361887 h 2500764"/>
              <a:gd name="connsiteX82" fmla="*/ 2071811 w 4197891"/>
              <a:gd name="connsiteY82" fmla="*/ 361887 h 2500764"/>
              <a:gd name="connsiteX83" fmla="*/ 2071811 w 4197891"/>
              <a:gd name="connsiteY83" fmla="*/ 384504 h 2500764"/>
              <a:gd name="connsiteX84" fmla="*/ 2094428 w 4197891"/>
              <a:gd name="connsiteY84" fmla="*/ 384504 h 2500764"/>
              <a:gd name="connsiteX85" fmla="*/ 2117050 w 4197891"/>
              <a:gd name="connsiteY85" fmla="*/ 384504 h 2500764"/>
              <a:gd name="connsiteX86" fmla="*/ 2117050 w 4197891"/>
              <a:gd name="connsiteY86" fmla="*/ 407122 h 2500764"/>
              <a:gd name="connsiteX87" fmla="*/ 2162284 w 4197891"/>
              <a:gd name="connsiteY87" fmla="*/ 407122 h 2500764"/>
              <a:gd name="connsiteX88" fmla="*/ 2184901 w 4197891"/>
              <a:gd name="connsiteY88" fmla="*/ 407122 h 2500764"/>
              <a:gd name="connsiteX89" fmla="*/ 2184901 w 4197891"/>
              <a:gd name="connsiteY89" fmla="*/ 452356 h 2500764"/>
              <a:gd name="connsiteX90" fmla="*/ 2230135 w 4197891"/>
              <a:gd name="connsiteY90" fmla="*/ 452356 h 2500764"/>
              <a:gd name="connsiteX91" fmla="*/ 2252757 w 4197891"/>
              <a:gd name="connsiteY91" fmla="*/ 474977 h 2500764"/>
              <a:gd name="connsiteX92" fmla="*/ 2297991 w 4197891"/>
              <a:gd name="connsiteY92" fmla="*/ 474977 h 2500764"/>
              <a:gd name="connsiteX93" fmla="*/ 2320608 w 4197891"/>
              <a:gd name="connsiteY93" fmla="*/ 474977 h 2500764"/>
              <a:gd name="connsiteX94" fmla="*/ 2388464 w 4197891"/>
              <a:gd name="connsiteY94" fmla="*/ 520212 h 2500764"/>
              <a:gd name="connsiteX95" fmla="*/ 2411081 w 4197891"/>
              <a:gd name="connsiteY95" fmla="*/ 520212 h 2500764"/>
              <a:gd name="connsiteX96" fmla="*/ 2456315 w 4197891"/>
              <a:gd name="connsiteY96" fmla="*/ 520212 h 2500764"/>
              <a:gd name="connsiteX97" fmla="*/ 2456315 w 4197891"/>
              <a:gd name="connsiteY97" fmla="*/ 474977 h 2500764"/>
              <a:gd name="connsiteX98" fmla="*/ 2456315 w 4197891"/>
              <a:gd name="connsiteY98" fmla="*/ 452356 h 2500764"/>
              <a:gd name="connsiteX99" fmla="*/ 2456315 w 4197891"/>
              <a:gd name="connsiteY99" fmla="*/ 407122 h 2500764"/>
              <a:gd name="connsiteX100" fmla="*/ 2388464 w 4197891"/>
              <a:gd name="connsiteY100" fmla="*/ 384504 h 2500764"/>
              <a:gd name="connsiteX101" fmla="*/ 2343225 w 4197891"/>
              <a:gd name="connsiteY101" fmla="*/ 361887 h 2500764"/>
              <a:gd name="connsiteX102" fmla="*/ 2297991 w 4197891"/>
              <a:gd name="connsiteY102" fmla="*/ 316649 h 2500764"/>
              <a:gd name="connsiteX103" fmla="*/ 2230135 w 4197891"/>
              <a:gd name="connsiteY103" fmla="*/ 294032 h 2500764"/>
              <a:gd name="connsiteX104" fmla="*/ 2117050 w 4197891"/>
              <a:gd name="connsiteY104" fmla="*/ 248797 h 2500764"/>
              <a:gd name="connsiteX105" fmla="*/ 2184901 w 4197891"/>
              <a:gd name="connsiteY105" fmla="*/ 248797 h 2500764"/>
              <a:gd name="connsiteX106" fmla="*/ 2252757 w 4197891"/>
              <a:gd name="connsiteY106" fmla="*/ 294032 h 2500764"/>
              <a:gd name="connsiteX107" fmla="*/ 2320608 w 4197891"/>
              <a:gd name="connsiteY107" fmla="*/ 316649 h 2500764"/>
              <a:gd name="connsiteX108" fmla="*/ 2388464 w 4197891"/>
              <a:gd name="connsiteY108" fmla="*/ 361887 h 2500764"/>
              <a:gd name="connsiteX109" fmla="*/ 2388464 w 4197891"/>
              <a:gd name="connsiteY109" fmla="*/ 316649 h 2500764"/>
              <a:gd name="connsiteX110" fmla="*/ 2343225 w 4197891"/>
              <a:gd name="connsiteY110" fmla="*/ 316649 h 2500764"/>
              <a:gd name="connsiteX111" fmla="*/ 2343225 w 4197891"/>
              <a:gd name="connsiteY111" fmla="*/ 294032 h 2500764"/>
              <a:gd name="connsiteX112" fmla="*/ 2320608 w 4197891"/>
              <a:gd name="connsiteY112" fmla="*/ 294032 h 2500764"/>
              <a:gd name="connsiteX113" fmla="*/ 2320608 w 4197891"/>
              <a:gd name="connsiteY113" fmla="*/ 248797 h 2500764"/>
              <a:gd name="connsiteX114" fmla="*/ 2343225 w 4197891"/>
              <a:gd name="connsiteY114" fmla="*/ 248797 h 2500764"/>
              <a:gd name="connsiteX115" fmla="*/ 2388464 w 4197891"/>
              <a:gd name="connsiteY115" fmla="*/ 248797 h 2500764"/>
              <a:gd name="connsiteX116" fmla="*/ 2411081 w 4197891"/>
              <a:gd name="connsiteY116" fmla="*/ 248797 h 2500764"/>
              <a:gd name="connsiteX117" fmla="*/ 2456315 w 4197891"/>
              <a:gd name="connsiteY117" fmla="*/ 294032 h 2500764"/>
              <a:gd name="connsiteX118" fmla="*/ 2478932 w 4197891"/>
              <a:gd name="connsiteY118" fmla="*/ 316649 h 2500764"/>
              <a:gd name="connsiteX119" fmla="*/ 2524171 w 4197891"/>
              <a:gd name="connsiteY119" fmla="*/ 361887 h 2500764"/>
              <a:gd name="connsiteX120" fmla="*/ 2546788 w 4197891"/>
              <a:gd name="connsiteY120" fmla="*/ 361887 h 2500764"/>
              <a:gd name="connsiteX121" fmla="*/ 2546788 w 4197891"/>
              <a:gd name="connsiteY121" fmla="*/ 384504 h 2500764"/>
              <a:gd name="connsiteX122" fmla="*/ 2569405 w 4197891"/>
              <a:gd name="connsiteY122" fmla="*/ 407122 h 2500764"/>
              <a:gd name="connsiteX123" fmla="*/ 2614639 w 4197891"/>
              <a:gd name="connsiteY123" fmla="*/ 407122 h 2500764"/>
              <a:gd name="connsiteX124" fmla="*/ 2614639 w 4197891"/>
              <a:gd name="connsiteY124" fmla="*/ 452356 h 2500764"/>
              <a:gd name="connsiteX125" fmla="*/ 2682495 w 4197891"/>
              <a:gd name="connsiteY125" fmla="*/ 474977 h 2500764"/>
              <a:gd name="connsiteX126" fmla="*/ 2727729 w 4197891"/>
              <a:gd name="connsiteY126" fmla="*/ 520212 h 2500764"/>
              <a:gd name="connsiteX127" fmla="*/ 2772963 w 4197891"/>
              <a:gd name="connsiteY127" fmla="*/ 542829 h 2500764"/>
              <a:gd name="connsiteX128" fmla="*/ 2863436 w 4197891"/>
              <a:gd name="connsiteY128" fmla="*/ 588063 h 2500764"/>
              <a:gd name="connsiteX129" fmla="*/ 2840819 w 4197891"/>
              <a:gd name="connsiteY129" fmla="*/ 588063 h 2500764"/>
              <a:gd name="connsiteX130" fmla="*/ 2863436 w 4197891"/>
              <a:gd name="connsiteY130" fmla="*/ 610680 h 2500764"/>
              <a:gd name="connsiteX131" fmla="*/ 2908671 w 4197891"/>
              <a:gd name="connsiteY131" fmla="*/ 610680 h 2500764"/>
              <a:gd name="connsiteX132" fmla="*/ 2953909 w 4197891"/>
              <a:gd name="connsiteY132" fmla="*/ 633302 h 2500764"/>
              <a:gd name="connsiteX133" fmla="*/ 2999143 w 4197891"/>
              <a:gd name="connsiteY133" fmla="*/ 678536 h 2500764"/>
              <a:gd name="connsiteX134" fmla="*/ 3021760 w 4197891"/>
              <a:gd name="connsiteY134" fmla="*/ 701153 h 2500764"/>
              <a:gd name="connsiteX135" fmla="*/ 3066999 w 4197891"/>
              <a:gd name="connsiteY135" fmla="*/ 746387 h 2500764"/>
              <a:gd name="connsiteX136" fmla="*/ 3089616 w 4197891"/>
              <a:gd name="connsiteY136" fmla="*/ 746387 h 2500764"/>
              <a:gd name="connsiteX137" fmla="*/ 3134851 w 4197891"/>
              <a:gd name="connsiteY137" fmla="*/ 769009 h 2500764"/>
              <a:gd name="connsiteX138" fmla="*/ 3157468 w 4197891"/>
              <a:gd name="connsiteY138" fmla="*/ 814243 h 2500764"/>
              <a:gd name="connsiteX139" fmla="*/ 3180085 w 4197891"/>
              <a:gd name="connsiteY139" fmla="*/ 836860 h 2500764"/>
              <a:gd name="connsiteX140" fmla="*/ 3225324 w 4197891"/>
              <a:gd name="connsiteY140" fmla="*/ 836860 h 2500764"/>
              <a:gd name="connsiteX141" fmla="*/ 3225324 w 4197891"/>
              <a:gd name="connsiteY141" fmla="*/ 859477 h 2500764"/>
              <a:gd name="connsiteX142" fmla="*/ 3247941 w 4197891"/>
              <a:gd name="connsiteY142" fmla="*/ 904716 h 2500764"/>
              <a:gd name="connsiteX143" fmla="*/ 3293175 w 4197891"/>
              <a:gd name="connsiteY143" fmla="*/ 927333 h 2500764"/>
              <a:gd name="connsiteX144" fmla="*/ 3315796 w 4197891"/>
              <a:gd name="connsiteY144" fmla="*/ 927333 h 2500764"/>
              <a:gd name="connsiteX145" fmla="*/ 3315796 w 4197891"/>
              <a:gd name="connsiteY145" fmla="*/ 972567 h 2500764"/>
              <a:gd name="connsiteX146" fmla="*/ 3315796 w 4197891"/>
              <a:gd name="connsiteY146" fmla="*/ 995184 h 2500764"/>
              <a:gd name="connsiteX147" fmla="*/ 3293175 w 4197891"/>
              <a:gd name="connsiteY147" fmla="*/ 995184 h 2500764"/>
              <a:gd name="connsiteX148" fmla="*/ 3293175 w 4197891"/>
              <a:gd name="connsiteY148" fmla="*/ 972567 h 2500764"/>
              <a:gd name="connsiteX149" fmla="*/ 3247941 w 4197891"/>
              <a:gd name="connsiteY149" fmla="*/ 927333 h 2500764"/>
              <a:gd name="connsiteX150" fmla="*/ 3225324 w 4197891"/>
              <a:gd name="connsiteY150" fmla="*/ 904716 h 2500764"/>
              <a:gd name="connsiteX151" fmla="*/ 3225324 w 4197891"/>
              <a:gd name="connsiteY151" fmla="*/ 927333 h 2500764"/>
              <a:gd name="connsiteX152" fmla="*/ 3180085 w 4197891"/>
              <a:gd name="connsiteY152" fmla="*/ 972567 h 2500764"/>
              <a:gd name="connsiteX153" fmla="*/ 3180085 w 4197891"/>
              <a:gd name="connsiteY153" fmla="*/ 995184 h 2500764"/>
              <a:gd name="connsiteX154" fmla="*/ 3225324 w 4197891"/>
              <a:gd name="connsiteY154" fmla="*/ 995184 h 2500764"/>
              <a:gd name="connsiteX155" fmla="*/ 3225324 w 4197891"/>
              <a:gd name="connsiteY155" fmla="*/ 1040423 h 2500764"/>
              <a:gd name="connsiteX156" fmla="*/ 3247941 w 4197891"/>
              <a:gd name="connsiteY156" fmla="*/ 1040423 h 2500764"/>
              <a:gd name="connsiteX157" fmla="*/ 3293175 w 4197891"/>
              <a:gd name="connsiteY157" fmla="*/ 1040423 h 2500764"/>
              <a:gd name="connsiteX158" fmla="*/ 3293175 w 4197891"/>
              <a:gd name="connsiteY158" fmla="*/ 1063040 h 2500764"/>
              <a:gd name="connsiteX159" fmla="*/ 3315796 w 4197891"/>
              <a:gd name="connsiteY159" fmla="*/ 1085657 h 2500764"/>
              <a:gd name="connsiteX160" fmla="*/ 3361031 w 4197891"/>
              <a:gd name="connsiteY160" fmla="*/ 1130891 h 2500764"/>
              <a:gd name="connsiteX161" fmla="*/ 3383648 w 4197891"/>
              <a:gd name="connsiteY161" fmla="*/ 1085657 h 2500764"/>
              <a:gd name="connsiteX162" fmla="*/ 3383648 w 4197891"/>
              <a:gd name="connsiteY162" fmla="*/ 1130891 h 2500764"/>
              <a:gd name="connsiteX163" fmla="*/ 3406265 w 4197891"/>
              <a:gd name="connsiteY163" fmla="*/ 1153508 h 2500764"/>
              <a:gd name="connsiteX164" fmla="*/ 3406265 w 4197891"/>
              <a:gd name="connsiteY164" fmla="*/ 1130891 h 2500764"/>
              <a:gd name="connsiteX165" fmla="*/ 3451499 w 4197891"/>
              <a:gd name="connsiteY165" fmla="*/ 1153508 h 2500764"/>
              <a:gd name="connsiteX166" fmla="*/ 3451499 w 4197891"/>
              <a:gd name="connsiteY166" fmla="*/ 1198747 h 2500764"/>
              <a:gd name="connsiteX167" fmla="*/ 3474121 w 4197891"/>
              <a:gd name="connsiteY167" fmla="*/ 1198747 h 2500764"/>
              <a:gd name="connsiteX168" fmla="*/ 3474121 w 4197891"/>
              <a:gd name="connsiteY168" fmla="*/ 1153508 h 2500764"/>
              <a:gd name="connsiteX169" fmla="*/ 3451499 w 4197891"/>
              <a:gd name="connsiteY169" fmla="*/ 1130891 h 2500764"/>
              <a:gd name="connsiteX170" fmla="*/ 3451499 w 4197891"/>
              <a:gd name="connsiteY170" fmla="*/ 1085657 h 2500764"/>
              <a:gd name="connsiteX171" fmla="*/ 3406265 w 4197891"/>
              <a:gd name="connsiteY171" fmla="*/ 1085657 h 2500764"/>
              <a:gd name="connsiteX172" fmla="*/ 3406265 w 4197891"/>
              <a:gd name="connsiteY172" fmla="*/ 1063040 h 2500764"/>
              <a:gd name="connsiteX173" fmla="*/ 3383648 w 4197891"/>
              <a:gd name="connsiteY173" fmla="*/ 1063040 h 2500764"/>
              <a:gd name="connsiteX174" fmla="*/ 3361031 w 4197891"/>
              <a:gd name="connsiteY174" fmla="*/ 1063040 h 2500764"/>
              <a:gd name="connsiteX175" fmla="*/ 3361031 w 4197891"/>
              <a:gd name="connsiteY175" fmla="*/ 1040423 h 2500764"/>
              <a:gd name="connsiteX176" fmla="*/ 3361031 w 4197891"/>
              <a:gd name="connsiteY176" fmla="*/ 995184 h 2500764"/>
              <a:gd name="connsiteX177" fmla="*/ 3361031 w 4197891"/>
              <a:gd name="connsiteY177" fmla="*/ 972567 h 2500764"/>
              <a:gd name="connsiteX178" fmla="*/ 3361031 w 4197891"/>
              <a:gd name="connsiteY178" fmla="*/ 927333 h 2500764"/>
              <a:gd name="connsiteX179" fmla="*/ 3383648 w 4197891"/>
              <a:gd name="connsiteY179" fmla="*/ 927333 h 2500764"/>
              <a:gd name="connsiteX180" fmla="*/ 3406265 w 4197891"/>
              <a:gd name="connsiteY180" fmla="*/ 972567 h 2500764"/>
              <a:gd name="connsiteX181" fmla="*/ 3451499 w 4197891"/>
              <a:gd name="connsiteY181" fmla="*/ 995184 h 2500764"/>
              <a:gd name="connsiteX182" fmla="*/ 3474121 w 4197891"/>
              <a:gd name="connsiteY182" fmla="*/ 1040423 h 2500764"/>
              <a:gd name="connsiteX183" fmla="*/ 3519355 w 4197891"/>
              <a:gd name="connsiteY183" fmla="*/ 1063040 h 2500764"/>
              <a:gd name="connsiteX184" fmla="*/ 3519355 w 4197891"/>
              <a:gd name="connsiteY184" fmla="*/ 1085657 h 2500764"/>
              <a:gd name="connsiteX185" fmla="*/ 3541972 w 4197891"/>
              <a:gd name="connsiteY185" fmla="*/ 1085657 h 2500764"/>
              <a:gd name="connsiteX186" fmla="*/ 3587211 w 4197891"/>
              <a:gd name="connsiteY186" fmla="*/ 1130891 h 2500764"/>
              <a:gd name="connsiteX187" fmla="*/ 3609828 w 4197891"/>
              <a:gd name="connsiteY187" fmla="*/ 1130891 h 2500764"/>
              <a:gd name="connsiteX188" fmla="*/ 3609828 w 4197891"/>
              <a:gd name="connsiteY188" fmla="*/ 1085657 h 2500764"/>
              <a:gd name="connsiteX189" fmla="*/ 3609828 w 4197891"/>
              <a:gd name="connsiteY189" fmla="*/ 1063040 h 2500764"/>
              <a:gd name="connsiteX190" fmla="*/ 3632445 w 4197891"/>
              <a:gd name="connsiteY190" fmla="*/ 1063040 h 2500764"/>
              <a:gd name="connsiteX191" fmla="*/ 3632445 w 4197891"/>
              <a:gd name="connsiteY191" fmla="*/ 1040423 h 2500764"/>
              <a:gd name="connsiteX192" fmla="*/ 3609828 w 4197891"/>
              <a:gd name="connsiteY192" fmla="*/ 995184 h 2500764"/>
              <a:gd name="connsiteX193" fmla="*/ 3609828 w 4197891"/>
              <a:gd name="connsiteY193" fmla="*/ 972567 h 2500764"/>
              <a:gd name="connsiteX194" fmla="*/ 3609828 w 4197891"/>
              <a:gd name="connsiteY194" fmla="*/ 927333 h 2500764"/>
              <a:gd name="connsiteX195" fmla="*/ 3677679 w 4197891"/>
              <a:gd name="connsiteY195" fmla="*/ 904716 h 2500764"/>
              <a:gd name="connsiteX196" fmla="*/ 3745535 w 4197891"/>
              <a:gd name="connsiteY196" fmla="*/ 859477 h 2500764"/>
              <a:gd name="connsiteX197" fmla="*/ 3768152 w 4197891"/>
              <a:gd name="connsiteY197" fmla="*/ 859477 h 2500764"/>
              <a:gd name="connsiteX198" fmla="*/ 3745535 w 4197891"/>
              <a:gd name="connsiteY198" fmla="*/ 904716 h 2500764"/>
              <a:gd name="connsiteX199" fmla="*/ 3700296 w 4197891"/>
              <a:gd name="connsiteY199" fmla="*/ 904716 h 2500764"/>
              <a:gd name="connsiteX200" fmla="*/ 3768152 w 4197891"/>
              <a:gd name="connsiteY200" fmla="*/ 927333 h 2500764"/>
              <a:gd name="connsiteX201" fmla="*/ 3768152 w 4197891"/>
              <a:gd name="connsiteY201" fmla="*/ 972567 h 2500764"/>
              <a:gd name="connsiteX202" fmla="*/ 3790769 w 4197891"/>
              <a:gd name="connsiteY202" fmla="*/ 972567 h 2500764"/>
              <a:gd name="connsiteX203" fmla="*/ 3768152 w 4197891"/>
              <a:gd name="connsiteY203" fmla="*/ 995184 h 2500764"/>
              <a:gd name="connsiteX204" fmla="*/ 3768152 w 4197891"/>
              <a:gd name="connsiteY204" fmla="*/ 1040423 h 2500764"/>
              <a:gd name="connsiteX205" fmla="*/ 3745535 w 4197891"/>
              <a:gd name="connsiteY205" fmla="*/ 1040423 h 2500764"/>
              <a:gd name="connsiteX206" fmla="*/ 3700296 w 4197891"/>
              <a:gd name="connsiteY206" fmla="*/ 1040423 h 2500764"/>
              <a:gd name="connsiteX207" fmla="*/ 3677679 w 4197891"/>
              <a:gd name="connsiteY207" fmla="*/ 1040423 h 2500764"/>
              <a:gd name="connsiteX208" fmla="*/ 3677679 w 4197891"/>
              <a:gd name="connsiteY208" fmla="*/ 1063040 h 2500764"/>
              <a:gd name="connsiteX209" fmla="*/ 3700296 w 4197891"/>
              <a:gd name="connsiteY209" fmla="*/ 1130891 h 2500764"/>
              <a:gd name="connsiteX210" fmla="*/ 3700296 w 4197891"/>
              <a:gd name="connsiteY210" fmla="*/ 1153508 h 2500764"/>
              <a:gd name="connsiteX211" fmla="*/ 3700296 w 4197891"/>
              <a:gd name="connsiteY211" fmla="*/ 1221364 h 2500764"/>
              <a:gd name="connsiteX212" fmla="*/ 3700296 w 4197891"/>
              <a:gd name="connsiteY212" fmla="*/ 1266598 h 2500764"/>
              <a:gd name="connsiteX213" fmla="*/ 3745535 w 4197891"/>
              <a:gd name="connsiteY213" fmla="*/ 1289215 h 2500764"/>
              <a:gd name="connsiteX214" fmla="*/ 3745535 w 4197891"/>
              <a:gd name="connsiteY214" fmla="*/ 1311832 h 2500764"/>
              <a:gd name="connsiteX215" fmla="*/ 3700296 w 4197891"/>
              <a:gd name="connsiteY215" fmla="*/ 1311832 h 2500764"/>
              <a:gd name="connsiteX216" fmla="*/ 3700296 w 4197891"/>
              <a:gd name="connsiteY216" fmla="*/ 1357071 h 2500764"/>
              <a:gd name="connsiteX217" fmla="*/ 3700296 w 4197891"/>
              <a:gd name="connsiteY217" fmla="*/ 1379688 h 2500764"/>
              <a:gd name="connsiteX218" fmla="*/ 3745535 w 4197891"/>
              <a:gd name="connsiteY218" fmla="*/ 1424922 h 2500764"/>
              <a:gd name="connsiteX219" fmla="*/ 3768152 w 4197891"/>
              <a:gd name="connsiteY219" fmla="*/ 1447539 h 2500764"/>
              <a:gd name="connsiteX220" fmla="*/ 3790769 w 4197891"/>
              <a:gd name="connsiteY220" fmla="*/ 1447539 h 2500764"/>
              <a:gd name="connsiteX221" fmla="*/ 3790769 w 4197891"/>
              <a:gd name="connsiteY221" fmla="*/ 1470161 h 2500764"/>
              <a:gd name="connsiteX222" fmla="*/ 3790769 w 4197891"/>
              <a:gd name="connsiteY222" fmla="*/ 1515395 h 2500764"/>
              <a:gd name="connsiteX223" fmla="*/ 3790769 w 4197891"/>
              <a:gd name="connsiteY223" fmla="*/ 1538012 h 2500764"/>
              <a:gd name="connsiteX224" fmla="*/ 3836003 w 4197891"/>
              <a:gd name="connsiteY224" fmla="*/ 1538012 h 2500764"/>
              <a:gd name="connsiteX225" fmla="*/ 3858625 w 4197891"/>
              <a:gd name="connsiteY225" fmla="*/ 1538012 h 2500764"/>
              <a:gd name="connsiteX226" fmla="*/ 3903859 w 4197891"/>
              <a:gd name="connsiteY226" fmla="*/ 1583247 h 2500764"/>
              <a:gd name="connsiteX227" fmla="*/ 3903859 w 4197891"/>
              <a:gd name="connsiteY227" fmla="*/ 1605868 h 2500764"/>
              <a:gd name="connsiteX228" fmla="*/ 3926476 w 4197891"/>
              <a:gd name="connsiteY228" fmla="*/ 1651102 h 2500764"/>
              <a:gd name="connsiteX229" fmla="*/ 3926476 w 4197891"/>
              <a:gd name="connsiteY229" fmla="*/ 1673720 h 2500764"/>
              <a:gd name="connsiteX230" fmla="*/ 3971710 w 4197891"/>
              <a:gd name="connsiteY230" fmla="*/ 1673720 h 2500764"/>
              <a:gd name="connsiteX231" fmla="*/ 3971710 w 4197891"/>
              <a:gd name="connsiteY231" fmla="*/ 1696337 h 2500764"/>
              <a:gd name="connsiteX232" fmla="*/ 3994327 w 4197891"/>
              <a:gd name="connsiteY232" fmla="*/ 1696337 h 2500764"/>
              <a:gd name="connsiteX233" fmla="*/ 4016949 w 4197891"/>
              <a:gd name="connsiteY233" fmla="*/ 1741571 h 2500764"/>
              <a:gd name="connsiteX234" fmla="*/ 4016949 w 4197891"/>
              <a:gd name="connsiteY234" fmla="*/ 1764193 h 2500764"/>
              <a:gd name="connsiteX235" fmla="*/ 4016949 w 4197891"/>
              <a:gd name="connsiteY235" fmla="*/ 1832044 h 2500764"/>
              <a:gd name="connsiteX236" fmla="*/ 4062183 w 4197891"/>
              <a:gd name="connsiteY236" fmla="*/ 1877278 h 2500764"/>
              <a:gd name="connsiteX237" fmla="*/ 4062183 w 4197891"/>
              <a:gd name="connsiteY237" fmla="*/ 1899900 h 2500764"/>
              <a:gd name="connsiteX238" fmla="*/ 4084800 w 4197891"/>
              <a:gd name="connsiteY238" fmla="*/ 1899900 h 2500764"/>
              <a:gd name="connsiteX239" fmla="*/ 4084800 w 4197891"/>
              <a:gd name="connsiteY239" fmla="*/ 1922517 h 2500764"/>
              <a:gd name="connsiteX240" fmla="*/ 4130039 w 4197891"/>
              <a:gd name="connsiteY240" fmla="*/ 1967751 h 2500764"/>
              <a:gd name="connsiteX241" fmla="*/ 4130039 w 4197891"/>
              <a:gd name="connsiteY241" fmla="*/ 1990368 h 2500764"/>
              <a:gd name="connsiteX242" fmla="*/ 4130039 w 4197891"/>
              <a:gd name="connsiteY242" fmla="*/ 2035607 h 2500764"/>
              <a:gd name="connsiteX243" fmla="*/ 4130039 w 4197891"/>
              <a:gd name="connsiteY243" fmla="*/ 2058224 h 2500764"/>
              <a:gd name="connsiteX244" fmla="*/ 4130039 w 4197891"/>
              <a:gd name="connsiteY244" fmla="*/ 2103458 h 2500764"/>
              <a:gd name="connsiteX245" fmla="*/ 4152656 w 4197891"/>
              <a:gd name="connsiteY245" fmla="*/ 2126075 h 2500764"/>
              <a:gd name="connsiteX246" fmla="*/ 4152656 w 4197891"/>
              <a:gd name="connsiteY246" fmla="*/ 2148692 h 2500764"/>
              <a:gd name="connsiteX247" fmla="*/ 4197891 w 4197891"/>
              <a:gd name="connsiteY247" fmla="*/ 2193931 h 2500764"/>
              <a:gd name="connsiteX248" fmla="*/ 4197891 w 4197891"/>
              <a:gd name="connsiteY248" fmla="*/ 2216548 h 2500764"/>
              <a:gd name="connsiteX249" fmla="*/ 4197891 w 4197891"/>
              <a:gd name="connsiteY249" fmla="*/ 2284399 h 2500764"/>
              <a:gd name="connsiteX250" fmla="*/ 4197891 w 4197891"/>
              <a:gd name="connsiteY250" fmla="*/ 2329638 h 2500764"/>
              <a:gd name="connsiteX251" fmla="*/ 4197891 w 4197891"/>
              <a:gd name="connsiteY251" fmla="*/ 2352255 h 2500764"/>
              <a:gd name="connsiteX252" fmla="*/ 4197891 w 4197891"/>
              <a:gd name="connsiteY252" fmla="*/ 2374872 h 2500764"/>
              <a:gd name="connsiteX253" fmla="*/ 4197891 w 4197891"/>
              <a:gd name="connsiteY253" fmla="*/ 2420106 h 2500764"/>
              <a:gd name="connsiteX254" fmla="*/ 4197891 w 4197891"/>
              <a:gd name="connsiteY254" fmla="*/ 2442723 h 2500764"/>
              <a:gd name="connsiteX255" fmla="*/ 4197891 w 4197891"/>
              <a:gd name="connsiteY255" fmla="*/ 2487962 h 2500764"/>
              <a:gd name="connsiteX256" fmla="*/ 4197891 w 4197891"/>
              <a:gd name="connsiteY256" fmla="*/ 2500764 h 2500764"/>
              <a:gd name="connsiteX257" fmla="*/ 0 w 4197891"/>
              <a:gd name="connsiteY257" fmla="*/ 2500764 h 2500764"/>
              <a:gd name="connsiteX258" fmla="*/ 0 w 4197891"/>
              <a:gd name="connsiteY258" fmla="*/ 1896889 h 2500764"/>
              <a:gd name="connsiteX259" fmla="*/ 58821 w 4197891"/>
              <a:gd name="connsiteY259" fmla="*/ 1877278 h 2500764"/>
              <a:gd name="connsiteX260" fmla="*/ 126677 w 4197891"/>
              <a:gd name="connsiteY260" fmla="*/ 1832044 h 2500764"/>
              <a:gd name="connsiteX261" fmla="*/ 217150 w 4197891"/>
              <a:gd name="connsiteY261" fmla="*/ 1809427 h 2500764"/>
              <a:gd name="connsiteX262" fmla="*/ 285001 w 4197891"/>
              <a:gd name="connsiteY262" fmla="*/ 1764193 h 2500764"/>
              <a:gd name="connsiteX263" fmla="*/ 375474 w 4197891"/>
              <a:gd name="connsiteY263" fmla="*/ 1741571 h 2500764"/>
              <a:gd name="connsiteX264" fmla="*/ 488564 w 4197891"/>
              <a:gd name="connsiteY264" fmla="*/ 1696337 h 2500764"/>
              <a:gd name="connsiteX265" fmla="*/ 556415 w 4197891"/>
              <a:gd name="connsiteY265" fmla="*/ 1673720 h 2500764"/>
              <a:gd name="connsiteX266" fmla="*/ 737357 w 4197891"/>
              <a:gd name="connsiteY266" fmla="*/ 1651102 h 2500764"/>
              <a:gd name="connsiteX267" fmla="*/ 940920 w 4197891"/>
              <a:gd name="connsiteY267" fmla="*/ 1651102 h 2500764"/>
              <a:gd name="connsiteX268" fmla="*/ 940920 w 4197891"/>
              <a:gd name="connsiteY268" fmla="*/ 1605868 h 2500764"/>
              <a:gd name="connsiteX269" fmla="*/ 1008771 w 4197891"/>
              <a:gd name="connsiteY269" fmla="*/ 1605868 h 2500764"/>
              <a:gd name="connsiteX270" fmla="*/ 1031393 w 4197891"/>
              <a:gd name="connsiteY270" fmla="*/ 1605868 h 2500764"/>
              <a:gd name="connsiteX271" fmla="*/ 1054010 w 4197891"/>
              <a:gd name="connsiteY271" fmla="*/ 1605868 h 2500764"/>
              <a:gd name="connsiteX272" fmla="*/ 1054010 w 4197891"/>
              <a:gd name="connsiteY272" fmla="*/ 1583247 h 2500764"/>
              <a:gd name="connsiteX273" fmla="*/ 1099244 w 4197891"/>
              <a:gd name="connsiteY273" fmla="*/ 1605868 h 2500764"/>
              <a:gd name="connsiteX274" fmla="*/ 1099244 w 4197891"/>
              <a:gd name="connsiteY274" fmla="*/ 1583247 h 2500764"/>
              <a:gd name="connsiteX275" fmla="*/ 1054010 w 4197891"/>
              <a:gd name="connsiteY275" fmla="*/ 1538012 h 2500764"/>
              <a:gd name="connsiteX276" fmla="*/ 1031393 w 4197891"/>
              <a:gd name="connsiteY276" fmla="*/ 1515395 h 2500764"/>
              <a:gd name="connsiteX277" fmla="*/ 1008771 w 4197891"/>
              <a:gd name="connsiteY277" fmla="*/ 1515395 h 2500764"/>
              <a:gd name="connsiteX278" fmla="*/ 963537 w 4197891"/>
              <a:gd name="connsiteY278" fmla="*/ 1538012 h 2500764"/>
              <a:gd name="connsiteX279" fmla="*/ 963537 w 4197891"/>
              <a:gd name="connsiteY279" fmla="*/ 1515395 h 2500764"/>
              <a:gd name="connsiteX280" fmla="*/ 963537 w 4197891"/>
              <a:gd name="connsiteY280" fmla="*/ 1470161 h 2500764"/>
              <a:gd name="connsiteX281" fmla="*/ 940920 w 4197891"/>
              <a:gd name="connsiteY281" fmla="*/ 1470161 h 2500764"/>
              <a:gd name="connsiteX282" fmla="*/ 895685 w 4197891"/>
              <a:gd name="connsiteY282" fmla="*/ 1470161 h 2500764"/>
              <a:gd name="connsiteX283" fmla="*/ 873064 w 4197891"/>
              <a:gd name="connsiteY283" fmla="*/ 1470161 h 2500764"/>
              <a:gd name="connsiteX284" fmla="*/ 827830 w 4197891"/>
              <a:gd name="connsiteY284" fmla="*/ 1470161 h 2500764"/>
              <a:gd name="connsiteX285" fmla="*/ 827830 w 4197891"/>
              <a:gd name="connsiteY285" fmla="*/ 1447539 h 2500764"/>
              <a:gd name="connsiteX286" fmla="*/ 805213 w 4197891"/>
              <a:gd name="connsiteY286" fmla="*/ 1447539 h 2500764"/>
              <a:gd name="connsiteX287" fmla="*/ 782596 w 4197891"/>
              <a:gd name="connsiteY287" fmla="*/ 1447539 h 2500764"/>
              <a:gd name="connsiteX288" fmla="*/ 737357 w 4197891"/>
              <a:gd name="connsiteY288" fmla="*/ 1470161 h 2500764"/>
              <a:gd name="connsiteX289" fmla="*/ 714740 w 4197891"/>
              <a:gd name="connsiteY289" fmla="*/ 1470161 h 2500764"/>
              <a:gd name="connsiteX290" fmla="*/ 714740 w 4197891"/>
              <a:gd name="connsiteY290" fmla="*/ 1447539 h 2500764"/>
              <a:gd name="connsiteX291" fmla="*/ 669505 w 4197891"/>
              <a:gd name="connsiteY291" fmla="*/ 1447539 h 2500764"/>
              <a:gd name="connsiteX292" fmla="*/ 646888 w 4197891"/>
              <a:gd name="connsiteY292" fmla="*/ 1447539 h 2500764"/>
              <a:gd name="connsiteX293" fmla="*/ 601649 w 4197891"/>
              <a:gd name="connsiteY293" fmla="*/ 1447539 h 2500764"/>
              <a:gd name="connsiteX294" fmla="*/ 556415 w 4197891"/>
              <a:gd name="connsiteY294" fmla="*/ 1424922 h 2500764"/>
              <a:gd name="connsiteX295" fmla="*/ 556415 w 4197891"/>
              <a:gd name="connsiteY295" fmla="*/ 1447539 h 2500764"/>
              <a:gd name="connsiteX296" fmla="*/ 511181 w 4197891"/>
              <a:gd name="connsiteY296" fmla="*/ 1447539 h 2500764"/>
              <a:gd name="connsiteX297" fmla="*/ 511181 w 4197891"/>
              <a:gd name="connsiteY297" fmla="*/ 1424922 h 2500764"/>
              <a:gd name="connsiteX298" fmla="*/ 488564 w 4197891"/>
              <a:gd name="connsiteY298" fmla="*/ 1379688 h 2500764"/>
              <a:gd name="connsiteX299" fmla="*/ 488564 w 4197891"/>
              <a:gd name="connsiteY299" fmla="*/ 1424922 h 2500764"/>
              <a:gd name="connsiteX300" fmla="*/ 488564 w 4197891"/>
              <a:gd name="connsiteY300" fmla="*/ 1447539 h 2500764"/>
              <a:gd name="connsiteX301" fmla="*/ 443325 w 4197891"/>
              <a:gd name="connsiteY301" fmla="*/ 1424922 h 2500764"/>
              <a:gd name="connsiteX302" fmla="*/ 443325 w 4197891"/>
              <a:gd name="connsiteY302" fmla="*/ 1379688 h 2500764"/>
              <a:gd name="connsiteX303" fmla="*/ 420708 w 4197891"/>
              <a:gd name="connsiteY303" fmla="*/ 1379688 h 2500764"/>
              <a:gd name="connsiteX304" fmla="*/ 375474 w 4197891"/>
              <a:gd name="connsiteY304" fmla="*/ 1379688 h 2500764"/>
              <a:gd name="connsiteX305" fmla="*/ 375474 w 4197891"/>
              <a:gd name="connsiteY305" fmla="*/ 1424922 h 2500764"/>
              <a:gd name="connsiteX306" fmla="*/ 352857 w 4197891"/>
              <a:gd name="connsiteY306" fmla="*/ 1379688 h 2500764"/>
              <a:gd name="connsiteX307" fmla="*/ 330235 w 4197891"/>
              <a:gd name="connsiteY307" fmla="*/ 1379688 h 2500764"/>
              <a:gd name="connsiteX308" fmla="*/ 330235 w 4197891"/>
              <a:gd name="connsiteY308" fmla="*/ 1357071 h 2500764"/>
              <a:gd name="connsiteX309" fmla="*/ 285001 w 4197891"/>
              <a:gd name="connsiteY309" fmla="*/ 1357071 h 2500764"/>
              <a:gd name="connsiteX310" fmla="*/ 262384 w 4197891"/>
              <a:gd name="connsiteY310" fmla="*/ 1357071 h 2500764"/>
              <a:gd name="connsiteX311" fmla="*/ 262384 w 4197891"/>
              <a:gd name="connsiteY311" fmla="*/ 1311832 h 2500764"/>
              <a:gd name="connsiteX312" fmla="*/ 285001 w 4197891"/>
              <a:gd name="connsiteY312" fmla="*/ 1311832 h 2500764"/>
              <a:gd name="connsiteX313" fmla="*/ 330235 w 4197891"/>
              <a:gd name="connsiteY313" fmla="*/ 1311832 h 2500764"/>
              <a:gd name="connsiteX314" fmla="*/ 352857 w 4197891"/>
              <a:gd name="connsiteY314" fmla="*/ 1311832 h 2500764"/>
              <a:gd name="connsiteX315" fmla="*/ 375474 w 4197891"/>
              <a:gd name="connsiteY315" fmla="*/ 1311832 h 2500764"/>
              <a:gd name="connsiteX316" fmla="*/ 420708 w 4197891"/>
              <a:gd name="connsiteY316" fmla="*/ 1311832 h 2500764"/>
              <a:gd name="connsiteX317" fmla="*/ 443325 w 4197891"/>
              <a:gd name="connsiteY317" fmla="*/ 1357071 h 2500764"/>
              <a:gd name="connsiteX318" fmla="*/ 488564 w 4197891"/>
              <a:gd name="connsiteY318" fmla="*/ 1357071 h 2500764"/>
              <a:gd name="connsiteX319" fmla="*/ 511181 w 4197891"/>
              <a:gd name="connsiteY319" fmla="*/ 1357071 h 2500764"/>
              <a:gd name="connsiteX320" fmla="*/ 556415 w 4197891"/>
              <a:gd name="connsiteY320" fmla="*/ 1357071 h 2500764"/>
              <a:gd name="connsiteX321" fmla="*/ 579032 w 4197891"/>
              <a:gd name="connsiteY321" fmla="*/ 1379688 h 2500764"/>
              <a:gd name="connsiteX322" fmla="*/ 601649 w 4197891"/>
              <a:gd name="connsiteY322" fmla="*/ 1379688 h 2500764"/>
              <a:gd name="connsiteX323" fmla="*/ 646888 w 4197891"/>
              <a:gd name="connsiteY323" fmla="*/ 1379688 h 2500764"/>
              <a:gd name="connsiteX324" fmla="*/ 669505 w 4197891"/>
              <a:gd name="connsiteY324" fmla="*/ 1379688 h 2500764"/>
              <a:gd name="connsiteX325" fmla="*/ 714740 w 4197891"/>
              <a:gd name="connsiteY325" fmla="*/ 1379688 h 2500764"/>
              <a:gd name="connsiteX326" fmla="*/ 714740 w 4197891"/>
              <a:gd name="connsiteY326" fmla="*/ 1357071 h 2500764"/>
              <a:gd name="connsiteX327" fmla="*/ 669505 w 4197891"/>
              <a:gd name="connsiteY327" fmla="*/ 1357071 h 2500764"/>
              <a:gd name="connsiteX328" fmla="*/ 646888 w 4197891"/>
              <a:gd name="connsiteY328" fmla="*/ 1311832 h 2500764"/>
              <a:gd name="connsiteX329" fmla="*/ 601649 w 4197891"/>
              <a:gd name="connsiteY329" fmla="*/ 1311832 h 2500764"/>
              <a:gd name="connsiteX330" fmla="*/ 556415 w 4197891"/>
              <a:gd name="connsiteY330" fmla="*/ 1289215 h 2500764"/>
              <a:gd name="connsiteX331" fmla="*/ 488564 w 4197891"/>
              <a:gd name="connsiteY331" fmla="*/ 1266598 h 2500764"/>
              <a:gd name="connsiteX332" fmla="*/ 330235 w 4197891"/>
              <a:gd name="connsiteY332" fmla="*/ 1221364 h 2500764"/>
              <a:gd name="connsiteX333" fmla="*/ 285001 w 4197891"/>
              <a:gd name="connsiteY333" fmla="*/ 1221364 h 2500764"/>
              <a:gd name="connsiteX334" fmla="*/ 217150 w 4197891"/>
              <a:gd name="connsiteY334" fmla="*/ 1198747 h 2500764"/>
              <a:gd name="connsiteX335" fmla="*/ 171911 w 4197891"/>
              <a:gd name="connsiteY335" fmla="*/ 1198747 h 2500764"/>
              <a:gd name="connsiteX336" fmla="*/ 171911 w 4197891"/>
              <a:gd name="connsiteY336" fmla="*/ 1153508 h 2500764"/>
              <a:gd name="connsiteX337" fmla="*/ 126677 w 4197891"/>
              <a:gd name="connsiteY337" fmla="*/ 1153508 h 2500764"/>
              <a:gd name="connsiteX338" fmla="*/ 58821 w 4197891"/>
              <a:gd name="connsiteY338" fmla="*/ 1130891 h 2500764"/>
              <a:gd name="connsiteX339" fmla="*/ 36204 w 4197891"/>
              <a:gd name="connsiteY339" fmla="*/ 1130891 h 2500764"/>
              <a:gd name="connsiteX340" fmla="*/ 0 w 4197891"/>
              <a:gd name="connsiteY340" fmla="*/ 1094688 h 2500764"/>
              <a:gd name="connsiteX341" fmla="*/ 0 w 4197891"/>
              <a:gd name="connsiteY341" fmla="*/ 1063040 h 2500764"/>
              <a:gd name="connsiteX342" fmla="*/ 36204 w 4197891"/>
              <a:gd name="connsiteY342" fmla="*/ 1063040 h 2500764"/>
              <a:gd name="connsiteX343" fmla="*/ 58821 w 4197891"/>
              <a:gd name="connsiteY343" fmla="*/ 1085657 h 2500764"/>
              <a:gd name="connsiteX344" fmla="*/ 126677 w 4197891"/>
              <a:gd name="connsiteY344" fmla="*/ 1085657 h 2500764"/>
              <a:gd name="connsiteX345" fmla="*/ 194528 w 4197891"/>
              <a:gd name="connsiteY345" fmla="*/ 1130891 h 2500764"/>
              <a:gd name="connsiteX346" fmla="*/ 217150 w 4197891"/>
              <a:gd name="connsiteY346" fmla="*/ 1130891 h 2500764"/>
              <a:gd name="connsiteX347" fmla="*/ 262384 w 4197891"/>
              <a:gd name="connsiteY347" fmla="*/ 1130891 h 2500764"/>
              <a:gd name="connsiteX348" fmla="*/ 285001 w 4197891"/>
              <a:gd name="connsiteY348" fmla="*/ 1153508 h 2500764"/>
              <a:gd name="connsiteX349" fmla="*/ 330235 w 4197891"/>
              <a:gd name="connsiteY349" fmla="*/ 1153508 h 2500764"/>
              <a:gd name="connsiteX350" fmla="*/ 352857 w 4197891"/>
              <a:gd name="connsiteY350" fmla="*/ 1153508 h 2500764"/>
              <a:gd name="connsiteX351" fmla="*/ 375474 w 4197891"/>
              <a:gd name="connsiteY351" fmla="*/ 1153508 h 2500764"/>
              <a:gd name="connsiteX352" fmla="*/ 375474 w 4197891"/>
              <a:gd name="connsiteY352" fmla="*/ 1198747 h 2500764"/>
              <a:gd name="connsiteX353" fmla="*/ 420708 w 4197891"/>
              <a:gd name="connsiteY353" fmla="*/ 1198747 h 2500764"/>
              <a:gd name="connsiteX354" fmla="*/ 443325 w 4197891"/>
              <a:gd name="connsiteY354" fmla="*/ 1198747 h 2500764"/>
              <a:gd name="connsiteX355" fmla="*/ 488564 w 4197891"/>
              <a:gd name="connsiteY355" fmla="*/ 1198747 h 2500764"/>
              <a:gd name="connsiteX356" fmla="*/ 511181 w 4197891"/>
              <a:gd name="connsiteY356" fmla="*/ 1198747 h 2500764"/>
              <a:gd name="connsiteX357" fmla="*/ 556415 w 4197891"/>
              <a:gd name="connsiteY357" fmla="*/ 1198747 h 2500764"/>
              <a:gd name="connsiteX358" fmla="*/ 556415 w 4197891"/>
              <a:gd name="connsiteY358" fmla="*/ 1221364 h 2500764"/>
              <a:gd name="connsiteX359" fmla="*/ 579032 w 4197891"/>
              <a:gd name="connsiteY359" fmla="*/ 1221364 h 2500764"/>
              <a:gd name="connsiteX360" fmla="*/ 579032 w 4197891"/>
              <a:gd name="connsiteY360" fmla="*/ 1198747 h 2500764"/>
              <a:gd name="connsiteX361" fmla="*/ 601649 w 4197891"/>
              <a:gd name="connsiteY361" fmla="*/ 1198747 h 2500764"/>
              <a:gd name="connsiteX362" fmla="*/ 646888 w 4197891"/>
              <a:gd name="connsiteY362" fmla="*/ 1221364 h 2500764"/>
              <a:gd name="connsiteX363" fmla="*/ 669505 w 4197891"/>
              <a:gd name="connsiteY363" fmla="*/ 1266598 h 2500764"/>
              <a:gd name="connsiteX364" fmla="*/ 714740 w 4197891"/>
              <a:gd name="connsiteY364" fmla="*/ 1266598 h 2500764"/>
              <a:gd name="connsiteX365" fmla="*/ 714740 w 4197891"/>
              <a:gd name="connsiteY365" fmla="*/ 1221364 h 2500764"/>
              <a:gd name="connsiteX366" fmla="*/ 669505 w 4197891"/>
              <a:gd name="connsiteY366" fmla="*/ 1198747 h 2500764"/>
              <a:gd name="connsiteX367" fmla="*/ 646888 w 4197891"/>
              <a:gd name="connsiteY367" fmla="*/ 1198747 h 2500764"/>
              <a:gd name="connsiteX368" fmla="*/ 601649 w 4197891"/>
              <a:gd name="connsiteY368" fmla="*/ 1198747 h 2500764"/>
              <a:gd name="connsiteX369" fmla="*/ 601649 w 4197891"/>
              <a:gd name="connsiteY369" fmla="*/ 1153508 h 2500764"/>
              <a:gd name="connsiteX370" fmla="*/ 579032 w 4197891"/>
              <a:gd name="connsiteY370" fmla="*/ 1130891 h 2500764"/>
              <a:gd name="connsiteX371" fmla="*/ 579032 w 4197891"/>
              <a:gd name="connsiteY371" fmla="*/ 1153508 h 2500764"/>
              <a:gd name="connsiteX372" fmla="*/ 556415 w 4197891"/>
              <a:gd name="connsiteY372" fmla="*/ 1153508 h 2500764"/>
              <a:gd name="connsiteX373" fmla="*/ 511181 w 4197891"/>
              <a:gd name="connsiteY373" fmla="*/ 1130891 h 2500764"/>
              <a:gd name="connsiteX374" fmla="*/ 488564 w 4197891"/>
              <a:gd name="connsiteY374" fmla="*/ 1085657 h 2500764"/>
              <a:gd name="connsiteX375" fmla="*/ 443325 w 4197891"/>
              <a:gd name="connsiteY375" fmla="*/ 1085657 h 2500764"/>
              <a:gd name="connsiteX376" fmla="*/ 443325 w 4197891"/>
              <a:gd name="connsiteY376" fmla="*/ 1063040 h 2500764"/>
              <a:gd name="connsiteX377" fmla="*/ 420708 w 4197891"/>
              <a:gd name="connsiteY377" fmla="*/ 1063040 h 2500764"/>
              <a:gd name="connsiteX378" fmla="*/ 375474 w 4197891"/>
              <a:gd name="connsiteY378" fmla="*/ 1040423 h 2500764"/>
              <a:gd name="connsiteX379" fmla="*/ 352857 w 4197891"/>
              <a:gd name="connsiteY379" fmla="*/ 1040423 h 2500764"/>
              <a:gd name="connsiteX380" fmla="*/ 330235 w 4197891"/>
              <a:gd name="connsiteY380" fmla="*/ 1040423 h 2500764"/>
              <a:gd name="connsiteX381" fmla="*/ 285001 w 4197891"/>
              <a:gd name="connsiteY381" fmla="*/ 1040423 h 2500764"/>
              <a:gd name="connsiteX382" fmla="*/ 262384 w 4197891"/>
              <a:gd name="connsiteY382" fmla="*/ 995184 h 2500764"/>
              <a:gd name="connsiteX383" fmla="*/ 217150 w 4197891"/>
              <a:gd name="connsiteY383" fmla="*/ 1040423 h 2500764"/>
              <a:gd name="connsiteX384" fmla="*/ 194528 w 4197891"/>
              <a:gd name="connsiteY384" fmla="*/ 995184 h 2500764"/>
              <a:gd name="connsiteX385" fmla="*/ 171911 w 4197891"/>
              <a:gd name="connsiteY385" fmla="*/ 972567 h 2500764"/>
              <a:gd name="connsiteX386" fmla="*/ 126677 w 4197891"/>
              <a:gd name="connsiteY386" fmla="*/ 972567 h 2500764"/>
              <a:gd name="connsiteX387" fmla="*/ 104060 w 4197891"/>
              <a:gd name="connsiteY387" fmla="*/ 972567 h 2500764"/>
              <a:gd name="connsiteX388" fmla="*/ 58821 w 4197891"/>
              <a:gd name="connsiteY388" fmla="*/ 972567 h 2500764"/>
              <a:gd name="connsiteX389" fmla="*/ 36204 w 4197891"/>
              <a:gd name="connsiteY389" fmla="*/ 972567 h 2500764"/>
              <a:gd name="connsiteX390" fmla="*/ 36204 w 4197891"/>
              <a:gd name="connsiteY390" fmla="*/ 927333 h 2500764"/>
              <a:gd name="connsiteX391" fmla="*/ 0 w 4197891"/>
              <a:gd name="connsiteY391" fmla="*/ 915265 h 2500764"/>
              <a:gd name="connsiteX392" fmla="*/ 0 w 4197891"/>
              <a:gd name="connsiteY392" fmla="*/ 895685 h 2500764"/>
              <a:gd name="connsiteX393" fmla="*/ 36204 w 4197891"/>
              <a:gd name="connsiteY393" fmla="*/ 859477 h 2500764"/>
              <a:gd name="connsiteX394" fmla="*/ 58821 w 4197891"/>
              <a:gd name="connsiteY394" fmla="*/ 859477 h 2500764"/>
              <a:gd name="connsiteX395" fmla="*/ 36204 w 4197891"/>
              <a:gd name="connsiteY395" fmla="*/ 836860 h 2500764"/>
              <a:gd name="connsiteX396" fmla="*/ 0 w 4197891"/>
              <a:gd name="connsiteY396" fmla="*/ 836860 h 2500764"/>
              <a:gd name="connsiteX397" fmla="*/ 0 w 4197891"/>
              <a:gd name="connsiteY397" fmla="*/ 588063 h 2500764"/>
              <a:gd name="connsiteX398" fmla="*/ 36204 w 4197891"/>
              <a:gd name="connsiteY398" fmla="*/ 588063 h 2500764"/>
              <a:gd name="connsiteX399" fmla="*/ 58821 w 4197891"/>
              <a:gd name="connsiteY399" fmla="*/ 588063 h 2500764"/>
              <a:gd name="connsiteX400" fmla="*/ 104060 w 4197891"/>
              <a:gd name="connsiteY400" fmla="*/ 610680 h 2500764"/>
              <a:gd name="connsiteX401" fmla="*/ 126677 w 4197891"/>
              <a:gd name="connsiteY401" fmla="*/ 610680 h 2500764"/>
              <a:gd name="connsiteX402" fmla="*/ 171911 w 4197891"/>
              <a:gd name="connsiteY402" fmla="*/ 610680 h 2500764"/>
              <a:gd name="connsiteX403" fmla="*/ 194528 w 4197891"/>
              <a:gd name="connsiteY403" fmla="*/ 610680 h 2500764"/>
              <a:gd name="connsiteX404" fmla="*/ 217150 w 4197891"/>
              <a:gd name="connsiteY404" fmla="*/ 610680 h 2500764"/>
              <a:gd name="connsiteX405" fmla="*/ 217150 w 4197891"/>
              <a:gd name="connsiteY405" fmla="*/ 633302 h 2500764"/>
              <a:gd name="connsiteX406" fmla="*/ 262384 w 4197891"/>
              <a:gd name="connsiteY406" fmla="*/ 633302 h 2500764"/>
              <a:gd name="connsiteX407" fmla="*/ 285001 w 4197891"/>
              <a:gd name="connsiteY407" fmla="*/ 633302 h 2500764"/>
              <a:gd name="connsiteX408" fmla="*/ 330235 w 4197891"/>
              <a:gd name="connsiteY408" fmla="*/ 633302 h 2500764"/>
              <a:gd name="connsiteX409" fmla="*/ 352857 w 4197891"/>
              <a:gd name="connsiteY409" fmla="*/ 633302 h 2500764"/>
              <a:gd name="connsiteX410" fmla="*/ 375474 w 4197891"/>
              <a:gd name="connsiteY410" fmla="*/ 633302 h 2500764"/>
              <a:gd name="connsiteX411" fmla="*/ 420708 w 4197891"/>
              <a:gd name="connsiteY411" fmla="*/ 633302 h 2500764"/>
              <a:gd name="connsiteX412" fmla="*/ 443325 w 4197891"/>
              <a:gd name="connsiteY412" fmla="*/ 633302 h 2500764"/>
              <a:gd name="connsiteX413" fmla="*/ 443325 w 4197891"/>
              <a:gd name="connsiteY413" fmla="*/ 678536 h 2500764"/>
              <a:gd name="connsiteX414" fmla="*/ 488564 w 4197891"/>
              <a:gd name="connsiteY414" fmla="*/ 678536 h 2500764"/>
              <a:gd name="connsiteX415" fmla="*/ 511181 w 4197891"/>
              <a:gd name="connsiteY415" fmla="*/ 678536 h 2500764"/>
              <a:gd name="connsiteX416" fmla="*/ 556415 w 4197891"/>
              <a:gd name="connsiteY416" fmla="*/ 678536 h 2500764"/>
              <a:gd name="connsiteX417" fmla="*/ 579032 w 4197891"/>
              <a:gd name="connsiteY417" fmla="*/ 678536 h 2500764"/>
              <a:gd name="connsiteX418" fmla="*/ 556415 w 4197891"/>
              <a:gd name="connsiteY418" fmla="*/ 633302 h 2500764"/>
              <a:gd name="connsiteX419" fmla="*/ 511181 w 4197891"/>
              <a:gd name="connsiteY419" fmla="*/ 633302 h 2500764"/>
              <a:gd name="connsiteX420" fmla="*/ 511181 w 4197891"/>
              <a:gd name="connsiteY420" fmla="*/ 610680 h 2500764"/>
              <a:gd name="connsiteX421" fmla="*/ 488564 w 4197891"/>
              <a:gd name="connsiteY421" fmla="*/ 610680 h 2500764"/>
              <a:gd name="connsiteX422" fmla="*/ 443325 w 4197891"/>
              <a:gd name="connsiteY422" fmla="*/ 610680 h 2500764"/>
              <a:gd name="connsiteX423" fmla="*/ 420708 w 4197891"/>
              <a:gd name="connsiteY423" fmla="*/ 610680 h 2500764"/>
              <a:gd name="connsiteX424" fmla="*/ 375474 w 4197891"/>
              <a:gd name="connsiteY424" fmla="*/ 610680 h 2500764"/>
              <a:gd name="connsiteX425" fmla="*/ 330235 w 4197891"/>
              <a:gd name="connsiteY425" fmla="*/ 610680 h 2500764"/>
              <a:gd name="connsiteX426" fmla="*/ 285001 w 4197891"/>
              <a:gd name="connsiteY426" fmla="*/ 588063 h 2500764"/>
              <a:gd name="connsiteX427" fmla="*/ 262384 w 4197891"/>
              <a:gd name="connsiteY427" fmla="*/ 588063 h 2500764"/>
              <a:gd name="connsiteX428" fmla="*/ 217150 w 4197891"/>
              <a:gd name="connsiteY428" fmla="*/ 588063 h 2500764"/>
              <a:gd name="connsiteX429" fmla="*/ 194528 w 4197891"/>
              <a:gd name="connsiteY429" fmla="*/ 588063 h 2500764"/>
              <a:gd name="connsiteX430" fmla="*/ 171911 w 4197891"/>
              <a:gd name="connsiteY430" fmla="*/ 588063 h 2500764"/>
              <a:gd name="connsiteX431" fmla="*/ 171911 w 4197891"/>
              <a:gd name="connsiteY431" fmla="*/ 542829 h 2500764"/>
              <a:gd name="connsiteX432" fmla="*/ 126677 w 4197891"/>
              <a:gd name="connsiteY432" fmla="*/ 542829 h 2500764"/>
              <a:gd name="connsiteX433" fmla="*/ 58821 w 4197891"/>
              <a:gd name="connsiteY433" fmla="*/ 542829 h 2500764"/>
              <a:gd name="connsiteX434" fmla="*/ 36204 w 4197891"/>
              <a:gd name="connsiteY434" fmla="*/ 520212 h 2500764"/>
              <a:gd name="connsiteX435" fmla="*/ 36204 w 4197891"/>
              <a:gd name="connsiteY435" fmla="*/ 542829 h 2500764"/>
              <a:gd name="connsiteX436" fmla="*/ 0 w 4197891"/>
              <a:gd name="connsiteY436" fmla="*/ 542829 h 2500764"/>
              <a:gd name="connsiteX437" fmla="*/ 0 w 4197891"/>
              <a:gd name="connsiteY437" fmla="*/ 474977 h 2500764"/>
              <a:gd name="connsiteX438" fmla="*/ 58821 w 4197891"/>
              <a:gd name="connsiteY438" fmla="*/ 474977 h 2500764"/>
              <a:gd name="connsiteX439" fmla="*/ 104060 w 4197891"/>
              <a:gd name="connsiteY439" fmla="*/ 520212 h 2500764"/>
              <a:gd name="connsiteX440" fmla="*/ 217150 w 4197891"/>
              <a:gd name="connsiteY440" fmla="*/ 542829 h 2500764"/>
              <a:gd name="connsiteX441" fmla="*/ 285001 w 4197891"/>
              <a:gd name="connsiteY441" fmla="*/ 542829 h 2500764"/>
              <a:gd name="connsiteX442" fmla="*/ 352857 w 4197891"/>
              <a:gd name="connsiteY442" fmla="*/ 542829 h 2500764"/>
              <a:gd name="connsiteX443" fmla="*/ 375474 w 4197891"/>
              <a:gd name="connsiteY443" fmla="*/ 588063 h 2500764"/>
              <a:gd name="connsiteX444" fmla="*/ 420708 w 4197891"/>
              <a:gd name="connsiteY444" fmla="*/ 588063 h 2500764"/>
              <a:gd name="connsiteX445" fmla="*/ 443325 w 4197891"/>
              <a:gd name="connsiteY445" fmla="*/ 588063 h 2500764"/>
              <a:gd name="connsiteX446" fmla="*/ 511181 w 4197891"/>
              <a:gd name="connsiteY446" fmla="*/ 588063 h 2500764"/>
              <a:gd name="connsiteX447" fmla="*/ 556415 w 4197891"/>
              <a:gd name="connsiteY447" fmla="*/ 588063 h 2500764"/>
              <a:gd name="connsiteX448" fmla="*/ 579032 w 4197891"/>
              <a:gd name="connsiteY448" fmla="*/ 610680 h 2500764"/>
              <a:gd name="connsiteX449" fmla="*/ 601649 w 4197891"/>
              <a:gd name="connsiteY449" fmla="*/ 588063 h 2500764"/>
              <a:gd name="connsiteX450" fmla="*/ 646888 w 4197891"/>
              <a:gd name="connsiteY450" fmla="*/ 588063 h 2500764"/>
              <a:gd name="connsiteX451" fmla="*/ 646888 w 4197891"/>
              <a:gd name="connsiteY451" fmla="*/ 610680 h 2500764"/>
              <a:gd name="connsiteX452" fmla="*/ 669505 w 4197891"/>
              <a:gd name="connsiteY452" fmla="*/ 610680 h 2500764"/>
              <a:gd name="connsiteX453" fmla="*/ 646888 w 4197891"/>
              <a:gd name="connsiteY453" fmla="*/ 588063 h 2500764"/>
              <a:gd name="connsiteX454" fmla="*/ 669505 w 4197891"/>
              <a:gd name="connsiteY454" fmla="*/ 588063 h 2500764"/>
              <a:gd name="connsiteX455" fmla="*/ 714740 w 4197891"/>
              <a:gd name="connsiteY455" fmla="*/ 588063 h 2500764"/>
              <a:gd name="connsiteX456" fmla="*/ 737357 w 4197891"/>
              <a:gd name="connsiteY456" fmla="*/ 610680 h 2500764"/>
              <a:gd name="connsiteX457" fmla="*/ 782596 w 4197891"/>
              <a:gd name="connsiteY457" fmla="*/ 588063 h 2500764"/>
              <a:gd name="connsiteX458" fmla="*/ 737357 w 4197891"/>
              <a:gd name="connsiteY458" fmla="*/ 588063 h 2500764"/>
              <a:gd name="connsiteX459" fmla="*/ 737357 w 4197891"/>
              <a:gd name="connsiteY459" fmla="*/ 542829 h 2500764"/>
              <a:gd name="connsiteX460" fmla="*/ 714740 w 4197891"/>
              <a:gd name="connsiteY460" fmla="*/ 542829 h 2500764"/>
              <a:gd name="connsiteX461" fmla="*/ 669505 w 4197891"/>
              <a:gd name="connsiteY461" fmla="*/ 542829 h 2500764"/>
              <a:gd name="connsiteX462" fmla="*/ 601649 w 4197891"/>
              <a:gd name="connsiteY462" fmla="*/ 542829 h 2500764"/>
              <a:gd name="connsiteX463" fmla="*/ 601649 w 4197891"/>
              <a:gd name="connsiteY463" fmla="*/ 520212 h 2500764"/>
              <a:gd name="connsiteX464" fmla="*/ 646888 w 4197891"/>
              <a:gd name="connsiteY464" fmla="*/ 520212 h 2500764"/>
              <a:gd name="connsiteX465" fmla="*/ 669505 w 4197891"/>
              <a:gd name="connsiteY465" fmla="*/ 520212 h 2500764"/>
              <a:gd name="connsiteX466" fmla="*/ 714740 w 4197891"/>
              <a:gd name="connsiteY466" fmla="*/ 520212 h 2500764"/>
              <a:gd name="connsiteX467" fmla="*/ 737357 w 4197891"/>
              <a:gd name="connsiteY467" fmla="*/ 520212 h 2500764"/>
              <a:gd name="connsiteX468" fmla="*/ 782596 w 4197891"/>
              <a:gd name="connsiteY468" fmla="*/ 520212 h 2500764"/>
              <a:gd name="connsiteX469" fmla="*/ 782596 w 4197891"/>
              <a:gd name="connsiteY469" fmla="*/ 474977 h 2500764"/>
              <a:gd name="connsiteX470" fmla="*/ 737357 w 4197891"/>
              <a:gd name="connsiteY470" fmla="*/ 474977 h 2500764"/>
              <a:gd name="connsiteX471" fmla="*/ 782596 w 4197891"/>
              <a:gd name="connsiteY471" fmla="*/ 452356 h 2500764"/>
              <a:gd name="connsiteX472" fmla="*/ 737357 w 4197891"/>
              <a:gd name="connsiteY472" fmla="*/ 407122 h 2500764"/>
              <a:gd name="connsiteX473" fmla="*/ 714740 w 4197891"/>
              <a:gd name="connsiteY473" fmla="*/ 452356 h 2500764"/>
              <a:gd name="connsiteX474" fmla="*/ 714740 w 4197891"/>
              <a:gd name="connsiteY474" fmla="*/ 407122 h 2500764"/>
              <a:gd name="connsiteX475" fmla="*/ 714740 w 4197891"/>
              <a:gd name="connsiteY475" fmla="*/ 384504 h 2500764"/>
              <a:gd name="connsiteX476" fmla="*/ 669505 w 4197891"/>
              <a:gd name="connsiteY476" fmla="*/ 384504 h 2500764"/>
              <a:gd name="connsiteX477" fmla="*/ 646888 w 4197891"/>
              <a:gd name="connsiteY477" fmla="*/ 384504 h 2500764"/>
              <a:gd name="connsiteX478" fmla="*/ 601649 w 4197891"/>
              <a:gd name="connsiteY478" fmla="*/ 384504 h 2500764"/>
              <a:gd name="connsiteX479" fmla="*/ 556415 w 4197891"/>
              <a:gd name="connsiteY479" fmla="*/ 384504 h 2500764"/>
              <a:gd name="connsiteX480" fmla="*/ 511181 w 4197891"/>
              <a:gd name="connsiteY480" fmla="*/ 407122 h 2500764"/>
              <a:gd name="connsiteX481" fmla="*/ 488564 w 4197891"/>
              <a:gd name="connsiteY481" fmla="*/ 407122 h 2500764"/>
              <a:gd name="connsiteX482" fmla="*/ 443325 w 4197891"/>
              <a:gd name="connsiteY482" fmla="*/ 384504 h 2500764"/>
              <a:gd name="connsiteX483" fmla="*/ 488564 w 4197891"/>
              <a:gd name="connsiteY483" fmla="*/ 384504 h 2500764"/>
              <a:gd name="connsiteX484" fmla="*/ 511181 w 4197891"/>
              <a:gd name="connsiteY484" fmla="*/ 361887 h 2500764"/>
              <a:gd name="connsiteX485" fmla="*/ 579032 w 4197891"/>
              <a:gd name="connsiteY485" fmla="*/ 361887 h 2500764"/>
              <a:gd name="connsiteX486" fmla="*/ 714740 w 4197891"/>
              <a:gd name="connsiteY486" fmla="*/ 361887 h 2500764"/>
              <a:gd name="connsiteX487" fmla="*/ 827830 w 4197891"/>
              <a:gd name="connsiteY487" fmla="*/ 361887 h 2500764"/>
              <a:gd name="connsiteX488" fmla="*/ 963537 w 4197891"/>
              <a:gd name="connsiteY488" fmla="*/ 361887 h 2500764"/>
              <a:gd name="connsiteX489" fmla="*/ 1099244 w 4197891"/>
              <a:gd name="connsiteY489" fmla="*/ 384504 h 2500764"/>
              <a:gd name="connsiteX490" fmla="*/ 1167100 w 4197891"/>
              <a:gd name="connsiteY490" fmla="*/ 384504 h 2500764"/>
              <a:gd name="connsiteX491" fmla="*/ 1167100 w 4197891"/>
              <a:gd name="connsiteY491" fmla="*/ 316649 h 2500764"/>
              <a:gd name="connsiteX492" fmla="*/ 1121861 w 4197891"/>
              <a:gd name="connsiteY492" fmla="*/ 316649 h 2500764"/>
              <a:gd name="connsiteX493" fmla="*/ 1099244 w 4197891"/>
              <a:gd name="connsiteY493" fmla="*/ 316649 h 2500764"/>
              <a:gd name="connsiteX494" fmla="*/ 1054010 w 4197891"/>
              <a:gd name="connsiteY494" fmla="*/ 316649 h 2500764"/>
              <a:gd name="connsiteX495" fmla="*/ 1054010 w 4197891"/>
              <a:gd name="connsiteY495" fmla="*/ 294032 h 2500764"/>
              <a:gd name="connsiteX496" fmla="*/ 1099244 w 4197891"/>
              <a:gd name="connsiteY496" fmla="*/ 294032 h 2500764"/>
              <a:gd name="connsiteX497" fmla="*/ 1121861 w 4197891"/>
              <a:gd name="connsiteY497" fmla="*/ 294032 h 2500764"/>
              <a:gd name="connsiteX498" fmla="*/ 1189717 w 4197891"/>
              <a:gd name="connsiteY498" fmla="*/ 316649 h 2500764"/>
              <a:gd name="connsiteX499" fmla="*/ 1234951 w 4197891"/>
              <a:gd name="connsiteY499" fmla="*/ 294032 h 2500764"/>
              <a:gd name="connsiteX500" fmla="*/ 1257568 w 4197891"/>
              <a:gd name="connsiteY500" fmla="*/ 316649 h 2500764"/>
              <a:gd name="connsiteX501" fmla="*/ 1280185 w 4197891"/>
              <a:gd name="connsiteY501" fmla="*/ 316649 h 2500764"/>
              <a:gd name="connsiteX502" fmla="*/ 1348041 w 4197891"/>
              <a:gd name="connsiteY502" fmla="*/ 316649 h 2500764"/>
              <a:gd name="connsiteX503" fmla="*/ 1415892 w 4197891"/>
              <a:gd name="connsiteY503" fmla="*/ 361887 h 2500764"/>
              <a:gd name="connsiteX504" fmla="*/ 1438514 w 4197891"/>
              <a:gd name="connsiteY504" fmla="*/ 361887 h 2500764"/>
              <a:gd name="connsiteX505" fmla="*/ 1483748 w 4197891"/>
              <a:gd name="connsiteY505" fmla="*/ 384504 h 2500764"/>
              <a:gd name="connsiteX506" fmla="*/ 1506365 w 4197891"/>
              <a:gd name="connsiteY506" fmla="*/ 384504 h 2500764"/>
              <a:gd name="connsiteX507" fmla="*/ 1551599 w 4197891"/>
              <a:gd name="connsiteY507" fmla="*/ 384504 h 2500764"/>
              <a:gd name="connsiteX508" fmla="*/ 1574221 w 4197891"/>
              <a:gd name="connsiteY508" fmla="*/ 384504 h 2500764"/>
              <a:gd name="connsiteX509" fmla="*/ 1619455 w 4197891"/>
              <a:gd name="connsiteY509" fmla="*/ 384504 h 2500764"/>
              <a:gd name="connsiteX510" fmla="*/ 1642072 w 4197891"/>
              <a:gd name="connsiteY510" fmla="*/ 384504 h 2500764"/>
              <a:gd name="connsiteX511" fmla="*/ 1664689 w 4197891"/>
              <a:gd name="connsiteY511" fmla="*/ 384504 h 2500764"/>
              <a:gd name="connsiteX512" fmla="*/ 1664689 w 4197891"/>
              <a:gd name="connsiteY512" fmla="*/ 407122 h 2500764"/>
              <a:gd name="connsiteX513" fmla="*/ 1709928 w 4197891"/>
              <a:gd name="connsiteY513" fmla="*/ 407122 h 2500764"/>
              <a:gd name="connsiteX514" fmla="*/ 1709928 w 4197891"/>
              <a:gd name="connsiteY514" fmla="*/ 384504 h 2500764"/>
              <a:gd name="connsiteX515" fmla="*/ 1709928 w 4197891"/>
              <a:gd name="connsiteY515" fmla="*/ 361887 h 2500764"/>
              <a:gd name="connsiteX516" fmla="*/ 1664689 w 4197891"/>
              <a:gd name="connsiteY516" fmla="*/ 361887 h 2500764"/>
              <a:gd name="connsiteX517" fmla="*/ 1642072 w 4197891"/>
              <a:gd name="connsiteY517" fmla="*/ 361887 h 2500764"/>
              <a:gd name="connsiteX518" fmla="*/ 1619455 w 4197891"/>
              <a:gd name="connsiteY518" fmla="*/ 316649 h 2500764"/>
              <a:gd name="connsiteX519" fmla="*/ 1574221 w 4197891"/>
              <a:gd name="connsiteY519" fmla="*/ 294032 h 2500764"/>
              <a:gd name="connsiteX520" fmla="*/ 1483743 w 4197891"/>
              <a:gd name="connsiteY520" fmla="*/ 248797 h 2500764"/>
              <a:gd name="connsiteX521" fmla="*/ 1551599 w 4197891"/>
              <a:gd name="connsiteY521" fmla="*/ 294036 h 2500764"/>
              <a:gd name="connsiteX522" fmla="*/ 1551599 w 4197891"/>
              <a:gd name="connsiteY522" fmla="*/ 316658 h 2500764"/>
              <a:gd name="connsiteX523" fmla="*/ 1506365 w 4197891"/>
              <a:gd name="connsiteY523" fmla="*/ 294036 h 2500764"/>
              <a:gd name="connsiteX524" fmla="*/ 1280176 w 4197891"/>
              <a:gd name="connsiteY524" fmla="*/ 226171 h 2500764"/>
              <a:gd name="connsiteX525" fmla="*/ 1325415 w 4197891"/>
              <a:gd name="connsiteY525" fmla="*/ 226171 h 2500764"/>
              <a:gd name="connsiteX526" fmla="*/ 1348031 w 4197891"/>
              <a:gd name="connsiteY526" fmla="*/ 248797 h 2500764"/>
              <a:gd name="connsiteX527" fmla="*/ 1325415 w 4197891"/>
              <a:gd name="connsiteY527" fmla="*/ 248797 h 2500764"/>
              <a:gd name="connsiteX528" fmla="*/ 1257559 w 4197891"/>
              <a:gd name="connsiteY528" fmla="*/ 226171 h 2500764"/>
              <a:gd name="connsiteX529" fmla="*/ 1280176 w 4197891"/>
              <a:gd name="connsiteY529" fmla="*/ 226171 h 2500764"/>
              <a:gd name="connsiteX530" fmla="*/ 1257559 w 4197891"/>
              <a:gd name="connsiteY530" fmla="*/ 248797 h 2500764"/>
              <a:gd name="connsiteX531" fmla="*/ 2049193 w 4197891"/>
              <a:gd name="connsiteY531" fmla="*/ 218638 h 2500764"/>
              <a:gd name="connsiteX532" fmla="*/ 2071811 w 4197891"/>
              <a:gd name="connsiteY532" fmla="*/ 226180 h 2500764"/>
              <a:gd name="connsiteX533" fmla="*/ 2117050 w 4197891"/>
              <a:gd name="connsiteY533" fmla="*/ 248797 h 2500764"/>
              <a:gd name="connsiteX534" fmla="*/ 2094428 w 4197891"/>
              <a:gd name="connsiteY534" fmla="*/ 248797 h 2500764"/>
              <a:gd name="connsiteX535" fmla="*/ 2003960 w 4197891"/>
              <a:gd name="connsiteY535" fmla="*/ 203563 h 2500764"/>
              <a:gd name="connsiteX536" fmla="*/ 2026576 w 4197891"/>
              <a:gd name="connsiteY536" fmla="*/ 203563 h 2500764"/>
              <a:gd name="connsiteX537" fmla="*/ 2049193 w 4197891"/>
              <a:gd name="connsiteY537" fmla="*/ 218638 h 2500764"/>
              <a:gd name="connsiteX538" fmla="*/ 1348031 w 4197891"/>
              <a:gd name="connsiteY538" fmla="*/ 203563 h 2500764"/>
              <a:gd name="connsiteX539" fmla="*/ 1393270 w 4197891"/>
              <a:gd name="connsiteY539" fmla="*/ 203563 h 2500764"/>
              <a:gd name="connsiteX540" fmla="*/ 1415892 w 4197891"/>
              <a:gd name="connsiteY540" fmla="*/ 226190 h 2500764"/>
              <a:gd name="connsiteX541" fmla="*/ 1393270 w 4197891"/>
              <a:gd name="connsiteY541" fmla="*/ 226190 h 2500764"/>
              <a:gd name="connsiteX542" fmla="*/ 1348031 w 4197891"/>
              <a:gd name="connsiteY542" fmla="*/ 226190 h 2500764"/>
              <a:gd name="connsiteX543" fmla="*/ 1642072 w 4197891"/>
              <a:gd name="connsiteY543" fmla="*/ 158324 h 2500764"/>
              <a:gd name="connsiteX544" fmla="*/ 1709928 w 4197891"/>
              <a:gd name="connsiteY544" fmla="*/ 158324 h 2500764"/>
              <a:gd name="connsiteX545" fmla="*/ 1777780 w 4197891"/>
              <a:gd name="connsiteY545" fmla="*/ 203563 h 2500764"/>
              <a:gd name="connsiteX546" fmla="*/ 1800396 w 4197891"/>
              <a:gd name="connsiteY546" fmla="*/ 226180 h 2500764"/>
              <a:gd name="connsiteX547" fmla="*/ 1868252 w 4197891"/>
              <a:gd name="connsiteY547" fmla="*/ 248797 h 2500764"/>
              <a:gd name="connsiteX548" fmla="*/ 1845635 w 4197891"/>
              <a:gd name="connsiteY548" fmla="*/ 248797 h 2500764"/>
              <a:gd name="connsiteX549" fmla="*/ 1800396 w 4197891"/>
              <a:gd name="connsiteY549" fmla="*/ 248797 h 2500764"/>
              <a:gd name="connsiteX550" fmla="*/ 1777780 w 4197891"/>
              <a:gd name="connsiteY550" fmla="*/ 248797 h 2500764"/>
              <a:gd name="connsiteX551" fmla="*/ 1732545 w 4197891"/>
              <a:gd name="connsiteY551" fmla="*/ 248797 h 2500764"/>
              <a:gd name="connsiteX552" fmla="*/ 1709928 w 4197891"/>
              <a:gd name="connsiteY552" fmla="*/ 226180 h 2500764"/>
              <a:gd name="connsiteX553" fmla="*/ 1664689 w 4197891"/>
              <a:gd name="connsiteY553" fmla="*/ 203563 h 2500764"/>
              <a:gd name="connsiteX554" fmla="*/ 1280181 w 4197891"/>
              <a:gd name="connsiteY554" fmla="*/ 158324 h 2500764"/>
              <a:gd name="connsiteX555" fmla="*/ 1280181 w 4197891"/>
              <a:gd name="connsiteY555" fmla="*/ 203559 h 2500764"/>
              <a:gd name="connsiteX556" fmla="*/ 1257559 w 4197891"/>
              <a:gd name="connsiteY556" fmla="*/ 203559 h 2500764"/>
              <a:gd name="connsiteX557" fmla="*/ 873064 w 4197891"/>
              <a:gd name="connsiteY557" fmla="*/ 158324 h 2500764"/>
              <a:gd name="connsiteX558" fmla="*/ 940920 w 4197891"/>
              <a:gd name="connsiteY558" fmla="*/ 158324 h 2500764"/>
              <a:gd name="connsiteX559" fmla="*/ 963537 w 4197891"/>
              <a:gd name="connsiteY559" fmla="*/ 203559 h 2500764"/>
              <a:gd name="connsiteX560" fmla="*/ 1845635 w 4197891"/>
              <a:gd name="connsiteY560" fmla="*/ 135707 h 2500764"/>
              <a:gd name="connsiteX561" fmla="*/ 1890869 w 4197891"/>
              <a:gd name="connsiteY561" fmla="*/ 158324 h 2500764"/>
              <a:gd name="connsiteX562" fmla="*/ 1958721 w 4197891"/>
              <a:gd name="connsiteY562" fmla="*/ 203563 h 2500764"/>
              <a:gd name="connsiteX563" fmla="*/ 1890869 w 4197891"/>
              <a:gd name="connsiteY563" fmla="*/ 203563 h 2500764"/>
              <a:gd name="connsiteX564" fmla="*/ 1031378 w 4197891"/>
              <a:gd name="connsiteY564" fmla="*/ 67856 h 2500764"/>
              <a:gd name="connsiteX565" fmla="*/ 1054005 w 4197891"/>
              <a:gd name="connsiteY565" fmla="*/ 67856 h 2500764"/>
              <a:gd name="connsiteX566" fmla="*/ 1054005 w 4197891"/>
              <a:gd name="connsiteY566" fmla="*/ 90483 h 2500764"/>
              <a:gd name="connsiteX567" fmla="*/ 1031378 w 4197891"/>
              <a:gd name="connsiteY567" fmla="*/ 90483 h 2500764"/>
              <a:gd name="connsiteX568" fmla="*/ 1619455 w 4197891"/>
              <a:gd name="connsiteY568" fmla="*/ 22617 h 2500764"/>
              <a:gd name="connsiteX569" fmla="*/ 1642072 w 4197891"/>
              <a:gd name="connsiteY569" fmla="*/ 22617 h 2500764"/>
              <a:gd name="connsiteX570" fmla="*/ 1732545 w 4197891"/>
              <a:gd name="connsiteY570" fmla="*/ 67856 h 2500764"/>
              <a:gd name="connsiteX571" fmla="*/ 1800396 w 4197891"/>
              <a:gd name="connsiteY571" fmla="*/ 90473 h 2500764"/>
              <a:gd name="connsiteX572" fmla="*/ 1845635 w 4197891"/>
              <a:gd name="connsiteY572" fmla="*/ 135707 h 2500764"/>
              <a:gd name="connsiteX573" fmla="*/ 1777780 w 4197891"/>
              <a:gd name="connsiteY573" fmla="*/ 90473 h 2500764"/>
              <a:gd name="connsiteX574" fmla="*/ 1709928 w 4197891"/>
              <a:gd name="connsiteY574" fmla="*/ 67856 h 2500764"/>
              <a:gd name="connsiteX575" fmla="*/ 1551599 w 4197891"/>
              <a:gd name="connsiteY575" fmla="*/ 0 h 2500764"/>
              <a:gd name="connsiteX576" fmla="*/ 1574221 w 4197891"/>
              <a:gd name="connsiteY576" fmla="*/ 0 h 2500764"/>
              <a:gd name="connsiteX577" fmla="*/ 1619455 w 4197891"/>
              <a:gd name="connsiteY577" fmla="*/ 0 h 2500764"/>
              <a:gd name="connsiteX578" fmla="*/ 1619455 w 4197891"/>
              <a:gd name="connsiteY578" fmla="*/ 22617 h 250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</a:cxnLst>
            <a:rect l="l" t="t" r="r" b="b"/>
            <a:pathLst>
              <a:path w="4197891" h="2500764">
                <a:moveTo>
                  <a:pt x="58821" y="1289215"/>
                </a:moveTo>
                <a:lnTo>
                  <a:pt x="104060" y="1289215"/>
                </a:lnTo>
                <a:lnTo>
                  <a:pt x="126677" y="1289215"/>
                </a:lnTo>
                <a:lnTo>
                  <a:pt x="171911" y="1289215"/>
                </a:lnTo>
                <a:lnTo>
                  <a:pt x="194528" y="1289215"/>
                </a:lnTo>
                <a:lnTo>
                  <a:pt x="262384" y="1311832"/>
                </a:lnTo>
                <a:lnTo>
                  <a:pt x="217150" y="1311832"/>
                </a:lnTo>
                <a:lnTo>
                  <a:pt x="217150" y="1357071"/>
                </a:lnTo>
                <a:lnTo>
                  <a:pt x="194528" y="1357071"/>
                </a:lnTo>
                <a:lnTo>
                  <a:pt x="194528" y="1311832"/>
                </a:lnTo>
                <a:lnTo>
                  <a:pt x="171911" y="1311832"/>
                </a:lnTo>
                <a:lnTo>
                  <a:pt x="126677" y="1311832"/>
                </a:lnTo>
                <a:lnTo>
                  <a:pt x="104060" y="1311832"/>
                </a:lnTo>
                <a:lnTo>
                  <a:pt x="58821" y="1311832"/>
                </a:lnTo>
                <a:close/>
                <a:moveTo>
                  <a:pt x="579032" y="474977"/>
                </a:moveTo>
                <a:lnTo>
                  <a:pt x="601649" y="474977"/>
                </a:lnTo>
                <a:lnTo>
                  <a:pt x="601649" y="520212"/>
                </a:lnTo>
                <a:lnTo>
                  <a:pt x="579032" y="520212"/>
                </a:lnTo>
                <a:close/>
                <a:moveTo>
                  <a:pt x="488559" y="452360"/>
                </a:moveTo>
                <a:lnTo>
                  <a:pt x="511177" y="474977"/>
                </a:lnTo>
                <a:lnTo>
                  <a:pt x="488559" y="474977"/>
                </a:lnTo>
                <a:lnTo>
                  <a:pt x="443321" y="474977"/>
                </a:lnTo>
                <a:close/>
                <a:moveTo>
                  <a:pt x="420704" y="452360"/>
                </a:moveTo>
                <a:lnTo>
                  <a:pt x="443321" y="452360"/>
                </a:lnTo>
                <a:lnTo>
                  <a:pt x="443321" y="474977"/>
                </a:lnTo>
                <a:close/>
                <a:moveTo>
                  <a:pt x="556415" y="452356"/>
                </a:moveTo>
                <a:lnTo>
                  <a:pt x="579032" y="474977"/>
                </a:lnTo>
                <a:lnTo>
                  <a:pt x="556415" y="474977"/>
                </a:lnTo>
                <a:close/>
                <a:moveTo>
                  <a:pt x="375470" y="407122"/>
                </a:moveTo>
                <a:lnTo>
                  <a:pt x="420704" y="407122"/>
                </a:lnTo>
                <a:lnTo>
                  <a:pt x="420704" y="452360"/>
                </a:lnTo>
                <a:lnTo>
                  <a:pt x="420704" y="474977"/>
                </a:lnTo>
                <a:lnTo>
                  <a:pt x="375470" y="474977"/>
                </a:lnTo>
                <a:lnTo>
                  <a:pt x="352848" y="474977"/>
                </a:lnTo>
                <a:lnTo>
                  <a:pt x="352848" y="452360"/>
                </a:lnTo>
                <a:close/>
                <a:moveTo>
                  <a:pt x="284997" y="407122"/>
                </a:moveTo>
                <a:lnTo>
                  <a:pt x="330231" y="407122"/>
                </a:lnTo>
                <a:lnTo>
                  <a:pt x="352848" y="407122"/>
                </a:lnTo>
                <a:lnTo>
                  <a:pt x="352848" y="452360"/>
                </a:lnTo>
                <a:lnTo>
                  <a:pt x="330231" y="452360"/>
                </a:lnTo>
                <a:lnTo>
                  <a:pt x="284997" y="452360"/>
                </a:lnTo>
                <a:close/>
                <a:moveTo>
                  <a:pt x="217141" y="407122"/>
                </a:moveTo>
                <a:lnTo>
                  <a:pt x="284997" y="407122"/>
                </a:lnTo>
                <a:lnTo>
                  <a:pt x="262375" y="452360"/>
                </a:lnTo>
                <a:lnTo>
                  <a:pt x="217141" y="452360"/>
                </a:lnTo>
                <a:close/>
                <a:moveTo>
                  <a:pt x="126668" y="384504"/>
                </a:moveTo>
                <a:lnTo>
                  <a:pt x="171902" y="384504"/>
                </a:lnTo>
                <a:lnTo>
                  <a:pt x="217141" y="407122"/>
                </a:lnTo>
                <a:lnTo>
                  <a:pt x="194524" y="407122"/>
                </a:lnTo>
                <a:lnTo>
                  <a:pt x="171902" y="407122"/>
                </a:lnTo>
                <a:lnTo>
                  <a:pt x="126668" y="407122"/>
                </a:lnTo>
                <a:close/>
                <a:moveTo>
                  <a:pt x="0" y="369796"/>
                </a:moveTo>
                <a:lnTo>
                  <a:pt x="58826" y="384504"/>
                </a:lnTo>
                <a:lnTo>
                  <a:pt x="36204" y="384504"/>
                </a:lnTo>
                <a:lnTo>
                  <a:pt x="0" y="384504"/>
                </a:lnTo>
                <a:close/>
                <a:moveTo>
                  <a:pt x="1890869" y="248797"/>
                </a:moveTo>
                <a:lnTo>
                  <a:pt x="1936103" y="248797"/>
                </a:lnTo>
                <a:lnTo>
                  <a:pt x="1958721" y="294032"/>
                </a:lnTo>
                <a:lnTo>
                  <a:pt x="2003960" y="316649"/>
                </a:lnTo>
                <a:lnTo>
                  <a:pt x="1958721" y="316649"/>
                </a:lnTo>
                <a:lnTo>
                  <a:pt x="1958721" y="361878"/>
                </a:lnTo>
                <a:lnTo>
                  <a:pt x="1958721" y="361887"/>
                </a:lnTo>
                <a:lnTo>
                  <a:pt x="1936103" y="316649"/>
                </a:lnTo>
                <a:lnTo>
                  <a:pt x="1890869" y="316649"/>
                </a:lnTo>
                <a:lnTo>
                  <a:pt x="1890869" y="294032"/>
                </a:lnTo>
                <a:close/>
                <a:moveTo>
                  <a:pt x="1574221" y="248797"/>
                </a:moveTo>
                <a:lnTo>
                  <a:pt x="1619455" y="248797"/>
                </a:lnTo>
                <a:lnTo>
                  <a:pt x="1642072" y="248797"/>
                </a:lnTo>
                <a:lnTo>
                  <a:pt x="1664689" y="294032"/>
                </a:lnTo>
                <a:lnTo>
                  <a:pt x="1709928" y="248797"/>
                </a:lnTo>
                <a:lnTo>
                  <a:pt x="1732545" y="294032"/>
                </a:lnTo>
                <a:lnTo>
                  <a:pt x="1709928" y="294032"/>
                </a:lnTo>
                <a:lnTo>
                  <a:pt x="1709928" y="316649"/>
                </a:lnTo>
                <a:lnTo>
                  <a:pt x="1732545" y="316649"/>
                </a:lnTo>
                <a:lnTo>
                  <a:pt x="1777780" y="294032"/>
                </a:lnTo>
                <a:lnTo>
                  <a:pt x="1800396" y="294032"/>
                </a:lnTo>
                <a:lnTo>
                  <a:pt x="1800396" y="316649"/>
                </a:lnTo>
                <a:lnTo>
                  <a:pt x="1845635" y="316649"/>
                </a:lnTo>
                <a:lnTo>
                  <a:pt x="1868252" y="316649"/>
                </a:lnTo>
                <a:lnTo>
                  <a:pt x="1958721" y="361887"/>
                </a:lnTo>
                <a:lnTo>
                  <a:pt x="2003960" y="361887"/>
                </a:lnTo>
                <a:lnTo>
                  <a:pt x="2026576" y="361887"/>
                </a:lnTo>
                <a:lnTo>
                  <a:pt x="2071811" y="361887"/>
                </a:lnTo>
                <a:lnTo>
                  <a:pt x="2071811" y="384504"/>
                </a:lnTo>
                <a:lnTo>
                  <a:pt x="2094428" y="384504"/>
                </a:lnTo>
                <a:lnTo>
                  <a:pt x="2117050" y="384504"/>
                </a:lnTo>
                <a:lnTo>
                  <a:pt x="2117050" y="407122"/>
                </a:lnTo>
                <a:lnTo>
                  <a:pt x="2162284" y="407122"/>
                </a:lnTo>
                <a:lnTo>
                  <a:pt x="2184901" y="407122"/>
                </a:lnTo>
                <a:lnTo>
                  <a:pt x="2184901" y="452356"/>
                </a:lnTo>
                <a:lnTo>
                  <a:pt x="2230135" y="452356"/>
                </a:lnTo>
                <a:lnTo>
                  <a:pt x="2252757" y="474977"/>
                </a:lnTo>
                <a:lnTo>
                  <a:pt x="2297991" y="474977"/>
                </a:lnTo>
                <a:lnTo>
                  <a:pt x="2320608" y="474977"/>
                </a:lnTo>
                <a:lnTo>
                  <a:pt x="2388464" y="520212"/>
                </a:lnTo>
                <a:lnTo>
                  <a:pt x="2411081" y="520212"/>
                </a:lnTo>
                <a:lnTo>
                  <a:pt x="2456315" y="520212"/>
                </a:lnTo>
                <a:lnTo>
                  <a:pt x="2456315" y="474977"/>
                </a:lnTo>
                <a:lnTo>
                  <a:pt x="2456315" y="452356"/>
                </a:lnTo>
                <a:lnTo>
                  <a:pt x="2456315" y="407122"/>
                </a:lnTo>
                <a:lnTo>
                  <a:pt x="2388464" y="384504"/>
                </a:lnTo>
                <a:lnTo>
                  <a:pt x="2343225" y="361887"/>
                </a:lnTo>
                <a:lnTo>
                  <a:pt x="2297991" y="316649"/>
                </a:lnTo>
                <a:lnTo>
                  <a:pt x="2230135" y="294032"/>
                </a:lnTo>
                <a:lnTo>
                  <a:pt x="2117050" y="248797"/>
                </a:lnTo>
                <a:lnTo>
                  <a:pt x="2184901" y="248797"/>
                </a:lnTo>
                <a:lnTo>
                  <a:pt x="2252757" y="294032"/>
                </a:lnTo>
                <a:lnTo>
                  <a:pt x="2320608" y="316649"/>
                </a:lnTo>
                <a:lnTo>
                  <a:pt x="2388464" y="361887"/>
                </a:lnTo>
                <a:lnTo>
                  <a:pt x="2388464" y="316649"/>
                </a:lnTo>
                <a:lnTo>
                  <a:pt x="2343225" y="316649"/>
                </a:lnTo>
                <a:lnTo>
                  <a:pt x="2343225" y="294032"/>
                </a:lnTo>
                <a:lnTo>
                  <a:pt x="2320608" y="294032"/>
                </a:lnTo>
                <a:lnTo>
                  <a:pt x="2320608" y="248797"/>
                </a:lnTo>
                <a:lnTo>
                  <a:pt x="2343225" y="248797"/>
                </a:lnTo>
                <a:lnTo>
                  <a:pt x="2388464" y="248797"/>
                </a:lnTo>
                <a:lnTo>
                  <a:pt x="2411081" y="248797"/>
                </a:lnTo>
                <a:lnTo>
                  <a:pt x="2456315" y="294032"/>
                </a:lnTo>
                <a:lnTo>
                  <a:pt x="2478932" y="316649"/>
                </a:lnTo>
                <a:lnTo>
                  <a:pt x="2524171" y="361887"/>
                </a:lnTo>
                <a:lnTo>
                  <a:pt x="2546788" y="361887"/>
                </a:lnTo>
                <a:lnTo>
                  <a:pt x="2546788" y="384504"/>
                </a:lnTo>
                <a:lnTo>
                  <a:pt x="2569405" y="407122"/>
                </a:lnTo>
                <a:lnTo>
                  <a:pt x="2614639" y="407122"/>
                </a:lnTo>
                <a:lnTo>
                  <a:pt x="2614639" y="452356"/>
                </a:lnTo>
                <a:lnTo>
                  <a:pt x="2682495" y="474977"/>
                </a:lnTo>
                <a:lnTo>
                  <a:pt x="2727729" y="520212"/>
                </a:lnTo>
                <a:lnTo>
                  <a:pt x="2772963" y="542829"/>
                </a:lnTo>
                <a:lnTo>
                  <a:pt x="2863436" y="588063"/>
                </a:lnTo>
                <a:lnTo>
                  <a:pt x="2840819" y="588063"/>
                </a:lnTo>
                <a:lnTo>
                  <a:pt x="2863436" y="610680"/>
                </a:lnTo>
                <a:lnTo>
                  <a:pt x="2908671" y="610680"/>
                </a:lnTo>
                <a:lnTo>
                  <a:pt x="2953909" y="633302"/>
                </a:lnTo>
                <a:lnTo>
                  <a:pt x="2999143" y="678536"/>
                </a:lnTo>
                <a:lnTo>
                  <a:pt x="3021760" y="701153"/>
                </a:lnTo>
                <a:lnTo>
                  <a:pt x="3066999" y="746387"/>
                </a:lnTo>
                <a:lnTo>
                  <a:pt x="3089616" y="746387"/>
                </a:lnTo>
                <a:lnTo>
                  <a:pt x="3134851" y="769009"/>
                </a:lnTo>
                <a:lnTo>
                  <a:pt x="3157468" y="814243"/>
                </a:lnTo>
                <a:lnTo>
                  <a:pt x="3180085" y="836860"/>
                </a:lnTo>
                <a:lnTo>
                  <a:pt x="3225324" y="836860"/>
                </a:lnTo>
                <a:lnTo>
                  <a:pt x="3225324" y="859477"/>
                </a:lnTo>
                <a:lnTo>
                  <a:pt x="3247941" y="904716"/>
                </a:lnTo>
                <a:lnTo>
                  <a:pt x="3293175" y="927333"/>
                </a:lnTo>
                <a:lnTo>
                  <a:pt x="3315796" y="927333"/>
                </a:lnTo>
                <a:lnTo>
                  <a:pt x="3315796" y="972567"/>
                </a:lnTo>
                <a:lnTo>
                  <a:pt x="3315796" y="995184"/>
                </a:lnTo>
                <a:lnTo>
                  <a:pt x="3293175" y="995184"/>
                </a:lnTo>
                <a:lnTo>
                  <a:pt x="3293175" y="972567"/>
                </a:lnTo>
                <a:lnTo>
                  <a:pt x="3247941" y="927333"/>
                </a:lnTo>
                <a:lnTo>
                  <a:pt x="3225324" y="904716"/>
                </a:lnTo>
                <a:lnTo>
                  <a:pt x="3225324" y="927333"/>
                </a:lnTo>
                <a:lnTo>
                  <a:pt x="3180085" y="972567"/>
                </a:lnTo>
                <a:lnTo>
                  <a:pt x="3180085" y="995184"/>
                </a:lnTo>
                <a:lnTo>
                  <a:pt x="3225324" y="995184"/>
                </a:lnTo>
                <a:lnTo>
                  <a:pt x="3225324" y="1040423"/>
                </a:lnTo>
                <a:lnTo>
                  <a:pt x="3247941" y="1040423"/>
                </a:lnTo>
                <a:lnTo>
                  <a:pt x="3293175" y="1040423"/>
                </a:lnTo>
                <a:lnTo>
                  <a:pt x="3293175" y="1063040"/>
                </a:lnTo>
                <a:lnTo>
                  <a:pt x="3315796" y="1085657"/>
                </a:lnTo>
                <a:lnTo>
                  <a:pt x="3361031" y="1130891"/>
                </a:lnTo>
                <a:lnTo>
                  <a:pt x="3383648" y="1085657"/>
                </a:lnTo>
                <a:lnTo>
                  <a:pt x="3383648" y="1130891"/>
                </a:lnTo>
                <a:lnTo>
                  <a:pt x="3406265" y="1153508"/>
                </a:lnTo>
                <a:lnTo>
                  <a:pt x="3406265" y="1130891"/>
                </a:lnTo>
                <a:lnTo>
                  <a:pt x="3451499" y="1153508"/>
                </a:lnTo>
                <a:lnTo>
                  <a:pt x="3451499" y="1198747"/>
                </a:lnTo>
                <a:lnTo>
                  <a:pt x="3474121" y="1198747"/>
                </a:lnTo>
                <a:lnTo>
                  <a:pt x="3474121" y="1153508"/>
                </a:lnTo>
                <a:lnTo>
                  <a:pt x="3451499" y="1130891"/>
                </a:lnTo>
                <a:lnTo>
                  <a:pt x="3451499" y="1085657"/>
                </a:lnTo>
                <a:lnTo>
                  <a:pt x="3406265" y="1085657"/>
                </a:lnTo>
                <a:lnTo>
                  <a:pt x="3406265" y="1063040"/>
                </a:lnTo>
                <a:lnTo>
                  <a:pt x="3383648" y="1063040"/>
                </a:lnTo>
                <a:lnTo>
                  <a:pt x="3361031" y="1063040"/>
                </a:lnTo>
                <a:lnTo>
                  <a:pt x="3361031" y="1040423"/>
                </a:lnTo>
                <a:lnTo>
                  <a:pt x="3361031" y="995184"/>
                </a:lnTo>
                <a:lnTo>
                  <a:pt x="3361031" y="972567"/>
                </a:lnTo>
                <a:lnTo>
                  <a:pt x="3361031" y="927333"/>
                </a:lnTo>
                <a:lnTo>
                  <a:pt x="3383648" y="927333"/>
                </a:lnTo>
                <a:lnTo>
                  <a:pt x="3406265" y="972567"/>
                </a:lnTo>
                <a:lnTo>
                  <a:pt x="3451499" y="995184"/>
                </a:lnTo>
                <a:lnTo>
                  <a:pt x="3474121" y="1040423"/>
                </a:lnTo>
                <a:lnTo>
                  <a:pt x="3519355" y="1063040"/>
                </a:lnTo>
                <a:lnTo>
                  <a:pt x="3519355" y="1085657"/>
                </a:lnTo>
                <a:lnTo>
                  <a:pt x="3541972" y="1085657"/>
                </a:lnTo>
                <a:lnTo>
                  <a:pt x="3587211" y="1130891"/>
                </a:lnTo>
                <a:lnTo>
                  <a:pt x="3609828" y="1130891"/>
                </a:lnTo>
                <a:lnTo>
                  <a:pt x="3609828" y="1085657"/>
                </a:lnTo>
                <a:lnTo>
                  <a:pt x="3609828" y="1063040"/>
                </a:lnTo>
                <a:lnTo>
                  <a:pt x="3632445" y="1063040"/>
                </a:lnTo>
                <a:lnTo>
                  <a:pt x="3632445" y="1040423"/>
                </a:lnTo>
                <a:lnTo>
                  <a:pt x="3609828" y="995184"/>
                </a:lnTo>
                <a:lnTo>
                  <a:pt x="3609828" y="972567"/>
                </a:lnTo>
                <a:lnTo>
                  <a:pt x="3609828" y="927333"/>
                </a:lnTo>
                <a:lnTo>
                  <a:pt x="3677679" y="904716"/>
                </a:lnTo>
                <a:lnTo>
                  <a:pt x="3745535" y="859477"/>
                </a:lnTo>
                <a:lnTo>
                  <a:pt x="3768152" y="859477"/>
                </a:lnTo>
                <a:lnTo>
                  <a:pt x="3745535" y="904716"/>
                </a:lnTo>
                <a:lnTo>
                  <a:pt x="3700296" y="904716"/>
                </a:lnTo>
                <a:lnTo>
                  <a:pt x="3768152" y="927333"/>
                </a:lnTo>
                <a:lnTo>
                  <a:pt x="3768152" y="972567"/>
                </a:lnTo>
                <a:lnTo>
                  <a:pt x="3790769" y="972567"/>
                </a:lnTo>
                <a:lnTo>
                  <a:pt x="3768152" y="995184"/>
                </a:lnTo>
                <a:lnTo>
                  <a:pt x="3768152" y="1040423"/>
                </a:lnTo>
                <a:lnTo>
                  <a:pt x="3745535" y="1040423"/>
                </a:lnTo>
                <a:lnTo>
                  <a:pt x="3700296" y="1040423"/>
                </a:lnTo>
                <a:lnTo>
                  <a:pt x="3677679" y="1040423"/>
                </a:lnTo>
                <a:lnTo>
                  <a:pt x="3677679" y="1063040"/>
                </a:lnTo>
                <a:lnTo>
                  <a:pt x="3700296" y="1130891"/>
                </a:lnTo>
                <a:lnTo>
                  <a:pt x="3700296" y="1153508"/>
                </a:lnTo>
                <a:lnTo>
                  <a:pt x="3700296" y="1221364"/>
                </a:lnTo>
                <a:lnTo>
                  <a:pt x="3700296" y="1266598"/>
                </a:lnTo>
                <a:lnTo>
                  <a:pt x="3745535" y="1289215"/>
                </a:lnTo>
                <a:lnTo>
                  <a:pt x="3745535" y="1311832"/>
                </a:lnTo>
                <a:lnTo>
                  <a:pt x="3700296" y="1311832"/>
                </a:lnTo>
                <a:lnTo>
                  <a:pt x="3700296" y="1357071"/>
                </a:lnTo>
                <a:lnTo>
                  <a:pt x="3700296" y="1379688"/>
                </a:lnTo>
                <a:lnTo>
                  <a:pt x="3745535" y="1424922"/>
                </a:lnTo>
                <a:lnTo>
                  <a:pt x="3768152" y="1447539"/>
                </a:lnTo>
                <a:lnTo>
                  <a:pt x="3790769" y="1447539"/>
                </a:lnTo>
                <a:lnTo>
                  <a:pt x="3790769" y="1470161"/>
                </a:lnTo>
                <a:lnTo>
                  <a:pt x="3790769" y="1515395"/>
                </a:lnTo>
                <a:lnTo>
                  <a:pt x="3790769" y="1538012"/>
                </a:lnTo>
                <a:lnTo>
                  <a:pt x="3836003" y="1538012"/>
                </a:lnTo>
                <a:lnTo>
                  <a:pt x="3858625" y="1538012"/>
                </a:lnTo>
                <a:lnTo>
                  <a:pt x="3903859" y="1583247"/>
                </a:lnTo>
                <a:lnTo>
                  <a:pt x="3903859" y="1605868"/>
                </a:lnTo>
                <a:lnTo>
                  <a:pt x="3926476" y="1651102"/>
                </a:lnTo>
                <a:lnTo>
                  <a:pt x="3926476" y="1673720"/>
                </a:lnTo>
                <a:lnTo>
                  <a:pt x="3971710" y="1673720"/>
                </a:lnTo>
                <a:lnTo>
                  <a:pt x="3971710" y="1696337"/>
                </a:lnTo>
                <a:lnTo>
                  <a:pt x="3994327" y="1696337"/>
                </a:lnTo>
                <a:lnTo>
                  <a:pt x="4016949" y="1741571"/>
                </a:lnTo>
                <a:lnTo>
                  <a:pt x="4016949" y="1764193"/>
                </a:lnTo>
                <a:lnTo>
                  <a:pt x="4016949" y="1832044"/>
                </a:lnTo>
                <a:lnTo>
                  <a:pt x="4062183" y="1877278"/>
                </a:lnTo>
                <a:lnTo>
                  <a:pt x="4062183" y="1899900"/>
                </a:lnTo>
                <a:lnTo>
                  <a:pt x="4084800" y="1899900"/>
                </a:lnTo>
                <a:lnTo>
                  <a:pt x="4084800" y="1922517"/>
                </a:lnTo>
                <a:lnTo>
                  <a:pt x="4130039" y="1967751"/>
                </a:lnTo>
                <a:lnTo>
                  <a:pt x="4130039" y="1990368"/>
                </a:lnTo>
                <a:lnTo>
                  <a:pt x="4130039" y="2035607"/>
                </a:lnTo>
                <a:lnTo>
                  <a:pt x="4130039" y="2058224"/>
                </a:lnTo>
                <a:lnTo>
                  <a:pt x="4130039" y="2103458"/>
                </a:lnTo>
                <a:lnTo>
                  <a:pt x="4152656" y="2126075"/>
                </a:lnTo>
                <a:lnTo>
                  <a:pt x="4152656" y="2148692"/>
                </a:lnTo>
                <a:lnTo>
                  <a:pt x="4197891" y="2193931"/>
                </a:lnTo>
                <a:lnTo>
                  <a:pt x="4197891" y="2216548"/>
                </a:lnTo>
                <a:lnTo>
                  <a:pt x="4197891" y="2284399"/>
                </a:lnTo>
                <a:lnTo>
                  <a:pt x="4197891" y="2329638"/>
                </a:lnTo>
                <a:lnTo>
                  <a:pt x="4197891" y="2352255"/>
                </a:lnTo>
                <a:lnTo>
                  <a:pt x="4197891" y="2374872"/>
                </a:lnTo>
                <a:lnTo>
                  <a:pt x="4197891" y="2420106"/>
                </a:lnTo>
                <a:lnTo>
                  <a:pt x="4197891" y="2442723"/>
                </a:lnTo>
                <a:lnTo>
                  <a:pt x="4197891" y="2487962"/>
                </a:lnTo>
                <a:lnTo>
                  <a:pt x="4197891" y="2500764"/>
                </a:lnTo>
                <a:lnTo>
                  <a:pt x="0" y="2500764"/>
                </a:lnTo>
                <a:lnTo>
                  <a:pt x="0" y="1896889"/>
                </a:lnTo>
                <a:lnTo>
                  <a:pt x="58821" y="1877278"/>
                </a:lnTo>
                <a:lnTo>
                  <a:pt x="126677" y="1832044"/>
                </a:lnTo>
                <a:lnTo>
                  <a:pt x="217150" y="1809427"/>
                </a:lnTo>
                <a:lnTo>
                  <a:pt x="285001" y="1764193"/>
                </a:lnTo>
                <a:lnTo>
                  <a:pt x="375474" y="1741571"/>
                </a:lnTo>
                <a:lnTo>
                  <a:pt x="488564" y="1696337"/>
                </a:lnTo>
                <a:lnTo>
                  <a:pt x="556415" y="1673720"/>
                </a:lnTo>
                <a:lnTo>
                  <a:pt x="737357" y="1651102"/>
                </a:lnTo>
                <a:lnTo>
                  <a:pt x="940920" y="1651102"/>
                </a:lnTo>
                <a:lnTo>
                  <a:pt x="940920" y="1605868"/>
                </a:lnTo>
                <a:lnTo>
                  <a:pt x="1008771" y="1605868"/>
                </a:lnTo>
                <a:lnTo>
                  <a:pt x="1031393" y="1605868"/>
                </a:lnTo>
                <a:lnTo>
                  <a:pt x="1054010" y="1605868"/>
                </a:lnTo>
                <a:lnTo>
                  <a:pt x="1054010" y="1583247"/>
                </a:lnTo>
                <a:lnTo>
                  <a:pt x="1099244" y="1605868"/>
                </a:lnTo>
                <a:lnTo>
                  <a:pt x="1099244" y="1583247"/>
                </a:lnTo>
                <a:lnTo>
                  <a:pt x="1054010" y="1538012"/>
                </a:lnTo>
                <a:lnTo>
                  <a:pt x="1031393" y="1515395"/>
                </a:lnTo>
                <a:lnTo>
                  <a:pt x="1008771" y="1515395"/>
                </a:lnTo>
                <a:lnTo>
                  <a:pt x="963537" y="1538012"/>
                </a:lnTo>
                <a:lnTo>
                  <a:pt x="963537" y="1515395"/>
                </a:lnTo>
                <a:lnTo>
                  <a:pt x="963537" y="1470161"/>
                </a:lnTo>
                <a:lnTo>
                  <a:pt x="940920" y="1470161"/>
                </a:lnTo>
                <a:lnTo>
                  <a:pt x="895685" y="1470161"/>
                </a:lnTo>
                <a:lnTo>
                  <a:pt x="873064" y="1470161"/>
                </a:lnTo>
                <a:lnTo>
                  <a:pt x="827830" y="1470161"/>
                </a:lnTo>
                <a:lnTo>
                  <a:pt x="827830" y="1447539"/>
                </a:lnTo>
                <a:lnTo>
                  <a:pt x="805213" y="1447539"/>
                </a:lnTo>
                <a:lnTo>
                  <a:pt x="782596" y="1447539"/>
                </a:lnTo>
                <a:lnTo>
                  <a:pt x="737357" y="1470161"/>
                </a:lnTo>
                <a:lnTo>
                  <a:pt x="714740" y="1470161"/>
                </a:lnTo>
                <a:lnTo>
                  <a:pt x="714740" y="1447539"/>
                </a:lnTo>
                <a:lnTo>
                  <a:pt x="669505" y="1447539"/>
                </a:lnTo>
                <a:lnTo>
                  <a:pt x="646888" y="1447539"/>
                </a:lnTo>
                <a:lnTo>
                  <a:pt x="601649" y="1447539"/>
                </a:lnTo>
                <a:lnTo>
                  <a:pt x="556415" y="1424922"/>
                </a:lnTo>
                <a:lnTo>
                  <a:pt x="556415" y="1447539"/>
                </a:lnTo>
                <a:lnTo>
                  <a:pt x="511181" y="1447539"/>
                </a:lnTo>
                <a:lnTo>
                  <a:pt x="511181" y="1424922"/>
                </a:lnTo>
                <a:lnTo>
                  <a:pt x="488564" y="1379688"/>
                </a:lnTo>
                <a:lnTo>
                  <a:pt x="488564" y="1424922"/>
                </a:lnTo>
                <a:lnTo>
                  <a:pt x="488564" y="1447539"/>
                </a:lnTo>
                <a:lnTo>
                  <a:pt x="443325" y="1424922"/>
                </a:lnTo>
                <a:lnTo>
                  <a:pt x="443325" y="1379688"/>
                </a:lnTo>
                <a:lnTo>
                  <a:pt x="420708" y="1379688"/>
                </a:lnTo>
                <a:lnTo>
                  <a:pt x="375474" y="1379688"/>
                </a:lnTo>
                <a:lnTo>
                  <a:pt x="375474" y="1424922"/>
                </a:lnTo>
                <a:lnTo>
                  <a:pt x="352857" y="1379688"/>
                </a:lnTo>
                <a:lnTo>
                  <a:pt x="330235" y="1379688"/>
                </a:lnTo>
                <a:lnTo>
                  <a:pt x="330235" y="1357071"/>
                </a:lnTo>
                <a:lnTo>
                  <a:pt x="285001" y="1357071"/>
                </a:lnTo>
                <a:lnTo>
                  <a:pt x="262384" y="1357071"/>
                </a:lnTo>
                <a:lnTo>
                  <a:pt x="262384" y="1311832"/>
                </a:lnTo>
                <a:lnTo>
                  <a:pt x="285001" y="1311832"/>
                </a:lnTo>
                <a:lnTo>
                  <a:pt x="330235" y="1311832"/>
                </a:lnTo>
                <a:lnTo>
                  <a:pt x="352857" y="1311832"/>
                </a:lnTo>
                <a:lnTo>
                  <a:pt x="375474" y="1311832"/>
                </a:lnTo>
                <a:lnTo>
                  <a:pt x="420708" y="1311832"/>
                </a:lnTo>
                <a:lnTo>
                  <a:pt x="443325" y="1357071"/>
                </a:lnTo>
                <a:lnTo>
                  <a:pt x="488564" y="1357071"/>
                </a:lnTo>
                <a:lnTo>
                  <a:pt x="511181" y="1357071"/>
                </a:lnTo>
                <a:lnTo>
                  <a:pt x="556415" y="1357071"/>
                </a:lnTo>
                <a:lnTo>
                  <a:pt x="579032" y="1379688"/>
                </a:lnTo>
                <a:lnTo>
                  <a:pt x="601649" y="1379688"/>
                </a:lnTo>
                <a:lnTo>
                  <a:pt x="646888" y="1379688"/>
                </a:lnTo>
                <a:lnTo>
                  <a:pt x="669505" y="1379688"/>
                </a:lnTo>
                <a:lnTo>
                  <a:pt x="714740" y="1379688"/>
                </a:lnTo>
                <a:lnTo>
                  <a:pt x="714740" y="1357071"/>
                </a:lnTo>
                <a:lnTo>
                  <a:pt x="669505" y="1357071"/>
                </a:lnTo>
                <a:lnTo>
                  <a:pt x="646888" y="1311832"/>
                </a:lnTo>
                <a:lnTo>
                  <a:pt x="601649" y="1311832"/>
                </a:lnTo>
                <a:lnTo>
                  <a:pt x="556415" y="1289215"/>
                </a:lnTo>
                <a:lnTo>
                  <a:pt x="488564" y="1266598"/>
                </a:lnTo>
                <a:lnTo>
                  <a:pt x="330235" y="1221364"/>
                </a:lnTo>
                <a:lnTo>
                  <a:pt x="285001" y="1221364"/>
                </a:lnTo>
                <a:lnTo>
                  <a:pt x="217150" y="1198747"/>
                </a:lnTo>
                <a:lnTo>
                  <a:pt x="171911" y="1198747"/>
                </a:lnTo>
                <a:lnTo>
                  <a:pt x="171911" y="1153508"/>
                </a:lnTo>
                <a:lnTo>
                  <a:pt x="126677" y="1153508"/>
                </a:lnTo>
                <a:lnTo>
                  <a:pt x="58821" y="1130891"/>
                </a:lnTo>
                <a:lnTo>
                  <a:pt x="36204" y="1130891"/>
                </a:lnTo>
                <a:lnTo>
                  <a:pt x="0" y="1094688"/>
                </a:lnTo>
                <a:lnTo>
                  <a:pt x="0" y="1063040"/>
                </a:lnTo>
                <a:lnTo>
                  <a:pt x="36204" y="1063040"/>
                </a:lnTo>
                <a:lnTo>
                  <a:pt x="58821" y="1085657"/>
                </a:lnTo>
                <a:lnTo>
                  <a:pt x="126677" y="1085657"/>
                </a:lnTo>
                <a:lnTo>
                  <a:pt x="194528" y="1130891"/>
                </a:lnTo>
                <a:lnTo>
                  <a:pt x="217150" y="1130891"/>
                </a:lnTo>
                <a:lnTo>
                  <a:pt x="262384" y="1130891"/>
                </a:lnTo>
                <a:lnTo>
                  <a:pt x="285001" y="1153508"/>
                </a:lnTo>
                <a:lnTo>
                  <a:pt x="330235" y="1153508"/>
                </a:lnTo>
                <a:lnTo>
                  <a:pt x="352857" y="1153508"/>
                </a:lnTo>
                <a:lnTo>
                  <a:pt x="375474" y="1153508"/>
                </a:lnTo>
                <a:lnTo>
                  <a:pt x="375474" y="1198747"/>
                </a:lnTo>
                <a:lnTo>
                  <a:pt x="420708" y="1198747"/>
                </a:lnTo>
                <a:lnTo>
                  <a:pt x="443325" y="1198747"/>
                </a:lnTo>
                <a:lnTo>
                  <a:pt x="488564" y="1198747"/>
                </a:lnTo>
                <a:lnTo>
                  <a:pt x="511181" y="1198747"/>
                </a:lnTo>
                <a:lnTo>
                  <a:pt x="556415" y="1198747"/>
                </a:lnTo>
                <a:lnTo>
                  <a:pt x="556415" y="1221364"/>
                </a:lnTo>
                <a:lnTo>
                  <a:pt x="579032" y="1221364"/>
                </a:lnTo>
                <a:lnTo>
                  <a:pt x="579032" y="1198747"/>
                </a:lnTo>
                <a:lnTo>
                  <a:pt x="601649" y="1198747"/>
                </a:lnTo>
                <a:lnTo>
                  <a:pt x="646888" y="1221364"/>
                </a:lnTo>
                <a:lnTo>
                  <a:pt x="669505" y="1266598"/>
                </a:lnTo>
                <a:lnTo>
                  <a:pt x="714740" y="1266598"/>
                </a:lnTo>
                <a:lnTo>
                  <a:pt x="714740" y="1221364"/>
                </a:lnTo>
                <a:lnTo>
                  <a:pt x="669505" y="1198747"/>
                </a:lnTo>
                <a:lnTo>
                  <a:pt x="646888" y="1198747"/>
                </a:lnTo>
                <a:lnTo>
                  <a:pt x="601649" y="1198747"/>
                </a:lnTo>
                <a:lnTo>
                  <a:pt x="601649" y="1153508"/>
                </a:lnTo>
                <a:lnTo>
                  <a:pt x="579032" y="1130891"/>
                </a:lnTo>
                <a:lnTo>
                  <a:pt x="579032" y="1153508"/>
                </a:lnTo>
                <a:lnTo>
                  <a:pt x="556415" y="1153508"/>
                </a:lnTo>
                <a:lnTo>
                  <a:pt x="511181" y="1130891"/>
                </a:lnTo>
                <a:lnTo>
                  <a:pt x="488564" y="1085657"/>
                </a:lnTo>
                <a:lnTo>
                  <a:pt x="443325" y="1085657"/>
                </a:lnTo>
                <a:lnTo>
                  <a:pt x="443325" y="1063040"/>
                </a:lnTo>
                <a:lnTo>
                  <a:pt x="420708" y="1063040"/>
                </a:lnTo>
                <a:lnTo>
                  <a:pt x="375474" y="1040423"/>
                </a:lnTo>
                <a:lnTo>
                  <a:pt x="352857" y="1040423"/>
                </a:lnTo>
                <a:lnTo>
                  <a:pt x="330235" y="1040423"/>
                </a:lnTo>
                <a:lnTo>
                  <a:pt x="285001" y="1040423"/>
                </a:lnTo>
                <a:lnTo>
                  <a:pt x="262384" y="995184"/>
                </a:lnTo>
                <a:lnTo>
                  <a:pt x="217150" y="1040423"/>
                </a:lnTo>
                <a:lnTo>
                  <a:pt x="194528" y="995184"/>
                </a:lnTo>
                <a:lnTo>
                  <a:pt x="171911" y="972567"/>
                </a:lnTo>
                <a:lnTo>
                  <a:pt x="126677" y="972567"/>
                </a:lnTo>
                <a:lnTo>
                  <a:pt x="104060" y="972567"/>
                </a:lnTo>
                <a:lnTo>
                  <a:pt x="58821" y="972567"/>
                </a:lnTo>
                <a:lnTo>
                  <a:pt x="36204" y="972567"/>
                </a:lnTo>
                <a:lnTo>
                  <a:pt x="36204" y="927333"/>
                </a:lnTo>
                <a:lnTo>
                  <a:pt x="0" y="915265"/>
                </a:lnTo>
                <a:lnTo>
                  <a:pt x="0" y="895685"/>
                </a:lnTo>
                <a:lnTo>
                  <a:pt x="36204" y="859477"/>
                </a:lnTo>
                <a:lnTo>
                  <a:pt x="58821" y="859477"/>
                </a:lnTo>
                <a:lnTo>
                  <a:pt x="36204" y="836860"/>
                </a:lnTo>
                <a:lnTo>
                  <a:pt x="0" y="836860"/>
                </a:lnTo>
                <a:lnTo>
                  <a:pt x="0" y="588063"/>
                </a:lnTo>
                <a:lnTo>
                  <a:pt x="36204" y="588063"/>
                </a:lnTo>
                <a:lnTo>
                  <a:pt x="58821" y="588063"/>
                </a:lnTo>
                <a:lnTo>
                  <a:pt x="104060" y="610680"/>
                </a:lnTo>
                <a:lnTo>
                  <a:pt x="126677" y="610680"/>
                </a:lnTo>
                <a:lnTo>
                  <a:pt x="171911" y="610680"/>
                </a:lnTo>
                <a:lnTo>
                  <a:pt x="194528" y="610680"/>
                </a:lnTo>
                <a:lnTo>
                  <a:pt x="217150" y="610680"/>
                </a:lnTo>
                <a:lnTo>
                  <a:pt x="217150" y="633302"/>
                </a:lnTo>
                <a:lnTo>
                  <a:pt x="262384" y="633302"/>
                </a:lnTo>
                <a:lnTo>
                  <a:pt x="285001" y="633302"/>
                </a:lnTo>
                <a:lnTo>
                  <a:pt x="330235" y="633302"/>
                </a:lnTo>
                <a:lnTo>
                  <a:pt x="352857" y="633302"/>
                </a:lnTo>
                <a:lnTo>
                  <a:pt x="375474" y="633302"/>
                </a:lnTo>
                <a:lnTo>
                  <a:pt x="420708" y="633302"/>
                </a:lnTo>
                <a:lnTo>
                  <a:pt x="443325" y="633302"/>
                </a:lnTo>
                <a:lnTo>
                  <a:pt x="443325" y="678536"/>
                </a:lnTo>
                <a:lnTo>
                  <a:pt x="488564" y="678536"/>
                </a:lnTo>
                <a:lnTo>
                  <a:pt x="511181" y="678536"/>
                </a:lnTo>
                <a:lnTo>
                  <a:pt x="556415" y="678536"/>
                </a:lnTo>
                <a:lnTo>
                  <a:pt x="579032" y="678536"/>
                </a:lnTo>
                <a:lnTo>
                  <a:pt x="556415" y="633302"/>
                </a:lnTo>
                <a:lnTo>
                  <a:pt x="511181" y="633302"/>
                </a:lnTo>
                <a:lnTo>
                  <a:pt x="511181" y="610680"/>
                </a:lnTo>
                <a:lnTo>
                  <a:pt x="488564" y="610680"/>
                </a:lnTo>
                <a:lnTo>
                  <a:pt x="443325" y="610680"/>
                </a:lnTo>
                <a:lnTo>
                  <a:pt x="420708" y="610680"/>
                </a:lnTo>
                <a:lnTo>
                  <a:pt x="375474" y="610680"/>
                </a:lnTo>
                <a:lnTo>
                  <a:pt x="330235" y="610680"/>
                </a:lnTo>
                <a:lnTo>
                  <a:pt x="285001" y="588063"/>
                </a:lnTo>
                <a:lnTo>
                  <a:pt x="262384" y="588063"/>
                </a:lnTo>
                <a:lnTo>
                  <a:pt x="217150" y="588063"/>
                </a:lnTo>
                <a:lnTo>
                  <a:pt x="194528" y="588063"/>
                </a:lnTo>
                <a:lnTo>
                  <a:pt x="171911" y="588063"/>
                </a:lnTo>
                <a:lnTo>
                  <a:pt x="171911" y="542829"/>
                </a:lnTo>
                <a:lnTo>
                  <a:pt x="126677" y="542829"/>
                </a:lnTo>
                <a:lnTo>
                  <a:pt x="58821" y="542829"/>
                </a:lnTo>
                <a:lnTo>
                  <a:pt x="36204" y="520212"/>
                </a:lnTo>
                <a:lnTo>
                  <a:pt x="36204" y="542829"/>
                </a:lnTo>
                <a:lnTo>
                  <a:pt x="0" y="542829"/>
                </a:lnTo>
                <a:lnTo>
                  <a:pt x="0" y="474977"/>
                </a:lnTo>
                <a:lnTo>
                  <a:pt x="58821" y="474977"/>
                </a:lnTo>
                <a:lnTo>
                  <a:pt x="104060" y="520212"/>
                </a:lnTo>
                <a:lnTo>
                  <a:pt x="217150" y="542829"/>
                </a:lnTo>
                <a:lnTo>
                  <a:pt x="285001" y="542829"/>
                </a:lnTo>
                <a:lnTo>
                  <a:pt x="352857" y="542829"/>
                </a:lnTo>
                <a:lnTo>
                  <a:pt x="375474" y="588063"/>
                </a:lnTo>
                <a:lnTo>
                  <a:pt x="420708" y="588063"/>
                </a:lnTo>
                <a:lnTo>
                  <a:pt x="443325" y="588063"/>
                </a:lnTo>
                <a:lnTo>
                  <a:pt x="511181" y="588063"/>
                </a:lnTo>
                <a:lnTo>
                  <a:pt x="556415" y="588063"/>
                </a:lnTo>
                <a:lnTo>
                  <a:pt x="579032" y="610680"/>
                </a:lnTo>
                <a:lnTo>
                  <a:pt x="601649" y="588063"/>
                </a:lnTo>
                <a:lnTo>
                  <a:pt x="646888" y="588063"/>
                </a:lnTo>
                <a:lnTo>
                  <a:pt x="646888" y="610680"/>
                </a:lnTo>
                <a:lnTo>
                  <a:pt x="669505" y="610680"/>
                </a:lnTo>
                <a:lnTo>
                  <a:pt x="646888" y="588063"/>
                </a:lnTo>
                <a:lnTo>
                  <a:pt x="669505" y="588063"/>
                </a:lnTo>
                <a:lnTo>
                  <a:pt x="714740" y="588063"/>
                </a:lnTo>
                <a:lnTo>
                  <a:pt x="737357" y="610680"/>
                </a:lnTo>
                <a:lnTo>
                  <a:pt x="782596" y="588063"/>
                </a:lnTo>
                <a:lnTo>
                  <a:pt x="737357" y="588063"/>
                </a:lnTo>
                <a:lnTo>
                  <a:pt x="737357" y="542829"/>
                </a:lnTo>
                <a:lnTo>
                  <a:pt x="714740" y="542829"/>
                </a:lnTo>
                <a:lnTo>
                  <a:pt x="669505" y="542829"/>
                </a:lnTo>
                <a:lnTo>
                  <a:pt x="601649" y="542829"/>
                </a:lnTo>
                <a:lnTo>
                  <a:pt x="601649" y="520212"/>
                </a:lnTo>
                <a:lnTo>
                  <a:pt x="646888" y="520212"/>
                </a:lnTo>
                <a:lnTo>
                  <a:pt x="669505" y="520212"/>
                </a:lnTo>
                <a:lnTo>
                  <a:pt x="714740" y="520212"/>
                </a:lnTo>
                <a:lnTo>
                  <a:pt x="737357" y="520212"/>
                </a:lnTo>
                <a:lnTo>
                  <a:pt x="782596" y="520212"/>
                </a:lnTo>
                <a:lnTo>
                  <a:pt x="782596" y="474977"/>
                </a:lnTo>
                <a:lnTo>
                  <a:pt x="737357" y="474977"/>
                </a:lnTo>
                <a:lnTo>
                  <a:pt x="782596" y="452356"/>
                </a:lnTo>
                <a:lnTo>
                  <a:pt x="737357" y="407122"/>
                </a:lnTo>
                <a:lnTo>
                  <a:pt x="714740" y="452356"/>
                </a:lnTo>
                <a:lnTo>
                  <a:pt x="714740" y="407122"/>
                </a:lnTo>
                <a:lnTo>
                  <a:pt x="714740" y="384504"/>
                </a:lnTo>
                <a:lnTo>
                  <a:pt x="669505" y="384504"/>
                </a:lnTo>
                <a:lnTo>
                  <a:pt x="646888" y="384504"/>
                </a:lnTo>
                <a:lnTo>
                  <a:pt x="601649" y="384504"/>
                </a:lnTo>
                <a:lnTo>
                  <a:pt x="556415" y="384504"/>
                </a:lnTo>
                <a:lnTo>
                  <a:pt x="511181" y="407122"/>
                </a:lnTo>
                <a:lnTo>
                  <a:pt x="488564" y="407122"/>
                </a:lnTo>
                <a:lnTo>
                  <a:pt x="443325" y="384504"/>
                </a:lnTo>
                <a:lnTo>
                  <a:pt x="488564" y="384504"/>
                </a:lnTo>
                <a:lnTo>
                  <a:pt x="511181" y="361887"/>
                </a:lnTo>
                <a:lnTo>
                  <a:pt x="579032" y="361887"/>
                </a:lnTo>
                <a:lnTo>
                  <a:pt x="714740" y="361887"/>
                </a:lnTo>
                <a:lnTo>
                  <a:pt x="827830" y="361887"/>
                </a:lnTo>
                <a:lnTo>
                  <a:pt x="963537" y="361887"/>
                </a:lnTo>
                <a:lnTo>
                  <a:pt x="1099244" y="384504"/>
                </a:lnTo>
                <a:lnTo>
                  <a:pt x="1167100" y="384504"/>
                </a:lnTo>
                <a:lnTo>
                  <a:pt x="1167100" y="316649"/>
                </a:lnTo>
                <a:lnTo>
                  <a:pt x="1121861" y="316649"/>
                </a:lnTo>
                <a:lnTo>
                  <a:pt x="1099244" y="316649"/>
                </a:lnTo>
                <a:lnTo>
                  <a:pt x="1054010" y="316649"/>
                </a:lnTo>
                <a:lnTo>
                  <a:pt x="1054010" y="294032"/>
                </a:lnTo>
                <a:lnTo>
                  <a:pt x="1099244" y="294032"/>
                </a:lnTo>
                <a:lnTo>
                  <a:pt x="1121861" y="294032"/>
                </a:lnTo>
                <a:lnTo>
                  <a:pt x="1189717" y="316649"/>
                </a:lnTo>
                <a:lnTo>
                  <a:pt x="1234951" y="294032"/>
                </a:lnTo>
                <a:lnTo>
                  <a:pt x="1257568" y="316649"/>
                </a:lnTo>
                <a:lnTo>
                  <a:pt x="1280185" y="316649"/>
                </a:lnTo>
                <a:lnTo>
                  <a:pt x="1348041" y="316649"/>
                </a:lnTo>
                <a:lnTo>
                  <a:pt x="1415892" y="361887"/>
                </a:lnTo>
                <a:lnTo>
                  <a:pt x="1438514" y="361887"/>
                </a:lnTo>
                <a:lnTo>
                  <a:pt x="1483748" y="384504"/>
                </a:lnTo>
                <a:lnTo>
                  <a:pt x="1506365" y="384504"/>
                </a:lnTo>
                <a:lnTo>
                  <a:pt x="1551599" y="384504"/>
                </a:lnTo>
                <a:lnTo>
                  <a:pt x="1574221" y="384504"/>
                </a:lnTo>
                <a:lnTo>
                  <a:pt x="1619455" y="384504"/>
                </a:lnTo>
                <a:lnTo>
                  <a:pt x="1642072" y="384504"/>
                </a:lnTo>
                <a:lnTo>
                  <a:pt x="1664689" y="384504"/>
                </a:lnTo>
                <a:lnTo>
                  <a:pt x="1664689" y="407122"/>
                </a:lnTo>
                <a:lnTo>
                  <a:pt x="1709928" y="407122"/>
                </a:lnTo>
                <a:lnTo>
                  <a:pt x="1709928" y="384504"/>
                </a:lnTo>
                <a:lnTo>
                  <a:pt x="1709928" y="361887"/>
                </a:lnTo>
                <a:lnTo>
                  <a:pt x="1664689" y="361887"/>
                </a:lnTo>
                <a:lnTo>
                  <a:pt x="1642072" y="361887"/>
                </a:lnTo>
                <a:lnTo>
                  <a:pt x="1619455" y="316649"/>
                </a:lnTo>
                <a:lnTo>
                  <a:pt x="1574221" y="294032"/>
                </a:lnTo>
                <a:close/>
                <a:moveTo>
                  <a:pt x="1483743" y="248797"/>
                </a:moveTo>
                <a:lnTo>
                  <a:pt x="1551599" y="294036"/>
                </a:lnTo>
                <a:lnTo>
                  <a:pt x="1551599" y="316658"/>
                </a:lnTo>
                <a:lnTo>
                  <a:pt x="1506365" y="294036"/>
                </a:lnTo>
                <a:close/>
                <a:moveTo>
                  <a:pt x="1280176" y="226171"/>
                </a:moveTo>
                <a:lnTo>
                  <a:pt x="1325415" y="226171"/>
                </a:lnTo>
                <a:lnTo>
                  <a:pt x="1348031" y="248797"/>
                </a:lnTo>
                <a:lnTo>
                  <a:pt x="1325415" y="248797"/>
                </a:lnTo>
                <a:close/>
                <a:moveTo>
                  <a:pt x="1257559" y="226171"/>
                </a:moveTo>
                <a:lnTo>
                  <a:pt x="1280176" y="226171"/>
                </a:lnTo>
                <a:lnTo>
                  <a:pt x="1257559" y="248797"/>
                </a:lnTo>
                <a:close/>
                <a:moveTo>
                  <a:pt x="2049193" y="218638"/>
                </a:moveTo>
                <a:lnTo>
                  <a:pt x="2071811" y="226180"/>
                </a:lnTo>
                <a:lnTo>
                  <a:pt x="2117050" y="248797"/>
                </a:lnTo>
                <a:lnTo>
                  <a:pt x="2094428" y="248797"/>
                </a:lnTo>
                <a:close/>
                <a:moveTo>
                  <a:pt x="2003960" y="203563"/>
                </a:moveTo>
                <a:lnTo>
                  <a:pt x="2026576" y="203563"/>
                </a:lnTo>
                <a:lnTo>
                  <a:pt x="2049193" y="218638"/>
                </a:lnTo>
                <a:close/>
                <a:moveTo>
                  <a:pt x="1348031" y="203563"/>
                </a:moveTo>
                <a:lnTo>
                  <a:pt x="1393270" y="203563"/>
                </a:lnTo>
                <a:lnTo>
                  <a:pt x="1415892" y="226190"/>
                </a:lnTo>
                <a:lnTo>
                  <a:pt x="1393270" y="226190"/>
                </a:lnTo>
                <a:lnTo>
                  <a:pt x="1348031" y="226190"/>
                </a:lnTo>
                <a:close/>
                <a:moveTo>
                  <a:pt x="1642072" y="158324"/>
                </a:moveTo>
                <a:lnTo>
                  <a:pt x="1709928" y="158324"/>
                </a:lnTo>
                <a:lnTo>
                  <a:pt x="1777780" y="203563"/>
                </a:lnTo>
                <a:lnTo>
                  <a:pt x="1800396" y="226180"/>
                </a:lnTo>
                <a:lnTo>
                  <a:pt x="1868252" y="248797"/>
                </a:lnTo>
                <a:lnTo>
                  <a:pt x="1845635" y="248797"/>
                </a:lnTo>
                <a:lnTo>
                  <a:pt x="1800396" y="248797"/>
                </a:lnTo>
                <a:lnTo>
                  <a:pt x="1777780" y="248797"/>
                </a:lnTo>
                <a:lnTo>
                  <a:pt x="1732545" y="248797"/>
                </a:lnTo>
                <a:lnTo>
                  <a:pt x="1709928" y="226180"/>
                </a:lnTo>
                <a:lnTo>
                  <a:pt x="1664689" y="203563"/>
                </a:lnTo>
                <a:close/>
                <a:moveTo>
                  <a:pt x="1280181" y="158324"/>
                </a:moveTo>
                <a:lnTo>
                  <a:pt x="1280181" y="203559"/>
                </a:lnTo>
                <a:lnTo>
                  <a:pt x="1257559" y="203559"/>
                </a:lnTo>
                <a:close/>
                <a:moveTo>
                  <a:pt x="873064" y="158324"/>
                </a:moveTo>
                <a:lnTo>
                  <a:pt x="940920" y="158324"/>
                </a:lnTo>
                <a:lnTo>
                  <a:pt x="963537" y="203559"/>
                </a:lnTo>
                <a:close/>
                <a:moveTo>
                  <a:pt x="1845635" y="135707"/>
                </a:moveTo>
                <a:lnTo>
                  <a:pt x="1890869" y="158324"/>
                </a:lnTo>
                <a:lnTo>
                  <a:pt x="1958721" y="203563"/>
                </a:lnTo>
                <a:lnTo>
                  <a:pt x="1890869" y="203563"/>
                </a:lnTo>
                <a:close/>
                <a:moveTo>
                  <a:pt x="1031378" y="67856"/>
                </a:moveTo>
                <a:lnTo>
                  <a:pt x="1054005" y="67856"/>
                </a:lnTo>
                <a:lnTo>
                  <a:pt x="1054005" y="90483"/>
                </a:lnTo>
                <a:lnTo>
                  <a:pt x="1031378" y="90483"/>
                </a:lnTo>
                <a:close/>
                <a:moveTo>
                  <a:pt x="1619455" y="22617"/>
                </a:moveTo>
                <a:lnTo>
                  <a:pt x="1642072" y="22617"/>
                </a:lnTo>
                <a:lnTo>
                  <a:pt x="1732545" y="67856"/>
                </a:lnTo>
                <a:lnTo>
                  <a:pt x="1800396" y="90473"/>
                </a:lnTo>
                <a:lnTo>
                  <a:pt x="1845635" y="135707"/>
                </a:lnTo>
                <a:lnTo>
                  <a:pt x="1777780" y="90473"/>
                </a:lnTo>
                <a:lnTo>
                  <a:pt x="1709928" y="67856"/>
                </a:lnTo>
                <a:close/>
                <a:moveTo>
                  <a:pt x="1551599" y="0"/>
                </a:moveTo>
                <a:lnTo>
                  <a:pt x="1574221" y="0"/>
                </a:lnTo>
                <a:lnTo>
                  <a:pt x="1619455" y="0"/>
                </a:lnTo>
                <a:lnTo>
                  <a:pt x="1619455" y="22617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0C21C9D-8C6A-6D8A-549B-F51E16D20FB5}"/>
              </a:ext>
            </a:extLst>
          </p:cNvPr>
          <p:cNvSpPr/>
          <p:nvPr/>
        </p:nvSpPr>
        <p:spPr>
          <a:xfrm>
            <a:off x="3425235" y="2833034"/>
            <a:ext cx="5274266" cy="595966"/>
          </a:xfrm>
          <a:prstGeom prst="roundRect">
            <a:avLst>
              <a:gd name="adj" fmla="val 50000"/>
            </a:avLst>
          </a:prstGeom>
          <a:solidFill>
            <a:srgbClr val="145389"/>
          </a:solidFill>
          <a:ln w="25400">
            <a:noFill/>
          </a:ln>
          <a:effectLst>
            <a:outerShdw blurRad="355600" dist="38100" dir="2700000" algn="tl" rotWithShape="0">
              <a:srgbClr val="14538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4739321" y="2887484"/>
            <a:ext cx="27133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年度工作概述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95E1FAF-5E8B-56A9-C9DC-B4A33C673DB7}"/>
              </a:ext>
            </a:extLst>
          </p:cNvPr>
          <p:cNvSpPr txBox="1"/>
          <p:nvPr/>
        </p:nvSpPr>
        <p:spPr>
          <a:xfrm>
            <a:off x="3657600" y="3710905"/>
            <a:ext cx="48768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51D76FB-5A66-80E9-88CE-7A1EDBDAB13D}"/>
              </a:ext>
            </a:extLst>
          </p:cNvPr>
          <p:cNvSpPr>
            <a:spLocks/>
          </p:cNvSpPr>
          <p:nvPr/>
        </p:nvSpPr>
        <p:spPr bwMode="auto">
          <a:xfrm rot="10800000">
            <a:off x="9017000" y="0"/>
            <a:ext cx="3051423" cy="1085120"/>
          </a:xfrm>
          <a:custGeom>
            <a:avLst/>
            <a:gdLst>
              <a:gd name="connsiteX0" fmla="*/ 1026374 w 2199374"/>
              <a:gd name="connsiteY0" fmla="*/ 12218 h 782122"/>
              <a:gd name="connsiteX1" fmla="*/ 989717 w 2199374"/>
              <a:gd name="connsiteY1" fmla="*/ 0 h 782122"/>
              <a:gd name="connsiteX2" fmla="*/ 1001938 w 2199374"/>
              <a:gd name="connsiteY2" fmla="*/ 0 h 782122"/>
              <a:gd name="connsiteX3" fmla="*/ 1026374 w 2199374"/>
              <a:gd name="connsiteY3" fmla="*/ 0 h 782122"/>
              <a:gd name="connsiteX4" fmla="*/ 720904 w 2199374"/>
              <a:gd name="connsiteY4" fmla="*/ 48881 h 782122"/>
              <a:gd name="connsiteX5" fmla="*/ 708680 w 2199374"/>
              <a:gd name="connsiteY5" fmla="*/ 48881 h 782122"/>
              <a:gd name="connsiteX6" fmla="*/ 708680 w 2199374"/>
              <a:gd name="connsiteY6" fmla="*/ 36657 h 782122"/>
              <a:gd name="connsiteX7" fmla="*/ 720904 w 2199374"/>
              <a:gd name="connsiteY7" fmla="*/ 36657 h 782122"/>
              <a:gd name="connsiteX8" fmla="*/ 1148563 w 2199374"/>
              <a:gd name="connsiteY8" fmla="*/ 73312 h 782122"/>
              <a:gd name="connsiteX9" fmla="*/ 1111905 w 2199374"/>
              <a:gd name="connsiteY9" fmla="*/ 48876 h 782122"/>
              <a:gd name="connsiteX10" fmla="*/ 1075250 w 2199374"/>
              <a:gd name="connsiteY10" fmla="*/ 36657 h 782122"/>
              <a:gd name="connsiteX11" fmla="*/ 1026374 w 2199374"/>
              <a:gd name="connsiteY11" fmla="*/ 12218 h 782122"/>
              <a:gd name="connsiteX12" fmla="*/ 1038593 w 2199374"/>
              <a:gd name="connsiteY12" fmla="*/ 12218 h 782122"/>
              <a:gd name="connsiteX13" fmla="*/ 1087468 w 2199374"/>
              <a:gd name="connsiteY13" fmla="*/ 36657 h 782122"/>
              <a:gd name="connsiteX14" fmla="*/ 1124123 w 2199374"/>
              <a:gd name="connsiteY14" fmla="*/ 48876 h 782122"/>
              <a:gd name="connsiteX15" fmla="*/ 672030 w 2199374"/>
              <a:gd name="connsiteY15" fmla="*/ 109967 h 782122"/>
              <a:gd name="connsiteX16" fmla="*/ 623155 w 2199374"/>
              <a:gd name="connsiteY16" fmla="*/ 85531 h 782122"/>
              <a:gd name="connsiteX17" fmla="*/ 659812 w 2199374"/>
              <a:gd name="connsiteY17" fmla="*/ 85531 h 782122"/>
              <a:gd name="connsiteX18" fmla="*/ 843089 w 2199374"/>
              <a:gd name="connsiteY18" fmla="*/ 109967 h 782122"/>
              <a:gd name="connsiteX19" fmla="*/ 830868 w 2199374"/>
              <a:gd name="connsiteY19" fmla="*/ 109967 h 782122"/>
              <a:gd name="connsiteX20" fmla="*/ 843089 w 2199374"/>
              <a:gd name="connsiteY20" fmla="*/ 85531 h 782122"/>
              <a:gd name="connsiteX21" fmla="*/ 1209654 w 2199374"/>
              <a:gd name="connsiteY21" fmla="*/ 109970 h 782122"/>
              <a:gd name="connsiteX22" fmla="*/ 1172999 w 2199374"/>
              <a:gd name="connsiteY22" fmla="*/ 109970 h 782122"/>
              <a:gd name="connsiteX23" fmla="*/ 1148563 w 2199374"/>
              <a:gd name="connsiteY23" fmla="*/ 73312 h 782122"/>
              <a:gd name="connsiteX24" fmla="*/ 1172999 w 2199374"/>
              <a:gd name="connsiteY24" fmla="*/ 85531 h 782122"/>
              <a:gd name="connsiteX25" fmla="*/ 1258530 w 2199374"/>
              <a:gd name="connsiteY25" fmla="*/ 118114 h 782122"/>
              <a:gd name="connsiteX26" fmla="*/ 1234093 w 2199374"/>
              <a:gd name="connsiteY26" fmla="*/ 109970 h 782122"/>
              <a:gd name="connsiteX27" fmla="*/ 1246312 w 2199374"/>
              <a:gd name="connsiteY27" fmla="*/ 109970 h 782122"/>
              <a:gd name="connsiteX28" fmla="*/ 916404 w 2199374"/>
              <a:gd name="connsiteY28" fmla="*/ 122193 h 782122"/>
              <a:gd name="connsiteX29" fmla="*/ 904184 w 2199374"/>
              <a:gd name="connsiteY29" fmla="*/ 122193 h 782122"/>
              <a:gd name="connsiteX30" fmla="*/ 879744 w 2199374"/>
              <a:gd name="connsiteY30" fmla="*/ 122193 h 782122"/>
              <a:gd name="connsiteX31" fmla="*/ 879744 w 2199374"/>
              <a:gd name="connsiteY31" fmla="*/ 109970 h 782122"/>
              <a:gd name="connsiteX32" fmla="*/ 904184 w 2199374"/>
              <a:gd name="connsiteY32" fmla="*/ 109970 h 782122"/>
              <a:gd name="connsiteX33" fmla="*/ 830868 w 2199374"/>
              <a:gd name="connsiteY33" fmla="*/ 134406 h 782122"/>
              <a:gd name="connsiteX34" fmla="*/ 830868 w 2199374"/>
              <a:gd name="connsiteY34" fmla="*/ 122183 h 782122"/>
              <a:gd name="connsiteX35" fmla="*/ 843087 w 2199374"/>
              <a:gd name="connsiteY35" fmla="*/ 122183 h 782122"/>
              <a:gd name="connsiteX36" fmla="*/ 879744 w 2199374"/>
              <a:gd name="connsiteY36" fmla="*/ 134406 h 782122"/>
              <a:gd name="connsiteX37" fmla="*/ 867526 w 2199374"/>
              <a:gd name="connsiteY37" fmla="*/ 134406 h 782122"/>
              <a:gd name="connsiteX38" fmla="*/ 843087 w 2199374"/>
              <a:gd name="connsiteY38" fmla="*/ 122183 h 782122"/>
              <a:gd name="connsiteX39" fmla="*/ 867526 w 2199374"/>
              <a:gd name="connsiteY39" fmla="*/ 122183 h 782122"/>
              <a:gd name="connsiteX40" fmla="*/ 1160781 w 2199374"/>
              <a:gd name="connsiteY40" fmla="*/ 134407 h 782122"/>
              <a:gd name="connsiteX41" fmla="*/ 1148563 w 2199374"/>
              <a:gd name="connsiteY41" fmla="*/ 134407 h 782122"/>
              <a:gd name="connsiteX42" fmla="*/ 1124123 w 2199374"/>
              <a:gd name="connsiteY42" fmla="*/ 134406 h 782122"/>
              <a:gd name="connsiteX43" fmla="*/ 1111905 w 2199374"/>
              <a:gd name="connsiteY43" fmla="*/ 134406 h 782122"/>
              <a:gd name="connsiteX44" fmla="*/ 1087468 w 2199374"/>
              <a:gd name="connsiteY44" fmla="*/ 134406 h 782122"/>
              <a:gd name="connsiteX45" fmla="*/ 1075250 w 2199374"/>
              <a:gd name="connsiteY45" fmla="*/ 122188 h 782122"/>
              <a:gd name="connsiteX46" fmla="*/ 1050811 w 2199374"/>
              <a:gd name="connsiteY46" fmla="*/ 109970 h 782122"/>
              <a:gd name="connsiteX47" fmla="*/ 1038593 w 2199374"/>
              <a:gd name="connsiteY47" fmla="*/ 85531 h 782122"/>
              <a:gd name="connsiteX48" fmla="*/ 1075250 w 2199374"/>
              <a:gd name="connsiteY48" fmla="*/ 85531 h 782122"/>
              <a:gd name="connsiteX49" fmla="*/ 1111905 w 2199374"/>
              <a:gd name="connsiteY49" fmla="*/ 109970 h 782122"/>
              <a:gd name="connsiteX50" fmla="*/ 1124123 w 2199374"/>
              <a:gd name="connsiteY50" fmla="*/ 122188 h 782122"/>
              <a:gd name="connsiteX51" fmla="*/ 1295188 w 2199374"/>
              <a:gd name="connsiteY51" fmla="*/ 134407 h 782122"/>
              <a:gd name="connsiteX52" fmla="*/ 1282967 w 2199374"/>
              <a:gd name="connsiteY52" fmla="*/ 134407 h 782122"/>
              <a:gd name="connsiteX53" fmla="*/ 1258530 w 2199374"/>
              <a:gd name="connsiteY53" fmla="*/ 118114 h 782122"/>
              <a:gd name="connsiteX54" fmla="*/ 1270748 w 2199374"/>
              <a:gd name="connsiteY54" fmla="*/ 122188 h 782122"/>
              <a:gd name="connsiteX55" fmla="*/ 989717 w 2199374"/>
              <a:gd name="connsiteY55" fmla="*/ 171066 h 782122"/>
              <a:gd name="connsiteX56" fmla="*/ 965280 w 2199374"/>
              <a:gd name="connsiteY56" fmla="*/ 158846 h 782122"/>
              <a:gd name="connsiteX57" fmla="*/ 953059 w 2199374"/>
              <a:gd name="connsiteY57" fmla="*/ 134406 h 782122"/>
              <a:gd name="connsiteX58" fmla="*/ 989717 w 2199374"/>
              <a:gd name="connsiteY58" fmla="*/ 158846 h 782122"/>
              <a:gd name="connsiteX59" fmla="*/ 29325 w 2199374"/>
              <a:gd name="connsiteY59" fmla="*/ 175948 h 782122"/>
              <a:gd name="connsiteX60" fmla="*/ 12218 w 2199374"/>
              <a:gd name="connsiteY60" fmla="*/ 171059 h 782122"/>
              <a:gd name="connsiteX61" fmla="*/ 24437 w 2199374"/>
              <a:gd name="connsiteY61" fmla="*/ 171059 h 782122"/>
              <a:gd name="connsiteX62" fmla="*/ 1209654 w 2199374"/>
              <a:gd name="connsiteY62" fmla="*/ 195501 h 782122"/>
              <a:gd name="connsiteX63" fmla="*/ 1197436 w 2199374"/>
              <a:gd name="connsiteY63" fmla="*/ 171061 h 782122"/>
              <a:gd name="connsiteX64" fmla="*/ 1172999 w 2199374"/>
              <a:gd name="connsiteY64" fmla="*/ 171061 h 782122"/>
              <a:gd name="connsiteX65" fmla="*/ 1172999 w 2199374"/>
              <a:gd name="connsiteY65" fmla="*/ 158843 h 782122"/>
              <a:gd name="connsiteX66" fmla="*/ 1172999 w 2199374"/>
              <a:gd name="connsiteY66" fmla="*/ 134407 h 782122"/>
              <a:gd name="connsiteX67" fmla="*/ 1197436 w 2199374"/>
              <a:gd name="connsiteY67" fmla="*/ 134407 h 782122"/>
              <a:gd name="connsiteX68" fmla="*/ 1209654 w 2199374"/>
              <a:gd name="connsiteY68" fmla="*/ 158843 h 782122"/>
              <a:gd name="connsiteX69" fmla="*/ 1234093 w 2199374"/>
              <a:gd name="connsiteY69" fmla="*/ 171061 h 782122"/>
              <a:gd name="connsiteX70" fmla="*/ 1209654 w 2199374"/>
              <a:gd name="connsiteY70" fmla="*/ 171061 h 782122"/>
              <a:gd name="connsiteX71" fmla="*/ 1209654 w 2199374"/>
              <a:gd name="connsiteY71" fmla="*/ 195496 h 782122"/>
              <a:gd name="connsiteX72" fmla="*/ 183282 w 2199374"/>
              <a:gd name="connsiteY72" fmla="*/ 207719 h 782122"/>
              <a:gd name="connsiteX73" fmla="*/ 171062 w 2199374"/>
              <a:gd name="connsiteY73" fmla="*/ 207719 h 782122"/>
              <a:gd name="connsiteX74" fmla="*/ 146625 w 2199374"/>
              <a:gd name="connsiteY74" fmla="*/ 207719 h 782122"/>
              <a:gd name="connsiteX75" fmla="*/ 134407 w 2199374"/>
              <a:gd name="connsiteY75" fmla="*/ 207719 h 782122"/>
              <a:gd name="connsiteX76" fmla="*/ 122188 w 2199374"/>
              <a:gd name="connsiteY76" fmla="*/ 207719 h 782122"/>
              <a:gd name="connsiteX77" fmla="*/ 97749 w 2199374"/>
              <a:gd name="connsiteY77" fmla="*/ 207719 h 782122"/>
              <a:gd name="connsiteX78" fmla="*/ 85531 w 2199374"/>
              <a:gd name="connsiteY78" fmla="*/ 195498 h 782122"/>
              <a:gd name="connsiteX79" fmla="*/ 61094 w 2199374"/>
              <a:gd name="connsiteY79" fmla="*/ 195498 h 782122"/>
              <a:gd name="connsiteX80" fmla="*/ 48876 w 2199374"/>
              <a:gd name="connsiteY80" fmla="*/ 195498 h 782122"/>
              <a:gd name="connsiteX81" fmla="*/ 29325 w 2199374"/>
              <a:gd name="connsiteY81" fmla="*/ 175948 h 782122"/>
              <a:gd name="connsiteX82" fmla="*/ 97749 w 2199374"/>
              <a:gd name="connsiteY82" fmla="*/ 195498 h 782122"/>
              <a:gd name="connsiteX83" fmla="*/ 134407 w 2199374"/>
              <a:gd name="connsiteY83" fmla="*/ 195498 h 782122"/>
              <a:gd name="connsiteX84" fmla="*/ 268808 w 2199374"/>
              <a:gd name="connsiteY84" fmla="*/ 219937 h 782122"/>
              <a:gd name="connsiteX85" fmla="*/ 256590 w 2199374"/>
              <a:gd name="connsiteY85" fmla="*/ 219937 h 782122"/>
              <a:gd name="connsiteX86" fmla="*/ 244369 w 2199374"/>
              <a:gd name="connsiteY86" fmla="*/ 219937 h 782122"/>
              <a:gd name="connsiteX87" fmla="*/ 219932 w 2199374"/>
              <a:gd name="connsiteY87" fmla="*/ 219937 h 782122"/>
              <a:gd name="connsiteX88" fmla="*/ 219932 w 2199374"/>
              <a:gd name="connsiteY88" fmla="*/ 207719 h 782122"/>
              <a:gd name="connsiteX89" fmla="*/ 244369 w 2199374"/>
              <a:gd name="connsiteY89" fmla="*/ 207719 h 782122"/>
              <a:gd name="connsiteX90" fmla="*/ 293245 w 2199374"/>
              <a:gd name="connsiteY90" fmla="*/ 244376 h 782122"/>
              <a:gd name="connsiteX91" fmla="*/ 268808 w 2199374"/>
              <a:gd name="connsiteY91" fmla="*/ 244376 h 782122"/>
              <a:gd name="connsiteX92" fmla="*/ 268808 w 2199374"/>
              <a:gd name="connsiteY92" fmla="*/ 219937 h 782122"/>
              <a:gd name="connsiteX93" fmla="*/ 305466 w 2199374"/>
              <a:gd name="connsiteY93" fmla="*/ 219937 h 782122"/>
              <a:gd name="connsiteX94" fmla="*/ 342120 w 2199374"/>
              <a:gd name="connsiteY94" fmla="*/ 244376 h 782122"/>
              <a:gd name="connsiteX95" fmla="*/ 329902 w 2199374"/>
              <a:gd name="connsiteY95" fmla="*/ 244376 h 782122"/>
              <a:gd name="connsiteX96" fmla="*/ 305466 w 2199374"/>
              <a:gd name="connsiteY96" fmla="*/ 244376 h 782122"/>
              <a:gd name="connsiteX97" fmla="*/ 305466 w 2199374"/>
              <a:gd name="connsiteY97" fmla="*/ 219937 h 782122"/>
              <a:gd name="connsiteX98" fmla="*/ 329902 w 2199374"/>
              <a:gd name="connsiteY98" fmla="*/ 219937 h 782122"/>
              <a:gd name="connsiteX99" fmla="*/ 342120 w 2199374"/>
              <a:gd name="connsiteY99" fmla="*/ 219937 h 782122"/>
              <a:gd name="connsiteX100" fmla="*/ 378778 w 2199374"/>
              <a:gd name="connsiteY100" fmla="*/ 256595 h 782122"/>
              <a:gd name="connsiteX101" fmla="*/ 354341 w 2199374"/>
              <a:gd name="connsiteY101" fmla="*/ 256595 h 782122"/>
              <a:gd name="connsiteX102" fmla="*/ 342120 w 2199374"/>
              <a:gd name="connsiteY102" fmla="*/ 256595 h 782122"/>
              <a:gd name="connsiteX103" fmla="*/ 342120 w 2199374"/>
              <a:gd name="connsiteY103" fmla="*/ 244376 h 782122"/>
              <a:gd name="connsiteX104" fmla="*/ 354341 w 2199374"/>
              <a:gd name="connsiteY104" fmla="*/ 219937 h 782122"/>
              <a:gd name="connsiteX105" fmla="*/ 378778 w 2199374"/>
              <a:gd name="connsiteY105" fmla="*/ 219937 h 782122"/>
              <a:gd name="connsiteX106" fmla="*/ 378778 w 2199374"/>
              <a:gd name="connsiteY106" fmla="*/ 244376 h 782122"/>
              <a:gd name="connsiteX107" fmla="*/ 390996 w 2199374"/>
              <a:gd name="connsiteY107" fmla="*/ 256595 h 782122"/>
              <a:gd name="connsiteX108" fmla="*/ 378778 w 2199374"/>
              <a:gd name="connsiteY108" fmla="*/ 244376 h 782122"/>
              <a:gd name="connsiteX109" fmla="*/ 390996 w 2199374"/>
              <a:gd name="connsiteY109" fmla="*/ 244376 h 782122"/>
              <a:gd name="connsiteX110" fmla="*/ 427654 w 2199374"/>
              <a:gd name="connsiteY110" fmla="*/ 256595 h 782122"/>
              <a:gd name="connsiteX111" fmla="*/ 415436 w 2199374"/>
              <a:gd name="connsiteY111" fmla="*/ 256595 h 782122"/>
              <a:gd name="connsiteX112" fmla="*/ 390996 w 2199374"/>
              <a:gd name="connsiteY112" fmla="*/ 256595 h 782122"/>
              <a:gd name="connsiteX113" fmla="*/ 415436 w 2199374"/>
              <a:gd name="connsiteY113" fmla="*/ 244376 h 782122"/>
              <a:gd name="connsiteX114" fmla="*/ 464311 w 2199374"/>
              <a:gd name="connsiteY114" fmla="*/ 256595 h 782122"/>
              <a:gd name="connsiteX115" fmla="*/ 452093 w 2199374"/>
              <a:gd name="connsiteY115" fmla="*/ 256595 h 782122"/>
              <a:gd name="connsiteX116" fmla="*/ 452093 w 2199374"/>
              <a:gd name="connsiteY116" fmla="*/ 244374 h 782122"/>
              <a:gd name="connsiteX117" fmla="*/ 476530 w 2199374"/>
              <a:gd name="connsiteY117" fmla="*/ 281031 h 782122"/>
              <a:gd name="connsiteX118" fmla="*/ 464311 w 2199374"/>
              <a:gd name="connsiteY118" fmla="*/ 281031 h 782122"/>
              <a:gd name="connsiteX119" fmla="*/ 464311 w 2199374"/>
              <a:gd name="connsiteY119" fmla="*/ 256595 h 782122"/>
              <a:gd name="connsiteX120" fmla="*/ 476530 w 2199374"/>
              <a:gd name="connsiteY120" fmla="*/ 256595 h 782122"/>
              <a:gd name="connsiteX121" fmla="*/ 61094 w 2199374"/>
              <a:gd name="connsiteY121" fmla="*/ 562063 h 782122"/>
              <a:gd name="connsiteX122" fmla="*/ 48876 w 2199374"/>
              <a:gd name="connsiteY122" fmla="*/ 562063 h 782122"/>
              <a:gd name="connsiteX123" fmla="*/ 24437 w 2199374"/>
              <a:gd name="connsiteY123" fmla="*/ 562063 h 782122"/>
              <a:gd name="connsiteX124" fmla="*/ 12218 w 2199374"/>
              <a:gd name="connsiteY124" fmla="*/ 537624 h 782122"/>
              <a:gd name="connsiteX125" fmla="*/ 12218 w 2199374"/>
              <a:gd name="connsiteY125" fmla="*/ 525405 h 782122"/>
              <a:gd name="connsiteX126" fmla="*/ 24437 w 2199374"/>
              <a:gd name="connsiteY126" fmla="*/ 525405 h 782122"/>
              <a:gd name="connsiteX127" fmla="*/ 24437 w 2199374"/>
              <a:gd name="connsiteY127" fmla="*/ 537624 h 782122"/>
              <a:gd name="connsiteX128" fmla="*/ 48876 w 2199374"/>
              <a:gd name="connsiteY128" fmla="*/ 537624 h 782122"/>
              <a:gd name="connsiteX129" fmla="*/ 61094 w 2199374"/>
              <a:gd name="connsiteY129" fmla="*/ 537624 h 782122"/>
              <a:gd name="connsiteX130" fmla="*/ 134407 w 2199374"/>
              <a:gd name="connsiteY130" fmla="*/ 574281 h 782122"/>
              <a:gd name="connsiteX131" fmla="*/ 122188 w 2199374"/>
              <a:gd name="connsiteY131" fmla="*/ 574281 h 782122"/>
              <a:gd name="connsiteX132" fmla="*/ 97749 w 2199374"/>
              <a:gd name="connsiteY132" fmla="*/ 574281 h 782122"/>
              <a:gd name="connsiteX133" fmla="*/ 85531 w 2199374"/>
              <a:gd name="connsiteY133" fmla="*/ 562063 h 782122"/>
              <a:gd name="connsiteX134" fmla="*/ 97749 w 2199374"/>
              <a:gd name="connsiteY134" fmla="*/ 562063 h 782122"/>
              <a:gd name="connsiteX135" fmla="*/ 122188 w 2199374"/>
              <a:gd name="connsiteY135" fmla="*/ 562063 h 782122"/>
              <a:gd name="connsiteX136" fmla="*/ 268813 w 2199374"/>
              <a:gd name="connsiteY136" fmla="*/ 733124 h 782122"/>
              <a:gd name="connsiteX137" fmla="*/ 256592 w 2199374"/>
              <a:gd name="connsiteY137" fmla="*/ 733124 h 782122"/>
              <a:gd name="connsiteX138" fmla="*/ 256592 w 2199374"/>
              <a:gd name="connsiteY138" fmla="*/ 708685 h 782122"/>
              <a:gd name="connsiteX139" fmla="*/ 244374 w 2199374"/>
              <a:gd name="connsiteY139" fmla="*/ 708685 h 782122"/>
              <a:gd name="connsiteX140" fmla="*/ 219937 w 2199374"/>
              <a:gd name="connsiteY140" fmla="*/ 708685 h 782122"/>
              <a:gd name="connsiteX141" fmla="*/ 207719 w 2199374"/>
              <a:gd name="connsiteY141" fmla="*/ 708685 h 782122"/>
              <a:gd name="connsiteX142" fmla="*/ 183280 w 2199374"/>
              <a:gd name="connsiteY142" fmla="*/ 708685 h 782122"/>
              <a:gd name="connsiteX143" fmla="*/ 183280 w 2199374"/>
              <a:gd name="connsiteY143" fmla="*/ 696467 h 782122"/>
              <a:gd name="connsiteX144" fmla="*/ 207719 w 2199374"/>
              <a:gd name="connsiteY144" fmla="*/ 696467 h 782122"/>
              <a:gd name="connsiteX145" fmla="*/ 219937 w 2199374"/>
              <a:gd name="connsiteY145" fmla="*/ 696467 h 782122"/>
              <a:gd name="connsiteX146" fmla="*/ 244374 w 2199374"/>
              <a:gd name="connsiteY146" fmla="*/ 696467 h 782122"/>
              <a:gd name="connsiteX147" fmla="*/ 256592 w 2199374"/>
              <a:gd name="connsiteY147" fmla="*/ 696467 h 782122"/>
              <a:gd name="connsiteX148" fmla="*/ 293250 w 2199374"/>
              <a:gd name="connsiteY148" fmla="*/ 708685 h 782122"/>
              <a:gd name="connsiteX149" fmla="*/ 268813 w 2199374"/>
              <a:gd name="connsiteY149" fmla="*/ 708685 h 782122"/>
              <a:gd name="connsiteX150" fmla="*/ 2199374 w 2199374"/>
              <a:gd name="connsiteY150" fmla="*/ 782122 h 782122"/>
              <a:gd name="connsiteX151" fmla="*/ 598718 w 2199374"/>
              <a:gd name="connsiteY151" fmla="*/ 782122 h 782122"/>
              <a:gd name="connsiteX152" fmla="*/ 598718 w 2199374"/>
              <a:gd name="connsiteY152" fmla="*/ 781998 h 782122"/>
              <a:gd name="connsiteX153" fmla="*/ 586500 w 2199374"/>
              <a:gd name="connsiteY153" fmla="*/ 781998 h 782122"/>
              <a:gd name="connsiteX154" fmla="*/ 574281 w 2199374"/>
              <a:gd name="connsiteY154" fmla="*/ 781998 h 782122"/>
              <a:gd name="connsiteX155" fmla="*/ 574032 w 2199374"/>
              <a:gd name="connsiteY155" fmla="*/ 782122 h 782122"/>
              <a:gd name="connsiteX156" fmla="*/ 537624 w 2199374"/>
              <a:gd name="connsiteY156" fmla="*/ 782122 h 782122"/>
              <a:gd name="connsiteX157" fmla="*/ 537624 w 2199374"/>
              <a:gd name="connsiteY157" fmla="*/ 781998 h 782122"/>
              <a:gd name="connsiteX158" fmla="*/ 513187 w 2199374"/>
              <a:gd name="connsiteY158" fmla="*/ 781998 h 782122"/>
              <a:gd name="connsiteX159" fmla="*/ 500969 w 2199374"/>
              <a:gd name="connsiteY159" fmla="*/ 781998 h 782122"/>
              <a:gd name="connsiteX160" fmla="*/ 476530 w 2199374"/>
              <a:gd name="connsiteY160" fmla="*/ 781998 h 782122"/>
              <a:gd name="connsiteX161" fmla="*/ 452093 w 2199374"/>
              <a:gd name="connsiteY161" fmla="*/ 769779 h 782122"/>
              <a:gd name="connsiteX162" fmla="*/ 452093 w 2199374"/>
              <a:gd name="connsiteY162" fmla="*/ 781998 h 782122"/>
              <a:gd name="connsiteX163" fmla="*/ 427656 w 2199374"/>
              <a:gd name="connsiteY163" fmla="*/ 781998 h 782122"/>
              <a:gd name="connsiteX164" fmla="*/ 427656 w 2199374"/>
              <a:gd name="connsiteY164" fmla="*/ 769779 h 782122"/>
              <a:gd name="connsiteX165" fmla="*/ 415438 w 2199374"/>
              <a:gd name="connsiteY165" fmla="*/ 745343 h 782122"/>
              <a:gd name="connsiteX166" fmla="*/ 415438 w 2199374"/>
              <a:gd name="connsiteY166" fmla="*/ 769779 h 782122"/>
              <a:gd name="connsiteX167" fmla="*/ 415438 w 2199374"/>
              <a:gd name="connsiteY167" fmla="*/ 781998 h 782122"/>
              <a:gd name="connsiteX168" fmla="*/ 390999 w 2199374"/>
              <a:gd name="connsiteY168" fmla="*/ 769779 h 782122"/>
              <a:gd name="connsiteX169" fmla="*/ 390999 w 2199374"/>
              <a:gd name="connsiteY169" fmla="*/ 745343 h 782122"/>
              <a:gd name="connsiteX170" fmla="*/ 378781 w 2199374"/>
              <a:gd name="connsiteY170" fmla="*/ 745343 h 782122"/>
              <a:gd name="connsiteX171" fmla="*/ 354344 w 2199374"/>
              <a:gd name="connsiteY171" fmla="*/ 745343 h 782122"/>
              <a:gd name="connsiteX172" fmla="*/ 354344 w 2199374"/>
              <a:gd name="connsiteY172" fmla="*/ 769779 h 782122"/>
              <a:gd name="connsiteX173" fmla="*/ 342126 w 2199374"/>
              <a:gd name="connsiteY173" fmla="*/ 745343 h 782122"/>
              <a:gd name="connsiteX174" fmla="*/ 329905 w 2199374"/>
              <a:gd name="connsiteY174" fmla="*/ 745343 h 782122"/>
              <a:gd name="connsiteX175" fmla="*/ 329905 w 2199374"/>
              <a:gd name="connsiteY175" fmla="*/ 733124 h 782122"/>
              <a:gd name="connsiteX176" fmla="*/ 305468 w 2199374"/>
              <a:gd name="connsiteY176" fmla="*/ 733124 h 782122"/>
              <a:gd name="connsiteX177" fmla="*/ 293250 w 2199374"/>
              <a:gd name="connsiteY177" fmla="*/ 733124 h 782122"/>
              <a:gd name="connsiteX178" fmla="*/ 293250 w 2199374"/>
              <a:gd name="connsiteY178" fmla="*/ 708685 h 782122"/>
              <a:gd name="connsiteX179" fmla="*/ 305468 w 2199374"/>
              <a:gd name="connsiteY179" fmla="*/ 708685 h 782122"/>
              <a:gd name="connsiteX180" fmla="*/ 329905 w 2199374"/>
              <a:gd name="connsiteY180" fmla="*/ 708685 h 782122"/>
              <a:gd name="connsiteX181" fmla="*/ 342126 w 2199374"/>
              <a:gd name="connsiteY181" fmla="*/ 708685 h 782122"/>
              <a:gd name="connsiteX182" fmla="*/ 354344 w 2199374"/>
              <a:gd name="connsiteY182" fmla="*/ 708685 h 782122"/>
              <a:gd name="connsiteX183" fmla="*/ 378781 w 2199374"/>
              <a:gd name="connsiteY183" fmla="*/ 708685 h 782122"/>
              <a:gd name="connsiteX184" fmla="*/ 390999 w 2199374"/>
              <a:gd name="connsiteY184" fmla="*/ 733124 h 782122"/>
              <a:gd name="connsiteX185" fmla="*/ 415438 w 2199374"/>
              <a:gd name="connsiteY185" fmla="*/ 733124 h 782122"/>
              <a:gd name="connsiteX186" fmla="*/ 427656 w 2199374"/>
              <a:gd name="connsiteY186" fmla="*/ 733124 h 782122"/>
              <a:gd name="connsiteX187" fmla="*/ 452093 w 2199374"/>
              <a:gd name="connsiteY187" fmla="*/ 733124 h 782122"/>
              <a:gd name="connsiteX188" fmla="*/ 464311 w 2199374"/>
              <a:gd name="connsiteY188" fmla="*/ 745343 h 782122"/>
              <a:gd name="connsiteX189" fmla="*/ 476530 w 2199374"/>
              <a:gd name="connsiteY189" fmla="*/ 745343 h 782122"/>
              <a:gd name="connsiteX190" fmla="*/ 500969 w 2199374"/>
              <a:gd name="connsiteY190" fmla="*/ 745343 h 782122"/>
              <a:gd name="connsiteX191" fmla="*/ 513187 w 2199374"/>
              <a:gd name="connsiteY191" fmla="*/ 745343 h 782122"/>
              <a:gd name="connsiteX192" fmla="*/ 537624 w 2199374"/>
              <a:gd name="connsiteY192" fmla="*/ 745343 h 782122"/>
              <a:gd name="connsiteX193" fmla="*/ 537624 w 2199374"/>
              <a:gd name="connsiteY193" fmla="*/ 733124 h 782122"/>
              <a:gd name="connsiteX194" fmla="*/ 513187 w 2199374"/>
              <a:gd name="connsiteY194" fmla="*/ 733124 h 782122"/>
              <a:gd name="connsiteX195" fmla="*/ 500969 w 2199374"/>
              <a:gd name="connsiteY195" fmla="*/ 708685 h 782122"/>
              <a:gd name="connsiteX196" fmla="*/ 476530 w 2199374"/>
              <a:gd name="connsiteY196" fmla="*/ 708685 h 782122"/>
              <a:gd name="connsiteX197" fmla="*/ 452093 w 2199374"/>
              <a:gd name="connsiteY197" fmla="*/ 696467 h 782122"/>
              <a:gd name="connsiteX198" fmla="*/ 415438 w 2199374"/>
              <a:gd name="connsiteY198" fmla="*/ 684248 h 782122"/>
              <a:gd name="connsiteX199" fmla="*/ 329905 w 2199374"/>
              <a:gd name="connsiteY199" fmla="*/ 659812 h 782122"/>
              <a:gd name="connsiteX200" fmla="*/ 305468 w 2199374"/>
              <a:gd name="connsiteY200" fmla="*/ 659812 h 782122"/>
              <a:gd name="connsiteX201" fmla="*/ 268813 w 2199374"/>
              <a:gd name="connsiteY201" fmla="*/ 647594 h 782122"/>
              <a:gd name="connsiteX202" fmla="*/ 244374 w 2199374"/>
              <a:gd name="connsiteY202" fmla="*/ 647594 h 782122"/>
              <a:gd name="connsiteX203" fmla="*/ 244374 w 2199374"/>
              <a:gd name="connsiteY203" fmla="*/ 623154 h 782122"/>
              <a:gd name="connsiteX204" fmla="*/ 219937 w 2199374"/>
              <a:gd name="connsiteY204" fmla="*/ 623154 h 782122"/>
              <a:gd name="connsiteX205" fmla="*/ 183280 w 2199374"/>
              <a:gd name="connsiteY205" fmla="*/ 610936 h 782122"/>
              <a:gd name="connsiteX206" fmla="*/ 171062 w 2199374"/>
              <a:gd name="connsiteY206" fmla="*/ 610936 h 782122"/>
              <a:gd name="connsiteX207" fmla="*/ 146625 w 2199374"/>
              <a:gd name="connsiteY207" fmla="*/ 586499 h 782122"/>
              <a:gd name="connsiteX208" fmla="*/ 134407 w 2199374"/>
              <a:gd name="connsiteY208" fmla="*/ 586499 h 782122"/>
              <a:gd name="connsiteX209" fmla="*/ 134407 w 2199374"/>
              <a:gd name="connsiteY209" fmla="*/ 574281 h 782122"/>
              <a:gd name="connsiteX210" fmla="*/ 171062 w 2199374"/>
              <a:gd name="connsiteY210" fmla="*/ 574281 h 782122"/>
              <a:gd name="connsiteX211" fmla="*/ 183280 w 2199374"/>
              <a:gd name="connsiteY211" fmla="*/ 586499 h 782122"/>
              <a:gd name="connsiteX212" fmla="*/ 219937 w 2199374"/>
              <a:gd name="connsiteY212" fmla="*/ 586499 h 782122"/>
              <a:gd name="connsiteX213" fmla="*/ 256592 w 2199374"/>
              <a:gd name="connsiteY213" fmla="*/ 610936 h 782122"/>
              <a:gd name="connsiteX214" fmla="*/ 268813 w 2199374"/>
              <a:gd name="connsiteY214" fmla="*/ 610936 h 782122"/>
              <a:gd name="connsiteX215" fmla="*/ 293250 w 2199374"/>
              <a:gd name="connsiteY215" fmla="*/ 610936 h 782122"/>
              <a:gd name="connsiteX216" fmla="*/ 305468 w 2199374"/>
              <a:gd name="connsiteY216" fmla="*/ 623154 h 782122"/>
              <a:gd name="connsiteX217" fmla="*/ 329905 w 2199374"/>
              <a:gd name="connsiteY217" fmla="*/ 623154 h 782122"/>
              <a:gd name="connsiteX218" fmla="*/ 342126 w 2199374"/>
              <a:gd name="connsiteY218" fmla="*/ 623154 h 782122"/>
              <a:gd name="connsiteX219" fmla="*/ 354344 w 2199374"/>
              <a:gd name="connsiteY219" fmla="*/ 623154 h 782122"/>
              <a:gd name="connsiteX220" fmla="*/ 354344 w 2199374"/>
              <a:gd name="connsiteY220" fmla="*/ 647594 h 782122"/>
              <a:gd name="connsiteX221" fmla="*/ 378781 w 2199374"/>
              <a:gd name="connsiteY221" fmla="*/ 647594 h 782122"/>
              <a:gd name="connsiteX222" fmla="*/ 390999 w 2199374"/>
              <a:gd name="connsiteY222" fmla="*/ 647594 h 782122"/>
              <a:gd name="connsiteX223" fmla="*/ 415438 w 2199374"/>
              <a:gd name="connsiteY223" fmla="*/ 647594 h 782122"/>
              <a:gd name="connsiteX224" fmla="*/ 427656 w 2199374"/>
              <a:gd name="connsiteY224" fmla="*/ 647594 h 782122"/>
              <a:gd name="connsiteX225" fmla="*/ 452093 w 2199374"/>
              <a:gd name="connsiteY225" fmla="*/ 647594 h 782122"/>
              <a:gd name="connsiteX226" fmla="*/ 452093 w 2199374"/>
              <a:gd name="connsiteY226" fmla="*/ 659812 h 782122"/>
              <a:gd name="connsiteX227" fmla="*/ 464311 w 2199374"/>
              <a:gd name="connsiteY227" fmla="*/ 659812 h 782122"/>
              <a:gd name="connsiteX228" fmla="*/ 464311 w 2199374"/>
              <a:gd name="connsiteY228" fmla="*/ 647594 h 782122"/>
              <a:gd name="connsiteX229" fmla="*/ 476530 w 2199374"/>
              <a:gd name="connsiteY229" fmla="*/ 647594 h 782122"/>
              <a:gd name="connsiteX230" fmla="*/ 500969 w 2199374"/>
              <a:gd name="connsiteY230" fmla="*/ 659812 h 782122"/>
              <a:gd name="connsiteX231" fmla="*/ 513187 w 2199374"/>
              <a:gd name="connsiteY231" fmla="*/ 684248 h 782122"/>
              <a:gd name="connsiteX232" fmla="*/ 537624 w 2199374"/>
              <a:gd name="connsiteY232" fmla="*/ 684248 h 782122"/>
              <a:gd name="connsiteX233" fmla="*/ 537624 w 2199374"/>
              <a:gd name="connsiteY233" fmla="*/ 659812 h 782122"/>
              <a:gd name="connsiteX234" fmla="*/ 513187 w 2199374"/>
              <a:gd name="connsiteY234" fmla="*/ 647594 h 782122"/>
              <a:gd name="connsiteX235" fmla="*/ 500969 w 2199374"/>
              <a:gd name="connsiteY235" fmla="*/ 647594 h 782122"/>
              <a:gd name="connsiteX236" fmla="*/ 476530 w 2199374"/>
              <a:gd name="connsiteY236" fmla="*/ 647594 h 782122"/>
              <a:gd name="connsiteX237" fmla="*/ 476530 w 2199374"/>
              <a:gd name="connsiteY237" fmla="*/ 623154 h 782122"/>
              <a:gd name="connsiteX238" fmla="*/ 464311 w 2199374"/>
              <a:gd name="connsiteY238" fmla="*/ 610936 h 782122"/>
              <a:gd name="connsiteX239" fmla="*/ 464311 w 2199374"/>
              <a:gd name="connsiteY239" fmla="*/ 623154 h 782122"/>
              <a:gd name="connsiteX240" fmla="*/ 452093 w 2199374"/>
              <a:gd name="connsiteY240" fmla="*/ 623154 h 782122"/>
              <a:gd name="connsiteX241" fmla="*/ 427656 w 2199374"/>
              <a:gd name="connsiteY241" fmla="*/ 610936 h 782122"/>
              <a:gd name="connsiteX242" fmla="*/ 415438 w 2199374"/>
              <a:gd name="connsiteY242" fmla="*/ 586499 h 782122"/>
              <a:gd name="connsiteX243" fmla="*/ 390999 w 2199374"/>
              <a:gd name="connsiteY243" fmla="*/ 586499 h 782122"/>
              <a:gd name="connsiteX244" fmla="*/ 390999 w 2199374"/>
              <a:gd name="connsiteY244" fmla="*/ 574281 h 782122"/>
              <a:gd name="connsiteX245" fmla="*/ 378781 w 2199374"/>
              <a:gd name="connsiteY245" fmla="*/ 574281 h 782122"/>
              <a:gd name="connsiteX246" fmla="*/ 354344 w 2199374"/>
              <a:gd name="connsiteY246" fmla="*/ 562063 h 782122"/>
              <a:gd name="connsiteX247" fmla="*/ 342126 w 2199374"/>
              <a:gd name="connsiteY247" fmla="*/ 562063 h 782122"/>
              <a:gd name="connsiteX248" fmla="*/ 329905 w 2199374"/>
              <a:gd name="connsiteY248" fmla="*/ 562063 h 782122"/>
              <a:gd name="connsiteX249" fmla="*/ 305468 w 2199374"/>
              <a:gd name="connsiteY249" fmla="*/ 562063 h 782122"/>
              <a:gd name="connsiteX250" fmla="*/ 293250 w 2199374"/>
              <a:gd name="connsiteY250" fmla="*/ 537624 h 782122"/>
              <a:gd name="connsiteX251" fmla="*/ 268813 w 2199374"/>
              <a:gd name="connsiteY251" fmla="*/ 562063 h 782122"/>
              <a:gd name="connsiteX252" fmla="*/ 256592 w 2199374"/>
              <a:gd name="connsiteY252" fmla="*/ 537624 h 782122"/>
              <a:gd name="connsiteX253" fmla="*/ 244374 w 2199374"/>
              <a:gd name="connsiteY253" fmla="*/ 525405 h 782122"/>
              <a:gd name="connsiteX254" fmla="*/ 219937 w 2199374"/>
              <a:gd name="connsiteY254" fmla="*/ 525405 h 782122"/>
              <a:gd name="connsiteX255" fmla="*/ 207719 w 2199374"/>
              <a:gd name="connsiteY255" fmla="*/ 525405 h 782122"/>
              <a:gd name="connsiteX256" fmla="*/ 183280 w 2199374"/>
              <a:gd name="connsiteY256" fmla="*/ 525405 h 782122"/>
              <a:gd name="connsiteX257" fmla="*/ 171062 w 2199374"/>
              <a:gd name="connsiteY257" fmla="*/ 525405 h 782122"/>
              <a:gd name="connsiteX258" fmla="*/ 171062 w 2199374"/>
              <a:gd name="connsiteY258" fmla="*/ 500969 h 782122"/>
              <a:gd name="connsiteX259" fmla="*/ 134407 w 2199374"/>
              <a:gd name="connsiteY259" fmla="*/ 488750 h 782122"/>
              <a:gd name="connsiteX260" fmla="*/ 146625 w 2199374"/>
              <a:gd name="connsiteY260" fmla="*/ 488750 h 782122"/>
              <a:gd name="connsiteX261" fmla="*/ 171062 w 2199374"/>
              <a:gd name="connsiteY261" fmla="*/ 464311 h 782122"/>
              <a:gd name="connsiteX262" fmla="*/ 183280 w 2199374"/>
              <a:gd name="connsiteY262" fmla="*/ 464311 h 782122"/>
              <a:gd name="connsiteX263" fmla="*/ 171062 w 2199374"/>
              <a:gd name="connsiteY263" fmla="*/ 452093 h 782122"/>
              <a:gd name="connsiteX264" fmla="*/ 146625 w 2199374"/>
              <a:gd name="connsiteY264" fmla="*/ 452093 h 782122"/>
              <a:gd name="connsiteX265" fmla="*/ 134407 w 2199374"/>
              <a:gd name="connsiteY265" fmla="*/ 452093 h 782122"/>
              <a:gd name="connsiteX266" fmla="*/ 97749 w 2199374"/>
              <a:gd name="connsiteY266" fmla="*/ 452093 h 782122"/>
              <a:gd name="connsiteX267" fmla="*/ 85531 w 2199374"/>
              <a:gd name="connsiteY267" fmla="*/ 439874 h 782122"/>
              <a:gd name="connsiteX268" fmla="*/ 85531 w 2199374"/>
              <a:gd name="connsiteY268" fmla="*/ 415438 h 782122"/>
              <a:gd name="connsiteX269" fmla="*/ 97749 w 2199374"/>
              <a:gd name="connsiteY269" fmla="*/ 403217 h 782122"/>
              <a:gd name="connsiteX270" fmla="*/ 97749 w 2199374"/>
              <a:gd name="connsiteY270" fmla="*/ 378780 h 782122"/>
              <a:gd name="connsiteX271" fmla="*/ 134407 w 2199374"/>
              <a:gd name="connsiteY271" fmla="*/ 378780 h 782122"/>
              <a:gd name="connsiteX272" fmla="*/ 134407 w 2199374"/>
              <a:gd name="connsiteY272" fmla="*/ 403217 h 782122"/>
              <a:gd name="connsiteX273" fmla="*/ 146625 w 2199374"/>
              <a:gd name="connsiteY273" fmla="*/ 378780 h 782122"/>
              <a:gd name="connsiteX274" fmla="*/ 146625 w 2199374"/>
              <a:gd name="connsiteY274" fmla="*/ 366562 h 782122"/>
              <a:gd name="connsiteX275" fmla="*/ 134407 w 2199374"/>
              <a:gd name="connsiteY275" fmla="*/ 366562 h 782122"/>
              <a:gd name="connsiteX276" fmla="*/ 122188 w 2199374"/>
              <a:gd name="connsiteY276" fmla="*/ 366562 h 782122"/>
              <a:gd name="connsiteX277" fmla="*/ 97749 w 2199374"/>
              <a:gd name="connsiteY277" fmla="*/ 366562 h 782122"/>
              <a:gd name="connsiteX278" fmla="*/ 85531 w 2199374"/>
              <a:gd name="connsiteY278" fmla="*/ 342125 h 782122"/>
              <a:gd name="connsiteX279" fmla="*/ 61094 w 2199374"/>
              <a:gd name="connsiteY279" fmla="*/ 329905 h 782122"/>
              <a:gd name="connsiteX280" fmla="*/ 48876 w 2199374"/>
              <a:gd name="connsiteY280" fmla="*/ 329905 h 782122"/>
              <a:gd name="connsiteX281" fmla="*/ 0 w 2199374"/>
              <a:gd name="connsiteY281" fmla="*/ 317686 h 782122"/>
              <a:gd name="connsiteX282" fmla="*/ 12218 w 2199374"/>
              <a:gd name="connsiteY282" fmla="*/ 317686 h 782122"/>
              <a:gd name="connsiteX283" fmla="*/ 12218 w 2199374"/>
              <a:gd name="connsiteY283" fmla="*/ 293250 h 782122"/>
              <a:gd name="connsiteX284" fmla="*/ 24437 w 2199374"/>
              <a:gd name="connsiteY284" fmla="*/ 293250 h 782122"/>
              <a:gd name="connsiteX285" fmla="*/ 48876 w 2199374"/>
              <a:gd name="connsiteY285" fmla="*/ 293250 h 782122"/>
              <a:gd name="connsiteX286" fmla="*/ 61094 w 2199374"/>
              <a:gd name="connsiteY286" fmla="*/ 293250 h 782122"/>
              <a:gd name="connsiteX287" fmla="*/ 85531 w 2199374"/>
              <a:gd name="connsiteY287" fmla="*/ 317686 h 782122"/>
              <a:gd name="connsiteX288" fmla="*/ 97749 w 2199374"/>
              <a:gd name="connsiteY288" fmla="*/ 317686 h 782122"/>
              <a:gd name="connsiteX289" fmla="*/ 122188 w 2199374"/>
              <a:gd name="connsiteY289" fmla="*/ 317686 h 782122"/>
              <a:gd name="connsiteX290" fmla="*/ 134407 w 2199374"/>
              <a:gd name="connsiteY290" fmla="*/ 317686 h 782122"/>
              <a:gd name="connsiteX291" fmla="*/ 146625 w 2199374"/>
              <a:gd name="connsiteY291" fmla="*/ 317686 h 782122"/>
              <a:gd name="connsiteX292" fmla="*/ 171062 w 2199374"/>
              <a:gd name="connsiteY292" fmla="*/ 317686 h 782122"/>
              <a:gd name="connsiteX293" fmla="*/ 183280 w 2199374"/>
              <a:gd name="connsiteY293" fmla="*/ 317686 h 782122"/>
              <a:gd name="connsiteX294" fmla="*/ 207719 w 2199374"/>
              <a:gd name="connsiteY294" fmla="*/ 329905 h 782122"/>
              <a:gd name="connsiteX295" fmla="*/ 219937 w 2199374"/>
              <a:gd name="connsiteY295" fmla="*/ 329905 h 782122"/>
              <a:gd name="connsiteX296" fmla="*/ 244374 w 2199374"/>
              <a:gd name="connsiteY296" fmla="*/ 329905 h 782122"/>
              <a:gd name="connsiteX297" fmla="*/ 256592 w 2199374"/>
              <a:gd name="connsiteY297" fmla="*/ 329905 h 782122"/>
              <a:gd name="connsiteX298" fmla="*/ 268813 w 2199374"/>
              <a:gd name="connsiteY298" fmla="*/ 329905 h 782122"/>
              <a:gd name="connsiteX299" fmla="*/ 268813 w 2199374"/>
              <a:gd name="connsiteY299" fmla="*/ 342125 h 782122"/>
              <a:gd name="connsiteX300" fmla="*/ 293250 w 2199374"/>
              <a:gd name="connsiteY300" fmla="*/ 342125 h 782122"/>
              <a:gd name="connsiteX301" fmla="*/ 305468 w 2199374"/>
              <a:gd name="connsiteY301" fmla="*/ 342125 h 782122"/>
              <a:gd name="connsiteX302" fmla="*/ 329905 w 2199374"/>
              <a:gd name="connsiteY302" fmla="*/ 342125 h 782122"/>
              <a:gd name="connsiteX303" fmla="*/ 342126 w 2199374"/>
              <a:gd name="connsiteY303" fmla="*/ 342125 h 782122"/>
              <a:gd name="connsiteX304" fmla="*/ 354344 w 2199374"/>
              <a:gd name="connsiteY304" fmla="*/ 342125 h 782122"/>
              <a:gd name="connsiteX305" fmla="*/ 378781 w 2199374"/>
              <a:gd name="connsiteY305" fmla="*/ 342125 h 782122"/>
              <a:gd name="connsiteX306" fmla="*/ 390999 w 2199374"/>
              <a:gd name="connsiteY306" fmla="*/ 342125 h 782122"/>
              <a:gd name="connsiteX307" fmla="*/ 390999 w 2199374"/>
              <a:gd name="connsiteY307" fmla="*/ 366562 h 782122"/>
              <a:gd name="connsiteX308" fmla="*/ 415438 w 2199374"/>
              <a:gd name="connsiteY308" fmla="*/ 366562 h 782122"/>
              <a:gd name="connsiteX309" fmla="*/ 427656 w 2199374"/>
              <a:gd name="connsiteY309" fmla="*/ 366562 h 782122"/>
              <a:gd name="connsiteX310" fmla="*/ 452093 w 2199374"/>
              <a:gd name="connsiteY310" fmla="*/ 366562 h 782122"/>
              <a:gd name="connsiteX311" fmla="*/ 464311 w 2199374"/>
              <a:gd name="connsiteY311" fmla="*/ 366562 h 782122"/>
              <a:gd name="connsiteX312" fmla="*/ 452093 w 2199374"/>
              <a:gd name="connsiteY312" fmla="*/ 342125 h 782122"/>
              <a:gd name="connsiteX313" fmla="*/ 427656 w 2199374"/>
              <a:gd name="connsiteY313" fmla="*/ 342125 h 782122"/>
              <a:gd name="connsiteX314" fmla="*/ 427656 w 2199374"/>
              <a:gd name="connsiteY314" fmla="*/ 329905 h 782122"/>
              <a:gd name="connsiteX315" fmla="*/ 415438 w 2199374"/>
              <a:gd name="connsiteY315" fmla="*/ 329905 h 782122"/>
              <a:gd name="connsiteX316" fmla="*/ 390999 w 2199374"/>
              <a:gd name="connsiteY316" fmla="*/ 329905 h 782122"/>
              <a:gd name="connsiteX317" fmla="*/ 378781 w 2199374"/>
              <a:gd name="connsiteY317" fmla="*/ 329905 h 782122"/>
              <a:gd name="connsiteX318" fmla="*/ 354344 w 2199374"/>
              <a:gd name="connsiteY318" fmla="*/ 329905 h 782122"/>
              <a:gd name="connsiteX319" fmla="*/ 329905 w 2199374"/>
              <a:gd name="connsiteY319" fmla="*/ 329905 h 782122"/>
              <a:gd name="connsiteX320" fmla="*/ 305468 w 2199374"/>
              <a:gd name="connsiteY320" fmla="*/ 317686 h 782122"/>
              <a:gd name="connsiteX321" fmla="*/ 293250 w 2199374"/>
              <a:gd name="connsiteY321" fmla="*/ 317686 h 782122"/>
              <a:gd name="connsiteX322" fmla="*/ 268813 w 2199374"/>
              <a:gd name="connsiteY322" fmla="*/ 317686 h 782122"/>
              <a:gd name="connsiteX323" fmla="*/ 256592 w 2199374"/>
              <a:gd name="connsiteY323" fmla="*/ 317686 h 782122"/>
              <a:gd name="connsiteX324" fmla="*/ 244374 w 2199374"/>
              <a:gd name="connsiteY324" fmla="*/ 317686 h 782122"/>
              <a:gd name="connsiteX325" fmla="*/ 244374 w 2199374"/>
              <a:gd name="connsiteY325" fmla="*/ 293250 h 782122"/>
              <a:gd name="connsiteX326" fmla="*/ 219937 w 2199374"/>
              <a:gd name="connsiteY326" fmla="*/ 293250 h 782122"/>
              <a:gd name="connsiteX327" fmla="*/ 183280 w 2199374"/>
              <a:gd name="connsiteY327" fmla="*/ 293250 h 782122"/>
              <a:gd name="connsiteX328" fmla="*/ 171062 w 2199374"/>
              <a:gd name="connsiteY328" fmla="*/ 281031 h 782122"/>
              <a:gd name="connsiteX329" fmla="*/ 171062 w 2199374"/>
              <a:gd name="connsiteY329" fmla="*/ 293250 h 782122"/>
              <a:gd name="connsiteX330" fmla="*/ 146625 w 2199374"/>
              <a:gd name="connsiteY330" fmla="*/ 293250 h 782122"/>
              <a:gd name="connsiteX331" fmla="*/ 146625 w 2199374"/>
              <a:gd name="connsiteY331" fmla="*/ 281031 h 782122"/>
              <a:gd name="connsiteX332" fmla="*/ 134407 w 2199374"/>
              <a:gd name="connsiteY332" fmla="*/ 281031 h 782122"/>
              <a:gd name="connsiteX333" fmla="*/ 122188 w 2199374"/>
              <a:gd name="connsiteY333" fmla="*/ 281031 h 782122"/>
              <a:gd name="connsiteX334" fmla="*/ 97749 w 2199374"/>
              <a:gd name="connsiteY334" fmla="*/ 256595 h 782122"/>
              <a:gd name="connsiteX335" fmla="*/ 122188 w 2199374"/>
              <a:gd name="connsiteY335" fmla="*/ 256595 h 782122"/>
              <a:gd name="connsiteX336" fmla="*/ 134407 w 2199374"/>
              <a:gd name="connsiteY336" fmla="*/ 256595 h 782122"/>
              <a:gd name="connsiteX337" fmla="*/ 146625 w 2199374"/>
              <a:gd name="connsiteY337" fmla="*/ 256595 h 782122"/>
              <a:gd name="connsiteX338" fmla="*/ 183280 w 2199374"/>
              <a:gd name="connsiteY338" fmla="*/ 256595 h 782122"/>
              <a:gd name="connsiteX339" fmla="*/ 207719 w 2199374"/>
              <a:gd name="connsiteY339" fmla="*/ 281031 h 782122"/>
              <a:gd name="connsiteX340" fmla="*/ 268813 w 2199374"/>
              <a:gd name="connsiteY340" fmla="*/ 293250 h 782122"/>
              <a:gd name="connsiteX341" fmla="*/ 305468 w 2199374"/>
              <a:gd name="connsiteY341" fmla="*/ 293250 h 782122"/>
              <a:gd name="connsiteX342" fmla="*/ 342126 w 2199374"/>
              <a:gd name="connsiteY342" fmla="*/ 293250 h 782122"/>
              <a:gd name="connsiteX343" fmla="*/ 354344 w 2199374"/>
              <a:gd name="connsiteY343" fmla="*/ 317686 h 782122"/>
              <a:gd name="connsiteX344" fmla="*/ 378781 w 2199374"/>
              <a:gd name="connsiteY344" fmla="*/ 317686 h 782122"/>
              <a:gd name="connsiteX345" fmla="*/ 390999 w 2199374"/>
              <a:gd name="connsiteY345" fmla="*/ 317686 h 782122"/>
              <a:gd name="connsiteX346" fmla="*/ 427656 w 2199374"/>
              <a:gd name="connsiteY346" fmla="*/ 317686 h 782122"/>
              <a:gd name="connsiteX347" fmla="*/ 452093 w 2199374"/>
              <a:gd name="connsiteY347" fmla="*/ 317686 h 782122"/>
              <a:gd name="connsiteX348" fmla="*/ 464311 w 2199374"/>
              <a:gd name="connsiteY348" fmla="*/ 329905 h 782122"/>
              <a:gd name="connsiteX349" fmla="*/ 476530 w 2199374"/>
              <a:gd name="connsiteY349" fmla="*/ 317686 h 782122"/>
              <a:gd name="connsiteX350" fmla="*/ 500969 w 2199374"/>
              <a:gd name="connsiteY350" fmla="*/ 317686 h 782122"/>
              <a:gd name="connsiteX351" fmla="*/ 500969 w 2199374"/>
              <a:gd name="connsiteY351" fmla="*/ 329905 h 782122"/>
              <a:gd name="connsiteX352" fmla="*/ 513187 w 2199374"/>
              <a:gd name="connsiteY352" fmla="*/ 329905 h 782122"/>
              <a:gd name="connsiteX353" fmla="*/ 500969 w 2199374"/>
              <a:gd name="connsiteY353" fmla="*/ 317686 h 782122"/>
              <a:gd name="connsiteX354" fmla="*/ 513187 w 2199374"/>
              <a:gd name="connsiteY354" fmla="*/ 317686 h 782122"/>
              <a:gd name="connsiteX355" fmla="*/ 537624 w 2199374"/>
              <a:gd name="connsiteY355" fmla="*/ 317686 h 782122"/>
              <a:gd name="connsiteX356" fmla="*/ 549842 w 2199374"/>
              <a:gd name="connsiteY356" fmla="*/ 329905 h 782122"/>
              <a:gd name="connsiteX357" fmla="*/ 574281 w 2199374"/>
              <a:gd name="connsiteY357" fmla="*/ 317686 h 782122"/>
              <a:gd name="connsiteX358" fmla="*/ 549842 w 2199374"/>
              <a:gd name="connsiteY358" fmla="*/ 317686 h 782122"/>
              <a:gd name="connsiteX359" fmla="*/ 549842 w 2199374"/>
              <a:gd name="connsiteY359" fmla="*/ 293250 h 782122"/>
              <a:gd name="connsiteX360" fmla="*/ 537624 w 2199374"/>
              <a:gd name="connsiteY360" fmla="*/ 293250 h 782122"/>
              <a:gd name="connsiteX361" fmla="*/ 513187 w 2199374"/>
              <a:gd name="connsiteY361" fmla="*/ 293250 h 782122"/>
              <a:gd name="connsiteX362" fmla="*/ 476530 w 2199374"/>
              <a:gd name="connsiteY362" fmla="*/ 293250 h 782122"/>
              <a:gd name="connsiteX363" fmla="*/ 476530 w 2199374"/>
              <a:gd name="connsiteY363" fmla="*/ 281031 h 782122"/>
              <a:gd name="connsiteX364" fmla="*/ 500969 w 2199374"/>
              <a:gd name="connsiteY364" fmla="*/ 281031 h 782122"/>
              <a:gd name="connsiteX365" fmla="*/ 513187 w 2199374"/>
              <a:gd name="connsiteY365" fmla="*/ 281031 h 782122"/>
              <a:gd name="connsiteX366" fmla="*/ 537624 w 2199374"/>
              <a:gd name="connsiteY366" fmla="*/ 281031 h 782122"/>
              <a:gd name="connsiteX367" fmla="*/ 549842 w 2199374"/>
              <a:gd name="connsiteY367" fmla="*/ 281031 h 782122"/>
              <a:gd name="connsiteX368" fmla="*/ 574281 w 2199374"/>
              <a:gd name="connsiteY368" fmla="*/ 281031 h 782122"/>
              <a:gd name="connsiteX369" fmla="*/ 574281 w 2199374"/>
              <a:gd name="connsiteY369" fmla="*/ 256595 h 782122"/>
              <a:gd name="connsiteX370" fmla="*/ 549842 w 2199374"/>
              <a:gd name="connsiteY370" fmla="*/ 256595 h 782122"/>
              <a:gd name="connsiteX371" fmla="*/ 574281 w 2199374"/>
              <a:gd name="connsiteY371" fmla="*/ 244374 h 782122"/>
              <a:gd name="connsiteX372" fmla="*/ 549842 w 2199374"/>
              <a:gd name="connsiteY372" fmla="*/ 219937 h 782122"/>
              <a:gd name="connsiteX373" fmla="*/ 537624 w 2199374"/>
              <a:gd name="connsiteY373" fmla="*/ 244374 h 782122"/>
              <a:gd name="connsiteX374" fmla="*/ 537624 w 2199374"/>
              <a:gd name="connsiteY374" fmla="*/ 219937 h 782122"/>
              <a:gd name="connsiteX375" fmla="*/ 537624 w 2199374"/>
              <a:gd name="connsiteY375" fmla="*/ 207719 h 782122"/>
              <a:gd name="connsiteX376" fmla="*/ 513187 w 2199374"/>
              <a:gd name="connsiteY376" fmla="*/ 207719 h 782122"/>
              <a:gd name="connsiteX377" fmla="*/ 500969 w 2199374"/>
              <a:gd name="connsiteY377" fmla="*/ 207719 h 782122"/>
              <a:gd name="connsiteX378" fmla="*/ 476530 w 2199374"/>
              <a:gd name="connsiteY378" fmla="*/ 207719 h 782122"/>
              <a:gd name="connsiteX379" fmla="*/ 452093 w 2199374"/>
              <a:gd name="connsiteY379" fmla="*/ 207719 h 782122"/>
              <a:gd name="connsiteX380" fmla="*/ 427656 w 2199374"/>
              <a:gd name="connsiteY380" fmla="*/ 219937 h 782122"/>
              <a:gd name="connsiteX381" fmla="*/ 415438 w 2199374"/>
              <a:gd name="connsiteY381" fmla="*/ 219937 h 782122"/>
              <a:gd name="connsiteX382" fmla="*/ 390999 w 2199374"/>
              <a:gd name="connsiteY382" fmla="*/ 207719 h 782122"/>
              <a:gd name="connsiteX383" fmla="*/ 415438 w 2199374"/>
              <a:gd name="connsiteY383" fmla="*/ 207719 h 782122"/>
              <a:gd name="connsiteX384" fmla="*/ 427656 w 2199374"/>
              <a:gd name="connsiteY384" fmla="*/ 195500 h 782122"/>
              <a:gd name="connsiteX385" fmla="*/ 464311 w 2199374"/>
              <a:gd name="connsiteY385" fmla="*/ 195500 h 782122"/>
              <a:gd name="connsiteX386" fmla="*/ 537624 w 2199374"/>
              <a:gd name="connsiteY386" fmla="*/ 195500 h 782122"/>
              <a:gd name="connsiteX387" fmla="*/ 598718 w 2199374"/>
              <a:gd name="connsiteY387" fmla="*/ 195500 h 782122"/>
              <a:gd name="connsiteX388" fmla="*/ 672030 w 2199374"/>
              <a:gd name="connsiteY388" fmla="*/ 195500 h 782122"/>
              <a:gd name="connsiteX389" fmla="*/ 745343 w 2199374"/>
              <a:gd name="connsiteY389" fmla="*/ 207719 h 782122"/>
              <a:gd name="connsiteX390" fmla="*/ 782000 w 2199374"/>
              <a:gd name="connsiteY390" fmla="*/ 207719 h 782122"/>
              <a:gd name="connsiteX391" fmla="*/ 782000 w 2199374"/>
              <a:gd name="connsiteY391" fmla="*/ 171061 h 782122"/>
              <a:gd name="connsiteX392" fmla="*/ 757561 w 2199374"/>
              <a:gd name="connsiteY392" fmla="*/ 171061 h 782122"/>
              <a:gd name="connsiteX393" fmla="*/ 745343 w 2199374"/>
              <a:gd name="connsiteY393" fmla="*/ 171061 h 782122"/>
              <a:gd name="connsiteX394" fmla="*/ 720906 w 2199374"/>
              <a:gd name="connsiteY394" fmla="*/ 171061 h 782122"/>
              <a:gd name="connsiteX395" fmla="*/ 720906 w 2199374"/>
              <a:gd name="connsiteY395" fmla="*/ 158843 h 782122"/>
              <a:gd name="connsiteX396" fmla="*/ 745343 w 2199374"/>
              <a:gd name="connsiteY396" fmla="*/ 158843 h 782122"/>
              <a:gd name="connsiteX397" fmla="*/ 757561 w 2199374"/>
              <a:gd name="connsiteY397" fmla="*/ 158843 h 782122"/>
              <a:gd name="connsiteX398" fmla="*/ 794219 w 2199374"/>
              <a:gd name="connsiteY398" fmla="*/ 171061 h 782122"/>
              <a:gd name="connsiteX399" fmla="*/ 818655 w 2199374"/>
              <a:gd name="connsiteY399" fmla="*/ 158843 h 782122"/>
              <a:gd name="connsiteX400" fmla="*/ 830874 w 2199374"/>
              <a:gd name="connsiteY400" fmla="*/ 171061 h 782122"/>
              <a:gd name="connsiteX401" fmla="*/ 843092 w 2199374"/>
              <a:gd name="connsiteY401" fmla="*/ 171061 h 782122"/>
              <a:gd name="connsiteX402" fmla="*/ 879749 w 2199374"/>
              <a:gd name="connsiteY402" fmla="*/ 171061 h 782122"/>
              <a:gd name="connsiteX403" fmla="*/ 916404 w 2199374"/>
              <a:gd name="connsiteY403" fmla="*/ 195500 h 782122"/>
              <a:gd name="connsiteX404" fmla="*/ 928625 w 2199374"/>
              <a:gd name="connsiteY404" fmla="*/ 195500 h 782122"/>
              <a:gd name="connsiteX405" fmla="*/ 953062 w 2199374"/>
              <a:gd name="connsiteY405" fmla="*/ 207719 h 782122"/>
              <a:gd name="connsiteX406" fmla="*/ 965280 w 2199374"/>
              <a:gd name="connsiteY406" fmla="*/ 207719 h 782122"/>
              <a:gd name="connsiteX407" fmla="*/ 989717 w 2199374"/>
              <a:gd name="connsiteY407" fmla="*/ 207719 h 782122"/>
              <a:gd name="connsiteX408" fmla="*/ 1001938 w 2199374"/>
              <a:gd name="connsiteY408" fmla="*/ 207719 h 782122"/>
              <a:gd name="connsiteX409" fmla="*/ 1026374 w 2199374"/>
              <a:gd name="connsiteY409" fmla="*/ 207719 h 782122"/>
              <a:gd name="connsiteX410" fmla="*/ 1038593 w 2199374"/>
              <a:gd name="connsiteY410" fmla="*/ 207719 h 782122"/>
              <a:gd name="connsiteX411" fmla="*/ 1050811 w 2199374"/>
              <a:gd name="connsiteY411" fmla="*/ 207719 h 782122"/>
              <a:gd name="connsiteX412" fmla="*/ 1050811 w 2199374"/>
              <a:gd name="connsiteY412" fmla="*/ 219937 h 782122"/>
              <a:gd name="connsiteX413" fmla="*/ 1075250 w 2199374"/>
              <a:gd name="connsiteY413" fmla="*/ 219937 h 782122"/>
              <a:gd name="connsiteX414" fmla="*/ 1075250 w 2199374"/>
              <a:gd name="connsiteY414" fmla="*/ 207719 h 782122"/>
              <a:gd name="connsiteX415" fmla="*/ 1075250 w 2199374"/>
              <a:gd name="connsiteY415" fmla="*/ 195500 h 782122"/>
              <a:gd name="connsiteX416" fmla="*/ 1050811 w 2199374"/>
              <a:gd name="connsiteY416" fmla="*/ 195500 h 782122"/>
              <a:gd name="connsiteX417" fmla="*/ 1038593 w 2199374"/>
              <a:gd name="connsiteY417" fmla="*/ 195500 h 782122"/>
              <a:gd name="connsiteX418" fmla="*/ 1026374 w 2199374"/>
              <a:gd name="connsiteY418" fmla="*/ 171061 h 782122"/>
              <a:gd name="connsiteX419" fmla="*/ 1001938 w 2199374"/>
              <a:gd name="connsiteY419" fmla="*/ 158843 h 782122"/>
              <a:gd name="connsiteX420" fmla="*/ 1001938 w 2199374"/>
              <a:gd name="connsiteY420" fmla="*/ 134406 h 782122"/>
              <a:gd name="connsiteX421" fmla="*/ 1026374 w 2199374"/>
              <a:gd name="connsiteY421" fmla="*/ 134406 h 782122"/>
              <a:gd name="connsiteX422" fmla="*/ 1038593 w 2199374"/>
              <a:gd name="connsiteY422" fmla="*/ 134406 h 782122"/>
              <a:gd name="connsiteX423" fmla="*/ 1050811 w 2199374"/>
              <a:gd name="connsiteY423" fmla="*/ 158843 h 782122"/>
              <a:gd name="connsiteX424" fmla="*/ 1075250 w 2199374"/>
              <a:gd name="connsiteY424" fmla="*/ 134406 h 782122"/>
              <a:gd name="connsiteX425" fmla="*/ 1087468 w 2199374"/>
              <a:gd name="connsiteY425" fmla="*/ 158843 h 782122"/>
              <a:gd name="connsiteX426" fmla="*/ 1075250 w 2199374"/>
              <a:gd name="connsiteY426" fmla="*/ 158843 h 782122"/>
              <a:gd name="connsiteX427" fmla="*/ 1075250 w 2199374"/>
              <a:gd name="connsiteY427" fmla="*/ 171061 h 782122"/>
              <a:gd name="connsiteX428" fmla="*/ 1087468 w 2199374"/>
              <a:gd name="connsiteY428" fmla="*/ 171061 h 782122"/>
              <a:gd name="connsiteX429" fmla="*/ 1111905 w 2199374"/>
              <a:gd name="connsiteY429" fmla="*/ 158843 h 782122"/>
              <a:gd name="connsiteX430" fmla="*/ 1124123 w 2199374"/>
              <a:gd name="connsiteY430" fmla="*/ 158843 h 782122"/>
              <a:gd name="connsiteX431" fmla="*/ 1124123 w 2199374"/>
              <a:gd name="connsiteY431" fmla="*/ 171061 h 782122"/>
              <a:gd name="connsiteX432" fmla="*/ 1148563 w 2199374"/>
              <a:gd name="connsiteY432" fmla="*/ 171061 h 782122"/>
              <a:gd name="connsiteX433" fmla="*/ 1160781 w 2199374"/>
              <a:gd name="connsiteY433" fmla="*/ 171061 h 782122"/>
              <a:gd name="connsiteX434" fmla="*/ 1209654 w 2199374"/>
              <a:gd name="connsiteY434" fmla="*/ 195501 h 782122"/>
              <a:gd name="connsiteX435" fmla="*/ 1234093 w 2199374"/>
              <a:gd name="connsiteY435" fmla="*/ 195501 h 782122"/>
              <a:gd name="connsiteX436" fmla="*/ 1246312 w 2199374"/>
              <a:gd name="connsiteY436" fmla="*/ 195501 h 782122"/>
              <a:gd name="connsiteX437" fmla="*/ 1270748 w 2199374"/>
              <a:gd name="connsiteY437" fmla="*/ 195501 h 782122"/>
              <a:gd name="connsiteX438" fmla="*/ 1270748 w 2199374"/>
              <a:gd name="connsiteY438" fmla="*/ 207719 h 782122"/>
              <a:gd name="connsiteX439" fmla="*/ 1282967 w 2199374"/>
              <a:gd name="connsiteY439" fmla="*/ 207719 h 782122"/>
              <a:gd name="connsiteX440" fmla="*/ 1295188 w 2199374"/>
              <a:gd name="connsiteY440" fmla="*/ 207719 h 782122"/>
              <a:gd name="connsiteX441" fmla="*/ 1295188 w 2199374"/>
              <a:gd name="connsiteY441" fmla="*/ 219937 h 782122"/>
              <a:gd name="connsiteX442" fmla="*/ 1319624 w 2199374"/>
              <a:gd name="connsiteY442" fmla="*/ 219937 h 782122"/>
              <a:gd name="connsiteX443" fmla="*/ 1331842 w 2199374"/>
              <a:gd name="connsiteY443" fmla="*/ 219937 h 782122"/>
              <a:gd name="connsiteX444" fmla="*/ 1331842 w 2199374"/>
              <a:gd name="connsiteY444" fmla="*/ 244374 h 782122"/>
              <a:gd name="connsiteX445" fmla="*/ 1356279 w 2199374"/>
              <a:gd name="connsiteY445" fmla="*/ 244374 h 782122"/>
              <a:gd name="connsiteX446" fmla="*/ 1368500 w 2199374"/>
              <a:gd name="connsiteY446" fmla="*/ 256595 h 782122"/>
              <a:gd name="connsiteX447" fmla="*/ 1392937 w 2199374"/>
              <a:gd name="connsiteY447" fmla="*/ 256595 h 782122"/>
              <a:gd name="connsiteX448" fmla="*/ 1405155 w 2199374"/>
              <a:gd name="connsiteY448" fmla="*/ 256595 h 782122"/>
              <a:gd name="connsiteX449" fmla="*/ 1441812 w 2199374"/>
              <a:gd name="connsiteY449" fmla="*/ 281031 h 782122"/>
              <a:gd name="connsiteX450" fmla="*/ 1454031 w 2199374"/>
              <a:gd name="connsiteY450" fmla="*/ 281031 h 782122"/>
              <a:gd name="connsiteX451" fmla="*/ 1478467 w 2199374"/>
              <a:gd name="connsiteY451" fmla="*/ 281031 h 782122"/>
              <a:gd name="connsiteX452" fmla="*/ 1478467 w 2199374"/>
              <a:gd name="connsiteY452" fmla="*/ 256595 h 782122"/>
              <a:gd name="connsiteX453" fmla="*/ 1478467 w 2199374"/>
              <a:gd name="connsiteY453" fmla="*/ 244374 h 782122"/>
              <a:gd name="connsiteX454" fmla="*/ 1478467 w 2199374"/>
              <a:gd name="connsiteY454" fmla="*/ 219937 h 782122"/>
              <a:gd name="connsiteX455" fmla="*/ 1441812 w 2199374"/>
              <a:gd name="connsiteY455" fmla="*/ 207719 h 782122"/>
              <a:gd name="connsiteX456" fmla="*/ 1417373 w 2199374"/>
              <a:gd name="connsiteY456" fmla="*/ 195501 h 782122"/>
              <a:gd name="connsiteX457" fmla="*/ 1392937 w 2199374"/>
              <a:gd name="connsiteY457" fmla="*/ 171061 h 782122"/>
              <a:gd name="connsiteX458" fmla="*/ 1356279 w 2199374"/>
              <a:gd name="connsiteY458" fmla="*/ 158843 h 782122"/>
              <a:gd name="connsiteX459" fmla="*/ 1295188 w 2199374"/>
              <a:gd name="connsiteY459" fmla="*/ 134407 h 782122"/>
              <a:gd name="connsiteX460" fmla="*/ 1331842 w 2199374"/>
              <a:gd name="connsiteY460" fmla="*/ 134407 h 782122"/>
              <a:gd name="connsiteX461" fmla="*/ 1368500 w 2199374"/>
              <a:gd name="connsiteY461" fmla="*/ 158843 h 782122"/>
              <a:gd name="connsiteX462" fmla="*/ 1405155 w 2199374"/>
              <a:gd name="connsiteY462" fmla="*/ 171061 h 782122"/>
              <a:gd name="connsiteX463" fmla="*/ 1441812 w 2199374"/>
              <a:gd name="connsiteY463" fmla="*/ 195501 h 782122"/>
              <a:gd name="connsiteX464" fmla="*/ 1441812 w 2199374"/>
              <a:gd name="connsiteY464" fmla="*/ 171061 h 782122"/>
              <a:gd name="connsiteX465" fmla="*/ 1417373 w 2199374"/>
              <a:gd name="connsiteY465" fmla="*/ 171061 h 782122"/>
              <a:gd name="connsiteX466" fmla="*/ 1417373 w 2199374"/>
              <a:gd name="connsiteY466" fmla="*/ 158843 h 782122"/>
              <a:gd name="connsiteX467" fmla="*/ 1405155 w 2199374"/>
              <a:gd name="connsiteY467" fmla="*/ 158843 h 782122"/>
              <a:gd name="connsiteX468" fmla="*/ 1405155 w 2199374"/>
              <a:gd name="connsiteY468" fmla="*/ 134407 h 782122"/>
              <a:gd name="connsiteX469" fmla="*/ 1417373 w 2199374"/>
              <a:gd name="connsiteY469" fmla="*/ 134407 h 782122"/>
              <a:gd name="connsiteX470" fmla="*/ 1441812 w 2199374"/>
              <a:gd name="connsiteY470" fmla="*/ 134407 h 782122"/>
              <a:gd name="connsiteX471" fmla="*/ 1454031 w 2199374"/>
              <a:gd name="connsiteY471" fmla="*/ 134407 h 782122"/>
              <a:gd name="connsiteX472" fmla="*/ 1478467 w 2199374"/>
              <a:gd name="connsiteY472" fmla="*/ 158843 h 782122"/>
              <a:gd name="connsiteX473" fmla="*/ 1490686 w 2199374"/>
              <a:gd name="connsiteY473" fmla="*/ 171061 h 782122"/>
              <a:gd name="connsiteX474" fmla="*/ 1515125 w 2199374"/>
              <a:gd name="connsiteY474" fmla="*/ 195501 h 782122"/>
              <a:gd name="connsiteX475" fmla="*/ 1527343 w 2199374"/>
              <a:gd name="connsiteY475" fmla="*/ 195501 h 782122"/>
              <a:gd name="connsiteX476" fmla="*/ 1527343 w 2199374"/>
              <a:gd name="connsiteY476" fmla="*/ 207719 h 782122"/>
              <a:gd name="connsiteX477" fmla="*/ 1539562 w 2199374"/>
              <a:gd name="connsiteY477" fmla="*/ 219937 h 782122"/>
              <a:gd name="connsiteX478" fmla="*/ 1563998 w 2199374"/>
              <a:gd name="connsiteY478" fmla="*/ 219937 h 782122"/>
              <a:gd name="connsiteX479" fmla="*/ 1563998 w 2199374"/>
              <a:gd name="connsiteY479" fmla="*/ 244374 h 782122"/>
              <a:gd name="connsiteX480" fmla="*/ 1600656 w 2199374"/>
              <a:gd name="connsiteY480" fmla="*/ 256595 h 782122"/>
              <a:gd name="connsiteX481" fmla="*/ 1625092 w 2199374"/>
              <a:gd name="connsiteY481" fmla="*/ 281031 h 782122"/>
              <a:gd name="connsiteX482" fmla="*/ 1649529 w 2199374"/>
              <a:gd name="connsiteY482" fmla="*/ 293250 h 782122"/>
              <a:gd name="connsiteX483" fmla="*/ 1698405 w 2199374"/>
              <a:gd name="connsiteY483" fmla="*/ 317686 h 782122"/>
              <a:gd name="connsiteX484" fmla="*/ 1686186 w 2199374"/>
              <a:gd name="connsiteY484" fmla="*/ 317686 h 782122"/>
              <a:gd name="connsiteX485" fmla="*/ 1698405 w 2199374"/>
              <a:gd name="connsiteY485" fmla="*/ 329905 h 782122"/>
              <a:gd name="connsiteX486" fmla="*/ 1722841 w 2199374"/>
              <a:gd name="connsiteY486" fmla="*/ 329905 h 782122"/>
              <a:gd name="connsiteX487" fmla="*/ 1747280 w 2199374"/>
              <a:gd name="connsiteY487" fmla="*/ 342125 h 782122"/>
              <a:gd name="connsiteX488" fmla="*/ 1771717 w 2199374"/>
              <a:gd name="connsiteY488" fmla="*/ 366562 h 782122"/>
              <a:gd name="connsiteX489" fmla="*/ 1783936 w 2199374"/>
              <a:gd name="connsiteY489" fmla="*/ 378780 h 782122"/>
              <a:gd name="connsiteX490" fmla="*/ 1808375 w 2199374"/>
              <a:gd name="connsiteY490" fmla="*/ 403217 h 782122"/>
              <a:gd name="connsiteX491" fmla="*/ 1820593 w 2199374"/>
              <a:gd name="connsiteY491" fmla="*/ 403217 h 782122"/>
              <a:gd name="connsiteX492" fmla="*/ 1845030 w 2199374"/>
              <a:gd name="connsiteY492" fmla="*/ 415438 h 782122"/>
              <a:gd name="connsiteX493" fmla="*/ 1857248 w 2199374"/>
              <a:gd name="connsiteY493" fmla="*/ 439874 h 782122"/>
              <a:gd name="connsiteX494" fmla="*/ 1869466 w 2199374"/>
              <a:gd name="connsiteY494" fmla="*/ 452093 h 782122"/>
              <a:gd name="connsiteX495" fmla="*/ 1893906 w 2199374"/>
              <a:gd name="connsiteY495" fmla="*/ 452093 h 782122"/>
              <a:gd name="connsiteX496" fmla="*/ 1893906 w 2199374"/>
              <a:gd name="connsiteY496" fmla="*/ 464311 h 782122"/>
              <a:gd name="connsiteX497" fmla="*/ 1906124 w 2199374"/>
              <a:gd name="connsiteY497" fmla="*/ 488750 h 782122"/>
              <a:gd name="connsiteX498" fmla="*/ 1930560 w 2199374"/>
              <a:gd name="connsiteY498" fmla="*/ 500969 h 782122"/>
              <a:gd name="connsiteX499" fmla="*/ 1942781 w 2199374"/>
              <a:gd name="connsiteY499" fmla="*/ 500969 h 782122"/>
              <a:gd name="connsiteX500" fmla="*/ 1942781 w 2199374"/>
              <a:gd name="connsiteY500" fmla="*/ 525405 h 782122"/>
              <a:gd name="connsiteX501" fmla="*/ 1942781 w 2199374"/>
              <a:gd name="connsiteY501" fmla="*/ 537624 h 782122"/>
              <a:gd name="connsiteX502" fmla="*/ 1930560 w 2199374"/>
              <a:gd name="connsiteY502" fmla="*/ 537624 h 782122"/>
              <a:gd name="connsiteX503" fmla="*/ 1930560 w 2199374"/>
              <a:gd name="connsiteY503" fmla="*/ 525405 h 782122"/>
              <a:gd name="connsiteX504" fmla="*/ 1906124 w 2199374"/>
              <a:gd name="connsiteY504" fmla="*/ 500969 h 782122"/>
              <a:gd name="connsiteX505" fmla="*/ 1893906 w 2199374"/>
              <a:gd name="connsiteY505" fmla="*/ 488750 h 782122"/>
              <a:gd name="connsiteX506" fmla="*/ 1893906 w 2199374"/>
              <a:gd name="connsiteY506" fmla="*/ 500969 h 782122"/>
              <a:gd name="connsiteX507" fmla="*/ 1869466 w 2199374"/>
              <a:gd name="connsiteY507" fmla="*/ 525405 h 782122"/>
              <a:gd name="connsiteX508" fmla="*/ 1869466 w 2199374"/>
              <a:gd name="connsiteY508" fmla="*/ 537624 h 782122"/>
              <a:gd name="connsiteX509" fmla="*/ 1893906 w 2199374"/>
              <a:gd name="connsiteY509" fmla="*/ 537624 h 782122"/>
              <a:gd name="connsiteX510" fmla="*/ 1893906 w 2199374"/>
              <a:gd name="connsiteY510" fmla="*/ 562063 h 782122"/>
              <a:gd name="connsiteX511" fmla="*/ 1906124 w 2199374"/>
              <a:gd name="connsiteY511" fmla="*/ 562063 h 782122"/>
              <a:gd name="connsiteX512" fmla="*/ 1930560 w 2199374"/>
              <a:gd name="connsiteY512" fmla="*/ 562063 h 782122"/>
              <a:gd name="connsiteX513" fmla="*/ 1930560 w 2199374"/>
              <a:gd name="connsiteY513" fmla="*/ 574281 h 782122"/>
              <a:gd name="connsiteX514" fmla="*/ 1942781 w 2199374"/>
              <a:gd name="connsiteY514" fmla="*/ 586499 h 782122"/>
              <a:gd name="connsiteX515" fmla="*/ 1967218 w 2199374"/>
              <a:gd name="connsiteY515" fmla="*/ 610936 h 782122"/>
              <a:gd name="connsiteX516" fmla="*/ 1979436 w 2199374"/>
              <a:gd name="connsiteY516" fmla="*/ 586499 h 782122"/>
              <a:gd name="connsiteX517" fmla="*/ 1979436 w 2199374"/>
              <a:gd name="connsiteY517" fmla="*/ 610936 h 782122"/>
              <a:gd name="connsiteX518" fmla="*/ 1991654 w 2199374"/>
              <a:gd name="connsiteY518" fmla="*/ 623154 h 782122"/>
              <a:gd name="connsiteX519" fmla="*/ 1991654 w 2199374"/>
              <a:gd name="connsiteY519" fmla="*/ 610936 h 782122"/>
              <a:gd name="connsiteX520" fmla="*/ 2016091 w 2199374"/>
              <a:gd name="connsiteY520" fmla="*/ 623154 h 782122"/>
              <a:gd name="connsiteX521" fmla="*/ 2016091 w 2199374"/>
              <a:gd name="connsiteY521" fmla="*/ 647594 h 782122"/>
              <a:gd name="connsiteX522" fmla="*/ 2028312 w 2199374"/>
              <a:gd name="connsiteY522" fmla="*/ 647594 h 782122"/>
              <a:gd name="connsiteX523" fmla="*/ 2028312 w 2199374"/>
              <a:gd name="connsiteY523" fmla="*/ 623154 h 782122"/>
              <a:gd name="connsiteX524" fmla="*/ 2016091 w 2199374"/>
              <a:gd name="connsiteY524" fmla="*/ 610936 h 782122"/>
              <a:gd name="connsiteX525" fmla="*/ 2016091 w 2199374"/>
              <a:gd name="connsiteY525" fmla="*/ 586499 h 782122"/>
              <a:gd name="connsiteX526" fmla="*/ 1991654 w 2199374"/>
              <a:gd name="connsiteY526" fmla="*/ 586499 h 782122"/>
              <a:gd name="connsiteX527" fmla="*/ 1991654 w 2199374"/>
              <a:gd name="connsiteY527" fmla="*/ 574281 h 782122"/>
              <a:gd name="connsiteX528" fmla="*/ 1979436 w 2199374"/>
              <a:gd name="connsiteY528" fmla="*/ 574281 h 782122"/>
              <a:gd name="connsiteX529" fmla="*/ 1967218 w 2199374"/>
              <a:gd name="connsiteY529" fmla="*/ 574281 h 782122"/>
              <a:gd name="connsiteX530" fmla="*/ 1967218 w 2199374"/>
              <a:gd name="connsiteY530" fmla="*/ 562063 h 782122"/>
              <a:gd name="connsiteX531" fmla="*/ 1967218 w 2199374"/>
              <a:gd name="connsiteY531" fmla="*/ 537624 h 782122"/>
              <a:gd name="connsiteX532" fmla="*/ 1967218 w 2199374"/>
              <a:gd name="connsiteY532" fmla="*/ 525405 h 782122"/>
              <a:gd name="connsiteX533" fmla="*/ 1967218 w 2199374"/>
              <a:gd name="connsiteY533" fmla="*/ 500969 h 782122"/>
              <a:gd name="connsiteX534" fmla="*/ 1979436 w 2199374"/>
              <a:gd name="connsiteY534" fmla="*/ 500969 h 782122"/>
              <a:gd name="connsiteX535" fmla="*/ 1991654 w 2199374"/>
              <a:gd name="connsiteY535" fmla="*/ 525405 h 782122"/>
              <a:gd name="connsiteX536" fmla="*/ 2016091 w 2199374"/>
              <a:gd name="connsiteY536" fmla="*/ 537624 h 782122"/>
              <a:gd name="connsiteX537" fmla="*/ 2028312 w 2199374"/>
              <a:gd name="connsiteY537" fmla="*/ 562063 h 782122"/>
              <a:gd name="connsiteX538" fmla="*/ 2052749 w 2199374"/>
              <a:gd name="connsiteY538" fmla="*/ 574281 h 782122"/>
              <a:gd name="connsiteX539" fmla="*/ 2052749 w 2199374"/>
              <a:gd name="connsiteY539" fmla="*/ 586499 h 782122"/>
              <a:gd name="connsiteX540" fmla="*/ 2064967 w 2199374"/>
              <a:gd name="connsiteY540" fmla="*/ 586499 h 782122"/>
              <a:gd name="connsiteX541" fmla="*/ 2089406 w 2199374"/>
              <a:gd name="connsiteY541" fmla="*/ 610936 h 782122"/>
              <a:gd name="connsiteX542" fmla="*/ 2101624 w 2199374"/>
              <a:gd name="connsiteY542" fmla="*/ 610936 h 782122"/>
              <a:gd name="connsiteX543" fmla="*/ 2101624 w 2199374"/>
              <a:gd name="connsiteY543" fmla="*/ 586499 h 782122"/>
              <a:gd name="connsiteX544" fmla="*/ 2101624 w 2199374"/>
              <a:gd name="connsiteY544" fmla="*/ 574281 h 782122"/>
              <a:gd name="connsiteX545" fmla="*/ 2113843 w 2199374"/>
              <a:gd name="connsiteY545" fmla="*/ 574281 h 782122"/>
              <a:gd name="connsiteX546" fmla="*/ 2113843 w 2199374"/>
              <a:gd name="connsiteY546" fmla="*/ 562063 h 782122"/>
              <a:gd name="connsiteX547" fmla="*/ 2101624 w 2199374"/>
              <a:gd name="connsiteY547" fmla="*/ 537624 h 782122"/>
              <a:gd name="connsiteX548" fmla="*/ 2101624 w 2199374"/>
              <a:gd name="connsiteY548" fmla="*/ 525405 h 782122"/>
              <a:gd name="connsiteX549" fmla="*/ 2101624 w 2199374"/>
              <a:gd name="connsiteY549" fmla="*/ 500969 h 782122"/>
              <a:gd name="connsiteX550" fmla="*/ 2138280 w 2199374"/>
              <a:gd name="connsiteY550" fmla="*/ 488750 h 782122"/>
              <a:gd name="connsiteX551" fmla="*/ 2174937 w 2199374"/>
              <a:gd name="connsiteY551" fmla="*/ 464311 h 782122"/>
              <a:gd name="connsiteX552" fmla="*/ 2187155 w 2199374"/>
              <a:gd name="connsiteY552" fmla="*/ 464311 h 782122"/>
              <a:gd name="connsiteX553" fmla="*/ 2174937 w 2199374"/>
              <a:gd name="connsiteY553" fmla="*/ 488750 h 782122"/>
              <a:gd name="connsiteX554" fmla="*/ 2150498 w 2199374"/>
              <a:gd name="connsiteY554" fmla="*/ 488750 h 782122"/>
              <a:gd name="connsiteX555" fmla="*/ 2187155 w 2199374"/>
              <a:gd name="connsiteY555" fmla="*/ 500969 h 782122"/>
              <a:gd name="connsiteX556" fmla="*/ 2187155 w 2199374"/>
              <a:gd name="connsiteY556" fmla="*/ 525405 h 782122"/>
              <a:gd name="connsiteX557" fmla="*/ 2199374 w 2199374"/>
              <a:gd name="connsiteY557" fmla="*/ 525405 h 782122"/>
              <a:gd name="connsiteX558" fmla="*/ 2187155 w 2199374"/>
              <a:gd name="connsiteY558" fmla="*/ 537624 h 782122"/>
              <a:gd name="connsiteX559" fmla="*/ 2187155 w 2199374"/>
              <a:gd name="connsiteY559" fmla="*/ 562063 h 782122"/>
              <a:gd name="connsiteX560" fmla="*/ 2174937 w 2199374"/>
              <a:gd name="connsiteY560" fmla="*/ 562063 h 782122"/>
              <a:gd name="connsiteX561" fmla="*/ 2150498 w 2199374"/>
              <a:gd name="connsiteY561" fmla="*/ 562063 h 782122"/>
              <a:gd name="connsiteX562" fmla="*/ 2138280 w 2199374"/>
              <a:gd name="connsiteY562" fmla="*/ 562063 h 782122"/>
              <a:gd name="connsiteX563" fmla="*/ 2138280 w 2199374"/>
              <a:gd name="connsiteY563" fmla="*/ 574281 h 782122"/>
              <a:gd name="connsiteX564" fmla="*/ 2150498 w 2199374"/>
              <a:gd name="connsiteY564" fmla="*/ 610936 h 782122"/>
              <a:gd name="connsiteX565" fmla="*/ 2150498 w 2199374"/>
              <a:gd name="connsiteY565" fmla="*/ 623154 h 782122"/>
              <a:gd name="connsiteX566" fmla="*/ 2150498 w 2199374"/>
              <a:gd name="connsiteY566" fmla="*/ 659812 h 782122"/>
              <a:gd name="connsiteX567" fmla="*/ 2150498 w 2199374"/>
              <a:gd name="connsiteY567" fmla="*/ 684248 h 782122"/>
              <a:gd name="connsiteX568" fmla="*/ 2174937 w 2199374"/>
              <a:gd name="connsiteY568" fmla="*/ 696467 h 782122"/>
              <a:gd name="connsiteX569" fmla="*/ 2174937 w 2199374"/>
              <a:gd name="connsiteY569" fmla="*/ 708685 h 782122"/>
              <a:gd name="connsiteX570" fmla="*/ 2150498 w 2199374"/>
              <a:gd name="connsiteY570" fmla="*/ 708685 h 782122"/>
              <a:gd name="connsiteX571" fmla="*/ 2150498 w 2199374"/>
              <a:gd name="connsiteY571" fmla="*/ 733124 h 782122"/>
              <a:gd name="connsiteX572" fmla="*/ 2150498 w 2199374"/>
              <a:gd name="connsiteY572" fmla="*/ 745343 h 782122"/>
              <a:gd name="connsiteX573" fmla="*/ 2174937 w 2199374"/>
              <a:gd name="connsiteY573" fmla="*/ 769779 h 782122"/>
              <a:gd name="connsiteX574" fmla="*/ 2187155 w 2199374"/>
              <a:gd name="connsiteY574" fmla="*/ 781998 h 782122"/>
              <a:gd name="connsiteX575" fmla="*/ 2199374 w 2199374"/>
              <a:gd name="connsiteY575" fmla="*/ 781998 h 78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2199374" h="782122">
                <a:moveTo>
                  <a:pt x="1026374" y="12218"/>
                </a:moveTo>
                <a:lnTo>
                  <a:pt x="989717" y="0"/>
                </a:lnTo>
                <a:lnTo>
                  <a:pt x="1001938" y="0"/>
                </a:lnTo>
                <a:lnTo>
                  <a:pt x="1026374" y="0"/>
                </a:lnTo>
                <a:close/>
                <a:moveTo>
                  <a:pt x="720904" y="48881"/>
                </a:moveTo>
                <a:lnTo>
                  <a:pt x="708680" y="48881"/>
                </a:lnTo>
                <a:lnTo>
                  <a:pt x="708680" y="36657"/>
                </a:lnTo>
                <a:lnTo>
                  <a:pt x="720904" y="36657"/>
                </a:lnTo>
                <a:close/>
                <a:moveTo>
                  <a:pt x="1148563" y="73312"/>
                </a:moveTo>
                <a:lnTo>
                  <a:pt x="1111905" y="48876"/>
                </a:lnTo>
                <a:lnTo>
                  <a:pt x="1075250" y="36657"/>
                </a:lnTo>
                <a:lnTo>
                  <a:pt x="1026374" y="12218"/>
                </a:lnTo>
                <a:lnTo>
                  <a:pt x="1038593" y="12218"/>
                </a:lnTo>
                <a:lnTo>
                  <a:pt x="1087468" y="36657"/>
                </a:lnTo>
                <a:lnTo>
                  <a:pt x="1124123" y="48876"/>
                </a:lnTo>
                <a:close/>
                <a:moveTo>
                  <a:pt x="672030" y="109967"/>
                </a:moveTo>
                <a:lnTo>
                  <a:pt x="623155" y="85531"/>
                </a:lnTo>
                <a:lnTo>
                  <a:pt x="659812" y="85531"/>
                </a:lnTo>
                <a:close/>
                <a:moveTo>
                  <a:pt x="843089" y="109967"/>
                </a:moveTo>
                <a:lnTo>
                  <a:pt x="830868" y="109967"/>
                </a:lnTo>
                <a:lnTo>
                  <a:pt x="843089" y="85531"/>
                </a:lnTo>
                <a:close/>
                <a:moveTo>
                  <a:pt x="1209654" y="109970"/>
                </a:moveTo>
                <a:lnTo>
                  <a:pt x="1172999" y="109970"/>
                </a:lnTo>
                <a:lnTo>
                  <a:pt x="1148563" y="73312"/>
                </a:lnTo>
                <a:lnTo>
                  <a:pt x="1172999" y="85531"/>
                </a:lnTo>
                <a:close/>
                <a:moveTo>
                  <a:pt x="1258530" y="118114"/>
                </a:moveTo>
                <a:lnTo>
                  <a:pt x="1234093" y="109970"/>
                </a:lnTo>
                <a:lnTo>
                  <a:pt x="1246312" y="109970"/>
                </a:lnTo>
                <a:close/>
                <a:moveTo>
                  <a:pt x="916404" y="122193"/>
                </a:moveTo>
                <a:lnTo>
                  <a:pt x="904184" y="122193"/>
                </a:lnTo>
                <a:lnTo>
                  <a:pt x="879744" y="122193"/>
                </a:lnTo>
                <a:lnTo>
                  <a:pt x="879744" y="109970"/>
                </a:lnTo>
                <a:lnTo>
                  <a:pt x="904184" y="109970"/>
                </a:lnTo>
                <a:close/>
                <a:moveTo>
                  <a:pt x="830868" y="134406"/>
                </a:moveTo>
                <a:lnTo>
                  <a:pt x="830868" y="122183"/>
                </a:lnTo>
                <a:lnTo>
                  <a:pt x="843087" y="122183"/>
                </a:lnTo>
                <a:close/>
                <a:moveTo>
                  <a:pt x="879744" y="134406"/>
                </a:moveTo>
                <a:lnTo>
                  <a:pt x="867526" y="134406"/>
                </a:lnTo>
                <a:lnTo>
                  <a:pt x="843087" y="122183"/>
                </a:lnTo>
                <a:lnTo>
                  <a:pt x="867526" y="122183"/>
                </a:lnTo>
                <a:close/>
                <a:moveTo>
                  <a:pt x="1160781" y="134407"/>
                </a:moveTo>
                <a:lnTo>
                  <a:pt x="1148563" y="134407"/>
                </a:lnTo>
                <a:lnTo>
                  <a:pt x="1124123" y="134406"/>
                </a:lnTo>
                <a:lnTo>
                  <a:pt x="1111905" y="134406"/>
                </a:lnTo>
                <a:lnTo>
                  <a:pt x="1087468" y="134406"/>
                </a:lnTo>
                <a:lnTo>
                  <a:pt x="1075250" y="122188"/>
                </a:lnTo>
                <a:lnTo>
                  <a:pt x="1050811" y="109970"/>
                </a:lnTo>
                <a:lnTo>
                  <a:pt x="1038593" y="85531"/>
                </a:lnTo>
                <a:lnTo>
                  <a:pt x="1075250" y="85531"/>
                </a:lnTo>
                <a:lnTo>
                  <a:pt x="1111905" y="109970"/>
                </a:lnTo>
                <a:lnTo>
                  <a:pt x="1124123" y="122188"/>
                </a:lnTo>
                <a:close/>
                <a:moveTo>
                  <a:pt x="1295188" y="134407"/>
                </a:moveTo>
                <a:lnTo>
                  <a:pt x="1282967" y="134407"/>
                </a:lnTo>
                <a:lnTo>
                  <a:pt x="1258530" y="118114"/>
                </a:lnTo>
                <a:lnTo>
                  <a:pt x="1270748" y="122188"/>
                </a:lnTo>
                <a:close/>
                <a:moveTo>
                  <a:pt x="989717" y="171066"/>
                </a:moveTo>
                <a:lnTo>
                  <a:pt x="965280" y="158846"/>
                </a:lnTo>
                <a:lnTo>
                  <a:pt x="953059" y="134406"/>
                </a:lnTo>
                <a:lnTo>
                  <a:pt x="989717" y="158846"/>
                </a:lnTo>
                <a:close/>
                <a:moveTo>
                  <a:pt x="29325" y="175948"/>
                </a:moveTo>
                <a:lnTo>
                  <a:pt x="12218" y="171059"/>
                </a:lnTo>
                <a:lnTo>
                  <a:pt x="24437" y="171059"/>
                </a:lnTo>
                <a:close/>
                <a:moveTo>
                  <a:pt x="1209654" y="195501"/>
                </a:moveTo>
                <a:lnTo>
                  <a:pt x="1197436" y="171061"/>
                </a:lnTo>
                <a:lnTo>
                  <a:pt x="1172999" y="171061"/>
                </a:lnTo>
                <a:lnTo>
                  <a:pt x="1172999" y="158843"/>
                </a:lnTo>
                <a:lnTo>
                  <a:pt x="1172999" y="134407"/>
                </a:lnTo>
                <a:lnTo>
                  <a:pt x="1197436" y="134407"/>
                </a:lnTo>
                <a:lnTo>
                  <a:pt x="1209654" y="158843"/>
                </a:lnTo>
                <a:lnTo>
                  <a:pt x="1234093" y="171061"/>
                </a:lnTo>
                <a:lnTo>
                  <a:pt x="1209654" y="171061"/>
                </a:lnTo>
                <a:lnTo>
                  <a:pt x="1209654" y="195496"/>
                </a:lnTo>
                <a:close/>
                <a:moveTo>
                  <a:pt x="183282" y="207719"/>
                </a:moveTo>
                <a:lnTo>
                  <a:pt x="171062" y="207719"/>
                </a:lnTo>
                <a:lnTo>
                  <a:pt x="146625" y="207719"/>
                </a:lnTo>
                <a:lnTo>
                  <a:pt x="134407" y="207719"/>
                </a:lnTo>
                <a:lnTo>
                  <a:pt x="122188" y="207719"/>
                </a:lnTo>
                <a:lnTo>
                  <a:pt x="97749" y="207719"/>
                </a:lnTo>
                <a:lnTo>
                  <a:pt x="85531" y="195498"/>
                </a:lnTo>
                <a:lnTo>
                  <a:pt x="61094" y="195498"/>
                </a:lnTo>
                <a:lnTo>
                  <a:pt x="48876" y="195498"/>
                </a:lnTo>
                <a:lnTo>
                  <a:pt x="29325" y="175948"/>
                </a:lnTo>
                <a:lnTo>
                  <a:pt x="97749" y="195498"/>
                </a:lnTo>
                <a:lnTo>
                  <a:pt x="134407" y="195498"/>
                </a:lnTo>
                <a:close/>
                <a:moveTo>
                  <a:pt x="268808" y="219937"/>
                </a:moveTo>
                <a:lnTo>
                  <a:pt x="256590" y="219937"/>
                </a:lnTo>
                <a:lnTo>
                  <a:pt x="244369" y="219937"/>
                </a:lnTo>
                <a:lnTo>
                  <a:pt x="219932" y="219937"/>
                </a:lnTo>
                <a:lnTo>
                  <a:pt x="219932" y="207719"/>
                </a:lnTo>
                <a:lnTo>
                  <a:pt x="244369" y="207719"/>
                </a:lnTo>
                <a:close/>
                <a:moveTo>
                  <a:pt x="293245" y="244376"/>
                </a:moveTo>
                <a:lnTo>
                  <a:pt x="268808" y="244376"/>
                </a:lnTo>
                <a:lnTo>
                  <a:pt x="268808" y="219937"/>
                </a:lnTo>
                <a:lnTo>
                  <a:pt x="305466" y="219937"/>
                </a:lnTo>
                <a:close/>
                <a:moveTo>
                  <a:pt x="342120" y="244376"/>
                </a:moveTo>
                <a:lnTo>
                  <a:pt x="329902" y="244376"/>
                </a:lnTo>
                <a:lnTo>
                  <a:pt x="305466" y="244376"/>
                </a:lnTo>
                <a:lnTo>
                  <a:pt x="305466" y="219937"/>
                </a:lnTo>
                <a:lnTo>
                  <a:pt x="329902" y="219937"/>
                </a:lnTo>
                <a:lnTo>
                  <a:pt x="342120" y="219937"/>
                </a:lnTo>
                <a:close/>
                <a:moveTo>
                  <a:pt x="378778" y="256595"/>
                </a:moveTo>
                <a:lnTo>
                  <a:pt x="354341" y="256595"/>
                </a:lnTo>
                <a:lnTo>
                  <a:pt x="342120" y="256595"/>
                </a:lnTo>
                <a:lnTo>
                  <a:pt x="342120" y="244376"/>
                </a:lnTo>
                <a:lnTo>
                  <a:pt x="354341" y="219937"/>
                </a:lnTo>
                <a:lnTo>
                  <a:pt x="378778" y="219937"/>
                </a:lnTo>
                <a:lnTo>
                  <a:pt x="378778" y="244376"/>
                </a:lnTo>
                <a:close/>
                <a:moveTo>
                  <a:pt x="390996" y="256595"/>
                </a:moveTo>
                <a:lnTo>
                  <a:pt x="378778" y="244376"/>
                </a:lnTo>
                <a:lnTo>
                  <a:pt x="390996" y="244376"/>
                </a:lnTo>
                <a:close/>
                <a:moveTo>
                  <a:pt x="427654" y="256595"/>
                </a:moveTo>
                <a:lnTo>
                  <a:pt x="415436" y="256595"/>
                </a:lnTo>
                <a:lnTo>
                  <a:pt x="390996" y="256595"/>
                </a:lnTo>
                <a:lnTo>
                  <a:pt x="415436" y="244376"/>
                </a:lnTo>
                <a:close/>
                <a:moveTo>
                  <a:pt x="464311" y="256595"/>
                </a:moveTo>
                <a:lnTo>
                  <a:pt x="452093" y="256595"/>
                </a:lnTo>
                <a:lnTo>
                  <a:pt x="452093" y="244374"/>
                </a:lnTo>
                <a:close/>
                <a:moveTo>
                  <a:pt x="476530" y="281031"/>
                </a:moveTo>
                <a:lnTo>
                  <a:pt x="464311" y="281031"/>
                </a:lnTo>
                <a:lnTo>
                  <a:pt x="464311" y="256595"/>
                </a:lnTo>
                <a:lnTo>
                  <a:pt x="476530" y="256595"/>
                </a:lnTo>
                <a:close/>
                <a:moveTo>
                  <a:pt x="61094" y="562063"/>
                </a:moveTo>
                <a:lnTo>
                  <a:pt x="48876" y="562063"/>
                </a:lnTo>
                <a:lnTo>
                  <a:pt x="24437" y="562063"/>
                </a:lnTo>
                <a:lnTo>
                  <a:pt x="12218" y="537624"/>
                </a:lnTo>
                <a:lnTo>
                  <a:pt x="12218" y="525405"/>
                </a:lnTo>
                <a:lnTo>
                  <a:pt x="24437" y="525405"/>
                </a:lnTo>
                <a:lnTo>
                  <a:pt x="24437" y="537624"/>
                </a:lnTo>
                <a:lnTo>
                  <a:pt x="48876" y="537624"/>
                </a:lnTo>
                <a:lnTo>
                  <a:pt x="61094" y="537624"/>
                </a:lnTo>
                <a:close/>
                <a:moveTo>
                  <a:pt x="134407" y="574281"/>
                </a:moveTo>
                <a:lnTo>
                  <a:pt x="122188" y="574281"/>
                </a:lnTo>
                <a:lnTo>
                  <a:pt x="97749" y="574281"/>
                </a:lnTo>
                <a:lnTo>
                  <a:pt x="85531" y="562063"/>
                </a:lnTo>
                <a:lnTo>
                  <a:pt x="97749" y="562063"/>
                </a:lnTo>
                <a:lnTo>
                  <a:pt x="122188" y="562063"/>
                </a:lnTo>
                <a:close/>
                <a:moveTo>
                  <a:pt x="268813" y="733124"/>
                </a:moveTo>
                <a:lnTo>
                  <a:pt x="256592" y="733124"/>
                </a:lnTo>
                <a:lnTo>
                  <a:pt x="256592" y="708685"/>
                </a:lnTo>
                <a:lnTo>
                  <a:pt x="244374" y="708685"/>
                </a:lnTo>
                <a:lnTo>
                  <a:pt x="219937" y="708685"/>
                </a:lnTo>
                <a:lnTo>
                  <a:pt x="207719" y="708685"/>
                </a:lnTo>
                <a:lnTo>
                  <a:pt x="183280" y="708685"/>
                </a:lnTo>
                <a:lnTo>
                  <a:pt x="183280" y="696467"/>
                </a:lnTo>
                <a:lnTo>
                  <a:pt x="207719" y="696467"/>
                </a:lnTo>
                <a:lnTo>
                  <a:pt x="219937" y="696467"/>
                </a:lnTo>
                <a:lnTo>
                  <a:pt x="244374" y="696467"/>
                </a:lnTo>
                <a:lnTo>
                  <a:pt x="256592" y="696467"/>
                </a:lnTo>
                <a:lnTo>
                  <a:pt x="293250" y="708685"/>
                </a:lnTo>
                <a:lnTo>
                  <a:pt x="268813" y="708685"/>
                </a:lnTo>
                <a:close/>
                <a:moveTo>
                  <a:pt x="2199374" y="782122"/>
                </a:moveTo>
                <a:lnTo>
                  <a:pt x="598718" y="782122"/>
                </a:lnTo>
                <a:lnTo>
                  <a:pt x="598718" y="781998"/>
                </a:lnTo>
                <a:lnTo>
                  <a:pt x="586500" y="781998"/>
                </a:lnTo>
                <a:lnTo>
                  <a:pt x="574281" y="781998"/>
                </a:lnTo>
                <a:lnTo>
                  <a:pt x="574032" y="782122"/>
                </a:lnTo>
                <a:lnTo>
                  <a:pt x="537624" y="782122"/>
                </a:lnTo>
                <a:lnTo>
                  <a:pt x="537624" y="781998"/>
                </a:lnTo>
                <a:lnTo>
                  <a:pt x="513187" y="781998"/>
                </a:lnTo>
                <a:lnTo>
                  <a:pt x="500969" y="781998"/>
                </a:lnTo>
                <a:lnTo>
                  <a:pt x="476530" y="781998"/>
                </a:lnTo>
                <a:lnTo>
                  <a:pt x="452093" y="769779"/>
                </a:lnTo>
                <a:lnTo>
                  <a:pt x="452093" y="781998"/>
                </a:lnTo>
                <a:lnTo>
                  <a:pt x="427656" y="781998"/>
                </a:lnTo>
                <a:lnTo>
                  <a:pt x="427656" y="769779"/>
                </a:lnTo>
                <a:lnTo>
                  <a:pt x="415438" y="745343"/>
                </a:lnTo>
                <a:lnTo>
                  <a:pt x="415438" y="769779"/>
                </a:lnTo>
                <a:lnTo>
                  <a:pt x="415438" y="781998"/>
                </a:lnTo>
                <a:lnTo>
                  <a:pt x="390999" y="769779"/>
                </a:lnTo>
                <a:lnTo>
                  <a:pt x="390999" y="745343"/>
                </a:lnTo>
                <a:lnTo>
                  <a:pt x="378781" y="745343"/>
                </a:lnTo>
                <a:lnTo>
                  <a:pt x="354344" y="745343"/>
                </a:lnTo>
                <a:lnTo>
                  <a:pt x="354344" y="769779"/>
                </a:lnTo>
                <a:lnTo>
                  <a:pt x="342126" y="745343"/>
                </a:lnTo>
                <a:lnTo>
                  <a:pt x="329905" y="745343"/>
                </a:lnTo>
                <a:lnTo>
                  <a:pt x="329905" y="733124"/>
                </a:lnTo>
                <a:lnTo>
                  <a:pt x="305468" y="733124"/>
                </a:lnTo>
                <a:lnTo>
                  <a:pt x="293250" y="733124"/>
                </a:lnTo>
                <a:lnTo>
                  <a:pt x="293250" y="708685"/>
                </a:lnTo>
                <a:lnTo>
                  <a:pt x="305468" y="708685"/>
                </a:lnTo>
                <a:lnTo>
                  <a:pt x="329905" y="708685"/>
                </a:lnTo>
                <a:lnTo>
                  <a:pt x="342126" y="708685"/>
                </a:lnTo>
                <a:lnTo>
                  <a:pt x="354344" y="708685"/>
                </a:lnTo>
                <a:lnTo>
                  <a:pt x="378781" y="708685"/>
                </a:lnTo>
                <a:lnTo>
                  <a:pt x="390999" y="733124"/>
                </a:lnTo>
                <a:lnTo>
                  <a:pt x="415438" y="733124"/>
                </a:lnTo>
                <a:lnTo>
                  <a:pt x="427656" y="733124"/>
                </a:lnTo>
                <a:lnTo>
                  <a:pt x="452093" y="733124"/>
                </a:lnTo>
                <a:lnTo>
                  <a:pt x="464311" y="745343"/>
                </a:lnTo>
                <a:lnTo>
                  <a:pt x="476530" y="745343"/>
                </a:lnTo>
                <a:lnTo>
                  <a:pt x="500969" y="745343"/>
                </a:lnTo>
                <a:lnTo>
                  <a:pt x="513187" y="745343"/>
                </a:lnTo>
                <a:lnTo>
                  <a:pt x="537624" y="745343"/>
                </a:lnTo>
                <a:lnTo>
                  <a:pt x="537624" y="733124"/>
                </a:lnTo>
                <a:lnTo>
                  <a:pt x="513187" y="733124"/>
                </a:lnTo>
                <a:lnTo>
                  <a:pt x="500969" y="708685"/>
                </a:lnTo>
                <a:lnTo>
                  <a:pt x="476530" y="708685"/>
                </a:lnTo>
                <a:lnTo>
                  <a:pt x="452093" y="696467"/>
                </a:lnTo>
                <a:lnTo>
                  <a:pt x="415438" y="684248"/>
                </a:lnTo>
                <a:lnTo>
                  <a:pt x="329905" y="659812"/>
                </a:lnTo>
                <a:lnTo>
                  <a:pt x="305468" y="659812"/>
                </a:lnTo>
                <a:lnTo>
                  <a:pt x="268813" y="647594"/>
                </a:lnTo>
                <a:lnTo>
                  <a:pt x="244374" y="647594"/>
                </a:lnTo>
                <a:lnTo>
                  <a:pt x="244374" y="623154"/>
                </a:lnTo>
                <a:lnTo>
                  <a:pt x="219937" y="623154"/>
                </a:lnTo>
                <a:lnTo>
                  <a:pt x="183280" y="610936"/>
                </a:lnTo>
                <a:lnTo>
                  <a:pt x="171062" y="610936"/>
                </a:lnTo>
                <a:lnTo>
                  <a:pt x="146625" y="586499"/>
                </a:lnTo>
                <a:lnTo>
                  <a:pt x="134407" y="586499"/>
                </a:lnTo>
                <a:lnTo>
                  <a:pt x="134407" y="574281"/>
                </a:lnTo>
                <a:lnTo>
                  <a:pt x="171062" y="574281"/>
                </a:lnTo>
                <a:lnTo>
                  <a:pt x="183280" y="586499"/>
                </a:lnTo>
                <a:lnTo>
                  <a:pt x="219937" y="586499"/>
                </a:lnTo>
                <a:lnTo>
                  <a:pt x="256592" y="610936"/>
                </a:lnTo>
                <a:lnTo>
                  <a:pt x="268813" y="610936"/>
                </a:lnTo>
                <a:lnTo>
                  <a:pt x="293250" y="610936"/>
                </a:lnTo>
                <a:lnTo>
                  <a:pt x="305468" y="623154"/>
                </a:lnTo>
                <a:lnTo>
                  <a:pt x="329905" y="623154"/>
                </a:lnTo>
                <a:lnTo>
                  <a:pt x="342126" y="623154"/>
                </a:lnTo>
                <a:lnTo>
                  <a:pt x="354344" y="623154"/>
                </a:lnTo>
                <a:lnTo>
                  <a:pt x="354344" y="647594"/>
                </a:lnTo>
                <a:lnTo>
                  <a:pt x="378781" y="647594"/>
                </a:lnTo>
                <a:lnTo>
                  <a:pt x="390999" y="647594"/>
                </a:lnTo>
                <a:lnTo>
                  <a:pt x="415438" y="647594"/>
                </a:lnTo>
                <a:lnTo>
                  <a:pt x="427656" y="647594"/>
                </a:lnTo>
                <a:lnTo>
                  <a:pt x="452093" y="647594"/>
                </a:lnTo>
                <a:lnTo>
                  <a:pt x="452093" y="659812"/>
                </a:lnTo>
                <a:lnTo>
                  <a:pt x="464311" y="659812"/>
                </a:lnTo>
                <a:lnTo>
                  <a:pt x="464311" y="647594"/>
                </a:lnTo>
                <a:lnTo>
                  <a:pt x="476530" y="647594"/>
                </a:lnTo>
                <a:lnTo>
                  <a:pt x="500969" y="659812"/>
                </a:lnTo>
                <a:lnTo>
                  <a:pt x="513187" y="684248"/>
                </a:lnTo>
                <a:lnTo>
                  <a:pt x="537624" y="684248"/>
                </a:lnTo>
                <a:lnTo>
                  <a:pt x="537624" y="659812"/>
                </a:lnTo>
                <a:lnTo>
                  <a:pt x="513187" y="647594"/>
                </a:lnTo>
                <a:lnTo>
                  <a:pt x="500969" y="647594"/>
                </a:lnTo>
                <a:lnTo>
                  <a:pt x="476530" y="647594"/>
                </a:lnTo>
                <a:lnTo>
                  <a:pt x="476530" y="623154"/>
                </a:lnTo>
                <a:lnTo>
                  <a:pt x="464311" y="610936"/>
                </a:lnTo>
                <a:lnTo>
                  <a:pt x="464311" y="623154"/>
                </a:lnTo>
                <a:lnTo>
                  <a:pt x="452093" y="623154"/>
                </a:lnTo>
                <a:lnTo>
                  <a:pt x="427656" y="610936"/>
                </a:lnTo>
                <a:lnTo>
                  <a:pt x="415438" y="586499"/>
                </a:lnTo>
                <a:lnTo>
                  <a:pt x="390999" y="586499"/>
                </a:lnTo>
                <a:lnTo>
                  <a:pt x="390999" y="574281"/>
                </a:lnTo>
                <a:lnTo>
                  <a:pt x="378781" y="574281"/>
                </a:lnTo>
                <a:lnTo>
                  <a:pt x="354344" y="562063"/>
                </a:lnTo>
                <a:lnTo>
                  <a:pt x="342126" y="562063"/>
                </a:lnTo>
                <a:lnTo>
                  <a:pt x="329905" y="562063"/>
                </a:lnTo>
                <a:lnTo>
                  <a:pt x="305468" y="562063"/>
                </a:lnTo>
                <a:lnTo>
                  <a:pt x="293250" y="537624"/>
                </a:lnTo>
                <a:lnTo>
                  <a:pt x="268813" y="562063"/>
                </a:lnTo>
                <a:lnTo>
                  <a:pt x="256592" y="537624"/>
                </a:lnTo>
                <a:lnTo>
                  <a:pt x="244374" y="525405"/>
                </a:lnTo>
                <a:lnTo>
                  <a:pt x="219937" y="525405"/>
                </a:lnTo>
                <a:lnTo>
                  <a:pt x="207719" y="525405"/>
                </a:lnTo>
                <a:lnTo>
                  <a:pt x="183280" y="525405"/>
                </a:lnTo>
                <a:lnTo>
                  <a:pt x="171062" y="525405"/>
                </a:lnTo>
                <a:lnTo>
                  <a:pt x="171062" y="500969"/>
                </a:lnTo>
                <a:lnTo>
                  <a:pt x="134407" y="488750"/>
                </a:lnTo>
                <a:lnTo>
                  <a:pt x="146625" y="488750"/>
                </a:lnTo>
                <a:lnTo>
                  <a:pt x="171062" y="464311"/>
                </a:lnTo>
                <a:lnTo>
                  <a:pt x="183280" y="464311"/>
                </a:lnTo>
                <a:lnTo>
                  <a:pt x="171062" y="452093"/>
                </a:lnTo>
                <a:lnTo>
                  <a:pt x="146625" y="452093"/>
                </a:lnTo>
                <a:lnTo>
                  <a:pt x="134407" y="452093"/>
                </a:lnTo>
                <a:lnTo>
                  <a:pt x="97749" y="452093"/>
                </a:lnTo>
                <a:lnTo>
                  <a:pt x="85531" y="439874"/>
                </a:lnTo>
                <a:lnTo>
                  <a:pt x="85531" y="415438"/>
                </a:lnTo>
                <a:lnTo>
                  <a:pt x="97749" y="403217"/>
                </a:lnTo>
                <a:lnTo>
                  <a:pt x="97749" y="378780"/>
                </a:lnTo>
                <a:lnTo>
                  <a:pt x="134407" y="378780"/>
                </a:lnTo>
                <a:lnTo>
                  <a:pt x="134407" y="403217"/>
                </a:lnTo>
                <a:lnTo>
                  <a:pt x="146625" y="378780"/>
                </a:lnTo>
                <a:lnTo>
                  <a:pt x="146625" y="366562"/>
                </a:lnTo>
                <a:lnTo>
                  <a:pt x="134407" y="366562"/>
                </a:lnTo>
                <a:lnTo>
                  <a:pt x="122188" y="366562"/>
                </a:lnTo>
                <a:lnTo>
                  <a:pt x="97749" y="366562"/>
                </a:lnTo>
                <a:lnTo>
                  <a:pt x="85531" y="342125"/>
                </a:lnTo>
                <a:lnTo>
                  <a:pt x="61094" y="329905"/>
                </a:lnTo>
                <a:lnTo>
                  <a:pt x="48876" y="329905"/>
                </a:lnTo>
                <a:lnTo>
                  <a:pt x="0" y="317686"/>
                </a:lnTo>
                <a:lnTo>
                  <a:pt x="12218" y="317686"/>
                </a:lnTo>
                <a:lnTo>
                  <a:pt x="12218" y="293250"/>
                </a:lnTo>
                <a:lnTo>
                  <a:pt x="24437" y="293250"/>
                </a:lnTo>
                <a:lnTo>
                  <a:pt x="48876" y="293250"/>
                </a:lnTo>
                <a:lnTo>
                  <a:pt x="61094" y="293250"/>
                </a:lnTo>
                <a:lnTo>
                  <a:pt x="85531" y="317686"/>
                </a:lnTo>
                <a:lnTo>
                  <a:pt x="97749" y="317686"/>
                </a:lnTo>
                <a:lnTo>
                  <a:pt x="122188" y="317686"/>
                </a:lnTo>
                <a:lnTo>
                  <a:pt x="134407" y="317686"/>
                </a:lnTo>
                <a:lnTo>
                  <a:pt x="146625" y="317686"/>
                </a:lnTo>
                <a:lnTo>
                  <a:pt x="171062" y="317686"/>
                </a:lnTo>
                <a:lnTo>
                  <a:pt x="183280" y="317686"/>
                </a:lnTo>
                <a:lnTo>
                  <a:pt x="207719" y="329905"/>
                </a:lnTo>
                <a:lnTo>
                  <a:pt x="219937" y="329905"/>
                </a:lnTo>
                <a:lnTo>
                  <a:pt x="244374" y="329905"/>
                </a:lnTo>
                <a:lnTo>
                  <a:pt x="256592" y="329905"/>
                </a:lnTo>
                <a:lnTo>
                  <a:pt x="268813" y="329905"/>
                </a:lnTo>
                <a:lnTo>
                  <a:pt x="268813" y="342125"/>
                </a:lnTo>
                <a:lnTo>
                  <a:pt x="293250" y="342125"/>
                </a:lnTo>
                <a:lnTo>
                  <a:pt x="305468" y="342125"/>
                </a:lnTo>
                <a:lnTo>
                  <a:pt x="329905" y="342125"/>
                </a:lnTo>
                <a:lnTo>
                  <a:pt x="342126" y="342125"/>
                </a:lnTo>
                <a:lnTo>
                  <a:pt x="354344" y="342125"/>
                </a:lnTo>
                <a:lnTo>
                  <a:pt x="378781" y="342125"/>
                </a:lnTo>
                <a:lnTo>
                  <a:pt x="390999" y="342125"/>
                </a:lnTo>
                <a:lnTo>
                  <a:pt x="390999" y="366562"/>
                </a:lnTo>
                <a:lnTo>
                  <a:pt x="415438" y="366562"/>
                </a:lnTo>
                <a:lnTo>
                  <a:pt x="427656" y="366562"/>
                </a:lnTo>
                <a:lnTo>
                  <a:pt x="452093" y="366562"/>
                </a:lnTo>
                <a:lnTo>
                  <a:pt x="464311" y="366562"/>
                </a:lnTo>
                <a:lnTo>
                  <a:pt x="452093" y="342125"/>
                </a:lnTo>
                <a:lnTo>
                  <a:pt x="427656" y="342125"/>
                </a:lnTo>
                <a:lnTo>
                  <a:pt x="427656" y="329905"/>
                </a:lnTo>
                <a:lnTo>
                  <a:pt x="415438" y="329905"/>
                </a:lnTo>
                <a:lnTo>
                  <a:pt x="390999" y="329905"/>
                </a:lnTo>
                <a:lnTo>
                  <a:pt x="378781" y="329905"/>
                </a:lnTo>
                <a:lnTo>
                  <a:pt x="354344" y="329905"/>
                </a:lnTo>
                <a:lnTo>
                  <a:pt x="329905" y="329905"/>
                </a:lnTo>
                <a:lnTo>
                  <a:pt x="305468" y="317686"/>
                </a:lnTo>
                <a:lnTo>
                  <a:pt x="293250" y="317686"/>
                </a:lnTo>
                <a:lnTo>
                  <a:pt x="268813" y="317686"/>
                </a:lnTo>
                <a:lnTo>
                  <a:pt x="256592" y="317686"/>
                </a:lnTo>
                <a:lnTo>
                  <a:pt x="244374" y="317686"/>
                </a:lnTo>
                <a:lnTo>
                  <a:pt x="244374" y="293250"/>
                </a:lnTo>
                <a:lnTo>
                  <a:pt x="219937" y="293250"/>
                </a:lnTo>
                <a:lnTo>
                  <a:pt x="183280" y="293250"/>
                </a:lnTo>
                <a:lnTo>
                  <a:pt x="171062" y="281031"/>
                </a:lnTo>
                <a:lnTo>
                  <a:pt x="171062" y="293250"/>
                </a:lnTo>
                <a:lnTo>
                  <a:pt x="146625" y="293250"/>
                </a:lnTo>
                <a:lnTo>
                  <a:pt x="146625" y="281031"/>
                </a:lnTo>
                <a:lnTo>
                  <a:pt x="134407" y="281031"/>
                </a:lnTo>
                <a:lnTo>
                  <a:pt x="122188" y="281031"/>
                </a:lnTo>
                <a:lnTo>
                  <a:pt x="97749" y="256595"/>
                </a:lnTo>
                <a:lnTo>
                  <a:pt x="122188" y="256595"/>
                </a:lnTo>
                <a:lnTo>
                  <a:pt x="134407" y="256595"/>
                </a:lnTo>
                <a:lnTo>
                  <a:pt x="146625" y="256595"/>
                </a:lnTo>
                <a:lnTo>
                  <a:pt x="183280" y="256595"/>
                </a:lnTo>
                <a:lnTo>
                  <a:pt x="207719" y="281031"/>
                </a:lnTo>
                <a:lnTo>
                  <a:pt x="268813" y="293250"/>
                </a:lnTo>
                <a:lnTo>
                  <a:pt x="305468" y="293250"/>
                </a:lnTo>
                <a:lnTo>
                  <a:pt x="342126" y="293250"/>
                </a:lnTo>
                <a:lnTo>
                  <a:pt x="354344" y="317686"/>
                </a:lnTo>
                <a:lnTo>
                  <a:pt x="378781" y="317686"/>
                </a:lnTo>
                <a:lnTo>
                  <a:pt x="390999" y="317686"/>
                </a:lnTo>
                <a:lnTo>
                  <a:pt x="427656" y="317686"/>
                </a:lnTo>
                <a:lnTo>
                  <a:pt x="452093" y="317686"/>
                </a:lnTo>
                <a:lnTo>
                  <a:pt x="464311" y="329905"/>
                </a:lnTo>
                <a:lnTo>
                  <a:pt x="476530" y="317686"/>
                </a:lnTo>
                <a:lnTo>
                  <a:pt x="500969" y="317686"/>
                </a:lnTo>
                <a:lnTo>
                  <a:pt x="500969" y="329905"/>
                </a:lnTo>
                <a:lnTo>
                  <a:pt x="513187" y="329905"/>
                </a:lnTo>
                <a:lnTo>
                  <a:pt x="500969" y="317686"/>
                </a:lnTo>
                <a:lnTo>
                  <a:pt x="513187" y="317686"/>
                </a:lnTo>
                <a:lnTo>
                  <a:pt x="537624" y="317686"/>
                </a:lnTo>
                <a:lnTo>
                  <a:pt x="549842" y="329905"/>
                </a:lnTo>
                <a:lnTo>
                  <a:pt x="574281" y="317686"/>
                </a:lnTo>
                <a:lnTo>
                  <a:pt x="549842" y="317686"/>
                </a:lnTo>
                <a:lnTo>
                  <a:pt x="549842" y="293250"/>
                </a:lnTo>
                <a:lnTo>
                  <a:pt x="537624" y="293250"/>
                </a:lnTo>
                <a:lnTo>
                  <a:pt x="513187" y="293250"/>
                </a:lnTo>
                <a:lnTo>
                  <a:pt x="476530" y="293250"/>
                </a:lnTo>
                <a:lnTo>
                  <a:pt x="476530" y="281031"/>
                </a:lnTo>
                <a:lnTo>
                  <a:pt x="500969" y="281031"/>
                </a:lnTo>
                <a:lnTo>
                  <a:pt x="513187" y="281031"/>
                </a:lnTo>
                <a:lnTo>
                  <a:pt x="537624" y="281031"/>
                </a:lnTo>
                <a:lnTo>
                  <a:pt x="549842" y="281031"/>
                </a:lnTo>
                <a:lnTo>
                  <a:pt x="574281" y="281031"/>
                </a:lnTo>
                <a:lnTo>
                  <a:pt x="574281" y="256595"/>
                </a:lnTo>
                <a:lnTo>
                  <a:pt x="549842" y="256595"/>
                </a:lnTo>
                <a:lnTo>
                  <a:pt x="574281" y="244374"/>
                </a:lnTo>
                <a:lnTo>
                  <a:pt x="549842" y="219937"/>
                </a:lnTo>
                <a:lnTo>
                  <a:pt x="537624" y="244374"/>
                </a:lnTo>
                <a:lnTo>
                  <a:pt x="537624" y="219937"/>
                </a:lnTo>
                <a:lnTo>
                  <a:pt x="537624" y="207719"/>
                </a:lnTo>
                <a:lnTo>
                  <a:pt x="513187" y="207719"/>
                </a:lnTo>
                <a:lnTo>
                  <a:pt x="500969" y="207719"/>
                </a:lnTo>
                <a:lnTo>
                  <a:pt x="476530" y="207719"/>
                </a:lnTo>
                <a:lnTo>
                  <a:pt x="452093" y="207719"/>
                </a:lnTo>
                <a:lnTo>
                  <a:pt x="427656" y="219937"/>
                </a:lnTo>
                <a:lnTo>
                  <a:pt x="415438" y="219937"/>
                </a:lnTo>
                <a:lnTo>
                  <a:pt x="390999" y="207719"/>
                </a:lnTo>
                <a:lnTo>
                  <a:pt x="415438" y="207719"/>
                </a:lnTo>
                <a:lnTo>
                  <a:pt x="427656" y="195500"/>
                </a:lnTo>
                <a:lnTo>
                  <a:pt x="464311" y="195500"/>
                </a:lnTo>
                <a:lnTo>
                  <a:pt x="537624" y="195500"/>
                </a:lnTo>
                <a:lnTo>
                  <a:pt x="598718" y="195500"/>
                </a:lnTo>
                <a:lnTo>
                  <a:pt x="672030" y="195500"/>
                </a:lnTo>
                <a:lnTo>
                  <a:pt x="745343" y="207719"/>
                </a:lnTo>
                <a:lnTo>
                  <a:pt x="782000" y="207719"/>
                </a:lnTo>
                <a:lnTo>
                  <a:pt x="782000" y="171061"/>
                </a:lnTo>
                <a:lnTo>
                  <a:pt x="757561" y="171061"/>
                </a:lnTo>
                <a:lnTo>
                  <a:pt x="745343" y="171061"/>
                </a:lnTo>
                <a:lnTo>
                  <a:pt x="720906" y="171061"/>
                </a:lnTo>
                <a:lnTo>
                  <a:pt x="720906" y="158843"/>
                </a:lnTo>
                <a:lnTo>
                  <a:pt x="745343" y="158843"/>
                </a:lnTo>
                <a:lnTo>
                  <a:pt x="757561" y="158843"/>
                </a:lnTo>
                <a:lnTo>
                  <a:pt x="794219" y="171061"/>
                </a:lnTo>
                <a:lnTo>
                  <a:pt x="818655" y="158843"/>
                </a:lnTo>
                <a:lnTo>
                  <a:pt x="830874" y="171061"/>
                </a:lnTo>
                <a:lnTo>
                  <a:pt x="843092" y="171061"/>
                </a:lnTo>
                <a:lnTo>
                  <a:pt x="879749" y="171061"/>
                </a:lnTo>
                <a:lnTo>
                  <a:pt x="916404" y="195500"/>
                </a:lnTo>
                <a:lnTo>
                  <a:pt x="928625" y="195500"/>
                </a:lnTo>
                <a:lnTo>
                  <a:pt x="953062" y="207719"/>
                </a:lnTo>
                <a:lnTo>
                  <a:pt x="965280" y="207719"/>
                </a:lnTo>
                <a:lnTo>
                  <a:pt x="989717" y="207719"/>
                </a:lnTo>
                <a:lnTo>
                  <a:pt x="1001938" y="207719"/>
                </a:lnTo>
                <a:lnTo>
                  <a:pt x="1026374" y="207719"/>
                </a:lnTo>
                <a:lnTo>
                  <a:pt x="1038593" y="207719"/>
                </a:lnTo>
                <a:lnTo>
                  <a:pt x="1050811" y="207719"/>
                </a:lnTo>
                <a:lnTo>
                  <a:pt x="1050811" y="219937"/>
                </a:lnTo>
                <a:lnTo>
                  <a:pt x="1075250" y="219937"/>
                </a:lnTo>
                <a:lnTo>
                  <a:pt x="1075250" y="207719"/>
                </a:lnTo>
                <a:lnTo>
                  <a:pt x="1075250" y="195500"/>
                </a:lnTo>
                <a:lnTo>
                  <a:pt x="1050811" y="195500"/>
                </a:lnTo>
                <a:lnTo>
                  <a:pt x="1038593" y="195500"/>
                </a:lnTo>
                <a:lnTo>
                  <a:pt x="1026374" y="171061"/>
                </a:lnTo>
                <a:lnTo>
                  <a:pt x="1001938" y="158843"/>
                </a:lnTo>
                <a:lnTo>
                  <a:pt x="1001938" y="134406"/>
                </a:lnTo>
                <a:lnTo>
                  <a:pt x="1026374" y="134406"/>
                </a:lnTo>
                <a:lnTo>
                  <a:pt x="1038593" y="134406"/>
                </a:lnTo>
                <a:lnTo>
                  <a:pt x="1050811" y="158843"/>
                </a:lnTo>
                <a:lnTo>
                  <a:pt x="1075250" y="134406"/>
                </a:lnTo>
                <a:lnTo>
                  <a:pt x="1087468" y="158843"/>
                </a:lnTo>
                <a:lnTo>
                  <a:pt x="1075250" y="158843"/>
                </a:lnTo>
                <a:lnTo>
                  <a:pt x="1075250" y="171061"/>
                </a:lnTo>
                <a:lnTo>
                  <a:pt x="1087468" y="171061"/>
                </a:lnTo>
                <a:lnTo>
                  <a:pt x="1111905" y="158843"/>
                </a:lnTo>
                <a:lnTo>
                  <a:pt x="1124123" y="158843"/>
                </a:lnTo>
                <a:lnTo>
                  <a:pt x="1124123" y="171061"/>
                </a:lnTo>
                <a:lnTo>
                  <a:pt x="1148563" y="171061"/>
                </a:lnTo>
                <a:lnTo>
                  <a:pt x="1160781" y="171061"/>
                </a:lnTo>
                <a:lnTo>
                  <a:pt x="1209654" y="195501"/>
                </a:lnTo>
                <a:lnTo>
                  <a:pt x="1234093" y="195501"/>
                </a:lnTo>
                <a:lnTo>
                  <a:pt x="1246312" y="195501"/>
                </a:lnTo>
                <a:lnTo>
                  <a:pt x="1270748" y="195501"/>
                </a:lnTo>
                <a:lnTo>
                  <a:pt x="1270748" y="207719"/>
                </a:lnTo>
                <a:lnTo>
                  <a:pt x="1282967" y="207719"/>
                </a:lnTo>
                <a:lnTo>
                  <a:pt x="1295188" y="207719"/>
                </a:lnTo>
                <a:lnTo>
                  <a:pt x="1295188" y="219937"/>
                </a:lnTo>
                <a:lnTo>
                  <a:pt x="1319624" y="219937"/>
                </a:lnTo>
                <a:lnTo>
                  <a:pt x="1331842" y="219937"/>
                </a:lnTo>
                <a:lnTo>
                  <a:pt x="1331842" y="244374"/>
                </a:lnTo>
                <a:lnTo>
                  <a:pt x="1356279" y="244374"/>
                </a:lnTo>
                <a:lnTo>
                  <a:pt x="1368500" y="256595"/>
                </a:lnTo>
                <a:lnTo>
                  <a:pt x="1392937" y="256595"/>
                </a:lnTo>
                <a:lnTo>
                  <a:pt x="1405155" y="256595"/>
                </a:lnTo>
                <a:lnTo>
                  <a:pt x="1441812" y="281031"/>
                </a:lnTo>
                <a:lnTo>
                  <a:pt x="1454031" y="281031"/>
                </a:lnTo>
                <a:lnTo>
                  <a:pt x="1478467" y="281031"/>
                </a:lnTo>
                <a:lnTo>
                  <a:pt x="1478467" y="256595"/>
                </a:lnTo>
                <a:lnTo>
                  <a:pt x="1478467" y="244374"/>
                </a:lnTo>
                <a:lnTo>
                  <a:pt x="1478467" y="219937"/>
                </a:lnTo>
                <a:lnTo>
                  <a:pt x="1441812" y="207719"/>
                </a:lnTo>
                <a:lnTo>
                  <a:pt x="1417373" y="195501"/>
                </a:lnTo>
                <a:lnTo>
                  <a:pt x="1392937" y="171061"/>
                </a:lnTo>
                <a:lnTo>
                  <a:pt x="1356279" y="158843"/>
                </a:lnTo>
                <a:lnTo>
                  <a:pt x="1295188" y="134407"/>
                </a:lnTo>
                <a:lnTo>
                  <a:pt x="1331842" y="134407"/>
                </a:lnTo>
                <a:lnTo>
                  <a:pt x="1368500" y="158843"/>
                </a:lnTo>
                <a:lnTo>
                  <a:pt x="1405155" y="171061"/>
                </a:lnTo>
                <a:lnTo>
                  <a:pt x="1441812" y="195501"/>
                </a:lnTo>
                <a:lnTo>
                  <a:pt x="1441812" y="171061"/>
                </a:lnTo>
                <a:lnTo>
                  <a:pt x="1417373" y="171061"/>
                </a:lnTo>
                <a:lnTo>
                  <a:pt x="1417373" y="158843"/>
                </a:lnTo>
                <a:lnTo>
                  <a:pt x="1405155" y="158843"/>
                </a:lnTo>
                <a:lnTo>
                  <a:pt x="1405155" y="134407"/>
                </a:lnTo>
                <a:lnTo>
                  <a:pt x="1417373" y="134407"/>
                </a:lnTo>
                <a:lnTo>
                  <a:pt x="1441812" y="134407"/>
                </a:lnTo>
                <a:lnTo>
                  <a:pt x="1454031" y="134407"/>
                </a:lnTo>
                <a:lnTo>
                  <a:pt x="1478467" y="158843"/>
                </a:lnTo>
                <a:lnTo>
                  <a:pt x="1490686" y="171061"/>
                </a:lnTo>
                <a:lnTo>
                  <a:pt x="1515125" y="195501"/>
                </a:lnTo>
                <a:lnTo>
                  <a:pt x="1527343" y="195501"/>
                </a:lnTo>
                <a:lnTo>
                  <a:pt x="1527343" y="207719"/>
                </a:lnTo>
                <a:lnTo>
                  <a:pt x="1539562" y="219937"/>
                </a:lnTo>
                <a:lnTo>
                  <a:pt x="1563998" y="219937"/>
                </a:lnTo>
                <a:lnTo>
                  <a:pt x="1563998" y="244374"/>
                </a:lnTo>
                <a:lnTo>
                  <a:pt x="1600656" y="256595"/>
                </a:lnTo>
                <a:lnTo>
                  <a:pt x="1625092" y="281031"/>
                </a:lnTo>
                <a:lnTo>
                  <a:pt x="1649529" y="293250"/>
                </a:lnTo>
                <a:lnTo>
                  <a:pt x="1698405" y="317686"/>
                </a:lnTo>
                <a:lnTo>
                  <a:pt x="1686186" y="317686"/>
                </a:lnTo>
                <a:lnTo>
                  <a:pt x="1698405" y="329905"/>
                </a:lnTo>
                <a:lnTo>
                  <a:pt x="1722841" y="329905"/>
                </a:lnTo>
                <a:lnTo>
                  <a:pt x="1747280" y="342125"/>
                </a:lnTo>
                <a:lnTo>
                  <a:pt x="1771717" y="366562"/>
                </a:lnTo>
                <a:lnTo>
                  <a:pt x="1783936" y="378780"/>
                </a:lnTo>
                <a:lnTo>
                  <a:pt x="1808375" y="403217"/>
                </a:lnTo>
                <a:lnTo>
                  <a:pt x="1820593" y="403217"/>
                </a:lnTo>
                <a:lnTo>
                  <a:pt x="1845030" y="415438"/>
                </a:lnTo>
                <a:lnTo>
                  <a:pt x="1857248" y="439874"/>
                </a:lnTo>
                <a:lnTo>
                  <a:pt x="1869466" y="452093"/>
                </a:lnTo>
                <a:lnTo>
                  <a:pt x="1893906" y="452093"/>
                </a:lnTo>
                <a:lnTo>
                  <a:pt x="1893906" y="464311"/>
                </a:lnTo>
                <a:lnTo>
                  <a:pt x="1906124" y="488750"/>
                </a:lnTo>
                <a:lnTo>
                  <a:pt x="1930560" y="500969"/>
                </a:lnTo>
                <a:lnTo>
                  <a:pt x="1942781" y="500969"/>
                </a:lnTo>
                <a:lnTo>
                  <a:pt x="1942781" y="525405"/>
                </a:lnTo>
                <a:lnTo>
                  <a:pt x="1942781" y="537624"/>
                </a:lnTo>
                <a:lnTo>
                  <a:pt x="1930560" y="537624"/>
                </a:lnTo>
                <a:lnTo>
                  <a:pt x="1930560" y="525405"/>
                </a:lnTo>
                <a:lnTo>
                  <a:pt x="1906124" y="500969"/>
                </a:lnTo>
                <a:lnTo>
                  <a:pt x="1893906" y="488750"/>
                </a:lnTo>
                <a:lnTo>
                  <a:pt x="1893906" y="500969"/>
                </a:lnTo>
                <a:lnTo>
                  <a:pt x="1869466" y="525405"/>
                </a:lnTo>
                <a:lnTo>
                  <a:pt x="1869466" y="537624"/>
                </a:lnTo>
                <a:lnTo>
                  <a:pt x="1893906" y="537624"/>
                </a:lnTo>
                <a:lnTo>
                  <a:pt x="1893906" y="562063"/>
                </a:lnTo>
                <a:lnTo>
                  <a:pt x="1906124" y="562063"/>
                </a:lnTo>
                <a:lnTo>
                  <a:pt x="1930560" y="562063"/>
                </a:lnTo>
                <a:lnTo>
                  <a:pt x="1930560" y="574281"/>
                </a:lnTo>
                <a:lnTo>
                  <a:pt x="1942781" y="586499"/>
                </a:lnTo>
                <a:lnTo>
                  <a:pt x="1967218" y="610936"/>
                </a:lnTo>
                <a:lnTo>
                  <a:pt x="1979436" y="586499"/>
                </a:lnTo>
                <a:lnTo>
                  <a:pt x="1979436" y="610936"/>
                </a:lnTo>
                <a:lnTo>
                  <a:pt x="1991654" y="623154"/>
                </a:lnTo>
                <a:lnTo>
                  <a:pt x="1991654" y="610936"/>
                </a:lnTo>
                <a:lnTo>
                  <a:pt x="2016091" y="623154"/>
                </a:lnTo>
                <a:lnTo>
                  <a:pt x="2016091" y="647594"/>
                </a:lnTo>
                <a:lnTo>
                  <a:pt x="2028312" y="647594"/>
                </a:lnTo>
                <a:lnTo>
                  <a:pt x="2028312" y="623154"/>
                </a:lnTo>
                <a:lnTo>
                  <a:pt x="2016091" y="610936"/>
                </a:lnTo>
                <a:lnTo>
                  <a:pt x="2016091" y="586499"/>
                </a:lnTo>
                <a:lnTo>
                  <a:pt x="1991654" y="586499"/>
                </a:lnTo>
                <a:lnTo>
                  <a:pt x="1991654" y="574281"/>
                </a:lnTo>
                <a:lnTo>
                  <a:pt x="1979436" y="574281"/>
                </a:lnTo>
                <a:lnTo>
                  <a:pt x="1967218" y="574281"/>
                </a:lnTo>
                <a:lnTo>
                  <a:pt x="1967218" y="562063"/>
                </a:lnTo>
                <a:lnTo>
                  <a:pt x="1967218" y="537624"/>
                </a:lnTo>
                <a:lnTo>
                  <a:pt x="1967218" y="525405"/>
                </a:lnTo>
                <a:lnTo>
                  <a:pt x="1967218" y="500969"/>
                </a:lnTo>
                <a:lnTo>
                  <a:pt x="1979436" y="500969"/>
                </a:lnTo>
                <a:lnTo>
                  <a:pt x="1991654" y="525405"/>
                </a:lnTo>
                <a:lnTo>
                  <a:pt x="2016091" y="537624"/>
                </a:lnTo>
                <a:lnTo>
                  <a:pt x="2028312" y="562063"/>
                </a:lnTo>
                <a:lnTo>
                  <a:pt x="2052749" y="574281"/>
                </a:lnTo>
                <a:lnTo>
                  <a:pt x="2052749" y="586499"/>
                </a:lnTo>
                <a:lnTo>
                  <a:pt x="2064967" y="586499"/>
                </a:lnTo>
                <a:lnTo>
                  <a:pt x="2089406" y="610936"/>
                </a:lnTo>
                <a:lnTo>
                  <a:pt x="2101624" y="610936"/>
                </a:lnTo>
                <a:lnTo>
                  <a:pt x="2101624" y="586499"/>
                </a:lnTo>
                <a:lnTo>
                  <a:pt x="2101624" y="574281"/>
                </a:lnTo>
                <a:lnTo>
                  <a:pt x="2113843" y="574281"/>
                </a:lnTo>
                <a:lnTo>
                  <a:pt x="2113843" y="562063"/>
                </a:lnTo>
                <a:lnTo>
                  <a:pt x="2101624" y="537624"/>
                </a:lnTo>
                <a:lnTo>
                  <a:pt x="2101624" y="525405"/>
                </a:lnTo>
                <a:lnTo>
                  <a:pt x="2101624" y="500969"/>
                </a:lnTo>
                <a:lnTo>
                  <a:pt x="2138280" y="488750"/>
                </a:lnTo>
                <a:lnTo>
                  <a:pt x="2174937" y="464311"/>
                </a:lnTo>
                <a:lnTo>
                  <a:pt x="2187155" y="464311"/>
                </a:lnTo>
                <a:lnTo>
                  <a:pt x="2174937" y="488750"/>
                </a:lnTo>
                <a:lnTo>
                  <a:pt x="2150498" y="488750"/>
                </a:lnTo>
                <a:lnTo>
                  <a:pt x="2187155" y="500969"/>
                </a:lnTo>
                <a:lnTo>
                  <a:pt x="2187155" y="525405"/>
                </a:lnTo>
                <a:lnTo>
                  <a:pt x="2199374" y="525405"/>
                </a:lnTo>
                <a:lnTo>
                  <a:pt x="2187155" y="537624"/>
                </a:lnTo>
                <a:lnTo>
                  <a:pt x="2187155" y="562063"/>
                </a:lnTo>
                <a:lnTo>
                  <a:pt x="2174937" y="562063"/>
                </a:lnTo>
                <a:lnTo>
                  <a:pt x="2150498" y="562063"/>
                </a:lnTo>
                <a:lnTo>
                  <a:pt x="2138280" y="562063"/>
                </a:lnTo>
                <a:lnTo>
                  <a:pt x="2138280" y="574281"/>
                </a:lnTo>
                <a:lnTo>
                  <a:pt x="2150498" y="610936"/>
                </a:lnTo>
                <a:lnTo>
                  <a:pt x="2150498" y="623154"/>
                </a:lnTo>
                <a:lnTo>
                  <a:pt x="2150498" y="659812"/>
                </a:lnTo>
                <a:lnTo>
                  <a:pt x="2150498" y="684248"/>
                </a:lnTo>
                <a:lnTo>
                  <a:pt x="2174937" y="696467"/>
                </a:lnTo>
                <a:lnTo>
                  <a:pt x="2174937" y="708685"/>
                </a:lnTo>
                <a:lnTo>
                  <a:pt x="2150498" y="708685"/>
                </a:lnTo>
                <a:lnTo>
                  <a:pt x="2150498" y="733124"/>
                </a:lnTo>
                <a:lnTo>
                  <a:pt x="2150498" y="745343"/>
                </a:lnTo>
                <a:lnTo>
                  <a:pt x="2174937" y="769779"/>
                </a:lnTo>
                <a:lnTo>
                  <a:pt x="2187155" y="781998"/>
                </a:lnTo>
                <a:lnTo>
                  <a:pt x="2199374" y="781998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8051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年度工作概述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0925261-D3ED-738E-B4EC-9E1B1EA354F9}"/>
              </a:ext>
            </a:extLst>
          </p:cNvPr>
          <p:cNvGrpSpPr/>
          <p:nvPr/>
        </p:nvGrpSpPr>
        <p:grpSpPr>
          <a:xfrm>
            <a:off x="3794334" y="1548286"/>
            <a:ext cx="2556758" cy="907751"/>
            <a:chOff x="3666731" y="1984470"/>
            <a:chExt cx="2636520" cy="1447800"/>
          </a:xfrm>
        </p:grpSpPr>
        <p:sp>
          <p:nvSpPr>
            <p:cNvPr id="16" name="任意多边形 13">
              <a:extLst>
                <a:ext uri="{FF2B5EF4-FFF2-40B4-BE49-F238E27FC236}">
                  <a16:creationId xmlns:a16="http://schemas.microsoft.com/office/drawing/2014/main" id="{99D3B6EE-DDFF-27CC-51F0-A0D493FC7C6C}"/>
                </a:ext>
              </a:extLst>
            </p:cNvPr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35">
              <a:extLst>
                <a:ext uri="{FF2B5EF4-FFF2-40B4-BE49-F238E27FC236}">
                  <a16:creationId xmlns:a16="http://schemas.microsoft.com/office/drawing/2014/main" id="{75BBE1A7-1C02-ED4D-4591-332C1E44EADE}"/>
                </a:ext>
              </a:extLst>
            </p:cNvPr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E2878B3-C9D7-B909-B847-A69DA725740B}"/>
              </a:ext>
            </a:extLst>
          </p:cNvPr>
          <p:cNvGrpSpPr/>
          <p:nvPr/>
        </p:nvGrpSpPr>
        <p:grpSpPr>
          <a:xfrm>
            <a:off x="1657370" y="1548286"/>
            <a:ext cx="2556758" cy="907751"/>
            <a:chOff x="1436370" y="1984470"/>
            <a:chExt cx="2636520" cy="1447800"/>
          </a:xfrm>
        </p:grpSpPr>
        <p:sp>
          <p:nvSpPr>
            <p:cNvPr id="20" name="任意多边形 16">
              <a:extLst>
                <a:ext uri="{FF2B5EF4-FFF2-40B4-BE49-F238E27FC236}">
                  <a16:creationId xmlns:a16="http://schemas.microsoft.com/office/drawing/2014/main" id="{89DE9A4C-0E2E-1653-AF3D-3BEA407728C7}"/>
                </a:ext>
              </a:extLst>
            </p:cNvPr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43">
              <a:extLst>
                <a:ext uri="{FF2B5EF4-FFF2-40B4-BE49-F238E27FC236}">
                  <a16:creationId xmlns:a16="http://schemas.microsoft.com/office/drawing/2014/main" id="{77FA0CD7-4FA7-942F-E8A4-7C744A061C53}"/>
                </a:ext>
              </a:extLst>
            </p:cNvPr>
            <p:cNvSpPr txBox="1"/>
            <p:nvPr/>
          </p:nvSpPr>
          <p:spPr>
            <a:xfrm>
              <a:off x="1709209" y="2354218"/>
              <a:ext cx="2293960" cy="7083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7450678-3102-7A96-BC6F-E59E307EB190}"/>
              </a:ext>
            </a:extLst>
          </p:cNvPr>
          <p:cNvGrpSpPr/>
          <p:nvPr/>
        </p:nvGrpSpPr>
        <p:grpSpPr>
          <a:xfrm>
            <a:off x="8068263" y="1548286"/>
            <a:ext cx="2556758" cy="907751"/>
            <a:chOff x="8127453" y="1984470"/>
            <a:chExt cx="2636520" cy="1447800"/>
          </a:xfrm>
        </p:grpSpPr>
        <p:sp>
          <p:nvSpPr>
            <p:cNvPr id="23" name="任意多边形 19">
              <a:extLst>
                <a:ext uri="{FF2B5EF4-FFF2-40B4-BE49-F238E27FC236}">
                  <a16:creationId xmlns:a16="http://schemas.microsoft.com/office/drawing/2014/main" id="{CB3EB942-7BBA-E608-4367-77D8FFBBDE18}"/>
                </a:ext>
              </a:extLst>
            </p:cNvPr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46">
              <a:extLst>
                <a:ext uri="{FF2B5EF4-FFF2-40B4-BE49-F238E27FC236}">
                  <a16:creationId xmlns:a16="http://schemas.microsoft.com/office/drawing/2014/main" id="{13F51860-1F89-E9FB-7EAD-D67A24E10B26}"/>
                </a:ext>
              </a:extLst>
            </p:cNvPr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30650A8-AA35-8E45-2889-A06BA7B1F784}"/>
              </a:ext>
            </a:extLst>
          </p:cNvPr>
          <p:cNvGrpSpPr/>
          <p:nvPr/>
        </p:nvGrpSpPr>
        <p:grpSpPr>
          <a:xfrm>
            <a:off x="5931298" y="1548286"/>
            <a:ext cx="2556758" cy="907751"/>
            <a:chOff x="5897092" y="1984470"/>
            <a:chExt cx="2636520" cy="1447800"/>
          </a:xfrm>
        </p:grpSpPr>
        <p:sp>
          <p:nvSpPr>
            <p:cNvPr id="27" name="任意多边形 22">
              <a:extLst>
                <a:ext uri="{FF2B5EF4-FFF2-40B4-BE49-F238E27FC236}">
                  <a16:creationId xmlns:a16="http://schemas.microsoft.com/office/drawing/2014/main" id="{2D0401E8-67D3-D120-7AFE-7794C551AD61}"/>
                </a:ext>
              </a:extLst>
            </p:cNvPr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49">
              <a:extLst>
                <a:ext uri="{FF2B5EF4-FFF2-40B4-BE49-F238E27FC236}">
                  <a16:creationId xmlns:a16="http://schemas.microsoft.com/office/drawing/2014/main" id="{EA3081CC-2390-E786-7079-1FA072373ABD}"/>
                </a:ext>
              </a:extLst>
            </p:cNvPr>
            <p:cNvSpPr txBox="1"/>
            <p:nvPr/>
          </p:nvSpPr>
          <p:spPr>
            <a:xfrm>
              <a:off x="6227711" y="2354223"/>
              <a:ext cx="2205655" cy="7083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D6F0C9E-D584-A522-549F-9F8988FA3DAD}"/>
              </a:ext>
            </a:extLst>
          </p:cNvPr>
          <p:cNvGrpSpPr/>
          <p:nvPr/>
        </p:nvGrpSpPr>
        <p:grpSpPr>
          <a:xfrm>
            <a:off x="1751972" y="2670628"/>
            <a:ext cx="2235828" cy="1268216"/>
            <a:chOff x="1751972" y="2796668"/>
            <a:chExt cx="2235828" cy="1268216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9400B884-6E4B-9297-4CD8-7C7D771AD9F3}"/>
                </a:ext>
              </a:extLst>
            </p:cNvPr>
            <p:cNvSpPr/>
            <p:nvPr/>
          </p:nvSpPr>
          <p:spPr>
            <a:xfrm>
              <a:off x="2171626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47">
              <a:extLst>
                <a:ext uri="{FF2B5EF4-FFF2-40B4-BE49-F238E27FC236}">
                  <a16:creationId xmlns:a16="http://schemas.microsoft.com/office/drawing/2014/main" id="{45CE7B55-BA26-8DCF-2574-535A501DE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165992"/>
              <a:ext cx="2235828" cy="898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FE4174C-9F56-4F97-FFB2-61C4A951DEE5}"/>
              </a:ext>
            </a:extLst>
          </p:cNvPr>
          <p:cNvGrpSpPr/>
          <p:nvPr/>
        </p:nvGrpSpPr>
        <p:grpSpPr>
          <a:xfrm>
            <a:off x="3954799" y="2670628"/>
            <a:ext cx="2235828" cy="1268216"/>
            <a:chOff x="1751972" y="2796668"/>
            <a:chExt cx="2235828" cy="1268216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A60983CB-2624-D373-7521-2C34D5B8EC04}"/>
                </a:ext>
              </a:extLst>
            </p:cNvPr>
            <p:cNvSpPr/>
            <p:nvPr/>
          </p:nvSpPr>
          <p:spPr>
            <a:xfrm>
              <a:off x="2171626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47">
              <a:extLst>
                <a:ext uri="{FF2B5EF4-FFF2-40B4-BE49-F238E27FC236}">
                  <a16:creationId xmlns:a16="http://schemas.microsoft.com/office/drawing/2014/main" id="{AE037DB2-01E6-2779-BF99-590C90F5EA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165992"/>
              <a:ext cx="2235828" cy="898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CB10952-7DB4-BC13-A6FA-5974E2EA9018}"/>
              </a:ext>
            </a:extLst>
          </p:cNvPr>
          <p:cNvGrpSpPr/>
          <p:nvPr/>
        </p:nvGrpSpPr>
        <p:grpSpPr>
          <a:xfrm>
            <a:off x="6091763" y="2670628"/>
            <a:ext cx="2235828" cy="1268216"/>
            <a:chOff x="1751972" y="2796668"/>
            <a:chExt cx="2235828" cy="1268216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83EA7055-0183-50D7-030B-171A7632B3E8}"/>
                </a:ext>
              </a:extLst>
            </p:cNvPr>
            <p:cNvSpPr/>
            <p:nvPr/>
          </p:nvSpPr>
          <p:spPr>
            <a:xfrm>
              <a:off x="2171626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47">
              <a:extLst>
                <a:ext uri="{FF2B5EF4-FFF2-40B4-BE49-F238E27FC236}">
                  <a16:creationId xmlns:a16="http://schemas.microsoft.com/office/drawing/2014/main" id="{A34C96C5-CC87-889E-50FF-4F511E4C1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165992"/>
              <a:ext cx="2235828" cy="898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95A9763-B2E4-47DD-759B-F47957822A52}"/>
              </a:ext>
            </a:extLst>
          </p:cNvPr>
          <p:cNvGrpSpPr/>
          <p:nvPr/>
        </p:nvGrpSpPr>
        <p:grpSpPr>
          <a:xfrm>
            <a:off x="8228728" y="2670628"/>
            <a:ext cx="2235828" cy="1268216"/>
            <a:chOff x="1751972" y="2796668"/>
            <a:chExt cx="2235828" cy="1268216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8320E090-DD0F-DCDD-BED6-B5E0F4F96D49}"/>
                </a:ext>
              </a:extLst>
            </p:cNvPr>
            <p:cNvSpPr/>
            <p:nvPr/>
          </p:nvSpPr>
          <p:spPr>
            <a:xfrm>
              <a:off x="2171626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矩形 47">
              <a:extLst>
                <a:ext uri="{FF2B5EF4-FFF2-40B4-BE49-F238E27FC236}">
                  <a16:creationId xmlns:a16="http://schemas.microsoft.com/office/drawing/2014/main" id="{981468B5-F223-CCC8-9BE3-655773263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165992"/>
              <a:ext cx="2235828" cy="898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4C55B633-1AC7-241A-452F-52256356FD53}"/>
              </a:ext>
            </a:extLst>
          </p:cNvPr>
          <p:cNvSpPr/>
          <p:nvPr/>
        </p:nvSpPr>
        <p:spPr>
          <a:xfrm>
            <a:off x="0" y="4091970"/>
            <a:ext cx="12192000" cy="2766031"/>
          </a:xfrm>
          <a:custGeom>
            <a:avLst/>
            <a:gdLst>
              <a:gd name="connsiteX0" fmla="*/ 4818931 w 12192000"/>
              <a:gd name="connsiteY0" fmla="*/ 178 h 2766031"/>
              <a:gd name="connsiteX1" fmla="*/ 5257800 w 12192000"/>
              <a:gd name="connsiteY1" fmla="*/ 15054 h 2766031"/>
              <a:gd name="connsiteX2" fmla="*/ 5562600 w 12192000"/>
              <a:gd name="connsiteY2" fmla="*/ 1145354 h 2766031"/>
              <a:gd name="connsiteX3" fmla="*/ 11447537 w 12192000"/>
              <a:gd name="connsiteY3" fmla="*/ 611868 h 2766031"/>
              <a:gd name="connsiteX4" fmla="*/ 12192000 w 12192000"/>
              <a:gd name="connsiteY4" fmla="*/ 515152 h 2766031"/>
              <a:gd name="connsiteX5" fmla="*/ 12192000 w 12192000"/>
              <a:gd name="connsiteY5" fmla="*/ 2766031 h 2766031"/>
              <a:gd name="connsiteX6" fmla="*/ 0 w 12192000"/>
              <a:gd name="connsiteY6" fmla="*/ 2766031 h 2766031"/>
              <a:gd name="connsiteX7" fmla="*/ 0 w 12192000"/>
              <a:gd name="connsiteY7" fmla="*/ 530654 h 2766031"/>
              <a:gd name="connsiteX8" fmla="*/ 402158 w 12192000"/>
              <a:gd name="connsiteY8" fmla="*/ 473488 h 2766031"/>
              <a:gd name="connsiteX9" fmla="*/ 4818931 w 12192000"/>
              <a:gd name="connsiteY9" fmla="*/ 178 h 276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766031">
                <a:moveTo>
                  <a:pt x="4818931" y="178"/>
                </a:moveTo>
                <a:cubicBezTo>
                  <a:pt x="4984684" y="-1003"/>
                  <a:pt x="5131859" y="3677"/>
                  <a:pt x="5257800" y="15054"/>
                </a:cubicBezTo>
                <a:cubicBezTo>
                  <a:pt x="6265333" y="106071"/>
                  <a:pt x="4351867" y="1069154"/>
                  <a:pt x="5562600" y="1145354"/>
                </a:cubicBezTo>
                <a:cubicBezTo>
                  <a:pt x="6621992" y="1212029"/>
                  <a:pt x="8955153" y="933522"/>
                  <a:pt x="11447537" y="611868"/>
                </a:cubicBezTo>
                <a:lnTo>
                  <a:pt x="12192000" y="515152"/>
                </a:lnTo>
                <a:lnTo>
                  <a:pt x="12192000" y="2766031"/>
                </a:lnTo>
                <a:lnTo>
                  <a:pt x="0" y="2766031"/>
                </a:lnTo>
                <a:lnTo>
                  <a:pt x="0" y="530654"/>
                </a:lnTo>
                <a:lnTo>
                  <a:pt x="402158" y="473488"/>
                </a:lnTo>
                <a:cubicBezTo>
                  <a:pt x="2161059" y="225305"/>
                  <a:pt x="3824412" y="7259"/>
                  <a:pt x="4818931" y="178"/>
                </a:cubicBez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22796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328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年度工作概述</a:t>
            </a:r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98D1B370-9251-16A1-B341-E14007E70D50}"/>
              </a:ext>
            </a:extLst>
          </p:cNvPr>
          <p:cNvSpPr/>
          <p:nvPr/>
        </p:nvSpPr>
        <p:spPr>
          <a:xfrm>
            <a:off x="-32075" y="2979130"/>
            <a:ext cx="12236938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rgbClr val="3F404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C38E4D5-BEE0-FD57-5375-DB2857F93471}"/>
              </a:ext>
            </a:extLst>
          </p:cNvPr>
          <p:cNvGrpSpPr/>
          <p:nvPr/>
        </p:nvGrpSpPr>
        <p:grpSpPr>
          <a:xfrm>
            <a:off x="1311844" y="2647569"/>
            <a:ext cx="662952" cy="663125"/>
            <a:chOff x="8077071" y="845254"/>
            <a:chExt cx="2036801" cy="2036802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D1580BF-9F62-B124-6849-AB1012855C8F}"/>
                </a:ext>
              </a:extLst>
            </p:cNvPr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26">
              <a:extLst>
                <a:ext uri="{FF2B5EF4-FFF2-40B4-BE49-F238E27FC236}">
                  <a16:creationId xmlns:a16="http://schemas.microsoft.com/office/drawing/2014/main" id="{5C917C9B-B111-40BE-6E52-8D995040B10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F784A63-216E-8672-8ED5-374389A3694D}"/>
              </a:ext>
            </a:extLst>
          </p:cNvPr>
          <p:cNvGrpSpPr/>
          <p:nvPr/>
        </p:nvGrpSpPr>
        <p:grpSpPr>
          <a:xfrm>
            <a:off x="3578247" y="2743546"/>
            <a:ext cx="662952" cy="663125"/>
            <a:chOff x="8125599" y="1434035"/>
            <a:chExt cx="2036802" cy="2036802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662B94F7-960F-9AB7-353F-C45E21308B4E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61">
              <a:extLst>
                <a:ext uri="{FF2B5EF4-FFF2-40B4-BE49-F238E27FC236}">
                  <a16:creationId xmlns:a16="http://schemas.microsoft.com/office/drawing/2014/main" id="{281F707B-D788-3320-F7C3-D06028264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84B6555-0251-BC95-B430-EA14242E2A58}"/>
              </a:ext>
            </a:extLst>
          </p:cNvPr>
          <p:cNvGrpSpPr/>
          <p:nvPr/>
        </p:nvGrpSpPr>
        <p:grpSpPr>
          <a:xfrm>
            <a:off x="5853821" y="3253628"/>
            <a:ext cx="662952" cy="663125"/>
            <a:chOff x="8125599" y="1434035"/>
            <a:chExt cx="2036802" cy="203680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3C3E055-E870-8ADA-0411-A5FD1A83715E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C637823-48C7-1680-BBE6-58D47760D2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Freeform 301">
                <a:extLst>
                  <a:ext uri="{FF2B5EF4-FFF2-40B4-BE49-F238E27FC236}">
                    <a16:creationId xmlns:a16="http://schemas.microsoft.com/office/drawing/2014/main" id="{EDB37AB2-85C7-0C1C-EC20-CC8C26A17A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302">
                <a:extLst>
                  <a:ext uri="{FF2B5EF4-FFF2-40B4-BE49-F238E27FC236}">
                    <a16:creationId xmlns:a16="http://schemas.microsoft.com/office/drawing/2014/main" id="{BE55C58A-F928-8E11-9E62-A019526F2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303">
                <a:extLst>
                  <a:ext uri="{FF2B5EF4-FFF2-40B4-BE49-F238E27FC236}">
                    <a16:creationId xmlns:a16="http://schemas.microsoft.com/office/drawing/2014/main" id="{3089EC02-19A3-D61B-16DC-0EF6E98308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3520903-BE31-C6DE-908C-B74F77F357FD}"/>
              </a:ext>
            </a:extLst>
          </p:cNvPr>
          <p:cNvGrpSpPr/>
          <p:nvPr/>
        </p:nvGrpSpPr>
        <p:grpSpPr>
          <a:xfrm>
            <a:off x="7983387" y="3849515"/>
            <a:ext cx="662952" cy="663125"/>
            <a:chOff x="8125599" y="1434035"/>
            <a:chExt cx="2036802" cy="2036802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E300555-EF7B-DD8F-B777-3281BC367C6B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A911C150-B0F2-9D37-0363-FE719DFBF6D4}"/>
                </a:ext>
              </a:extLst>
            </p:cNvPr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7E314BD-DBEF-208D-998B-A92F3A58CFB8}"/>
              </a:ext>
            </a:extLst>
          </p:cNvPr>
          <p:cNvGrpSpPr/>
          <p:nvPr/>
        </p:nvGrpSpPr>
        <p:grpSpPr>
          <a:xfrm>
            <a:off x="10213333" y="3771409"/>
            <a:ext cx="662952" cy="663125"/>
            <a:chOff x="8125599" y="1434035"/>
            <a:chExt cx="2036802" cy="2036802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D849AFE5-1525-10AA-1CEF-07A6D17F94F9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06">
              <a:extLst>
                <a:ext uri="{FF2B5EF4-FFF2-40B4-BE49-F238E27FC236}">
                  <a16:creationId xmlns:a16="http://schemas.microsoft.com/office/drawing/2014/main" id="{E3E89B3B-C5D8-787E-C7BF-A5686DF34F6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59AAA5-9A1E-05E9-CCD6-BB033EE82873}"/>
              </a:ext>
            </a:extLst>
          </p:cNvPr>
          <p:cNvGrpSpPr/>
          <p:nvPr/>
        </p:nvGrpSpPr>
        <p:grpSpPr>
          <a:xfrm>
            <a:off x="1039347" y="3566946"/>
            <a:ext cx="2235828" cy="919670"/>
            <a:chOff x="1751972" y="2796668"/>
            <a:chExt cx="2235828" cy="919670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8022CBE-0B94-F07E-F43C-C54C8B51F735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矩形 47">
              <a:extLst>
                <a:ext uri="{FF2B5EF4-FFF2-40B4-BE49-F238E27FC236}">
                  <a16:creationId xmlns:a16="http://schemas.microsoft.com/office/drawing/2014/main" id="{B9FFCBFE-AD0E-5EA1-4335-CE41BB806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3582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E5CB708-D0F8-4510-7DFC-B3EF7208E182}"/>
              </a:ext>
            </a:extLst>
          </p:cNvPr>
          <p:cNvGrpSpPr/>
          <p:nvPr/>
        </p:nvGrpSpPr>
        <p:grpSpPr>
          <a:xfrm>
            <a:off x="3381634" y="1727696"/>
            <a:ext cx="2235828" cy="919670"/>
            <a:chOff x="1751972" y="2796668"/>
            <a:chExt cx="2235828" cy="919670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EB998F35-B624-0D9E-FA5C-04D2B88167F4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矩形 47">
              <a:extLst>
                <a:ext uri="{FF2B5EF4-FFF2-40B4-BE49-F238E27FC236}">
                  <a16:creationId xmlns:a16="http://schemas.microsoft.com/office/drawing/2014/main" id="{EF429282-B3B7-E283-CE5A-75CB4264D5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3582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6B3386F-D977-7C47-1DEA-0F4CC7EC8F39}"/>
              </a:ext>
            </a:extLst>
          </p:cNvPr>
          <p:cNvGrpSpPr/>
          <p:nvPr/>
        </p:nvGrpSpPr>
        <p:grpSpPr>
          <a:xfrm>
            <a:off x="5629978" y="4313111"/>
            <a:ext cx="2235828" cy="919670"/>
            <a:chOff x="1751972" y="2796668"/>
            <a:chExt cx="2235828" cy="919670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44C3C06F-20F7-5305-D583-9A11587F9457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矩形 47">
              <a:extLst>
                <a:ext uri="{FF2B5EF4-FFF2-40B4-BE49-F238E27FC236}">
                  <a16:creationId xmlns:a16="http://schemas.microsoft.com/office/drawing/2014/main" id="{F806A5D6-7C66-1D82-9DA0-BECBD8513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3582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8C7412F-7768-6EDA-18BA-DE8E09EBA5AD}"/>
              </a:ext>
            </a:extLst>
          </p:cNvPr>
          <p:cNvGrpSpPr/>
          <p:nvPr/>
        </p:nvGrpSpPr>
        <p:grpSpPr>
          <a:xfrm>
            <a:off x="7838821" y="2850859"/>
            <a:ext cx="2235828" cy="919670"/>
            <a:chOff x="1751972" y="2796668"/>
            <a:chExt cx="2235828" cy="919670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9BCB1499-5A27-B292-CC30-D679E05C5454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47">
              <a:extLst>
                <a:ext uri="{FF2B5EF4-FFF2-40B4-BE49-F238E27FC236}">
                  <a16:creationId xmlns:a16="http://schemas.microsoft.com/office/drawing/2014/main" id="{48FEE458-DCFD-B523-5246-2B63677AA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3582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6DFFB7A-E5F3-E0D1-B3D7-41ACBF5FDF52}"/>
              </a:ext>
            </a:extLst>
          </p:cNvPr>
          <p:cNvGrpSpPr/>
          <p:nvPr/>
        </p:nvGrpSpPr>
        <p:grpSpPr>
          <a:xfrm>
            <a:off x="9584046" y="4651379"/>
            <a:ext cx="2235828" cy="919670"/>
            <a:chOff x="1751972" y="2796668"/>
            <a:chExt cx="2235828" cy="919670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A913E1E-53FA-71F4-2BCE-DBC8C40FE934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47">
              <a:extLst>
                <a:ext uri="{FF2B5EF4-FFF2-40B4-BE49-F238E27FC236}">
                  <a16:creationId xmlns:a16="http://schemas.microsoft.com/office/drawing/2014/main" id="{5E198DF7-5569-90DB-2D32-F72AC4B19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2235828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48354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年度工作概述</a:t>
            </a:r>
          </a:p>
        </p:txBody>
      </p:sp>
      <p:sp>
        <p:nvSpPr>
          <p:cNvPr id="33" name="圆角矩形 74">
            <a:extLst>
              <a:ext uri="{FF2B5EF4-FFF2-40B4-BE49-F238E27FC236}">
                <a16:creationId xmlns:a16="http://schemas.microsoft.com/office/drawing/2014/main" id="{076D105F-BE15-C714-620C-FD976AEF5D24}"/>
              </a:ext>
            </a:extLst>
          </p:cNvPr>
          <p:cNvSpPr/>
          <p:nvPr/>
        </p:nvSpPr>
        <p:spPr>
          <a:xfrm>
            <a:off x="6004769" y="2438179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圆角矩形 75">
            <a:extLst>
              <a:ext uri="{FF2B5EF4-FFF2-40B4-BE49-F238E27FC236}">
                <a16:creationId xmlns:a16="http://schemas.microsoft.com/office/drawing/2014/main" id="{A93C6A17-7308-A48A-0439-9A848A508A97}"/>
              </a:ext>
            </a:extLst>
          </p:cNvPr>
          <p:cNvSpPr/>
          <p:nvPr/>
        </p:nvSpPr>
        <p:spPr>
          <a:xfrm rot="2700000">
            <a:off x="7807518" y="3184902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圆角矩形 76">
            <a:extLst>
              <a:ext uri="{FF2B5EF4-FFF2-40B4-BE49-F238E27FC236}">
                <a16:creationId xmlns:a16="http://schemas.microsoft.com/office/drawing/2014/main" id="{FE4DB260-A957-E2FA-947E-6D4A101D0179}"/>
              </a:ext>
            </a:extLst>
          </p:cNvPr>
          <p:cNvSpPr/>
          <p:nvPr/>
        </p:nvSpPr>
        <p:spPr>
          <a:xfrm rot="8100000">
            <a:off x="4202021" y="3184902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圆角矩形 77">
            <a:extLst>
              <a:ext uri="{FF2B5EF4-FFF2-40B4-BE49-F238E27FC236}">
                <a16:creationId xmlns:a16="http://schemas.microsoft.com/office/drawing/2014/main" id="{8E01C5EA-3635-B1DA-4AB7-68FF168B641C}"/>
              </a:ext>
            </a:extLst>
          </p:cNvPr>
          <p:cNvSpPr/>
          <p:nvPr/>
        </p:nvSpPr>
        <p:spPr>
          <a:xfrm rot="1320000">
            <a:off x="6959818" y="2623822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圆角矩形 78">
            <a:extLst>
              <a:ext uri="{FF2B5EF4-FFF2-40B4-BE49-F238E27FC236}">
                <a16:creationId xmlns:a16="http://schemas.microsoft.com/office/drawing/2014/main" id="{3192C0DB-FEDB-C32D-8377-190C9125997F}"/>
              </a:ext>
            </a:extLst>
          </p:cNvPr>
          <p:cNvSpPr/>
          <p:nvPr/>
        </p:nvSpPr>
        <p:spPr>
          <a:xfrm rot="6720000">
            <a:off x="3640940" y="4032602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圆角矩形 79">
            <a:extLst>
              <a:ext uri="{FF2B5EF4-FFF2-40B4-BE49-F238E27FC236}">
                <a16:creationId xmlns:a16="http://schemas.microsoft.com/office/drawing/2014/main" id="{7F86655A-44FE-EB20-02E3-E67D24F6B71C}"/>
              </a:ext>
            </a:extLst>
          </p:cNvPr>
          <p:cNvSpPr/>
          <p:nvPr/>
        </p:nvSpPr>
        <p:spPr>
          <a:xfrm rot="4020000">
            <a:off x="8351572" y="3991494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圆角矩形 80">
            <a:extLst>
              <a:ext uri="{FF2B5EF4-FFF2-40B4-BE49-F238E27FC236}">
                <a16:creationId xmlns:a16="http://schemas.microsoft.com/office/drawing/2014/main" id="{11C16DAF-1CF0-B5ED-0FD9-2792BC38B45B}"/>
              </a:ext>
            </a:extLst>
          </p:cNvPr>
          <p:cNvSpPr/>
          <p:nvPr/>
        </p:nvSpPr>
        <p:spPr>
          <a:xfrm rot="9420000">
            <a:off x="5008611" y="2640850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圆角矩形 81">
            <a:extLst>
              <a:ext uri="{FF2B5EF4-FFF2-40B4-BE49-F238E27FC236}">
                <a16:creationId xmlns:a16="http://schemas.microsoft.com/office/drawing/2014/main" id="{98EC410F-7340-5663-3582-54BA84505714}"/>
              </a:ext>
            </a:extLst>
          </p:cNvPr>
          <p:cNvSpPr/>
          <p:nvPr/>
        </p:nvSpPr>
        <p:spPr>
          <a:xfrm rot="660000">
            <a:off x="6491231" y="2485020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圆角矩形 82">
            <a:extLst>
              <a:ext uri="{FF2B5EF4-FFF2-40B4-BE49-F238E27FC236}">
                <a16:creationId xmlns:a16="http://schemas.microsoft.com/office/drawing/2014/main" id="{97ECADE0-3FB5-A05A-547C-CD346047134C}"/>
              </a:ext>
            </a:extLst>
          </p:cNvPr>
          <p:cNvSpPr/>
          <p:nvPr/>
        </p:nvSpPr>
        <p:spPr>
          <a:xfrm rot="6060000">
            <a:off x="3502137" y="4501190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圆角矩形 83">
            <a:extLst>
              <a:ext uri="{FF2B5EF4-FFF2-40B4-BE49-F238E27FC236}">
                <a16:creationId xmlns:a16="http://schemas.microsoft.com/office/drawing/2014/main" id="{39FA11FA-1149-B54A-1482-0711BFF961C7}"/>
              </a:ext>
            </a:extLst>
          </p:cNvPr>
          <p:cNvSpPr/>
          <p:nvPr/>
        </p:nvSpPr>
        <p:spPr>
          <a:xfrm rot="3360000">
            <a:off x="8118379" y="3562004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圆角矩形 84">
            <a:extLst>
              <a:ext uri="{FF2B5EF4-FFF2-40B4-BE49-F238E27FC236}">
                <a16:creationId xmlns:a16="http://schemas.microsoft.com/office/drawing/2014/main" id="{FD75D554-4090-E4A0-DA5F-0672379CA819}"/>
              </a:ext>
            </a:extLst>
          </p:cNvPr>
          <p:cNvSpPr/>
          <p:nvPr/>
        </p:nvSpPr>
        <p:spPr>
          <a:xfrm rot="8760000">
            <a:off x="4579122" y="2874043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圆角矩形 85">
            <a:extLst>
              <a:ext uri="{FF2B5EF4-FFF2-40B4-BE49-F238E27FC236}">
                <a16:creationId xmlns:a16="http://schemas.microsoft.com/office/drawing/2014/main" id="{74876D24-D248-BAD0-CD54-9EF14A05B104}"/>
              </a:ext>
            </a:extLst>
          </p:cNvPr>
          <p:cNvSpPr/>
          <p:nvPr/>
        </p:nvSpPr>
        <p:spPr>
          <a:xfrm rot="1980000">
            <a:off x="7393313" y="2849484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圆角矩形 86">
            <a:extLst>
              <a:ext uri="{FF2B5EF4-FFF2-40B4-BE49-F238E27FC236}">
                <a16:creationId xmlns:a16="http://schemas.microsoft.com/office/drawing/2014/main" id="{1097787D-572B-082E-91DD-F0D6B9110A9E}"/>
              </a:ext>
            </a:extLst>
          </p:cNvPr>
          <p:cNvSpPr/>
          <p:nvPr/>
        </p:nvSpPr>
        <p:spPr>
          <a:xfrm rot="7380000">
            <a:off x="3866601" y="3599108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圆角矩形 158">
            <a:extLst>
              <a:ext uri="{FF2B5EF4-FFF2-40B4-BE49-F238E27FC236}">
                <a16:creationId xmlns:a16="http://schemas.microsoft.com/office/drawing/2014/main" id="{E5004B3D-8889-1869-B342-BEE1B782701B}"/>
              </a:ext>
            </a:extLst>
          </p:cNvPr>
          <p:cNvSpPr/>
          <p:nvPr/>
        </p:nvSpPr>
        <p:spPr>
          <a:xfrm rot="4680000">
            <a:off x="8498530" y="4457586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圆角矩形 159">
            <a:extLst>
              <a:ext uri="{FF2B5EF4-FFF2-40B4-BE49-F238E27FC236}">
                <a16:creationId xmlns:a16="http://schemas.microsoft.com/office/drawing/2014/main" id="{AD3D2C99-5420-9D8F-AFFE-6B8346147697}"/>
              </a:ext>
            </a:extLst>
          </p:cNvPr>
          <p:cNvSpPr/>
          <p:nvPr/>
        </p:nvSpPr>
        <p:spPr>
          <a:xfrm rot="10080000">
            <a:off x="5474705" y="2493891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圆角矩形 160">
            <a:extLst>
              <a:ext uri="{FF2B5EF4-FFF2-40B4-BE49-F238E27FC236}">
                <a16:creationId xmlns:a16="http://schemas.microsoft.com/office/drawing/2014/main" id="{AC695AF4-AB75-87AF-2AD7-E178FF76FBE5}"/>
              </a:ext>
            </a:extLst>
          </p:cNvPr>
          <p:cNvSpPr/>
          <p:nvPr/>
        </p:nvSpPr>
        <p:spPr>
          <a:xfrm rot="350491">
            <a:off x="6264248" y="2451418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圆角矩形 161">
            <a:extLst>
              <a:ext uri="{FF2B5EF4-FFF2-40B4-BE49-F238E27FC236}">
                <a16:creationId xmlns:a16="http://schemas.microsoft.com/office/drawing/2014/main" id="{AB25D825-DD24-902B-56CE-C004D1E77F32}"/>
              </a:ext>
            </a:extLst>
          </p:cNvPr>
          <p:cNvSpPr/>
          <p:nvPr/>
        </p:nvSpPr>
        <p:spPr>
          <a:xfrm rot="5750491">
            <a:off x="3468536" y="4728172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圆角矩形 162">
            <a:extLst>
              <a:ext uri="{FF2B5EF4-FFF2-40B4-BE49-F238E27FC236}">
                <a16:creationId xmlns:a16="http://schemas.microsoft.com/office/drawing/2014/main" id="{304BBB5C-D1A3-0308-B78D-DC257562BDF0}"/>
              </a:ext>
            </a:extLst>
          </p:cNvPr>
          <p:cNvSpPr/>
          <p:nvPr/>
        </p:nvSpPr>
        <p:spPr>
          <a:xfrm rot="3050491">
            <a:off x="7981637" y="3377742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圆角矩形 163">
            <a:extLst>
              <a:ext uri="{FF2B5EF4-FFF2-40B4-BE49-F238E27FC236}">
                <a16:creationId xmlns:a16="http://schemas.microsoft.com/office/drawing/2014/main" id="{033AC253-E08A-546C-4FE2-C31ECBD0558C}"/>
              </a:ext>
            </a:extLst>
          </p:cNvPr>
          <p:cNvSpPr/>
          <p:nvPr/>
        </p:nvSpPr>
        <p:spPr>
          <a:xfrm rot="8450491">
            <a:off x="4394861" y="3010784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圆角矩形 164">
            <a:extLst>
              <a:ext uri="{FF2B5EF4-FFF2-40B4-BE49-F238E27FC236}">
                <a16:creationId xmlns:a16="http://schemas.microsoft.com/office/drawing/2014/main" id="{38E321E9-0F7A-3022-90CE-66F2C9D1AE57}"/>
              </a:ext>
            </a:extLst>
          </p:cNvPr>
          <p:cNvSpPr/>
          <p:nvPr/>
        </p:nvSpPr>
        <p:spPr>
          <a:xfrm rot="1670491">
            <a:off x="7195444" y="2733299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圆角矩形 165">
            <a:extLst>
              <a:ext uri="{FF2B5EF4-FFF2-40B4-BE49-F238E27FC236}">
                <a16:creationId xmlns:a16="http://schemas.microsoft.com/office/drawing/2014/main" id="{9B6C5585-F634-D862-FEA4-47845D37E991}"/>
              </a:ext>
            </a:extLst>
          </p:cNvPr>
          <p:cNvSpPr/>
          <p:nvPr/>
        </p:nvSpPr>
        <p:spPr>
          <a:xfrm rot="7070491">
            <a:off x="3750417" y="3796978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圆角矩形 166">
            <a:extLst>
              <a:ext uri="{FF2B5EF4-FFF2-40B4-BE49-F238E27FC236}">
                <a16:creationId xmlns:a16="http://schemas.microsoft.com/office/drawing/2014/main" id="{F3980D04-58C8-EE7F-539E-A80F66307B54}"/>
              </a:ext>
            </a:extLst>
          </p:cNvPr>
          <p:cNvSpPr/>
          <p:nvPr/>
        </p:nvSpPr>
        <p:spPr>
          <a:xfrm rot="4370491">
            <a:off x="8440772" y="4235518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圆角矩形 167">
            <a:extLst>
              <a:ext uri="{FF2B5EF4-FFF2-40B4-BE49-F238E27FC236}">
                <a16:creationId xmlns:a16="http://schemas.microsoft.com/office/drawing/2014/main" id="{514FBC27-2679-FE61-58A6-C9C7EBF19699}"/>
              </a:ext>
            </a:extLst>
          </p:cNvPr>
          <p:cNvSpPr/>
          <p:nvPr/>
        </p:nvSpPr>
        <p:spPr>
          <a:xfrm rot="9770491">
            <a:off x="5252634" y="2551650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圆角矩形 168">
            <a:extLst>
              <a:ext uri="{FF2B5EF4-FFF2-40B4-BE49-F238E27FC236}">
                <a16:creationId xmlns:a16="http://schemas.microsoft.com/office/drawing/2014/main" id="{8AD7EEBD-BC56-4CC6-40F1-CC7981F97FE5}"/>
              </a:ext>
            </a:extLst>
          </p:cNvPr>
          <p:cNvSpPr/>
          <p:nvPr/>
        </p:nvSpPr>
        <p:spPr>
          <a:xfrm rot="1010491">
            <a:off x="6743416" y="2547527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圆角矩形 169">
            <a:extLst>
              <a:ext uri="{FF2B5EF4-FFF2-40B4-BE49-F238E27FC236}">
                <a16:creationId xmlns:a16="http://schemas.microsoft.com/office/drawing/2014/main" id="{BBF3C100-82B4-93A6-FABE-01BB8BB00968}"/>
              </a:ext>
            </a:extLst>
          </p:cNvPr>
          <p:cNvSpPr/>
          <p:nvPr/>
        </p:nvSpPr>
        <p:spPr>
          <a:xfrm rot="6410491">
            <a:off x="3564644" y="4249004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圆角矩形 170">
            <a:extLst>
              <a:ext uri="{FF2B5EF4-FFF2-40B4-BE49-F238E27FC236}">
                <a16:creationId xmlns:a16="http://schemas.microsoft.com/office/drawing/2014/main" id="{30A030CA-5C4C-1FB2-F4D2-E66E08801865}"/>
              </a:ext>
            </a:extLst>
          </p:cNvPr>
          <p:cNvSpPr/>
          <p:nvPr/>
        </p:nvSpPr>
        <p:spPr>
          <a:xfrm rot="3710491">
            <a:off x="8252501" y="3784524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圆角矩形 171">
            <a:extLst>
              <a:ext uri="{FF2B5EF4-FFF2-40B4-BE49-F238E27FC236}">
                <a16:creationId xmlns:a16="http://schemas.microsoft.com/office/drawing/2014/main" id="{F443EDCF-5669-636D-F7F3-FECF1AB7DE6F}"/>
              </a:ext>
            </a:extLst>
          </p:cNvPr>
          <p:cNvSpPr/>
          <p:nvPr/>
        </p:nvSpPr>
        <p:spPr>
          <a:xfrm rot="9110491">
            <a:off x="4801643" y="2739920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圆角矩形 172">
            <a:extLst>
              <a:ext uri="{FF2B5EF4-FFF2-40B4-BE49-F238E27FC236}">
                <a16:creationId xmlns:a16="http://schemas.microsoft.com/office/drawing/2014/main" id="{FEAEFFE4-0D71-58A5-C1BB-9A44BA8BEC44}"/>
              </a:ext>
            </a:extLst>
          </p:cNvPr>
          <p:cNvSpPr/>
          <p:nvPr/>
        </p:nvSpPr>
        <p:spPr>
          <a:xfrm rot="2330491">
            <a:off x="7603718" y="3001909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圆角矩形 173">
            <a:extLst>
              <a:ext uri="{FF2B5EF4-FFF2-40B4-BE49-F238E27FC236}">
                <a16:creationId xmlns:a16="http://schemas.microsoft.com/office/drawing/2014/main" id="{D69648C8-F8FB-3128-A634-D73A6ED9E2F9}"/>
              </a:ext>
            </a:extLst>
          </p:cNvPr>
          <p:cNvSpPr/>
          <p:nvPr/>
        </p:nvSpPr>
        <p:spPr>
          <a:xfrm rot="7730491">
            <a:off x="4019026" y="3388702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圆角矩形 174">
            <a:extLst>
              <a:ext uri="{FF2B5EF4-FFF2-40B4-BE49-F238E27FC236}">
                <a16:creationId xmlns:a16="http://schemas.microsoft.com/office/drawing/2014/main" id="{F3CE240C-5B72-4CFE-E7EC-08604B157783}"/>
              </a:ext>
            </a:extLst>
          </p:cNvPr>
          <p:cNvSpPr/>
          <p:nvPr/>
        </p:nvSpPr>
        <p:spPr>
          <a:xfrm rot="5030491">
            <a:off x="8539530" y="4714146"/>
            <a:ext cx="86553" cy="38949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圆角矩形 175">
            <a:extLst>
              <a:ext uri="{FF2B5EF4-FFF2-40B4-BE49-F238E27FC236}">
                <a16:creationId xmlns:a16="http://schemas.microsoft.com/office/drawing/2014/main" id="{52EB719D-7832-DC33-F4FD-3DA6FB7CE17E}"/>
              </a:ext>
            </a:extLst>
          </p:cNvPr>
          <p:cNvSpPr/>
          <p:nvPr/>
        </p:nvSpPr>
        <p:spPr>
          <a:xfrm rot="10430491">
            <a:off x="5731265" y="2452892"/>
            <a:ext cx="86553" cy="38949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772D552A-1639-F5F4-F6FF-879E1C7CCE91}"/>
              </a:ext>
            </a:extLst>
          </p:cNvPr>
          <p:cNvGrpSpPr/>
          <p:nvPr/>
        </p:nvGrpSpPr>
        <p:grpSpPr>
          <a:xfrm>
            <a:off x="2617059" y="1855302"/>
            <a:ext cx="7158670" cy="3112932"/>
            <a:chOff x="1924694" y="2113471"/>
            <a:chExt cx="5369002" cy="2334699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9AB0C6F4-BDFE-5C6D-D852-1D10CD2997C7}"/>
                </a:ext>
              </a:extLst>
            </p:cNvPr>
            <p:cNvSpPr/>
            <p:nvPr/>
          </p:nvSpPr>
          <p:spPr>
            <a:xfrm>
              <a:off x="1924694" y="4194255"/>
              <a:ext cx="365773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1CB55D59-9F2A-AB5A-C614-97DB4C934400}"/>
                </a:ext>
              </a:extLst>
            </p:cNvPr>
            <p:cNvSpPr/>
            <p:nvPr/>
          </p:nvSpPr>
          <p:spPr>
            <a:xfrm>
              <a:off x="6569049" y="4194255"/>
              <a:ext cx="724647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100%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441CAAE1-106A-4808-000F-B279D6E6A310}"/>
                </a:ext>
              </a:extLst>
            </p:cNvPr>
            <p:cNvSpPr/>
            <p:nvPr/>
          </p:nvSpPr>
          <p:spPr>
            <a:xfrm>
              <a:off x="4272681" y="2113471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E5A705FD-C910-A68D-164A-C6805E826C6B}"/>
                </a:ext>
              </a:extLst>
            </p:cNvPr>
            <p:cNvSpPr/>
            <p:nvPr/>
          </p:nvSpPr>
          <p:spPr>
            <a:xfrm>
              <a:off x="2043629" y="3544467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DA7B52DE-C671-D46D-DCBD-1ABF3D04F755}"/>
                </a:ext>
              </a:extLst>
            </p:cNvPr>
            <p:cNvSpPr/>
            <p:nvPr/>
          </p:nvSpPr>
          <p:spPr>
            <a:xfrm>
              <a:off x="2377819" y="2978636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55CF01A3-239A-D8CC-F17D-932C474A5A4A}"/>
                </a:ext>
              </a:extLst>
            </p:cNvPr>
            <p:cNvSpPr/>
            <p:nvPr/>
          </p:nvSpPr>
          <p:spPr>
            <a:xfrm>
              <a:off x="2857253" y="2542188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74806515-57F7-5421-20AB-ACAEE9B87C90}"/>
                </a:ext>
              </a:extLst>
            </p:cNvPr>
            <p:cNvSpPr/>
            <p:nvPr/>
          </p:nvSpPr>
          <p:spPr>
            <a:xfrm>
              <a:off x="3538083" y="2214802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1E9CB25-1A86-5AEA-9B23-396AB35507E7}"/>
                </a:ext>
              </a:extLst>
            </p:cNvPr>
            <p:cNvSpPr/>
            <p:nvPr/>
          </p:nvSpPr>
          <p:spPr>
            <a:xfrm>
              <a:off x="5008743" y="2209952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405C5AC-7C7E-6027-E8FD-0FA1826325B2}"/>
                </a:ext>
              </a:extLst>
            </p:cNvPr>
            <p:cNvSpPr/>
            <p:nvPr/>
          </p:nvSpPr>
          <p:spPr>
            <a:xfrm>
              <a:off x="5632507" y="2488854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54F712AD-8D07-5C36-20BC-2C7EFFCF0289}"/>
                </a:ext>
              </a:extLst>
            </p:cNvPr>
            <p:cNvSpPr/>
            <p:nvPr/>
          </p:nvSpPr>
          <p:spPr>
            <a:xfrm>
              <a:off x="6164438" y="2978636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90%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645FFEE3-EA86-AE25-E950-CD93AF185FDD}"/>
                </a:ext>
              </a:extLst>
            </p:cNvPr>
            <p:cNvSpPr/>
            <p:nvPr/>
          </p:nvSpPr>
          <p:spPr>
            <a:xfrm>
              <a:off x="6503776" y="3544467"/>
              <a:ext cx="45595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90%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0282F8BB-B3FE-8AAD-9C63-DDBB4E3B6C8A}"/>
              </a:ext>
            </a:extLst>
          </p:cNvPr>
          <p:cNvGrpSpPr/>
          <p:nvPr/>
        </p:nvGrpSpPr>
        <p:grpSpPr>
          <a:xfrm rot="16572665">
            <a:off x="5749367" y="3432415"/>
            <a:ext cx="598023" cy="3500634"/>
            <a:chOff x="4729711" y="1552122"/>
            <a:chExt cx="293708" cy="1719273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010DF0A5-0475-93DB-6281-072130C9013E}"/>
                </a:ext>
              </a:extLst>
            </p:cNvPr>
            <p:cNvSpPr/>
            <p:nvPr/>
          </p:nvSpPr>
          <p:spPr>
            <a:xfrm>
              <a:off x="4729711" y="2264904"/>
              <a:ext cx="293708" cy="2937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EDD270FE-59AE-7D74-1790-DB54FF55401F}"/>
                </a:ext>
              </a:extLst>
            </p:cNvPr>
            <p:cNvGrpSpPr/>
            <p:nvPr/>
          </p:nvGrpSpPr>
          <p:grpSpPr>
            <a:xfrm>
              <a:off x="4799344" y="1552122"/>
              <a:ext cx="154442" cy="1719273"/>
              <a:chOff x="4799150" y="1449187"/>
              <a:chExt cx="154442" cy="1719273"/>
            </a:xfrm>
          </p:grpSpPr>
          <p:sp>
            <p:nvSpPr>
              <p:cNvPr id="89" name="椭圆 147">
                <a:extLst>
                  <a:ext uri="{FF2B5EF4-FFF2-40B4-BE49-F238E27FC236}">
                    <a16:creationId xmlns:a16="http://schemas.microsoft.com/office/drawing/2014/main" id="{FD969A63-A1D4-9973-47A8-2D9E3390F062}"/>
                  </a:ext>
                </a:extLst>
              </p:cNvPr>
              <p:cNvSpPr/>
              <p:nvPr/>
            </p:nvSpPr>
            <p:spPr>
              <a:xfrm rot="10800000">
                <a:off x="4799150" y="2245874"/>
                <a:ext cx="154442" cy="922586"/>
              </a:xfrm>
              <a:custGeom>
                <a:avLst/>
                <a:gdLst>
                  <a:gd name="connsiteX0" fmla="*/ 0 w 154442"/>
                  <a:gd name="connsiteY0" fmla="*/ 820077 h 1640154"/>
                  <a:gd name="connsiteX1" fmla="*/ 77221 w 154442"/>
                  <a:gd name="connsiteY1" fmla="*/ 0 h 1640154"/>
                  <a:gd name="connsiteX2" fmla="*/ 154442 w 154442"/>
                  <a:gd name="connsiteY2" fmla="*/ 820077 h 1640154"/>
                  <a:gd name="connsiteX3" fmla="*/ 77221 w 154442"/>
                  <a:gd name="connsiteY3" fmla="*/ 1640154 h 1640154"/>
                  <a:gd name="connsiteX4" fmla="*/ 0 w 154442"/>
                  <a:gd name="connsiteY4" fmla="*/ 820077 h 1640154"/>
                  <a:gd name="connsiteX0" fmla="*/ 0 w 154442"/>
                  <a:gd name="connsiteY0" fmla="*/ 820077 h 922586"/>
                  <a:gd name="connsiteX1" fmla="*/ 77221 w 154442"/>
                  <a:gd name="connsiteY1" fmla="*/ 0 h 922586"/>
                  <a:gd name="connsiteX2" fmla="*/ 154442 w 154442"/>
                  <a:gd name="connsiteY2" fmla="*/ 820077 h 922586"/>
                  <a:gd name="connsiteX3" fmla="*/ 0 w 154442"/>
                  <a:gd name="connsiteY3" fmla="*/ 820077 h 92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442" h="922586">
                    <a:moveTo>
                      <a:pt x="0" y="820077"/>
                    </a:moveTo>
                    <a:cubicBezTo>
                      <a:pt x="0" y="367161"/>
                      <a:pt x="34573" y="0"/>
                      <a:pt x="77221" y="0"/>
                    </a:cubicBezTo>
                    <a:cubicBezTo>
                      <a:pt x="119869" y="0"/>
                      <a:pt x="154442" y="367161"/>
                      <a:pt x="154442" y="820077"/>
                    </a:cubicBezTo>
                    <a:cubicBezTo>
                      <a:pt x="141572" y="956756"/>
                      <a:pt x="12870" y="956756"/>
                      <a:pt x="0" y="820077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椭圆 147">
                <a:extLst>
                  <a:ext uri="{FF2B5EF4-FFF2-40B4-BE49-F238E27FC236}">
                    <a16:creationId xmlns:a16="http://schemas.microsoft.com/office/drawing/2014/main" id="{39C2028B-60AC-D688-DECF-26D402B19DD1}"/>
                  </a:ext>
                </a:extLst>
              </p:cNvPr>
              <p:cNvSpPr/>
              <p:nvPr/>
            </p:nvSpPr>
            <p:spPr>
              <a:xfrm>
                <a:off x="4799150" y="1449187"/>
                <a:ext cx="154442" cy="922586"/>
              </a:xfrm>
              <a:custGeom>
                <a:avLst/>
                <a:gdLst>
                  <a:gd name="connsiteX0" fmla="*/ 0 w 154442"/>
                  <a:gd name="connsiteY0" fmla="*/ 820077 h 1640154"/>
                  <a:gd name="connsiteX1" fmla="*/ 77221 w 154442"/>
                  <a:gd name="connsiteY1" fmla="*/ 0 h 1640154"/>
                  <a:gd name="connsiteX2" fmla="*/ 154442 w 154442"/>
                  <a:gd name="connsiteY2" fmla="*/ 820077 h 1640154"/>
                  <a:gd name="connsiteX3" fmla="*/ 77221 w 154442"/>
                  <a:gd name="connsiteY3" fmla="*/ 1640154 h 1640154"/>
                  <a:gd name="connsiteX4" fmla="*/ 0 w 154442"/>
                  <a:gd name="connsiteY4" fmla="*/ 820077 h 1640154"/>
                  <a:gd name="connsiteX0" fmla="*/ 0 w 154442"/>
                  <a:gd name="connsiteY0" fmla="*/ 820077 h 922586"/>
                  <a:gd name="connsiteX1" fmla="*/ 77221 w 154442"/>
                  <a:gd name="connsiteY1" fmla="*/ 0 h 922586"/>
                  <a:gd name="connsiteX2" fmla="*/ 154442 w 154442"/>
                  <a:gd name="connsiteY2" fmla="*/ 820077 h 922586"/>
                  <a:gd name="connsiteX3" fmla="*/ 0 w 154442"/>
                  <a:gd name="connsiteY3" fmla="*/ 820077 h 92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442" h="922586">
                    <a:moveTo>
                      <a:pt x="0" y="820077"/>
                    </a:moveTo>
                    <a:cubicBezTo>
                      <a:pt x="0" y="367161"/>
                      <a:pt x="34573" y="0"/>
                      <a:pt x="77221" y="0"/>
                    </a:cubicBezTo>
                    <a:cubicBezTo>
                      <a:pt x="119869" y="0"/>
                      <a:pt x="154442" y="367161"/>
                      <a:pt x="154442" y="820077"/>
                    </a:cubicBezTo>
                    <a:cubicBezTo>
                      <a:pt x="141572" y="956756"/>
                      <a:pt x="12870" y="956756"/>
                      <a:pt x="0" y="82007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A5293883-186F-1009-303D-9C96FFAC4694}"/>
              </a:ext>
            </a:extLst>
          </p:cNvPr>
          <p:cNvCxnSpPr>
            <a:stCxn id="83" idx="0"/>
          </p:cNvCxnSpPr>
          <p:nvPr/>
        </p:nvCxnSpPr>
        <p:spPr>
          <a:xfrm flipV="1">
            <a:off x="7864779" y="1521749"/>
            <a:ext cx="0" cy="8340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10F5F941-AD1B-7E47-18BB-E2E364500E86}"/>
              </a:ext>
            </a:extLst>
          </p:cNvPr>
          <p:cNvCxnSpPr/>
          <p:nvPr/>
        </p:nvCxnSpPr>
        <p:spPr>
          <a:xfrm flipH="1" flipV="1">
            <a:off x="3525194" y="2048909"/>
            <a:ext cx="1" cy="8340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5194A014-BB58-F86C-518E-58C5CA03CC84}"/>
              </a:ext>
            </a:extLst>
          </p:cNvPr>
          <p:cNvCxnSpPr/>
          <p:nvPr/>
        </p:nvCxnSpPr>
        <p:spPr>
          <a:xfrm flipH="1" flipV="1">
            <a:off x="8977500" y="2898467"/>
            <a:ext cx="1" cy="8340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1F4C5887-C288-AF7C-A940-FC5125E119B3}"/>
              </a:ext>
            </a:extLst>
          </p:cNvPr>
          <p:cNvGrpSpPr/>
          <p:nvPr/>
        </p:nvGrpSpPr>
        <p:grpSpPr>
          <a:xfrm>
            <a:off x="1168825" y="1767441"/>
            <a:ext cx="2235828" cy="1268216"/>
            <a:chOff x="1751972" y="2796668"/>
            <a:chExt cx="2235828" cy="1268216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828E9E4-0DDA-70F8-E340-BB13A30970B9}"/>
                </a:ext>
              </a:extLst>
            </p:cNvPr>
            <p:cNvSpPr/>
            <p:nvPr/>
          </p:nvSpPr>
          <p:spPr>
            <a:xfrm>
              <a:off x="2536223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矩形 47">
              <a:extLst>
                <a:ext uri="{FF2B5EF4-FFF2-40B4-BE49-F238E27FC236}">
                  <a16:creationId xmlns:a16="http://schemas.microsoft.com/office/drawing/2014/main" id="{A9875478-406B-F26B-C732-1D39F44B01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165992"/>
              <a:ext cx="2235828" cy="898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6315B86D-2AE8-4754-DD54-A7BCD66BEBD2}"/>
              </a:ext>
            </a:extLst>
          </p:cNvPr>
          <p:cNvGrpSpPr/>
          <p:nvPr/>
        </p:nvGrpSpPr>
        <p:grpSpPr>
          <a:xfrm>
            <a:off x="7976003" y="1086310"/>
            <a:ext cx="2235828" cy="1268216"/>
            <a:chOff x="1751972" y="2796668"/>
            <a:chExt cx="2235828" cy="1268216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E170DC32-AE5E-9C72-65F5-DABEDCF9077F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矩形 47">
              <a:extLst>
                <a:ext uri="{FF2B5EF4-FFF2-40B4-BE49-F238E27FC236}">
                  <a16:creationId xmlns:a16="http://schemas.microsoft.com/office/drawing/2014/main" id="{5F430D54-D4C5-E212-DAC4-069B925AD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165992"/>
              <a:ext cx="2235828" cy="898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BA360683-BB5A-FB67-084B-BC9FFBBEE722}"/>
              </a:ext>
            </a:extLst>
          </p:cNvPr>
          <p:cNvGrpSpPr/>
          <p:nvPr/>
        </p:nvGrpSpPr>
        <p:grpSpPr>
          <a:xfrm>
            <a:off x="9117950" y="2531135"/>
            <a:ext cx="2235828" cy="1268216"/>
            <a:chOff x="1751972" y="2796668"/>
            <a:chExt cx="2235828" cy="1268216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C6496580-221A-276F-3665-A1E4705DCCF5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矩形 47">
              <a:extLst>
                <a:ext uri="{FF2B5EF4-FFF2-40B4-BE49-F238E27FC236}">
                  <a16:creationId xmlns:a16="http://schemas.microsoft.com/office/drawing/2014/main" id="{144108BF-E54D-9FBB-42DE-39E002FED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165992"/>
              <a:ext cx="2235828" cy="898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6662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年度工作概述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4918C3D-319B-CD3A-3F41-38F113214CA1}"/>
              </a:ext>
            </a:extLst>
          </p:cNvPr>
          <p:cNvGrpSpPr/>
          <p:nvPr/>
        </p:nvGrpSpPr>
        <p:grpSpPr>
          <a:xfrm>
            <a:off x="4667140" y="1597933"/>
            <a:ext cx="2857720" cy="4274016"/>
            <a:chOff x="647481" y="1597933"/>
            <a:chExt cx="2857720" cy="4274016"/>
          </a:xfrm>
        </p:grpSpPr>
        <p:sp>
          <p:nvSpPr>
            <p:cNvPr id="7" name="矩形 15">
              <a:extLst>
                <a:ext uri="{FF2B5EF4-FFF2-40B4-BE49-F238E27FC236}">
                  <a16:creationId xmlns:a16="http://schemas.microsoft.com/office/drawing/2014/main" id="{176C1891-2897-EF98-05DF-D48516C92257}"/>
                </a:ext>
              </a:extLst>
            </p:cNvPr>
            <p:cNvSpPr/>
            <p:nvPr/>
          </p:nvSpPr>
          <p:spPr>
            <a:xfrm>
              <a:off x="943278" y="5141521"/>
              <a:ext cx="2268149" cy="695131"/>
            </a:xfrm>
            <a:custGeom>
              <a:avLst/>
              <a:gdLst>
                <a:gd name="connsiteX0" fmla="*/ 0 w 1332964"/>
                <a:gd name="connsiteY0" fmla="*/ 0 h 319087"/>
                <a:gd name="connsiteX1" fmla="*/ 1332964 w 1332964"/>
                <a:gd name="connsiteY1" fmla="*/ 0 h 319087"/>
                <a:gd name="connsiteX2" fmla="*/ 1332964 w 1332964"/>
                <a:gd name="connsiteY2" fmla="*/ 319087 h 319087"/>
                <a:gd name="connsiteX3" fmla="*/ 0 w 1332964"/>
                <a:gd name="connsiteY3" fmla="*/ 319087 h 319087"/>
                <a:gd name="connsiteX4" fmla="*/ 0 w 1332964"/>
                <a:gd name="connsiteY4" fmla="*/ 0 h 319087"/>
                <a:gd name="connsiteX0" fmla="*/ 0 w 1332964"/>
                <a:gd name="connsiteY0" fmla="*/ 0 h 319087"/>
                <a:gd name="connsiteX1" fmla="*/ 658064 w 1332964"/>
                <a:gd name="connsiteY1" fmla="*/ 0 h 319087"/>
                <a:gd name="connsiteX2" fmla="*/ 1332964 w 1332964"/>
                <a:gd name="connsiteY2" fmla="*/ 0 h 319087"/>
                <a:gd name="connsiteX3" fmla="*/ 1332964 w 1332964"/>
                <a:gd name="connsiteY3" fmla="*/ 319087 h 319087"/>
                <a:gd name="connsiteX4" fmla="*/ 0 w 1332964"/>
                <a:gd name="connsiteY4" fmla="*/ 319087 h 319087"/>
                <a:gd name="connsiteX5" fmla="*/ 0 w 1332964"/>
                <a:gd name="connsiteY5" fmla="*/ 0 h 319087"/>
                <a:gd name="connsiteX0" fmla="*/ 0 w 1332964"/>
                <a:gd name="connsiteY0" fmla="*/ 130969 h 450056"/>
                <a:gd name="connsiteX1" fmla="*/ 655683 w 1332964"/>
                <a:gd name="connsiteY1" fmla="*/ 0 h 450056"/>
                <a:gd name="connsiteX2" fmla="*/ 1332964 w 1332964"/>
                <a:gd name="connsiteY2" fmla="*/ 130969 h 450056"/>
                <a:gd name="connsiteX3" fmla="*/ 1332964 w 1332964"/>
                <a:gd name="connsiteY3" fmla="*/ 450056 h 450056"/>
                <a:gd name="connsiteX4" fmla="*/ 0 w 1332964"/>
                <a:gd name="connsiteY4" fmla="*/ 450056 h 450056"/>
                <a:gd name="connsiteX5" fmla="*/ 0 w 1332964"/>
                <a:gd name="connsiteY5" fmla="*/ 130969 h 450056"/>
                <a:gd name="connsiteX0" fmla="*/ 0 w 1332964"/>
                <a:gd name="connsiteY0" fmla="*/ 130969 h 450056"/>
                <a:gd name="connsiteX1" fmla="*/ 655683 w 1332964"/>
                <a:gd name="connsiteY1" fmla="*/ 0 h 450056"/>
                <a:gd name="connsiteX2" fmla="*/ 1332964 w 1332964"/>
                <a:gd name="connsiteY2" fmla="*/ 130969 h 450056"/>
                <a:gd name="connsiteX3" fmla="*/ 1332964 w 1332964"/>
                <a:gd name="connsiteY3" fmla="*/ 450056 h 450056"/>
                <a:gd name="connsiteX4" fmla="*/ 0 w 1332964"/>
                <a:gd name="connsiteY4" fmla="*/ 450056 h 450056"/>
                <a:gd name="connsiteX5" fmla="*/ 0 w 1332964"/>
                <a:gd name="connsiteY5" fmla="*/ 130969 h 450056"/>
                <a:gd name="connsiteX0" fmla="*/ 0 w 1332964"/>
                <a:gd name="connsiteY0" fmla="*/ 217876 h 536963"/>
                <a:gd name="connsiteX1" fmla="*/ 655683 w 1332964"/>
                <a:gd name="connsiteY1" fmla="*/ 0 h 536963"/>
                <a:gd name="connsiteX2" fmla="*/ 1332964 w 1332964"/>
                <a:gd name="connsiteY2" fmla="*/ 217876 h 536963"/>
                <a:gd name="connsiteX3" fmla="*/ 1332964 w 1332964"/>
                <a:gd name="connsiteY3" fmla="*/ 536963 h 536963"/>
                <a:gd name="connsiteX4" fmla="*/ 0 w 1332964"/>
                <a:gd name="connsiteY4" fmla="*/ 536963 h 536963"/>
                <a:gd name="connsiteX5" fmla="*/ 0 w 1332964"/>
                <a:gd name="connsiteY5" fmla="*/ 217876 h 536963"/>
                <a:gd name="connsiteX0" fmla="*/ 0 w 1332964"/>
                <a:gd name="connsiteY0" fmla="*/ 217876 h 536963"/>
                <a:gd name="connsiteX1" fmla="*/ 655683 w 1332964"/>
                <a:gd name="connsiteY1" fmla="*/ 0 h 536963"/>
                <a:gd name="connsiteX2" fmla="*/ 1332964 w 1332964"/>
                <a:gd name="connsiteY2" fmla="*/ 217876 h 536963"/>
                <a:gd name="connsiteX3" fmla="*/ 1332964 w 1332964"/>
                <a:gd name="connsiteY3" fmla="*/ 536963 h 536963"/>
                <a:gd name="connsiteX4" fmla="*/ 0 w 1332964"/>
                <a:gd name="connsiteY4" fmla="*/ 536963 h 536963"/>
                <a:gd name="connsiteX5" fmla="*/ 0 w 1332964"/>
                <a:gd name="connsiteY5" fmla="*/ 217876 h 536963"/>
                <a:gd name="connsiteX0" fmla="*/ 0 w 1332964"/>
                <a:gd name="connsiteY0" fmla="*/ 217876 h 536963"/>
                <a:gd name="connsiteX1" fmla="*/ 655683 w 1332964"/>
                <a:gd name="connsiteY1" fmla="*/ 0 h 536963"/>
                <a:gd name="connsiteX2" fmla="*/ 1332964 w 1332964"/>
                <a:gd name="connsiteY2" fmla="*/ 217876 h 536963"/>
                <a:gd name="connsiteX3" fmla="*/ 1332964 w 1332964"/>
                <a:gd name="connsiteY3" fmla="*/ 536963 h 536963"/>
                <a:gd name="connsiteX4" fmla="*/ 0 w 1332964"/>
                <a:gd name="connsiteY4" fmla="*/ 536963 h 536963"/>
                <a:gd name="connsiteX5" fmla="*/ 0 w 1332964"/>
                <a:gd name="connsiteY5" fmla="*/ 217876 h 536963"/>
                <a:gd name="connsiteX0" fmla="*/ 99255 w 1432219"/>
                <a:gd name="connsiteY0" fmla="*/ 217876 h 536963"/>
                <a:gd name="connsiteX1" fmla="*/ 754938 w 1432219"/>
                <a:gd name="connsiteY1" fmla="*/ 0 h 536963"/>
                <a:gd name="connsiteX2" fmla="*/ 1432219 w 1432219"/>
                <a:gd name="connsiteY2" fmla="*/ 217876 h 536963"/>
                <a:gd name="connsiteX3" fmla="*/ 1432219 w 1432219"/>
                <a:gd name="connsiteY3" fmla="*/ 536963 h 536963"/>
                <a:gd name="connsiteX4" fmla="*/ 99255 w 1432219"/>
                <a:gd name="connsiteY4" fmla="*/ 536963 h 536963"/>
                <a:gd name="connsiteX5" fmla="*/ 99255 w 1432219"/>
                <a:gd name="connsiteY5" fmla="*/ 217876 h 536963"/>
                <a:gd name="connsiteX0" fmla="*/ 99255 w 1538907"/>
                <a:gd name="connsiteY0" fmla="*/ 217876 h 536963"/>
                <a:gd name="connsiteX1" fmla="*/ 754938 w 1538907"/>
                <a:gd name="connsiteY1" fmla="*/ 0 h 536963"/>
                <a:gd name="connsiteX2" fmla="*/ 1432219 w 1538907"/>
                <a:gd name="connsiteY2" fmla="*/ 217876 h 536963"/>
                <a:gd name="connsiteX3" fmla="*/ 1432219 w 1538907"/>
                <a:gd name="connsiteY3" fmla="*/ 536963 h 536963"/>
                <a:gd name="connsiteX4" fmla="*/ 99255 w 1538907"/>
                <a:gd name="connsiteY4" fmla="*/ 536963 h 536963"/>
                <a:gd name="connsiteX5" fmla="*/ 99255 w 1538907"/>
                <a:gd name="connsiteY5" fmla="*/ 217876 h 536963"/>
                <a:gd name="connsiteX0" fmla="*/ 99255 w 1538907"/>
                <a:gd name="connsiteY0" fmla="*/ 217876 h 536963"/>
                <a:gd name="connsiteX1" fmla="*/ 754938 w 1538907"/>
                <a:gd name="connsiteY1" fmla="*/ 0 h 536963"/>
                <a:gd name="connsiteX2" fmla="*/ 1432219 w 1538907"/>
                <a:gd name="connsiteY2" fmla="*/ 217876 h 536963"/>
                <a:gd name="connsiteX3" fmla="*/ 1432219 w 1538907"/>
                <a:gd name="connsiteY3" fmla="*/ 536963 h 536963"/>
                <a:gd name="connsiteX4" fmla="*/ 99255 w 1538907"/>
                <a:gd name="connsiteY4" fmla="*/ 536963 h 536963"/>
                <a:gd name="connsiteX5" fmla="*/ 99255 w 1538907"/>
                <a:gd name="connsiteY5" fmla="*/ 217876 h 536963"/>
                <a:gd name="connsiteX0" fmla="*/ 99255 w 1538907"/>
                <a:gd name="connsiteY0" fmla="*/ 217876 h 536963"/>
                <a:gd name="connsiteX1" fmla="*/ 754938 w 1538907"/>
                <a:gd name="connsiteY1" fmla="*/ 0 h 536963"/>
                <a:gd name="connsiteX2" fmla="*/ 1432219 w 1538907"/>
                <a:gd name="connsiteY2" fmla="*/ 217876 h 536963"/>
                <a:gd name="connsiteX3" fmla="*/ 1432219 w 1538907"/>
                <a:gd name="connsiteY3" fmla="*/ 536963 h 536963"/>
                <a:gd name="connsiteX4" fmla="*/ 99255 w 1538907"/>
                <a:gd name="connsiteY4" fmla="*/ 536963 h 536963"/>
                <a:gd name="connsiteX5" fmla="*/ 99255 w 1538907"/>
                <a:gd name="connsiteY5" fmla="*/ 217876 h 536963"/>
                <a:gd name="connsiteX0" fmla="*/ 99255 w 1538907"/>
                <a:gd name="connsiteY0" fmla="*/ 217876 h 536963"/>
                <a:gd name="connsiteX1" fmla="*/ 754938 w 1538907"/>
                <a:gd name="connsiteY1" fmla="*/ 0 h 536963"/>
                <a:gd name="connsiteX2" fmla="*/ 1432219 w 1538907"/>
                <a:gd name="connsiteY2" fmla="*/ 217876 h 536963"/>
                <a:gd name="connsiteX3" fmla="*/ 1432219 w 1538907"/>
                <a:gd name="connsiteY3" fmla="*/ 536963 h 536963"/>
                <a:gd name="connsiteX4" fmla="*/ 99255 w 1538907"/>
                <a:gd name="connsiteY4" fmla="*/ 536963 h 536963"/>
                <a:gd name="connsiteX5" fmla="*/ 99255 w 1538907"/>
                <a:gd name="connsiteY5" fmla="*/ 217876 h 536963"/>
                <a:gd name="connsiteX0" fmla="*/ 5064 w 1444716"/>
                <a:gd name="connsiteY0" fmla="*/ 217876 h 536963"/>
                <a:gd name="connsiteX1" fmla="*/ 660747 w 1444716"/>
                <a:gd name="connsiteY1" fmla="*/ 0 h 536963"/>
                <a:gd name="connsiteX2" fmla="*/ 1338028 w 1444716"/>
                <a:gd name="connsiteY2" fmla="*/ 217876 h 536963"/>
                <a:gd name="connsiteX3" fmla="*/ 1338028 w 1444716"/>
                <a:gd name="connsiteY3" fmla="*/ 536963 h 536963"/>
                <a:gd name="connsiteX4" fmla="*/ 5064 w 1444716"/>
                <a:gd name="connsiteY4" fmla="*/ 536963 h 536963"/>
                <a:gd name="connsiteX5" fmla="*/ 5064 w 1444716"/>
                <a:gd name="connsiteY5" fmla="*/ 217876 h 536963"/>
                <a:gd name="connsiteX0" fmla="*/ 5064 w 1344174"/>
                <a:gd name="connsiteY0" fmla="*/ 217876 h 536963"/>
                <a:gd name="connsiteX1" fmla="*/ 660747 w 1344174"/>
                <a:gd name="connsiteY1" fmla="*/ 0 h 536963"/>
                <a:gd name="connsiteX2" fmla="*/ 1338028 w 1344174"/>
                <a:gd name="connsiteY2" fmla="*/ 217876 h 536963"/>
                <a:gd name="connsiteX3" fmla="*/ 1338028 w 1344174"/>
                <a:gd name="connsiteY3" fmla="*/ 536963 h 536963"/>
                <a:gd name="connsiteX4" fmla="*/ 5064 w 1344174"/>
                <a:gd name="connsiteY4" fmla="*/ 536963 h 536963"/>
                <a:gd name="connsiteX5" fmla="*/ 5064 w 1344174"/>
                <a:gd name="connsiteY5" fmla="*/ 217876 h 536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4174" h="536963">
                  <a:moveTo>
                    <a:pt x="5064" y="217876"/>
                  </a:moveTo>
                  <a:cubicBezTo>
                    <a:pt x="228388" y="216639"/>
                    <a:pt x="427898" y="187467"/>
                    <a:pt x="660747" y="0"/>
                  </a:cubicBezTo>
                  <a:cubicBezTo>
                    <a:pt x="910319" y="190571"/>
                    <a:pt x="1097980" y="216638"/>
                    <a:pt x="1338028" y="217876"/>
                  </a:cubicBezTo>
                  <a:cubicBezTo>
                    <a:pt x="1351857" y="318436"/>
                    <a:pt x="1338028" y="430601"/>
                    <a:pt x="1338028" y="536963"/>
                  </a:cubicBezTo>
                  <a:lnTo>
                    <a:pt x="5064" y="536963"/>
                  </a:lnTo>
                  <a:cubicBezTo>
                    <a:pt x="5064" y="430601"/>
                    <a:pt x="-6329" y="324644"/>
                    <a:pt x="5064" y="21787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 50">
              <a:extLst>
                <a:ext uri="{FF2B5EF4-FFF2-40B4-BE49-F238E27FC236}">
                  <a16:creationId xmlns:a16="http://schemas.microsoft.com/office/drawing/2014/main" id="{F2753182-FD10-22C2-6D49-31929396EE62}"/>
                </a:ext>
              </a:extLst>
            </p:cNvPr>
            <p:cNvSpPr/>
            <p:nvPr/>
          </p:nvSpPr>
          <p:spPr>
            <a:xfrm>
              <a:off x="1277519" y="3009537"/>
              <a:ext cx="1575096" cy="823709"/>
            </a:xfrm>
            <a:custGeom>
              <a:avLst/>
              <a:gdLst>
                <a:gd name="connsiteX0" fmla="*/ 26273 w 990146"/>
                <a:gd name="connsiteY0" fmla="*/ 18150 h 506557"/>
                <a:gd name="connsiteX1" fmla="*/ 269161 w 990146"/>
                <a:gd name="connsiteY1" fmla="*/ 253894 h 506557"/>
                <a:gd name="connsiteX2" fmla="*/ 419179 w 990146"/>
                <a:gd name="connsiteY2" fmla="*/ 413438 h 506557"/>
                <a:gd name="connsiteX3" fmla="*/ 476329 w 990146"/>
                <a:gd name="connsiteY3" fmla="*/ 506306 h 506557"/>
                <a:gd name="connsiteX4" fmla="*/ 554911 w 990146"/>
                <a:gd name="connsiteY4" fmla="*/ 432488 h 506557"/>
                <a:gd name="connsiteX5" fmla="*/ 771604 w 990146"/>
                <a:gd name="connsiteY5" fmla="*/ 206269 h 506557"/>
                <a:gd name="connsiteX6" fmla="*/ 954961 w 990146"/>
                <a:gd name="connsiteY6" fmla="*/ 37200 h 506557"/>
                <a:gd name="connsiteX7" fmla="*/ 26273 w 990146"/>
                <a:gd name="connsiteY7" fmla="*/ 18150 h 506557"/>
                <a:gd name="connsiteX0" fmla="*/ 27909 w 991782"/>
                <a:gd name="connsiteY0" fmla="*/ 730 h 489137"/>
                <a:gd name="connsiteX1" fmla="*/ 270797 w 991782"/>
                <a:gd name="connsiteY1" fmla="*/ 236474 h 489137"/>
                <a:gd name="connsiteX2" fmla="*/ 420815 w 991782"/>
                <a:gd name="connsiteY2" fmla="*/ 396018 h 489137"/>
                <a:gd name="connsiteX3" fmla="*/ 477965 w 991782"/>
                <a:gd name="connsiteY3" fmla="*/ 488886 h 489137"/>
                <a:gd name="connsiteX4" fmla="*/ 556547 w 991782"/>
                <a:gd name="connsiteY4" fmla="*/ 415068 h 489137"/>
                <a:gd name="connsiteX5" fmla="*/ 773240 w 991782"/>
                <a:gd name="connsiteY5" fmla="*/ 188849 h 489137"/>
                <a:gd name="connsiteX6" fmla="*/ 956597 w 991782"/>
                <a:gd name="connsiteY6" fmla="*/ 19780 h 489137"/>
                <a:gd name="connsiteX7" fmla="*/ 27909 w 991782"/>
                <a:gd name="connsiteY7" fmla="*/ 730 h 489137"/>
                <a:gd name="connsiteX0" fmla="*/ 26004 w 985616"/>
                <a:gd name="connsiteY0" fmla="*/ 19976 h 508383"/>
                <a:gd name="connsiteX1" fmla="*/ 268892 w 985616"/>
                <a:gd name="connsiteY1" fmla="*/ 255720 h 508383"/>
                <a:gd name="connsiteX2" fmla="*/ 418910 w 985616"/>
                <a:gd name="connsiteY2" fmla="*/ 415264 h 508383"/>
                <a:gd name="connsiteX3" fmla="*/ 476060 w 985616"/>
                <a:gd name="connsiteY3" fmla="*/ 508132 h 508383"/>
                <a:gd name="connsiteX4" fmla="*/ 554642 w 985616"/>
                <a:gd name="connsiteY4" fmla="*/ 434314 h 508383"/>
                <a:gd name="connsiteX5" fmla="*/ 771335 w 985616"/>
                <a:gd name="connsiteY5" fmla="*/ 208095 h 508383"/>
                <a:gd name="connsiteX6" fmla="*/ 949930 w 985616"/>
                <a:gd name="connsiteY6" fmla="*/ 34263 h 508383"/>
                <a:gd name="connsiteX7" fmla="*/ 26004 w 985616"/>
                <a:gd name="connsiteY7" fmla="*/ 19976 h 508383"/>
                <a:gd name="connsiteX0" fmla="*/ 26004 w 987464"/>
                <a:gd name="connsiteY0" fmla="*/ 18135 h 506542"/>
                <a:gd name="connsiteX1" fmla="*/ 268892 w 987464"/>
                <a:gd name="connsiteY1" fmla="*/ 253879 h 506542"/>
                <a:gd name="connsiteX2" fmla="*/ 418910 w 987464"/>
                <a:gd name="connsiteY2" fmla="*/ 413423 h 506542"/>
                <a:gd name="connsiteX3" fmla="*/ 476060 w 987464"/>
                <a:gd name="connsiteY3" fmla="*/ 506291 h 506542"/>
                <a:gd name="connsiteX4" fmla="*/ 554642 w 987464"/>
                <a:gd name="connsiteY4" fmla="*/ 432473 h 506542"/>
                <a:gd name="connsiteX5" fmla="*/ 771335 w 987464"/>
                <a:gd name="connsiteY5" fmla="*/ 206254 h 506542"/>
                <a:gd name="connsiteX6" fmla="*/ 949930 w 987464"/>
                <a:gd name="connsiteY6" fmla="*/ 32422 h 506542"/>
                <a:gd name="connsiteX7" fmla="*/ 26004 w 987464"/>
                <a:gd name="connsiteY7" fmla="*/ 18135 h 506542"/>
                <a:gd name="connsiteX0" fmla="*/ 26004 w 987464"/>
                <a:gd name="connsiteY0" fmla="*/ 7233 h 495640"/>
                <a:gd name="connsiteX1" fmla="*/ 268892 w 987464"/>
                <a:gd name="connsiteY1" fmla="*/ 242977 h 495640"/>
                <a:gd name="connsiteX2" fmla="*/ 418910 w 987464"/>
                <a:gd name="connsiteY2" fmla="*/ 402521 h 495640"/>
                <a:gd name="connsiteX3" fmla="*/ 476060 w 987464"/>
                <a:gd name="connsiteY3" fmla="*/ 495389 h 495640"/>
                <a:gd name="connsiteX4" fmla="*/ 554642 w 987464"/>
                <a:gd name="connsiteY4" fmla="*/ 421571 h 495640"/>
                <a:gd name="connsiteX5" fmla="*/ 771335 w 987464"/>
                <a:gd name="connsiteY5" fmla="*/ 195352 h 495640"/>
                <a:gd name="connsiteX6" fmla="*/ 949930 w 987464"/>
                <a:gd name="connsiteY6" fmla="*/ 21520 h 495640"/>
                <a:gd name="connsiteX7" fmla="*/ 26004 w 987464"/>
                <a:gd name="connsiteY7" fmla="*/ 7233 h 495640"/>
                <a:gd name="connsiteX0" fmla="*/ 26004 w 987464"/>
                <a:gd name="connsiteY0" fmla="*/ 0 h 488407"/>
                <a:gd name="connsiteX1" fmla="*/ 268892 w 987464"/>
                <a:gd name="connsiteY1" fmla="*/ 235744 h 488407"/>
                <a:gd name="connsiteX2" fmla="*/ 418910 w 987464"/>
                <a:gd name="connsiteY2" fmla="*/ 395288 h 488407"/>
                <a:gd name="connsiteX3" fmla="*/ 476060 w 987464"/>
                <a:gd name="connsiteY3" fmla="*/ 488156 h 488407"/>
                <a:gd name="connsiteX4" fmla="*/ 554642 w 987464"/>
                <a:gd name="connsiteY4" fmla="*/ 414338 h 488407"/>
                <a:gd name="connsiteX5" fmla="*/ 771335 w 987464"/>
                <a:gd name="connsiteY5" fmla="*/ 188119 h 488407"/>
                <a:gd name="connsiteX6" fmla="*/ 949930 w 987464"/>
                <a:gd name="connsiteY6" fmla="*/ 14287 h 488407"/>
                <a:gd name="connsiteX7" fmla="*/ 26004 w 987464"/>
                <a:gd name="connsiteY7" fmla="*/ 0 h 488407"/>
                <a:gd name="connsiteX0" fmla="*/ 26004 w 995974"/>
                <a:gd name="connsiteY0" fmla="*/ 2382 h 490789"/>
                <a:gd name="connsiteX1" fmla="*/ 268892 w 995974"/>
                <a:gd name="connsiteY1" fmla="*/ 238126 h 490789"/>
                <a:gd name="connsiteX2" fmla="*/ 418910 w 995974"/>
                <a:gd name="connsiteY2" fmla="*/ 397670 h 490789"/>
                <a:gd name="connsiteX3" fmla="*/ 476060 w 995974"/>
                <a:gd name="connsiteY3" fmla="*/ 490538 h 490789"/>
                <a:gd name="connsiteX4" fmla="*/ 554642 w 995974"/>
                <a:gd name="connsiteY4" fmla="*/ 416720 h 490789"/>
                <a:gd name="connsiteX5" fmla="*/ 771335 w 995974"/>
                <a:gd name="connsiteY5" fmla="*/ 190501 h 490789"/>
                <a:gd name="connsiteX6" fmla="*/ 959455 w 995974"/>
                <a:gd name="connsiteY6" fmla="*/ 0 h 490789"/>
                <a:gd name="connsiteX7" fmla="*/ 26004 w 995974"/>
                <a:gd name="connsiteY7" fmla="*/ 2382 h 490789"/>
                <a:gd name="connsiteX0" fmla="*/ 26004 w 959455"/>
                <a:gd name="connsiteY0" fmla="*/ 2382 h 490789"/>
                <a:gd name="connsiteX1" fmla="*/ 268892 w 959455"/>
                <a:gd name="connsiteY1" fmla="*/ 238126 h 490789"/>
                <a:gd name="connsiteX2" fmla="*/ 418910 w 959455"/>
                <a:gd name="connsiteY2" fmla="*/ 397670 h 490789"/>
                <a:gd name="connsiteX3" fmla="*/ 476060 w 959455"/>
                <a:gd name="connsiteY3" fmla="*/ 490538 h 490789"/>
                <a:gd name="connsiteX4" fmla="*/ 554642 w 959455"/>
                <a:gd name="connsiteY4" fmla="*/ 416720 h 490789"/>
                <a:gd name="connsiteX5" fmla="*/ 771335 w 959455"/>
                <a:gd name="connsiteY5" fmla="*/ 190501 h 490789"/>
                <a:gd name="connsiteX6" fmla="*/ 959455 w 959455"/>
                <a:gd name="connsiteY6" fmla="*/ 0 h 490789"/>
                <a:gd name="connsiteX7" fmla="*/ 26004 w 959455"/>
                <a:gd name="connsiteY7" fmla="*/ 2382 h 490789"/>
                <a:gd name="connsiteX0" fmla="*/ 0 w 933451"/>
                <a:gd name="connsiteY0" fmla="*/ 2382 h 490789"/>
                <a:gd name="connsiteX1" fmla="*/ 242888 w 933451"/>
                <a:gd name="connsiteY1" fmla="*/ 238126 h 490789"/>
                <a:gd name="connsiteX2" fmla="*/ 392906 w 933451"/>
                <a:gd name="connsiteY2" fmla="*/ 397670 h 490789"/>
                <a:gd name="connsiteX3" fmla="*/ 450056 w 933451"/>
                <a:gd name="connsiteY3" fmla="*/ 490538 h 490789"/>
                <a:gd name="connsiteX4" fmla="*/ 528638 w 933451"/>
                <a:gd name="connsiteY4" fmla="*/ 416720 h 490789"/>
                <a:gd name="connsiteX5" fmla="*/ 745331 w 933451"/>
                <a:gd name="connsiteY5" fmla="*/ 190501 h 490789"/>
                <a:gd name="connsiteX6" fmla="*/ 933451 w 933451"/>
                <a:gd name="connsiteY6" fmla="*/ 0 h 490789"/>
                <a:gd name="connsiteX7" fmla="*/ 0 w 933451"/>
                <a:gd name="connsiteY7" fmla="*/ 2382 h 490789"/>
                <a:gd name="connsiteX0" fmla="*/ 0 w 933451"/>
                <a:gd name="connsiteY0" fmla="*/ 2382 h 488425"/>
                <a:gd name="connsiteX1" fmla="*/ 242888 w 933451"/>
                <a:gd name="connsiteY1" fmla="*/ 238126 h 488425"/>
                <a:gd name="connsiteX2" fmla="*/ 392906 w 933451"/>
                <a:gd name="connsiteY2" fmla="*/ 397670 h 488425"/>
                <a:gd name="connsiteX3" fmla="*/ 469106 w 933451"/>
                <a:gd name="connsiteY3" fmla="*/ 488157 h 488425"/>
                <a:gd name="connsiteX4" fmla="*/ 528638 w 933451"/>
                <a:gd name="connsiteY4" fmla="*/ 416720 h 488425"/>
                <a:gd name="connsiteX5" fmla="*/ 745331 w 933451"/>
                <a:gd name="connsiteY5" fmla="*/ 190501 h 488425"/>
                <a:gd name="connsiteX6" fmla="*/ 933451 w 933451"/>
                <a:gd name="connsiteY6" fmla="*/ 0 h 488425"/>
                <a:gd name="connsiteX7" fmla="*/ 0 w 933451"/>
                <a:gd name="connsiteY7" fmla="*/ 2382 h 488425"/>
                <a:gd name="connsiteX0" fmla="*/ 0 w 933451"/>
                <a:gd name="connsiteY0" fmla="*/ 2382 h 488425"/>
                <a:gd name="connsiteX1" fmla="*/ 242888 w 933451"/>
                <a:gd name="connsiteY1" fmla="*/ 238126 h 488425"/>
                <a:gd name="connsiteX2" fmla="*/ 392906 w 933451"/>
                <a:gd name="connsiteY2" fmla="*/ 397670 h 488425"/>
                <a:gd name="connsiteX3" fmla="*/ 469106 w 933451"/>
                <a:gd name="connsiteY3" fmla="*/ 488157 h 488425"/>
                <a:gd name="connsiteX4" fmla="*/ 528638 w 933451"/>
                <a:gd name="connsiteY4" fmla="*/ 416720 h 488425"/>
                <a:gd name="connsiteX5" fmla="*/ 745331 w 933451"/>
                <a:gd name="connsiteY5" fmla="*/ 190501 h 488425"/>
                <a:gd name="connsiteX6" fmla="*/ 933451 w 933451"/>
                <a:gd name="connsiteY6" fmla="*/ 0 h 488425"/>
                <a:gd name="connsiteX7" fmla="*/ 0 w 933451"/>
                <a:gd name="connsiteY7" fmla="*/ 2382 h 488425"/>
                <a:gd name="connsiteX0" fmla="*/ 0 w 933451"/>
                <a:gd name="connsiteY0" fmla="*/ 2382 h 488368"/>
                <a:gd name="connsiteX1" fmla="*/ 242888 w 933451"/>
                <a:gd name="connsiteY1" fmla="*/ 238126 h 488368"/>
                <a:gd name="connsiteX2" fmla="*/ 392906 w 933451"/>
                <a:gd name="connsiteY2" fmla="*/ 397670 h 488368"/>
                <a:gd name="connsiteX3" fmla="*/ 469106 w 933451"/>
                <a:gd name="connsiteY3" fmla="*/ 488157 h 488368"/>
                <a:gd name="connsiteX4" fmla="*/ 552451 w 933451"/>
                <a:gd name="connsiteY4" fmla="*/ 373857 h 488368"/>
                <a:gd name="connsiteX5" fmla="*/ 745331 w 933451"/>
                <a:gd name="connsiteY5" fmla="*/ 190501 h 488368"/>
                <a:gd name="connsiteX6" fmla="*/ 933451 w 933451"/>
                <a:gd name="connsiteY6" fmla="*/ 0 h 488368"/>
                <a:gd name="connsiteX7" fmla="*/ 0 w 933451"/>
                <a:gd name="connsiteY7" fmla="*/ 2382 h 488368"/>
                <a:gd name="connsiteX0" fmla="*/ 0 w 933451"/>
                <a:gd name="connsiteY0" fmla="*/ 2382 h 488368"/>
                <a:gd name="connsiteX1" fmla="*/ 242888 w 933451"/>
                <a:gd name="connsiteY1" fmla="*/ 238126 h 488368"/>
                <a:gd name="connsiteX2" fmla="*/ 392906 w 933451"/>
                <a:gd name="connsiteY2" fmla="*/ 397670 h 488368"/>
                <a:gd name="connsiteX3" fmla="*/ 469106 w 933451"/>
                <a:gd name="connsiteY3" fmla="*/ 488157 h 488368"/>
                <a:gd name="connsiteX4" fmla="*/ 552451 w 933451"/>
                <a:gd name="connsiteY4" fmla="*/ 373857 h 488368"/>
                <a:gd name="connsiteX5" fmla="*/ 745331 w 933451"/>
                <a:gd name="connsiteY5" fmla="*/ 190501 h 488368"/>
                <a:gd name="connsiteX6" fmla="*/ 933451 w 933451"/>
                <a:gd name="connsiteY6" fmla="*/ 0 h 488368"/>
                <a:gd name="connsiteX7" fmla="*/ 0 w 933451"/>
                <a:gd name="connsiteY7" fmla="*/ 2382 h 488368"/>
                <a:gd name="connsiteX0" fmla="*/ 0 w 933451"/>
                <a:gd name="connsiteY0" fmla="*/ 2382 h 488368"/>
                <a:gd name="connsiteX1" fmla="*/ 242888 w 933451"/>
                <a:gd name="connsiteY1" fmla="*/ 238126 h 488368"/>
                <a:gd name="connsiteX2" fmla="*/ 392906 w 933451"/>
                <a:gd name="connsiteY2" fmla="*/ 397670 h 488368"/>
                <a:gd name="connsiteX3" fmla="*/ 469106 w 933451"/>
                <a:gd name="connsiteY3" fmla="*/ 488157 h 488368"/>
                <a:gd name="connsiteX4" fmla="*/ 552451 w 933451"/>
                <a:gd name="connsiteY4" fmla="*/ 373857 h 488368"/>
                <a:gd name="connsiteX5" fmla="*/ 745331 w 933451"/>
                <a:gd name="connsiteY5" fmla="*/ 190501 h 488368"/>
                <a:gd name="connsiteX6" fmla="*/ 933451 w 933451"/>
                <a:gd name="connsiteY6" fmla="*/ 0 h 488368"/>
                <a:gd name="connsiteX7" fmla="*/ 0 w 933451"/>
                <a:gd name="connsiteY7" fmla="*/ 2382 h 488368"/>
                <a:gd name="connsiteX0" fmla="*/ 0 w 933451"/>
                <a:gd name="connsiteY0" fmla="*/ 2382 h 488368"/>
                <a:gd name="connsiteX1" fmla="*/ 235745 w 933451"/>
                <a:gd name="connsiteY1" fmla="*/ 238126 h 488368"/>
                <a:gd name="connsiteX2" fmla="*/ 392906 w 933451"/>
                <a:gd name="connsiteY2" fmla="*/ 397670 h 488368"/>
                <a:gd name="connsiteX3" fmla="*/ 469106 w 933451"/>
                <a:gd name="connsiteY3" fmla="*/ 488157 h 488368"/>
                <a:gd name="connsiteX4" fmla="*/ 552451 w 933451"/>
                <a:gd name="connsiteY4" fmla="*/ 373857 h 488368"/>
                <a:gd name="connsiteX5" fmla="*/ 745331 w 933451"/>
                <a:gd name="connsiteY5" fmla="*/ 190501 h 488368"/>
                <a:gd name="connsiteX6" fmla="*/ 933451 w 933451"/>
                <a:gd name="connsiteY6" fmla="*/ 0 h 488368"/>
                <a:gd name="connsiteX7" fmla="*/ 0 w 933451"/>
                <a:gd name="connsiteY7" fmla="*/ 2382 h 488368"/>
                <a:gd name="connsiteX0" fmla="*/ 0 w 933451"/>
                <a:gd name="connsiteY0" fmla="*/ 2382 h 488172"/>
                <a:gd name="connsiteX1" fmla="*/ 235745 w 933451"/>
                <a:gd name="connsiteY1" fmla="*/ 238126 h 488172"/>
                <a:gd name="connsiteX2" fmla="*/ 376237 w 933451"/>
                <a:gd name="connsiteY2" fmla="*/ 366714 h 488172"/>
                <a:gd name="connsiteX3" fmla="*/ 469106 w 933451"/>
                <a:gd name="connsiteY3" fmla="*/ 488157 h 488172"/>
                <a:gd name="connsiteX4" fmla="*/ 552451 w 933451"/>
                <a:gd name="connsiteY4" fmla="*/ 373857 h 488172"/>
                <a:gd name="connsiteX5" fmla="*/ 745331 w 933451"/>
                <a:gd name="connsiteY5" fmla="*/ 190501 h 488172"/>
                <a:gd name="connsiteX6" fmla="*/ 933451 w 933451"/>
                <a:gd name="connsiteY6" fmla="*/ 0 h 488172"/>
                <a:gd name="connsiteX7" fmla="*/ 0 w 933451"/>
                <a:gd name="connsiteY7" fmla="*/ 2382 h 488172"/>
                <a:gd name="connsiteX0" fmla="*/ 0 w 933451"/>
                <a:gd name="connsiteY0" fmla="*/ 2382 h 488207"/>
                <a:gd name="connsiteX1" fmla="*/ 235745 w 933451"/>
                <a:gd name="connsiteY1" fmla="*/ 238126 h 488207"/>
                <a:gd name="connsiteX2" fmla="*/ 376237 w 933451"/>
                <a:gd name="connsiteY2" fmla="*/ 366714 h 488207"/>
                <a:gd name="connsiteX3" fmla="*/ 469106 w 933451"/>
                <a:gd name="connsiteY3" fmla="*/ 488157 h 488207"/>
                <a:gd name="connsiteX4" fmla="*/ 554833 w 933451"/>
                <a:gd name="connsiteY4" fmla="*/ 352426 h 488207"/>
                <a:gd name="connsiteX5" fmla="*/ 745331 w 933451"/>
                <a:gd name="connsiteY5" fmla="*/ 190501 h 488207"/>
                <a:gd name="connsiteX6" fmla="*/ 933451 w 933451"/>
                <a:gd name="connsiteY6" fmla="*/ 0 h 488207"/>
                <a:gd name="connsiteX7" fmla="*/ 0 w 933451"/>
                <a:gd name="connsiteY7" fmla="*/ 2382 h 488207"/>
                <a:gd name="connsiteX0" fmla="*/ 0 w 933451"/>
                <a:gd name="connsiteY0" fmla="*/ 2382 h 488207"/>
                <a:gd name="connsiteX1" fmla="*/ 235745 w 933451"/>
                <a:gd name="connsiteY1" fmla="*/ 238126 h 488207"/>
                <a:gd name="connsiteX2" fmla="*/ 376237 w 933451"/>
                <a:gd name="connsiteY2" fmla="*/ 366714 h 488207"/>
                <a:gd name="connsiteX3" fmla="*/ 469106 w 933451"/>
                <a:gd name="connsiteY3" fmla="*/ 488157 h 488207"/>
                <a:gd name="connsiteX4" fmla="*/ 554833 w 933451"/>
                <a:gd name="connsiteY4" fmla="*/ 352426 h 488207"/>
                <a:gd name="connsiteX5" fmla="*/ 745331 w 933451"/>
                <a:gd name="connsiteY5" fmla="*/ 190501 h 488207"/>
                <a:gd name="connsiteX6" fmla="*/ 933451 w 933451"/>
                <a:gd name="connsiteY6" fmla="*/ 0 h 488207"/>
                <a:gd name="connsiteX7" fmla="*/ 0 w 933451"/>
                <a:gd name="connsiteY7" fmla="*/ 2382 h 488207"/>
                <a:gd name="connsiteX0" fmla="*/ 0 w 933451"/>
                <a:gd name="connsiteY0" fmla="*/ 2382 h 488157"/>
                <a:gd name="connsiteX1" fmla="*/ 235745 w 933451"/>
                <a:gd name="connsiteY1" fmla="*/ 238126 h 488157"/>
                <a:gd name="connsiteX2" fmla="*/ 376237 w 933451"/>
                <a:gd name="connsiteY2" fmla="*/ 366714 h 488157"/>
                <a:gd name="connsiteX3" fmla="*/ 469106 w 933451"/>
                <a:gd name="connsiteY3" fmla="*/ 488157 h 488157"/>
                <a:gd name="connsiteX4" fmla="*/ 554833 w 933451"/>
                <a:gd name="connsiteY4" fmla="*/ 352426 h 488157"/>
                <a:gd name="connsiteX5" fmla="*/ 745331 w 933451"/>
                <a:gd name="connsiteY5" fmla="*/ 190501 h 488157"/>
                <a:gd name="connsiteX6" fmla="*/ 933451 w 933451"/>
                <a:gd name="connsiteY6" fmla="*/ 0 h 488157"/>
                <a:gd name="connsiteX7" fmla="*/ 0 w 933451"/>
                <a:gd name="connsiteY7" fmla="*/ 2382 h 48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3451" h="488157">
                  <a:moveTo>
                    <a:pt x="0" y="2382"/>
                  </a:moveTo>
                  <a:cubicBezTo>
                    <a:pt x="55562" y="77392"/>
                    <a:pt x="173039" y="177404"/>
                    <a:pt x="235745" y="238126"/>
                  </a:cubicBezTo>
                  <a:cubicBezTo>
                    <a:pt x="298451" y="298848"/>
                    <a:pt x="337344" y="325042"/>
                    <a:pt x="376237" y="366714"/>
                  </a:cubicBezTo>
                  <a:cubicBezTo>
                    <a:pt x="415130" y="408386"/>
                    <a:pt x="420290" y="488157"/>
                    <a:pt x="469106" y="488157"/>
                  </a:cubicBezTo>
                  <a:cubicBezTo>
                    <a:pt x="517922" y="488157"/>
                    <a:pt x="523083" y="402035"/>
                    <a:pt x="554833" y="352426"/>
                  </a:cubicBezTo>
                  <a:cubicBezTo>
                    <a:pt x="586583" y="302817"/>
                    <a:pt x="678656" y="256382"/>
                    <a:pt x="745331" y="190501"/>
                  </a:cubicBezTo>
                  <a:cubicBezTo>
                    <a:pt x="812006" y="124620"/>
                    <a:pt x="903290" y="69453"/>
                    <a:pt x="933451" y="0"/>
                  </a:cubicBezTo>
                  <a:cubicBezTo>
                    <a:pt x="575469" y="68659"/>
                    <a:pt x="332581" y="67865"/>
                    <a:pt x="0" y="23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075815F-D0F3-8170-C254-09B7F886016E}"/>
                </a:ext>
              </a:extLst>
            </p:cNvPr>
            <p:cNvGrpSpPr/>
            <p:nvPr/>
          </p:nvGrpSpPr>
          <p:grpSpPr>
            <a:xfrm>
              <a:off x="647481" y="1597933"/>
              <a:ext cx="2857720" cy="4274016"/>
              <a:chOff x="457037" y="1023995"/>
              <a:chExt cx="2371887" cy="3547404"/>
            </a:xfrm>
          </p:grpSpPr>
          <p:sp>
            <p:nvSpPr>
              <p:cNvPr id="11" name="圆角矩形 52">
                <a:extLst>
                  <a:ext uri="{FF2B5EF4-FFF2-40B4-BE49-F238E27FC236}">
                    <a16:creationId xmlns:a16="http://schemas.microsoft.com/office/drawing/2014/main" id="{8C29BC99-5E93-E4AA-D3C1-84506FBF80C1}"/>
                  </a:ext>
                </a:extLst>
              </p:cNvPr>
              <p:cNvSpPr/>
              <p:nvPr/>
            </p:nvSpPr>
            <p:spPr>
              <a:xfrm>
                <a:off x="744081" y="1193324"/>
                <a:ext cx="1780889" cy="25252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圆角矩形 53">
                <a:extLst>
                  <a:ext uri="{FF2B5EF4-FFF2-40B4-BE49-F238E27FC236}">
                    <a16:creationId xmlns:a16="http://schemas.microsoft.com/office/drawing/2014/main" id="{027A5804-4942-C21A-F6E8-790C890834FA}"/>
                  </a:ext>
                </a:extLst>
              </p:cNvPr>
              <p:cNvSpPr/>
              <p:nvPr/>
            </p:nvSpPr>
            <p:spPr>
              <a:xfrm>
                <a:off x="709557" y="1110130"/>
                <a:ext cx="1866847" cy="252521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任意多边形 54">
                <a:extLst>
                  <a:ext uri="{FF2B5EF4-FFF2-40B4-BE49-F238E27FC236}">
                    <a16:creationId xmlns:a16="http://schemas.microsoft.com/office/drawing/2014/main" id="{793A3A62-905F-A015-0B4C-969807075E0B}"/>
                  </a:ext>
                </a:extLst>
              </p:cNvPr>
              <p:cNvSpPr/>
              <p:nvPr/>
            </p:nvSpPr>
            <p:spPr>
              <a:xfrm>
                <a:off x="609216" y="1172343"/>
                <a:ext cx="957816" cy="3272796"/>
              </a:xfrm>
              <a:custGeom>
                <a:avLst/>
                <a:gdLst>
                  <a:gd name="connsiteX0" fmla="*/ 38 w 624974"/>
                  <a:gd name="connsiteY0" fmla="*/ 74612 h 2488535"/>
                  <a:gd name="connsiteX1" fmla="*/ 111163 w 624974"/>
                  <a:gd name="connsiteY1" fmla="*/ 681037 h 2488535"/>
                  <a:gd name="connsiteX2" fmla="*/ 571538 w 624974"/>
                  <a:gd name="connsiteY2" fmla="*/ 1144587 h 2488535"/>
                  <a:gd name="connsiteX3" fmla="*/ 577888 w 624974"/>
                  <a:gd name="connsiteY3" fmla="*/ 1335087 h 2488535"/>
                  <a:gd name="connsiteX4" fmla="*/ 234988 w 624974"/>
                  <a:gd name="connsiteY4" fmla="*/ 1636712 h 2488535"/>
                  <a:gd name="connsiteX5" fmla="*/ 3213 w 624974"/>
                  <a:gd name="connsiteY5" fmla="*/ 2411412 h 2488535"/>
                  <a:gd name="connsiteX6" fmla="*/ 104813 w 624974"/>
                  <a:gd name="connsiteY6" fmla="*/ 2401887 h 2488535"/>
                  <a:gd name="connsiteX7" fmla="*/ 177838 w 624974"/>
                  <a:gd name="connsiteY7" fmla="*/ 1890712 h 2488535"/>
                  <a:gd name="connsiteX8" fmla="*/ 565188 w 624974"/>
                  <a:gd name="connsiteY8" fmla="*/ 1398587 h 2488535"/>
                  <a:gd name="connsiteX9" fmla="*/ 568363 w 624974"/>
                  <a:gd name="connsiteY9" fmla="*/ 1049337 h 2488535"/>
                  <a:gd name="connsiteX10" fmla="*/ 174663 w 624974"/>
                  <a:gd name="connsiteY10" fmla="*/ 566737 h 2488535"/>
                  <a:gd name="connsiteX11" fmla="*/ 104813 w 624974"/>
                  <a:gd name="connsiteY11" fmla="*/ 65087 h 2488535"/>
                  <a:gd name="connsiteX12" fmla="*/ 38 w 624974"/>
                  <a:gd name="connsiteY12" fmla="*/ 74612 h 2488535"/>
                  <a:gd name="connsiteX0" fmla="*/ 38 w 624974"/>
                  <a:gd name="connsiteY0" fmla="*/ 74612 h 2488535"/>
                  <a:gd name="connsiteX1" fmla="*/ 111163 w 624974"/>
                  <a:gd name="connsiteY1" fmla="*/ 681037 h 2488535"/>
                  <a:gd name="connsiteX2" fmla="*/ 571538 w 624974"/>
                  <a:gd name="connsiteY2" fmla="*/ 1144587 h 2488535"/>
                  <a:gd name="connsiteX3" fmla="*/ 577888 w 624974"/>
                  <a:gd name="connsiteY3" fmla="*/ 1335087 h 2488535"/>
                  <a:gd name="connsiteX4" fmla="*/ 234988 w 624974"/>
                  <a:gd name="connsiteY4" fmla="*/ 1636712 h 2488535"/>
                  <a:gd name="connsiteX5" fmla="*/ 3213 w 624974"/>
                  <a:gd name="connsiteY5" fmla="*/ 2411412 h 2488535"/>
                  <a:gd name="connsiteX6" fmla="*/ 104813 w 624974"/>
                  <a:gd name="connsiteY6" fmla="*/ 2401887 h 2488535"/>
                  <a:gd name="connsiteX7" fmla="*/ 177838 w 624974"/>
                  <a:gd name="connsiteY7" fmla="*/ 1890712 h 2488535"/>
                  <a:gd name="connsiteX8" fmla="*/ 565188 w 624974"/>
                  <a:gd name="connsiteY8" fmla="*/ 1398587 h 2488535"/>
                  <a:gd name="connsiteX9" fmla="*/ 568363 w 624974"/>
                  <a:gd name="connsiteY9" fmla="*/ 1049337 h 2488535"/>
                  <a:gd name="connsiteX10" fmla="*/ 174663 w 624974"/>
                  <a:gd name="connsiteY10" fmla="*/ 566737 h 2488535"/>
                  <a:gd name="connsiteX11" fmla="*/ 104813 w 624974"/>
                  <a:gd name="connsiteY11" fmla="*/ 65087 h 2488535"/>
                  <a:gd name="connsiteX12" fmla="*/ 38 w 624974"/>
                  <a:gd name="connsiteY12" fmla="*/ 74612 h 2488535"/>
                  <a:gd name="connsiteX0" fmla="*/ 23714 w 648650"/>
                  <a:gd name="connsiteY0" fmla="*/ 43040 h 2456963"/>
                  <a:gd name="connsiteX1" fmla="*/ 134839 w 648650"/>
                  <a:gd name="connsiteY1" fmla="*/ 649465 h 2456963"/>
                  <a:gd name="connsiteX2" fmla="*/ 595214 w 648650"/>
                  <a:gd name="connsiteY2" fmla="*/ 1113015 h 2456963"/>
                  <a:gd name="connsiteX3" fmla="*/ 601564 w 648650"/>
                  <a:gd name="connsiteY3" fmla="*/ 1303515 h 2456963"/>
                  <a:gd name="connsiteX4" fmla="*/ 258664 w 648650"/>
                  <a:gd name="connsiteY4" fmla="*/ 1605140 h 2456963"/>
                  <a:gd name="connsiteX5" fmla="*/ 26889 w 648650"/>
                  <a:gd name="connsiteY5" fmla="*/ 2379840 h 2456963"/>
                  <a:gd name="connsiteX6" fmla="*/ 128489 w 648650"/>
                  <a:gd name="connsiteY6" fmla="*/ 2370315 h 2456963"/>
                  <a:gd name="connsiteX7" fmla="*/ 201514 w 648650"/>
                  <a:gd name="connsiteY7" fmla="*/ 1859140 h 2456963"/>
                  <a:gd name="connsiteX8" fmla="*/ 588864 w 648650"/>
                  <a:gd name="connsiteY8" fmla="*/ 1367015 h 2456963"/>
                  <a:gd name="connsiteX9" fmla="*/ 592039 w 648650"/>
                  <a:gd name="connsiteY9" fmla="*/ 1017765 h 2456963"/>
                  <a:gd name="connsiteX10" fmla="*/ 198339 w 648650"/>
                  <a:gd name="connsiteY10" fmla="*/ 535165 h 2456963"/>
                  <a:gd name="connsiteX11" fmla="*/ 128489 w 648650"/>
                  <a:gd name="connsiteY11" fmla="*/ 33515 h 2456963"/>
                  <a:gd name="connsiteX12" fmla="*/ 23714 w 648650"/>
                  <a:gd name="connsiteY12" fmla="*/ 43040 h 2456963"/>
                  <a:gd name="connsiteX0" fmla="*/ 25732 w 650668"/>
                  <a:gd name="connsiteY0" fmla="*/ 53052 h 2466975"/>
                  <a:gd name="connsiteX1" fmla="*/ 136857 w 650668"/>
                  <a:gd name="connsiteY1" fmla="*/ 659477 h 2466975"/>
                  <a:gd name="connsiteX2" fmla="*/ 597232 w 650668"/>
                  <a:gd name="connsiteY2" fmla="*/ 1123027 h 2466975"/>
                  <a:gd name="connsiteX3" fmla="*/ 603582 w 650668"/>
                  <a:gd name="connsiteY3" fmla="*/ 1313527 h 2466975"/>
                  <a:gd name="connsiteX4" fmla="*/ 260682 w 650668"/>
                  <a:gd name="connsiteY4" fmla="*/ 1615152 h 2466975"/>
                  <a:gd name="connsiteX5" fmla="*/ 28907 w 650668"/>
                  <a:gd name="connsiteY5" fmla="*/ 2389852 h 2466975"/>
                  <a:gd name="connsiteX6" fmla="*/ 130507 w 650668"/>
                  <a:gd name="connsiteY6" fmla="*/ 2380327 h 2466975"/>
                  <a:gd name="connsiteX7" fmla="*/ 203532 w 650668"/>
                  <a:gd name="connsiteY7" fmla="*/ 1869152 h 2466975"/>
                  <a:gd name="connsiteX8" fmla="*/ 590882 w 650668"/>
                  <a:gd name="connsiteY8" fmla="*/ 1377027 h 2466975"/>
                  <a:gd name="connsiteX9" fmla="*/ 594057 w 650668"/>
                  <a:gd name="connsiteY9" fmla="*/ 1027777 h 2466975"/>
                  <a:gd name="connsiteX10" fmla="*/ 200357 w 650668"/>
                  <a:gd name="connsiteY10" fmla="*/ 545177 h 2466975"/>
                  <a:gd name="connsiteX11" fmla="*/ 130507 w 650668"/>
                  <a:gd name="connsiteY11" fmla="*/ 43527 h 2466975"/>
                  <a:gd name="connsiteX12" fmla="*/ 25732 w 650668"/>
                  <a:gd name="connsiteY12" fmla="*/ 53052 h 2466975"/>
                  <a:gd name="connsiteX0" fmla="*/ 25732 w 650668"/>
                  <a:gd name="connsiteY0" fmla="*/ 44171 h 2458094"/>
                  <a:gd name="connsiteX1" fmla="*/ 136857 w 650668"/>
                  <a:gd name="connsiteY1" fmla="*/ 650596 h 2458094"/>
                  <a:gd name="connsiteX2" fmla="*/ 597232 w 650668"/>
                  <a:gd name="connsiteY2" fmla="*/ 1114146 h 2458094"/>
                  <a:gd name="connsiteX3" fmla="*/ 603582 w 650668"/>
                  <a:gd name="connsiteY3" fmla="*/ 1304646 h 2458094"/>
                  <a:gd name="connsiteX4" fmla="*/ 260682 w 650668"/>
                  <a:gd name="connsiteY4" fmla="*/ 1606271 h 2458094"/>
                  <a:gd name="connsiteX5" fmla="*/ 28907 w 650668"/>
                  <a:gd name="connsiteY5" fmla="*/ 2380971 h 2458094"/>
                  <a:gd name="connsiteX6" fmla="*/ 130507 w 650668"/>
                  <a:gd name="connsiteY6" fmla="*/ 2371446 h 2458094"/>
                  <a:gd name="connsiteX7" fmla="*/ 203532 w 650668"/>
                  <a:gd name="connsiteY7" fmla="*/ 1860271 h 2458094"/>
                  <a:gd name="connsiteX8" fmla="*/ 590882 w 650668"/>
                  <a:gd name="connsiteY8" fmla="*/ 1368146 h 2458094"/>
                  <a:gd name="connsiteX9" fmla="*/ 594057 w 650668"/>
                  <a:gd name="connsiteY9" fmla="*/ 1018896 h 2458094"/>
                  <a:gd name="connsiteX10" fmla="*/ 200357 w 650668"/>
                  <a:gd name="connsiteY10" fmla="*/ 536296 h 2458094"/>
                  <a:gd name="connsiteX11" fmla="*/ 130507 w 650668"/>
                  <a:gd name="connsiteY11" fmla="*/ 34646 h 2458094"/>
                  <a:gd name="connsiteX12" fmla="*/ 25732 w 650668"/>
                  <a:gd name="connsiteY12" fmla="*/ 44171 h 2458094"/>
                  <a:gd name="connsiteX0" fmla="*/ 25732 w 650668"/>
                  <a:gd name="connsiteY0" fmla="*/ 36942 h 2450865"/>
                  <a:gd name="connsiteX1" fmla="*/ 136857 w 650668"/>
                  <a:gd name="connsiteY1" fmla="*/ 643367 h 2450865"/>
                  <a:gd name="connsiteX2" fmla="*/ 597232 w 650668"/>
                  <a:gd name="connsiteY2" fmla="*/ 1106917 h 2450865"/>
                  <a:gd name="connsiteX3" fmla="*/ 603582 w 650668"/>
                  <a:gd name="connsiteY3" fmla="*/ 1297417 h 2450865"/>
                  <a:gd name="connsiteX4" fmla="*/ 260682 w 650668"/>
                  <a:gd name="connsiteY4" fmla="*/ 1599042 h 2450865"/>
                  <a:gd name="connsiteX5" fmla="*/ 28907 w 650668"/>
                  <a:gd name="connsiteY5" fmla="*/ 2373742 h 2450865"/>
                  <a:gd name="connsiteX6" fmla="*/ 130507 w 650668"/>
                  <a:gd name="connsiteY6" fmla="*/ 2364217 h 2450865"/>
                  <a:gd name="connsiteX7" fmla="*/ 203532 w 650668"/>
                  <a:gd name="connsiteY7" fmla="*/ 1853042 h 2450865"/>
                  <a:gd name="connsiteX8" fmla="*/ 590882 w 650668"/>
                  <a:gd name="connsiteY8" fmla="*/ 1360917 h 2450865"/>
                  <a:gd name="connsiteX9" fmla="*/ 594057 w 650668"/>
                  <a:gd name="connsiteY9" fmla="*/ 1011667 h 2450865"/>
                  <a:gd name="connsiteX10" fmla="*/ 200357 w 650668"/>
                  <a:gd name="connsiteY10" fmla="*/ 529067 h 2450865"/>
                  <a:gd name="connsiteX11" fmla="*/ 132888 w 650668"/>
                  <a:gd name="connsiteY11" fmla="*/ 36942 h 2450865"/>
                  <a:gd name="connsiteX12" fmla="*/ 25732 w 650668"/>
                  <a:gd name="connsiteY12" fmla="*/ 36942 h 2450865"/>
                  <a:gd name="connsiteX0" fmla="*/ 25732 w 650668"/>
                  <a:gd name="connsiteY0" fmla="*/ 38 h 2413961"/>
                  <a:gd name="connsiteX1" fmla="*/ 136857 w 650668"/>
                  <a:gd name="connsiteY1" fmla="*/ 606463 h 2413961"/>
                  <a:gd name="connsiteX2" fmla="*/ 597232 w 650668"/>
                  <a:gd name="connsiteY2" fmla="*/ 1070013 h 2413961"/>
                  <a:gd name="connsiteX3" fmla="*/ 603582 w 650668"/>
                  <a:gd name="connsiteY3" fmla="*/ 1260513 h 2413961"/>
                  <a:gd name="connsiteX4" fmla="*/ 260682 w 650668"/>
                  <a:gd name="connsiteY4" fmla="*/ 1562138 h 2413961"/>
                  <a:gd name="connsiteX5" fmla="*/ 28907 w 650668"/>
                  <a:gd name="connsiteY5" fmla="*/ 2336838 h 2413961"/>
                  <a:gd name="connsiteX6" fmla="*/ 130507 w 650668"/>
                  <a:gd name="connsiteY6" fmla="*/ 2327313 h 2413961"/>
                  <a:gd name="connsiteX7" fmla="*/ 203532 w 650668"/>
                  <a:gd name="connsiteY7" fmla="*/ 1816138 h 2413961"/>
                  <a:gd name="connsiteX8" fmla="*/ 590882 w 650668"/>
                  <a:gd name="connsiteY8" fmla="*/ 1324013 h 2413961"/>
                  <a:gd name="connsiteX9" fmla="*/ 594057 w 650668"/>
                  <a:gd name="connsiteY9" fmla="*/ 974763 h 2413961"/>
                  <a:gd name="connsiteX10" fmla="*/ 200357 w 650668"/>
                  <a:gd name="connsiteY10" fmla="*/ 492163 h 2413961"/>
                  <a:gd name="connsiteX11" fmla="*/ 132888 w 650668"/>
                  <a:gd name="connsiteY11" fmla="*/ 38 h 2413961"/>
                  <a:gd name="connsiteX12" fmla="*/ 25732 w 650668"/>
                  <a:gd name="connsiteY12" fmla="*/ 38 h 2413961"/>
                  <a:gd name="connsiteX0" fmla="*/ 39 w 624975"/>
                  <a:gd name="connsiteY0" fmla="*/ 38 h 2413961"/>
                  <a:gd name="connsiteX1" fmla="*/ 111164 w 624975"/>
                  <a:gd name="connsiteY1" fmla="*/ 606463 h 2413961"/>
                  <a:gd name="connsiteX2" fmla="*/ 571539 w 624975"/>
                  <a:gd name="connsiteY2" fmla="*/ 1070013 h 2413961"/>
                  <a:gd name="connsiteX3" fmla="*/ 577889 w 624975"/>
                  <a:gd name="connsiteY3" fmla="*/ 1260513 h 2413961"/>
                  <a:gd name="connsiteX4" fmla="*/ 234989 w 624975"/>
                  <a:gd name="connsiteY4" fmla="*/ 1562138 h 2413961"/>
                  <a:gd name="connsiteX5" fmla="*/ 3214 w 624975"/>
                  <a:gd name="connsiteY5" fmla="*/ 2336838 h 2413961"/>
                  <a:gd name="connsiteX6" fmla="*/ 104814 w 624975"/>
                  <a:gd name="connsiteY6" fmla="*/ 2327313 h 2413961"/>
                  <a:gd name="connsiteX7" fmla="*/ 177839 w 624975"/>
                  <a:gd name="connsiteY7" fmla="*/ 1816138 h 2413961"/>
                  <a:gd name="connsiteX8" fmla="*/ 565189 w 624975"/>
                  <a:gd name="connsiteY8" fmla="*/ 1324013 h 2413961"/>
                  <a:gd name="connsiteX9" fmla="*/ 568364 w 624975"/>
                  <a:gd name="connsiteY9" fmla="*/ 974763 h 2413961"/>
                  <a:gd name="connsiteX10" fmla="*/ 174664 w 624975"/>
                  <a:gd name="connsiteY10" fmla="*/ 492163 h 2413961"/>
                  <a:gd name="connsiteX11" fmla="*/ 107195 w 624975"/>
                  <a:gd name="connsiteY11" fmla="*/ 38 h 2413961"/>
                  <a:gd name="connsiteX12" fmla="*/ 39 w 624975"/>
                  <a:gd name="connsiteY12" fmla="*/ 38 h 2413961"/>
                  <a:gd name="connsiteX0" fmla="*/ 6356 w 631292"/>
                  <a:gd name="connsiteY0" fmla="*/ 38 h 2413961"/>
                  <a:gd name="connsiteX1" fmla="*/ 117481 w 631292"/>
                  <a:gd name="connsiteY1" fmla="*/ 606463 h 2413961"/>
                  <a:gd name="connsiteX2" fmla="*/ 577856 w 631292"/>
                  <a:gd name="connsiteY2" fmla="*/ 1070013 h 2413961"/>
                  <a:gd name="connsiteX3" fmla="*/ 584206 w 631292"/>
                  <a:gd name="connsiteY3" fmla="*/ 1260513 h 2413961"/>
                  <a:gd name="connsiteX4" fmla="*/ 241306 w 631292"/>
                  <a:gd name="connsiteY4" fmla="*/ 1562138 h 2413961"/>
                  <a:gd name="connsiteX5" fmla="*/ 9531 w 631292"/>
                  <a:gd name="connsiteY5" fmla="*/ 2336838 h 2413961"/>
                  <a:gd name="connsiteX6" fmla="*/ 111131 w 631292"/>
                  <a:gd name="connsiteY6" fmla="*/ 2327313 h 2413961"/>
                  <a:gd name="connsiteX7" fmla="*/ 184156 w 631292"/>
                  <a:gd name="connsiteY7" fmla="*/ 1816138 h 2413961"/>
                  <a:gd name="connsiteX8" fmla="*/ 571506 w 631292"/>
                  <a:gd name="connsiteY8" fmla="*/ 1324013 h 2413961"/>
                  <a:gd name="connsiteX9" fmla="*/ 574681 w 631292"/>
                  <a:gd name="connsiteY9" fmla="*/ 974763 h 2413961"/>
                  <a:gd name="connsiteX10" fmla="*/ 180981 w 631292"/>
                  <a:gd name="connsiteY10" fmla="*/ 492163 h 2413961"/>
                  <a:gd name="connsiteX11" fmla="*/ 113512 w 631292"/>
                  <a:gd name="connsiteY11" fmla="*/ 38 h 2413961"/>
                  <a:gd name="connsiteX12" fmla="*/ 6356 w 631292"/>
                  <a:gd name="connsiteY12" fmla="*/ 38 h 2413961"/>
                  <a:gd name="connsiteX0" fmla="*/ 6356 w 656707"/>
                  <a:gd name="connsiteY0" fmla="*/ 38 h 2413961"/>
                  <a:gd name="connsiteX1" fmla="*/ 117481 w 656707"/>
                  <a:gd name="connsiteY1" fmla="*/ 606463 h 2413961"/>
                  <a:gd name="connsiteX2" fmla="*/ 577856 w 656707"/>
                  <a:gd name="connsiteY2" fmla="*/ 1070013 h 2413961"/>
                  <a:gd name="connsiteX3" fmla="*/ 584206 w 656707"/>
                  <a:gd name="connsiteY3" fmla="*/ 1260513 h 2413961"/>
                  <a:gd name="connsiteX4" fmla="*/ 241306 w 656707"/>
                  <a:gd name="connsiteY4" fmla="*/ 1562138 h 2413961"/>
                  <a:gd name="connsiteX5" fmla="*/ 9531 w 656707"/>
                  <a:gd name="connsiteY5" fmla="*/ 2336838 h 2413961"/>
                  <a:gd name="connsiteX6" fmla="*/ 111131 w 656707"/>
                  <a:gd name="connsiteY6" fmla="*/ 2327313 h 2413961"/>
                  <a:gd name="connsiteX7" fmla="*/ 184156 w 656707"/>
                  <a:gd name="connsiteY7" fmla="*/ 1816138 h 2413961"/>
                  <a:gd name="connsiteX8" fmla="*/ 571506 w 656707"/>
                  <a:gd name="connsiteY8" fmla="*/ 1324013 h 2413961"/>
                  <a:gd name="connsiteX9" fmla="*/ 574681 w 656707"/>
                  <a:gd name="connsiteY9" fmla="*/ 974763 h 2413961"/>
                  <a:gd name="connsiteX10" fmla="*/ 180981 w 656707"/>
                  <a:gd name="connsiteY10" fmla="*/ 492163 h 2413961"/>
                  <a:gd name="connsiteX11" fmla="*/ 113512 w 656707"/>
                  <a:gd name="connsiteY11" fmla="*/ 38 h 2413961"/>
                  <a:gd name="connsiteX12" fmla="*/ 6356 w 656707"/>
                  <a:gd name="connsiteY12" fmla="*/ 38 h 2413961"/>
                  <a:gd name="connsiteX0" fmla="*/ 6356 w 621937"/>
                  <a:gd name="connsiteY0" fmla="*/ 38 h 2413961"/>
                  <a:gd name="connsiteX1" fmla="*/ 117481 w 621937"/>
                  <a:gd name="connsiteY1" fmla="*/ 606463 h 2413961"/>
                  <a:gd name="connsiteX2" fmla="*/ 577856 w 621937"/>
                  <a:gd name="connsiteY2" fmla="*/ 1070013 h 2413961"/>
                  <a:gd name="connsiteX3" fmla="*/ 555631 w 621937"/>
                  <a:gd name="connsiteY3" fmla="*/ 1281944 h 2413961"/>
                  <a:gd name="connsiteX4" fmla="*/ 241306 w 621937"/>
                  <a:gd name="connsiteY4" fmla="*/ 1562138 h 2413961"/>
                  <a:gd name="connsiteX5" fmla="*/ 9531 w 621937"/>
                  <a:gd name="connsiteY5" fmla="*/ 2336838 h 2413961"/>
                  <a:gd name="connsiteX6" fmla="*/ 111131 w 621937"/>
                  <a:gd name="connsiteY6" fmla="*/ 2327313 h 2413961"/>
                  <a:gd name="connsiteX7" fmla="*/ 184156 w 621937"/>
                  <a:gd name="connsiteY7" fmla="*/ 1816138 h 2413961"/>
                  <a:gd name="connsiteX8" fmla="*/ 571506 w 621937"/>
                  <a:gd name="connsiteY8" fmla="*/ 1324013 h 2413961"/>
                  <a:gd name="connsiteX9" fmla="*/ 574681 w 621937"/>
                  <a:gd name="connsiteY9" fmla="*/ 974763 h 2413961"/>
                  <a:gd name="connsiteX10" fmla="*/ 180981 w 621937"/>
                  <a:gd name="connsiteY10" fmla="*/ 492163 h 2413961"/>
                  <a:gd name="connsiteX11" fmla="*/ 113512 w 621937"/>
                  <a:gd name="connsiteY11" fmla="*/ 38 h 2413961"/>
                  <a:gd name="connsiteX12" fmla="*/ 6356 w 621937"/>
                  <a:gd name="connsiteY12" fmla="*/ 38 h 2413961"/>
                  <a:gd name="connsiteX0" fmla="*/ 6324 w 621905"/>
                  <a:gd name="connsiteY0" fmla="*/ 38 h 2413961"/>
                  <a:gd name="connsiteX1" fmla="*/ 117449 w 621905"/>
                  <a:gd name="connsiteY1" fmla="*/ 606463 h 2413961"/>
                  <a:gd name="connsiteX2" fmla="*/ 575442 w 621905"/>
                  <a:gd name="connsiteY2" fmla="*/ 1074775 h 2413961"/>
                  <a:gd name="connsiteX3" fmla="*/ 555599 w 621905"/>
                  <a:gd name="connsiteY3" fmla="*/ 1281944 h 2413961"/>
                  <a:gd name="connsiteX4" fmla="*/ 241274 w 621905"/>
                  <a:gd name="connsiteY4" fmla="*/ 1562138 h 2413961"/>
                  <a:gd name="connsiteX5" fmla="*/ 9499 w 621905"/>
                  <a:gd name="connsiteY5" fmla="*/ 2336838 h 2413961"/>
                  <a:gd name="connsiteX6" fmla="*/ 111099 w 621905"/>
                  <a:gd name="connsiteY6" fmla="*/ 2327313 h 2413961"/>
                  <a:gd name="connsiteX7" fmla="*/ 184124 w 621905"/>
                  <a:gd name="connsiteY7" fmla="*/ 1816138 h 2413961"/>
                  <a:gd name="connsiteX8" fmla="*/ 571474 w 621905"/>
                  <a:gd name="connsiteY8" fmla="*/ 1324013 h 2413961"/>
                  <a:gd name="connsiteX9" fmla="*/ 574649 w 621905"/>
                  <a:gd name="connsiteY9" fmla="*/ 974763 h 2413961"/>
                  <a:gd name="connsiteX10" fmla="*/ 180949 w 621905"/>
                  <a:gd name="connsiteY10" fmla="*/ 492163 h 2413961"/>
                  <a:gd name="connsiteX11" fmla="*/ 113480 w 621905"/>
                  <a:gd name="connsiteY11" fmla="*/ 38 h 2413961"/>
                  <a:gd name="connsiteX12" fmla="*/ 6324 w 621905"/>
                  <a:gd name="connsiteY12" fmla="*/ 38 h 2413961"/>
                  <a:gd name="connsiteX0" fmla="*/ 6324 w 643161"/>
                  <a:gd name="connsiteY0" fmla="*/ 38 h 2413961"/>
                  <a:gd name="connsiteX1" fmla="*/ 117449 w 643161"/>
                  <a:gd name="connsiteY1" fmla="*/ 606463 h 2413961"/>
                  <a:gd name="connsiteX2" fmla="*/ 575442 w 643161"/>
                  <a:gd name="connsiteY2" fmla="*/ 1074775 h 2413961"/>
                  <a:gd name="connsiteX3" fmla="*/ 555599 w 643161"/>
                  <a:gd name="connsiteY3" fmla="*/ 1281944 h 2413961"/>
                  <a:gd name="connsiteX4" fmla="*/ 241274 w 643161"/>
                  <a:gd name="connsiteY4" fmla="*/ 1562138 h 2413961"/>
                  <a:gd name="connsiteX5" fmla="*/ 9499 w 643161"/>
                  <a:gd name="connsiteY5" fmla="*/ 2336838 h 2413961"/>
                  <a:gd name="connsiteX6" fmla="*/ 111099 w 643161"/>
                  <a:gd name="connsiteY6" fmla="*/ 2327313 h 2413961"/>
                  <a:gd name="connsiteX7" fmla="*/ 184124 w 643161"/>
                  <a:gd name="connsiteY7" fmla="*/ 1816138 h 2413961"/>
                  <a:gd name="connsiteX8" fmla="*/ 571474 w 643161"/>
                  <a:gd name="connsiteY8" fmla="*/ 1324013 h 2413961"/>
                  <a:gd name="connsiteX9" fmla="*/ 574649 w 643161"/>
                  <a:gd name="connsiteY9" fmla="*/ 974763 h 2413961"/>
                  <a:gd name="connsiteX10" fmla="*/ 180949 w 643161"/>
                  <a:gd name="connsiteY10" fmla="*/ 492163 h 2413961"/>
                  <a:gd name="connsiteX11" fmla="*/ 113480 w 643161"/>
                  <a:gd name="connsiteY11" fmla="*/ 38 h 2413961"/>
                  <a:gd name="connsiteX12" fmla="*/ 6324 w 643161"/>
                  <a:gd name="connsiteY12" fmla="*/ 38 h 2413961"/>
                  <a:gd name="connsiteX0" fmla="*/ 6324 w 643161"/>
                  <a:gd name="connsiteY0" fmla="*/ 38 h 2413961"/>
                  <a:gd name="connsiteX1" fmla="*/ 117449 w 643161"/>
                  <a:gd name="connsiteY1" fmla="*/ 606463 h 2413961"/>
                  <a:gd name="connsiteX2" fmla="*/ 575442 w 643161"/>
                  <a:gd name="connsiteY2" fmla="*/ 1074775 h 2413961"/>
                  <a:gd name="connsiteX3" fmla="*/ 555599 w 643161"/>
                  <a:gd name="connsiteY3" fmla="*/ 1281944 h 2413961"/>
                  <a:gd name="connsiteX4" fmla="*/ 241274 w 643161"/>
                  <a:gd name="connsiteY4" fmla="*/ 1562138 h 2413961"/>
                  <a:gd name="connsiteX5" fmla="*/ 9499 w 643161"/>
                  <a:gd name="connsiteY5" fmla="*/ 2336838 h 2413961"/>
                  <a:gd name="connsiteX6" fmla="*/ 111099 w 643161"/>
                  <a:gd name="connsiteY6" fmla="*/ 2327313 h 2413961"/>
                  <a:gd name="connsiteX7" fmla="*/ 184124 w 643161"/>
                  <a:gd name="connsiteY7" fmla="*/ 1816138 h 2413961"/>
                  <a:gd name="connsiteX8" fmla="*/ 571474 w 643161"/>
                  <a:gd name="connsiteY8" fmla="*/ 1324013 h 2413961"/>
                  <a:gd name="connsiteX9" fmla="*/ 574649 w 643161"/>
                  <a:gd name="connsiteY9" fmla="*/ 974763 h 2413961"/>
                  <a:gd name="connsiteX10" fmla="*/ 180949 w 643161"/>
                  <a:gd name="connsiteY10" fmla="*/ 492163 h 2413961"/>
                  <a:gd name="connsiteX11" fmla="*/ 113480 w 643161"/>
                  <a:gd name="connsiteY11" fmla="*/ 38 h 2413961"/>
                  <a:gd name="connsiteX12" fmla="*/ 6324 w 643161"/>
                  <a:gd name="connsiteY12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55599 w 773882"/>
                  <a:gd name="connsiteY3" fmla="*/ 1281944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43693 w 773882"/>
                  <a:gd name="connsiteY3" fmla="*/ 1289087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43693 w 773882"/>
                  <a:gd name="connsiteY3" fmla="*/ 1289087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43693 w 773882"/>
                  <a:gd name="connsiteY3" fmla="*/ 1289087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624655 w 773882"/>
                  <a:gd name="connsiteY3" fmla="*/ 1246224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79411 w 773882"/>
                  <a:gd name="connsiteY3" fmla="*/ 1260512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79411 w 773882"/>
                  <a:gd name="connsiteY3" fmla="*/ 1260512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561614"/>
                  <a:gd name="connsiteX1" fmla="*/ 117449 w 773882"/>
                  <a:gd name="connsiteY1" fmla="*/ 606463 h 2561614"/>
                  <a:gd name="connsiteX2" fmla="*/ 575442 w 773882"/>
                  <a:gd name="connsiteY2" fmla="*/ 1074775 h 2561614"/>
                  <a:gd name="connsiteX3" fmla="*/ 579411 w 773882"/>
                  <a:gd name="connsiteY3" fmla="*/ 1260512 h 2561614"/>
                  <a:gd name="connsiteX4" fmla="*/ 241274 w 773882"/>
                  <a:gd name="connsiteY4" fmla="*/ 1562138 h 2561614"/>
                  <a:gd name="connsiteX5" fmla="*/ 9499 w 773882"/>
                  <a:gd name="connsiteY5" fmla="*/ 2336838 h 2561614"/>
                  <a:gd name="connsiteX6" fmla="*/ 111099 w 773882"/>
                  <a:gd name="connsiteY6" fmla="*/ 2327313 h 2561614"/>
                  <a:gd name="connsiteX7" fmla="*/ 184124 w 773882"/>
                  <a:gd name="connsiteY7" fmla="*/ 1816138 h 2561614"/>
                  <a:gd name="connsiteX8" fmla="*/ 571474 w 773882"/>
                  <a:gd name="connsiteY8" fmla="*/ 1324013 h 2561614"/>
                  <a:gd name="connsiteX9" fmla="*/ 773880 w 773882"/>
                  <a:gd name="connsiteY9" fmla="*/ 1142243 h 2561614"/>
                  <a:gd name="connsiteX10" fmla="*/ 574649 w 773882"/>
                  <a:gd name="connsiteY10" fmla="*/ 974763 h 2561614"/>
                  <a:gd name="connsiteX11" fmla="*/ 180949 w 773882"/>
                  <a:gd name="connsiteY11" fmla="*/ 492163 h 2561614"/>
                  <a:gd name="connsiteX12" fmla="*/ 113480 w 773882"/>
                  <a:gd name="connsiteY12" fmla="*/ 38 h 2561614"/>
                  <a:gd name="connsiteX13" fmla="*/ 6324 w 773882"/>
                  <a:gd name="connsiteY13" fmla="*/ 38 h 2561614"/>
                  <a:gd name="connsiteX0" fmla="*/ 6324 w 773882"/>
                  <a:gd name="connsiteY0" fmla="*/ 38 h 2409510"/>
                  <a:gd name="connsiteX1" fmla="*/ 117449 w 773882"/>
                  <a:gd name="connsiteY1" fmla="*/ 606463 h 2409510"/>
                  <a:gd name="connsiteX2" fmla="*/ 575442 w 773882"/>
                  <a:gd name="connsiteY2" fmla="*/ 1074775 h 2409510"/>
                  <a:gd name="connsiteX3" fmla="*/ 579411 w 773882"/>
                  <a:gd name="connsiteY3" fmla="*/ 1260512 h 2409510"/>
                  <a:gd name="connsiteX4" fmla="*/ 184124 w 773882"/>
                  <a:gd name="connsiteY4" fmla="*/ 1626432 h 2409510"/>
                  <a:gd name="connsiteX5" fmla="*/ 9499 w 773882"/>
                  <a:gd name="connsiteY5" fmla="*/ 2336838 h 2409510"/>
                  <a:gd name="connsiteX6" fmla="*/ 111099 w 773882"/>
                  <a:gd name="connsiteY6" fmla="*/ 2327313 h 2409510"/>
                  <a:gd name="connsiteX7" fmla="*/ 184124 w 773882"/>
                  <a:gd name="connsiteY7" fmla="*/ 1816138 h 2409510"/>
                  <a:gd name="connsiteX8" fmla="*/ 571474 w 773882"/>
                  <a:gd name="connsiteY8" fmla="*/ 1324013 h 2409510"/>
                  <a:gd name="connsiteX9" fmla="*/ 773880 w 773882"/>
                  <a:gd name="connsiteY9" fmla="*/ 1142243 h 2409510"/>
                  <a:gd name="connsiteX10" fmla="*/ 574649 w 773882"/>
                  <a:gd name="connsiteY10" fmla="*/ 974763 h 2409510"/>
                  <a:gd name="connsiteX11" fmla="*/ 180949 w 773882"/>
                  <a:gd name="connsiteY11" fmla="*/ 492163 h 2409510"/>
                  <a:gd name="connsiteX12" fmla="*/ 113480 w 773882"/>
                  <a:gd name="connsiteY12" fmla="*/ 38 h 2409510"/>
                  <a:gd name="connsiteX13" fmla="*/ 6324 w 773882"/>
                  <a:gd name="connsiteY13" fmla="*/ 38 h 2409510"/>
                  <a:gd name="connsiteX0" fmla="*/ 6324 w 773882"/>
                  <a:gd name="connsiteY0" fmla="*/ 38 h 2409510"/>
                  <a:gd name="connsiteX1" fmla="*/ 117449 w 773882"/>
                  <a:gd name="connsiteY1" fmla="*/ 606463 h 2409510"/>
                  <a:gd name="connsiteX2" fmla="*/ 575442 w 773882"/>
                  <a:gd name="connsiteY2" fmla="*/ 1074775 h 2409510"/>
                  <a:gd name="connsiteX3" fmla="*/ 579411 w 773882"/>
                  <a:gd name="connsiteY3" fmla="*/ 1260512 h 2409510"/>
                  <a:gd name="connsiteX4" fmla="*/ 184124 w 773882"/>
                  <a:gd name="connsiteY4" fmla="*/ 1626432 h 2409510"/>
                  <a:gd name="connsiteX5" fmla="*/ 9499 w 773882"/>
                  <a:gd name="connsiteY5" fmla="*/ 2336838 h 2409510"/>
                  <a:gd name="connsiteX6" fmla="*/ 111099 w 773882"/>
                  <a:gd name="connsiteY6" fmla="*/ 2327313 h 2409510"/>
                  <a:gd name="connsiteX7" fmla="*/ 184124 w 773882"/>
                  <a:gd name="connsiteY7" fmla="*/ 1816138 h 2409510"/>
                  <a:gd name="connsiteX8" fmla="*/ 571474 w 773882"/>
                  <a:gd name="connsiteY8" fmla="*/ 1324013 h 2409510"/>
                  <a:gd name="connsiteX9" fmla="*/ 773880 w 773882"/>
                  <a:gd name="connsiteY9" fmla="*/ 1142243 h 2409510"/>
                  <a:gd name="connsiteX10" fmla="*/ 574649 w 773882"/>
                  <a:gd name="connsiteY10" fmla="*/ 974763 h 2409510"/>
                  <a:gd name="connsiteX11" fmla="*/ 180949 w 773882"/>
                  <a:gd name="connsiteY11" fmla="*/ 492163 h 2409510"/>
                  <a:gd name="connsiteX12" fmla="*/ 113480 w 773882"/>
                  <a:gd name="connsiteY12" fmla="*/ 38 h 2409510"/>
                  <a:gd name="connsiteX13" fmla="*/ 6324 w 773882"/>
                  <a:gd name="connsiteY13" fmla="*/ 38 h 2409510"/>
                  <a:gd name="connsiteX0" fmla="*/ 6324 w 773882"/>
                  <a:gd name="connsiteY0" fmla="*/ 38 h 2407548"/>
                  <a:gd name="connsiteX1" fmla="*/ 117449 w 773882"/>
                  <a:gd name="connsiteY1" fmla="*/ 606463 h 2407548"/>
                  <a:gd name="connsiteX2" fmla="*/ 575442 w 773882"/>
                  <a:gd name="connsiteY2" fmla="*/ 1074775 h 2407548"/>
                  <a:gd name="connsiteX3" fmla="*/ 579411 w 773882"/>
                  <a:gd name="connsiteY3" fmla="*/ 1260512 h 2407548"/>
                  <a:gd name="connsiteX4" fmla="*/ 184124 w 773882"/>
                  <a:gd name="connsiteY4" fmla="*/ 1626432 h 2407548"/>
                  <a:gd name="connsiteX5" fmla="*/ 9499 w 773882"/>
                  <a:gd name="connsiteY5" fmla="*/ 2336838 h 2407548"/>
                  <a:gd name="connsiteX6" fmla="*/ 111099 w 773882"/>
                  <a:gd name="connsiteY6" fmla="*/ 2327313 h 2407548"/>
                  <a:gd name="connsiteX7" fmla="*/ 184124 w 773882"/>
                  <a:gd name="connsiteY7" fmla="*/ 1816138 h 2407548"/>
                  <a:gd name="connsiteX8" fmla="*/ 571474 w 773882"/>
                  <a:gd name="connsiteY8" fmla="*/ 1324013 h 2407548"/>
                  <a:gd name="connsiteX9" fmla="*/ 773880 w 773882"/>
                  <a:gd name="connsiteY9" fmla="*/ 1142243 h 2407548"/>
                  <a:gd name="connsiteX10" fmla="*/ 574649 w 773882"/>
                  <a:gd name="connsiteY10" fmla="*/ 974763 h 2407548"/>
                  <a:gd name="connsiteX11" fmla="*/ 180949 w 773882"/>
                  <a:gd name="connsiteY11" fmla="*/ 492163 h 2407548"/>
                  <a:gd name="connsiteX12" fmla="*/ 113480 w 773882"/>
                  <a:gd name="connsiteY12" fmla="*/ 38 h 2407548"/>
                  <a:gd name="connsiteX13" fmla="*/ 6324 w 773882"/>
                  <a:gd name="connsiteY13" fmla="*/ 38 h 2407548"/>
                  <a:gd name="connsiteX0" fmla="*/ 6324 w 773882"/>
                  <a:gd name="connsiteY0" fmla="*/ 38 h 2367963"/>
                  <a:gd name="connsiteX1" fmla="*/ 117449 w 773882"/>
                  <a:gd name="connsiteY1" fmla="*/ 606463 h 2367963"/>
                  <a:gd name="connsiteX2" fmla="*/ 575442 w 773882"/>
                  <a:gd name="connsiteY2" fmla="*/ 1074775 h 2367963"/>
                  <a:gd name="connsiteX3" fmla="*/ 579411 w 773882"/>
                  <a:gd name="connsiteY3" fmla="*/ 1260512 h 2367963"/>
                  <a:gd name="connsiteX4" fmla="*/ 184124 w 773882"/>
                  <a:gd name="connsiteY4" fmla="*/ 1626432 h 2367963"/>
                  <a:gd name="connsiteX5" fmla="*/ 9499 w 773882"/>
                  <a:gd name="connsiteY5" fmla="*/ 2336838 h 2367963"/>
                  <a:gd name="connsiteX6" fmla="*/ 111099 w 773882"/>
                  <a:gd name="connsiteY6" fmla="*/ 2327313 h 2367963"/>
                  <a:gd name="connsiteX7" fmla="*/ 184124 w 773882"/>
                  <a:gd name="connsiteY7" fmla="*/ 1816138 h 2367963"/>
                  <a:gd name="connsiteX8" fmla="*/ 571474 w 773882"/>
                  <a:gd name="connsiteY8" fmla="*/ 1324013 h 2367963"/>
                  <a:gd name="connsiteX9" fmla="*/ 773880 w 773882"/>
                  <a:gd name="connsiteY9" fmla="*/ 1142243 h 2367963"/>
                  <a:gd name="connsiteX10" fmla="*/ 574649 w 773882"/>
                  <a:gd name="connsiteY10" fmla="*/ 974763 h 2367963"/>
                  <a:gd name="connsiteX11" fmla="*/ 180949 w 773882"/>
                  <a:gd name="connsiteY11" fmla="*/ 492163 h 2367963"/>
                  <a:gd name="connsiteX12" fmla="*/ 113480 w 773882"/>
                  <a:gd name="connsiteY12" fmla="*/ 38 h 2367963"/>
                  <a:gd name="connsiteX13" fmla="*/ 6324 w 773882"/>
                  <a:gd name="connsiteY13" fmla="*/ 38 h 2367963"/>
                  <a:gd name="connsiteX0" fmla="*/ 6324 w 773882"/>
                  <a:gd name="connsiteY0" fmla="*/ 38 h 2336838"/>
                  <a:gd name="connsiteX1" fmla="*/ 117449 w 773882"/>
                  <a:gd name="connsiteY1" fmla="*/ 606463 h 2336838"/>
                  <a:gd name="connsiteX2" fmla="*/ 575442 w 773882"/>
                  <a:gd name="connsiteY2" fmla="*/ 1074775 h 2336838"/>
                  <a:gd name="connsiteX3" fmla="*/ 579411 w 773882"/>
                  <a:gd name="connsiteY3" fmla="*/ 1260512 h 2336838"/>
                  <a:gd name="connsiteX4" fmla="*/ 184124 w 773882"/>
                  <a:gd name="connsiteY4" fmla="*/ 1626432 h 2336838"/>
                  <a:gd name="connsiteX5" fmla="*/ 9499 w 773882"/>
                  <a:gd name="connsiteY5" fmla="*/ 2336838 h 2336838"/>
                  <a:gd name="connsiteX6" fmla="*/ 111099 w 773882"/>
                  <a:gd name="connsiteY6" fmla="*/ 2327313 h 2336838"/>
                  <a:gd name="connsiteX7" fmla="*/ 184124 w 773882"/>
                  <a:gd name="connsiteY7" fmla="*/ 1816138 h 2336838"/>
                  <a:gd name="connsiteX8" fmla="*/ 571474 w 773882"/>
                  <a:gd name="connsiteY8" fmla="*/ 1324013 h 2336838"/>
                  <a:gd name="connsiteX9" fmla="*/ 773880 w 773882"/>
                  <a:gd name="connsiteY9" fmla="*/ 1142243 h 2336838"/>
                  <a:gd name="connsiteX10" fmla="*/ 574649 w 773882"/>
                  <a:gd name="connsiteY10" fmla="*/ 974763 h 2336838"/>
                  <a:gd name="connsiteX11" fmla="*/ 180949 w 773882"/>
                  <a:gd name="connsiteY11" fmla="*/ 492163 h 2336838"/>
                  <a:gd name="connsiteX12" fmla="*/ 113480 w 773882"/>
                  <a:gd name="connsiteY12" fmla="*/ 38 h 2336838"/>
                  <a:gd name="connsiteX13" fmla="*/ 6324 w 773882"/>
                  <a:gd name="connsiteY13" fmla="*/ 38 h 2336838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80949 w 773881"/>
                  <a:gd name="connsiteY11" fmla="*/ 492163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5"/>
                  <a:gd name="connsiteY0" fmla="*/ 38 h 2343129"/>
                  <a:gd name="connsiteX1" fmla="*/ 117449 w 773885"/>
                  <a:gd name="connsiteY1" fmla="*/ 606463 h 2343129"/>
                  <a:gd name="connsiteX2" fmla="*/ 575442 w 773885"/>
                  <a:gd name="connsiteY2" fmla="*/ 1074775 h 2343129"/>
                  <a:gd name="connsiteX3" fmla="*/ 579411 w 773885"/>
                  <a:gd name="connsiteY3" fmla="*/ 1260512 h 2343129"/>
                  <a:gd name="connsiteX4" fmla="*/ 184124 w 773885"/>
                  <a:gd name="connsiteY4" fmla="*/ 1626432 h 2343129"/>
                  <a:gd name="connsiteX5" fmla="*/ 9499 w 773885"/>
                  <a:gd name="connsiteY5" fmla="*/ 2336838 h 2343129"/>
                  <a:gd name="connsiteX6" fmla="*/ 113480 w 773885"/>
                  <a:gd name="connsiteY6" fmla="*/ 2341600 h 2343129"/>
                  <a:gd name="connsiteX7" fmla="*/ 184124 w 773885"/>
                  <a:gd name="connsiteY7" fmla="*/ 1816138 h 2343129"/>
                  <a:gd name="connsiteX8" fmla="*/ 571474 w 773885"/>
                  <a:gd name="connsiteY8" fmla="*/ 1324013 h 2343129"/>
                  <a:gd name="connsiteX9" fmla="*/ 773880 w 773885"/>
                  <a:gd name="connsiteY9" fmla="*/ 1142243 h 2343129"/>
                  <a:gd name="connsiteX10" fmla="*/ 553218 w 773885"/>
                  <a:gd name="connsiteY10" fmla="*/ 986670 h 2343129"/>
                  <a:gd name="connsiteX11" fmla="*/ 180949 w 773885"/>
                  <a:gd name="connsiteY11" fmla="*/ 492163 h 2343129"/>
                  <a:gd name="connsiteX12" fmla="*/ 113480 w 773885"/>
                  <a:gd name="connsiteY12" fmla="*/ 38 h 2343129"/>
                  <a:gd name="connsiteX13" fmla="*/ 6324 w 773885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23799 w 773881"/>
                  <a:gd name="connsiteY11" fmla="*/ 504069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0837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0837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0837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690539"/>
                  <a:gd name="connsiteY0" fmla="*/ 38 h 2343129"/>
                  <a:gd name="connsiteX1" fmla="*/ 117449 w 690539"/>
                  <a:gd name="connsiteY1" fmla="*/ 606463 h 2343129"/>
                  <a:gd name="connsiteX2" fmla="*/ 575442 w 690539"/>
                  <a:gd name="connsiteY2" fmla="*/ 1074775 h 2343129"/>
                  <a:gd name="connsiteX3" fmla="*/ 579411 w 690539"/>
                  <a:gd name="connsiteY3" fmla="*/ 1260512 h 2343129"/>
                  <a:gd name="connsiteX4" fmla="*/ 184124 w 690539"/>
                  <a:gd name="connsiteY4" fmla="*/ 1626432 h 2343129"/>
                  <a:gd name="connsiteX5" fmla="*/ 9499 w 690539"/>
                  <a:gd name="connsiteY5" fmla="*/ 2336838 h 2343129"/>
                  <a:gd name="connsiteX6" fmla="*/ 113480 w 690539"/>
                  <a:gd name="connsiteY6" fmla="*/ 2341600 h 2343129"/>
                  <a:gd name="connsiteX7" fmla="*/ 184124 w 690539"/>
                  <a:gd name="connsiteY7" fmla="*/ 1816138 h 2343129"/>
                  <a:gd name="connsiteX8" fmla="*/ 571474 w 690539"/>
                  <a:gd name="connsiteY8" fmla="*/ 1324013 h 2343129"/>
                  <a:gd name="connsiteX9" fmla="*/ 690536 w 690539"/>
                  <a:gd name="connsiteY9" fmla="*/ 1144624 h 2343129"/>
                  <a:gd name="connsiteX10" fmla="*/ 550837 w 690539"/>
                  <a:gd name="connsiteY10" fmla="*/ 986670 h 2343129"/>
                  <a:gd name="connsiteX11" fmla="*/ 176186 w 690539"/>
                  <a:gd name="connsiteY11" fmla="*/ 535025 h 2343129"/>
                  <a:gd name="connsiteX12" fmla="*/ 113480 w 690539"/>
                  <a:gd name="connsiteY12" fmla="*/ 38 h 2343129"/>
                  <a:gd name="connsiteX13" fmla="*/ 6324 w 690539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84124 w 690541"/>
                  <a:gd name="connsiteY7" fmla="*/ 1816138 h 2343129"/>
                  <a:gd name="connsiteX8" fmla="*/ 571474 w 690541"/>
                  <a:gd name="connsiteY8" fmla="*/ 1324013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84124 w 690541"/>
                  <a:gd name="connsiteY7" fmla="*/ 1816138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84124 w 690541"/>
                  <a:gd name="connsiteY7" fmla="*/ 1816138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84124 w 690541"/>
                  <a:gd name="connsiteY7" fmla="*/ 1816138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84124 w 690541"/>
                  <a:gd name="connsiteY7" fmla="*/ 1816138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48405 w 690541"/>
                  <a:gd name="connsiteY7" fmla="*/ 1806613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11943 w 690541"/>
                  <a:gd name="connsiteY8" fmla="*/ 1343063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16706 w 690541"/>
                  <a:gd name="connsiteY8" fmla="*/ 1376400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16706 w 690541"/>
                  <a:gd name="connsiteY8" fmla="*/ 1376400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16706 w 690541"/>
                  <a:gd name="connsiteY8" fmla="*/ 1376400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5435 w 689652"/>
                  <a:gd name="connsiteY0" fmla="*/ 38 h 2343129"/>
                  <a:gd name="connsiteX1" fmla="*/ 116560 w 689652"/>
                  <a:gd name="connsiteY1" fmla="*/ 606463 h 2343129"/>
                  <a:gd name="connsiteX2" fmla="*/ 503116 w 689652"/>
                  <a:gd name="connsiteY2" fmla="*/ 1017625 h 2343129"/>
                  <a:gd name="connsiteX3" fmla="*/ 578522 w 689652"/>
                  <a:gd name="connsiteY3" fmla="*/ 1260512 h 2343129"/>
                  <a:gd name="connsiteX4" fmla="*/ 183235 w 689652"/>
                  <a:gd name="connsiteY4" fmla="*/ 1626432 h 2343129"/>
                  <a:gd name="connsiteX5" fmla="*/ 8610 w 689652"/>
                  <a:gd name="connsiteY5" fmla="*/ 2336838 h 2343129"/>
                  <a:gd name="connsiteX6" fmla="*/ 112591 w 689652"/>
                  <a:gd name="connsiteY6" fmla="*/ 2341600 h 2343129"/>
                  <a:gd name="connsiteX7" fmla="*/ 173710 w 689652"/>
                  <a:gd name="connsiteY7" fmla="*/ 1813757 h 2343129"/>
                  <a:gd name="connsiteX8" fmla="*/ 515817 w 689652"/>
                  <a:gd name="connsiteY8" fmla="*/ 1376400 h 2343129"/>
                  <a:gd name="connsiteX9" fmla="*/ 689647 w 689652"/>
                  <a:gd name="connsiteY9" fmla="*/ 1144624 h 2343129"/>
                  <a:gd name="connsiteX10" fmla="*/ 549948 w 689652"/>
                  <a:gd name="connsiteY10" fmla="*/ 986670 h 2343129"/>
                  <a:gd name="connsiteX11" fmla="*/ 175297 w 689652"/>
                  <a:gd name="connsiteY11" fmla="*/ 535025 h 2343129"/>
                  <a:gd name="connsiteX12" fmla="*/ 112591 w 689652"/>
                  <a:gd name="connsiteY12" fmla="*/ 38 h 2343129"/>
                  <a:gd name="connsiteX13" fmla="*/ 5435 w 689652"/>
                  <a:gd name="connsiteY13" fmla="*/ 38 h 2343129"/>
                  <a:gd name="connsiteX0" fmla="*/ 5435 w 689652"/>
                  <a:gd name="connsiteY0" fmla="*/ 38 h 2343129"/>
                  <a:gd name="connsiteX1" fmla="*/ 116560 w 689652"/>
                  <a:gd name="connsiteY1" fmla="*/ 606463 h 2343129"/>
                  <a:gd name="connsiteX2" fmla="*/ 503116 w 689652"/>
                  <a:gd name="connsiteY2" fmla="*/ 1017625 h 2343129"/>
                  <a:gd name="connsiteX3" fmla="*/ 578522 w 689652"/>
                  <a:gd name="connsiteY3" fmla="*/ 1260512 h 2343129"/>
                  <a:gd name="connsiteX4" fmla="*/ 183235 w 689652"/>
                  <a:gd name="connsiteY4" fmla="*/ 1626432 h 2343129"/>
                  <a:gd name="connsiteX5" fmla="*/ 8610 w 689652"/>
                  <a:gd name="connsiteY5" fmla="*/ 2336838 h 2343129"/>
                  <a:gd name="connsiteX6" fmla="*/ 112591 w 689652"/>
                  <a:gd name="connsiteY6" fmla="*/ 2341600 h 2343129"/>
                  <a:gd name="connsiteX7" fmla="*/ 173710 w 689652"/>
                  <a:gd name="connsiteY7" fmla="*/ 1813757 h 2343129"/>
                  <a:gd name="connsiteX8" fmla="*/ 515817 w 689652"/>
                  <a:gd name="connsiteY8" fmla="*/ 1376400 h 2343129"/>
                  <a:gd name="connsiteX9" fmla="*/ 689647 w 689652"/>
                  <a:gd name="connsiteY9" fmla="*/ 1144624 h 2343129"/>
                  <a:gd name="connsiteX10" fmla="*/ 549948 w 689652"/>
                  <a:gd name="connsiteY10" fmla="*/ 986670 h 2343129"/>
                  <a:gd name="connsiteX11" fmla="*/ 175297 w 689652"/>
                  <a:gd name="connsiteY11" fmla="*/ 535025 h 2343129"/>
                  <a:gd name="connsiteX12" fmla="*/ 112591 w 689652"/>
                  <a:gd name="connsiteY12" fmla="*/ 38 h 2343129"/>
                  <a:gd name="connsiteX13" fmla="*/ 5435 w 689652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79119 w 690249"/>
                  <a:gd name="connsiteY3" fmla="*/ 1260512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79119 w 690249"/>
                  <a:gd name="connsiteY3" fmla="*/ 1260512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79119 w 690249"/>
                  <a:gd name="connsiteY3" fmla="*/ 1260512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79119 w 690249"/>
                  <a:gd name="connsiteY3" fmla="*/ 1260512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12817 w 697034"/>
                  <a:gd name="connsiteY0" fmla="*/ 38 h 2343129"/>
                  <a:gd name="connsiteX1" fmla="*/ 123942 w 697034"/>
                  <a:gd name="connsiteY1" fmla="*/ 606463 h 2343129"/>
                  <a:gd name="connsiteX2" fmla="*/ 560505 w 697034"/>
                  <a:gd name="connsiteY2" fmla="*/ 1060487 h 2343129"/>
                  <a:gd name="connsiteX3" fmla="*/ 559710 w 697034"/>
                  <a:gd name="connsiteY3" fmla="*/ 1272418 h 2343129"/>
                  <a:gd name="connsiteX4" fmla="*/ 131085 w 697034"/>
                  <a:gd name="connsiteY4" fmla="*/ 1719301 h 2343129"/>
                  <a:gd name="connsiteX5" fmla="*/ 15992 w 697034"/>
                  <a:gd name="connsiteY5" fmla="*/ 2336838 h 2343129"/>
                  <a:gd name="connsiteX6" fmla="*/ 119973 w 697034"/>
                  <a:gd name="connsiteY6" fmla="*/ 2341600 h 2343129"/>
                  <a:gd name="connsiteX7" fmla="*/ 181092 w 697034"/>
                  <a:gd name="connsiteY7" fmla="*/ 1813757 h 2343129"/>
                  <a:gd name="connsiteX8" fmla="*/ 523199 w 697034"/>
                  <a:gd name="connsiteY8" fmla="*/ 1376400 h 2343129"/>
                  <a:gd name="connsiteX9" fmla="*/ 697029 w 697034"/>
                  <a:gd name="connsiteY9" fmla="*/ 1144624 h 2343129"/>
                  <a:gd name="connsiteX10" fmla="*/ 557330 w 697034"/>
                  <a:gd name="connsiteY10" fmla="*/ 986670 h 2343129"/>
                  <a:gd name="connsiteX11" fmla="*/ 182679 w 697034"/>
                  <a:gd name="connsiteY11" fmla="*/ 535025 h 2343129"/>
                  <a:gd name="connsiteX12" fmla="*/ 119973 w 697034"/>
                  <a:gd name="connsiteY12" fmla="*/ 38 h 2343129"/>
                  <a:gd name="connsiteX13" fmla="*/ 12817 w 697034"/>
                  <a:gd name="connsiteY13" fmla="*/ 38 h 2343129"/>
                  <a:gd name="connsiteX0" fmla="*/ 12130 w 696347"/>
                  <a:gd name="connsiteY0" fmla="*/ 38 h 2343129"/>
                  <a:gd name="connsiteX1" fmla="*/ 123255 w 696347"/>
                  <a:gd name="connsiteY1" fmla="*/ 606463 h 2343129"/>
                  <a:gd name="connsiteX2" fmla="*/ 559818 w 696347"/>
                  <a:gd name="connsiteY2" fmla="*/ 1060487 h 2343129"/>
                  <a:gd name="connsiteX3" fmla="*/ 559023 w 696347"/>
                  <a:gd name="connsiteY3" fmla="*/ 1272418 h 2343129"/>
                  <a:gd name="connsiteX4" fmla="*/ 130398 w 696347"/>
                  <a:gd name="connsiteY4" fmla="*/ 1719301 h 2343129"/>
                  <a:gd name="connsiteX5" fmla="*/ 15305 w 696347"/>
                  <a:gd name="connsiteY5" fmla="*/ 2336838 h 2343129"/>
                  <a:gd name="connsiteX6" fmla="*/ 119286 w 696347"/>
                  <a:gd name="connsiteY6" fmla="*/ 2341600 h 2343129"/>
                  <a:gd name="connsiteX7" fmla="*/ 180405 w 696347"/>
                  <a:gd name="connsiteY7" fmla="*/ 1813757 h 2343129"/>
                  <a:gd name="connsiteX8" fmla="*/ 522512 w 696347"/>
                  <a:gd name="connsiteY8" fmla="*/ 1376400 h 2343129"/>
                  <a:gd name="connsiteX9" fmla="*/ 696342 w 696347"/>
                  <a:gd name="connsiteY9" fmla="*/ 1144624 h 2343129"/>
                  <a:gd name="connsiteX10" fmla="*/ 556643 w 696347"/>
                  <a:gd name="connsiteY10" fmla="*/ 986670 h 2343129"/>
                  <a:gd name="connsiteX11" fmla="*/ 181992 w 696347"/>
                  <a:gd name="connsiteY11" fmla="*/ 535025 h 2343129"/>
                  <a:gd name="connsiteX12" fmla="*/ 119286 w 696347"/>
                  <a:gd name="connsiteY12" fmla="*/ 38 h 2343129"/>
                  <a:gd name="connsiteX13" fmla="*/ 12130 w 696347"/>
                  <a:gd name="connsiteY13" fmla="*/ 38 h 2343129"/>
                  <a:gd name="connsiteX0" fmla="*/ 6033 w 690250"/>
                  <a:gd name="connsiteY0" fmla="*/ 38 h 2343129"/>
                  <a:gd name="connsiteX1" fmla="*/ 117158 w 690250"/>
                  <a:gd name="connsiteY1" fmla="*/ 606463 h 2343129"/>
                  <a:gd name="connsiteX2" fmla="*/ 553721 w 690250"/>
                  <a:gd name="connsiteY2" fmla="*/ 1060487 h 2343129"/>
                  <a:gd name="connsiteX3" fmla="*/ 552926 w 690250"/>
                  <a:gd name="connsiteY3" fmla="*/ 1272418 h 2343129"/>
                  <a:gd name="connsiteX4" fmla="*/ 124301 w 690250"/>
                  <a:gd name="connsiteY4" fmla="*/ 1719301 h 2343129"/>
                  <a:gd name="connsiteX5" fmla="*/ 9208 w 690250"/>
                  <a:gd name="connsiteY5" fmla="*/ 2336838 h 2343129"/>
                  <a:gd name="connsiteX6" fmla="*/ 113189 w 690250"/>
                  <a:gd name="connsiteY6" fmla="*/ 2341600 h 2343129"/>
                  <a:gd name="connsiteX7" fmla="*/ 174308 w 690250"/>
                  <a:gd name="connsiteY7" fmla="*/ 1813757 h 2343129"/>
                  <a:gd name="connsiteX8" fmla="*/ 516415 w 690250"/>
                  <a:gd name="connsiteY8" fmla="*/ 1376400 h 2343129"/>
                  <a:gd name="connsiteX9" fmla="*/ 690245 w 690250"/>
                  <a:gd name="connsiteY9" fmla="*/ 1144624 h 2343129"/>
                  <a:gd name="connsiteX10" fmla="*/ 550546 w 690250"/>
                  <a:gd name="connsiteY10" fmla="*/ 986670 h 2343129"/>
                  <a:gd name="connsiteX11" fmla="*/ 175895 w 690250"/>
                  <a:gd name="connsiteY11" fmla="*/ 535025 h 2343129"/>
                  <a:gd name="connsiteX12" fmla="*/ 113189 w 690250"/>
                  <a:gd name="connsiteY12" fmla="*/ 38 h 2343129"/>
                  <a:gd name="connsiteX13" fmla="*/ 6033 w 690250"/>
                  <a:gd name="connsiteY13" fmla="*/ 38 h 2343129"/>
                  <a:gd name="connsiteX0" fmla="*/ 6033 w 690250"/>
                  <a:gd name="connsiteY0" fmla="*/ 38 h 2343129"/>
                  <a:gd name="connsiteX1" fmla="*/ 117158 w 690250"/>
                  <a:gd name="connsiteY1" fmla="*/ 606463 h 2343129"/>
                  <a:gd name="connsiteX2" fmla="*/ 553721 w 690250"/>
                  <a:gd name="connsiteY2" fmla="*/ 1060487 h 2343129"/>
                  <a:gd name="connsiteX3" fmla="*/ 552926 w 690250"/>
                  <a:gd name="connsiteY3" fmla="*/ 1272418 h 2343129"/>
                  <a:gd name="connsiteX4" fmla="*/ 124301 w 690250"/>
                  <a:gd name="connsiteY4" fmla="*/ 1719301 h 2343129"/>
                  <a:gd name="connsiteX5" fmla="*/ 9208 w 690250"/>
                  <a:gd name="connsiteY5" fmla="*/ 2336838 h 2343129"/>
                  <a:gd name="connsiteX6" fmla="*/ 113189 w 690250"/>
                  <a:gd name="connsiteY6" fmla="*/ 2341600 h 2343129"/>
                  <a:gd name="connsiteX7" fmla="*/ 174308 w 690250"/>
                  <a:gd name="connsiteY7" fmla="*/ 1813757 h 2343129"/>
                  <a:gd name="connsiteX8" fmla="*/ 516415 w 690250"/>
                  <a:gd name="connsiteY8" fmla="*/ 1376400 h 2343129"/>
                  <a:gd name="connsiteX9" fmla="*/ 690245 w 690250"/>
                  <a:gd name="connsiteY9" fmla="*/ 1144624 h 2343129"/>
                  <a:gd name="connsiteX10" fmla="*/ 550546 w 690250"/>
                  <a:gd name="connsiteY10" fmla="*/ 986670 h 2343129"/>
                  <a:gd name="connsiteX11" fmla="*/ 175895 w 690250"/>
                  <a:gd name="connsiteY11" fmla="*/ 535025 h 2343129"/>
                  <a:gd name="connsiteX12" fmla="*/ 113189 w 690250"/>
                  <a:gd name="connsiteY12" fmla="*/ 38 h 2343129"/>
                  <a:gd name="connsiteX13" fmla="*/ 6033 w 690250"/>
                  <a:gd name="connsiteY13" fmla="*/ 38 h 2343129"/>
                  <a:gd name="connsiteX0" fmla="*/ 6033 w 690250"/>
                  <a:gd name="connsiteY0" fmla="*/ 38 h 2343129"/>
                  <a:gd name="connsiteX1" fmla="*/ 117158 w 690250"/>
                  <a:gd name="connsiteY1" fmla="*/ 606463 h 2343129"/>
                  <a:gd name="connsiteX2" fmla="*/ 553721 w 690250"/>
                  <a:gd name="connsiteY2" fmla="*/ 1060487 h 2343129"/>
                  <a:gd name="connsiteX3" fmla="*/ 552926 w 690250"/>
                  <a:gd name="connsiteY3" fmla="*/ 1272418 h 2343129"/>
                  <a:gd name="connsiteX4" fmla="*/ 124301 w 690250"/>
                  <a:gd name="connsiteY4" fmla="*/ 1719301 h 2343129"/>
                  <a:gd name="connsiteX5" fmla="*/ 9208 w 690250"/>
                  <a:gd name="connsiteY5" fmla="*/ 2336838 h 2343129"/>
                  <a:gd name="connsiteX6" fmla="*/ 113189 w 690250"/>
                  <a:gd name="connsiteY6" fmla="*/ 2341600 h 2343129"/>
                  <a:gd name="connsiteX7" fmla="*/ 174308 w 690250"/>
                  <a:gd name="connsiteY7" fmla="*/ 1813757 h 2343129"/>
                  <a:gd name="connsiteX8" fmla="*/ 516415 w 690250"/>
                  <a:gd name="connsiteY8" fmla="*/ 1376400 h 2343129"/>
                  <a:gd name="connsiteX9" fmla="*/ 690245 w 690250"/>
                  <a:gd name="connsiteY9" fmla="*/ 1144624 h 2343129"/>
                  <a:gd name="connsiteX10" fmla="*/ 550546 w 690250"/>
                  <a:gd name="connsiteY10" fmla="*/ 986670 h 2343129"/>
                  <a:gd name="connsiteX11" fmla="*/ 175895 w 690250"/>
                  <a:gd name="connsiteY11" fmla="*/ 535025 h 2343129"/>
                  <a:gd name="connsiteX12" fmla="*/ 113189 w 690250"/>
                  <a:gd name="connsiteY12" fmla="*/ 38 h 2343129"/>
                  <a:gd name="connsiteX13" fmla="*/ 6033 w 690250"/>
                  <a:gd name="connsiteY13" fmla="*/ 38 h 2343129"/>
                  <a:gd name="connsiteX0" fmla="*/ 6033 w 690250"/>
                  <a:gd name="connsiteY0" fmla="*/ 38 h 2343129"/>
                  <a:gd name="connsiteX1" fmla="*/ 117158 w 690250"/>
                  <a:gd name="connsiteY1" fmla="*/ 606463 h 2343129"/>
                  <a:gd name="connsiteX2" fmla="*/ 553721 w 690250"/>
                  <a:gd name="connsiteY2" fmla="*/ 1060487 h 2343129"/>
                  <a:gd name="connsiteX3" fmla="*/ 552926 w 690250"/>
                  <a:gd name="connsiteY3" fmla="*/ 1272418 h 2343129"/>
                  <a:gd name="connsiteX4" fmla="*/ 124301 w 690250"/>
                  <a:gd name="connsiteY4" fmla="*/ 1719301 h 2343129"/>
                  <a:gd name="connsiteX5" fmla="*/ 9208 w 690250"/>
                  <a:gd name="connsiteY5" fmla="*/ 2336838 h 2343129"/>
                  <a:gd name="connsiteX6" fmla="*/ 113189 w 690250"/>
                  <a:gd name="connsiteY6" fmla="*/ 2341600 h 2343129"/>
                  <a:gd name="connsiteX7" fmla="*/ 174308 w 690250"/>
                  <a:gd name="connsiteY7" fmla="*/ 1813757 h 2343129"/>
                  <a:gd name="connsiteX8" fmla="*/ 516415 w 690250"/>
                  <a:gd name="connsiteY8" fmla="*/ 1376400 h 2343129"/>
                  <a:gd name="connsiteX9" fmla="*/ 690245 w 690250"/>
                  <a:gd name="connsiteY9" fmla="*/ 1144624 h 2343129"/>
                  <a:gd name="connsiteX10" fmla="*/ 550546 w 690250"/>
                  <a:gd name="connsiteY10" fmla="*/ 986670 h 2343129"/>
                  <a:gd name="connsiteX11" fmla="*/ 175895 w 690250"/>
                  <a:gd name="connsiteY11" fmla="*/ 535025 h 2343129"/>
                  <a:gd name="connsiteX12" fmla="*/ 113189 w 690250"/>
                  <a:gd name="connsiteY12" fmla="*/ 38 h 2343129"/>
                  <a:gd name="connsiteX13" fmla="*/ 6033 w 690250"/>
                  <a:gd name="connsiteY13" fmla="*/ 38 h 2343129"/>
                  <a:gd name="connsiteX0" fmla="*/ 6033 w 690250"/>
                  <a:gd name="connsiteY0" fmla="*/ 38 h 2343129"/>
                  <a:gd name="connsiteX1" fmla="*/ 117158 w 690250"/>
                  <a:gd name="connsiteY1" fmla="*/ 606463 h 2343129"/>
                  <a:gd name="connsiteX2" fmla="*/ 553721 w 690250"/>
                  <a:gd name="connsiteY2" fmla="*/ 1060487 h 2343129"/>
                  <a:gd name="connsiteX3" fmla="*/ 552926 w 690250"/>
                  <a:gd name="connsiteY3" fmla="*/ 1272418 h 2343129"/>
                  <a:gd name="connsiteX4" fmla="*/ 124301 w 690250"/>
                  <a:gd name="connsiteY4" fmla="*/ 1719301 h 2343129"/>
                  <a:gd name="connsiteX5" fmla="*/ 9208 w 690250"/>
                  <a:gd name="connsiteY5" fmla="*/ 2336838 h 2343129"/>
                  <a:gd name="connsiteX6" fmla="*/ 113189 w 690250"/>
                  <a:gd name="connsiteY6" fmla="*/ 2341600 h 2343129"/>
                  <a:gd name="connsiteX7" fmla="*/ 174308 w 690250"/>
                  <a:gd name="connsiteY7" fmla="*/ 1813757 h 2343129"/>
                  <a:gd name="connsiteX8" fmla="*/ 516415 w 690250"/>
                  <a:gd name="connsiteY8" fmla="*/ 1376400 h 2343129"/>
                  <a:gd name="connsiteX9" fmla="*/ 690245 w 690250"/>
                  <a:gd name="connsiteY9" fmla="*/ 1144624 h 2343129"/>
                  <a:gd name="connsiteX10" fmla="*/ 550546 w 690250"/>
                  <a:gd name="connsiteY10" fmla="*/ 986670 h 2343129"/>
                  <a:gd name="connsiteX11" fmla="*/ 175895 w 690250"/>
                  <a:gd name="connsiteY11" fmla="*/ 535025 h 2343129"/>
                  <a:gd name="connsiteX12" fmla="*/ 113189 w 690250"/>
                  <a:gd name="connsiteY12" fmla="*/ 38 h 2343129"/>
                  <a:gd name="connsiteX13" fmla="*/ 6033 w 690250"/>
                  <a:gd name="connsiteY13" fmla="*/ 38 h 2343129"/>
                  <a:gd name="connsiteX0" fmla="*/ 6033 w 690248"/>
                  <a:gd name="connsiteY0" fmla="*/ 38 h 2343129"/>
                  <a:gd name="connsiteX1" fmla="*/ 117158 w 690248"/>
                  <a:gd name="connsiteY1" fmla="*/ 606463 h 2343129"/>
                  <a:gd name="connsiteX2" fmla="*/ 553721 w 690248"/>
                  <a:gd name="connsiteY2" fmla="*/ 1060487 h 2343129"/>
                  <a:gd name="connsiteX3" fmla="*/ 552926 w 690248"/>
                  <a:gd name="connsiteY3" fmla="*/ 1272418 h 2343129"/>
                  <a:gd name="connsiteX4" fmla="*/ 124301 w 690248"/>
                  <a:gd name="connsiteY4" fmla="*/ 1719301 h 2343129"/>
                  <a:gd name="connsiteX5" fmla="*/ 9208 w 690248"/>
                  <a:gd name="connsiteY5" fmla="*/ 2336838 h 2343129"/>
                  <a:gd name="connsiteX6" fmla="*/ 113189 w 690248"/>
                  <a:gd name="connsiteY6" fmla="*/ 2341600 h 2343129"/>
                  <a:gd name="connsiteX7" fmla="*/ 174308 w 690248"/>
                  <a:gd name="connsiteY7" fmla="*/ 1813757 h 2343129"/>
                  <a:gd name="connsiteX8" fmla="*/ 516415 w 690248"/>
                  <a:gd name="connsiteY8" fmla="*/ 1376400 h 2343129"/>
                  <a:gd name="connsiteX9" fmla="*/ 690245 w 690248"/>
                  <a:gd name="connsiteY9" fmla="*/ 1144624 h 2343129"/>
                  <a:gd name="connsiteX10" fmla="*/ 550546 w 690248"/>
                  <a:gd name="connsiteY10" fmla="*/ 986670 h 2343129"/>
                  <a:gd name="connsiteX11" fmla="*/ 175895 w 690248"/>
                  <a:gd name="connsiteY11" fmla="*/ 535025 h 2343129"/>
                  <a:gd name="connsiteX12" fmla="*/ 113189 w 690248"/>
                  <a:gd name="connsiteY12" fmla="*/ 38 h 2343129"/>
                  <a:gd name="connsiteX13" fmla="*/ 6033 w 690248"/>
                  <a:gd name="connsiteY13" fmla="*/ 38 h 2343129"/>
                  <a:gd name="connsiteX0" fmla="*/ 6033 w 690249"/>
                  <a:gd name="connsiteY0" fmla="*/ 38 h 2343129"/>
                  <a:gd name="connsiteX1" fmla="*/ 117158 w 690249"/>
                  <a:gd name="connsiteY1" fmla="*/ 606463 h 2343129"/>
                  <a:gd name="connsiteX2" fmla="*/ 553721 w 690249"/>
                  <a:gd name="connsiteY2" fmla="*/ 1060487 h 2343129"/>
                  <a:gd name="connsiteX3" fmla="*/ 552926 w 690249"/>
                  <a:gd name="connsiteY3" fmla="*/ 1272418 h 2343129"/>
                  <a:gd name="connsiteX4" fmla="*/ 124301 w 690249"/>
                  <a:gd name="connsiteY4" fmla="*/ 1719301 h 2343129"/>
                  <a:gd name="connsiteX5" fmla="*/ 9208 w 690249"/>
                  <a:gd name="connsiteY5" fmla="*/ 2336838 h 2343129"/>
                  <a:gd name="connsiteX6" fmla="*/ 113189 w 690249"/>
                  <a:gd name="connsiteY6" fmla="*/ 2341600 h 2343129"/>
                  <a:gd name="connsiteX7" fmla="*/ 174308 w 690249"/>
                  <a:gd name="connsiteY7" fmla="*/ 1813757 h 2343129"/>
                  <a:gd name="connsiteX8" fmla="*/ 516415 w 690249"/>
                  <a:gd name="connsiteY8" fmla="*/ 1376400 h 2343129"/>
                  <a:gd name="connsiteX9" fmla="*/ 690245 w 690249"/>
                  <a:gd name="connsiteY9" fmla="*/ 1144624 h 2343129"/>
                  <a:gd name="connsiteX10" fmla="*/ 555308 w 690249"/>
                  <a:gd name="connsiteY10" fmla="*/ 993814 h 2343129"/>
                  <a:gd name="connsiteX11" fmla="*/ 175895 w 690249"/>
                  <a:gd name="connsiteY11" fmla="*/ 535025 h 2343129"/>
                  <a:gd name="connsiteX12" fmla="*/ 113189 w 690249"/>
                  <a:gd name="connsiteY12" fmla="*/ 38 h 2343129"/>
                  <a:gd name="connsiteX13" fmla="*/ 6033 w 690249"/>
                  <a:gd name="connsiteY13" fmla="*/ 38 h 2343129"/>
                  <a:gd name="connsiteX0" fmla="*/ 6033 w 690249"/>
                  <a:gd name="connsiteY0" fmla="*/ 38 h 2343129"/>
                  <a:gd name="connsiteX1" fmla="*/ 117158 w 690249"/>
                  <a:gd name="connsiteY1" fmla="*/ 606463 h 2343129"/>
                  <a:gd name="connsiteX2" fmla="*/ 553721 w 690249"/>
                  <a:gd name="connsiteY2" fmla="*/ 1060487 h 2343129"/>
                  <a:gd name="connsiteX3" fmla="*/ 552926 w 690249"/>
                  <a:gd name="connsiteY3" fmla="*/ 1272418 h 2343129"/>
                  <a:gd name="connsiteX4" fmla="*/ 124301 w 690249"/>
                  <a:gd name="connsiteY4" fmla="*/ 1719301 h 2343129"/>
                  <a:gd name="connsiteX5" fmla="*/ 9208 w 690249"/>
                  <a:gd name="connsiteY5" fmla="*/ 2336838 h 2343129"/>
                  <a:gd name="connsiteX6" fmla="*/ 113189 w 690249"/>
                  <a:gd name="connsiteY6" fmla="*/ 2341600 h 2343129"/>
                  <a:gd name="connsiteX7" fmla="*/ 174308 w 690249"/>
                  <a:gd name="connsiteY7" fmla="*/ 1813757 h 2343129"/>
                  <a:gd name="connsiteX8" fmla="*/ 556896 w 690249"/>
                  <a:gd name="connsiteY8" fmla="*/ 1331156 h 2343129"/>
                  <a:gd name="connsiteX9" fmla="*/ 690245 w 690249"/>
                  <a:gd name="connsiteY9" fmla="*/ 1144624 h 2343129"/>
                  <a:gd name="connsiteX10" fmla="*/ 555308 w 690249"/>
                  <a:gd name="connsiteY10" fmla="*/ 993814 h 2343129"/>
                  <a:gd name="connsiteX11" fmla="*/ 175895 w 690249"/>
                  <a:gd name="connsiteY11" fmla="*/ 535025 h 2343129"/>
                  <a:gd name="connsiteX12" fmla="*/ 113189 w 690249"/>
                  <a:gd name="connsiteY12" fmla="*/ 38 h 2343129"/>
                  <a:gd name="connsiteX13" fmla="*/ 6033 w 690249"/>
                  <a:gd name="connsiteY13" fmla="*/ 38 h 2343129"/>
                  <a:gd name="connsiteX0" fmla="*/ 6033 w 690249"/>
                  <a:gd name="connsiteY0" fmla="*/ 38 h 2343129"/>
                  <a:gd name="connsiteX1" fmla="*/ 117158 w 690249"/>
                  <a:gd name="connsiteY1" fmla="*/ 606463 h 2343129"/>
                  <a:gd name="connsiteX2" fmla="*/ 553721 w 690249"/>
                  <a:gd name="connsiteY2" fmla="*/ 1060487 h 2343129"/>
                  <a:gd name="connsiteX3" fmla="*/ 552926 w 690249"/>
                  <a:gd name="connsiteY3" fmla="*/ 1272418 h 2343129"/>
                  <a:gd name="connsiteX4" fmla="*/ 124301 w 690249"/>
                  <a:gd name="connsiteY4" fmla="*/ 1719301 h 2343129"/>
                  <a:gd name="connsiteX5" fmla="*/ 9208 w 690249"/>
                  <a:gd name="connsiteY5" fmla="*/ 2336838 h 2343129"/>
                  <a:gd name="connsiteX6" fmla="*/ 113189 w 690249"/>
                  <a:gd name="connsiteY6" fmla="*/ 2341600 h 2343129"/>
                  <a:gd name="connsiteX7" fmla="*/ 174308 w 690249"/>
                  <a:gd name="connsiteY7" fmla="*/ 1813757 h 2343129"/>
                  <a:gd name="connsiteX8" fmla="*/ 556896 w 690249"/>
                  <a:gd name="connsiteY8" fmla="*/ 1331156 h 2343129"/>
                  <a:gd name="connsiteX9" fmla="*/ 690245 w 690249"/>
                  <a:gd name="connsiteY9" fmla="*/ 1144624 h 2343129"/>
                  <a:gd name="connsiteX10" fmla="*/ 555308 w 690249"/>
                  <a:gd name="connsiteY10" fmla="*/ 993814 h 2343129"/>
                  <a:gd name="connsiteX11" fmla="*/ 175895 w 690249"/>
                  <a:gd name="connsiteY11" fmla="*/ 535025 h 2343129"/>
                  <a:gd name="connsiteX12" fmla="*/ 113189 w 690249"/>
                  <a:gd name="connsiteY12" fmla="*/ 38 h 2343129"/>
                  <a:gd name="connsiteX13" fmla="*/ 6033 w 690249"/>
                  <a:gd name="connsiteY13" fmla="*/ 38 h 2343129"/>
                  <a:gd name="connsiteX0" fmla="*/ 6033 w 690249"/>
                  <a:gd name="connsiteY0" fmla="*/ 38 h 2343129"/>
                  <a:gd name="connsiteX1" fmla="*/ 117158 w 690249"/>
                  <a:gd name="connsiteY1" fmla="*/ 606463 h 2343129"/>
                  <a:gd name="connsiteX2" fmla="*/ 553721 w 690249"/>
                  <a:gd name="connsiteY2" fmla="*/ 1060487 h 2343129"/>
                  <a:gd name="connsiteX3" fmla="*/ 552926 w 690249"/>
                  <a:gd name="connsiteY3" fmla="*/ 1272418 h 2343129"/>
                  <a:gd name="connsiteX4" fmla="*/ 124301 w 690249"/>
                  <a:gd name="connsiteY4" fmla="*/ 1719301 h 2343129"/>
                  <a:gd name="connsiteX5" fmla="*/ 9208 w 690249"/>
                  <a:gd name="connsiteY5" fmla="*/ 2336838 h 2343129"/>
                  <a:gd name="connsiteX6" fmla="*/ 113189 w 690249"/>
                  <a:gd name="connsiteY6" fmla="*/ 2341600 h 2343129"/>
                  <a:gd name="connsiteX7" fmla="*/ 174308 w 690249"/>
                  <a:gd name="connsiteY7" fmla="*/ 1813757 h 2343129"/>
                  <a:gd name="connsiteX8" fmla="*/ 556896 w 690249"/>
                  <a:gd name="connsiteY8" fmla="*/ 1331156 h 2343129"/>
                  <a:gd name="connsiteX9" fmla="*/ 690245 w 690249"/>
                  <a:gd name="connsiteY9" fmla="*/ 1144624 h 2343129"/>
                  <a:gd name="connsiteX10" fmla="*/ 555308 w 690249"/>
                  <a:gd name="connsiteY10" fmla="*/ 993814 h 2343129"/>
                  <a:gd name="connsiteX11" fmla="*/ 175895 w 690249"/>
                  <a:gd name="connsiteY11" fmla="*/ 535025 h 2343129"/>
                  <a:gd name="connsiteX12" fmla="*/ 113189 w 690249"/>
                  <a:gd name="connsiteY12" fmla="*/ 38 h 2343129"/>
                  <a:gd name="connsiteX13" fmla="*/ 6033 w 690249"/>
                  <a:gd name="connsiteY13" fmla="*/ 38 h 2343129"/>
                  <a:gd name="connsiteX0" fmla="*/ 6033 w 690332"/>
                  <a:gd name="connsiteY0" fmla="*/ 38 h 2343129"/>
                  <a:gd name="connsiteX1" fmla="*/ 117158 w 690332"/>
                  <a:gd name="connsiteY1" fmla="*/ 606463 h 2343129"/>
                  <a:gd name="connsiteX2" fmla="*/ 553721 w 690332"/>
                  <a:gd name="connsiteY2" fmla="*/ 1060487 h 2343129"/>
                  <a:gd name="connsiteX3" fmla="*/ 552926 w 690332"/>
                  <a:gd name="connsiteY3" fmla="*/ 1272418 h 2343129"/>
                  <a:gd name="connsiteX4" fmla="*/ 124301 w 690332"/>
                  <a:gd name="connsiteY4" fmla="*/ 1719301 h 2343129"/>
                  <a:gd name="connsiteX5" fmla="*/ 9208 w 690332"/>
                  <a:gd name="connsiteY5" fmla="*/ 2336838 h 2343129"/>
                  <a:gd name="connsiteX6" fmla="*/ 113189 w 690332"/>
                  <a:gd name="connsiteY6" fmla="*/ 2341600 h 2343129"/>
                  <a:gd name="connsiteX7" fmla="*/ 174308 w 690332"/>
                  <a:gd name="connsiteY7" fmla="*/ 1813757 h 2343129"/>
                  <a:gd name="connsiteX8" fmla="*/ 556896 w 690332"/>
                  <a:gd name="connsiteY8" fmla="*/ 1331156 h 2343129"/>
                  <a:gd name="connsiteX9" fmla="*/ 690245 w 690332"/>
                  <a:gd name="connsiteY9" fmla="*/ 1144624 h 2343129"/>
                  <a:gd name="connsiteX10" fmla="*/ 555308 w 690332"/>
                  <a:gd name="connsiteY10" fmla="*/ 993814 h 2343129"/>
                  <a:gd name="connsiteX11" fmla="*/ 175895 w 690332"/>
                  <a:gd name="connsiteY11" fmla="*/ 535025 h 2343129"/>
                  <a:gd name="connsiteX12" fmla="*/ 113189 w 690332"/>
                  <a:gd name="connsiteY12" fmla="*/ 38 h 2343129"/>
                  <a:gd name="connsiteX13" fmla="*/ 6033 w 690332"/>
                  <a:gd name="connsiteY13" fmla="*/ 38 h 2343129"/>
                  <a:gd name="connsiteX0" fmla="*/ 6033 w 632159"/>
                  <a:gd name="connsiteY0" fmla="*/ 38 h 2343129"/>
                  <a:gd name="connsiteX1" fmla="*/ 117158 w 632159"/>
                  <a:gd name="connsiteY1" fmla="*/ 606463 h 2343129"/>
                  <a:gd name="connsiteX2" fmla="*/ 553721 w 632159"/>
                  <a:gd name="connsiteY2" fmla="*/ 1060487 h 2343129"/>
                  <a:gd name="connsiteX3" fmla="*/ 552926 w 632159"/>
                  <a:gd name="connsiteY3" fmla="*/ 1272418 h 2343129"/>
                  <a:gd name="connsiteX4" fmla="*/ 124301 w 632159"/>
                  <a:gd name="connsiteY4" fmla="*/ 1719301 h 2343129"/>
                  <a:gd name="connsiteX5" fmla="*/ 9208 w 632159"/>
                  <a:gd name="connsiteY5" fmla="*/ 2336838 h 2343129"/>
                  <a:gd name="connsiteX6" fmla="*/ 113189 w 632159"/>
                  <a:gd name="connsiteY6" fmla="*/ 2341600 h 2343129"/>
                  <a:gd name="connsiteX7" fmla="*/ 174308 w 632159"/>
                  <a:gd name="connsiteY7" fmla="*/ 1813757 h 2343129"/>
                  <a:gd name="connsiteX8" fmla="*/ 556896 w 632159"/>
                  <a:gd name="connsiteY8" fmla="*/ 1331156 h 2343129"/>
                  <a:gd name="connsiteX9" fmla="*/ 555308 w 632159"/>
                  <a:gd name="connsiteY9" fmla="*/ 993814 h 2343129"/>
                  <a:gd name="connsiteX10" fmla="*/ 175895 w 632159"/>
                  <a:gd name="connsiteY10" fmla="*/ 535025 h 2343129"/>
                  <a:gd name="connsiteX11" fmla="*/ 113189 w 632159"/>
                  <a:gd name="connsiteY11" fmla="*/ 38 h 2343129"/>
                  <a:gd name="connsiteX12" fmla="*/ 6033 w 632159"/>
                  <a:gd name="connsiteY12" fmla="*/ 38 h 2343129"/>
                  <a:gd name="connsiteX0" fmla="*/ 6033 w 656624"/>
                  <a:gd name="connsiteY0" fmla="*/ 38 h 2343129"/>
                  <a:gd name="connsiteX1" fmla="*/ 117158 w 656624"/>
                  <a:gd name="connsiteY1" fmla="*/ 606463 h 2343129"/>
                  <a:gd name="connsiteX2" fmla="*/ 553721 w 656624"/>
                  <a:gd name="connsiteY2" fmla="*/ 1060487 h 2343129"/>
                  <a:gd name="connsiteX3" fmla="*/ 552926 w 656624"/>
                  <a:gd name="connsiteY3" fmla="*/ 1272418 h 2343129"/>
                  <a:gd name="connsiteX4" fmla="*/ 124301 w 656624"/>
                  <a:gd name="connsiteY4" fmla="*/ 1719301 h 2343129"/>
                  <a:gd name="connsiteX5" fmla="*/ 9208 w 656624"/>
                  <a:gd name="connsiteY5" fmla="*/ 2336838 h 2343129"/>
                  <a:gd name="connsiteX6" fmla="*/ 113189 w 656624"/>
                  <a:gd name="connsiteY6" fmla="*/ 2341600 h 2343129"/>
                  <a:gd name="connsiteX7" fmla="*/ 174308 w 656624"/>
                  <a:gd name="connsiteY7" fmla="*/ 1813757 h 2343129"/>
                  <a:gd name="connsiteX8" fmla="*/ 556896 w 656624"/>
                  <a:gd name="connsiteY8" fmla="*/ 1331156 h 2343129"/>
                  <a:gd name="connsiteX9" fmla="*/ 555308 w 656624"/>
                  <a:gd name="connsiteY9" fmla="*/ 993814 h 2343129"/>
                  <a:gd name="connsiteX10" fmla="*/ 175895 w 656624"/>
                  <a:gd name="connsiteY10" fmla="*/ 535025 h 2343129"/>
                  <a:gd name="connsiteX11" fmla="*/ 113189 w 656624"/>
                  <a:gd name="connsiteY11" fmla="*/ 38 h 2343129"/>
                  <a:gd name="connsiteX12" fmla="*/ 6033 w 656624"/>
                  <a:gd name="connsiteY12" fmla="*/ 38 h 2343129"/>
                  <a:gd name="connsiteX0" fmla="*/ 6033 w 663046"/>
                  <a:gd name="connsiteY0" fmla="*/ 38 h 2343129"/>
                  <a:gd name="connsiteX1" fmla="*/ 117158 w 663046"/>
                  <a:gd name="connsiteY1" fmla="*/ 606463 h 2343129"/>
                  <a:gd name="connsiteX2" fmla="*/ 553721 w 663046"/>
                  <a:gd name="connsiteY2" fmla="*/ 1060487 h 2343129"/>
                  <a:gd name="connsiteX3" fmla="*/ 552926 w 663046"/>
                  <a:gd name="connsiteY3" fmla="*/ 1272418 h 2343129"/>
                  <a:gd name="connsiteX4" fmla="*/ 124301 w 663046"/>
                  <a:gd name="connsiteY4" fmla="*/ 1719301 h 2343129"/>
                  <a:gd name="connsiteX5" fmla="*/ 9208 w 663046"/>
                  <a:gd name="connsiteY5" fmla="*/ 2336838 h 2343129"/>
                  <a:gd name="connsiteX6" fmla="*/ 113189 w 663046"/>
                  <a:gd name="connsiteY6" fmla="*/ 2341600 h 2343129"/>
                  <a:gd name="connsiteX7" fmla="*/ 174308 w 663046"/>
                  <a:gd name="connsiteY7" fmla="*/ 1813757 h 2343129"/>
                  <a:gd name="connsiteX8" fmla="*/ 556896 w 663046"/>
                  <a:gd name="connsiteY8" fmla="*/ 1331156 h 2343129"/>
                  <a:gd name="connsiteX9" fmla="*/ 555308 w 663046"/>
                  <a:gd name="connsiteY9" fmla="*/ 993814 h 2343129"/>
                  <a:gd name="connsiteX10" fmla="*/ 175895 w 663046"/>
                  <a:gd name="connsiteY10" fmla="*/ 535025 h 2343129"/>
                  <a:gd name="connsiteX11" fmla="*/ 113189 w 663046"/>
                  <a:gd name="connsiteY11" fmla="*/ 38 h 2343129"/>
                  <a:gd name="connsiteX12" fmla="*/ 6033 w 663046"/>
                  <a:gd name="connsiteY12" fmla="*/ 38 h 2343129"/>
                  <a:gd name="connsiteX0" fmla="*/ 6033 w 681517"/>
                  <a:gd name="connsiteY0" fmla="*/ 38 h 2343129"/>
                  <a:gd name="connsiteX1" fmla="*/ 117158 w 681517"/>
                  <a:gd name="connsiteY1" fmla="*/ 606463 h 2343129"/>
                  <a:gd name="connsiteX2" fmla="*/ 553721 w 681517"/>
                  <a:gd name="connsiteY2" fmla="*/ 1060487 h 2343129"/>
                  <a:gd name="connsiteX3" fmla="*/ 552926 w 681517"/>
                  <a:gd name="connsiteY3" fmla="*/ 1272418 h 2343129"/>
                  <a:gd name="connsiteX4" fmla="*/ 124301 w 681517"/>
                  <a:gd name="connsiteY4" fmla="*/ 1719301 h 2343129"/>
                  <a:gd name="connsiteX5" fmla="*/ 9208 w 681517"/>
                  <a:gd name="connsiteY5" fmla="*/ 2336838 h 2343129"/>
                  <a:gd name="connsiteX6" fmla="*/ 113189 w 681517"/>
                  <a:gd name="connsiteY6" fmla="*/ 2341600 h 2343129"/>
                  <a:gd name="connsiteX7" fmla="*/ 174308 w 681517"/>
                  <a:gd name="connsiteY7" fmla="*/ 1813757 h 2343129"/>
                  <a:gd name="connsiteX8" fmla="*/ 556896 w 681517"/>
                  <a:gd name="connsiteY8" fmla="*/ 1331156 h 2343129"/>
                  <a:gd name="connsiteX9" fmla="*/ 555308 w 681517"/>
                  <a:gd name="connsiteY9" fmla="*/ 993814 h 2343129"/>
                  <a:gd name="connsiteX10" fmla="*/ 175895 w 681517"/>
                  <a:gd name="connsiteY10" fmla="*/ 535025 h 2343129"/>
                  <a:gd name="connsiteX11" fmla="*/ 113189 w 681517"/>
                  <a:gd name="connsiteY11" fmla="*/ 38 h 2343129"/>
                  <a:gd name="connsiteX12" fmla="*/ 6033 w 681517"/>
                  <a:gd name="connsiteY12" fmla="*/ 38 h 2343129"/>
                  <a:gd name="connsiteX0" fmla="*/ 6033 w 634658"/>
                  <a:gd name="connsiteY0" fmla="*/ 38 h 2343129"/>
                  <a:gd name="connsiteX1" fmla="*/ 117158 w 634658"/>
                  <a:gd name="connsiteY1" fmla="*/ 606463 h 2343129"/>
                  <a:gd name="connsiteX2" fmla="*/ 553721 w 634658"/>
                  <a:gd name="connsiteY2" fmla="*/ 1060487 h 2343129"/>
                  <a:gd name="connsiteX3" fmla="*/ 552926 w 634658"/>
                  <a:gd name="connsiteY3" fmla="*/ 1272418 h 2343129"/>
                  <a:gd name="connsiteX4" fmla="*/ 124301 w 634658"/>
                  <a:gd name="connsiteY4" fmla="*/ 1719301 h 2343129"/>
                  <a:gd name="connsiteX5" fmla="*/ 9208 w 634658"/>
                  <a:gd name="connsiteY5" fmla="*/ 2336838 h 2343129"/>
                  <a:gd name="connsiteX6" fmla="*/ 113189 w 634658"/>
                  <a:gd name="connsiteY6" fmla="*/ 2341600 h 2343129"/>
                  <a:gd name="connsiteX7" fmla="*/ 200502 w 634658"/>
                  <a:gd name="connsiteY7" fmla="*/ 1756607 h 2343129"/>
                  <a:gd name="connsiteX8" fmla="*/ 556896 w 634658"/>
                  <a:gd name="connsiteY8" fmla="*/ 1331156 h 2343129"/>
                  <a:gd name="connsiteX9" fmla="*/ 555308 w 634658"/>
                  <a:gd name="connsiteY9" fmla="*/ 993814 h 2343129"/>
                  <a:gd name="connsiteX10" fmla="*/ 175895 w 634658"/>
                  <a:gd name="connsiteY10" fmla="*/ 535025 h 2343129"/>
                  <a:gd name="connsiteX11" fmla="*/ 113189 w 634658"/>
                  <a:gd name="connsiteY11" fmla="*/ 38 h 2343129"/>
                  <a:gd name="connsiteX12" fmla="*/ 6033 w 634658"/>
                  <a:gd name="connsiteY12" fmla="*/ 38 h 2343129"/>
                  <a:gd name="connsiteX0" fmla="*/ 6033 w 676933"/>
                  <a:gd name="connsiteY0" fmla="*/ 38 h 2343129"/>
                  <a:gd name="connsiteX1" fmla="*/ 117158 w 676933"/>
                  <a:gd name="connsiteY1" fmla="*/ 606463 h 2343129"/>
                  <a:gd name="connsiteX2" fmla="*/ 553721 w 676933"/>
                  <a:gd name="connsiteY2" fmla="*/ 1060487 h 2343129"/>
                  <a:gd name="connsiteX3" fmla="*/ 552926 w 676933"/>
                  <a:gd name="connsiteY3" fmla="*/ 1272418 h 2343129"/>
                  <a:gd name="connsiteX4" fmla="*/ 124301 w 676933"/>
                  <a:gd name="connsiteY4" fmla="*/ 1719301 h 2343129"/>
                  <a:gd name="connsiteX5" fmla="*/ 9208 w 676933"/>
                  <a:gd name="connsiteY5" fmla="*/ 2336838 h 2343129"/>
                  <a:gd name="connsiteX6" fmla="*/ 113189 w 676933"/>
                  <a:gd name="connsiteY6" fmla="*/ 2341600 h 2343129"/>
                  <a:gd name="connsiteX7" fmla="*/ 200502 w 676933"/>
                  <a:gd name="connsiteY7" fmla="*/ 1756607 h 2343129"/>
                  <a:gd name="connsiteX8" fmla="*/ 556896 w 676933"/>
                  <a:gd name="connsiteY8" fmla="*/ 1331156 h 2343129"/>
                  <a:gd name="connsiteX9" fmla="*/ 555308 w 676933"/>
                  <a:gd name="connsiteY9" fmla="*/ 993814 h 2343129"/>
                  <a:gd name="connsiteX10" fmla="*/ 175895 w 676933"/>
                  <a:gd name="connsiteY10" fmla="*/ 535025 h 2343129"/>
                  <a:gd name="connsiteX11" fmla="*/ 113189 w 676933"/>
                  <a:gd name="connsiteY11" fmla="*/ 38 h 2343129"/>
                  <a:gd name="connsiteX12" fmla="*/ 6033 w 676933"/>
                  <a:gd name="connsiteY12" fmla="*/ 38 h 2343129"/>
                  <a:gd name="connsiteX0" fmla="*/ 6033 w 676933"/>
                  <a:gd name="connsiteY0" fmla="*/ 38 h 2343129"/>
                  <a:gd name="connsiteX1" fmla="*/ 117158 w 676933"/>
                  <a:gd name="connsiteY1" fmla="*/ 606463 h 2343129"/>
                  <a:gd name="connsiteX2" fmla="*/ 553721 w 676933"/>
                  <a:gd name="connsiteY2" fmla="*/ 1060487 h 2343129"/>
                  <a:gd name="connsiteX3" fmla="*/ 552926 w 676933"/>
                  <a:gd name="connsiteY3" fmla="*/ 1272418 h 2343129"/>
                  <a:gd name="connsiteX4" fmla="*/ 124301 w 676933"/>
                  <a:gd name="connsiteY4" fmla="*/ 1719301 h 2343129"/>
                  <a:gd name="connsiteX5" fmla="*/ 9208 w 676933"/>
                  <a:gd name="connsiteY5" fmla="*/ 2336838 h 2343129"/>
                  <a:gd name="connsiteX6" fmla="*/ 113189 w 676933"/>
                  <a:gd name="connsiteY6" fmla="*/ 2341600 h 2343129"/>
                  <a:gd name="connsiteX7" fmla="*/ 200502 w 676933"/>
                  <a:gd name="connsiteY7" fmla="*/ 1756607 h 2343129"/>
                  <a:gd name="connsiteX8" fmla="*/ 556896 w 676933"/>
                  <a:gd name="connsiteY8" fmla="*/ 1331156 h 2343129"/>
                  <a:gd name="connsiteX9" fmla="*/ 555308 w 676933"/>
                  <a:gd name="connsiteY9" fmla="*/ 993814 h 2343129"/>
                  <a:gd name="connsiteX10" fmla="*/ 175895 w 676933"/>
                  <a:gd name="connsiteY10" fmla="*/ 535025 h 2343129"/>
                  <a:gd name="connsiteX11" fmla="*/ 113189 w 676933"/>
                  <a:gd name="connsiteY11" fmla="*/ 38 h 2343129"/>
                  <a:gd name="connsiteX12" fmla="*/ 6033 w 676933"/>
                  <a:gd name="connsiteY12" fmla="*/ 38 h 2343129"/>
                  <a:gd name="connsiteX0" fmla="*/ 6033 w 676933"/>
                  <a:gd name="connsiteY0" fmla="*/ 38 h 2343129"/>
                  <a:gd name="connsiteX1" fmla="*/ 117158 w 676933"/>
                  <a:gd name="connsiteY1" fmla="*/ 606463 h 2343129"/>
                  <a:gd name="connsiteX2" fmla="*/ 553721 w 676933"/>
                  <a:gd name="connsiteY2" fmla="*/ 1060487 h 2343129"/>
                  <a:gd name="connsiteX3" fmla="*/ 552926 w 676933"/>
                  <a:gd name="connsiteY3" fmla="*/ 1272418 h 2343129"/>
                  <a:gd name="connsiteX4" fmla="*/ 124301 w 676933"/>
                  <a:gd name="connsiteY4" fmla="*/ 1719301 h 2343129"/>
                  <a:gd name="connsiteX5" fmla="*/ 9208 w 676933"/>
                  <a:gd name="connsiteY5" fmla="*/ 2336838 h 2343129"/>
                  <a:gd name="connsiteX6" fmla="*/ 113189 w 676933"/>
                  <a:gd name="connsiteY6" fmla="*/ 2341600 h 2343129"/>
                  <a:gd name="connsiteX7" fmla="*/ 200502 w 676933"/>
                  <a:gd name="connsiteY7" fmla="*/ 1756607 h 2343129"/>
                  <a:gd name="connsiteX8" fmla="*/ 556896 w 676933"/>
                  <a:gd name="connsiteY8" fmla="*/ 1331156 h 2343129"/>
                  <a:gd name="connsiteX9" fmla="*/ 555308 w 676933"/>
                  <a:gd name="connsiteY9" fmla="*/ 993814 h 2343129"/>
                  <a:gd name="connsiteX10" fmla="*/ 175895 w 676933"/>
                  <a:gd name="connsiteY10" fmla="*/ 535025 h 2343129"/>
                  <a:gd name="connsiteX11" fmla="*/ 113189 w 676933"/>
                  <a:gd name="connsiteY11" fmla="*/ 38 h 2343129"/>
                  <a:gd name="connsiteX12" fmla="*/ 6033 w 676933"/>
                  <a:gd name="connsiteY12" fmla="*/ 38 h 2343129"/>
                  <a:gd name="connsiteX0" fmla="*/ 6033 w 683751"/>
                  <a:gd name="connsiteY0" fmla="*/ 38 h 2343129"/>
                  <a:gd name="connsiteX1" fmla="*/ 117158 w 683751"/>
                  <a:gd name="connsiteY1" fmla="*/ 606463 h 2343129"/>
                  <a:gd name="connsiteX2" fmla="*/ 553721 w 683751"/>
                  <a:gd name="connsiteY2" fmla="*/ 1060487 h 2343129"/>
                  <a:gd name="connsiteX3" fmla="*/ 552926 w 683751"/>
                  <a:gd name="connsiteY3" fmla="*/ 1272418 h 2343129"/>
                  <a:gd name="connsiteX4" fmla="*/ 124301 w 683751"/>
                  <a:gd name="connsiteY4" fmla="*/ 1719301 h 2343129"/>
                  <a:gd name="connsiteX5" fmla="*/ 9208 w 683751"/>
                  <a:gd name="connsiteY5" fmla="*/ 2336838 h 2343129"/>
                  <a:gd name="connsiteX6" fmla="*/ 113189 w 683751"/>
                  <a:gd name="connsiteY6" fmla="*/ 2341600 h 2343129"/>
                  <a:gd name="connsiteX7" fmla="*/ 200502 w 683751"/>
                  <a:gd name="connsiteY7" fmla="*/ 1756607 h 2343129"/>
                  <a:gd name="connsiteX8" fmla="*/ 556896 w 683751"/>
                  <a:gd name="connsiteY8" fmla="*/ 1331156 h 2343129"/>
                  <a:gd name="connsiteX9" fmla="*/ 555308 w 683751"/>
                  <a:gd name="connsiteY9" fmla="*/ 993814 h 2343129"/>
                  <a:gd name="connsiteX10" fmla="*/ 175895 w 683751"/>
                  <a:gd name="connsiteY10" fmla="*/ 535025 h 2343129"/>
                  <a:gd name="connsiteX11" fmla="*/ 113189 w 683751"/>
                  <a:gd name="connsiteY11" fmla="*/ 38 h 2343129"/>
                  <a:gd name="connsiteX12" fmla="*/ 6033 w 683751"/>
                  <a:gd name="connsiteY12" fmla="*/ 38 h 2343129"/>
                  <a:gd name="connsiteX0" fmla="*/ 6033 w 683751"/>
                  <a:gd name="connsiteY0" fmla="*/ 38 h 2343129"/>
                  <a:gd name="connsiteX1" fmla="*/ 117158 w 683751"/>
                  <a:gd name="connsiteY1" fmla="*/ 606463 h 2343129"/>
                  <a:gd name="connsiteX2" fmla="*/ 553721 w 683751"/>
                  <a:gd name="connsiteY2" fmla="*/ 1060487 h 2343129"/>
                  <a:gd name="connsiteX3" fmla="*/ 552926 w 683751"/>
                  <a:gd name="connsiteY3" fmla="*/ 1272418 h 2343129"/>
                  <a:gd name="connsiteX4" fmla="*/ 124301 w 683751"/>
                  <a:gd name="connsiteY4" fmla="*/ 1719301 h 2343129"/>
                  <a:gd name="connsiteX5" fmla="*/ 9208 w 683751"/>
                  <a:gd name="connsiteY5" fmla="*/ 2336838 h 2343129"/>
                  <a:gd name="connsiteX6" fmla="*/ 113189 w 683751"/>
                  <a:gd name="connsiteY6" fmla="*/ 2341600 h 2343129"/>
                  <a:gd name="connsiteX7" fmla="*/ 200502 w 683751"/>
                  <a:gd name="connsiteY7" fmla="*/ 1756607 h 2343129"/>
                  <a:gd name="connsiteX8" fmla="*/ 556896 w 683751"/>
                  <a:gd name="connsiteY8" fmla="*/ 1331156 h 2343129"/>
                  <a:gd name="connsiteX9" fmla="*/ 555308 w 683751"/>
                  <a:gd name="connsiteY9" fmla="*/ 993814 h 2343129"/>
                  <a:gd name="connsiteX10" fmla="*/ 175895 w 683751"/>
                  <a:gd name="connsiteY10" fmla="*/ 535025 h 2343129"/>
                  <a:gd name="connsiteX11" fmla="*/ 113189 w 683751"/>
                  <a:gd name="connsiteY11" fmla="*/ 38 h 2343129"/>
                  <a:gd name="connsiteX12" fmla="*/ 6033 w 683751"/>
                  <a:gd name="connsiteY12" fmla="*/ 38 h 2343129"/>
                  <a:gd name="connsiteX0" fmla="*/ 6033 w 683895"/>
                  <a:gd name="connsiteY0" fmla="*/ 38 h 2343129"/>
                  <a:gd name="connsiteX1" fmla="*/ 117158 w 683895"/>
                  <a:gd name="connsiteY1" fmla="*/ 606463 h 2343129"/>
                  <a:gd name="connsiteX2" fmla="*/ 553721 w 683895"/>
                  <a:gd name="connsiteY2" fmla="*/ 1060487 h 2343129"/>
                  <a:gd name="connsiteX3" fmla="*/ 552926 w 683895"/>
                  <a:gd name="connsiteY3" fmla="*/ 1272418 h 2343129"/>
                  <a:gd name="connsiteX4" fmla="*/ 124301 w 683895"/>
                  <a:gd name="connsiteY4" fmla="*/ 1719301 h 2343129"/>
                  <a:gd name="connsiteX5" fmla="*/ 9208 w 683895"/>
                  <a:gd name="connsiteY5" fmla="*/ 2336838 h 2343129"/>
                  <a:gd name="connsiteX6" fmla="*/ 113189 w 683895"/>
                  <a:gd name="connsiteY6" fmla="*/ 2341600 h 2343129"/>
                  <a:gd name="connsiteX7" fmla="*/ 200502 w 683895"/>
                  <a:gd name="connsiteY7" fmla="*/ 1756607 h 2343129"/>
                  <a:gd name="connsiteX8" fmla="*/ 556896 w 683895"/>
                  <a:gd name="connsiteY8" fmla="*/ 1331156 h 2343129"/>
                  <a:gd name="connsiteX9" fmla="*/ 683894 w 683895"/>
                  <a:gd name="connsiteY9" fmla="*/ 1165263 h 2343129"/>
                  <a:gd name="connsiteX10" fmla="*/ 555308 w 683895"/>
                  <a:gd name="connsiteY10" fmla="*/ 993814 h 2343129"/>
                  <a:gd name="connsiteX11" fmla="*/ 175895 w 683895"/>
                  <a:gd name="connsiteY11" fmla="*/ 535025 h 2343129"/>
                  <a:gd name="connsiteX12" fmla="*/ 113189 w 683895"/>
                  <a:gd name="connsiteY12" fmla="*/ 38 h 2343129"/>
                  <a:gd name="connsiteX13" fmla="*/ 6033 w 683895"/>
                  <a:gd name="connsiteY13" fmla="*/ 38 h 2343129"/>
                  <a:gd name="connsiteX0" fmla="*/ 6033 w 702832"/>
                  <a:gd name="connsiteY0" fmla="*/ 38 h 2343129"/>
                  <a:gd name="connsiteX1" fmla="*/ 117158 w 702832"/>
                  <a:gd name="connsiteY1" fmla="*/ 606463 h 2343129"/>
                  <a:gd name="connsiteX2" fmla="*/ 553721 w 702832"/>
                  <a:gd name="connsiteY2" fmla="*/ 1060487 h 2343129"/>
                  <a:gd name="connsiteX3" fmla="*/ 552926 w 702832"/>
                  <a:gd name="connsiteY3" fmla="*/ 1272418 h 2343129"/>
                  <a:gd name="connsiteX4" fmla="*/ 124301 w 702832"/>
                  <a:gd name="connsiteY4" fmla="*/ 1719301 h 2343129"/>
                  <a:gd name="connsiteX5" fmla="*/ 9208 w 702832"/>
                  <a:gd name="connsiteY5" fmla="*/ 2336838 h 2343129"/>
                  <a:gd name="connsiteX6" fmla="*/ 113189 w 702832"/>
                  <a:gd name="connsiteY6" fmla="*/ 2341600 h 2343129"/>
                  <a:gd name="connsiteX7" fmla="*/ 200502 w 702832"/>
                  <a:gd name="connsiteY7" fmla="*/ 1756607 h 2343129"/>
                  <a:gd name="connsiteX8" fmla="*/ 556896 w 702832"/>
                  <a:gd name="connsiteY8" fmla="*/ 1331156 h 2343129"/>
                  <a:gd name="connsiteX9" fmla="*/ 683894 w 702832"/>
                  <a:gd name="connsiteY9" fmla="*/ 1165263 h 2343129"/>
                  <a:gd name="connsiteX10" fmla="*/ 175895 w 702832"/>
                  <a:gd name="connsiteY10" fmla="*/ 535025 h 2343129"/>
                  <a:gd name="connsiteX11" fmla="*/ 113189 w 702832"/>
                  <a:gd name="connsiteY11" fmla="*/ 38 h 2343129"/>
                  <a:gd name="connsiteX12" fmla="*/ 6033 w 702832"/>
                  <a:gd name="connsiteY12" fmla="*/ 38 h 2343129"/>
                  <a:gd name="connsiteX0" fmla="*/ 6033 w 683925"/>
                  <a:gd name="connsiteY0" fmla="*/ 38 h 2343129"/>
                  <a:gd name="connsiteX1" fmla="*/ 117158 w 683925"/>
                  <a:gd name="connsiteY1" fmla="*/ 606463 h 2343129"/>
                  <a:gd name="connsiteX2" fmla="*/ 553721 w 683925"/>
                  <a:gd name="connsiteY2" fmla="*/ 1060487 h 2343129"/>
                  <a:gd name="connsiteX3" fmla="*/ 552926 w 683925"/>
                  <a:gd name="connsiteY3" fmla="*/ 1272418 h 2343129"/>
                  <a:gd name="connsiteX4" fmla="*/ 124301 w 683925"/>
                  <a:gd name="connsiteY4" fmla="*/ 1719301 h 2343129"/>
                  <a:gd name="connsiteX5" fmla="*/ 9208 w 683925"/>
                  <a:gd name="connsiteY5" fmla="*/ 2336838 h 2343129"/>
                  <a:gd name="connsiteX6" fmla="*/ 113189 w 683925"/>
                  <a:gd name="connsiteY6" fmla="*/ 2341600 h 2343129"/>
                  <a:gd name="connsiteX7" fmla="*/ 200502 w 683925"/>
                  <a:gd name="connsiteY7" fmla="*/ 1756607 h 2343129"/>
                  <a:gd name="connsiteX8" fmla="*/ 683894 w 683925"/>
                  <a:gd name="connsiteY8" fmla="*/ 1165263 h 2343129"/>
                  <a:gd name="connsiteX9" fmla="*/ 175895 w 683925"/>
                  <a:gd name="connsiteY9" fmla="*/ 535025 h 2343129"/>
                  <a:gd name="connsiteX10" fmla="*/ 113189 w 683925"/>
                  <a:gd name="connsiteY10" fmla="*/ 38 h 2343129"/>
                  <a:gd name="connsiteX11" fmla="*/ 6033 w 683925"/>
                  <a:gd name="connsiteY11" fmla="*/ 38 h 2343129"/>
                  <a:gd name="connsiteX0" fmla="*/ 6033 w 689984"/>
                  <a:gd name="connsiteY0" fmla="*/ 38 h 2343129"/>
                  <a:gd name="connsiteX1" fmla="*/ 117158 w 689984"/>
                  <a:gd name="connsiteY1" fmla="*/ 606463 h 2343129"/>
                  <a:gd name="connsiteX2" fmla="*/ 553721 w 689984"/>
                  <a:gd name="connsiteY2" fmla="*/ 1060487 h 2343129"/>
                  <a:gd name="connsiteX3" fmla="*/ 552926 w 689984"/>
                  <a:gd name="connsiteY3" fmla="*/ 1272418 h 2343129"/>
                  <a:gd name="connsiteX4" fmla="*/ 124301 w 689984"/>
                  <a:gd name="connsiteY4" fmla="*/ 1719301 h 2343129"/>
                  <a:gd name="connsiteX5" fmla="*/ 9208 w 689984"/>
                  <a:gd name="connsiteY5" fmla="*/ 2336838 h 2343129"/>
                  <a:gd name="connsiteX6" fmla="*/ 113189 w 689984"/>
                  <a:gd name="connsiteY6" fmla="*/ 2341600 h 2343129"/>
                  <a:gd name="connsiteX7" fmla="*/ 200502 w 689984"/>
                  <a:gd name="connsiteY7" fmla="*/ 1756607 h 2343129"/>
                  <a:gd name="connsiteX8" fmla="*/ 683894 w 689984"/>
                  <a:gd name="connsiteY8" fmla="*/ 1165263 h 2343129"/>
                  <a:gd name="connsiteX9" fmla="*/ 175895 w 689984"/>
                  <a:gd name="connsiteY9" fmla="*/ 535025 h 2343129"/>
                  <a:gd name="connsiteX10" fmla="*/ 113189 w 689984"/>
                  <a:gd name="connsiteY10" fmla="*/ 38 h 2343129"/>
                  <a:gd name="connsiteX11" fmla="*/ 6033 w 689984"/>
                  <a:gd name="connsiteY11" fmla="*/ 38 h 2343129"/>
                  <a:gd name="connsiteX0" fmla="*/ 6033 w 684892"/>
                  <a:gd name="connsiteY0" fmla="*/ 38 h 2343129"/>
                  <a:gd name="connsiteX1" fmla="*/ 117158 w 684892"/>
                  <a:gd name="connsiteY1" fmla="*/ 606463 h 2343129"/>
                  <a:gd name="connsiteX2" fmla="*/ 553721 w 684892"/>
                  <a:gd name="connsiteY2" fmla="*/ 1060487 h 2343129"/>
                  <a:gd name="connsiteX3" fmla="*/ 552926 w 684892"/>
                  <a:gd name="connsiteY3" fmla="*/ 1272418 h 2343129"/>
                  <a:gd name="connsiteX4" fmla="*/ 124301 w 684892"/>
                  <a:gd name="connsiteY4" fmla="*/ 1719301 h 2343129"/>
                  <a:gd name="connsiteX5" fmla="*/ 9208 w 684892"/>
                  <a:gd name="connsiteY5" fmla="*/ 2336838 h 2343129"/>
                  <a:gd name="connsiteX6" fmla="*/ 113189 w 684892"/>
                  <a:gd name="connsiteY6" fmla="*/ 2341600 h 2343129"/>
                  <a:gd name="connsiteX7" fmla="*/ 200502 w 684892"/>
                  <a:gd name="connsiteY7" fmla="*/ 1756607 h 2343129"/>
                  <a:gd name="connsiteX8" fmla="*/ 683894 w 684892"/>
                  <a:gd name="connsiteY8" fmla="*/ 1165263 h 2343129"/>
                  <a:gd name="connsiteX9" fmla="*/ 175895 w 684892"/>
                  <a:gd name="connsiteY9" fmla="*/ 535025 h 2343129"/>
                  <a:gd name="connsiteX10" fmla="*/ 113189 w 684892"/>
                  <a:gd name="connsiteY10" fmla="*/ 38 h 2343129"/>
                  <a:gd name="connsiteX11" fmla="*/ 6033 w 684892"/>
                  <a:gd name="connsiteY11" fmla="*/ 38 h 2343129"/>
                  <a:gd name="connsiteX0" fmla="*/ 6033 w 684004"/>
                  <a:gd name="connsiteY0" fmla="*/ 38 h 2343129"/>
                  <a:gd name="connsiteX1" fmla="*/ 117158 w 684004"/>
                  <a:gd name="connsiteY1" fmla="*/ 606463 h 2343129"/>
                  <a:gd name="connsiteX2" fmla="*/ 553721 w 684004"/>
                  <a:gd name="connsiteY2" fmla="*/ 1060487 h 2343129"/>
                  <a:gd name="connsiteX3" fmla="*/ 552926 w 684004"/>
                  <a:gd name="connsiteY3" fmla="*/ 1272418 h 2343129"/>
                  <a:gd name="connsiteX4" fmla="*/ 124301 w 684004"/>
                  <a:gd name="connsiteY4" fmla="*/ 1719301 h 2343129"/>
                  <a:gd name="connsiteX5" fmla="*/ 9208 w 684004"/>
                  <a:gd name="connsiteY5" fmla="*/ 2336838 h 2343129"/>
                  <a:gd name="connsiteX6" fmla="*/ 113189 w 684004"/>
                  <a:gd name="connsiteY6" fmla="*/ 2341600 h 2343129"/>
                  <a:gd name="connsiteX7" fmla="*/ 200502 w 684004"/>
                  <a:gd name="connsiteY7" fmla="*/ 1756607 h 2343129"/>
                  <a:gd name="connsiteX8" fmla="*/ 683894 w 684004"/>
                  <a:gd name="connsiteY8" fmla="*/ 1165263 h 2343129"/>
                  <a:gd name="connsiteX9" fmla="*/ 175895 w 684004"/>
                  <a:gd name="connsiteY9" fmla="*/ 535025 h 2343129"/>
                  <a:gd name="connsiteX10" fmla="*/ 113189 w 684004"/>
                  <a:gd name="connsiteY10" fmla="*/ 38 h 2343129"/>
                  <a:gd name="connsiteX11" fmla="*/ 6033 w 684004"/>
                  <a:gd name="connsiteY11" fmla="*/ 38 h 2343129"/>
                  <a:gd name="connsiteX0" fmla="*/ 6033 w 684004"/>
                  <a:gd name="connsiteY0" fmla="*/ 38 h 2343129"/>
                  <a:gd name="connsiteX1" fmla="*/ 117158 w 684004"/>
                  <a:gd name="connsiteY1" fmla="*/ 606463 h 2343129"/>
                  <a:gd name="connsiteX2" fmla="*/ 553721 w 684004"/>
                  <a:gd name="connsiteY2" fmla="*/ 1060487 h 2343129"/>
                  <a:gd name="connsiteX3" fmla="*/ 552926 w 684004"/>
                  <a:gd name="connsiteY3" fmla="*/ 1272418 h 2343129"/>
                  <a:gd name="connsiteX4" fmla="*/ 124301 w 684004"/>
                  <a:gd name="connsiteY4" fmla="*/ 1719301 h 2343129"/>
                  <a:gd name="connsiteX5" fmla="*/ 9208 w 684004"/>
                  <a:gd name="connsiteY5" fmla="*/ 2336838 h 2343129"/>
                  <a:gd name="connsiteX6" fmla="*/ 113189 w 684004"/>
                  <a:gd name="connsiteY6" fmla="*/ 2341600 h 2343129"/>
                  <a:gd name="connsiteX7" fmla="*/ 200502 w 684004"/>
                  <a:gd name="connsiteY7" fmla="*/ 1756607 h 2343129"/>
                  <a:gd name="connsiteX8" fmla="*/ 683894 w 684004"/>
                  <a:gd name="connsiteY8" fmla="*/ 1165263 h 2343129"/>
                  <a:gd name="connsiteX9" fmla="*/ 175895 w 684004"/>
                  <a:gd name="connsiteY9" fmla="*/ 535025 h 2343129"/>
                  <a:gd name="connsiteX10" fmla="*/ 113189 w 684004"/>
                  <a:gd name="connsiteY10" fmla="*/ 38 h 2343129"/>
                  <a:gd name="connsiteX11" fmla="*/ 6033 w 684004"/>
                  <a:gd name="connsiteY11" fmla="*/ 38 h 2343129"/>
                  <a:gd name="connsiteX0" fmla="*/ 6033 w 683899"/>
                  <a:gd name="connsiteY0" fmla="*/ 38 h 2343129"/>
                  <a:gd name="connsiteX1" fmla="*/ 117158 w 683899"/>
                  <a:gd name="connsiteY1" fmla="*/ 606463 h 2343129"/>
                  <a:gd name="connsiteX2" fmla="*/ 553721 w 683899"/>
                  <a:gd name="connsiteY2" fmla="*/ 1060487 h 2343129"/>
                  <a:gd name="connsiteX3" fmla="*/ 552926 w 683899"/>
                  <a:gd name="connsiteY3" fmla="*/ 1272418 h 2343129"/>
                  <a:gd name="connsiteX4" fmla="*/ 124301 w 683899"/>
                  <a:gd name="connsiteY4" fmla="*/ 1719301 h 2343129"/>
                  <a:gd name="connsiteX5" fmla="*/ 9208 w 683899"/>
                  <a:gd name="connsiteY5" fmla="*/ 2336838 h 2343129"/>
                  <a:gd name="connsiteX6" fmla="*/ 113189 w 683899"/>
                  <a:gd name="connsiteY6" fmla="*/ 2341600 h 2343129"/>
                  <a:gd name="connsiteX7" fmla="*/ 200502 w 683899"/>
                  <a:gd name="connsiteY7" fmla="*/ 1756607 h 2343129"/>
                  <a:gd name="connsiteX8" fmla="*/ 683894 w 683899"/>
                  <a:gd name="connsiteY8" fmla="*/ 1165263 h 2343129"/>
                  <a:gd name="connsiteX9" fmla="*/ 175895 w 683899"/>
                  <a:gd name="connsiteY9" fmla="*/ 535025 h 2343129"/>
                  <a:gd name="connsiteX10" fmla="*/ 113189 w 683899"/>
                  <a:gd name="connsiteY10" fmla="*/ 38 h 2343129"/>
                  <a:gd name="connsiteX11" fmla="*/ 6033 w 683899"/>
                  <a:gd name="connsiteY11" fmla="*/ 38 h 2343129"/>
                  <a:gd name="connsiteX0" fmla="*/ 6033 w 683899"/>
                  <a:gd name="connsiteY0" fmla="*/ 38 h 2343129"/>
                  <a:gd name="connsiteX1" fmla="*/ 117158 w 683899"/>
                  <a:gd name="connsiteY1" fmla="*/ 606463 h 2343129"/>
                  <a:gd name="connsiteX2" fmla="*/ 553721 w 683899"/>
                  <a:gd name="connsiteY2" fmla="*/ 1060487 h 2343129"/>
                  <a:gd name="connsiteX3" fmla="*/ 552926 w 683899"/>
                  <a:gd name="connsiteY3" fmla="*/ 1272418 h 2343129"/>
                  <a:gd name="connsiteX4" fmla="*/ 124301 w 683899"/>
                  <a:gd name="connsiteY4" fmla="*/ 1719301 h 2343129"/>
                  <a:gd name="connsiteX5" fmla="*/ 9208 w 683899"/>
                  <a:gd name="connsiteY5" fmla="*/ 2336838 h 2343129"/>
                  <a:gd name="connsiteX6" fmla="*/ 113189 w 683899"/>
                  <a:gd name="connsiteY6" fmla="*/ 2341600 h 2343129"/>
                  <a:gd name="connsiteX7" fmla="*/ 200502 w 683899"/>
                  <a:gd name="connsiteY7" fmla="*/ 1756607 h 2343129"/>
                  <a:gd name="connsiteX8" fmla="*/ 683894 w 683899"/>
                  <a:gd name="connsiteY8" fmla="*/ 1165263 h 2343129"/>
                  <a:gd name="connsiteX9" fmla="*/ 175895 w 683899"/>
                  <a:gd name="connsiteY9" fmla="*/ 535025 h 2343129"/>
                  <a:gd name="connsiteX10" fmla="*/ 113189 w 683899"/>
                  <a:gd name="connsiteY10" fmla="*/ 38 h 2343129"/>
                  <a:gd name="connsiteX11" fmla="*/ 6033 w 683899"/>
                  <a:gd name="connsiteY11" fmla="*/ 38 h 2343129"/>
                  <a:gd name="connsiteX0" fmla="*/ 6033 w 683899"/>
                  <a:gd name="connsiteY0" fmla="*/ 38 h 2343129"/>
                  <a:gd name="connsiteX1" fmla="*/ 117158 w 683899"/>
                  <a:gd name="connsiteY1" fmla="*/ 606463 h 2343129"/>
                  <a:gd name="connsiteX2" fmla="*/ 553721 w 683899"/>
                  <a:gd name="connsiteY2" fmla="*/ 1060487 h 2343129"/>
                  <a:gd name="connsiteX3" fmla="*/ 552926 w 683899"/>
                  <a:gd name="connsiteY3" fmla="*/ 1272418 h 2343129"/>
                  <a:gd name="connsiteX4" fmla="*/ 124301 w 683899"/>
                  <a:gd name="connsiteY4" fmla="*/ 1719301 h 2343129"/>
                  <a:gd name="connsiteX5" fmla="*/ 9208 w 683899"/>
                  <a:gd name="connsiteY5" fmla="*/ 2336838 h 2343129"/>
                  <a:gd name="connsiteX6" fmla="*/ 113189 w 683899"/>
                  <a:gd name="connsiteY6" fmla="*/ 2341600 h 2343129"/>
                  <a:gd name="connsiteX7" fmla="*/ 200502 w 683899"/>
                  <a:gd name="connsiteY7" fmla="*/ 1756607 h 2343129"/>
                  <a:gd name="connsiteX8" fmla="*/ 683894 w 683899"/>
                  <a:gd name="connsiteY8" fmla="*/ 1165263 h 2343129"/>
                  <a:gd name="connsiteX9" fmla="*/ 175895 w 683899"/>
                  <a:gd name="connsiteY9" fmla="*/ 535025 h 2343129"/>
                  <a:gd name="connsiteX10" fmla="*/ 113189 w 683899"/>
                  <a:gd name="connsiteY10" fmla="*/ 38 h 2343129"/>
                  <a:gd name="connsiteX11" fmla="*/ 6033 w 683899"/>
                  <a:gd name="connsiteY11" fmla="*/ 38 h 2343129"/>
                  <a:gd name="connsiteX0" fmla="*/ 6033 w 683899"/>
                  <a:gd name="connsiteY0" fmla="*/ 38 h 2343129"/>
                  <a:gd name="connsiteX1" fmla="*/ 117158 w 683899"/>
                  <a:gd name="connsiteY1" fmla="*/ 606463 h 2343129"/>
                  <a:gd name="connsiteX2" fmla="*/ 553721 w 683899"/>
                  <a:gd name="connsiteY2" fmla="*/ 1060487 h 2343129"/>
                  <a:gd name="connsiteX3" fmla="*/ 552926 w 683899"/>
                  <a:gd name="connsiteY3" fmla="*/ 1272418 h 2343129"/>
                  <a:gd name="connsiteX4" fmla="*/ 124301 w 683899"/>
                  <a:gd name="connsiteY4" fmla="*/ 1719301 h 2343129"/>
                  <a:gd name="connsiteX5" fmla="*/ 9208 w 683899"/>
                  <a:gd name="connsiteY5" fmla="*/ 2336838 h 2343129"/>
                  <a:gd name="connsiteX6" fmla="*/ 113189 w 683899"/>
                  <a:gd name="connsiteY6" fmla="*/ 2341600 h 2343129"/>
                  <a:gd name="connsiteX7" fmla="*/ 200502 w 683899"/>
                  <a:gd name="connsiteY7" fmla="*/ 1756607 h 2343129"/>
                  <a:gd name="connsiteX8" fmla="*/ 683894 w 683899"/>
                  <a:gd name="connsiteY8" fmla="*/ 1165263 h 2343129"/>
                  <a:gd name="connsiteX9" fmla="*/ 175895 w 683899"/>
                  <a:gd name="connsiteY9" fmla="*/ 535025 h 2343129"/>
                  <a:gd name="connsiteX10" fmla="*/ 113189 w 683899"/>
                  <a:gd name="connsiteY10" fmla="*/ 38 h 2343129"/>
                  <a:gd name="connsiteX11" fmla="*/ 6033 w 683899"/>
                  <a:gd name="connsiteY11" fmla="*/ 38 h 2343129"/>
                  <a:gd name="connsiteX0" fmla="*/ 6033 w 683899"/>
                  <a:gd name="connsiteY0" fmla="*/ 38 h 2341719"/>
                  <a:gd name="connsiteX1" fmla="*/ 117158 w 683899"/>
                  <a:gd name="connsiteY1" fmla="*/ 606463 h 2341719"/>
                  <a:gd name="connsiteX2" fmla="*/ 553721 w 683899"/>
                  <a:gd name="connsiteY2" fmla="*/ 1060487 h 2341719"/>
                  <a:gd name="connsiteX3" fmla="*/ 552926 w 683899"/>
                  <a:gd name="connsiteY3" fmla="*/ 1272418 h 2341719"/>
                  <a:gd name="connsiteX4" fmla="*/ 124301 w 683899"/>
                  <a:gd name="connsiteY4" fmla="*/ 1719301 h 2341719"/>
                  <a:gd name="connsiteX5" fmla="*/ 9208 w 683899"/>
                  <a:gd name="connsiteY5" fmla="*/ 2336838 h 2341719"/>
                  <a:gd name="connsiteX6" fmla="*/ 113189 w 683899"/>
                  <a:gd name="connsiteY6" fmla="*/ 2341600 h 2341719"/>
                  <a:gd name="connsiteX7" fmla="*/ 200502 w 683899"/>
                  <a:gd name="connsiteY7" fmla="*/ 1756607 h 2341719"/>
                  <a:gd name="connsiteX8" fmla="*/ 683894 w 683899"/>
                  <a:gd name="connsiteY8" fmla="*/ 1165263 h 2341719"/>
                  <a:gd name="connsiteX9" fmla="*/ 175895 w 683899"/>
                  <a:gd name="connsiteY9" fmla="*/ 535025 h 2341719"/>
                  <a:gd name="connsiteX10" fmla="*/ 113189 w 683899"/>
                  <a:gd name="connsiteY10" fmla="*/ 38 h 2341719"/>
                  <a:gd name="connsiteX11" fmla="*/ 6033 w 683899"/>
                  <a:gd name="connsiteY11" fmla="*/ 38 h 2341719"/>
                  <a:gd name="connsiteX0" fmla="*/ 6033 w 683899"/>
                  <a:gd name="connsiteY0" fmla="*/ 38 h 2341701"/>
                  <a:gd name="connsiteX1" fmla="*/ 117158 w 683899"/>
                  <a:gd name="connsiteY1" fmla="*/ 606463 h 2341701"/>
                  <a:gd name="connsiteX2" fmla="*/ 553721 w 683899"/>
                  <a:gd name="connsiteY2" fmla="*/ 1060487 h 2341701"/>
                  <a:gd name="connsiteX3" fmla="*/ 552926 w 683899"/>
                  <a:gd name="connsiteY3" fmla="*/ 1272418 h 2341701"/>
                  <a:gd name="connsiteX4" fmla="*/ 124301 w 683899"/>
                  <a:gd name="connsiteY4" fmla="*/ 1719301 h 2341701"/>
                  <a:gd name="connsiteX5" fmla="*/ 9208 w 683899"/>
                  <a:gd name="connsiteY5" fmla="*/ 2336838 h 2341701"/>
                  <a:gd name="connsiteX6" fmla="*/ 113189 w 683899"/>
                  <a:gd name="connsiteY6" fmla="*/ 2341600 h 2341701"/>
                  <a:gd name="connsiteX7" fmla="*/ 200502 w 683899"/>
                  <a:gd name="connsiteY7" fmla="*/ 1756607 h 2341701"/>
                  <a:gd name="connsiteX8" fmla="*/ 683894 w 683899"/>
                  <a:gd name="connsiteY8" fmla="*/ 1165263 h 2341701"/>
                  <a:gd name="connsiteX9" fmla="*/ 175895 w 683899"/>
                  <a:gd name="connsiteY9" fmla="*/ 535025 h 2341701"/>
                  <a:gd name="connsiteX10" fmla="*/ 113189 w 683899"/>
                  <a:gd name="connsiteY10" fmla="*/ 38 h 2341701"/>
                  <a:gd name="connsiteX11" fmla="*/ 6033 w 683899"/>
                  <a:gd name="connsiteY11" fmla="*/ 38 h 2341701"/>
                  <a:gd name="connsiteX0" fmla="*/ 6033 w 683899"/>
                  <a:gd name="connsiteY0" fmla="*/ 38 h 2341699"/>
                  <a:gd name="connsiteX1" fmla="*/ 117158 w 683899"/>
                  <a:gd name="connsiteY1" fmla="*/ 606463 h 2341699"/>
                  <a:gd name="connsiteX2" fmla="*/ 553721 w 683899"/>
                  <a:gd name="connsiteY2" fmla="*/ 1060487 h 2341699"/>
                  <a:gd name="connsiteX3" fmla="*/ 552926 w 683899"/>
                  <a:gd name="connsiteY3" fmla="*/ 1272418 h 2341699"/>
                  <a:gd name="connsiteX4" fmla="*/ 124301 w 683899"/>
                  <a:gd name="connsiteY4" fmla="*/ 1719301 h 2341699"/>
                  <a:gd name="connsiteX5" fmla="*/ 9208 w 683899"/>
                  <a:gd name="connsiteY5" fmla="*/ 2336838 h 2341699"/>
                  <a:gd name="connsiteX6" fmla="*/ 113189 w 683899"/>
                  <a:gd name="connsiteY6" fmla="*/ 2341600 h 2341699"/>
                  <a:gd name="connsiteX7" fmla="*/ 200502 w 683899"/>
                  <a:gd name="connsiteY7" fmla="*/ 1756607 h 2341699"/>
                  <a:gd name="connsiteX8" fmla="*/ 683894 w 683899"/>
                  <a:gd name="connsiteY8" fmla="*/ 1165263 h 2341699"/>
                  <a:gd name="connsiteX9" fmla="*/ 175895 w 683899"/>
                  <a:gd name="connsiteY9" fmla="*/ 535025 h 2341699"/>
                  <a:gd name="connsiteX10" fmla="*/ 113189 w 683899"/>
                  <a:gd name="connsiteY10" fmla="*/ 38 h 2341699"/>
                  <a:gd name="connsiteX11" fmla="*/ 6033 w 683899"/>
                  <a:gd name="connsiteY11" fmla="*/ 38 h 2341699"/>
                  <a:gd name="connsiteX0" fmla="*/ 6033 w 683899"/>
                  <a:gd name="connsiteY0" fmla="*/ 38 h 2341699"/>
                  <a:gd name="connsiteX1" fmla="*/ 117158 w 683899"/>
                  <a:gd name="connsiteY1" fmla="*/ 606463 h 2341699"/>
                  <a:gd name="connsiteX2" fmla="*/ 553721 w 683899"/>
                  <a:gd name="connsiteY2" fmla="*/ 1060487 h 2341699"/>
                  <a:gd name="connsiteX3" fmla="*/ 552926 w 683899"/>
                  <a:gd name="connsiteY3" fmla="*/ 1272418 h 2341699"/>
                  <a:gd name="connsiteX4" fmla="*/ 124301 w 683899"/>
                  <a:gd name="connsiteY4" fmla="*/ 1719301 h 2341699"/>
                  <a:gd name="connsiteX5" fmla="*/ 9208 w 683899"/>
                  <a:gd name="connsiteY5" fmla="*/ 2336838 h 2341699"/>
                  <a:gd name="connsiteX6" fmla="*/ 113189 w 683899"/>
                  <a:gd name="connsiteY6" fmla="*/ 2341600 h 2341699"/>
                  <a:gd name="connsiteX7" fmla="*/ 200502 w 683899"/>
                  <a:gd name="connsiteY7" fmla="*/ 1756607 h 2341699"/>
                  <a:gd name="connsiteX8" fmla="*/ 683894 w 683899"/>
                  <a:gd name="connsiteY8" fmla="*/ 1165263 h 2341699"/>
                  <a:gd name="connsiteX9" fmla="*/ 175895 w 683899"/>
                  <a:gd name="connsiteY9" fmla="*/ 535025 h 2341699"/>
                  <a:gd name="connsiteX10" fmla="*/ 113189 w 683899"/>
                  <a:gd name="connsiteY10" fmla="*/ 38 h 2341699"/>
                  <a:gd name="connsiteX11" fmla="*/ 6033 w 683899"/>
                  <a:gd name="connsiteY11" fmla="*/ 38 h 2341699"/>
                  <a:gd name="connsiteX0" fmla="*/ 6033 w 683899"/>
                  <a:gd name="connsiteY0" fmla="*/ 38 h 2341699"/>
                  <a:gd name="connsiteX1" fmla="*/ 117158 w 683899"/>
                  <a:gd name="connsiteY1" fmla="*/ 606463 h 2341699"/>
                  <a:gd name="connsiteX2" fmla="*/ 553721 w 683899"/>
                  <a:gd name="connsiteY2" fmla="*/ 1060487 h 2341699"/>
                  <a:gd name="connsiteX3" fmla="*/ 552926 w 683899"/>
                  <a:gd name="connsiteY3" fmla="*/ 1272418 h 2341699"/>
                  <a:gd name="connsiteX4" fmla="*/ 124301 w 683899"/>
                  <a:gd name="connsiteY4" fmla="*/ 1719301 h 2341699"/>
                  <a:gd name="connsiteX5" fmla="*/ 9208 w 683899"/>
                  <a:gd name="connsiteY5" fmla="*/ 2336838 h 2341699"/>
                  <a:gd name="connsiteX6" fmla="*/ 113189 w 683899"/>
                  <a:gd name="connsiteY6" fmla="*/ 2341600 h 2341699"/>
                  <a:gd name="connsiteX7" fmla="*/ 200502 w 683899"/>
                  <a:gd name="connsiteY7" fmla="*/ 1756607 h 2341699"/>
                  <a:gd name="connsiteX8" fmla="*/ 683894 w 683899"/>
                  <a:gd name="connsiteY8" fmla="*/ 1165263 h 2341699"/>
                  <a:gd name="connsiteX9" fmla="*/ 175895 w 683899"/>
                  <a:gd name="connsiteY9" fmla="*/ 535025 h 2341699"/>
                  <a:gd name="connsiteX10" fmla="*/ 113189 w 683899"/>
                  <a:gd name="connsiteY10" fmla="*/ 38 h 2341699"/>
                  <a:gd name="connsiteX11" fmla="*/ 6033 w 683899"/>
                  <a:gd name="connsiteY11" fmla="*/ 38 h 2341699"/>
                  <a:gd name="connsiteX0" fmla="*/ 6033 w 683899"/>
                  <a:gd name="connsiteY0" fmla="*/ 38 h 2341699"/>
                  <a:gd name="connsiteX1" fmla="*/ 117158 w 683899"/>
                  <a:gd name="connsiteY1" fmla="*/ 606463 h 2341699"/>
                  <a:gd name="connsiteX2" fmla="*/ 553721 w 683899"/>
                  <a:gd name="connsiteY2" fmla="*/ 1060487 h 2341699"/>
                  <a:gd name="connsiteX3" fmla="*/ 552926 w 683899"/>
                  <a:gd name="connsiteY3" fmla="*/ 1272418 h 2341699"/>
                  <a:gd name="connsiteX4" fmla="*/ 124301 w 683899"/>
                  <a:gd name="connsiteY4" fmla="*/ 1719301 h 2341699"/>
                  <a:gd name="connsiteX5" fmla="*/ 9208 w 683899"/>
                  <a:gd name="connsiteY5" fmla="*/ 2336838 h 2341699"/>
                  <a:gd name="connsiteX6" fmla="*/ 113189 w 683899"/>
                  <a:gd name="connsiteY6" fmla="*/ 2341600 h 2341699"/>
                  <a:gd name="connsiteX7" fmla="*/ 200502 w 683899"/>
                  <a:gd name="connsiteY7" fmla="*/ 1756607 h 2341699"/>
                  <a:gd name="connsiteX8" fmla="*/ 683894 w 683899"/>
                  <a:gd name="connsiteY8" fmla="*/ 1165263 h 2341699"/>
                  <a:gd name="connsiteX9" fmla="*/ 175895 w 683899"/>
                  <a:gd name="connsiteY9" fmla="*/ 535025 h 2341699"/>
                  <a:gd name="connsiteX10" fmla="*/ 113189 w 683899"/>
                  <a:gd name="connsiteY10" fmla="*/ 38 h 2341699"/>
                  <a:gd name="connsiteX11" fmla="*/ 6033 w 683899"/>
                  <a:gd name="connsiteY11" fmla="*/ 38 h 2341699"/>
                  <a:gd name="connsiteX0" fmla="*/ 6033 w 683898"/>
                  <a:gd name="connsiteY0" fmla="*/ 38 h 2336838"/>
                  <a:gd name="connsiteX1" fmla="*/ 117158 w 683898"/>
                  <a:gd name="connsiteY1" fmla="*/ 606463 h 2336838"/>
                  <a:gd name="connsiteX2" fmla="*/ 553721 w 683898"/>
                  <a:gd name="connsiteY2" fmla="*/ 1060487 h 2336838"/>
                  <a:gd name="connsiteX3" fmla="*/ 552926 w 683898"/>
                  <a:gd name="connsiteY3" fmla="*/ 1272418 h 2336838"/>
                  <a:gd name="connsiteX4" fmla="*/ 124301 w 683898"/>
                  <a:gd name="connsiteY4" fmla="*/ 1719301 h 2336838"/>
                  <a:gd name="connsiteX5" fmla="*/ 9208 w 683898"/>
                  <a:gd name="connsiteY5" fmla="*/ 2336838 h 2336838"/>
                  <a:gd name="connsiteX6" fmla="*/ 141764 w 683898"/>
                  <a:gd name="connsiteY6" fmla="*/ 2335250 h 2336838"/>
                  <a:gd name="connsiteX7" fmla="*/ 200502 w 683898"/>
                  <a:gd name="connsiteY7" fmla="*/ 1756607 h 2336838"/>
                  <a:gd name="connsiteX8" fmla="*/ 683894 w 683898"/>
                  <a:gd name="connsiteY8" fmla="*/ 1165263 h 2336838"/>
                  <a:gd name="connsiteX9" fmla="*/ 175895 w 683898"/>
                  <a:gd name="connsiteY9" fmla="*/ 535025 h 2336838"/>
                  <a:gd name="connsiteX10" fmla="*/ 113189 w 683898"/>
                  <a:gd name="connsiteY10" fmla="*/ 38 h 2336838"/>
                  <a:gd name="connsiteX11" fmla="*/ 6033 w 683898"/>
                  <a:gd name="connsiteY11" fmla="*/ 38 h 2336838"/>
                  <a:gd name="connsiteX0" fmla="*/ 6033 w 683899"/>
                  <a:gd name="connsiteY0" fmla="*/ 38 h 2336838"/>
                  <a:gd name="connsiteX1" fmla="*/ 117158 w 683899"/>
                  <a:gd name="connsiteY1" fmla="*/ 606463 h 2336838"/>
                  <a:gd name="connsiteX2" fmla="*/ 553721 w 683899"/>
                  <a:gd name="connsiteY2" fmla="*/ 1060487 h 2336838"/>
                  <a:gd name="connsiteX3" fmla="*/ 552926 w 683899"/>
                  <a:gd name="connsiteY3" fmla="*/ 1272418 h 2336838"/>
                  <a:gd name="connsiteX4" fmla="*/ 124301 w 683899"/>
                  <a:gd name="connsiteY4" fmla="*/ 1719301 h 2336838"/>
                  <a:gd name="connsiteX5" fmla="*/ 9208 w 683899"/>
                  <a:gd name="connsiteY5" fmla="*/ 2336838 h 2336838"/>
                  <a:gd name="connsiteX6" fmla="*/ 141764 w 683899"/>
                  <a:gd name="connsiteY6" fmla="*/ 2335250 h 2336838"/>
                  <a:gd name="connsiteX7" fmla="*/ 200502 w 683899"/>
                  <a:gd name="connsiteY7" fmla="*/ 1756607 h 2336838"/>
                  <a:gd name="connsiteX8" fmla="*/ 683894 w 683899"/>
                  <a:gd name="connsiteY8" fmla="*/ 1165263 h 2336838"/>
                  <a:gd name="connsiteX9" fmla="*/ 175895 w 683899"/>
                  <a:gd name="connsiteY9" fmla="*/ 535025 h 2336838"/>
                  <a:gd name="connsiteX10" fmla="*/ 113189 w 683899"/>
                  <a:gd name="connsiteY10" fmla="*/ 38 h 2336838"/>
                  <a:gd name="connsiteX11" fmla="*/ 6033 w 683899"/>
                  <a:gd name="connsiteY11" fmla="*/ 38 h 2336838"/>
                  <a:gd name="connsiteX0" fmla="*/ 7898 w 685764"/>
                  <a:gd name="connsiteY0" fmla="*/ 38 h 2336838"/>
                  <a:gd name="connsiteX1" fmla="*/ 119023 w 685764"/>
                  <a:gd name="connsiteY1" fmla="*/ 606463 h 2336838"/>
                  <a:gd name="connsiteX2" fmla="*/ 555586 w 685764"/>
                  <a:gd name="connsiteY2" fmla="*/ 1060487 h 2336838"/>
                  <a:gd name="connsiteX3" fmla="*/ 554791 w 685764"/>
                  <a:gd name="connsiteY3" fmla="*/ 1272418 h 2336838"/>
                  <a:gd name="connsiteX4" fmla="*/ 113466 w 685764"/>
                  <a:gd name="connsiteY4" fmla="*/ 1716126 h 2336838"/>
                  <a:gd name="connsiteX5" fmla="*/ 11073 w 685764"/>
                  <a:gd name="connsiteY5" fmla="*/ 2336838 h 2336838"/>
                  <a:gd name="connsiteX6" fmla="*/ 143629 w 685764"/>
                  <a:gd name="connsiteY6" fmla="*/ 2335250 h 2336838"/>
                  <a:gd name="connsiteX7" fmla="*/ 202367 w 685764"/>
                  <a:gd name="connsiteY7" fmla="*/ 1756607 h 2336838"/>
                  <a:gd name="connsiteX8" fmla="*/ 685759 w 685764"/>
                  <a:gd name="connsiteY8" fmla="*/ 1165263 h 2336838"/>
                  <a:gd name="connsiteX9" fmla="*/ 177760 w 685764"/>
                  <a:gd name="connsiteY9" fmla="*/ 535025 h 2336838"/>
                  <a:gd name="connsiteX10" fmla="*/ 115054 w 685764"/>
                  <a:gd name="connsiteY10" fmla="*/ 38 h 2336838"/>
                  <a:gd name="connsiteX11" fmla="*/ 7898 w 685764"/>
                  <a:gd name="connsiteY11" fmla="*/ 38 h 2336838"/>
                  <a:gd name="connsiteX0" fmla="*/ 7898 w 685764"/>
                  <a:gd name="connsiteY0" fmla="*/ 38 h 2336838"/>
                  <a:gd name="connsiteX1" fmla="*/ 119023 w 685764"/>
                  <a:gd name="connsiteY1" fmla="*/ 606463 h 2336838"/>
                  <a:gd name="connsiteX2" fmla="*/ 555586 w 685764"/>
                  <a:gd name="connsiteY2" fmla="*/ 1060487 h 2336838"/>
                  <a:gd name="connsiteX3" fmla="*/ 554791 w 685764"/>
                  <a:gd name="connsiteY3" fmla="*/ 1272418 h 2336838"/>
                  <a:gd name="connsiteX4" fmla="*/ 113466 w 685764"/>
                  <a:gd name="connsiteY4" fmla="*/ 1716126 h 2336838"/>
                  <a:gd name="connsiteX5" fmla="*/ 11073 w 685764"/>
                  <a:gd name="connsiteY5" fmla="*/ 2336838 h 2336838"/>
                  <a:gd name="connsiteX6" fmla="*/ 143629 w 685764"/>
                  <a:gd name="connsiteY6" fmla="*/ 2335250 h 2336838"/>
                  <a:gd name="connsiteX7" fmla="*/ 202367 w 685764"/>
                  <a:gd name="connsiteY7" fmla="*/ 1756607 h 2336838"/>
                  <a:gd name="connsiteX8" fmla="*/ 685759 w 685764"/>
                  <a:gd name="connsiteY8" fmla="*/ 1165263 h 2336838"/>
                  <a:gd name="connsiteX9" fmla="*/ 177760 w 685764"/>
                  <a:gd name="connsiteY9" fmla="*/ 535025 h 2336838"/>
                  <a:gd name="connsiteX10" fmla="*/ 115054 w 685764"/>
                  <a:gd name="connsiteY10" fmla="*/ 38 h 2336838"/>
                  <a:gd name="connsiteX11" fmla="*/ 7898 w 685764"/>
                  <a:gd name="connsiteY11" fmla="*/ 38 h 2336838"/>
                  <a:gd name="connsiteX0" fmla="*/ 6033 w 683899"/>
                  <a:gd name="connsiteY0" fmla="*/ 38 h 2336838"/>
                  <a:gd name="connsiteX1" fmla="*/ 117158 w 683899"/>
                  <a:gd name="connsiteY1" fmla="*/ 606463 h 2336838"/>
                  <a:gd name="connsiteX2" fmla="*/ 553721 w 683899"/>
                  <a:gd name="connsiteY2" fmla="*/ 1060487 h 2336838"/>
                  <a:gd name="connsiteX3" fmla="*/ 552926 w 683899"/>
                  <a:gd name="connsiteY3" fmla="*/ 1272418 h 2336838"/>
                  <a:gd name="connsiteX4" fmla="*/ 111601 w 683899"/>
                  <a:gd name="connsiteY4" fmla="*/ 1716126 h 2336838"/>
                  <a:gd name="connsiteX5" fmla="*/ 9208 w 683899"/>
                  <a:gd name="connsiteY5" fmla="*/ 2336838 h 2336838"/>
                  <a:gd name="connsiteX6" fmla="*/ 141764 w 683899"/>
                  <a:gd name="connsiteY6" fmla="*/ 2335250 h 2336838"/>
                  <a:gd name="connsiteX7" fmla="*/ 200502 w 683899"/>
                  <a:gd name="connsiteY7" fmla="*/ 1756607 h 2336838"/>
                  <a:gd name="connsiteX8" fmla="*/ 683894 w 683899"/>
                  <a:gd name="connsiteY8" fmla="*/ 1165263 h 2336838"/>
                  <a:gd name="connsiteX9" fmla="*/ 175895 w 683899"/>
                  <a:gd name="connsiteY9" fmla="*/ 535025 h 2336838"/>
                  <a:gd name="connsiteX10" fmla="*/ 113189 w 683899"/>
                  <a:gd name="connsiteY10" fmla="*/ 38 h 2336838"/>
                  <a:gd name="connsiteX11" fmla="*/ 6033 w 683899"/>
                  <a:gd name="connsiteY11" fmla="*/ 38 h 2336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3899" h="2336838">
                    <a:moveTo>
                      <a:pt x="6033" y="38"/>
                    </a:moveTo>
                    <a:cubicBezTo>
                      <a:pt x="-16721" y="183657"/>
                      <a:pt x="25877" y="429721"/>
                      <a:pt x="117158" y="606463"/>
                    </a:cubicBezTo>
                    <a:cubicBezTo>
                      <a:pt x="208439" y="783205"/>
                      <a:pt x="431087" y="968544"/>
                      <a:pt x="553721" y="1060487"/>
                    </a:cubicBezTo>
                    <a:cubicBezTo>
                      <a:pt x="676355" y="1152430"/>
                      <a:pt x="642488" y="1204420"/>
                      <a:pt x="552926" y="1272418"/>
                    </a:cubicBezTo>
                    <a:cubicBezTo>
                      <a:pt x="463364" y="1340416"/>
                      <a:pt x="241114" y="1476017"/>
                      <a:pt x="111601" y="1716126"/>
                    </a:cubicBezTo>
                    <a:cubicBezTo>
                      <a:pt x="-17912" y="1956235"/>
                      <a:pt x="-2434" y="2224788"/>
                      <a:pt x="9208" y="2336838"/>
                    </a:cubicBezTo>
                    <a:cubicBezTo>
                      <a:pt x="73238" y="2334588"/>
                      <a:pt x="79322" y="2333927"/>
                      <a:pt x="141764" y="2335250"/>
                    </a:cubicBezTo>
                    <a:cubicBezTo>
                      <a:pt x="142293" y="2341337"/>
                      <a:pt x="72047" y="2043680"/>
                      <a:pt x="200502" y="1756607"/>
                    </a:cubicBezTo>
                    <a:cubicBezTo>
                      <a:pt x="328957" y="1469534"/>
                      <a:pt x="685482" y="1317001"/>
                      <a:pt x="683894" y="1165263"/>
                    </a:cubicBezTo>
                    <a:cubicBezTo>
                      <a:pt x="682306" y="1013525"/>
                      <a:pt x="282919" y="869723"/>
                      <a:pt x="175895" y="535025"/>
                    </a:cubicBezTo>
                    <a:cubicBezTo>
                      <a:pt x="68871" y="200327"/>
                      <a:pt x="104458" y="4271"/>
                      <a:pt x="113189" y="38"/>
                    </a:cubicBezTo>
                    <a:cubicBezTo>
                      <a:pt x="90964" y="-226"/>
                      <a:pt x="41530" y="1023"/>
                      <a:pt x="6033" y="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任意多边形 55">
                <a:extLst>
                  <a:ext uri="{FF2B5EF4-FFF2-40B4-BE49-F238E27FC236}">
                    <a16:creationId xmlns:a16="http://schemas.microsoft.com/office/drawing/2014/main" id="{44F8F956-47C9-64B7-FC45-6273B09731CF}"/>
                  </a:ext>
                </a:extLst>
              </p:cNvPr>
              <p:cNvSpPr/>
              <p:nvPr/>
            </p:nvSpPr>
            <p:spPr>
              <a:xfrm flipH="1">
                <a:off x="1699754" y="1172343"/>
                <a:ext cx="957816" cy="3272796"/>
              </a:xfrm>
              <a:custGeom>
                <a:avLst/>
                <a:gdLst>
                  <a:gd name="connsiteX0" fmla="*/ 38 w 624974"/>
                  <a:gd name="connsiteY0" fmla="*/ 74612 h 2488535"/>
                  <a:gd name="connsiteX1" fmla="*/ 111163 w 624974"/>
                  <a:gd name="connsiteY1" fmla="*/ 681037 h 2488535"/>
                  <a:gd name="connsiteX2" fmla="*/ 571538 w 624974"/>
                  <a:gd name="connsiteY2" fmla="*/ 1144587 h 2488535"/>
                  <a:gd name="connsiteX3" fmla="*/ 577888 w 624974"/>
                  <a:gd name="connsiteY3" fmla="*/ 1335087 h 2488535"/>
                  <a:gd name="connsiteX4" fmla="*/ 234988 w 624974"/>
                  <a:gd name="connsiteY4" fmla="*/ 1636712 h 2488535"/>
                  <a:gd name="connsiteX5" fmla="*/ 3213 w 624974"/>
                  <a:gd name="connsiteY5" fmla="*/ 2411412 h 2488535"/>
                  <a:gd name="connsiteX6" fmla="*/ 104813 w 624974"/>
                  <a:gd name="connsiteY6" fmla="*/ 2401887 h 2488535"/>
                  <a:gd name="connsiteX7" fmla="*/ 177838 w 624974"/>
                  <a:gd name="connsiteY7" fmla="*/ 1890712 h 2488535"/>
                  <a:gd name="connsiteX8" fmla="*/ 565188 w 624974"/>
                  <a:gd name="connsiteY8" fmla="*/ 1398587 h 2488535"/>
                  <a:gd name="connsiteX9" fmla="*/ 568363 w 624974"/>
                  <a:gd name="connsiteY9" fmla="*/ 1049337 h 2488535"/>
                  <a:gd name="connsiteX10" fmla="*/ 174663 w 624974"/>
                  <a:gd name="connsiteY10" fmla="*/ 566737 h 2488535"/>
                  <a:gd name="connsiteX11" fmla="*/ 104813 w 624974"/>
                  <a:gd name="connsiteY11" fmla="*/ 65087 h 2488535"/>
                  <a:gd name="connsiteX12" fmla="*/ 38 w 624974"/>
                  <a:gd name="connsiteY12" fmla="*/ 74612 h 2488535"/>
                  <a:gd name="connsiteX0" fmla="*/ 38 w 624974"/>
                  <a:gd name="connsiteY0" fmla="*/ 74612 h 2488535"/>
                  <a:gd name="connsiteX1" fmla="*/ 111163 w 624974"/>
                  <a:gd name="connsiteY1" fmla="*/ 681037 h 2488535"/>
                  <a:gd name="connsiteX2" fmla="*/ 571538 w 624974"/>
                  <a:gd name="connsiteY2" fmla="*/ 1144587 h 2488535"/>
                  <a:gd name="connsiteX3" fmla="*/ 577888 w 624974"/>
                  <a:gd name="connsiteY3" fmla="*/ 1335087 h 2488535"/>
                  <a:gd name="connsiteX4" fmla="*/ 234988 w 624974"/>
                  <a:gd name="connsiteY4" fmla="*/ 1636712 h 2488535"/>
                  <a:gd name="connsiteX5" fmla="*/ 3213 w 624974"/>
                  <a:gd name="connsiteY5" fmla="*/ 2411412 h 2488535"/>
                  <a:gd name="connsiteX6" fmla="*/ 104813 w 624974"/>
                  <a:gd name="connsiteY6" fmla="*/ 2401887 h 2488535"/>
                  <a:gd name="connsiteX7" fmla="*/ 177838 w 624974"/>
                  <a:gd name="connsiteY7" fmla="*/ 1890712 h 2488535"/>
                  <a:gd name="connsiteX8" fmla="*/ 565188 w 624974"/>
                  <a:gd name="connsiteY8" fmla="*/ 1398587 h 2488535"/>
                  <a:gd name="connsiteX9" fmla="*/ 568363 w 624974"/>
                  <a:gd name="connsiteY9" fmla="*/ 1049337 h 2488535"/>
                  <a:gd name="connsiteX10" fmla="*/ 174663 w 624974"/>
                  <a:gd name="connsiteY10" fmla="*/ 566737 h 2488535"/>
                  <a:gd name="connsiteX11" fmla="*/ 104813 w 624974"/>
                  <a:gd name="connsiteY11" fmla="*/ 65087 h 2488535"/>
                  <a:gd name="connsiteX12" fmla="*/ 38 w 624974"/>
                  <a:gd name="connsiteY12" fmla="*/ 74612 h 2488535"/>
                  <a:gd name="connsiteX0" fmla="*/ 23714 w 648650"/>
                  <a:gd name="connsiteY0" fmla="*/ 43040 h 2456963"/>
                  <a:gd name="connsiteX1" fmla="*/ 134839 w 648650"/>
                  <a:gd name="connsiteY1" fmla="*/ 649465 h 2456963"/>
                  <a:gd name="connsiteX2" fmla="*/ 595214 w 648650"/>
                  <a:gd name="connsiteY2" fmla="*/ 1113015 h 2456963"/>
                  <a:gd name="connsiteX3" fmla="*/ 601564 w 648650"/>
                  <a:gd name="connsiteY3" fmla="*/ 1303515 h 2456963"/>
                  <a:gd name="connsiteX4" fmla="*/ 258664 w 648650"/>
                  <a:gd name="connsiteY4" fmla="*/ 1605140 h 2456963"/>
                  <a:gd name="connsiteX5" fmla="*/ 26889 w 648650"/>
                  <a:gd name="connsiteY5" fmla="*/ 2379840 h 2456963"/>
                  <a:gd name="connsiteX6" fmla="*/ 128489 w 648650"/>
                  <a:gd name="connsiteY6" fmla="*/ 2370315 h 2456963"/>
                  <a:gd name="connsiteX7" fmla="*/ 201514 w 648650"/>
                  <a:gd name="connsiteY7" fmla="*/ 1859140 h 2456963"/>
                  <a:gd name="connsiteX8" fmla="*/ 588864 w 648650"/>
                  <a:gd name="connsiteY8" fmla="*/ 1367015 h 2456963"/>
                  <a:gd name="connsiteX9" fmla="*/ 592039 w 648650"/>
                  <a:gd name="connsiteY9" fmla="*/ 1017765 h 2456963"/>
                  <a:gd name="connsiteX10" fmla="*/ 198339 w 648650"/>
                  <a:gd name="connsiteY10" fmla="*/ 535165 h 2456963"/>
                  <a:gd name="connsiteX11" fmla="*/ 128489 w 648650"/>
                  <a:gd name="connsiteY11" fmla="*/ 33515 h 2456963"/>
                  <a:gd name="connsiteX12" fmla="*/ 23714 w 648650"/>
                  <a:gd name="connsiteY12" fmla="*/ 43040 h 2456963"/>
                  <a:gd name="connsiteX0" fmla="*/ 25732 w 650668"/>
                  <a:gd name="connsiteY0" fmla="*/ 53052 h 2466975"/>
                  <a:gd name="connsiteX1" fmla="*/ 136857 w 650668"/>
                  <a:gd name="connsiteY1" fmla="*/ 659477 h 2466975"/>
                  <a:gd name="connsiteX2" fmla="*/ 597232 w 650668"/>
                  <a:gd name="connsiteY2" fmla="*/ 1123027 h 2466975"/>
                  <a:gd name="connsiteX3" fmla="*/ 603582 w 650668"/>
                  <a:gd name="connsiteY3" fmla="*/ 1313527 h 2466975"/>
                  <a:gd name="connsiteX4" fmla="*/ 260682 w 650668"/>
                  <a:gd name="connsiteY4" fmla="*/ 1615152 h 2466975"/>
                  <a:gd name="connsiteX5" fmla="*/ 28907 w 650668"/>
                  <a:gd name="connsiteY5" fmla="*/ 2389852 h 2466975"/>
                  <a:gd name="connsiteX6" fmla="*/ 130507 w 650668"/>
                  <a:gd name="connsiteY6" fmla="*/ 2380327 h 2466975"/>
                  <a:gd name="connsiteX7" fmla="*/ 203532 w 650668"/>
                  <a:gd name="connsiteY7" fmla="*/ 1869152 h 2466975"/>
                  <a:gd name="connsiteX8" fmla="*/ 590882 w 650668"/>
                  <a:gd name="connsiteY8" fmla="*/ 1377027 h 2466975"/>
                  <a:gd name="connsiteX9" fmla="*/ 594057 w 650668"/>
                  <a:gd name="connsiteY9" fmla="*/ 1027777 h 2466975"/>
                  <a:gd name="connsiteX10" fmla="*/ 200357 w 650668"/>
                  <a:gd name="connsiteY10" fmla="*/ 545177 h 2466975"/>
                  <a:gd name="connsiteX11" fmla="*/ 130507 w 650668"/>
                  <a:gd name="connsiteY11" fmla="*/ 43527 h 2466975"/>
                  <a:gd name="connsiteX12" fmla="*/ 25732 w 650668"/>
                  <a:gd name="connsiteY12" fmla="*/ 53052 h 2466975"/>
                  <a:gd name="connsiteX0" fmla="*/ 25732 w 650668"/>
                  <a:gd name="connsiteY0" fmla="*/ 44171 h 2458094"/>
                  <a:gd name="connsiteX1" fmla="*/ 136857 w 650668"/>
                  <a:gd name="connsiteY1" fmla="*/ 650596 h 2458094"/>
                  <a:gd name="connsiteX2" fmla="*/ 597232 w 650668"/>
                  <a:gd name="connsiteY2" fmla="*/ 1114146 h 2458094"/>
                  <a:gd name="connsiteX3" fmla="*/ 603582 w 650668"/>
                  <a:gd name="connsiteY3" fmla="*/ 1304646 h 2458094"/>
                  <a:gd name="connsiteX4" fmla="*/ 260682 w 650668"/>
                  <a:gd name="connsiteY4" fmla="*/ 1606271 h 2458094"/>
                  <a:gd name="connsiteX5" fmla="*/ 28907 w 650668"/>
                  <a:gd name="connsiteY5" fmla="*/ 2380971 h 2458094"/>
                  <a:gd name="connsiteX6" fmla="*/ 130507 w 650668"/>
                  <a:gd name="connsiteY6" fmla="*/ 2371446 h 2458094"/>
                  <a:gd name="connsiteX7" fmla="*/ 203532 w 650668"/>
                  <a:gd name="connsiteY7" fmla="*/ 1860271 h 2458094"/>
                  <a:gd name="connsiteX8" fmla="*/ 590882 w 650668"/>
                  <a:gd name="connsiteY8" fmla="*/ 1368146 h 2458094"/>
                  <a:gd name="connsiteX9" fmla="*/ 594057 w 650668"/>
                  <a:gd name="connsiteY9" fmla="*/ 1018896 h 2458094"/>
                  <a:gd name="connsiteX10" fmla="*/ 200357 w 650668"/>
                  <a:gd name="connsiteY10" fmla="*/ 536296 h 2458094"/>
                  <a:gd name="connsiteX11" fmla="*/ 130507 w 650668"/>
                  <a:gd name="connsiteY11" fmla="*/ 34646 h 2458094"/>
                  <a:gd name="connsiteX12" fmla="*/ 25732 w 650668"/>
                  <a:gd name="connsiteY12" fmla="*/ 44171 h 2458094"/>
                  <a:gd name="connsiteX0" fmla="*/ 25732 w 650668"/>
                  <a:gd name="connsiteY0" fmla="*/ 36942 h 2450865"/>
                  <a:gd name="connsiteX1" fmla="*/ 136857 w 650668"/>
                  <a:gd name="connsiteY1" fmla="*/ 643367 h 2450865"/>
                  <a:gd name="connsiteX2" fmla="*/ 597232 w 650668"/>
                  <a:gd name="connsiteY2" fmla="*/ 1106917 h 2450865"/>
                  <a:gd name="connsiteX3" fmla="*/ 603582 w 650668"/>
                  <a:gd name="connsiteY3" fmla="*/ 1297417 h 2450865"/>
                  <a:gd name="connsiteX4" fmla="*/ 260682 w 650668"/>
                  <a:gd name="connsiteY4" fmla="*/ 1599042 h 2450865"/>
                  <a:gd name="connsiteX5" fmla="*/ 28907 w 650668"/>
                  <a:gd name="connsiteY5" fmla="*/ 2373742 h 2450865"/>
                  <a:gd name="connsiteX6" fmla="*/ 130507 w 650668"/>
                  <a:gd name="connsiteY6" fmla="*/ 2364217 h 2450865"/>
                  <a:gd name="connsiteX7" fmla="*/ 203532 w 650668"/>
                  <a:gd name="connsiteY7" fmla="*/ 1853042 h 2450865"/>
                  <a:gd name="connsiteX8" fmla="*/ 590882 w 650668"/>
                  <a:gd name="connsiteY8" fmla="*/ 1360917 h 2450865"/>
                  <a:gd name="connsiteX9" fmla="*/ 594057 w 650668"/>
                  <a:gd name="connsiteY9" fmla="*/ 1011667 h 2450865"/>
                  <a:gd name="connsiteX10" fmla="*/ 200357 w 650668"/>
                  <a:gd name="connsiteY10" fmla="*/ 529067 h 2450865"/>
                  <a:gd name="connsiteX11" fmla="*/ 132888 w 650668"/>
                  <a:gd name="connsiteY11" fmla="*/ 36942 h 2450865"/>
                  <a:gd name="connsiteX12" fmla="*/ 25732 w 650668"/>
                  <a:gd name="connsiteY12" fmla="*/ 36942 h 2450865"/>
                  <a:gd name="connsiteX0" fmla="*/ 25732 w 650668"/>
                  <a:gd name="connsiteY0" fmla="*/ 38 h 2413961"/>
                  <a:gd name="connsiteX1" fmla="*/ 136857 w 650668"/>
                  <a:gd name="connsiteY1" fmla="*/ 606463 h 2413961"/>
                  <a:gd name="connsiteX2" fmla="*/ 597232 w 650668"/>
                  <a:gd name="connsiteY2" fmla="*/ 1070013 h 2413961"/>
                  <a:gd name="connsiteX3" fmla="*/ 603582 w 650668"/>
                  <a:gd name="connsiteY3" fmla="*/ 1260513 h 2413961"/>
                  <a:gd name="connsiteX4" fmla="*/ 260682 w 650668"/>
                  <a:gd name="connsiteY4" fmla="*/ 1562138 h 2413961"/>
                  <a:gd name="connsiteX5" fmla="*/ 28907 w 650668"/>
                  <a:gd name="connsiteY5" fmla="*/ 2336838 h 2413961"/>
                  <a:gd name="connsiteX6" fmla="*/ 130507 w 650668"/>
                  <a:gd name="connsiteY6" fmla="*/ 2327313 h 2413961"/>
                  <a:gd name="connsiteX7" fmla="*/ 203532 w 650668"/>
                  <a:gd name="connsiteY7" fmla="*/ 1816138 h 2413961"/>
                  <a:gd name="connsiteX8" fmla="*/ 590882 w 650668"/>
                  <a:gd name="connsiteY8" fmla="*/ 1324013 h 2413961"/>
                  <a:gd name="connsiteX9" fmla="*/ 594057 w 650668"/>
                  <a:gd name="connsiteY9" fmla="*/ 974763 h 2413961"/>
                  <a:gd name="connsiteX10" fmla="*/ 200357 w 650668"/>
                  <a:gd name="connsiteY10" fmla="*/ 492163 h 2413961"/>
                  <a:gd name="connsiteX11" fmla="*/ 132888 w 650668"/>
                  <a:gd name="connsiteY11" fmla="*/ 38 h 2413961"/>
                  <a:gd name="connsiteX12" fmla="*/ 25732 w 650668"/>
                  <a:gd name="connsiteY12" fmla="*/ 38 h 2413961"/>
                  <a:gd name="connsiteX0" fmla="*/ 39 w 624975"/>
                  <a:gd name="connsiteY0" fmla="*/ 38 h 2413961"/>
                  <a:gd name="connsiteX1" fmla="*/ 111164 w 624975"/>
                  <a:gd name="connsiteY1" fmla="*/ 606463 h 2413961"/>
                  <a:gd name="connsiteX2" fmla="*/ 571539 w 624975"/>
                  <a:gd name="connsiteY2" fmla="*/ 1070013 h 2413961"/>
                  <a:gd name="connsiteX3" fmla="*/ 577889 w 624975"/>
                  <a:gd name="connsiteY3" fmla="*/ 1260513 h 2413961"/>
                  <a:gd name="connsiteX4" fmla="*/ 234989 w 624975"/>
                  <a:gd name="connsiteY4" fmla="*/ 1562138 h 2413961"/>
                  <a:gd name="connsiteX5" fmla="*/ 3214 w 624975"/>
                  <a:gd name="connsiteY5" fmla="*/ 2336838 h 2413961"/>
                  <a:gd name="connsiteX6" fmla="*/ 104814 w 624975"/>
                  <a:gd name="connsiteY6" fmla="*/ 2327313 h 2413961"/>
                  <a:gd name="connsiteX7" fmla="*/ 177839 w 624975"/>
                  <a:gd name="connsiteY7" fmla="*/ 1816138 h 2413961"/>
                  <a:gd name="connsiteX8" fmla="*/ 565189 w 624975"/>
                  <a:gd name="connsiteY8" fmla="*/ 1324013 h 2413961"/>
                  <a:gd name="connsiteX9" fmla="*/ 568364 w 624975"/>
                  <a:gd name="connsiteY9" fmla="*/ 974763 h 2413961"/>
                  <a:gd name="connsiteX10" fmla="*/ 174664 w 624975"/>
                  <a:gd name="connsiteY10" fmla="*/ 492163 h 2413961"/>
                  <a:gd name="connsiteX11" fmla="*/ 107195 w 624975"/>
                  <a:gd name="connsiteY11" fmla="*/ 38 h 2413961"/>
                  <a:gd name="connsiteX12" fmla="*/ 39 w 624975"/>
                  <a:gd name="connsiteY12" fmla="*/ 38 h 2413961"/>
                  <a:gd name="connsiteX0" fmla="*/ 6356 w 631292"/>
                  <a:gd name="connsiteY0" fmla="*/ 38 h 2413961"/>
                  <a:gd name="connsiteX1" fmla="*/ 117481 w 631292"/>
                  <a:gd name="connsiteY1" fmla="*/ 606463 h 2413961"/>
                  <a:gd name="connsiteX2" fmla="*/ 577856 w 631292"/>
                  <a:gd name="connsiteY2" fmla="*/ 1070013 h 2413961"/>
                  <a:gd name="connsiteX3" fmla="*/ 584206 w 631292"/>
                  <a:gd name="connsiteY3" fmla="*/ 1260513 h 2413961"/>
                  <a:gd name="connsiteX4" fmla="*/ 241306 w 631292"/>
                  <a:gd name="connsiteY4" fmla="*/ 1562138 h 2413961"/>
                  <a:gd name="connsiteX5" fmla="*/ 9531 w 631292"/>
                  <a:gd name="connsiteY5" fmla="*/ 2336838 h 2413961"/>
                  <a:gd name="connsiteX6" fmla="*/ 111131 w 631292"/>
                  <a:gd name="connsiteY6" fmla="*/ 2327313 h 2413961"/>
                  <a:gd name="connsiteX7" fmla="*/ 184156 w 631292"/>
                  <a:gd name="connsiteY7" fmla="*/ 1816138 h 2413961"/>
                  <a:gd name="connsiteX8" fmla="*/ 571506 w 631292"/>
                  <a:gd name="connsiteY8" fmla="*/ 1324013 h 2413961"/>
                  <a:gd name="connsiteX9" fmla="*/ 574681 w 631292"/>
                  <a:gd name="connsiteY9" fmla="*/ 974763 h 2413961"/>
                  <a:gd name="connsiteX10" fmla="*/ 180981 w 631292"/>
                  <a:gd name="connsiteY10" fmla="*/ 492163 h 2413961"/>
                  <a:gd name="connsiteX11" fmla="*/ 113512 w 631292"/>
                  <a:gd name="connsiteY11" fmla="*/ 38 h 2413961"/>
                  <a:gd name="connsiteX12" fmla="*/ 6356 w 631292"/>
                  <a:gd name="connsiteY12" fmla="*/ 38 h 2413961"/>
                  <a:gd name="connsiteX0" fmla="*/ 6356 w 656707"/>
                  <a:gd name="connsiteY0" fmla="*/ 38 h 2413961"/>
                  <a:gd name="connsiteX1" fmla="*/ 117481 w 656707"/>
                  <a:gd name="connsiteY1" fmla="*/ 606463 h 2413961"/>
                  <a:gd name="connsiteX2" fmla="*/ 577856 w 656707"/>
                  <a:gd name="connsiteY2" fmla="*/ 1070013 h 2413961"/>
                  <a:gd name="connsiteX3" fmla="*/ 584206 w 656707"/>
                  <a:gd name="connsiteY3" fmla="*/ 1260513 h 2413961"/>
                  <a:gd name="connsiteX4" fmla="*/ 241306 w 656707"/>
                  <a:gd name="connsiteY4" fmla="*/ 1562138 h 2413961"/>
                  <a:gd name="connsiteX5" fmla="*/ 9531 w 656707"/>
                  <a:gd name="connsiteY5" fmla="*/ 2336838 h 2413961"/>
                  <a:gd name="connsiteX6" fmla="*/ 111131 w 656707"/>
                  <a:gd name="connsiteY6" fmla="*/ 2327313 h 2413961"/>
                  <a:gd name="connsiteX7" fmla="*/ 184156 w 656707"/>
                  <a:gd name="connsiteY7" fmla="*/ 1816138 h 2413961"/>
                  <a:gd name="connsiteX8" fmla="*/ 571506 w 656707"/>
                  <a:gd name="connsiteY8" fmla="*/ 1324013 h 2413961"/>
                  <a:gd name="connsiteX9" fmla="*/ 574681 w 656707"/>
                  <a:gd name="connsiteY9" fmla="*/ 974763 h 2413961"/>
                  <a:gd name="connsiteX10" fmla="*/ 180981 w 656707"/>
                  <a:gd name="connsiteY10" fmla="*/ 492163 h 2413961"/>
                  <a:gd name="connsiteX11" fmla="*/ 113512 w 656707"/>
                  <a:gd name="connsiteY11" fmla="*/ 38 h 2413961"/>
                  <a:gd name="connsiteX12" fmla="*/ 6356 w 656707"/>
                  <a:gd name="connsiteY12" fmla="*/ 38 h 2413961"/>
                  <a:gd name="connsiteX0" fmla="*/ 6356 w 621937"/>
                  <a:gd name="connsiteY0" fmla="*/ 38 h 2413961"/>
                  <a:gd name="connsiteX1" fmla="*/ 117481 w 621937"/>
                  <a:gd name="connsiteY1" fmla="*/ 606463 h 2413961"/>
                  <a:gd name="connsiteX2" fmla="*/ 577856 w 621937"/>
                  <a:gd name="connsiteY2" fmla="*/ 1070013 h 2413961"/>
                  <a:gd name="connsiteX3" fmla="*/ 555631 w 621937"/>
                  <a:gd name="connsiteY3" fmla="*/ 1281944 h 2413961"/>
                  <a:gd name="connsiteX4" fmla="*/ 241306 w 621937"/>
                  <a:gd name="connsiteY4" fmla="*/ 1562138 h 2413961"/>
                  <a:gd name="connsiteX5" fmla="*/ 9531 w 621937"/>
                  <a:gd name="connsiteY5" fmla="*/ 2336838 h 2413961"/>
                  <a:gd name="connsiteX6" fmla="*/ 111131 w 621937"/>
                  <a:gd name="connsiteY6" fmla="*/ 2327313 h 2413961"/>
                  <a:gd name="connsiteX7" fmla="*/ 184156 w 621937"/>
                  <a:gd name="connsiteY7" fmla="*/ 1816138 h 2413961"/>
                  <a:gd name="connsiteX8" fmla="*/ 571506 w 621937"/>
                  <a:gd name="connsiteY8" fmla="*/ 1324013 h 2413961"/>
                  <a:gd name="connsiteX9" fmla="*/ 574681 w 621937"/>
                  <a:gd name="connsiteY9" fmla="*/ 974763 h 2413961"/>
                  <a:gd name="connsiteX10" fmla="*/ 180981 w 621937"/>
                  <a:gd name="connsiteY10" fmla="*/ 492163 h 2413961"/>
                  <a:gd name="connsiteX11" fmla="*/ 113512 w 621937"/>
                  <a:gd name="connsiteY11" fmla="*/ 38 h 2413961"/>
                  <a:gd name="connsiteX12" fmla="*/ 6356 w 621937"/>
                  <a:gd name="connsiteY12" fmla="*/ 38 h 2413961"/>
                  <a:gd name="connsiteX0" fmla="*/ 6324 w 621905"/>
                  <a:gd name="connsiteY0" fmla="*/ 38 h 2413961"/>
                  <a:gd name="connsiteX1" fmla="*/ 117449 w 621905"/>
                  <a:gd name="connsiteY1" fmla="*/ 606463 h 2413961"/>
                  <a:gd name="connsiteX2" fmla="*/ 575442 w 621905"/>
                  <a:gd name="connsiteY2" fmla="*/ 1074775 h 2413961"/>
                  <a:gd name="connsiteX3" fmla="*/ 555599 w 621905"/>
                  <a:gd name="connsiteY3" fmla="*/ 1281944 h 2413961"/>
                  <a:gd name="connsiteX4" fmla="*/ 241274 w 621905"/>
                  <a:gd name="connsiteY4" fmla="*/ 1562138 h 2413961"/>
                  <a:gd name="connsiteX5" fmla="*/ 9499 w 621905"/>
                  <a:gd name="connsiteY5" fmla="*/ 2336838 h 2413961"/>
                  <a:gd name="connsiteX6" fmla="*/ 111099 w 621905"/>
                  <a:gd name="connsiteY6" fmla="*/ 2327313 h 2413961"/>
                  <a:gd name="connsiteX7" fmla="*/ 184124 w 621905"/>
                  <a:gd name="connsiteY7" fmla="*/ 1816138 h 2413961"/>
                  <a:gd name="connsiteX8" fmla="*/ 571474 w 621905"/>
                  <a:gd name="connsiteY8" fmla="*/ 1324013 h 2413961"/>
                  <a:gd name="connsiteX9" fmla="*/ 574649 w 621905"/>
                  <a:gd name="connsiteY9" fmla="*/ 974763 h 2413961"/>
                  <a:gd name="connsiteX10" fmla="*/ 180949 w 621905"/>
                  <a:gd name="connsiteY10" fmla="*/ 492163 h 2413961"/>
                  <a:gd name="connsiteX11" fmla="*/ 113480 w 621905"/>
                  <a:gd name="connsiteY11" fmla="*/ 38 h 2413961"/>
                  <a:gd name="connsiteX12" fmla="*/ 6324 w 621905"/>
                  <a:gd name="connsiteY12" fmla="*/ 38 h 2413961"/>
                  <a:gd name="connsiteX0" fmla="*/ 6324 w 643161"/>
                  <a:gd name="connsiteY0" fmla="*/ 38 h 2413961"/>
                  <a:gd name="connsiteX1" fmla="*/ 117449 w 643161"/>
                  <a:gd name="connsiteY1" fmla="*/ 606463 h 2413961"/>
                  <a:gd name="connsiteX2" fmla="*/ 575442 w 643161"/>
                  <a:gd name="connsiteY2" fmla="*/ 1074775 h 2413961"/>
                  <a:gd name="connsiteX3" fmla="*/ 555599 w 643161"/>
                  <a:gd name="connsiteY3" fmla="*/ 1281944 h 2413961"/>
                  <a:gd name="connsiteX4" fmla="*/ 241274 w 643161"/>
                  <a:gd name="connsiteY4" fmla="*/ 1562138 h 2413961"/>
                  <a:gd name="connsiteX5" fmla="*/ 9499 w 643161"/>
                  <a:gd name="connsiteY5" fmla="*/ 2336838 h 2413961"/>
                  <a:gd name="connsiteX6" fmla="*/ 111099 w 643161"/>
                  <a:gd name="connsiteY6" fmla="*/ 2327313 h 2413961"/>
                  <a:gd name="connsiteX7" fmla="*/ 184124 w 643161"/>
                  <a:gd name="connsiteY7" fmla="*/ 1816138 h 2413961"/>
                  <a:gd name="connsiteX8" fmla="*/ 571474 w 643161"/>
                  <a:gd name="connsiteY8" fmla="*/ 1324013 h 2413961"/>
                  <a:gd name="connsiteX9" fmla="*/ 574649 w 643161"/>
                  <a:gd name="connsiteY9" fmla="*/ 974763 h 2413961"/>
                  <a:gd name="connsiteX10" fmla="*/ 180949 w 643161"/>
                  <a:gd name="connsiteY10" fmla="*/ 492163 h 2413961"/>
                  <a:gd name="connsiteX11" fmla="*/ 113480 w 643161"/>
                  <a:gd name="connsiteY11" fmla="*/ 38 h 2413961"/>
                  <a:gd name="connsiteX12" fmla="*/ 6324 w 643161"/>
                  <a:gd name="connsiteY12" fmla="*/ 38 h 2413961"/>
                  <a:gd name="connsiteX0" fmla="*/ 6324 w 643161"/>
                  <a:gd name="connsiteY0" fmla="*/ 38 h 2413961"/>
                  <a:gd name="connsiteX1" fmla="*/ 117449 w 643161"/>
                  <a:gd name="connsiteY1" fmla="*/ 606463 h 2413961"/>
                  <a:gd name="connsiteX2" fmla="*/ 575442 w 643161"/>
                  <a:gd name="connsiteY2" fmla="*/ 1074775 h 2413961"/>
                  <a:gd name="connsiteX3" fmla="*/ 555599 w 643161"/>
                  <a:gd name="connsiteY3" fmla="*/ 1281944 h 2413961"/>
                  <a:gd name="connsiteX4" fmla="*/ 241274 w 643161"/>
                  <a:gd name="connsiteY4" fmla="*/ 1562138 h 2413961"/>
                  <a:gd name="connsiteX5" fmla="*/ 9499 w 643161"/>
                  <a:gd name="connsiteY5" fmla="*/ 2336838 h 2413961"/>
                  <a:gd name="connsiteX6" fmla="*/ 111099 w 643161"/>
                  <a:gd name="connsiteY6" fmla="*/ 2327313 h 2413961"/>
                  <a:gd name="connsiteX7" fmla="*/ 184124 w 643161"/>
                  <a:gd name="connsiteY7" fmla="*/ 1816138 h 2413961"/>
                  <a:gd name="connsiteX8" fmla="*/ 571474 w 643161"/>
                  <a:gd name="connsiteY8" fmla="*/ 1324013 h 2413961"/>
                  <a:gd name="connsiteX9" fmla="*/ 574649 w 643161"/>
                  <a:gd name="connsiteY9" fmla="*/ 974763 h 2413961"/>
                  <a:gd name="connsiteX10" fmla="*/ 180949 w 643161"/>
                  <a:gd name="connsiteY10" fmla="*/ 492163 h 2413961"/>
                  <a:gd name="connsiteX11" fmla="*/ 113480 w 643161"/>
                  <a:gd name="connsiteY11" fmla="*/ 38 h 2413961"/>
                  <a:gd name="connsiteX12" fmla="*/ 6324 w 643161"/>
                  <a:gd name="connsiteY12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55599 w 773882"/>
                  <a:gd name="connsiteY3" fmla="*/ 1281944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43693 w 773882"/>
                  <a:gd name="connsiteY3" fmla="*/ 1289087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43693 w 773882"/>
                  <a:gd name="connsiteY3" fmla="*/ 1289087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43693 w 773882"/>
                  <a:gd name="connsiteY3" fmla="*/ 1289087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624655 w 773882"/>
                  <a:gd name="connsiteY3" fmla="*/ 1246224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79411 w 773882"/>
                  <a:gd name="connsiteY3" fmla="*/ 1260512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413961"/>
                  <a:gd name="connsiteX1" fmla="*/ 117449 w 773882"/>
                  <a:gd name="connsiteY1" fmla="*/ 606463 h 2413961"/>
                  <a:gd name="connsiteX2" fmla="*/ 575442 w 773882"/>
                  <a:gd name="connsiteY2" fmla="*/ 1074775 h 2413961"/>
                  <a:gd name="connsiteX3" fmla="*/ 579411 w 773882"/>
                  <a:gd name="connsiteY3" fmla="*/ 1260512 h 2413961"/>
                  <a:gd name="connsiteX4" fmla="*/ 241274 w 773882"/>
                  <a:gd name="connsiteY4" fmla="*/ 1562138 h 2413961"/>
                  <a:gd name="connsiteX5" fmla="*/ 9499 w 773882"/>
                  <a:gd name="connsiteY5" fmla="*/ 2336838 h 2413961"/>
                  <a:gd name="connsiteX6" fmla="*/ 111099 w 773882"/>
                  <a:gd name="connsiteY6" fmla="*/ 2327313 h 2413961"/>
                  <a:gd name="connsiteX7" fmla="*/ 184124 w 773882"/>
                  <a:gd name="connsiteY7" fmla="*/ 1816138 h 2413961"/>
                  <a:gd name="connsiteX8" fmla="*/ 571474 w 773882"/>
                  <a:gd name="connsiteY8" fmla="*/ 1324013 h 2413961"/>
                  <a:gd name="connsiteX9" fmla="*/ 773880 w 773882"/>
                  <a:gd name="connsiteY9" fmla="*/ 1142243 h 2413961"/>
                  <a:gd name="connsiteX10" fmla="*/ 574649 w 773882"/>
                  <a:gd name="connsiteY10" fmla="*/ 974763 h 2413961"/>
                  <a:gd name="connsiteX11" fmla="*/ 180949 w 773882"/>
                  <a:gd name="connsiteY11" fmla="*/ 492163 h 2413961"/>
                  <a:gd name="connsiteX12" fmla="*/ 113480 w 773882"/>
                  <a:gd name="connsiteY12" fmla="*/ 38 h 2413961"/>
                  <a:gd name="connsiteX13" fmla="*/ 6324 w 773882"/>
                  <a:gd name="connsiteY13" fmla="*/ 38 h 2413961"/>
                  <a:gd name="connsiteX0" fmla="*/ 6324 w 773882"/>
                  <a:gd name="connsiteY0" fmla="*/ 38 h 2561614"/>
                  <a:gd name="connsiteX1" fmla="*/ 117449 w 773882"/>
                  <a:gd name="connsiteY1" fmla="*/ 606463 h 2561614"/>
                  <a:gd name="connsiteX2" fmla="*/ 575442 w 773882"/>
                  <a:gd name="connsiteY2" fmla="*/ 1074775 h 2561614"/>
                  <a:gd name="connsiteX3" fmla="*/ 579411 w 773882"/>
                  <a:gd name="connsiteY3" fmla="*/ 1260512 h 2561614"/>
                  <a:gd name="connsiteX4" fmla="*/ 241274 w 773882"/>
                  <a:gd name="connsiteY4" fmla="*/ 1562138 h 2561614"/>
                  <a:gd name="connsiteX5" fmla="*/ 9499 w 773882"/>
                  <a:gd name="connsiteY5" fmla="*/ 2336838 h 2561614"/>
                  <a:gd name="connsiteX6" fmla="*/ 111099 w 773882"/>
                  <a:gd name="connsiteY6" fmla="*/ 2327313 h 2561614"/>
                  <a:gd name="connsiteX7" fmla="*/ 184124 w 773882"/>
                  <a:gd name="connsiteY7" fmla="*/ 1816138 h 2561614"/>
                  <a:gd name="connsiteX8" fmla="*/ 571474 w 773882"/>
                  <a:gd name="connsiteY8" fmla="*/ 1324013 h 2561614"/>
                  <a:gd name="connsiteX9" fmla="*/ 773880 w 773882"/>
                  <a:gd name="connsiteY9" fmla="*/ 1142243 h 2561614"/>
                  <a:gd name="connsiteX10" fmla="*/ 574649 w 773882"/>
                  <a:gd name="connsiteY10" fmla="*/ 974763 h 2561614"/>
                  <a:gd name="connsiteX11" fmla="*/ 180949 w 773882"/>
                  <a:gd name="connsiteY11" fmla="*/ 492163 h 2561614"/>
                  <a:gd name="connsiteX12" fmla="*/ 113480 w 773882"/>
                  <a:gd name="connsiteY12" fmla="*/ 38 h 2561614"/>
                  <a:gd name="connsiteX13" fmla="*/ 6324 w 773882"/>
                  <a:gd name="connsiteY13" fmla="*/ 38 h 2561614"/>
                  <a:gd name="connsiteX0" fmla="*/ 6324 w 773882"/>
                  <a:gd name="connsiteY0" fmla="*/ 38 h 2409510"/>
                  <a:gd name="connsiteX1" fmla="*/ 117449 w 773882"/>
                  <a:gd name="connsiteY1" fmla="*/ 606463 h 2409510"/>
                  <a:gd name="connsiteX2" fmla="*/ 575442 w 773882"/>
                  <a:gd name="connsiteY2" fmla="*/ 1074775 h 2409510"/>
                  <a:gd name="connsiteX3" fmla="*/ 579411 w 773882"/>
                  <a:gd name="connsiteY3" fmla="*/ 1260512 h 2409510"/>
                  <a:gd name="connsiteX4" fmla="*/ 184124 w 773882"/>
                  <a:gd name="connsiteY4" fmla="*/ 1626432 h 2409510"/>
                  <a:gd name="connsiteX5" fmla="*/ 9499 w 773882"/>
                  <a:gd name="connsiteY5" fmla="*/ 2336838 h 2409510"/>
                  <a:gd name="connsiteX6" fmla="*/ 111099 w 773882"/>
                  <a:gd name="connsiteY6" fmla="*/ 2327313 h 2409510"/>
                  <a:gd name="connsiteX7" fmla="*/ 184124 w 773882"/>
                  <a:gd name="connsiteY7" fmla="*/ 1816138 h 2409510"/>
                  <a:gd name="connsiteX8" fmla="*/ 571474 w 773882"/>
                  <a:gd name="connsiteY8" fmla="*/ 1324013 h 2409510"/>
                  <a:gd name="connsiteX9" fmla="*/ 773880 w 773882"/>
                  <a:gd name="connsiteY9" fmla="*/ 1142243 h 2409510"/>
                  <a:gd name="connsiteX10" fmla="*/ 574649 w 773882"/>
                  <a:gd name="connsiteY10" fmla="*/ 974763 h 2409510"/>
                  <a:gd name="connsiteX11" fmla="*/ 180949 w 773882"/>
                  <a:gd name="connsiteY11" fmla="*/ 492163 h 2409510"/>
                  <a:gd name="connsiteX12" fmla="*/ 113480 w 773882"/>
                  <a:gd name="connsiteY12" fmla="*/ 38 h 2409510"/>
                  <a:gd name="connsiteX13" fmla="*/ 6324 w 773882"/>
                  <a:gd name="connsiteY13" fmla="*/ 38 h 2409510"/>
                  <a:gd name="connsiteX0" fmla="*/ 6324 w 773882"/>
                  <a:gd name="connsiteY0" fmla="*/ 38 h 2409510"/>
                  <a:gd name="connsiteX1" fmla="*/ 117449 w 773882"/>
                  <a:gd name="connsiteY1" fmla="*/ 606463 h 2409510"/>
                  <a:gd name="connsiteX2" fmla="*/ 575442 w 773882"/>
                  <a:gd name="connsiteY2" fmla="*/ 1074775 h 2409510"/>
                  <a:gd name="connsiteX3" fmla="*/ 579411 w 773882"/>
                  <a:gd name="connsiteY3" fmla="*/ 1260512 h 2409510"/>
                  <a:gd name="connsiteX4" fmla="*/ 184124 w 773882"/>
                  <a:gd name="connsiteY4" fmla="*/ 1626432 h 2409510"/>
                  <a:gd name="connsiteX5" fmla="*/ 9499 w 773882"/>
                  <a:gd name="connsiteY5" fmla="*/ 2336838 h 2409510"/>
                  <a:gd name="connsiteX6" fmla="*/ 111099 w 773882"/>
                  <a:gd name="connsiteY6" fmla="*/ 2327313 h 2409510"/>
                  <a:gd name="connsiteX7" fmla="*/ 184124 w 773882"/>
                  <a:gd name="connsiteY7" fmla="*/ 1816138 h 2409510"/>
                  <a:gd name="connsiteX8" fmla="*/ 571474 w 773882"/>
                  <a:gd name="connsiteY8" fmla="*/ 1324013 h 2409510"/>
                  <a:gd name="connsiteX9" fmla="*/ 773880 w 773882"/>
                  <a:gd name="connsiteY9" fmla="*/ 1142243 h 2409510"/>
                  <a:gd name="connsiteX10" fmla="*/ 574649 w 773882"/>
                  <a:gd name="connsiteY10" fmla="*/ 974763 h 2409510"/>
                  <a:gd name="connsiteX11" fmla="*/ 180949 w 773882"/>
                  <a:gd name="connsiteY11" fmla="*/ 492163 h 2409510"/>
                  <a:gd name="connsiteX12" fmla="*/ 113480 w 773882"/>
                  <a:gd name="connsiteY12" fmla="*/ 38 h 2409510"/>
                  <a:gd name="connsiteX13" fmla="*/ 6324 w 773882"/>
                  <a:gd name="connsiteY13" fmla="*/ 38 h 2409510"/>
                  <a:gd name="connsiteX0" fmla="*/ 6324 w 773882"/>
                  <a:gd name="connsiteY0" fmla="*/ 38 h 2407548"/>
                  <a:gd name="connsiteX1" fmla="*/ 117449 w 773882"/>
                  <a:gd name="connsiteY1" fmla="*/ 606463 h 2407548"/>
                  <a:gd name="connsiteX2" fmla="*/ 575442 w 773882"/>
                  <a:gd name="connsiteY2" fmla="*/ 1074775 h 2407548"/>
                  <a:gd name="connsiteX3" fmla="*/ 579411 w 773882"/>
                  <a:gd name="connsiteY3" fmla="*/ 1260512 h 2407548"/>
                  <a:gd name="connsiteX4" fmla="*/ 184124 w 773882"/>
                  <a:gd name="connsiteY4" fmla="*/ 1626432 h 2407548"/>
                  <a:gd name="connsiteX5" fmla="*/ 9499 w 773882"/>
                  <a:gd name="connsiteY5" fmla="*/ 2336838 h 2407548"/>
                  <a:gd name="connsiteX6" fmla="*/ 111099 w 773882"/>
                  <a:gd name="connsiteY6" fmla="*/ 2327313 h 2407548"/>
                  <a:gd name="connsiteX7" fmla="*/ 184124 w 773882"/>
                  <a:gd name="connsiteY7" fmla="*/ 1816138 h 2407548"/>
                  <a:gd name="connsiteX8" fmla="*/ 571474 w 773882"/>
                  <a:gd name="connsiteY8" fmla="*/ 1324013 h 2407548"/>
                  <a:gd name="connsiteX9" fmla="*/ 773880 w 773882"/>
                  <a:gd name="connsiteY9" fmla="*/ 1142243 h 2407548"/>
                  <a:gd name="connsiteX10" fmla="*/ 574649 w 773882"/>
                  <a:gd name="connsiteY10" fmla="*/ 974763 h 2407548"/>
                  <a:gd name="connsiteX11" fmla="*/ 180949 w 773882"/>
                  <a:gd name="connsiteY11" fmla="*/ 492163 h 2407548"/>
                  <a:gd name="connsiteX12" fmla="*/ 113480 w 773882"/>
                  <a:gd name="connsiteY12" fmla="*/ 38 h 2407548"/>
                  <a:gd name="connsiteX13" fmla="*/ 6324 w 773882"/>
                  <a:gd name="connsiteY13" fmla="*/ 38 h 2407548"/>
                  <a:gd name="connsiteX0" fmla="*/ 6324 w 773882"/>
                  <a:gd name="connsiteY0" fmla="*/ 38 h 2367963"/>
                  <a:gd name="connsiteX1" fmla="*/ 117449 w 773882"/>
                  <a:gd name="connsiteY1" fmla="*/ 606463 h 2367963"/>
                  <a:gd name="connsiteX2" fmla="*/ 575442 w 773882"/>
                  <a:gd name="connsiteY2" fmla="*/ 1074775 h 2367963"/>
                  <a:gd name="connsiteX3" fmla="*/ 579411 w 773882"/>
                  <a:gd name="connsiteY3" fmla="*/ 1260512 h 2367963"/>
                  <a:gd name="connsiteX4" fmla="*/ 184124 w 773882"/>
                  <a:gd name="connsiteY4" fmla="*/ 1626432 h 2367963"/>
                  <a:gd name="connsiteX5" fmla="*/ 9499 w 773882"/>
                  <a:gd name="connsiteY5" fmla="*/ 2336838 h 2367963"/>
                  <a:gd name="connsiteX6" fmla="*/ 111099 w 773882"/>
                  <a:gd name="connsiteY6" fmla="*/ 2327313 h 2367963"/>
                  <a:gd name="connsiteX7" fmla="*/ 184124 w 773882"/>
                  <a:gd name="connsiteY7" fmla="*/ 1816138 h 2367963"/>
                  <a:gd name="connsiteX8" fmla="*/ 571474 w 773882"/>
                  <a:gd name="connsiteY8" fmla="*/ 1324013 h 2367963"/>
                  <a:gd name="connsiteX9" fmla="*/ 773880 w 773882"/>
                  <a:gd name="connsiteY9" fmla="*/ 1142243 h 2367963"/>
                  <a:gd name="connsiteX10" fmla="*/ 574649 w 773882"/>
                  <a:gd name="connsiteY10" fmla="*/ 974763 h 2367963"/>
                  <a:gd name="connsiteX11" fmla="*/ 180949 w 773882"/>
                  <a:gd name="connsiteY11" fmla="*/ 492163 h 2367963"/>
                  <a:gd name="connsiteX12" fmla="*/ 113480 w 773882"/>
                  <a:gd name="connsiteY12" fmla="*/ 38 h 2367963"/>
                  <a:gd name="connsiteX13" fmla="*/ 6324 w 773882"/>
                  <a:gd name="connsiteY13" fmla="*/ 38 h 2367963"/>
                  <a:gd name="connsiteX0" fmla="*/ 6324 w 773882"/>
                  <a:gd name="connsiteY0" fmla="*/ 38 h 2336838"/>
                  <a:gd name="connsiteX1" fmla="*/ 117449 w 773882"/>
                  <a:gd name="connsiteY1" fmla="*/ 606463 h 2336838"/>
                  <a:gd name="connsiteX2" fmla="*/ 575442 w 773882"/>
                  <a:gd name="connsiteY2" fmla="*/ 1074775 h 2336838"/>
                  <a:gd name="connsiteX3" fmla="*/ 579411 w 773882"/>
                  <a:gd name="connsiteY3" fmla="*/ 1260512 h 2336838"/>
                  <a:gd name="connsiteX4" fmla="*/ 184124 w 773882"/>
                  <a:gd name="connsiteY4" fmla="*/ 1626432 h 2336838"/>
                  <a:gd name="connsiteX5" fmla="*/ 9499 w 773882"/>
                  <a:gd name="connsiteY5" fmla="*/ 2336838 h 2336838"/>
                  <a:gd name="connsiteX6" fmla="*/ 111099 w 773882"/>
                  <a:gd name="connsiteY6" fmla="*/ 2327313 h 2336838"/>
                  <a:gd name="connsiteX7" fmla="*/ 184124 w 773882"/>
                  <a:gd name="connsiteY7" fmla="*/ 1816138 h 2336838"/>
                  <a:gd name="connsiteX8" fmla="*/ 571474 w 773882"/>
                  <a:gd name="connsiteY8" fmla="*/ 1324013 h 2336838"/>
                  <a:gd name="connsiteX9" fmla="*/ 773880 w 773882"/>
                  <a:gd name="connsiteY9" fmla="*/ 1142243 h 2336838"/>
                  <a:gd name="connsiteX10" fmla="*/ 574649 w 773882"/>
                  <a:gd name="connsiteY10" fmla="*/ 974763 h 2336838"/>
                  <a:gd name="connsiteX11" fmla="*/ 180949 w 773882"/>
                  <a:gd name="connsiteY11" fmla="*/ 492163 h 2336838"/>
                  <a:gd name="connsiteX12" fmla="*/ 113480 w 773882"/>
                  <a:gd name="connsiteY12" fmla="*/ 38 h 2336838"/>
                  <a:gd name="connsiteX13" fmla="*/ 6324 w 773882"/>
                  <a:gd name="connsiteY13" fmla="*/ 38 h 2336838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2"/>
                  <a:gd name="connsiteY0" fmla="*/ 38 h 2343129"/>
                  <a:gd name="connsiteX1" fmla="*/ 117449 w 773882"/>
                  <a:gd name="connsiteY1" fmla="*/ 606463 h 2343129"/>
                  <a:gd name="connsiteX2" fmla="*/ 575442 w 773882"/>
                  <a:gd name="connsiteY2" fmla="*/ 1074775 h 2343129"/>
                  <a:gd name="connsiteX3" fmla="*/ 579411 w 773882"/>
                  <a:gd name="connsiteY3" fmla="*/ 1260512 h 2343129"/>
                  <a:gd name="connsiteX4" fmla="*/ 184124 w 773882"/>
                  <a:gd name="connsiteY4" fmla="*/ 1626432 h 2343129"/>
                  <a:gd name="connsiteX5" fmla="*/ 9499 w 773882"/>
                  <a:gd name="connsiteY5" fmla="*/ 2336838 h 2343129"/>
                  <a:gd name="connsiteX6" fmla="*/ 113480 w 773882"/>
                  <a:gd name="connsiteY6" fmla="*/ 2341600 h 2343129"/>
                  <a:gd name="connsiteX7" fmla="*/ 184124 w 773882"/>
                  <a:gd name="connsiteY7" fmla="*/ 1816138 h 2343129"/>
                  <a:gd name="connsiteX8" fmla="*/ 571474 w 773882"/>
                  <a:gd name="connsiteY8" fmla="*/ 1324013 h 2343129"/>
                  <a:gd name="connsiteX9" fmla="*/ 773880 w 773882"/>
                  <a:gd name="connsiteY9" fmla="*/ 1142243 h 2343129"/>
                  <a:gd name="connsiteX10" fmla="*/ 574649 w 773882"/>
                  <a:gd name="connsiteY10" fmla="*/ 974763 h 2343129"/>
                  <a:gd name="connsiteX11" fmla="*/ 180949 w 773882"/>
                  <a:gd name="connsiteY11" fmla="*/ 492163 h 2343129"/>
                  <a:gd name="connsiteX12" fmla="*/ 113480 w 773882"/>
                  <a:gd name="connsiteY12" fmla="*/ 38 h 2343129"/>
                  <a:gd name="connsiteX13" fmla="*/ 6324 w 773882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80949 w 773881"/>
                  <a:gd name="connsiteY11" fmla="*/ 492163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5"/>
                  <a:gd name="connsiteY0" fmla="*/ 38 h 2343129"/>
                  <a:gd name="connsiteX1" fmla="*/ 117449 w 773885"/>
                  <a:gd name="connsiteY1" fmla="*/ 606463 h 2343129"/>
                  <a:gd name="connsiteX2" fmla="*/ 575442 w 773885"/>
                  <a:gd name="connsiteY2" fmla="*/ 1074775 h 2343129"/>
                  <a:gd name="connsiteX3" fmla="*/ 579411 w 773885"/>
                  <a:gd name="connsiteY3" fmla="*/ 1260512 h 2343129"/>
                  <a:gd name="connsiteX4" fmla="*/ 184124 w 773885"/>
                  <a:gd name="connsiteY4" fmla="*/ 1626432 h 2343129"/>
                  <a:gd name="connsiteX5" fmla="*/ 9499 w 773885"/>
                  <a:gd name="connsiteY5" fmla="*/ 2336838 h 2343129"/>
                  <a:gd name="connsiteX6" fmla="*/ 113480 w 773885"/>
                  <a:gd name="connsiteY6" fmla="*/ 2341600 h 2343129"/>
                  <a:gd name="connsiteX7" fmla="*/ 184124 w 773885"/>
                  <a:gd name="connsiteY7" fmla="*/ 1816138 h 2343129"/>
                  <a:gd name="connsiteX8" fmla="*/ 571474 w 773885"/>
                  <a:gd name="connsiteY8" fmla="*/ 1324013 h 2343129"/>
                  <a:gd name="connsiteX9" fmla="*/ 773880 w 773885"/>
                  <a:gd name="connsiteY9" fmla="*/ 1142243 h 2343129"/>
                  <a:gd name="connsiteX10" fmla="*/ 553218 w 773885"/>
                  <a:gd name="connsiteY10" fmla="*/ 986670 h 2343129"/>
                  <a:gd name="connsiteX11" fmla="*/ 180949 w 773885"/>
                  <a:gd name="connsiteY11" fmla="*/ 492163 h 2343129"/>
                  <a:gd name="connsiteX12" fmla="*/ 113480 w 773885"/>
                  <a:gd name="connsiteY12" fmla="*/ 38 h 2343129"/>
                  <a:gd name="connsiteX13" fmla="*/ 6324 w 773885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23799 w 773881"/>
                  <a:gd name="connsiteY11" fmla="*/ 504069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64280 w 773881"/>
                  <a:gd name="connsiteY11" fmla="*/ 494544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3218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0837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0837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773881"/>
                  <a:gd name="connsiteY0" fmla="*/ 38 h 2343129"/>
                  <a:gd name="connsiteX1" fmla="*/ 117449 w 773881"/>
                  <a:gd name="connsiteY1" fmla="*/ 606463 h 2343129"/>
                  <a:gd name="connsiteX2" fmla="*/ 575442 w 773881"/>
                  <a:gd name="connsiteY2" fmla="*/ 1074775 h 2343129"/>
                  <a:gd name="connsiteX3" fmla="*/ 579411 w 773881"/>
                  <a:gd name="connsiteY3" fmla="*/ 1260512 h 2343129"/>
                  <a:gd name="connsiteX4" fmla="*/ 184124 w 773881"/>
                  <a:gd name="connsiteY4" fmla="*/ 1626432 h 2343129"/>
                  <a:gd name="connsiteX5" fmla="*/ 9499 w 773881"/>
                  <a:gd name="connsiteY5" fmla="*/ 2336838 h 2343129"/>
                  <a:gd name="connsiteX6" fmla="*/ 113480 w 773881"/>
                  <a:gd name="connsiteY6" fmla="*/ 2341600 h 2343129"/>
                  <a:gd name="connsiteX7" fmla="*/ 184124 w 773881"/>
                  <a:gd name="connsiteY7" fmla="*/ 1816138 h 2343129"/>
                  <a:gd name="connsiteX8" fmla="*/ 571474 w 773881"/>
                  <a:gd name="connsiteY8" fmla="*/ 1324013 h 2343129"/>
                  <a:gd name="connsiteX9" fmla="*/ 773880 w 773881"/>
                  <a:gd name="connsiteY9" fmla="*/ 1142243 h 2343129"/>
                  <a:gd name="connsiteX10" fmla="*/ 550837 w 773881"/>
                  <a:gd name="connsiteY10" fmla="*/ 986670 h 2343129"/>
                  <a:gd name="connsiteX11" fmla="*/ 176186 w 773881"/>
                  <a:gd name="connsiteY11" fmla="*/ 535025 h 2343129"/>
                  <a:gd name="connsiteX12" fmla="*/ 113480 w 773881"/>
                  <a:gd name="connsiteY12" fmla="*/ 38 h 2343129"/>
                  <a:gd name="connsiteX13" fmla="*/ 6324 w 773881"/>
                  <a:gd name="connsiteY13" fmla="*/ 38 h 2343129"/>
                  <a:gd name="connsiteX0" fmla="*/ 6324 w 690539"/>
                  <a:gd name="connsiteY0" fmla="*/ 38 h 2343129"/>
                  <a:gd name="connsiteX1" fmla="*/ 117449 w 690539"/>
                  <a:gd name="connsiteY1" fmla="*/ 606463 h 2343129"/>
                  <a:gd name="connsiteX2" fmla="*/ 575442 w 690539"/>
                  <a:gd name="connsiteY2" fmla="*/ 1074775 h 2343129"/>
                  <a:gd name="connsiteX3" fmla="*/ 579411 w 690539"/>
                  <a:gd name="connsiteY3" fmla="*/ 1260512 h 2343129"/>
                  <a:gd name="connsiteX4" fmla="*/ 184124 w 690539"/>
                  <a:gd name="connsiteY4" fmla="*/ 1626432 h 2343129"/>
                  <a:gd name="connsiteX5" fmla="*/ 9499 w 690539"/>
                  <a:gd name="connsiteY5" fmla="*/ 2336838 h 2343129"/>
                  <a:gd name="connsiteX6" fmla="*/ 113480 w 690539"/>
                  <a:gd name="connsiteY6" fmla="*/ 2341600 h 2343129"/>
                  <a:gd name="connsiteX7" fmla="*/ 184124 w 690539"/>
                  <a:gd name="connsiteY7" fmla="*/ 1816138 h 2343129"/>
                  <a:gd name="connsiteX8" fmla="*/ 571474 w 690539"/>
                  <a:gd name="connsiteY8" fmla="*/ 1324013 h 2343129"/>
                  <a:gd name="connsiteX9" fmla="*/ 690536 w 690539"/>
                  <a:gd name="connsiteY9" fmla="*/ 1144624 h 2343129"/>
                  <a:gd name="connsiteX10" fmla="*/ 550837 w 690539"/>
                  <a:gd name="connsiteY10" fmla="*/ 986670 h 2343129"/>
                  <a:gd name="connsiteX11" fmla="*/ 176186 w 690539"/>
                  <a:gd name="connsiteY11" fmla="*/ 535025 h 2343129"/>
                  <a:gd name="connsiteX12" fmla="*/ 113480 w 690539"/>
                  <a:gd name="connsiteY12" fmla="*/ 38 h 2343129"/>
                  <a:gd name="connsiteX13" fmla="*/ 6324 w 690539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84124 w 690541"/>
                  <a:gd name="connsiteY7" fmla="*/ 1816138 h 2343129"/>
                  <a:gd name="connsiteX8" fmla="*/ 571474 w 690541"/>
                  <a:gd name="connsiteY8" fmla="*/ 1324013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84124 w 690541"/>
                  <a:gd name="connsiteY7" fmla="*/ 1816138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84124 w 690541"/>
                  <a:gd name="connsiteY7" fmla="*/ 1816138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84124 w 690541"/>
                  <a:gd name="connsiteY7" fmla="*/ 1816138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84124 w 690541"/>
                  <a:gd name="connsiteY7" fmla="*/ 1816138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48405 w 690541"/>
                  <a:gd name="connsiteY7" fmla="*/ 1806613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02418 w 690541"/>
                  <a:gd name="connsiteY8" fmla="*/ 1388307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11943 w 690541"/>
                  <a:gd name="connsiteY8" fmla="*/ 1343063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16706 w 690541"/>
                  <a:gd name="connsiteY8" fmla="*/ 1376400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16706 w 690541"/>
                  <a:gd name="connsiteY8" fmla="*/ 1376400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6324 w 690541"/>
                  <a:gd name="connsiteY0" fmla="*/ 38 h 2343129"/>
                  <a:gd name="connsiteX1" fmla="*/ 117449 w 690541"/>
                  <a:gd name="connsiteY1" fmla="*/ 606463 h 2343129"/>
                  <a:gd name="connsiteX2" fmla="*/ 575442 w 690541"/>
                  <a:gd name="connsiteY2" fmla="*/ 1074775 h 2343129"/>
                  <a:gd name="connsiteX3" fmla="*/ 579411 w 690541"/>
                  <a:gd name="connsiteY3" fmla="*/ 1260512 h 2343129"/>
                  <a:gd name="connsiteX4" fmla="*/ 184124 w 690541"/>
                  <a:gd name="connsiteY4" fmla="*/ 1626432 h 2343129"/>
                  <a:gd name="connsiteX5" fmla="*/ 9499 w 690541"/>
                  <a:gd name="connsiteY5" fmla="*/ 2336838 h 2343129"/>
                  <a:gd name="connsiteX6" fmla="*/ 113480 w 690541"/>
                  <a:gd name="connsiteY6" fmla="*/ 2341600 h 2343129"/>
                  <a:gd name="connsiteX7" fmla="*/ 174599 w 690541"/>
                  <a:gd name="connsiteY7" fmla="*/ 1813757 h 2343129"/>
                  <a:gd name="connsiteX8" fmla="*/ 516706 w 690541"/>
                  <a:gd name="connsiteY8" fmla="*/ 1376400 h 2343129"/>
                  <a:gd name="connsiteX9" fmla="*/ 690536 w 690541"/>
                  <a:gd name="connsiteY9" fmla="*/ 1144624 h 2343129"/>
                  <a:gd name="connsiteX10" fmla="*/ 550837 w 690541"/>
                  <a:gd name="connsiteY10" fmla="*/ 986670 h 2343129"/>
                  <a:gd name="connsiteX11" fmla="*/ 176186 w 690541"/>
                  <a:gd name="connsiteY11" fmla="*/ 535025 h 2343129"/>
                  <a:gd name="connsiteX12" fmla="*/ 113480 w 690541"/>
                  <a:gd name="connsiteY12" fmla="*/ 38 h 2343129"/>
                  <a:gd name="connsiteX13" fmla="*/ 6324 w 690541"/>
                  <a:gd name="connsiteY13" fmla="*/ 38 h 2343129"/>
                  <a:gd name="connsiteX0" fmla="*/ 5435 w 689652"/>
                  <a:gd name="connsiteY0" fmla="*/ 38 h 2343129"/>
                  <a:gd name="connsiteX1" fmla="*/ 116560 w 689652"/>
                  <a:gd name="connsiteY1" fmla="*/ 606463 h 2343129"/>
                  <a:gd name="connsiteX2" fmla="*/ 503116 w 689652"/>
                  <a:gd name="connsiteY2" fmla="*/ 1017625 h 2343129"/>
                  <a:gd name="connsiteX3" fmla="*/ 578522 w 689652"/>
                  <a:gd name="connsiteY3" fmla="*/ 1260512 h 2343129"/>
                  <a:gd name="connsiteX4" fmla="*/ 183235 w 689652"/>
                  <a:gd name="connsiteY4" fmla="*/ 1626432 h 2343129"/>
                  <a:gd name="connsiteX5" fmla="*/ 8610 w 689652"/>
                  <a:gd name="connsiteY5" fmla="*/ 2336838 h 2343129"/>
                  <a:gd name="connsiteX6" fmla="*/ 112591 w 689652"/>
                  <a:gd name="connsiteY6" fmla="*/ 2341600 h 2343129"/>
                  <a:gd name="connsiteX7" fmla="*/ 173710 w 689652"/>
                  <a:gd name="connsiteY7" fmla="*/ 1813757 h 2343129"/>
                  <a:gd name="connsiteX8" fmla="*/ 515817 w 689652"/>
                  <a:gd name="connsiteY8" fmla="*/ 1376400 h 2343129"/>
                  <a:gd name="connsiteX9" fmla="*/ 689647 w 689652"/>
                  <a:gd name="connsiteY9" fmla="*/ 1144624 h 2343129"/>
                  <a:gd name="connsiteX10" fmla="*/ 549948 w 689652"/>
                  <a:gd name="connsiteY10" fmla="*/ 986670 h 2343129"/>
                  <a:gd name="connsiteX11" fmla="*/ 175297 w 689652"/>
                  <a:gd name="connsiteY11" fmla="*/ 535025 h 2343129"/>
                  <a:gd name="connsiteX12" fmla="*/ 112591 w 689652"/>
                  <a:gd name="connsiteY12" fmla="*/ 38 h 2343129"/>
                  <a:gd name="connsiteX13" fmla="*/ 5435 w 689652"/>
                  <a:gd name="connsiteY13" fmla="*/ 38 h 2343129"/>
                  <a:gd name="connsiteX0" fmla="*/ 5435 w 689652"/>
                  <a:gd name="connsiteY0" fmla="*/ 38 h 2343129"/>
                  <a:gd name="connsiteX1" fmla="*/ 116560 w 689652"/>
                  <a:gd name="connsiteY1" fmla="*/ 606463 h 2343129"/>
                  <a:gd name="connsiteX2" fmla="*/ 503116 w 689652"/>
                  <a:gd name="connsiteY2" fmla="*/ 1017625 h 2343129"/>
                  <a:gd name="connsiteX3" fmla="*/ 578522 w 689652"/>
                  <a:gd name="connsiteY3" fmla="*/ 1260512 h 2343129"/>
                  <a:gd name="connsiteX4" fmla="*/ 183235 w 689652"/>
                  <a:gd name="connsiteY4" fmla="*/ 1626432 h 2343129"/>
                  <a:gd name="connsiteX5" fmla="*/ 8610 w 689652"/>
                  <a:gd name="connsiteY5" fmla="*/ 2336838 h 2343129"/>
                  <a:gd name="connsiteX6" fmla="*/ 112591 w 689652"/>
                  <a:gd name="connsiteY6" fmla="*/ 2341600 h 2343129"/>
                  <a:gd name="connsiteX7" fmla="*/ 173710 w 689652"/>
                  <a:gd name="connsiteY7" fmla="*/ 1813757 h 2343129"/>
                  <a:gd name="connsiteX8" fmla="*/ 515817 w 689652"/>
                  <a:gd name="connsiteY8" fmla="*/ 1376400 h 2343129"/>
                  <a:gd name="connsiteX9" fmla="*/ 689647 w 689652"/>
                  <a:gd name="connsiteY9" fmla="*/ 1144624 h 2343129"/>
                  <a:gd name="connsiteX10" fmla="*/ 549948 w 689652"/>
                  <a:gd name="connsiteY10" fmla="*/ 986670 h 2343129"/>
                  <a:gd name="connsiteX11" fmla="*/ 175297 w 689652"/>
                  <a:gd name="connsiteY11" fmla="*/ 535025 h 2343129"/>
                  <a:gd name="connsiteX12" fmla="*/ 112591 w 689652"/>
                  <a:gd name="connsiteY12" fmla="*/ 38 h 2343129"/>
                  <a:gd name="connsiteX13" fmla="*/ 5435 w 689652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79119 w 690249"/>
                  <a:gd name="connsiteY3" fmla="*/ 1260512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79119 w 690249"/>
                  <a:gd name="connsiteY3" fmla="*/ 1260512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79119 w 690249"/>
                  <a:gd name="connsiteY3" fmla="*/ 1260512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79119 w 690249"/>
                  <a:gd name="connsiteY3" fmla="*/ 1260512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6032 w 690249"/>
                  <a:gd name="connsiteY0" fmla="*/ 38 h 2343129"/>
                  <a:gd name="connsiteX1" fmla="*/ 117157 w 690249"/>
                  <a:gd name="connsiteY1" fmla="*/ 606463 h 2343129"/>
                  <a:gd name="connsiteX2" fmla="*/ 553720 w 690249"/>
                  <a:gd name="connsiteY2" fmla="*/ 1060487 h 2343129"/>
                  <a:gd name="connsiteX3" fmla="*/ 552925 w 690249"/>
                  <a:gd name="connsiteY3" fmla="*/ 1272418 h 2343129"/>
                  <a:gd name="connsiteX4" fmla="*/ 183832 w 690249"/>
                  <a:gd name="connsiteY4" fmla="*/ 1626432 h 2343129"/>
                  <a:gd name="connsiteX5" fmla="*/ 9207 w 690249"/>
                  <a:gd name="connsiteY5" fmla="*/ 2336838 h 2343129"/>
                  <a:gd name="connsiteX6" fmla="*/ 113188 w 690249"/>
                  <a:gd name="connsiteY6" fmla="*/ 2341600 h 2343129"/>
                  <a:gd name="connsiteX7" fmla="*/ 174307 w 690249"/>
                  <a:gd name="connsiteY7" fmla="*/ 1813757 h 2343129"/>
                  <a:gd name="connsiteX8" fmla="*/ 516414 w 690249"/>
                  <a:gd name="connsiteY8" fmla="*/ 1376400 h 2343129"/>
                  <a:gd name="connsiteX9" fmla="*/ 690244 w 690249"/>
                  <a:gd name="connsiteY9" fmla="*/ 1144624 h 2343129"/>
                  <a:gd name="connsiteX10" fmla="*/ 550545 w 690249"/>
                  <a:gd name="connsiteY10" fmla="*/ 986670 h 2343129"/>
                  <a:gd name="connsiteX11" fmla="*/ 175894 w 690249"/>
                  <a:gd name="connsiteY11" fmla="*/ 535025 h 2343129"/>
                  <a:gd name="connsiteX12" fmla="*/ 113188 w 690249"/>
                  <a:gd name="connsiteY12" fmla="*/ 38 h 2343129"/>
                  <a:gd name="connsiteX13" fmla="*/ 6032 w 690249"/>
                  <a:gd name="connsiteY13" fmla="*/ 38 h 2343129"/>
                  <a:gd name="connsiteX0" fmla="*/ 12817 w 697034"/>
                  <a:gd name="connsiteY0" fmla="*/ 38 h 2343129"/>
                  <a:gd name="connsiteX1" fmla="*/ 123942 w 697034"/>
                  <a:gd name="connsiteY1" fmla="*/ 606463 h 2343129"/>
                  <a:gd name="connsiteX2" fmla="*/ 560505 w 697034"/>
                  <a:gd name="connsiteY2" fmla="*/ 1060487 h 2343129"/>
                  <a:gd name="connsiteX3" fmla="*/ 559710 w 697034"/>
                  <a:gd name="connsiteY3" fmla="*/ 1272418 h 2343129"/>
                  <a:gd name="connsiteX4" fmla="*/ 131085 w 697034"/>
                  <a:gd name="connsiteY4" fmla="*/ 1719301 h 2343129"/>
                  <a:gd name="connsiteX5" fmla="*/ 15992 w 697034"/>
                  <a:gd name="connsiteY5" fmla="*/ 2336838 h 2343129"/>
                  <a:gd name="connsiteX6" fmla="*/ 119973 w 697034"/>
                  <a:gd name="connsiteY6" fmla="*/ 2341600 h 2343129"/>
                  <a:gd name="connsiteX7" fmla="*/ 181092 w 697034"/>
                  <a:gd name="connsiteY7" fmla="*/ 1813757 h 2343129"/>
                  <a:gd name="connsiteX8" fmla="*/ 523199 w 697034"/>
                  <a:gd name="connsiteY8" fmla="*/ 1376400 h 2343129"/>
                  <a:gd name="connsiteX9" fmla="*/ 697029 w 697034"/>
                  <a:gd name="connsiteY9" fmla="*/ 1144624 h 2343129"/>
                  <a:gd name="connsiteX10" fmla="*/ 557330 w 697034"/>
                  <a:gd name="connsiteY10" fmla="*/ 986670 h 2343129"/>
                  <a:gd name="connsiteX11" fmla="*/ 182679 w 697034"/>
                  <a:gd name="connsiteY11" fmla="*/ 535025 h 2343129"/>
                  <a:gd name="connsiteX12" fmla="*/ 119973 w 697034"/>
                  <a:gd name="connsiteY12" fmla="*/ 38 h 2343129"/>
                  <a:gd name="connsiteX13" fmla="*/ 12817 w 697034"/>
                  <a:gd name="connsiteY13" fmla="*/ 38 h 2343129"/>
                  <a:gd name="connsiteX0" fmla="*/ 12130 w 696347"/>
                  <a:gd name="connsiteY0" fmla="*/ 38 h 2343129"/>
                  <a:gd name="connsiteX1" fmla="*/ 123255 w 696347"/>
                  <a:gd name="connsiteY1" fmla="*/ 606463 h 2343129"/>
                  <a:gd name="connsiteX2" fmla="*/ 559818 w 696347"/>
                  <a:gd name="connsiteY2" fmla="*/ 1060487 h 2343129"/>
                  <a:gd name="connsiteX3" fmla="*/ 559023 w 696347"/>
                  <a:gd name="connsiteY3" fmla="*/ 1272418 h 2343129"/>
                  <a:gd name="connsiteX4" fmla="*/ 130398 w 696347"/>
                  <a:gd name="connsiteY4" fmla="*/ 1719301 h 2343129"/>
                  <a:gd name="connsiteX5" fmla="*/ 15305 w 696347"/>
                  <a:gd name="connsiteY5" fmla="*/ 2336838 h 2343129"/>
                  <a:gd name="connsiteX6" fmla="*/ 119286 w 696347"/>
                  <a:gd name="connsiteY6" fmla="*/ 2341600 h 2343129"/>
                  <a:gd name="connsiteX7" fmla="*/ 180405 w 696347"/>
                  <a:gd name="connsiteY7" fmla="*/ 1813757 h 2343129"/>
                  <a:gd name="connsiteX8" fmla="*/ 522512 w 696347"/>
                  <a:gd name="connsiteY8" fmla="*/ 1376400 h 2343129"/>
                  <a:gd name="connsiteX9" fmla="*/ 696342 w 696347"/>
                  <a:gd name="connsiteY9" fmla="*/ 1144624 h 2343129"/>
                  <a:gd name="connsiteX10" fmla="*/ 556643 w 696347"/>
                  <a:gd name="connsiteY10" fmla="*/ 986670 h 2343129"/>
                  <a:gd name="connsiteX11" fmla="*/ 181992 w 696347"/>
                  <a:gd name="connsiteY11" fmla="*/ 535025 h 2343129"/>
                  <a:gd name="connsiteX12" fmla="*/ 119286 w 696347"/>
                  <a:gd name="connsiteY12" fmla="*/ 38 h 2343129"/>
                  <a:gd name="connsiteX13" fmla="*/ 12130 w 696347"/>
                  <a:gd name="connsiteY13" fmla="*/ 38 h 2343129"/>
                  <a:gd name="connsiteX0" fmla="*/ 6033 w 690250"/>
                  <a:gd name="connsiteY0" fmla="*/ 38 h 2343129"/>
                  <a:gd name="connsiteX1" fmla="*/ 117158 w 690250"/>
                  <a:gd name="connsiteY1" fmla="*/ 606463 h 2343129"/>
                  <a:gd name="connsiteX2" fmla="*/ 553721 w 690250"/>
                  <a:gd name="connsiteY2" fmla="*/ 1060487 h 2343129"/>
                  <a:gd name="connsiteX3" fmla="*/ 552926 w 690250"/>
                  <a:gd name="connsiteY3" fmla="*/ 1272418 h 2343129"/>
                  <a:gd name="connsiteX4" fmla="*/ 124301 w 690250"/>
                  <a:gd name="connsiteY4" fmla="*/ 1719301 h 2343129"/>
                  <a:gd name="connsiteX5" fmla="*/ 9208 w 690250"/>
                  <a:gd name="connsiteY5" fmla="*/ 2336838 h 2343129"/>
                  <a:gd name="connsiteX6" fmla="*/ 113189 w 690250"/>
                  <a:gd name="connsiteY6" fmla="*/ 2341600 h 2343129"/>
                  <a:gd name="connsiteX7" fmla="*/ 174308 w 690250"/>
                  <a:gd name="connsiteY7" fmla="*/ 1813757 h 2343129"/>
                  <a:gd name="connsiteX8" fmla="*/ 516415 w 690250"/>
                  <a:gd name="connsiteY8" fmla="*/ 1376400 h 2343129"/>
                  <a:gd name="connsiteX9" fmla="*/ 690245 w 690250"/>
                  <a:gd name="connsiteY9" fmla="*/ 1144624 h 2343129"/>
                  <a:gd name="connsiteX10" fmla="*/ 550546 w 690250"/>
                  <a:gd name="connsiteY10" fmla="*/ 986670 h 2343129"/>
                  <a:gd name="connsiteX11" fmla="*/ 175895 w 690250"/>
                  <a:gd name="connsiteY11" fmla="*/ 535025 h 2343129"/>
                  <a:gd name="connsiteX12" fmla="*/ 113189 w 690250"/>
                  <a:gd name="connsiteY12" fmla="*/ 38 h 2343129"/>
                  <a:gd name="connsiteX13" fmla="*/ 6033 w 690250"/>
                  <a:gd name="connsiteY13" fmla="*/ 38 h 2343129"/>
                  <a:gd name="connsiteX0" fmla="*/ 6033 w 690250"/>
                  <a:gd name="connsiteY0" fmla="*/ 38 h 2343129"/>
                  <a:gd name="connsiteX1" fmla="*/ 117158 w 690250"/>
                  <a:gd name="connsiteY1" fmla="*/ 606463 h 2343129"/>
                  <a:gd name="connsiteX2" fmla="*/ 553721 w 690250"/>
                  <a:gd name="connsiteY2" fmla="*/ 1060487 h 2343129"/>
                  <a:gd name="connsiteX3" fmla="*/ 552926 w 690250"/>
                  <a:gd name="connsiteY3" fmla="*/ 1272418 h 2343129"/>
                  <a:gd name="connsiteX4" fmla="*/ 124301 w 690250"/>
                  <a:gd name="connsiteY4" fmla="*/ 1719301 h 2343129"/>
                  <a:gd name="connsiteX5" fmla="*/ 9208 w 690250"/>
                  <a:gd name="connsiteY5" fmla="*/ 2336838 h 2343129"/>
                  <a:gd name="connsiteX6" fmla="*/ 113189 w 690250"/>
                  <a:gd name="connsiteY6" fmla="*/ 2341600 h 2343129"/>
                  <a:gd name="connsiteX7" fmla="*/ 174308 w 690250"/>
                  <a:gd name="connsiteY7" fmla="*/ 1813757 h 2343129"/>
                  <a:gd name="connsiteX8" fmla="*/ 516415 w 690250"/>
                  <a:gd name="connsiteY8" fmla="*/ 1376400 h 2343129"/>
                  <a:gd name="connsiteX9" fmla="*/ 690245 w 690250"/>
                  <a:gd name="connsiteY9" fmla="*/ 1144624 h 2343129"/>
                  <a:gd name="connsiteX10" fmla="*/ 550546 w 690250"/>
                  <a:gd name="connsiteY10" fmla="*/ 986670 h 2343129"/>
                  <a:gd name="connsiteX11" fmla="*/ 175895 w 690250"/>
                  <a:gd name="connsiteY11" fmla="*/ 535025 h 2343129"/>
                  <a:gd name="connsiteX12" fmla="*/ 113189 w 690250"/>
                  <a:gd name="connsiteY12" fmla="*/ 38 h 2343129"/>
                  <a:gd name="connsiteX13" fmla="*/ 6033 w 690250"/>
                  <a:gd name="connsiteY13" fmla="*/ 38 h 2343129"/>
                  <a:gd name="connsiteX0" fmla="*/ 6033 w 690250"/>
                  <a:gd name="connsiteY0" fmla="*/ 38 h 2343129"/>
                  <a:gd name="connsiteX1" fmla="*/ 117158 w 690250"/>
                  <a:gd name="connsiteY1" fmla="*/ 606463 h 2343129"/>
                  <a:gd name="connsiteX2" fmla="*/ 553721 w 690250"/>
                  <a:gd name="connsiteY2" fmla="*/ 1060487 h 2343129"/>
                  <a:gd name="connsiteX3" fmla="*/ 552926 w 690250"/>
                  <a:gd name="connsiteY3" fmla="*/ 1272418 h 2343129"/>
                  <a:gd name="connsiteX4" fmla="*/ 124301 w 690250"/>
                  <a:gd name="connsiteY4" fmla="*/ 1719301 h 2343129"/>
                  <a:gd name="connsiteX5" fmla="*/ 9208 w 690250"/>
                  <a:gd name="connsiteY5" fmla="*/ 2336838 h 2343129"/>
                  <a:gd name="connsiteX6" fmla="*/ 113189 w 690250"/>
                  <a:gd name="connsiteY6" fmla="*/ 2341600 h 2343129"/>
                  <a:gd name="connsiteX7" fmla="*/ 174308 w 690250"/>
                  <a:gd name="connsiteY7" fmla="*/ 1813757 h 2343129"/>
                  <a:gd name="connsiteX8" fmla="*/ 516415 w 690250"/>
                  <a:gd name="connsiteY8" fmla="*/ 1376400 h 2343129"/>
                  <a:gd name="connsiteX9" fmla="*/ 690245 w 690250"/>
                  <a:gd name="connsiteY9" fmla="*/ 1144624 h 2343129"/>
                  <a:gd name="connsiteX10" fmla="*/ 550546 w 690250"/>
                  <a:gd name="connsiteY10" fmla="*/ 986670 h 2343129"/>
                  <a:gd name="connsiteX11" fmla="*/ 175895 w 690250"/>
                  <a:gd name="connsiteY11" fmla="*/ 535025 h 2343129"/>
                  <a:gd name="connsiteX12" fmla="*/ 113189 w 690250"/>
                  <a:gd name="connsiteY12" fmla="*/ 38 h 2343129"/>
                  <a:gd name="connsiteX13" fmla="*/ 6033 w 690250"/>
                  <a:gd name="connsiteY13" fmla="*/ 38 h 2343129"/>
                  <a:gd name="connsiteX0" fmla="*/ 6033 w 690250"/>
                  <a:gd name="connsiteY0" fmla="*/ 38 h 2343129"/>
                  <a:gd name="connsiteX1" fmla="*/ 117158 w 690250"/>
                  <a:gd name="connsiteY1" fmla="*/ 606463 h 2343129"/>
                  <a:gd name="connsiteX2" fmla="*/ 553721 w 690250"/>
                  <a:gd name="connsiteY2" fmla="*/ 1060487 h 2343129"/>
                  <a:gd name="connsiteX3" fmla="*/ 552926 w 690250"/>
                  <a:gd name="connsiteY3" fmla="*/ 1272418 h 2343129"/>
                  <a:gd name="connsiteX4" fmla="*/ 124301 w 690250"/>
                  <a:gd name="connsiteY4" fmla="*/ 1719301 h 2343129"/>
                  <a:gd name="connsiteX5" fmla="*/ 9208 w 690250"/>
                  <a:gd name="connsiteY5" fmla="*/ 2336838 h 2343129"/>
                  <a:gd name="connsiteX6" fmla="*/ 113189 w 690250"/>
                  <a:gd name="connsiteY6" fmla="*/ 2341600 h 2343129"/>
                  <a:gd name="connsiteX7" fmla="*/ 174308 w 690250"/>
                  <a:gd name="connsiteY7" fmla="*/ 1813757 h 2343129"/>
                  <a:gd name="connsiteX8" fmla="*/ 516415 w 690250"/>
                  <a:gd name="connsiteY8" fmla="*/ 1376400 h 2343129"/>
                  <a:gd name="connsiteX9" fmla="*/ 690245 w 690250"/>
                  <a:gd name="connsiteY9" fmla="*/ 1144624 h 2343129"/>
                  <a:gd name="connsiteX10" fmla="*/ 550546 w 690250"/>
                  <a:gd name="connsiteY10" fmla="*/ 986670 h 2343129"/>
                  <a:gd name="connsiteX11" fmla="*/ 175895 w 690250"/>
                  <a:gd name="connsiteY11" fmla="*/ 535025 h 2343129"/>
                  <a:gd name="connsiteX12" fmla="*/ 113189 w 690250"/>
                  <a:gd name="connsiteY12" fmla="*/ 38 h 2343129"/>
                  <a:gd name="connsiteX13" fmla="*/ 6033 w 690250"/>
                  <a:gd name="connsiteY13" fmla="*/ 38 h 2343129"/>
                  <a:gd name="connsiteX0" fmla="*/ 6033 w 690250"/>
                  <a:gd name="connsiteY0" fmla="*/ 38 h 2343129"/>
                  <a:gd name="connsiteX1" fmla="*/ 117158 w 690250"/>
                  <a:gd name="connsiteY1" fmla="*/ 606463 h 2343129"/>
                  <a:gd name="connsiteX2" fmla="*/ 553721 w 690250"/>
                  <a:gd name="connsiteY2" fmla="*/ 1060487 h 2343129"/>
                  <a:gd name="connsiteX3" fmla="*/ 552926 w 690250"/>
                  <a:gd name="connsiteY3" fmla="*/ 1272418 h 2343129"/>
                  <a:gd name="connsiteX4" fmla="*/ 124301 w 690250"/>
                  <a:gd name="connsiteY4" fmla="*/ 1719301 h 2343129"/>
                  <a:gd name="connsiteX5" fmla="*/ 9208 w 690250"/>
                  <a:gd name="connsiteY5" fmla="*/ 2336838 h 2343129"/>
                  <a:gd name="connsiteX6" fmla="*/ 113189 w 690250"/>
                  <a:gd name="connsiteY6" fmla="*/ 2341600 h 2343129"/>
                  <a:gd name="connsiteX7" fmla="*/ 174308 w 690250"/>
                  <a:gd name="connsiteY7" fmla="*/ 1813757 h 2343129"/>
                  <a:gd name="connsiteX8" fmla="*/ 516415 w 690250"/>
                  <a:gd name="connsiteY8" fmla="*/ 1376400 h 2343129"/>
                  <a:gd name="connsiteX9" fmla="*/ 690245 w 690250"/>
                  <a:gd name="connsiteY9" fmla="*/ 1144624 h 2343129"/>
                  <a:gd name="connsiteX10" fmla="*/ 550546 w 690250"/>
                  <a:gd name="connsiteY10" fmla="*/ 986670 h 2343129"/>
                  <a:gd name="connsiteX11" fmla="*/ 175895 w 690250"/>
                  <a:gd name="connsiteY11" fmla="*/ 535025 h 2343129"/>
                  <a:gd name="connsiteX12" fmla="*/ 113189 w 690250"/>
                  <a:gd name="connsiteY12" fmla="*/ 38 h 2343129"/>
                  <a:gd name="connsiteX13" fmla="*/ 6033 w 690250"/>
                  <a:gd name="connsiteY13" fmla="*/ 38 h 2343129"/>
                  <a:gd name="connsiteX0" fmla="*/ 6033 w 690248"/>
                  <a:gd name="connsiteY0" fmla="*/ 38 h 2343129"/>
                  <a:gd name="connsiteX1" fmla="*/ 117158 w 690248"/>
                  <a:gd name="connsiteY1" fmla="*/ 606463 h 2343129"/>
                  <a:gd name="connsiteX2" fmla="*/ 553721 w 690248"/>
                  <a:gd name="connsiteY2" fmla="*/ 1060487 h 2343129"/>
                  <a:gd name="connsiteX3" fmla="*/ 552926 w 690248"/>
                  <a:gd name="connsiteY3" fmla="*/ 1272418 h 2343129"/>
                  <a:gd name="connsiteX4" fmla="*/ 124301 w 690248"/>
                  <a:gd name="connsiteY4" fmla="*/ 1719301 h 2343129"/>
                  <a:gd name="connsiteX5" fmla="*/ 9208 w 690248"/>
                  <a:gd name="connsiteY5" fmla="*/ 2336838 h 2343129"/>
                  <a:gd name="connsiteX6" fmla="*/ 113189 w 690248"/>
                  <a:gd name="connsiteY6" fmla="*/ 2341600 h 2343129"/>
                  <a:gd name="connsiteX7" fmla="*/ 174308 w 690248"/>
                  <a:gd name="connsiteY7" fmla="*/ 1813757 h 2343129"/>
                  <a:gd name="connsiteX8" fmla="*/ 516415 w 690248"/>
                  <a:gd name="connsiteY8" fmla="*/ 1376400 h 2343129"/>
                  <a:gd name="connsiteX9" fmla="*/ 690245 w 690248"/>
                  <a:gd name="connsiteY9" fmla="*/ 1144624 h 2343129"/>
                  <a:gd name="connsiteX10" fmla="*/ 550546 w 690248"/>
                  <a:gd name="connsiteY10" fmla="*/ 986670 h 2343129"/>
                  <a:gd name="connsiteX11" fmla="*/ 175895 w 690248"/>
                  <a:gd name="connsiteY11" fmla="*/ 535025 h 2343129"/>
                  <a:gd name="connsiteX12" fmla="*/ 113189 w 690248"/>
                  <a:gd name="connsiteY12" fmla="*/ 38 h 2343129"/>
                  <a:gd name="connsiteX13" fmla="*/ 6033 w 690248"/>
                  <a:gd name="connsiteY13" fmla="*/ 38 h 2343129"/>
                  <a:gd name="connsiteX0" fmla="*/ 6033 w 690249"/>
                  <a:gd name="connsiteY0" fmla="*/ 38 h 2343129"/>
                  <a:gd name="connsiteX1" fmla="*/ 117158 w 690249"/>
                  <a:gd name="connsiteY1" fmla="*/ 606463 h 2343129"/>
                  <a:gd name="connsiteX2" fmla="*/ 553721 w 690249"/>
                  <a:gd name="connsiteY2" fmla="*/ 1060487 h 2343129"/>
                  <a:gd name="connsiteX3" fmla="*/ 552926 w 690249"/>
                  <a:gd name="connsiteY3" fmla="*/ 1272418 h 2343129"/>
                  <a:gd name="connsiteX4" fmla="*/ 124301 w 690249"/>
                  <a:gd name="connsiteY4" fmla="*/ 1719301 h 2343129"/>
                  <a:gd name="connsiteX5" fmla="*/ 9208 w 690249"/>
                  <a:gd name="connsiteY5" fmla="*/ 2336838 h 2343129"/>
                  <a:gd name="connsiteX6" fmla="*/ 113189 w 690249"/>
                  <a:gd name="connsiteY6" fmla="*/ 2341600 h 2343129"/>
                  <a:gd name="connsiteX7" fmla="*/ 174308 w 690249"/>
                  <a:gd name="connsiteY7" fmla="*/ 1813757 h 2343129"/>
                  <a:gd name="connsiteX8" fmla="*/ 516415 w 690249"/>
                  <a:gd name="connsiteY8" fmla="*/ 1376400 h 2343129"/>
                  <a:gd name="connsiteX9" fmla="*/ 690245 w 690249"/>
                  <a:gd name="connsiteY9" fmla="*/ 1144624 h 2343129"/>
                  <a:gd name="connsiteX10" fmla="*/ 555308 w 690249"/>
                  <a:gd name="connsiteY10" fmla="*/ 993814 h 2343129"/>
                  <a:gd name="connsiteX11" fmla="*/ 175895 w 690249"/>
                  <a:gd name="connsiteY11" fmla="*/ 535025 h 2343129"/>
                  <a:gd name="connsiteX12" fmla="*/ 113189 w 690249"/>
                  <a:gd name="connsiteY12" fmla="*/ 38 h 2343129"/>
                  <a:gd name="connsiteX13" fmla="*/ 6033 w 690249"/>
                  <a:gd name="connsiteY13" fmla="*/ 38 h 2343129"/>
                  <a:gd name="connsiteX0" fmla="*/ 6033 w 690249"/>
                  <a:gd name="connsiteY0" fmla="*/ 38 h 2343129"/>
                  <a:gd name="connsiteX1" fmla="*/ 117158 w 690249"/>
                  <a:gd name="connsiteY1" fmla="*/ 606463 h 2343129"/>
                  <a:gd name="connsiteX2" fmla="*/ 553721 w 690249"/>
                  <a:gd name="connsiteY2" fmla="*/ 1060487 h 2343129"/>
                  <a:gd name="connsiteX3" fmla="*/ 552926 w 690249"/>
                  <a:gd name="connsiteY3" fmla="*/ 1272418 h 2343129"/>
                  <a:gd name="connsiteX4" fmla="*/ 124301 w 690249"/>
                  <a:gd name="connsiteY4" fmla="*/ 1719301 h 2343129"/>
                  <a:gd name="connsiteX5" fmla="*/ 9208 w 690249"/>
                  <a:gd name="connsiteY5" fmla="*/ 2336838 h 2343129"/>
                  <a:gd name="connsiteX6" fmla="*/ 113189 w 690249"/>
                  <a:gd name="connsiteY6" fmla="*/ 2341600 h 2343129"/>
                  <a:gd name="connsiteX7" fmla="*/ 174308 w 690249"/>
                  <a:gd name="connsiteY7" fmla="*/ 1813757 h 2343129"/>
                  <a:gd name="connsiteX8" fmla="*/ 556896 w 690249"/>
                  <a:gd name="connsiteY8" fmla="*/ 1331156 h 2343129"/>
                  <a:gd name="connsiteX9" fmla="*/ 690245 w 690249"/>
                  <a:gd name="connsiteY9" fmla="*/ 1144624 h 2343129"/>
                  <a:gd name="connsiteX10" fmla="*/ 555308 w 690249"/>
                  <a:gd name="connsiteY10" fmla="*/ 993814 h 2343129"/>
                  <a:gd name="connsiteX11" fmla="*/ 175895 w 690249"/>
                  <a:gd name="connsiteY11" fmla="*/ 535025 h 2343129"/>
                  <a:gd name="connsiteX12" fmla="*/ 113189 w 690249"/>
                  <a:gd name="connsiteY12" fmla="*/ 38 h 2343129"/>
                  <a:gd name="connsiteX13" fmla="*/ 6033 w 690249"/>
                  <a:gd name="connsiteY13" fmla="*/ 38 h 2343129"/>
                  <a:gd name="connsiteX0" fmla="*/ 6033 w 690249"/>
                  <a:gd name="connsiteY0" fmla="*/ 38 h 2343129"/>
                  <a:gd name="connsiteX1" fmla="*/ 117158 w 690249"/>
                  <a:gd name="connsiteY1" fmla="*/ 606463 h 2343129"/>
                  <a:gd name="connsiteX2" fmla="*/ 553721 w 690249"/>
                  <a:gd name="connsiteY2" fmla="*/ 1060487 h 2343129"/>
                  <a:gd name="connsiteX3" fmla="*/ 552926 w 690249"/>
                  <a:gd name="connsiteY3" fmla="*/ 1272418 h 2343129"/>
                  <a:gd name="connsiteX4" fmla="*/ 124301 w 690249"/>
                  <a:gd name="connsiteY4" fmla="*/ 1719301 h 2343129"/>
                  <a:gd name="connsiteX5" fmla="*/ 9208 w 690249"/>
                  <a:gd name="connsiteY5" fmla="*/ 2336838 h 2343129"/>
                  <a:gd name="connsiteX6" fmla="*/ 113189 w 690249"/>
                  <a:gd name="connsiteY6" fmla="*/ 2341600 h 2343129"/>
                  <a:gd name="connsiteX7" fmla="*/ 174308 w 690249"/>
                  <a:gd name="connsiteY7" fmla="*/ 1813757 h 2343129"/>
                  <a:gd name="connsiteX8" fmla="*/ 556896 w 690249"/>
                  <a:gd name="connsiteY8" fmla="*/ 1331156 h 2343129"/>
                  <a:gd name="connsiteX9" fmla="*/ 690245 w 690249"/>
                  <a:gd name="connsiteY9" fmla="*/ 1144624 h 2343129"/>
                  <a:gd name="connsiteX10" fmla="*/ 555308 w 690249"/>
                  <a:gd name="connsiteY10" fmla="*/ 993814 h 2343129"/>
                  <a:gd name="connsiteX11" fmla="*/ 175895 w 690249"/>
                  <a:gd name="connsiteY11" fmla="*/ 535025 h 2343129"/>
                  <a:gd name="connsiteX12" fmla="*/ 113189 w 690249"/>
                  <a:gd name="connsiteY12" fmla="*/ 38 h 2343129"/>
                  <a:gd name="connsiteX13" fmla="*/ 6033 w 690249"/>
                  <a:gd name="connsiteY13" fmla="*/ 38 h 2343129"/>
                  <a:gd name="connsiteX0" fmla="*/ 6033 w 690249"/>
                  <a:gd name="connsiteY0" fmla="*/ 38 h 2343129"/>
                  <a:gd name="connsiteX1" fmla="*/ 117158 w 690249"/>
                  <a:gd name="connsiteY1" fmla="*/ 606463 h 2343129"/>
                  <a:gd name="connsiteX2" fmla="*/ 553721 w 690249"/>
                  <a:gd name="connsiteY2" fmla="*/ 1060487 h 2343129"/>
                  <a:gd name="connsiteX3" fmla="*/ 552926 w 690249"/>
                  <a:gd name="connsiteY3" fmla="*/ 1272418 h 2343129"/>
                  <a:gd name="connsiteX4" fmla="*/ 124301 w 690249"/>
                  <a:gd name="connsiteY4" fmla="*/ 1719301 h 2343129"/>
                  <a:gd name="connsiteX5" fmla="*/ 9208 w 690249"/>
                  <a:gd name="connsiteY5" fmla="*/ 2336838 h 2343129"/>
                  <a:gd name="connsiteX6" fmla="*/ 113189 w 690249"/>
                  <a:gd name="connsiteY6" fmla="*/ 2341600 h 2343129"/>
                  <a:gd name="connsiteX7" fmla="*/ 174308 w 690249"/>
                  <a:gd name="connsiteY7" fmla="*/ 1813757 h 2343129"/>
                  <a:gd name="connsiteX8" fmla="*/ 556896 w 690249"/>
                  <a:gd name="connsiteY8" fmla="*/ 1331156 h 2343129"/>
                  <a:gd name="connsiteX9" fmla="*/ 690245 w 690249"/>
                  <a:gd name="connsiteY9" fmla="*/ 1144624 h 2343129"/>
                  <a:gd name="connsiteX10" fmla="*/ 555308 w 690249"/>
                  <a:gd name="connsiteY10" fmla="*/ 993814 h 2343129"/>
                  <a:gd name="connsiteX11" fmla="*/ 175895 w 690249"/>
                  <a:gd name="connsiteY11" fmla="*/ 535025 h 2343129"/>
                  <a:gd name="connsiteX12" fmla="*/ 113189 w 690249"/>
                  <a:gd name="connsiteY12" fmla="*/ 38 h 2343129"/>
                  <a:gd name="connsiteX13" fmla="*/ 6033 w 690249"/>
                  <a:gd name="connsiteY13" fmla="*/ 38 h 2343129"/>
                  <a:gd name="connsiteX0" fmla="*/ 6033 w 690332"/>
                  <a:gd name="connsiteY0" fmla="*/ 38 h 2343129"/>
                  <a:gd name="connsiteX1" fmla="*/ 117158 w 690332"/>
                  <a:gd name="connsiteY1" fmla="*/ 606463 h 2343129"/>
                  <a:gd name="connsiteX2" fmla="*/ 553721 w 690332"/>
                  <a:gd name="connsiteY2" fmla="*/ 1060487 h 2343129"/>
                  <a:gd name="connsiteX3" fmla="*/ 552926 w 690332"/>
                  <a:gd name="connsiteY3" fmla="*/ 1272418 h 2343129"/>
                  <a:gd name="connsiteX4" fmla="*/ 124301 w 690332"/>
                  <a:gd name="connsiteY4" fmla="*/ 1719301 h 2343129"/>
                  <a:gd name="connsiteX5" fmla="*/ 9208 w 690332"/>
                  <a:gd name="connsiteY5" fmla="*/ 2336838 h 2343129"/>
                  <a:gd name="connsiteX6" fmla="*/ 113189 w 690332"/>
                  <a:gd name="connsiteY6" fmla="*/ 2341600 h 2343129"/>
                  <a:gd name="connsiteX7" fmla="*/ 174308 w 690332"/>
                  <a:gd name="connsiteY7" fmla="*/ 1813757 h 2343129"/>
                  <a:gd name="connsiteX8" fmla="*/ 556896 w 690332"/>
                  <a:gd name="connsiteY8" fmla="*/ 1331156 h 2343129"/>
                  <a:gd name="connsiteX9" fmla="*/ 690245 w 690332"/>
                  <a:gd name="connsiteY9" fmla="*/ 1144624 h 2343129"/>
                  <a:gd name="connsiteX10" fmla="*/ 555308 w 690332"/>
                  <a:gd name="connsiteY10" fmla="*/ 993814 h 2343129"/>
                  <a:gd name="connsiteX11" fmla="*/ 175895 w 690332"/>
                  <a:gd name="connsiteY11" fmla="*/ 535025 h 2343129"/>
                  <a:gd name="connsiteX12" fmla="*/ 113189 w 690332"/>
                  <a:gd name="connsiteY12" fmla="*/ 38 h 2343129"/>
                  <a:gd name="connsiteX13" fmla="*/ 6033 w 690332"/>
                  <a:gd name="connsiteY13" fmla="*/ 38 h 2343129"/>
                  <a:gd name="connsiteX0" fmla="*/ 6033 w 632159"/>
                  <a:gd name="connsiteY0" fmla="*/ 38 h 2343129"/>
                  <a:gd name="connsiteX1" fmla="*/ 117158 w 632159"/>
                  <a:gd name="connsiteY1" fmla="*/ 606463 h 2343129"/>
                  <a:gd name="connsiteX2" fmla="*/ 553721 w 632159"/>
                  <a:gd name="connsiteY2" fmla="*/ 1060487 h 2343129"/>
                  <a:gd name="connsiteX3" fmla="*/ 552926 w 632159"/>
                  <a:gd name="connsiteY3" fmla="*/ 1272418 h 2343129"/>
                  <a:gd name="connsiteX4" fmla="*/ 124301 w 632159"/>
                  <a:gd name="connsiteY4" fmla="*/ 1719301 h 2343129"/>
                  <a:gd name="connsiteX5" fmla="*/ 9208 w 632159"/>
                  <a:gd name="connsiteY5" fmla="*/ 2336838 h 2343129"/>
                  <a:gd name="connsiteX6" fmla="*/ 113189 w 632159"/>
                  <a:gd name="connsiteY6" fmla="*/ 2341600 h 2343129"/>
                  <a:gd name="connsiteX7" fmla="*/ 174308 w 632159"/>
                  <a:gd name="connsiteY7" fmla="*/ 1813757 h 2343129"/>
                  <a:gd name="connsiteX8" fmla="*/ 556896 w 632159"/>
                  <a:gd name="connsiteY8" fmla="*/ 1331156 h 2343129"/>
                  <a:gd name="connsiteX9" fmla="*/ 555308 w 632159"/>
                  <a:gd name="connsiteY9" fmla="*/ 993814 h 2343129"/>
                  <a:gd name="connsiteX10" fmla="*/ 175895 w 632159"/>
                  <a:gd name="connsiteY10" fmla="*/ 535025 h 2343129"/>
                  <a:gd name="connsiteX11" fmla="*/ 113189 w 632159"/>
                  <a:gd name="connsiteY11" fmla="*/ 38 h 2343129"/>
                  <a:gd name="connsiteX12" fmla="*/ 6033 w 632159"/>
                  <a:gd name="connsiteY12" fmla="*/ 38 h 2343129"/>
                  <a:gd name="connsiteX0" fmla="*/ 6033 w 656624"/>
                  <a:gd name="connsiteY0" fmla="*/ 38 h 2343129"/>
                  <a:gd name="connsiteX1" fmla="*/ 117158 w 656624"/>
                  <a:gd name="connsiteY1" fmla="*/ 606463 h 2343129"/>
                  <a:gd name="connsiteX2" fmla="*/ 553721 w 656624"/>
                  <a:gd name="connsiteY2" fmla="*/ 1060487 h 2343129"/>
                  <a:gd name="connsiteX3" fmla="*/ 552926 w 656624"/>
                  <a:gd name="connsiteY3" fmla="*/ 1272418 h 2343129"/>
                  <a:gd name="connsiteX4" fmla="*/ 124301 w 656624"/>
                  <a:gd name="connsiteY4" fmla="*/ 1719301 h 2343129"/>
                  <a:gd name="connsiteX5" fmla="*/ 9208 w 656624"/>
                  <a:gd name="connsiteY5" fmla="*/ 2336838 h 2343129"/>
                  <a:gd name="connsiteX6" fmla="*/ 113189 w 656624"/>
                  <a:gd name="connsiteY6" fmla="*/ 2341600 h 2343129"/>
                  <a:gd name="connsiteX7" fmla="*/ 174308 w 656624"/>
                  <a:gd name="connsiteY7" fmla="*/ 1813757 h 2343129"/>
                  <a:gd name="connsiteX8" fmla="*/ 556896 w 656624"/>
                  <a:gd name="connsiteY8" fmla="*/ 1331156 h 2343129"/>
                  <a:gd name="connsiteX9" fmla="*/ 555308 w 656624"/>
                  <a:gd name="connsiteY9" fmla="*/ 993814 h 2343129"/>
                  <a:gd name="connsiteX10" fmla="*/ 175895 w 656624"/>
                  <a:gd name="connsiteY10" fmla="*/ 535025 h 2343129"/>
                  <a:gd name="connsiteX11" fmla="*/ 113189 w 656624"/>
                  <a:gd name="connsiteY11" fmla="*/ 38 h 2343129"/>
                  <a:gd name="connsiteX12" fmla="*/ 6033 w 656624"/>
                  <a:gd name="connsiteY12" fmla="*/ 38 h 2343129"/>
                  <a:gd name="connsiteX0" fmla="*/ 6033 w 663046"/>
                  <a:gd name="connsiteY0" fmla="*/ 38 h 2343129"/>
                  <a:gd name="connsiteX1" fmla="*/ 117158 w 663046"/>
                  <a:gd name="connsiteY1" fmla="*/ 606463 h 2343129"/>
                  <a:gd name="connsiteX2" fmla="*/ 553721 w 663046"/>
                  <a:gd name="connsiteY2" fmla="*/ 1060487 h 2343129"/>
                  <a:gd name="connsiteX3" fmla="*/ 552926 w 663046"/>
                  <a:gd name="connsiteY3" fmla="*/ 1272418 h 2343129"/>
                  <a:gd name="connsiteX4" fmla="*/ 124301 w 663046"/>
                  <a:gd name="connsiteY4" fmla="*/ 1719301 h 2343129"/>
                  <a:gd name="connsiteX5" fmla="*/ 9208 w 663046"/>
                  <a:gd name="connsiteY5" fmla="*/ 2336838 h 2343129"/>
                  <a:gd name="connsiteX6" fmla="*/ 113189 w 663046"/>
                  <a:gd name="connsiteY6" fmla="*/ 2341600 h 2343129"/>
                  <a:gd name="connsiteX7" fmla="*/ 174308 w 663046"/>
                  <a:gd name="connsiteY7" fmla="*/ 1813757 h 2343129"/>
                  <a:gd name="connsiteX8" fmla="*/ 556896 w 663046"/>
                  <a:gd name="connsiteY8" fmla="*/ 1331156 h 2343129"/>
                  <a:gd name="connsiteX9" fmla="*/ 555308 w 663046"/>
                  <a:gd name="connsiteY9" fmla="*/ 993814 h 2343129"/>
                  <a:gd name="connsiteX10" fmla="*/ 175895 w 663046"/>
                  <a:gd name="connsiteY10" fmla="*/ 535025 h 2343129"/>
                  <a:gd name="connsiteX11" fmla="*/ 113189 w 663046"/>
                  <a:gd name="connsiteY11" fmla="*/ 38 h 2343129"/>
                  <a:gd name="connsiteX12" fmla="*/ 6033 w 663046"/>
                  <a:gd name="connsiteY12" fmla="*/ 38 h 2343129"/>
                  <a:gd name="connsiteX0" fmla="*/ 6033 w 681517"/>
                  <a:gd name="connsiteY0" fmla="*/ 38 h 2343129"/>
                  <a:gd name="connsiteX1" fmla="*/ 117158 w 681517"/>
                  <a:gd name="connsiteY1" fmla="*/ 606463 h 2343129"/>
                  <a:gd name="connsiteX2" fmla="*/ 553721 w 681517"/>
                  <a:gd name="connsiteY2" fmla="*/ 1060487 h 2343129"/>
                  <a:gd name="connsiteX3" fmla="*/ 552926 w 681517"/>
                  <a:gd name="connsiteY3" fmla="*/ 1272418 h 2343129"/>
                  <a:gd name="connsiteX4" fmla="*/ 124301 w 681517"/>
                  <a:gd name="connsiteY4" fmla="*/ 1719301 h 2343129"/>
                  <a:gd name="connsiteX5" fmla="*/ 9208 w 681517"/>
                  <a:gd name="connsiteY5" fmla="*/ 2336838 h 2343129"/>
                  <a:gd name="connsiteX6" fmla="*/ 113189 w 681517"/>
                  <a:gd name="connsiteY6" fmla="*/ 2341600 h 2343129"/>
                  <a:gd name="connsiteX7" fmla="*/ 174308 w 681517"/>
                  <a:gd name="connsiteY7" fmla="*/ 1813757 h 2343129"/>
                  <a:gd name="connsiteX8" fmla="*/ 556896 w 681517"/>
                  <a:gd name="connsiteY8" fmla="*/ 1331156 h 2343129"/>
                  <a:gd name="connsiteX9" fmla="*/ 555308 w 681517"/>
                  <a:gd name="connsiteY9" fmla="*/ 993814 h 2343129"/>
                  <a:gd name="connsiteX10" fmla="*/ 175895 w 681517"/>
                  <a:gd name="connsiteY10" fmla="*/ 535025 h 2343129"/>
                  <a:gd name="connsiteX11" fmla="*/ 113189 w 681517"/>
                  <a:gd name="connsiteY11" fmla="*/ 38 h 2343129"/>
                  <a:gd name="connsiteX12" fmla="*/ 6033 w 681517"/>
                  <a:gd name="connsiteY12" fmla="*/ 38 h 2343129"/>
                  <a:gd name="connsiteX0" fmla="*/ 6033 w 634658"/>
                  <a:gd name="connsiteY0" fmla="*/ 38 h 2343129"/>
                  <a:gd name="connsiteX1" fmla="*/ 117158 w 634658"/>
                  <a:gd name="connsiteY1" fmla="*/ 606463 h 2343129"/>
                  <a:gd name="connsiteX2" fmla="*/ 553721 w 634658"/>
                  <a:gd name="connsiteY2" fmla="*/ 1060487 h 2343129"/>
                  <a:gd name="connsiteX3" fmla="*/ 552926 w 634658"/>
                  <a:gd name="connsiteY3" fmla="*/ 1272418 h 2343129"/>
                  <a:gd name="connsiteX4" fmla="*/ 124301 w 634658"/>
                  <a:gd name="connsiteY4" fmla="*/ 1719301 h 2343129"/>
                  <a:gd name="connsiteX5" fmla="*/ 9208 w 634658"/>
                  <a:gd name="connsiteY5" fmla="*/ 2336838 h 2343129"/>
                  <a:gd name="connsiteX6" fmla="*/ 113189 w 634658"/>
                  <a:gd name="connsiteY6" fmla="*/ 2341600 h 2343129"/>
                  <a:gd name="connsiteX7" fmla="*/ 200502 w 634658"/>
                  <a:gd name="connsiteY7" fmla="*/ 1756607 h 2343129"/>
                  <a:gd name="connsiteX8" fmla="*/ 556896 w 634658"/>
                  <a:gd name="connsiteY8" fmla="*/ 1331156 h 2343129"/>
                  <a:gd name="connsiteX9" fmla="*/ 555308 w 634658"/>
                  <a:gd name="connsiteY9" fmla="*/ 993814 h 2343129"/>
                  <a:gd name="connsiteX10" fmla="*/ 175895 w 634658"/>
                  <a:gd name="connsiteY10" fmla="*/ 535025 h 2343129"/>
                  <a:gd name="connsiteX11" fmla="*/ 113189 w 634658"/>
                  <a:gd name="connsiteY11" fmla="*/ 38 h 2343129"/>
                  <a:gd name="connsiteX12" fmla="*/ 6033 w 634658"/>
                  <a:gd name="connsiteY12" fmla="*/ 38 h 2343129"/>
                  <a:gd name="connsiteX0" fmla="*/ 6033 w 676933"/>
                  <a:gd name="connsiteY0" fmla="*/ 38 h 2343129"/>
                  <a:gd name="connsiteX1" fmla="*/ 117158 w 676933"/>
                  <a:gd name="connsiteY1" fmla="*/ 606463 h 2343129"/>
                  <a:gd name="connsiteX2" fmla="*/ 553721 w 676933"/>
                  <a:gd name="connsiteY2" fmla="*/ 1060487 h 2343129"/>
                  <a:gd name="connsiteX3" fmla="*/ 552926 w 676933"/>
                  <a:gd name="connsiteY3" fmla="*/ 1272418 h 2343129"/>
                  <a:gd name="connsiteX4" fmla="*/ 124301 w 676933"/>
                  <a:gd name="connsiteY4" fmla="*/ 1719301 h 2343129"/>
                  <a:gd name="connsiteX5" fmla="*/ 9208 w 676933"/>
                  <a:gd name="connsiteY5" fmla="*/ 2336838 h 2343129"/>
                  <a:gd name="connsiteX6" fmla="*/ 113189 w 676933"/>
                  <a:gd name="connsiteY6" fmla="*/ 2341600 h 2343129"/>
                  <a:gd name="connsiteX7" fmla="*/ 200502 w 676933"/>
                  <a:gd name="connsiteY7" fmla="*/ 1756607 h 2343129"/>
                  <a:gd name="connsiteX8" fmla="*/ 556896 w 676933"/>
                  <a:gd name="connsiteY8" fmla="*/ 1331156 h 2343129"/>
                  <a:gd name="connsiteX9" fmla="*/ 555308 w 676933"/>
                  <a:gd name="connsiteY9" fmla="*/ 993814 h 2343129"/>
                  <a:gd name="connsiteX10" fmla="*/ 175895 w 676933"/>
                  <a:gd name="connsiteY10" fmla="*/ 535025 h 2343129"/>
                  <a:gd name="connsiteX11" fmla="*/ 113189 w 676933"/>
                  <a:gd name="connsiteY11" fmla="*/ 38 h 2343129"/>
                  <a:gd name="connsiteX12" fmla="*/ 6033 w 676933"/>
                  <a:gd name="connsiteY12" fmla="*/ 38 h 2343129"/>
                  <a:gd name="connsiteX0" fmla="*/ 6033 w 676933"/>
                  <a:gd name="connsiteY0" fmla="*/ 38 h 2343129"/>
                  <a:gd name="connsiteX1" fmla="*/ 117158 w 676933"/>
                  <a:gd name="connsiteY1" fmla="*/ 606463 h 2343129"/>
                  <a:gd name="connsiteX2" fmla="*/ 553721 w 676933"/>
                  <a:gd name="connsiteY2" fmla="*/ 1060487 h 2343129"/>
                  <a:gd name="connsiteX3" fmla="*/ 552926 w 676933"/>
                  <a:gd name="connsiteY3" fmla="*/ 1272418 h 2343129"/>
                  <a:gd name="connsiteX4" fmla="*/ 124301 w 676933"/>
                  <a:gd name="connsiteY4" fmla="*/ 1719301 h 2343129"/>
                  <a:gd name="connsiteX5" fmla="*/ 9208 w 676933"/>
                  <a:gd name="connsiteY5" fmla="*/ 2336838 h 2343129"/>
                  <a:gd name="connsiteX6" fmla="*/ 113189 w 676933"/>
                  <a:gd name="connsiteY6" fmla="*/ 2341600 h 2343129"/>
                  <a:gd name="connsiteX7" fmla="*/ 200502 w 676933"/>
                  <a:gd name="connsiteY7" fmla="*/ 1756607 h 2343129"/>
                  <a:gd name="connsiteX8" fmla="*/ 556896 w 676933"/>
                  <a:gd name="connsiteY8" fmla="*/ 1331156 h 2343129"/>
                  <a:gd name="connsiteX9" fmla="*/ 555308 w 676933"/>
                  <a:gd name="connsiteY9" fmla="*/ 993814 h 2343129"/>
                  <a:gd name="connsiteX10" fmla="*/ 175895 w 676933"/>
                  <a:gd name="connsiteY10" fmla="*/ 535025 h 2343129"/>
                  <a:gd name="connsiteX11" fmla="*/ 113189 w 676933"/>
                  <a:gd name="connsiteY11" fmla="*/ 38 h 2343129"/>
                  <a:gd name="connsiteX12" fmla="*/ 6033 w 676933"/>
                  <a:gd name="connsiteY12" fmla="*/ 38 h 2343129"/>
                  <a:gd name="connsiteX0" fmla="*/ 6033 w 676933"/>
                  <a:gd name="connsiteY0" fmla="*/ 38 h 2343129"/>
                  <a:gd name="connsiteX1" fmla="*/ 117158 w 676933"/>
                  <a:gd name="connsiteY1" fmla="*/ 606463 h 2343129"/>
                  <a:gd name="connsiteX2" fmla="*/ 553721 w 676933"/>
                  <a:gd name="connsiteY2" fmla="*/ 1060487 h 2343129"/>
                  <a:gd name="connsiteX3" fmla="*/ 552926 w 676933"/>
                  <a:gd name="connsiteY3" fmla="*/ 1272418 h 2343129"/>
                  <a:gd name="connsiteX4" fmla="*/ 124301 w 676933"/>
                  <a:gd name="connsiteY4" fmla="*/ 1719301 h 2343129"/>
                  <a:gd name="connsiteX5" fmla="*/ 9208 w 676933"/>
                  <a:gd name="connsiteY5" fmla="*/ 2336838 h 2343129"/>
                  <a:gd name="connsiteX6" fmla="*/ 113189 w 676933"/>
                  <a:gd name="connsiteY6" fmla="*/ 2341600 h 2343129"/>
                  <a:gd name="connsiteX7" fmla="*/ 200502 w 676933"/>
                  <a:gd name="connsiteY7" fmla="*/ 1756607 h 2343129"/>
                  <a:gd name="connsiteX8" fmla="*/ 556896 w 676933"/>
                  <a:gd name="connsiteY8" fmla="*/ 1331156 h 2343129"/>
                  <a:gd name="connsiteX9" fmla="*/ 555308 w 676933"/>
                  <a:gd name="connsiteY9" fmla="*/ 993814 h 2343129"/>
                  <a:gd name="connsiteX10" fmla="*/ 175895 w 676933"/>
                  <a:gd name="connsiteY10" fmla="*/ 535025 h 2343129"/>
                  <a:gd name="connsiteX11" fmla="*/ 113189 w 676933"/>
                  <a:gd name="connsiteY11" fmla="*/ 38 h 2343129"/>
                  <a:gd name="connsiteX12" fmla="*/ 6033 w 676933"/>
                  <a:gd name="connsiteY12" fmla="*/ 38 h 2343129"/>
                  <a:gd name="connsiteX0" fmla="*/ 6033 w 683751"/>
                  <a:gd name="connsiteY0" fmla="*/ 38 h 2343129"/>
                  <a:gd name="connsiteX1" fmla="*/ 117158 w 683751"/>
                  <a:gd name="connsiteY1" fmla="*/ 606463 h 2343129"/>
                  <a:gd name="connsiteX2" fmla="*/ 553721 w 683751"/>
                  <a:gd name="connsiteY2" fmla="*/ 1060487 h 2343129"/>
                  <a:gd name="connsiteX3" fmla="*/ 552926 w 683751"/>
                  <a:gd name="connsiteY3" fmla="*/ 1272418 h 2343129"/>
                  <a:gd name="connsiteX4" fmla="*/ 124301 w 683751"/>
                  <a:gd name="connsiteY4" fmla="*/ 1719301 h 2343129"/>
                  <a:gd name="connsiteX5" fmla="*/ 9208 w 683751"/>
                  <a:gd name="connsiteY5" fmla="*/ 2336838 h 2343129"/>
                  <a:gd name="connsiteX6" fmla="*/ 113189 w 683751"/>
                  <a:gd name="connsiteY6" fmla="*/ 2341600 h 2343129"/>
                  <a:gd name="connsiteX7" fmla="*/ 200502 w 683751"/>
                  <a:gd name="connsiteY7" fmla="*/ 1756607 h 2343129"/>
                  <a:gd name="connsiteX8" fmla="*/ 556896 w 683751"/>
                  <a:gd name="connsiteY8" fmla="*/ 1331156 h 2343129"/>
                  <a:gd name="connsiteX9" fmla="*/ 555308 w 683751"/>
                  <a:gd name="connsiteY9" fmla="*/ 993814 h 2343129"/>
                  <a:gd name="connsiteX10" fmla="*/ 175895 w 683751"/>
                  <a:gd name="connsiteY10" fmla="*/ 535025 h 2343129"/>
                  <a:gd name="connsiteX11" fmla="*/ 113189 w 683751"/>
                  <a:gd name="connsiteY11" fmla="*/ 38 h 2343129"/>
                  <a:gd name="connsiteX12" fmla="*/ 6033 w 683751"/>
                  <a:gd name="connsiteY12" fmla="*/ 38 h 2343129"/>
                  <a:gd name="connsiteX0" fmla="*/ 6033 w 683751"/>
                  <a:gd name="connsiteY0" fmla="*/ 38 h 2343129"/>
                  <a:gd name="connsiteX1" fmla="*/ 117158 w 683751"/>
                  <a:gd name="connsiteY1" fmla="*/ 606463 h 2343129"/>
                  <a:gd name="connsiteX2" fmla="*/ 553721 w 683751"/>
                  <a:gd name="connsiteY2" fmla="*/ 1060487 h 2343129"/>
                  <a:gd name="connsiteX3" fmla="*/ 552926 w 683751"/>
                  <a:gd name="connsiteY3" fmla="*/ 1272418 h 2343129"/>
                  <a:gd name="connsiteX4" fmla="*/ 124301 w 683751"/>
                  <a:gd name="connsiteY4" fmla="*/ 1719301 h 2343129"/>
                  <a:gd name="connsiteX5" fmla="*/ 9208 w 683751"/>
                  <a:gd name="connsiteY5" fmla="*/ 2336838 h 2343129"/>
                  <a:gd name="connsiteX6" fmla="*/ 113189 w 683751"/>
                  <a:gd name="connsiteY6" fmla="*/ 2341600 h 2343129"/>
                  <a:gd name="connsiteX7" fmla="*/ 200502 w 683751"/>
                  <a:gd name="connsiteY7" fmla="*/ 1756607 h 2343129"/>
                  <a:gd name="connsiteX8" fmla="*/ 556896 w 683751"/>
                  <a:gd name="connsiteY8" fmla="*/ 1331156 h 2343129"/>
                  <a:gd name="connsiteX9" fmla="*/ 555308 w 683751"/>
                  <a:gd name="connsiteY9" fmla="*/ 993814 h 2343129"/>
                  <a:gd name="connsiteX10" fmla="*/ 175895 w 683751"/>
                  <a:gd name="connsiteY10" fmla="*/ 535025 h 2343129"/>
                  <a:gd name="connsiteX11" fmla="*/ 113189 w 683751"/>
                  <a:gd name="connsiteY11" fmla="*/ 38 h 2343129"/>
                  <a:gd name="connsiteX12" fmla="*/ 6033 w 683751"/>
                  <a:gd name="connsiteY12" fmla="*/ 38 h 2343129"/>
                  <a:gd name="connsiteX0" fmla="*/ 6033 w 683895"/>
                  <a:gd name="connsiteY0" fmla="*/ 38 h 2343129"/>
                  <a:gd name="connsiteX1" fmla="*/ 117158 w 683895"/>
                  <a:gd name="connsiteY1" fmla="*/ 606463 h 2343129"/>
                  <a:gd name="connsiteX2" fmla="*/ 553721 w 683895"/>
                  <a:gd name="connsiteY2" fmla="*/ 1060487 h 2343129"/>
                  <a:gd name="connsiteX3" fmla="*/ 552926 w 683895"/>
                  <a:gd name="connsiteY3" fmla="*/ 1272418 h 2343129"/>
                  <a:gd name="connsiteX4" fmla="*/ 124301 w 683895"/>
                  <a:gd name="connsiteY4" fmla="*/ 1719301 h 2343129"/>
                  <a:gd name="connsiteX5" fmla="*/ 9208 w 683895"/>
                  <a:gd name="connsiteY5" fmla="*/ 2336838 h 2343129"/>
                  <a:gd name="connsiteX6" fmla="*/ 113189 w 683895"/>
                  <a:gd name="connsiteY6" fmla="*/ 2341600 h 2343129"/>
                  <a:gd name="connsiteX7" fmla="*/ 200502 w 683895"/>
                  <a:gd name="connsiteY7" fmla="*/ 1756607 h 2343129"/>
                  <a:gd name="connsiteX8" fmla="*/ 556896 w 683895"/>
                  <a:gd name="connsiteY8" fmla="*/ 1331156 h 2343129"/>
                  <a:gd name="connsiteX9" fmla="*/ 683894 w 683895"/>
                  <a:gd name="connsiteY9" fmla="*/ 1165263 h 2343129"/>
                  <a:gd name="connsiteX10" fmla="*/ 555308 w 683895"/>
                  <a:gd name="connsiteY10" fmla="*/ 993814 h 2343129"/>
                  <a:gd name="connsiteX11" fmla="*/ 175895 w 683895"/>
                  <a:gd name="connsiteY11" fmla="*/ 535025 h 2343129"/>
                  <a:gd name="connsiteX12" fmla="*/ 113189 w 683895"/>
                  <a:gd name="connsiteY12" fmla="*/ 38 h 2343129"/>
                  <a:gd name="connsiteX13" fmla="*/ 6033 w 683895"/>
                  <a:gd name="connsiteY13" fmla="*/ 38 h 2343129"/>
                  <a:gd name="connsiteX0" fmla="*/ 6033 w 702832"/>
                  <a:gd name="connsiteY0" fmla="*/ 38 h 2343129"/>
                  <a:gd name="connsiteX1" fmla="*/ 117158 w 702832"/>
                  <a:gd name="connsiteY1" fmla="*/ 606463 h 2343129"/>
                  <a:gd name="connsiteX2" fmla="*/ 553721 w 702832"/>
                  <a:gd name="connsiteY2" fmla="*/ 1060487 h 2343129"/>
                  <a:gd name="connsiteX3" fmla="*/ 552926 w 702832"/>
                  <a:gd name="connsiteY3" fmla="*/ 1272418 h 2343129"/>
                  <a:gd name="connsiteX4" fmla="*/ 124301 w 702832"/>
                  <a:gd name="connsiteY4" fmla="*/ 1719301 h 2343129"/>
                  <a:gd name="connsiteX5" fmla="*/ 9208 w 702832"/>
                  <a:gd name="connsiteY5" fmla="*/ 2336838 h 2343129"/>
                  <a:gd name="connsiteX6" fmla="*/ 113189 w 702832"/>
                  <a:gd name="connsiteY6" fmla="*/ 2341600 h 2343129"/>
                  <a:gd name="connsiteX7" fmla="*/ 200502 w 702832"/>
                  <a:gd name="connsiteY7" fmla="*/ 1756607 h 2343129"/>
                  <a:gd name="connsiteX8" fmla="*/ 556896 w 702832"/>
                  <a:gd name="connsiteY8" fmla="*/ 1331156 h 2343129"/>
                  <a:gd name="connsiteX9" fmla="*/ 683894 w 702832"/>
                  <a:gd name="connsiteY9" fmla="*/ 1165263 h 2343129"/>
                  <a:gd name="connsiteX10" fmla="*/ 175895 w 702832"/>
                  <a:gd name="connsiteY10" fmla="*/ 535025 h 2343129"/>
                  <a:gd name="connsiteX11" fmla="*/ 113189 w 702832"/>
                  <a:gd name="connsiteY11" fmla="*/ 38 h 2343129"/>
                  <a:gd name="connsiteX12" fmla="*/ 6033 w 702832"/>
                  <a:gd name="connsiteY12" fmla="*/ 38 h 2343129"/>
                  <a:gd name="connsiteX0" fmla="*/ 6033 w 683925"/>
                  <a:gd name="connsiteY0" fmla="*/ 38 h 2343129"/>
                  <a:gd name="connsiteX1" fmla="*/ 117158 w 683925"/>
                  <a:gd name="connsiteY1" fmla="*/ 606463 h 2343129"/>
                  <a:gd name="connsiteX2" fmla="*/ 553721 w 683925"/>
                  <a:gd name="connsiteY2" fmla="*/ 1060487 h 2343129"/>
                  <a:gd name="connsiteX3" fmla="*/ 552926 w 683925"/>
                  <a:gd name="connsiteY3" fmla="*/ 1272418 h 2343129"/>
                  <a:gd name="connsiteX4" fmla="*/ 124301 w 683925"/>
                  <a:gd name="connsiteY4" fmla="*/ 1719301 h 2343129"/>
                  <a:gd name="connsiteX5" fmla="*/ 9208 w 683925"/>
                  <a:gd name="connsiteY5" fmla="*/ 2336838 h 2343129"/>
                  <a:gd name="connsiteX6" fmla="*/ 113189 w 683925"/>
                  <a:gd name="connsiteY6" fmla="*/ 2341600 h 2343129"/>
                  <a:gd name="connsiteX7" fmla="*/ 200502 w 683925"/>
                  <a:gd name="connsiteY7" fmla="*/ 1756607 h 2343129"/>
                  <a:gd name="connsiteX8" fmla="*/ 683894 w 683925"/>
                  <a:gd name="connsiteY8" fmla="*/ 1165263 h 2343129"/>
                  <a:gd name="connsiteX9" fmla="*/ 175895 w 683925"/>
                  <a:gd name="connsiteY9" fmla="*/ 535025 h 2343129"/>
                  <a:gd name="connsiteX10" fmla="*/ 113189 w 683925"/>
                  <a:gd name="connsiteY10" fmla="*/ 38 h 2343129"/>
                  <a:gd name="connsiteX11" fmla="*/ 6033 w 683925"/>
                  <a:gd name="connsiteY11" fmla="*/ 38 h 2343129"/>
                  <a:gd name="connsiteX0" fmla="*/ 6033 w 689984"/>
                  <a:gd name="connsiteY0" fmla="*/ 38 h 2343129"/>
                  <a:gd name="connsiteX1" fmla="*/ 117158 w 689984"/>
                  <a:gd name="connsiteY1" fmla="*/ 606463 h 2343129"/>
                  <a:gd name="connsiteX2" fmla="*/ 553721 w 689984"/>
                  <a:gd name="connsiteY2" fmla="*/ 1060487 h 2343129"/>
                  <a:gd name="connsiteX3" fmla="*/ 552926 w 689984"/>
                  <a:gd name="connsiteY3" fmla="*/ 1272418 h 2343129"/>
                  <a:gd name="connsiteX4" fmla="*/ 124301 w 689984"/>
                  <a:gd name="connsiteY4" fmla="*/ 1719301 h 2343129"/>
                  <a:gd name="connsiteX5" fmla="*/ 9208 w 689984"/>
                  <a:gd name="connsiteY5" fmla="*/ 2336838 h 2343129"/>
                  <a:gd name="connsiteX6" fmla="*/ 113189 w 689984"/>
                  <a:gd name="connsiteY6" fmla="*/ 2341600 h 2343129"/>
                  <a:gd name="connsiteX7" fmla="*/ 200502 w 689984"/>
                  <a:gd name="connsiteY7" fmla="*/ 1756607 h 2343129"/>
                  <a:gd name="connsiteX8" fmla="*/ 683894 w 689984"/>
                  <a:gd name="connsiteY8" fmla="*/ 1165263 h 2343129"/>
                  <a:gd name="connsiteX9" fmla="*/ 175895 w 689984"/>
                  <a:gd name="connsiteY9" fmla="*/ 535025 h 2343129"/>
                  <a:gd name="connsiteX10" fmla="*/ 113189 w 689984"/>
                  <a:gd name="connsiteY10" fmla="*/ 38 h 2343129"/>
                  <a:gd name="connsiteX11" fmla="*/ 6033 w 689984"/>
                  <a:gd name="connsiteY11" fmla="*/ 38 h 2343129"/>
                  <a:gd name="connsiteX0" fmla="*/ 6033 w 684892"/>
                  <a:gd name="connsiteY0" fmla="*/ 38 h 2343129"/>
                  <a:gd name="connsiteX1" fmla="*/ 117158 w 684892"/>
                  <a:gd name="connsiteY1" fmla="*/ 606463 h 2343129"/>
                  <a:gd name="connsiteX2" fmla="*/ 553721 w 684892"/>
                  <a:gd name="connsiteY2" fmla="*/ 1060487 h 2343129"/>
                  <a:gd name="connsiteX3" fmla="*/ 552926 w 684892"/>
                  <a:gd name="connsiteY3" fmla="*/ 1272418 h 2343129"/>
                  <a:gd name="connsiteX4" fmla="*/ 124301 w 684892"/>
                  <a:gd name="connsiteY4" fmla="*/ 1719301 h 2343129"/>
                  <a:gd name="connsiteX5" fmla="*/ 9208 w 684892"/>
                  <a:gd name="connsiteY5" fmla="*/ 2336838 h 2343129"/>
                  <a:gd name="connsiteX6" fmla="*/ 113189 w 684892"/>
                  <a:gd name="connsiteY6" fmla="*/ 2341600 h 2343129"/>
                  <a:gd name="connsiteX7" fmla="*/ 200502 w 684892"/>
                  <a:gd name="connsiteY7" fmla="*/ 1756607 h 2343129"/>
                  <a:gd name="connsiteX8" fmla="*/ 683894 w 684892"/>
                  <a:gd name="connsiteY8" fmla="*/ 1165263 h 2343129"/>
                  <a:gd name="connsiteX9" fmla="*/ 175895 w 684892"/>
                  <a:gd name="connsiteY9" fmla="*/ 535025 h 2343129"/>
                  <a:gd name="connsiteX10" fmla="*/ 113189 w 684892"/>
                  <a:gd name="connsiteY10" fmla="*/ 38 h 2343129"/>
                  <a:gd name="connsiteX11" fmla="*/ 6033 w 684892"/>
                  <a:gd name="connsiteY11" fmla="*/ 38 h 2343129"/>
                  <a:gd name="connsiteX0" fmla="*/ 6033 w 684004"/>
                  <a:gd name="connsiteY0" fmla="*/ 38 h 2343129"/>
                  <a:gd name="connsiteX1" fmla="*/ 117158 w 684004"/>
                  <a:gd name="connsiteY1" fmla="*/ 606463 h 2343129"/>
                  <a:gd name="connsiteX2" fmla="*/ 553721 w 684004"/>
                  <a:gd name="connsiteY2" fmla="*/ 1060487 h 2343129"/>
                  <a:gd name="connsiteX3" fmla="*/ 552926 w 684004"/>
                  <a:gd name="connsiteY3" fmla="*/ 1272418 h 2343129"/>
                  <a:gd name="connsiteX4" fmla="*/ 124301 w 684004"/>
                  <a:gd name="connsiteY4" fmla="*/ 1719301 h 2343129"/>
                  <a:gd name="connsiteX5" fmla="*/ 9208 w 684004"/>
                  <a:gd name="connsiteY5" fmla="*/ 2336838 h 2343129"/>
                  <a:gd name="connsiteX6" fmla="*/ 113189 w 684004"/>
                  <a:gd name="connsiteY6" fmla="*/ 2341600 h 2343129"/>
                  <a:gd name="connsiteX7" fmla="*/ 200502 w 684004"/>
                  <a:gd name="connsiteY7" fmla="*/ 1756607 h 2343129"/>
                  <a:gd name="connsiteX8" fmla="*/ 683894 w 684004"/>
                  <a:gd name="connsiteY8" fmla="*/ 1165263 h 2343129"/>
                  <a:gd name="connsiteX9" fmla="*/ 175895 w 684004"/>
                  <a:gd name="connsiteY9" fmla="*/ 535025 h 2343129"/>
                  <a:gd name="connsiteX10" fmla="*/ 113189 w 684004"/>
                  <a:gd name="connsiteY10" fmla="*/ 38 h 2343129"/>
                  <a:gd name="connsiteX11" fmla="*/ 6033 w 684004"/>
                  <a:gd name="connsiteY11" fmla="*/ 38 h 2343129"/>
                  <a:gd name="connsiteX0" fmla="*/ 6033 w 684004"/>
                  <a:gd name="connsiteY0" fmla="*/ 38 h 2343129"/>
                  <a:gd name="connsiteX1" fmla="*/ 117158 w 684004"/>
                  <a:gd name="connsiteY1" fmla="*/ 606463 h 2343129"/>
                  <a:gd name="connsiteX2" fmla="*/ 553721 w 684004"/>
                  <a:gd name="connsiteY2" fmla="*/ 1060487 h 2343129"/>
                  <a:gd name="connsiteX3" fmla="*/ 552926 w 684004"/>
                  <a:gd name="connsiteY3" fmla="*/ 1272418 h 2343129"/>
                  <a:gd name="connsiteX4" fmla="*/ 124301 w 684004"/>
                  <a:gd name="connsiteY4" fmla="*/ 1719301 h 2343129"/>
                  <a:gd name="connsiteX5" fmla="*/ 9208 w 684004"/>
                  <a:gd name="connsiteY5" fmla="*/ 2336838 h 2343129"/>
                  <a:gd name="connsiteX6" fmla="*/ 113189 w 684004"/>
                  <a:gd name="connsiteY6" fmla="*/ 2341600 h 2343129"/>
                  <a:gd name="connsiteX7" fmla="*/ 200502 w 684004"/>
                  <a:gd name="connsiteY7" fmla="*/ 1756607 h 2343129"/>
                  <a:gd name="connsiteX8" fmla="*/ 683894 w 684004"/>
                  <a:gd name="connsiteY8" fmla="*/ 1165263 h 2343129"/>
                  <a:gd name="connsiteX9" fmla="*/ 175895 w 684004"/>
                  <a:gd name="connsiteY9" fmla="*/ 535025 h 2343129"/>
                  <a:gd name="connsiteX10" fmla="*/ 113189 w 684004"/>
                  <a:gd name="connsiteY10" fmla="*/ 38 h 2343129"/>
                  <a:gd name="connsiteX11" fmla="*/ 6033 w 684004"/>
                  <a:gd name="connsiteY11" fmla="*/ 38 h 2343129"/>
                  <a:gd name="connsiteX0" fmla="*/ 6033 w 683899"/>
                  <a:gd name="connsiteY0" fmla="*/ 38 h 2343129"/>
                  <a:gd name="connsiteX1" fmla="*/ 117158 w 683899"/>
                  <a:gd name="connsiteY1" fmla="*/ 606463 h 2343129"/>
                  <a:gd name="connsiteX2" fmla="*/ 553721 w 683899"/>
                  <a:gd name="connsiteY2" fmla="*/ 1060487 h 2343129"/>
                  <a:gd name="connsiteX3" fmla="*/ 552926 w 683899"/>
                  <a:gd name="connsiteY3" fmla="*/ 1272418 h 2343129"/>
                  <a:gd name="connsiteX4" fmla="*/ 124301 w 683899"/>
                  <a:gd name="connsiteY4" fmla="*/ 1719301 h 2343129"/>
                  <a:gd name="connsiteX5" fmla="*/ 9208 w 683899"/>
                  <a:gd name="connsiteY5" fmla="*/ 2336838 h 2343129"/>
                  <a:gd name="connsiteX6" fmla="*/ 113189 w 683899"/>
                  <a:gd name="connsiteY6" fmla="*/ 2341600 h 2343129"/>
                  <a:gd name="connsiteX7" fmla="*/ 200502 w 683899"/>
                  <a:gd name="connsiteY7" fmla="*/ 1756607 h 2343129"/>
                  <a:gd name="connsiteX8" fmla="*/ 683894 w 683899"/>
                  <a:gd name="connsiteY8" fmla="*/ 1165263 h 2343129"/>
                  <a:gd name="connsiteX9" fmla="*/ 175895 w 683899"/>
                  <a:gd name="connsiteY9" fmla="*/ 535025 h 2343129"/>
                  <a:gd name="connsiteX10" fmla="*/ 113189 w 683899"/>
                  <a:gd name="connsiteY10" fmla="*/ 38 h 2343129"/>
                  <a:gd name="connsiteX11" fmla="*/ 6033 w 683899"/>
                  <a:gd name="connsiteY11" fmla="*/ 38 h 2343129"/>
                  <a:gd name="connsiteX0" fmla="*/ 6033 w 683899"/>
                  <a:gd name="connsiteY0" fmla="*/ 38 h 2343129"/>
                  <a:gd name="connsiteX1" fmla="*/ 117158 w 683899"/>
                  <a:gd name="connsiteY1" fmla="*/ 606463 h 2343129"/>
                  <a:gd name="connsiteX2" fmla="*/ 553721 w 683899"/>
                  <a:gd name="connsiteY2" fmla="*/ 1060487 h 2343129"/>
                  <a:gd name="connsiteX3" fmla="*/ 552926 w 683899"/>
                  <a:gd name="connsiteY3" fmla="*/ 1272418 h 2343129"/>
                  <a:gd name="connsiteX4" fmla="*/ 124301 w 683899"/>
                  <a:gd name="connsiteY4" fmla="*/ 1719301 h 2343129"/>
                  <a:gd name="connsiteX5" fmla="*/ 9208 w 683899"/>
                  <a:gd name="connsiteY5" fmla="*/ 2336838 h 2343129"/>
                  <a:gd name="connsiteX6" fmla="*/ 113189 w 683899"/>
                  <a:gd name="connsiteY6" fmla="*/ 2341600 h 2343129"/>
                  <a:gd name="connsiteX7" fmla="*/ 200502 w 683899"/>
                  <a:gd name="connsiteY7" fmla="*/ 1756607 h 2343129"/>
                  <a:gd name="connsiteX8" fmla="*/ 683894 w 683899"/>
                  <a:gd name="connsiteY8" fmla="*/ 1165263 h 2343129"/>
                  <a:gd name="connsiteX9" fmla="*/ 175895 w 683899"/>
                  <a:gd name="connsiteY9" fmla="*/ 535025 h 2343129"/>
                  <a:gd name="connsiteX10" fmla="*/ 113189 w 683899"/>
                  <a:gd name="connsiteY10" fmla="*/ 38 h 2343129"/>
                  <a:gd name="connsiteX11" fmla="*/ 6033 w 683899"/>
                  <a:gd name="connsiteY11" fmla="*/ 38 h 2343129"/>
                  <a:gd name="connsiteX0" fmla="*/ 6033 w 683899"/>
                  <a:gd name="connsiteY0" fmla="*/ 38 h 2343129"/>
                  <a:gd name="connsiteX1" fmla="*/ 117158 w 683899"/>
                  <a:gd name="connsiteY1" fmla="*/ 606463 h 2343129"/>
                  <a:gd name="connsiteX2" fmla="*/ 553721 w 683899"/>
                  <a:gd name="connsiteY2" fmla="*/ 1060487 h 2343129"/>
                  <a:gd name="connsiteX3" fmla="*/ 552926 w 683899"/>
                  <a:gd name="connsiteY3" fmla="*/ 1272418 h 2343129"/>
                  <a:gd name="connsiteX4" fmla="*/ 124301 w 683899"/>
                  <a:gd name="connsiteY4" fmla="*/ 1719301 h 2343129"/>
                  <a:gd name="connsiteX5" fmla="*/ 9208 w 683899"/>
                  <a:gd name="connsiteY5" fmla="*/ 2336838 h 2343129"/>
                  <a:gd name="connsiteX6" fmla="*/ 113189 w 683899"/>
                  <a:gd name="connsiteY6" fmla="*/ 2341600 h 2343129"/>
                  <a:gd name="connsiteX7" fmla="*/ 200502 w 683899"/>
                  <a:gd name="connsiteY7" fmla="*/ 1756607 h 2343129"/>
                  <a:gd name="connsiteX8" fmla="*/ 683894 w 683899"/>
                  <a:gd name="connsiteY8" fmla="*/ 1165263 h 2343129"/>
                  <a:gd name="connsiteX9" fmla="*/ 175895 w 683899"/>
                  <a:gd name="connsiteY9" fmla="*/ 535025 h 2343129"/>
                  <a:gd name="connsiteX10" fmla="*/ 113189 w 683899"/>
                  <a:gd name="connsiteY10" fmla="*/ 38 h 2343129"/>
                  <a:gd name="connsiteX11" fmla="*/ 6033 w 683899"/>
                  <a:gd name="connsiteY11" fmla="*/ 38 h 2343129"/>
                  <a:gd name="connsiteX0" fmla="*/ 6033 w 683899"/>
                  <a:gd name="connsiteY0" fmla="*/ 38 h 2343129"/>
                  <a:gd name="connsiteX1" fmla="*/ 117158 w 683899"/>
                  <a:gd name="connsiteY1" fmla="*/ 606463 h 2343129"/>
                  <a:gd name="connsiteX2" fmla="*/ 553721 w 683899"/>
                  <a:gd name="connsiteY2" fmla="*/ 1060487 h 2343129"/>
                  <a:gd name="connsiteX3" fmla="*/ 552926 w 683899"/>
                  <a:gd name="connsiteY3" fmla="*/ 1272418 h 2343129"/>
                  <a:gd name="connsiteX4" fmla="*/ 124301 w 683899"/>
                  <a:gd name="connsiteY4" fmla="*/ 1719301 h 2343129"/>
                  <a:gd name="connsiteX5" fmla="*/ 9208 w 683899"/>
                  <a:gd name="connsiteY5" fmla="*/ 2336838 h 2343129"/>
                  <a:gd name="connsiteX6" fmla="*/ 113189 w 683899"/>
                  <a:gd name="connsiteY6" fmla="*/ 2341600 h 2343129"/>
                  <a:gd name="connsiteX7" fmla="*/ 200502 w 683899"/>
                  <a:gd name="connsiteY7" fmla="*/ 1756607 h 2343129"/>
                  <a:gd name="connsiteX8" fmla="*/ 683894 w 683899"/>
                  <a:gd name="connsiteY8" fmla="*/ 1165263 h 2343129"/>
                  <a:gd name="connsiteX9" fmla="*/ 175895 w 683899"/>
                  <a:gd name="connsiteY9" fmla="*/ 535025 h 2343129"/>
                  <a:gd name="connsiteX10" fmla="*/ 113189 w 683899"/>
                  <a:gd name="connsiteY10" fmla="*/ 38 h 2343129"/>
                  <a:gd name="connsiteX11" fmla="*/ 6033 w 683899"/>
                  <a:gd name="connsiteY11" fmla="*/ 38 h 2343129"/>
                  <a:gd name="connsiteX0" fmla="*/ 6033 w 683899"/>
                  <a:gd name="connsiteY0" fmla="*/ 38 h 2341719"/>
                  <a:gd name="connsiteX1" fmla="*/ 117158 w 683899"/>
                  <a:gd name="connsiteY1" fmla="*/ 606463 h 2341719"/>
                  <a:gd name="connsiteX2" fmla="*/ 553721 w 683899"/>
                  <a:gd name="connsiteY2" fmla="*/ 1060487 h 2341719"/>
                  <a:gd name="connsiteX3" fmla="*/ 552926 w 683899"/>
                  <a:gd name="connsiteY3" fmla="*/ 1272418 h 2341719"/>
                  <a:gd name="connsiteX4" fmla="*/ 124301 w 683899"/>
                  <a:gd name="connsiteY4" fmla="*/ 1719301 h 2341719"/>
                  <a:gd name="connsiteX5" fmla="*/ 9208 w 683899"/>
                  <a:gd name="connsiteY5" fmla="*/ 2336838 h 2341719"/>
                  <a:gd name="connsiteX6" fmla="*/ 113189 w 683899"/>
                  <a:gd name="connsiteY6" fmla="*/ 2341600 h 2341719"/>
                  <a:gd name="connsiteX7" fmla="*/ 200502 w 683899"/>
                  <a:gd name="connsiteY7" fmla="*/ 1756607 h 2341719"/>
                  <a:gd name="connsiteX8" fmla="*/ 683894 w 683899"/>
                  <a:gd name="connsiteY8" fmla="*/ 1165263 h 2341719"/>
                  <a:gd name="connsiteX9" fmla="*/ 175895 w 683899"/>
                  <a:gd name="connsiteY9" fmla="*/ 535025 h 2341719"/>
                  <a:gd name="connsiteX10" fmla="*/ 113189 w 683899"/>
                  <a:gd name="connsiteY10" fmla="*/ 38 h 2341719"/>
                  <a:gd name="connsiteX11" fmla="*/ 6033 w 683899"/>
                  <a:gd name="connsiteY11" fmla="*/ 38 h 2341719"/>
                  <a:gd name="connsiteX0" fmla="*/ 6033 w 683899"/>
                  <a:gd name="connsiteY0" fmla="*/ 38 h 2341701"/>
                  <a:gd name="connsiteX1" fmla="*/ 117158 w 683899"/>
                  <a:gd name="connsiteY1" fmla="*/ 606463 h 2341701"/>
                  <a:gd name="connsiteX2" fmla="*/ 553721 w 683899"/>
                  <a:gd name="connsiteY2" fmla="*/ 1060487 h 2341701"/>
                  <a:gd name="connsiteX3" fmla="*/ 552926 w 683899"/>
                  <a:gd name="connsiteY3" fmla="*/ 1272418 h 2341701"/>
                  <a:gd name="connsiteX4" fmla="*/ 124301 w 683899"/>
                  <a:gd name="connsiteY4" fmla="*/ 1719301 h 2341701"/>
                  <a:gd name="connsiteX5" fmla="*/ 9208 w 683899"/>
                  <a:gd name="connsiteY5" fmla="*/ 2336838 h 2341701"/>
                  <a:gd name="connsiteX6" fmla="*/ 113189 w 683899"/>
                  <a:gd name="connsiteY6" fmla="*/ 2341600 h 2341701"/>
                  <a:gd name="connsiteX7" fmla="*/ 200502 w 683899"/>
                  <a:gd name="connsiteY7" fmla="*/ 1756607 h 2341701"/>
                  <a:gd name="connsiteX8" fmla="*/ 683894 w 683899"/>
                  <a:gd name="connsiteY8" fmla="*/ 1165263 h 2341701"/>
                  <a:gd name="connsiteX9" fmla="*/ 175895 w 683899"/>
                  <a:gd name="connsiteY9" fmla="*/ 535025 h 2341701"/>
                  <a:gd name="connsiteX10" fmla="*/ 113189 w 683899"/>
                  <a:gd name="connsiteY10" fmla="*/ 38 h 2341701"/>
                  <a:gd name="connsiteX11" fmla="*/ 6033 w 683899"/>
                  <a:gd name="connsiteY11" fmla="*/ 38 h 2341701"/>
                  <a:gd name="connsiteX0" fmla="*/ 6033 w 683899"/>
                  <a:gd name="connsiteY0" fmla="*/ 38 h 2341699"/>
                  <a:gd name="connsiteX1" fmla="*/ 117158 w 683899"/>
                  <a:gd name="connsiteY1" fmla="*/ 606463 h 2341699"/>
                  <a:gd name="connsiteX2" fmla="*/ 553721 w 683899"/>
                  <a:gd name="connsiteY2" fmla="*/ 1060487 h 2341699"/>
                  <a:gd name="connsiteX3" fmla="*/ 552926 w 683899"/>
                  <a:gd name="connsiteY3" fmla="*/ 1272418 h 2341699"/>
                  <a:gd name="connsiteX4" fmla="*/ 124301 w 683899"/>
                  <a:gd name="connsiteY4" fmla="*/ 1719301 h 2341699"/>
                  <a:gd name="connsiteX5" fmla="*/ 9208 w 683899"/>
                  <a:gd name="connsiteY5" fmla="*/ 2336838 h 2341699"/>
                  <a:gd name="connsiteX6" fmla="*/ 113189 w 683899"/>
                  <a:gd name="connsiteY6" fmla="*/ 2341600 h 2341699"/>
                  <a:gd name="connsiteX7" fmla="*/ 200502 w 683899"/>
                  <a:gd name="connsiteY7" fmla="*/ 1756607 h 2341699"/>
                  <a:gd name="connsiteX8" fmla="*/ 683894 w 683899"/>
                  <a:gd name="connsiteY8" fmla="*/ 1165263 h 2341699"/>
                  <a:gd name="connsiteX9" fmla="*/ 175895 w 683899"/>
                  <a:gd name="connsiteY9" fmla="*/ 535025 h 2341699"/>
                  <a:gd name="connsiteX10" fmla="*/ 113189 w 683899"/>
                  <a:gd name="connsiteY10" fmla="*/ 38 h 2341699"/>
                  <a:gd name="connsiteX11" fmla="*/ 6033 w 683899"/>
                  <a:gd name="connsiteY11" fmla="*/ 38 h 2341699"/>
                  <a:gd name="connsiteX0" fmla="*/ 6033 w 683899"/>
                  <a:gd name="connsiteY0" fmla="*/ 38 h 2341699"/>
                  <a:gd name="connsiteX1" fmla="*/ 117158 w 683899"/>
                  <a:gd name="connsiteY1" fmla="*/ 606463 h 2341699"/>
                  <a:gd name="connsiteX2" fmla="*/ 553721 w 683899"/>
                  <a:gd name="connsiteY2" fmla="*/ 1060487 h 2341699"/>
                  <a:gd name="connsiteX3" fmla="*/ 552926 w 683899"/>
                  <a:gd name="connsiteY3" fmla="*/ 1272418 h 2341699"/>
                  <a:gd name="connsiteX4" fmla="*/ 124301 w 683899"/>
                  <a:gd name="connsiteY4" fmla="*/ 1719301 h 2341699"/>
                  <a:gd name="connsiteX5" fmla="*/ 9208 w 683899"/>
                  <a:gd name="connsiteY5" fmla="*/ 2336838 h 2341699"/>
                  <a:gd name="connsiteX6" fmla="*/ 113189 w 683899"/>
                  <a:gd name="connsiteY6" fmla="*/ 2341600 h 2341699"/>
                  <a:gd name="connsiteX7" fmla="*/ 200502 w 683899"/>
                  <a:gd name="connsiteY7" fmla="*/ 1756607 h 2341699"/>
                  <a:gd name="connsiteX8" fmla="*/ 683894 w 683899"/>
                  <a:gd name="connsiteY8" fmla="*/ 1165263 h 2341699"/>
                  <a:gd name="connsiteX9" fmla="*/ 175895 w 683899"/>
                  <a:gd name="connsiteY9" fmla="*/ 535025 h 2341699"/>
                  <a:gd name="connsiteX10" fmla="*/ 113189 w 683899"/>
                  <a:gd name="connsiteY10" fmla="*/ 38 h 2341699"/>
                  <a:gd name="connsiteX11" fmla="*/ 6033 w 683899"/>
                  <a:gd name="connsiteY11" fmla="*/ 38 h 2341699"/>
                  <a:gd name="connsiteX0" fmla="*/ 6033 w 683899"/>
                  <a:gd name="connsiteY0" fmla="*/ 38 h 2341699"/>
                  <a:gd name="connsiteX1" fmla="*/ 117158 w 683899"/>
                  <a:gd name="connsiteY1" fmla="*/ 606463 h 2341699"/>
                  <a:gd name="connsiteX2" fmla="*/ 553721 w 683899"/>
                  <a:gd name="connsiteY2" fmla="*/ 1060487 h 2341699"/>
                  <a:gd name="connsiteX3" fmla="*/ 552926 w 683899"/>
                  <a:gd name="connsiteY3" fmla="*/ 1272418 h 2341699"/>
                  <a:gd name="connsiteX4" fmla="*/ 124301 w 683899"/>
                  <a:gd name="connsiteY4" fmla="*/ 1719301 h 2341699"/>
                  <a:gd name="connsiteX5" fmla="*/ 9208 w 683899"/>
                  <a:gd name="connsiteY5" fmla="*/ 2336838 h 2341699"/>
                  <a:gd name="connsiteX6" fmla="*/ 113189 w 683899"/>
                  <a:gd name="connsiteY6" fmla="*/ 2341600 h 2341699"/>
                  <a:gd name="connsiteX7" fmla="*/ 200502 w 683899"/>
                  <a:gd name="connsiteY7" fmla="*/ 1756607 h 2341699"/>
                  <a:gd name="connsiteX8" fmla="*/ 683894 w 683899"/>
                  <a:gd name="connsiteY8" fmla="*/ 1165263 h 2341699"/>
                  <a:gd name="connsiteX9" fmla="*/ 175895 w 683899"/>
                  <a:gd name="connsiteY9" fmla="*/ 535025 h 2341699"/>
                  <a:gd name="connsiteX10" fmla="*/ 113189 w 683899"/>
                  <a:gd name="connsiteY10" fmla="*/ 38 h 2341699"/>
                  <a:gd name="connsiteX11" fmla="*/ 6033 w 683899"/>
                  <a:gd name="connsiteY11" fmla="*/ 38 h 2341699"/>
                  <a:gd name="connsiteX0" fmla="*/ 6033 w 683899"/>
                  <a:gd name="connsiteY0" fmla="*/ 38 h 2341699"/>
                  <a:gd name="connsiteX1" fmla="*/ 117158 w 683899"/>
                  <a:gd name="connsiteY1" fmla="*/ 606463 h 2341699"/>
                  <a:gd name="connsiteX2" fmla="*/ 553721 w 683899"/>
                  <a:gd name="connsiteY2" fmla="*/ 1060487 h 2341699"/>
                  <a:gd name="connsiteX3" fmla="*/ 552926 w 683899"/>
                  <a:gd name="connsiteY3" fmla="*/ 1272418 h 2341699"/>
                  <a:gd name="connsiteX4" fmla="*/ 124301 w 683899"/>
                  <a:gd name="connsiteY4" fmla="*/ 1719301 h 2341699"/>
                  <a:gd name="connsiteX5" fmla="*/ 9208 w 683899"/>
                  <a:gd name="connsiteY5" fmla="*/ 2336838 h 2341699"/>
                  <a:gd name="connsiteX6" fmla="*/ 113189 w 683899"/>
                  <a:gd name="connsiteY6" fmla="*/ 2341600 h 2341699"/>
                  <a:gd name="connsiteX7" fmla="*/ 200502 w 683899"/>
                  <a:gd name="connsiteY7" fmla="*/ 1756607 h 2341699"/>
                  <a:gd name="connsiteX8" fmla="*/ 683894 w 683899"/>
                  <a:gd name="connsiteY8" fmla="*/ 1165263 h 2341699"/>
                  <a:gd name="connsiteX9" fmla="*/ 175895 w 683899"/>
                  <a:gd name="connsiteY9" fmla="*/ 535025 h 2341699"/>
                  <a:gd name="connsiteX10" fmla="*/ 113189 w 683899"/>
                  <a:gd name="connsiteY10" fmla="*/ 38 h 2341699"/>
                  <a:gd name="connsiteX11" fmla="*/ 6033 w 683899"/>
                  <a:gd name="connsiteY11" fmla="*/ 38 h 2341699"/>
                  <a:gd name="connsiteX0" fmla="*/ 6033 w 683898"/>
                  <a:gd name="connsiteY0" fmla="*/ 38 h 2336838"/>
                  <a:gd name="connsiteX1" fmla="*/ 117158 w 683898"/>
                  <a:gd name="connsiteY1" fmla="*/ 606463 h 2336838"/>
                  <a:gd name="connsiteX2" fmla="*/ 553721 w 683898"/>
                  <a:gd name="connsiteY2" fmla="*/ 1060487 h 2336838"/>
                  <a:gd name="connsiteX3" fmla="*/ 552926 w 683898"/>
                  <a:gd name="connsiteY3" fmla="*/ 1272418 h 2336838"/>
                  <a:gd name="connsiteX4" fmla="*/ 124301 w 683898"/>
                  <a:gd name="connsiteY4" fmla="*/ 1719301 h 2336838"/>
                  <a:gd name="connsiteX5" fmla="*/ 9208 w 683898"/>
                  <a:gd name="connsiteY5" fmla="*/ 2336838 h 2336838"/>
                  <a:gd name="connsiteX6" fmla="*/ 141764 w 683898"/>
                  <a:gd name="connsiteY6" fmla="*/ 2335250 h 2336838"/>
                  <a:gd name="connsiteX7" fmla="*/ 200502 w 683898"/>
                  <a:gd name="connsiteY7" fmla="*/ 1756607 h 2336838"/>
                  <a:gd name="connsiteX8" fmla="*/ 683894 w 683898"/>
                  <a:gd name="connsiteY8" fmla="*/ 1165263 h 2336838"/>
                  <a:gd name="connsiteX9" fmla="*/ 175895 w 683898"/>
                  <a:gd name="connsiteY9" fmla="*/ 535025 h 2336838"/>
                  <a:gd name="connsiteX10" fmla="*/ 113189 w 683898"/>
                  <a:gd name="connsiteY10" fmla="*/ 38 h 2336838"/>
                  <a:gd name="connsiteX11" fmla="*/ 6033 w 683898"/>
                  <a:gd name="connsiteY11" fmla="*/ 38 h 2336838"/>
                  <a:gd name="connsiteX0" fmla="*/ 6033 w 683899"/>
                  <a:gd name="connsiteY0" fmla="*/ 38 h 2336838"/>
                  <a:gd name="connsiteX1" fmla="*/ 117158 w 683899"/>
                  <a:gd name="connsiteY1" fmla="*/ 606463 h 2336838"/>
                  <a:gd name="connsiteX2" fmla="*/ 553721 w 683899"/>
                  <a:gd name="connsiteY2" fmla="*/ 1060487 h 2336838"/>
                  <a:gd name="connsiteX3" fmla="*/ 552926 w 683899"/>
                  <a:gd name="connsiteY3" fmla="*/ 1272418 h 2336838"/>
                  <a:gd name="connsiteX4" fmla="*/ 124301 w 683899"/>
                  <a:gd name="connsiteY4" fmla="*/ 1719301 h 2336838"/>
                  <a:gd name="connsiteX5" fmla="*/ 9208 w 683899"/>
                  <a:gd name="connsiteY5" fmla="*/ 2336838 h 2336838"/>
                  <a:gd name="connsiteX6" fmla="*/ 141764 w 683899"/>
                  <a:gd name="connsiteY6" fmla="*/ 2335250 h 2336838"/>
                  <a:gd name="connsiteX7" fmla="*/ 200502 w 683899"/>
                  <a:gd name="connsiteY7" fmla="*/ 1756607 h 2336838"/>
                  <a:gd name="connsiteX8" fmla="*/ 683894 w 683899"/>
                  <a:gd name="connsiteY8" fmla="*/ 1165263 h 2336838"/>
                  <a:gd name="connsiteX9" fmla="*/ 175895 w 683899"/>
                  <a:gd name="connsiteY9" fmla="*/ 535025 h 2336838"/>
                  <a:gd name="connsiteX10" fmla="*/ 113189 w 683899"/>
                  <a:gd name="connsiteY10" fmla="*/ 38 h 2336838"/>
                  <a:gd name="connsiteX11" fmla="*/ 6033 w 683899"/>
                  <a:gd name="connsiteY11" fmla="*/ 38 h 2336838"/>
                  <a:gd name="connsiteX0" fmla="*/ 7898 w 685764"/>
                  <a:gd name="connsiteY0" fmla="*/ 38 h 2336838"/>
                  <a:gd name="connsiteX1" fmla="*/ 119023 w 685764"/>
                  <a:gd name="connsiteY1" fmla="*/ 606463 h 2336838"/>
                  <a:gd name="connsiteX2" fmla="*/ 555586 w 685764"/>
                  <a:gd name="connsiteY2" fmla="*/ 1060487 h 2336838"/>
                  <a:gd name="connsiteX3" fmla="*/ 554791 w 685764"/>
                  <a:gd name="connsiteY3" fmla="*/ 1272418 h 2336838"/>
                  <a:gd name="connsiteX4" fmla="*/ 113466 w 685764"/>
                  <a:gd name="connsiteY4" fmla="*/ 1716126 h 2336838"/>
                  <a:gd name="connsiteX5" fmla="*/ 11073 w 685764"/>
                  <a:gd name="connsiteY5" fmla="*/ 2336838 h 2336838"/>
                  <a:gd name="connsiteX6" fmla="*/ 143629 w 685764"/>
                  <a:gd name="connsiteY6" fmla="*/ 2335250 h 2336838"/>
                  <a:gd name="connsiteX7" fmla="*/ 202367 w 685764"/>
                  <a:gd name="connsiteY7" fmla="*/ 1756607 h 2336838"/>
                  <a:gd name="connsiteX8" fmla="*/ 685759 w 685764"/>
                  <a:gd name="connsiteY8" fmla="*/ 1165263 h 2336838"/>
                  <a:gd name="connsiteX9" fmla="*/ 177760 w 685764"/>
                  <a:gd name="connsiteY9" fmla="*/ 535025 h 2336838"/>
                  <a:gd name="connsiteX10" fmla="*/ 115054 w 685764"/>
                  <a:gd name="connsiteY10" fmla="*/ 38 h 2336838"/>
                  <a:gd name="connsiteX11" fmla="*/ 7898 w 685764"/>
                  <a:gd name="connsiteY11" fmla="*/ 38 h 2336838"/>
                  <a:gd name="connsiteX0" fmla="*/ 7898 w 685764"/>
                  <a:gd name="connsiteY0" fmla="*/ 38 h 2336838"/>
                  <a:gd name="connsiteX1" fmla="*/ 119023 w 685764"/>
                  <a:gd name="connsiteY1" fmla="*/ 606463 h 2336838"/>
                  <a:gd name="connsiteX2" fmla="*/ 555586 w 685764"/>
                  <a:gd name="connsiteY2" fmla="*/ 1060487 h 2336838"/>
                  <a:gd name="connsiteX3" fmla="*/ 554791 w 685764"/>
                  <a:gd name="connsiteY3" fmla="*/ 1272418 h 2336838"/>
                  <a:gd name="connsiteX4" fmla="*/ 113466 w 685764"/>
                  <a:gd name="connsiteY4" fmla="*/ 1716126 h 2336838"/>
                  <a:gd name="connsiteX5" fmla="*/ 11073 w 685764"/>
                  <a:gd name="connsiteY5" fmla="*/ 2336838 h 2336838"/>
                  <a:gd name="connsiteX6" fmla="*/ 143629 w 685764"/>
                  <a:gd name="connsiteY6" fmla="*/ 2335250 h 2336838"/>
                  <a:gd name="connsiteX7" fmla="*/ 202367 w 685764"/>
                  <a:gd name="connsiteY7" fmla="*/ 1756607 h 2336838"/>
                  <a:gd name="connsiteX8" fmla="*/ 685759 w 685764"/>
                  <a:gd name="connsiteY8" fmla="*/ 1165263 h 2336838"/>
                  <a:gd name="connsiteX9" fmla="*/ 177760 w 685764"/>
                  <a:gd name="connsiteY9" fmla="*/ 535025 h 2336838"/>
                  <a:gd name="connsiteX10" fmla="*/ 115054 w 685764"/>
                  <a:gd name="connsiteY10" fmla="*/ 38 h 2336838"/>
                  <a:gd name="connsiteX11" fmla="*/ 7898 w 685764"/>
                  <a:gd name="connsiteY11" fmla="*/ 38 h 2336838"/>
                  <a:gd name="connsiteX0" fmla="*/ 6033 w 683899"/>
                  <a:gd name="connsiteY0" fmla="*/ 38 h 2336838"/>
                  <a:gd name="connsiteX1" fmla="*/ 117158 w 683899"/>
                  <a:gd name="connsiteY1" fmla="*/ 606463 h 2336838"/>
                  <a:gd name="connsiteX2" fmla="*/ 553721 w 683899"/>
                  <a:gd name="connsiteY2" fmla="*/ 1060487 h 2336838"/>
                  <a:gd name="connsiteX3" fmla="*/ 552926 w 683899"/>
                  <a:gd name="connsiteY3" fmla="*/ 1272418 h 2336838"/>
                  <a:gd name="connsiteX4" fmla="*/ 111601 w 683899"/>
                  <a:gd name="connsiteY4" fmla="*/ 1716126 h 2336838"/>
                  <a:gd name="connsiteX5" fmla="*/ 9208 w 683899"/>
                  <a:gd name="connsiteY5" fmla="*/ 2336838 h 2336838"/>
                  <a:gd name="connsiteX6" fmla="*/ 141764 w 683899"/>
                  <a:gd name="connsiteY6" fmla="*/ 2335250 h 2336838"/>
                  <a:gd name="connsiteX7" fmla="*/ 200502 w 683899"/>
                  <a:gd name="connsiteY7" fmla="*/ 1756607 h 2336838"/>
                  <a:gd name="connsiteX8" fmla="*/ 683894 w 683899"/>
                  <a:gd name="connsiteY8" fmla="*/ 1165263 h 2336838"/>
                  <a:gd name="connsiteX9" fmla="*/ 175895 w 683899"/>
                  <a:gd name="connsiteY9" fmla="*/ 535025 h 2336838"/>
                  <a:gd name="connsiteX10" fmla="*/ 113189 w 683899"/>
                  <a:gd name="connsiteY10" fmla="*/ 38 h 2336838"/>
                  <a:gd name="connsiteX11" fmla="*/ 6033 w 683899"/>
                  <a:gd name="connsiteY11" fmla="*/ 38 h 2336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3899" h="2336838">
                    <a:moveTo>
                      <a:pt x="6033" y="38"/>
                    </a:moveTo>
                    <a:cubicBezTo>
                      <a:pt x="-16721" y="183657"/>
                      <a:pt x="25877" y="429721"/>
                      <a:pt x="117158" y="606463"/>
                    </a:cubicBezTo>
                    <a:cubicBezTo>
                      <a:pt x="208439" y="783205"/>
                      <a:pt x="431087" y="968544"/>
                      <a:pt x="553721" y="1060487"/>
                    </a:cubicBezTo>
                    <a:cubicBezTo>
                      <a:pt x="676355" y="1152430"/>
                      <a:pt x="642488" y="1204420"/>
                      <a:pt x="552926" y="1272418"/>
                    </a:cubicBezTo>
                    <a:cubicBezTo>
                      <a:pt x="463364" y="1340416"/>
                      <a:pt x="241114" y="1476017"/>
                      <a:pt x="111601" y="1716126"/>
                    </a:cubicBezTo>
                    <a:cubicBezTo>
                      <a:pt x="-17912" y="1956235"/>
                      <a:pt x="-2434" y="2224788"/>
                      <a:pt x="9208" y="2336838"/>
                    </a:cubicBezTo>
                    <a:cubicBezTo>
                      <a:pt x="73238" y="2334588"/>
                      <a:pt x="79322" y="2333927"/>
                      <a:pt x="141764" y="2335250"/>
                    </a:cubicBezTo>
                    <a:cubicBezTo>
                      <a:pt x="142293" y="2341337"/>
                      <a:pt x="72047" y="2043680"/>
                      <a:pt x="200502" y="1756607"/>
                    </a:cubicBezTo>
                    <a:cubicBezTo>
                      <a:pt x="328957" y="1469534"/>
                      <a:pt x="685482" y="1317001"/>
                      <a:pt x="683894" y="1165263"/>
                    </a:cubicBezTo>
                    <a:cubicBezTo>
                      <a:pt x="682306" y="1013525"/>
                      <a:pt x="282919" y="869723"/>
                      <a:pt x="175895" y="535025"/>
                    </a:cubicBezTo>
                    <a:cubicBezTo>
                      <a:pt x="68871" y="200327"/>
                      <a:pt x="104458" y="4271"/>
                      <a:pt x="113189" y="38"/>
                    </a:cubicBezTo>
                    <a:cubicBezTo>
                      <a:pt x="90964" y="-226"/>
                      <a:pt x="41530" y="1023"/>
                      <a:pt x="6033" y="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圆角矩形 56">
                <a:extLst>
                  <a:ext uri="{FF2B5EF4-FFF2-40B4-BE49-F238E27FC236}">
                    <a16:creationId xmlns:a16="http://schemas.microsoft.com/office/drawing/2014/main" id="{AA5FBD50-1439-C243-719F-95E3F64BD214}"/>
                  </a:ext>
                </a:extLst>
              </p:cNvPr>
              <p:cNvSpPr/>
              <p:nvPr/>
            </p:nvSpPr>
            <p:spPr>
              <a:xfrm>
                <a:off x="457037" y="1023995"/>
                <a:ext cx="2371887" cy="25252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圆角矩形 63">
                <a:extLst>
                  <a:ext uri="{FF2B5EF4-FFF2-40B4-BE49-F238E27FC236}">
                    <a16:creationId xmlns:a16="http://schemas.microsoft.com/office/drawing/2014/main" id="{F4A0441A-D3C3-3E9C-BCB0-DC2B21E17985}"/>
                  </a:ext>
                </a:extLst>
              </p:cNvPr>
              <p:cNvSpPr/>
              <p:nvPr/>
            </p:nvSpPr>
            <p:spPr>
              <a:xfrm>
                <a:off x="457037" y="4318878"/>
                <a:ext cx="2371887" cy="25252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01A7B1F-5775-E42E-8000-359771F4821C}"/>
                </a:ext>
              </a:extLst>
            </p:cNvPr>
            <p:cNvSpPr/>
            <p:nvPr/>
          </p:nvSpPr>
          <p:spPr>
            <a:xfrm>
              <a:off x="1845741" y="3964605"/>
              <a:ext cx="289363" cy="2893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D17BBB8-3E87-F399-390F-5AEA2134C6C3}"/>
                </a:ext>
              </a:extLst>
            </p:cNvPr>
            <p:cNvSpPr/>
            <p:nvPr/>
          </p:nvSpPr>
          <p:spPr>
            <a:xfrm>
              <a:off x="1854606" y="4351009"/>
              <a:ext cx="361325" cy="3613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07D755C-F5F2-D8E6-1E8B-C9D474BA90EB}"/>
                </a:ext>
              </a:extLst>
            </p:cNvPr>
            <p:cNvSpPr/>
            <p:nvPr/>
          </p:nvSpPr>
          <p:spPr>
            <a:xfrm>
              <a:off x="1490416" y="4662028"/>
              <a:ext cx="322816" cy="3228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4F6D6714-150E-F2E2-D434-C8FCE4F707C1}"/>
                </a:ext>
              </a:extLst>
            </p:cNvPr>
            <p:cNvSpPr/>
            <p:nvPr/>
          </p:nvSpPr>
          <p:spPr>
            <a:xfrm>
              <a:off x="1917350" y="4794098"/>
              <a:ext cx="221382" cy="2213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ECA36B4-6BE9-8BE3-5ED8-93001D8878D3}"/>
                </a:ext>
              </a:extLst>
            </p:cNvPr>
            <p:cNvSpPr/>
            <p:nvPr/>
          </p:nvSpPr>
          <p:spPr>
            <a:xfrm>
              <a:off x="2189531" y="4128805"/>
              <a:ext cx="240290" cy="2402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2525BAD-6D4F-F9BE-CE08-FF07A8E32816}"/>
                </a:ext>
              </a:extLst>
            </p:cNvPr>
            <p:cNvSpPr/>
            <p:nvPr/>
          </p:nvSpPr>
          <p:spPr>
            <a:xfrm>
              <a:off x="2271869" y="4747105"/>
              <a:ext cx="290653" cy="2906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4" rIns="121908" bIns="60954"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7FD87542-7E78-D19A-CC06-62D52A3EA42E}"/>
              </a:ext>
            </a:extLst>
          </p:cNvPr>
          <p:cNvSpPr/>
          <p:nvPr/>
        </p:nvSpPr>
        <p:spPr>
          <a:xfrm>
            <a:off x="4256765" y="2343799"/>
            <a:ext cx="240000" cy="24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C55BB487-0D4B-C49E-DC6C-D7AA9BFD9FC9}"/>
              </a:ext>
            </a:extLst>
          </p:cNvPr>
          <p:cNvSpPr/>
          <p:nvPr/>
        </p:nvSpPr>
        <p:spPr>
          <a:xfrm>
            <a:off x="4256765" y="3309000"/>
            <a:ext cx="240000" cy="24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ED85F1B6-E9F7-C1F4-1618-96822DE91400}"/>
              </a:ext>
            </a:extLst>
          </p:cNvPr>
          <p:cNvSpPr/>
          <p:nvPr/>
        </p:nvSpPr>
        <p:spPr>
          <a:xfrm>
            <a:off x="4256765" y="4274199"/>
            <a:ext cx="240000" cy="24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602FB71-8E05-D316-FDDA-93108EE33C22}"/>
              </a:ext>
            </a:extLst>
          </p:cNvPr>
          <p:cNvSpPr/>
          <p:nvPr/>
        </p:nvSpPr>
        <p:spPr>
          <a:xfrm>
            <a:off x="7678611" y="2343799"/>
            <a:ext cx="240000" cy="24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960142A7-9783-E901-30DB-71D1BBE8F7A9}"/>
              </a:ext>
            </a:extLst>
          </p:cNvPr>
          <p:cNvSpPr/>
          <p:nvPr/>
        </p:nvSpPr>
        <p:spPr>
          <a:xfrm>
            <a:off x="7678611" y="3309000"/>
            <a:ext cx="240000" cy="24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A4EF4A75-F136-8C8C-0FD9-4826E9309411}"/>
              </a:ext>
            </a:extLst>
          </p:cNvPr>
          <p:cNvSpPr/>
          <p:nvPr/>
        </p:nvSpPr>
        <p:spPr>
          <a:xfrm>
            <a:off x="7678611" y="4274199"/>
            <a:ext cx="240000" cy="2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735528E-6534-E9E5-9167-F17FD672A446}"/>
              </a:ext>
            </a:extLst>
          </p:cNvPr>
          <p:cNvGrpSpPr/>
          <p:nvPr/>
        </p:nvGrpSpPr>
        <p:grpSpPr>
          <a:xfrm>
            <a:off x="7918611" y="2241259"/>
            <a:ext cx="3146264" cy="735004"/>
            <a:chOff x="1751972" y="2796668"/>
            <a:chExt cx="3146264" cy="735004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ACE84DC2-7278-7760-7C53-12B1CC6C587D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C6316170-B731-0D20-C5EA-B9D58587A8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3146264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5F2146C-E9FE-7317-0B6B-1B6D942EE519}"/>
              </a:ext>
            </a:extLst>
          </p:cNvPr>
          <p:cNvGrpSpPr/>
          <p:nvPr/>
        </p:nvGrpSpPr>
        <p:grpSpPr>
          <a:xfrm>
            <a:off x="7918611" y="3176596"/>
            <a:ext cx="3146264" cy="735004"/>
            <a:chOff x="1751972" y="2796668"/>
            <a:chExt cx="3146264" cy="735004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6F96F5CC-AE52-5FEB-D816-A43DA3F3A4FD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0D862848-5EB7-D013-235C-CC25D3F2D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3146264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F444AE6-1D63-F98F-1B2E-4A5BF572B09B}"/>
              </a:ext>
            </a:extLst>
          </p:cNvPr>
          <p:cNvGrpSpPr/>
          <p:nvPr/>
        </p:nvGrpSpPr>
        <p:grpSpPr>
          <a:xfrm>
            <a:off x="7918611" y="4111933"/>
            <a:ext cx="3146264" cy="735004"/>
            <a:chOff x="1751972" y="2796668"/>
            <a:chExt cx="3146264" cy="735004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22D61FFA-EC70-70BA-0FED-C4095C1AD58D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FF935BCD-B8EC-27BF-AC3D-51A3DCD53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3146264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E4A007C-500A-FA8F-EC91-60FE9577B42A}"/>
              </a:ext>
            </a:extLst>
          </p:cNvPr>
          <p:cNvGrpSpPr/>
          <p:nvPr/>
        </p:nvGrpSpPr>
        <p:grpSpPr>
          <a:xfrm>
            <a:off x="1046938" y="2241259"/>
            <a:ext cx="3164327" cy="735004"/>
            <a:chOff x="1751972" y="2796668"/>
            <a:chExt cx="3164327" cy="735004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6FBEC939-93E3-3927-E758-B82FE114B472}"/>
                </a:ext>
              </a:extLst>
            </p:cNvPr>
            <p:cNvSpPr/>
            <p:nvPr/>
          </p:nvSpPr>
          <p:spPr>
            <a:xfrm>
              <a:off x="3519781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873DB367-84F8-90B8-A9BA-C74F3F9BB8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3146264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FB82AB3-169D-9D32-CED5-CD97FFF3BDBE}"/>
              </a:ext>
            </a:extLst>
          </p:cNvPr>
          <p:cNvGrpSpPr/>
          <p:nvPr/>
        </p:nvGrpSpPr>
        <p:grpSpPr>
          <a:xfrm>
            <a:off x="1046938" y="3176596"/>
            <a:ext cx="3146264" cy="735004"/>
            <a:chOff x="1751972" y="2796668"/>
            <a:chExt cx="3146264" cy="735004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7884AB3B-2FD5-06C8-2CCF-7D7D5505A00E}"/>
                </a:ext>
              </a:extLst>
            </p:cNvPr>
            <p:cNvSpPr/>
            <p:nvPr/>
          </p:nvSpPr>
          <p:spPr>
            <a:xfrm>
              <a:off x="3473606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54BFBFDB-B91D-F287-7080-AD6997A2E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3146264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45BDE0D-A291-922A-E48A-C7A2C93BFC82}"/>
              </a:ext>
            </a:extLst>
          </p:cNvPr>
          <p:cNvGrpSpPr/>
          <p:nvPr/>
        </p:nvGrpSpPr>
        <p:grpSpPr>
          <a:xfrm>
            <a:off x="1046938" y="4111933"/>
            <a:ext cx="3151084" cy="735004"/>
            <a:chOff x="1751972" y="2796668"/>
            <a:chExt cx="3151084" cy="735004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B214349-6E95-20F1-2C33-9B7A6B6DB884}"/>
                </a:ext>
              </a:extLst>
            </p:cNvPr>
            <p:cNvSpPr/>
            <p:nvPr/>
          </p:nvSpPr>
          <p:spPr>
            <a:xfrm>
              <a:off x="3506538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0704F380-BE89-1616-A011-AD83B0EE54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2" y="3070015"/>
              <a:ext cx="3146264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r"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9410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E199B380-5945-6903-9313-7D2B8D3ACB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8" b="44980"/>
          <a:stretch/>
        </p:blipFill>
        <p:spPr>
          <a:xfrm>
            <a:off x="-1" y="-1"/>
            <a:ext cx="12192002" cy="6858001"/>
          </a:xfrm>
          <a:prstGeom prst="rect">
            <a:avLst/>
          </a:prstGeom>
        </p:spPr>
      </p:pic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159053" y="1092845"/>
            <a:ext cx="1873894" cy="18738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266285" y="929632"/>
            <a:ext cx="16594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27F69A5-74B5-40EF-3A33-A15AED6DEDA4}"/>
              </a:ext>
            </a:extLst>
          </p:cNvPr>
          <p:cNvSpPr>
            <a:spLocks/>
          </p:cNvSpPr>
          <p:nvPr/>
        </p:nvSpPr>
        <p:spPr bwMode="auto">
          <a:xfrm>
            <a:off x="0" y="4357236"/>
            <a:ext cx="4197891" cy="2500764"/>
          </a:xfrm>
          <a:custGeom>
            <a:avLst/>
            <a:gdLst>
              <a:gd name="connsiteX0" fmla="*/ 58821 w 4197891"/>
              <a:gd name="connsiteY0" fmla="*/ 1289215 h 2500764"/>
              <a:gd name="connsiteX1" fmla="*/ 104060 w 4197891"/>
              <a:gd name="connsiteY1" fmla="*/ 1289215 h 2500764"/>
              <a:gd name="connsiteX2" fmla="*/ 126677 w 4197891"/>
              <a:gd name="connsiteY2" fmla="*/ 1289215 h 2500764"/>
              <a:gd name="connsiteX3" fmla="*/ 171911 w 4197891"/>
              <a:gd name="connsiteY3" fmla="*/ 1289215 h 2500764"/>
              <a:gd name="connsiteX4" fmla="*/ 194528 w 4197891"/>
              <a:gd name="connsiteY4" fmla="*/ 1289215 h 2500764"/>
              <a:gd name="connsiteX5" fmla="*/ 262384 w 4197891"/>
              <a:gd name="connsiteY5" fmla="*/ 1311832 h 2500764"/>
              <a:gd name="connsiteX6" fmla="*/ 217150 w 4197891"/>
              <a:gd name="connsiteY6" fmla="*/ 1311832 h 2500764"/>
              <a:gd name="connsiteX7" fmla="*/ 217150 w 4197891"/>
              <a:gd name="connsiteY7" fmla="*/ 1357071 h 2500764"/>
              <a:gd name="connsiteX8" fmla="*/ 194528 w 4197891"/>
              <a:gd name="connsiteY8" fmla="*/ 1357071 h 2500764"/>
              <a:gd name="connsiteX9" fmla="*/ 194528 w 4197891"/>
              <a:gd name="connsiteY9" fmla="*/ 1311832 h 2500764"/>
              <a:gd name="connsiteX10" fmla="*/ 171911 w 4197891"/>
              <a:gd name="connsiteY10" fmla="*/ 1311832 h 2500764"/>
              <a:gd name="connsiteX11" fmla="*/ 126677 w 4197891"/>
              <a:gd name="connsiteY11" fmla="*/ 1311832 h 2500764"/>
              <a:gd name="connsiteX12" fmla="*/ 104060 w 4197891"/>
              <a:gd name="connsiteY12" fmla="*/ 1311832 h 2500764"/>
              <a:gd name="connsiteX13" fmla="*/ 58821 w 4197891"/>
              <a:gd name="connsiteY13" fmla="*/ 1311832 h 2500764"/>
              <a:gd name="connsiteX14" fmla="*/ 579032 w 4197891"/>
              <a:gd name="connsiteY14" fmla="*/ 474977 h 2500764"/>
              <a:gd name="connsiteX15" fmla="*/ 601649 w 4197891"/>
              <a:gd name="connsiteY15" fmla="*/ 474977 h 2500764"/>
              <a:gd name="connsiteX16" fmla="*/ 601649 w 4197891"/>
              <a:gd name="connsiteY16" fmla="*/ 520212 h 2500764"/>
              <a:gd name="connsiteX17" fmla="*/ 579032 w 4197891"/>
              <a:gd name="connsiteY17" fmla="*/ 520212 h 2500764"/>
              <a:gd name="connsiteX18" fmla="*/ 488559 w 4197891"/>
              <a:gd name="connsiteY18" fmla="*/ 452360 h 2500764"/>
              <a:gd name="connsiteX19" fmla="*/ 511177 w 4197891"/>
              <a:gd name="connsiteY19" fmla="*/ 474977 h 2500764"/>
              <a:gd name="connsiteX20" fmla="*/ 488559 w 4197891"/>
              <a:gd name="connsiteY20" fmla="*/ 474977 h 2500764"/>
              <a:gd name="connsiteX21" fmla="*/ 443321 w 4197891"/>
              <a:gd name="connsiteY21" fmla="*/ 474977 h 2500764"/>
              <a:gd name="connsiteX22" fmla="*/ 420704 w 4197891"/>
              <a:gd name="connsiteY22" fmla="*/ 452360 h 2500764"/>
              <a:gd name="connsiteX23" fmla="*/ 443321 w 4197891"/>
              <a:gd name="connsiteY23" fmla="*/ 452360 h 2500764"/>
              <a:gd name="connsiteX24" fmla="*/ 443321 w 4197891"/>
              <a:gd name="connsiteY24" fmla="*/ 474977 h 2500764"/>
              <a:gd name="connsiteX25" fmla="*/ 556415 w 4197891"/>
              <a:gd name="connsiteY25" fmla="*/ 452356 h 2500764"/>
              <a:gd name="connsiteX26" fmla="*/ 579032 w 4197891"/>
              <a:gd name="connsiteY26" fmla="*/ 474977 h 2500764"/>
              <a:gd name="connsiteX27" fmla="*/ 556415 w 4197891"/>
              <a:gd name="connsiteY27" fmla="*/ 474977 h 2500764"/>
              <a:gd name="connsiteX28" fmla="*/ 375470 w 4197891"/>
              <a:gd name="connsiteY28" fmla="*/ 407122 h 2500764"/>
              <a:gd name="connsiteX29" fmla="*/ 420704 w 4197891"/>
              <a:gd name="connsiteY29" fmla="*/ 407122 h 2500764"/>
              <a:gd name="connsiteX30" fmla="*/ 420704 w 4197891"/>
              <a:gd name="connsiteY30" fmla="*/ 452360 h 2500764"/>
              <a:gd name="connsiteX31" fmla="*/ 420704 w 4197891"/>
              <a:gd name="connsiteY31" fmla="*/ 474977 h 2500764"/>
              <a:gd name="connsiteX32" fmla="*/ 375470 w 4197891"/>
              <a:gd name="connsiteY32" fmla="*/ 474977 h 2500764"/>
              <a:gd name="connsiteX33" fmla="*/ 352848 w 4197891"/>
              <a:gd name="connsiteY33" fmla="*/ 474977 h 2500764"/>
              <a:gd name="connsiteX34" fmla="*/ 352848 w 4197891"/>
              <a:gd name="connsiteY34" fmla="*/ 452360 h 2500764"/>
              <a:gd name="connsiteX35" fmla="*/ 284997 w 4197891"/>
              <a:gd name="connsiteY35" fmla="*/ 407122 h 2500764"/>
              <a:gd name="connsiteX36" fmla="*/ 330231 w 4197891"/>
              <a:gd name="connsiteY36" fmla="*/ 407122 h 2500764"/>
              <a:gd name="connsiteX37" fmla="*/ 352848 w 4197891"/>
              <a:gd name="connsiteY37" fmla="*/ 407122 h 2500764"/>
              <a:gd name="connsiteX38" fmla="*/ 352848 w 4197891"/>
              <a:gd name="connsiteY38" fmla="*/ 452360 h 2500764"/>
              <a:gd name="connsiteX39" fmla="*/ 330231 w 4197891"/>
              <a:gd name="connsiteY39" fmla="*/ 452360 h 2500764"/>
              <a:gd name="connsiteX40" fmla="*/ 284997 w 4197891"/>
              <a:gd name="connsiteY40" fmla="*/ 452360 h 2500764"/>
              <a:gd name="connsiteX41" fmla="*/ 217141 w 4197891"/>
              <a:gd name="connsiteY41" fmla="*/ 407122 h 2500764"/>
              <a:gd name="connsiteX42" fmla="*/ 284997 w 4197891"/>
              <a:gd name="connsiteY42" fmla="*/ 407122 h 2500764"/>
              <a:gd name="connsiteX43" fmla="*/ 262375 w 4197891"/>
              <a:gd name="connsiteY43" fmla="*/ 452360 h 2500764"/>
              <a:gd name="connsiteX44" fmla="*/ 217141 w 4197891"/>
              <a:gd name="connsiteY44" fmla="*/ 452360 h 2500764"/>
              <a:gd name="connsiteX45" fmla="*/ 126668 w 4197891"/>
              <a:gd name="connsiteY45" fmla="*/ 384504 h 2500764"/>
              <a:gd name="connsiteX46" fmla="*/ 171902 w 4197891"/>
              <a:gd name="connsiteY46" fmla="*/ 384504 h 2500764"/>
              <a:gd name="connsiteX47" fmla="*/ 217141 w 4197891"/>
              <a:gd name="connsiteY47" fmla="*/ 407122 h 2500764"/>
              <a:gd name="connsiteX48" fmla="*/ 194524 w 4197891"/>
              <a:gd name="connsiteY48" fmla="*/ 407122 h 2500764"/>
              <a:gd name="connsiteX49" fmla="*/ 171902 w 4197891"/>
              <a:gd name="connsiteY49" fmla="*/ 407122 h 2500764"/>
              <a:gd name="connsiteX50" fmla="*/ 126668 w 4197891"/>
              <a:gd name="connsiteY50" fmla="*/ 407122 h 2500764"/>
              <a:gd name="connsiteX51" fmla="*/ 0 w 4197891"/>
              <a:gd name="connsiteY51" fmla="*/ 369796 h 2500764"/>
              <a:gd name="connsiteX52" fmla="*/ 58826 w 4197891"/>
              <a:gd name="connsiteY52" fmla="*/ 384504 h 2500764"/>
              <a:gd name="connsiteX53" fmla="*/ 36204 w 4197891"/>
              <a:gd name="connsiteY53" fmla="*/ 384504 h 2500764"/>
              <a:gd name="connsiteX54" fmla="*/ 0 w 4197891"/>
              <a:gd name="connsiteY54" fmla="*/ 384504 h 2500764"/>
              <a:gd name="connsiteX55" fmla="*/ 1890869 w 4197891"/>
              <a:gd name="connsiteY55" fmla="*/ 248797 h 2500764"/>
              <a:gd name="connsiteX56" fmla="*/ 1936103 w 4197891"/>
              <a:gd name="connsiteY56" fmla="*/ 248797 h 2500764"/>
              <a:gd name="connsiteX57" fmla="*/ 1958721 w 4197891"/>
              <a:gd name="connsiteY57" fmla="*/ 294032 h 2500764"/>
              <a:gd name="connsiteX58" fmla="*/ 2003960 w 4197891"/>
              <a:gd name="connsiteY58" fmla="*/ 316649 h 2500764"/>
              <a:gd name="connsiteX59" fmla="*/ 1958721 w 4197891"/>
              <a:gd name="connsiteY59" fmla="*/ 316649 h 2500764"/>
              <a:gd name="connsiteX60" fmla="*/ 1958721 w 4197891"/>
              <a:gd name="connsiteY60" fmla="*/ 361878 h 2500764"/>
              <a:gd name="connsiteX61" fmla="*/ 1958721 w 4197891"/>
              <a:gd name="connsiteY61" fmla="*/ 361887 h 2500764"/>
              <a:gd name="connsiteX62" fmla="*/ 1936103 w 4197891"/>
              <a:gd name="connsiteY62" fmla="*/ 316649 h 2500764"/>
              <a:gd name="connsiteX63" fmla="*/ 1890869 w 4197891"/>
              <a:gd name="connsiteY63" fmla="*/ 316649 h 2500764"/>
              <a:gd name="connsiteX64" fmla="*/ 1890869 w 4197891"/>
              <a:gd name="connsiteY64" fmla="*/ 294032 h 2500764"/>
              <a:gd name="connsiteX65" fmla="*/ 1574221 w 4197891"/>
              <a:gd name="connsiteY65" fmla="*/ 248797 h 2500764"/>
              <a:gd name="connsiteX66" fmla="*/ 1619455 w 4197891"/>
              <a:gd name="connsiteY66" fmla="*/ 248797 h 2500764"/>
              <a:gd name="connsiteX67" fmla="*/ 1642072 w 4197891"/>
              <a:gd name="connsiteY67" fmla="*/ 248797 h 2500764"/>
              <a:gd name="connsiteX68" fmla="*/ 1664689 w 4197891"/>
              <a:gd name="connsiteY68" fmla="*/ 294032 h 2500764"/>
              <a:gd name="connsiteX69" fmla="*/ 1709928 w 4197891"/>
              <a:gd name="connsiteY69" fmla="*/ 248797 h 2500764"/>
              <a:gd name="connsiteX70" fmla="*/ 1732545 w 4197891"/>
              <a:gd name="connsiteY70" fmla="*/ 294032 h 2500764"/>
              <a:gd name="connsiteX71" fmla="*/ 1709928 w 4197891"/>
              <a:gd name="connsiteY71" fmla="*/ 294032 h 2500764"/>
              <a:gd name="connsiteX72" fmla="*/ 1709928 w 4197891"/>
              <a:gd name="connsiteY72" fmla="*/ 316649 h 2500764"/>
              <a:gd name="connsiteX73" fmla="*/ 1732545 w 4197891"/>
              <a:gd name="connsiteY73" fmla="*/ 316649 h 2500764"/>
              <a:gd name="connsiteX74" fmla="*/ 1777780 w 4197891"/>
              <a:gd name="connsiteY74" fmla="*/ 294032 h 2500764"/>
              <a:gd name="connsiteX75" fmla="*/ 1800396 w 4197891"/>
              <a:gd name="connsiteY75" fmla="*/ 294032 h 2500764"/>
              <a:gd name="connsiteX76" fmla="*/ 1800396 w 4197891"/>
              <a:gd name="connsiteY76" fmla="*/ 316649 h 2500764"/>
              <a:gd name="connsiteX77" fmla="*/ 1845635 w 4197891"/>
              <a:gd name="connsiteY77" fmla="*/ 316649 h 2500764"/>
              <a:gd name="connsiteX78" fmla="*/ 1868252 w 4197891"/>
              <a:gd name="connsiteY78" fmla="*/ 316649 h 2500764"/>
              <a:gd name="connsiteX79" fmla="*/ 1958721 w 4197891"/>
              <a:gd name="connsiteY79" fmla="*/ 361887 h 2500764"/>
              <a:gd name="connsiteX80" fmla="*/ 2003960 w 4197891"/>
              <a:gd name="connsiteY80" fmla="*/ 361887 h 2500764"/>
              <a:gd name="connsiteX81" fmla="*/ 2026576 w 4197891"/>
              <a:gd name="connsiteY81" fmla="*/ 361887 h 2500764"/>
              <a:gd name="connsiteX82" fmla="*/ 2071811 w 4197891"/>
              <a:gd name="connsiteY82" fmla="*/ 361887 h 2500764"/>
              <a:gd name="connsiteX83" fmla="*/ 2071811 w 4197891"/>
              <a:gd name="connsiteY83" fmla="*/ 384504 h 2500764"/>
              <a:gd name="connsiteX84" fmla="*/ 2094428 w 4197891"/>
              <a:gd name="connsiteY84" fmla="*/ 384504 h 2500764"/>
              <a:gd name="connsiteX85" fmla="*/ 2117050 w 4197891"/>
              <a:gd name="connsiteY85" fmla="*/ 384504 h 2500764"/>
              <a:gd name="connsiteX86" fmla="*/ 2117050 w 4197891"/>
              <a:gd name="connsiteY86" fmla="*/ 407122 h 2500764"/>
              <a:gd name="connsiteX87" fmla="*/ 2162284 w 4197891"/>
              <a:gd name="connsiteY87" fmla="*/ 407122 h 2500764"/>
              <a:gd name="connsiteX88" fmla="*/ 2184901 w 4197891"/>
              <a:gd name="connsiteY88" fmla="*/ 407122 h 2500764"/>
              <a:gd name="connsiteX89" fmla="*/ 2184901 w 4197891"/>
              <a:gd name="connsiteY89" fmla="*/ 452356 h 2500764"/>
              <a:gd name="connsiteX90" fmla="*/ 2230135 w 4197891"/>
              <a:gd name="connsiteY90" fmla="*/ 452356 h 2500764"/>
              <a:gd name="connsiteX91" fmla="*/ 2252757 w 4197891"/>
              <a:gd name="connsiteY91" fmla="*/ 474977 h 2500764"/>
              <a:gd name="connsiteX92" fmla="*/ 2297991 w 4197891"/>
              <a:gd name="connsiteY92" fmla="*/ 474977 h 2500764"/>
              <a:gd name="connsiteX93" fmla="*/ 2320608 w 4197891"/>
              <a:gd name="connsiteY93" fmla="*/ 474977 h 2500764"/>
              <a:gd name="connsiteX94" fmla="*/ 2388464 w 4197891"/>
              <a:gd name="connsiteY94" fmla="*/ 520212 h 2500764"/>
              <a:gd name="connsiteX95" fmla="*/ 2411081 w 4197891"/>
              <a:gd name="connsiteY95" fmla="*/ 520212 h 2500764"/>
              <a:gd name="connsiteX96" fmla="*/ 2456315 w 4197891"/>
              <a:gd name="connsiteY96" fmla="*/ 520212 h 2500764"/>
              <a:gd name="connsiteX97" fmla="*/ 2456315 w 4197891"/>
              <a:gd name="connsiteY97" fmla="*/ 474977 h 2500764"/>
              <a:gd name="connsiteX98" fmla="*/ 2456315 w 4197891"/>
              <a:gd name="connsiteY98" fmla="*/ 452356 h 2500764"/>
              <a:gd name="connsiteX99" fmla="*/ 2456315 w 4197891"/>
              <a:gd name="connsiteY99" fmla="*/ 407122 h 2500764"/>
              <a:gd name="connsiteX100" fmla="*/ 2388464 w 4197891"/>
              <a:gd name="connsiteY100" fmla="*/ 384504 h 2500764"/>
              <a:gd name="connsiteX101" fmla="*/ 2343225 w 4197891"/>
              <a:gd name="connsiteY101" fmla="*/ 361887 h 2500764"/>
              <a:gd name="connsiteX102" fmla="*/ 2297991 w 4197891"/>
              <a:gd name="connsiteY102" fmla="*/ 316649 h 2500764"/>
              <a:gd name="connsiteX103" fmla="*/ 2230135 w 4197891"/>
              <a:gd name="connsiteY103" fmla="*/ 294032 h 2500764"/>
              <a:gd name="connsiteX104" fmla="*/ 2117050 w 4197891"/>
              <a:gd name="connsiteY104" fmla="*/ 248797 h 2500764"/>
              <a:gd name="connsiteX105" fmla="*/ 2184901 w 4197891"/>
              <a:gd name="connsiteY105" fmla="*/ 248797 h 2500764"/>
              <a:gd name="connsiteX106" fmla="*/ 2252757 w 4197891"/>
              <a:gd name="connsiteY106" fmla="*/ 294032 h 2500764"/>
              <a:gd name="connsiteX107" fmla="*/ 2320608 w 4197891"/>
              <a:gd name="connsiteY107" fmla="*/ 316649 h 2500764"/>
              <a:gd name="connsiteX108" fmla="*/ 2388464 w 4197891"/>
              <a:gd name="connsiteY108" fmla="*/ 361887 h 2500764"/>
              <a:gd name="connsiteX109" fmla="*/ 2388464 w 4197891"/>
              <a:gd name="connsiteY109" fmla="*/ 316649 h 2500764"/>
              <a:gd name="connsiteX110" fmla="*/ 2343225 w 4197891"/>
              <a:gd name="connsiteY110" fmla="*/ 316649 h 2500764"/>
              <a:gd name="connsiteX111" fmla="*/ 2343225 w 4197891"/>
              <a:gd name="connsiteY111" fmla="*/ 294032 h 2500764"/>
              <a:gd name="connsiteX112" fmla="*/ 2320608 w 4197891"/>
              <a:gd name="connsiteY112" fmla="*/ 294032 h 2500764"/>
              <a:gd name="connsiteX113" fmla="*/ 2320608 w 4197891"/>
              <a:gd name="connsiteY113" fmla="*/ 248797 h 2500764"/>
              <a:gd name="connsiteX114" fmla="*/ 2343225 w 4197891"/>
              <a:gd name="connsiteY114" fmla="*/ 248797 h 2500764"/>
              <a:gd name="connsiteX115" fmla="*/ 2388464 w 4197891"/>
              <a:gd name="connsiteY115" fmla="*/ 248797 h 2500764"/>
              <a:gd name="connsiteX116" fmla="*/ 2411081 w 4197891"/>
              <a:gd name="connsiteY116" fmla="*/ 248797 h 2500764"/>
              <a:gd name="connsiteX117" fmla="*/ 2456315 w 4197891"/>
              <a:gd name="connsiteY117" fmla="*/ 294032 h 2500764"/>
              <a:gd name="connsiteX118" fmla="*/ 2478932 w 4197891"/>
              <a:gd name="connsiteY118" fmla="*/ 316649 h 2500764"/>
              <a:gd name="connsiteX119" fmla="*/ 2524171 w 4197891"/>
              <a:gd name="connsiteY119" fmla="*/ 361887 h 2500764"/>
              <a:gd name="connsiteX120" fmla="*/ 2546788 w 4197891"/>
              <a:gd name="connsiteY120" fmla="*/ 361887 h 2500764"/>
              <a:gd name="connsiteX121" fmla="*/ 2546788 w 4197891"/>
              <a:gd name="connsiteY121" fmla="*/ 384504 h 2500764"/>
              <a:gd name="connsiteX122" fmla="*/ 2569405 w 4197891"/>
              <a:gd name="connsiteY122" fmla="*/ 407122 h 2500764"/>
              <a:gd name="connsiteX123" fmla="*/ 2614639 w 4197891"/>
              <a:gd name="connsiteY123" fmla="*/ 407122 h 2500764"/>
              <a:gd name="connsiteX124" fmla="*/ 2614639 w 4197891"/>
              <a:gd name="connsiteY124" fmla="*/ 452356 h 2500764"/>
              <a:gd name="connsiteX125" fmla="*/ 2682495 w 4197891"/>
              <a:gd name="connsiteY125" fmla="*/ 474977 h 2500764"/>
              <a:gd name="connsiteX126" fmla="*/ 2727729 w 4197891"/>
              <a:gd name="connsiteY126" fmla="*/ 520212 h 2500764"/>
              <a:gd name="connsiteX127" fmla="*/ 2772963 w 4197891"/>
              <a:gd name="connsiteY127" fmla="*/ 542829 h 2500764"/>
              <a:gd name="connsiteX128" fmla="*/ 2863436 w 4197891"/>
              <a:gd name="connsiteY128" fmla="*/ 588063 h 2500764"/>
              <a:gd name="connsiteX129" fmla="*/ 2840819 w 4197891"/>
              <a:gd name="connsiteY129" fmla="*/ 588063 h 2500764"/>
              <a:gd name="connsiteX130" fmla="*/ 2863436 w 4197891"/>
              <a:gd name="connsiteY130" fmla="*/ 610680 h 2500764"/>
              <a:gd name="connsiteX131" fmla="*/ 2908671 w 4197891"/>
              <a:gd name="connsiteY131" fmla="*/ 610680 h 2500764"/>
              <a:gd name="connsiteX132" fmla="*/ 2953909 w 4197891"/>
              <a:gd name="connsiteY132" fmla="*/ 633302 h 2500764"/>
              <a:gd name="connsiteX133" fmla="*/ 2999143 w 4197891"/>
              <a:gd name="connsiteY133" fmla="*/ 678536 h 2500764"/>
              <a:gd name="connsiteX134" fmla="*/ 3021760 w 4197891"/>
              <a:gd name="connsiteY134" fmla="*/ 701153 h 2500764"/>
              <a:gd name="connsiteX135" fmla="*/ 3066999 w 4197891"/>
              <a:gd name="connsiteY135" fmla="*/ 746387 h 2500764"/>
              <a:gd name="connsiteX136" fmla="*/ 3089616 w 4197891"/>
              <a:gd name="connsiteY136" fmla="*/ 746387 h 2500764"/>
              <a:gd name="connsiteX137" fmla="*/ 3134851 w 4197891"/>
              <a:gd name="connsiteY137" fmla="*/ 769009 h 2500764"/>
              <a:gd name="connsiteX138" fmla="*/ 3157468 w 4197891"/>
              <a:gd name="connsiteY138" fmla="*/ 814243 h 2500764"/>
              <a:gd name="connsiteX139" fmla="*/ 3180085 w 4197891"/>
              <a:gd name="connsiteY139" fmla="*/ 836860 h 2500764"/>
              <a:gd name="connsiteX140" fmla="*/ 3225324 w 4197891"/>
              <a:gd name="connsiteY140" fmla="*/ 836860 h 2500764"/>
              <a:gd name="connsiteX141" fmla="*/ 3225324 w 4197891"/>
              <a:gd name="connsiteY141" fmla="*/ 859477 h 2500764"/>
              <a:gd name="connsiteX142" fmla="*/ 3247941 w 4197891"/>
              <a:gd name="connsiteY142" fmla="*/ 904716 h 2500764"/>
              <a:gd name="connsiteX143" fmla="*/ 3293175 w 4197891"/>
              <a:gd name="connsiteY143" fmla="*/ 927333 h 2500764"/>
              <a:gd name="connsiteX144" fmla="*/ 3315796 w 4197891"/>
              <a:gd name="connsiteY144" fmla="*/ 927333 h 2500764"/>
              <a:gd name="connsiteX145" fmla="*/ 3315796 w 4197891"/>
              <a:gd name="connsiteY145" fmla="*/ 972567 h 2500764"/>
              <a:gd name="connsiteX146" fmla="*/ 3315796 w 4197891"/>
              <a:gd name="connsiteY146" fmla="*/ 995184 h 2500764"/>
              <a:gd name="connsiteX147" fmla="*/ 3293175 w 4197891"/>
              <a:gd name="connsiteY147" fmla="*/ 995184 h 2500764"/>
              <a:gd name="connsiteX148" fmla="*/ 3293175 w 4197891"/>
              <a:gd name="connsiteY148" fmla="*/ 972567 h 2500764"/>
              <a:gd name="connsiteX149" fmla="*/ 3247941 w 4197891"/>
              <a:gd name="connsiteY149" fmla="*/ 927333 h 2500764"/>
              <a:gd name="connsiteX150" fmla="*/ 3225324 w 4197891"/>
              <a:gd name="connsiteY150" fmla="*/ 904716 h 2500764"/>
              <a:gd name="connsiteX151" fmla="*/ 3225324 w 4197891"/>
              <a:gd name="connsiteY151" fmla="*/ 927333 h 2500764"/>
              <a:gd name="connsiteX152" fmla="*/ 3180085 w 4197891"/>
              <a:gd name="connsiteY152" fmla="*/ 972567 h 2500764"/>
              <a:gd name="connsiteX153" fmla="*/ 3180085 w 4197891"/>
              <a:gd name="connsiteY153" fmla="*/ 995184 h 2500764"/>
              <a:gd name="connsiteX154" fmla="*/ 3225324 w 4197891"/>
              <a:gd name="connsiteY154" fmla="*/ 995184 h 2500764"/>
              <a:gd name="connsiteX155" fmla="*/ 3225324 w 4197891"/>
              <a:gd name="connsiteY155" fmla="*/ 1040423 h 2500764"/>
              <a:gd name="connsiteX156" fmla="*/ 3247941 w 4197891"/>
              <a:gd name="connsiteY156" fmla="*/ 1040423 h 2500764"/>
              <a:gd name="connsiteX157" fmla="*/ 3293175 w 4197891"/>
              <a:gd name="connsiteY157" fmla="*/ 1040423 h 2500764"/>
              <a:gd name="connsiteX158" fmla="*/ 3293175 w 4197891"/>
              <a:gd name="connsiteY158" fmla="*/ 1063040 h 2500764"/>
              <a:gd name="connsiteX159" fmla="*/ 3315796 w 4197891"/>
              <a:gd name="connsiteY159" fmla="*/ 1085657 h 2500764"/>
              <a:gd name="connsiteX160" fmla="*/ 3361031 w 4197891"/>
              <a:gd name="connsiteY160" fmla="*/ 1130891 h 2500764"/>
              <a:gd name="connsiteX161" fmla="*/ 3383648 w 4197891"/>
              <a:gd name="connsiteY161" fmla="*/ 1085657 h 2500764"/>
              <a:gd name="connsiteX162" fmla="*/ 3383648 w 4197891"/>
              <a:gd name="connsiteY162" fmla="*/ 1130891 h 2500764"/>
              <a:gd name="connsiteX163" fmla="*/ 3406265 w 4197891"/>
              <a:gd name="connsiteY163" fmla="*/ 1153508 h 2500764"/>
              <a:gd name="connsiteX164" fmla="*/ 3406265 w 4197891"/>
              <a:gd name="connsiteY164" fmla="*/ 1130891 h 2500764"/>
              <a:gd name="connsiteX165" fmla="*/ 3451499 w 4197891"/>
              <a:gd name="connsiteY165" fmla="*/ 1153508 h 2500764"/>
              <a:gd name="connsiteX166" fmla="*/ 3451499 w 4197891"/>
              <a:gd name="connsiteY166" fmla="*/ 1198747 h 2500764"/>
              <a:gd name="connsiteX167" fmla="*/ 3474121 w 4197891"/>
              <a:gd name="connsiteY167" fmla="*/ 1198747 h 2500764"/>
              <a:gd name="connsiteX168" fmla="*/ 3474121 w 4197891"/>
              <a:gd name="connsiteY168" fmla="*/ 1153508 h 2500764"/>
              <a:gd name="connsiteX169" fmla="*/ 3451499 w 4197891"/>
              <a:gd name="connsiteY169" fmla="*/ 1130891 h 2500764"/>
              <a:gd name="connsiteX170" fmla="*/ 3451499 w 4197891"/>
              <a:gd name="connsiteY170" fmla="*/ 1085657 h 2500764"/>
              <a:gd name="connsiteX171" fmla="*/ 3406265 w 4197891"/>
              <a:gd name="connsiteY171" fmla="*/ 1085657 h 2500764"/>
              <a:gd name="connsiteX172" fmla="*/ 3406265 w 4197891"/>
              <a:gd name="connsiteY172" fmla="*/ 1063040 h 2500764"/>
              <a:gd name="connsiteX173" fmla="*/ 3383648 w 4197891"/>
              <a:gd name="connsiteY173" fmla="*/ 1063040 h 2500764"/>
              <a:gd name="connsiteX174" fmla="*/ 3361031 w 4197891"/>
              <a:gd name="connsiteY174" fmla="*/ 1063040 h 2500764"/>
              <a:gd name="connsiteX175" fmla="*/ 3361031 w 4197891"/>
              <a:gd name="connsiteY175" fmla="*/ 1040423 h 2500764"/>
              <a:gd name="connsiteX176" fmla="*/ 3361031 w 4197891"/>
              <a:gd name="connsiteY176" fmla="*/ 995184 h 2500764"/>
              <a:gd name="connsiteX177" fmla="*/ 3361031 w 4197891"/>
              <a:gd name="connsiteY177" fmla="*/ 972567 h 2500764"/>
              <a:gd name="connsiteX178" fmla="*/ 3361031 w 4197891"/>
              <a:gd name="connsiteY178" fmla="*/ 927333 h 2500764"/>
              <a:gd name="connsiteX179" fmla="*/ 3383648 w 4197891"/>
              <a:gd name="connsiteY179" fmla="*/ 927333 h 2500764"/>
              <a:gd name="connsiteX180" fmla="*/ 3406265 w 4197891"/>
              <a:gd name="connsiteY180" fmla="*/ 972567 h 2500764"/>
              <a:gd name="connsiteX181" fmla="*/ 3451499 w 4197891"/>
              <a:gd name="connsiteY181" fmla="*/ 995184 h 2500764"/>
              <a:gd name="connsiteX182" fmla="*/ 3474121 w 4197891"/>
              <a:gd name="connsiteY182" fmla="*/ 1040423 h 2500764"/>
              <a:gd name="connsiteX183" fmla="*/ 3519355 w 4197891"/>
              <a:gd name="connsiteY183" fmla="*/ 1063040 h 2500764"/>
              <a:gd name="connsiteX184" fmla="*/ 3519355 w 4197891"/>
              <a:gd name="connsiteY184" fmla="*/ 1085657 h 2500764"/>
              <a:gd name="connsiteX185" fmla="*/ 3541972 w 4197891"/>
              <a:gd name="connsiteY185" fmla="*/ 1085657 h 2500764"/>
              <a:gd name="connsiteX186" fmla="*/ 3587211 w 4197891"/>
              <a:gd name="connsiteY186" fmla="*/ 1130891 h 2500764"/>
              <a:gd name="connsiteX187" fmla="*/ 3609828 w 4197891"/>
              <a:gd name="connsiteY187" fmla="*/ 1130891 h 2500764"/>
              <a:gd name="connsiteX188" fmla="*/ 3609828 w 4197891"/>
              <a:gd name="connsiteY188" fmla="*/ 1085657 h 2500764"/>
              <a:gd name="connsiteX189" fmla="*/ 3609828 w 4197891"/>
              <a:gd name="connsiteY189" fmla="*/ 1063040 h 2500764"/>
              <a:gd name="connsiteX190" fmla="*/ 3632445 w 4197891"/>
              <a:gd name="connsiteY190" fmla="*/ 1063040 h 2500764"/>
              <a:gd name="connsiteX191" fmla="*/ 3632445 w 4197891"/>
              <a:gd name="connsiteY191" fmla="*/ 1040423 h 2500764"/>
              <a:gd name="connsiteX192" fmla="*/ 3609828 w 4197891"/>
              <a:gd name="connsiteY192" fmla="*/ 995184 h 2500764"/>
              <a:gd name="connsiteX193" fmla="*/ 3609828 w 4197891"/>
              <a:gd name="connsiteY193" fmla="*/ 972567 h 2500764"/>
              <a:gd name="connsiteX194" fmla="*/ 3609828 w 4197891"/>
              <a:gd name="connsiteY194" fmla="*/ 927333 h 2500764"/>
              <a:gd name="connsiteX195" fmla="*/ 3677679 w 4197891"/>
              <a:gd name="connsiteY195" fmla="*/ 904716 h 2500764"/>
              <a:gd name="connsiteX196" fmla="*/ 3745535 w 4197891"/>
              <a:gd name="connsiteY196" fmla="*/ 859477 h 2500764"/>
              <a:gd name="connsiteX197" fmla="*/ 3768152 w 4197891"/>
              <a:gd name="connsiteY197" fmla="*/ 859477 h 2500764"/>
              <a:gd name="connsiteX198" fmla="*/ 3745535 w 4197891"/>
              <a:gd name="connsiteY198" fmla="*/ 904716 h 2500764"/>
              <a:gd name="connsiteX199" fmla="*/ 3700296 w 4197891"/>
              <a:gd name="connsiteY199" fmla="*/ 904716 h 2500764"/>
              <a:gd name="connsiteX200" fmla="*/ 3768152 w 4197891"/>
              <a:gd name="connsiteY200" fmla="*/ 927333 h 2500764"/>
              <a:gd name="connsiteX201" fmla="*/ 3768152 w 4197891"/>
              <a:gd name="connsiteY201" fmla="*/ 972567 h 2500764"/>
              <a:gd name="connsiteX202" fmla="*/ 3790769 w 4197891"/>
              <a:gd name="connsiteY202" fmla="*/ 972567 h 2500764"/>
              <a:gd name="connsiteX203" fmla="*/ 3768152 w 4197891"/>
              <a:gd name="connsiteY203" fmla="*/ 995184 h 2500764"/>
              <a:gd name="connsiteX204" fmla="*/ 3768152 w 4197891"/>
              <a:gd name="connsiteY204" fmla="*/ 1040423 h 2500764"/>
              <a:gd name="connsiteX205" fmla="*/ 3745535 w 4197891"/>
              <a:gd name="connsiteY205" fmla="*/ 1040423 h 2500764"/>
              <a:gd name="connsiteX206" fmla="*/ 3700296 w 4197891"/>
              <a:gd name="connsiteY206" fmla="*/ 1040423 h 2500764"/>
              <a:gd name="connsiteX207" fmla="*/ 3677679 w 4197891"/>
              <a:gd name="connsiteY207" fmla="*/ 1040423 h 2500764"/>
              <a:gd name="connsiteX208" fmla="*/ 3677679 w 4197891"/>
              <a:gd name="connsiteY208" fmla="*/ 1063040 h 2500764"/>
              <a:gd name="connsiteX209" fmla="*/ 3700296 w 4197891"/>
              <a:gd name="connsiteY209" fmla="*/ 1130891 h 2500764"/>
              <a:gd name="connsiteX210" fmla="*/ 3700296 w 4197891"/>
              <a:gd name="connsiteY210" fmla="*/ 1153508 h 2500764"/>
              <a:gd name="connsiteX211" fmla="*/ 3700296 w 4197891"/>
              <a:gd name="connsiteY211" fmla="*/ 1221364 h 2500764"/>
              <a:gd name="connsiteX212" fmla="*/ 3700296 w 4197891"/>
              <a:gd name="connsiteY212" fmla="*/ 1266598 h 2500764"/>
              <a:gd name="connsiteX213" fmla="*/ 3745535 w 4197891"/>
              <a:gd name="connsiteY213" fmla="*/ 1289215 h 2500764"/>
              <a:gd name="connsiteX214" fmla="*/ 3745535 w 4197891"/>
              <a:gd name="connsiteY214" fmla="*/ 1311832 h 2500764"/>
              <a:gd name="connsiteX215" fmla="*/ 3700296 w 4197891"/>
              <a:gd name="connsiteY215" fmla="*/ 1311832 h 2500764"/>
              <a:gd name="connsiteX216" fmla="*/ 3700296 w 4197891"/>
              <a:gd name="connsiteY216" fmla="*/ 1357071 h 2500764"/>
              <a:gd name="connsiteX217" fmla="*/ 3700296 w 4197891"/>
              <a:gd name="connsiteY217" fmla="*/ 1379688 h 2500764"/>
              <a:gd name="connsiteX218" fmla="*/ 3745535 w 4197891"/>
              <a:gd name="connsiteY218" fmla="*/ 1424922 h 2500764"/>
              <a:gd name="connsiteX219" fmla="*/ 3768152 w 4197891"/>
              <a:gd name="connsiteY219" fmla="*/ 1447539 h 2500764"/>
              <a:gd name="connsiteX220" fmla="*/ 3790769 w 4197891"/>
              <a:gd name="connsiteY220" fmla="*/ 1447539 h 2500764"/>
              <a:gd name="connsiteX221" fmla="*/ 3790769 w 4197891"/>
              <a:gd name="connsiteY221" fmla="*/ 1470161 h 2500764"/>
              <a:gd name="connsiteX222" fmla="*/ 3790769 w 4197891"/>
              <a:gd name="connsiteY222" fmla="*/ 1515395 h 2500764"/>
              <a:gd name="connsiteX223" fmla="*/ 3790769 w 4197891"/>
              <a:gd name="connsiteY223" fmla="*/ 1538012 h 2500764"/>
              <a:gd name="connsiteX224" fmla="*/ 3836003 w 4197891"/>
              <a:gd name="connsiteY224" fmla="*/ 1538012 h 2500764"/>
              <a:gd name="connsiteX225" fmla="*/ 3858625 w 4197891"/>
              <a:gd name="connsiteY225" fmla="*/ 1538012 h 2500764"/>
              <a:gd name="connsiteX226" fmla="*/ 3903859 w 4197891"/>
              <a:gd name="connsiteY226" fmla="*/ 1583247 h 2500764"/>
              <a:gd name="connsiteX227" fmla="*/ 3903859 w 4197891"/>
              <a:gd name="connsiteY227" fmla="*/ 1605868 h 2500764"/>
              <a:gd name="connsiteX228" fmla="*/ 3926476 w 4197891"/>
              <a:gd name="connsiteY228" fmla="*/ 1651102 h 2500764"/>
              <a:gd name="connsiteX229" fmla="*/ 3926476 w 4197891"/>
              <a:gd name="connsiteY229" fmla="*/ 1673720 h 2500764"/>
              <a:gd name="connsiteX230" fmla="*/ 3971710 w 4197891"/>
              <a:gd name="connsiteY230" fmla="*/ 1673720 h 2500764"/>
              <a:gd name="connsiteX231" fmla="*/ 3971710 w 4197891"/>
              <a:gd name="connsiteY231" fmla="*/ 1696337 h 2500764"/>
              <a:gd name="connsiteX232" fmla="*/ 3994327 w 4197891"/>
              <a:gd name="connsiteY232" fmla="*/ 1696337 h 2500764"/>
              <a:gd name="connsiteX233" fmla="*/ 4016949 w 4197891"/>
              <a:gd name="connsiteY233" fmla="*/ 1741571 h 2500764"/>
              <a:gd name="connsiteX234" fmla="*/ 4016949 w 4197891"/>
              <a:gd name="connsiteY234" fmla="*/ 1764193 h 2500764"/>
              <a:gd name="connsiteX235" fmla="*/ 4016949 w 4197891"/>
              <a:gd name="connsiteY235" fmla="*/ 1832044 h 2500764"/>
              <a:gd name="connsiteX236" fmla="*/ 4062183 w 4197891"/>
              <a:gd name="connsiteY236" fmla="*/ 1877278 h 2500764"/>
              <a:gd name="connsiteX237" fmla="*/ 4062183 w 4197891"/>
              <a:gd name="connsiteY237" fmla="*/ 1899900 h 2500764"/>
              <a:gd name="connsiteX238" fmla="*/ 4084800 w 4197891"/>
              <a:gd name="connsiteY238" fmla="*/ 1899900 h 2500764"/>
              <a:gd name="connsiteX239" fmla="*/ 4084800 w 4197891"/>
              <a:gd name="connsiteY239" fmla="*/ 1922517 h 2500764"/>
              <a:gd name="connsiteX240" fmla="*/ 4130039 w 4197891"/>
              <a:gd name="connsiteY240" fmla="*/ 1967751 h 2500764"/>
              <a:gd name="connsiteX241" fmla="*/ 4130039 w 4197891"/>
              <a:gd name="connsiteY241" fmla="*/ 1990368 h 2500764"/>
              <a:gd name="connsiteX242" fmla="*/ 4130039 w 4197891"/>
              <a:gd name="connsiteY242" fmla="*/ 2035607 h 2500764"/>
              <a:gd name="connsiteX243" fmla="*/ 4130039 w 4197891"/>
              <a:gd name="connsiteY243" fmla="*/ 2058224 h 2500764"/>
              <a:gd name="connsiteX244" fmla="*/ 4130039 w 4197891"/>
              <a:gd name="connsiteY244" fmla="*/ 2103458 h 2500764"/>
              <a:gd name="connsiteX245" fmla="*/ 4152656 w 4197891"/>
              <a:gd name="connsiteY245" fmla="*/ 2126075 h 2500764"/>
              <a:gd name="connsiteX246" fmla="*/ 4152656 w 4197891"/>
              <a:gd name="connsiteY246" fmla="*/ 2148692 h 2500764"/>
              <a:gd name="connsiteX247" fmla="*/ 4197891 w 4197891"/>
              <a:gd name="connsiteY247" fmla="*/ 2193931 h 2500764"/>
              <a:gd name="connsiteX248" fmla="*/ 4197891 w 4197891"/>
              <a:gd name="connsiteY248" fmla="*/ 2216548 h 2500764"/>
              <a:gd name="connsiteX249" fmla="*/ 4197891 w 4197891"/>
              <a:gd name="connsiteY249" fmla="*/ 2284399 h 2500764"/>
              <a:gd name="connsiteX250" fmla="*/ 4197891 w 4197891"/>
              <a:gd name="connsiteY250" fmla="*/ 2329638 h 2500764"/>
              <a:gd name="connsiteX251" fmla="*/ 4197891 w 4197891"/>
              <a:gd name="connsiteY251" fmla="*/ 2352255 h 2500764"/>
              <a:gd name="connsiteX252" fmla="*/ 4197891 w 4197891"/>
              <a:gd name="connsiteY252" fmla="*/ 2374872 h 2500764"/>
              <a:gd name="connsiteX253" fmla="*/ 4197891 w 4197891"/>
              <a:gd name="connsiteY253" fmla="*/ 2420106 h 2500764"/>
              <a:gd name="connsiteX254" fmla="*/ 4197891 w 4197891"/>
              <a:gd name="connsiteY254" fmla="*/ 2442723 h 2500764"/>
              <a:gd name="connsiteX255" fmla="*/ 4197891 w 4197891"/>
              <a:gd name="connsiteY255" fmla="*/ 2487962 h 2500764"/>
              <a:gd name="connsiteX256" fmla="*/ 4197891 w 4197891"/>
              <a:gd name="connsiteY256" fmla="*/ 2500764 h 2500764"/>
              <a:gd name="connsiteX257" fmla="*/ 0 w 4197891"/>
              <a:gd name="connsiteY257" fmla="*/ 2500764 h 2500764"/>
              <a:gd name="connsiteX258" fmla="*/ 0 w 4197891"/>
              <a:gd name="connsiteY258" fmla="*/ 1896889 h 2500764"/>
              <a:gd name="connsiteX259" fmla="*/ 58821 w 4197891"/>
              <a:gd name="connsiteY259" fmla="*/ 1877278 h 2500764"/>
              <a:gd name="connsiteX260" fmla="*/ 126677 w 4197891"/>
              <a:gd name="connsiteY260" fmla="*/ 1832044 h 2500764"/>
              <a:gd name="connsiteX261" fmla="*/ 217150 w 4197891"/>
              <a:gd name="connsiteY261" fmla="*/ 1809427 h 2500764"/>
              <a:gd name="connsiteX262" fmla="*/ 285001 w 4197891"/>
              <a:gd name="connsiteY262" fmla="*/ 1764193 h 2500764"/>
              <a:gd name="connsiteX263" fmla="*/ 375474 w 4197891"/>
              <a:gd name="connsiteY263" fmla="*/ 1741571 h 2500764"/>
              <a:gd name="connsiteX264" fmla="*/ 488564 w 4197891"/>
              <a:gd name="connsiteY264" fmla="*/ 1696337 h 2500764"/>
              <a:gd name="connsiteX265" fmla="*/ 556415 w 4197891"/>
              <a:gd name="connsiteY265" fmla="*/ 1673720 h 2500764"/>
              <a:gd name="connsiteX266" fmla="*/ 737357 w 4197891"/>
              <a:gd name="connsiteY266" fmla="*/ 1651102 h 2500764"/>
              <a:gd name="connsiteX267" fmla="*/ 940920 w 4197891"/>
              <a:gd name="connsiteY267" fmla="*/ 1651102 h 2500764"/>
              <a:gd name="connsiteX268" fmla="*/ 940920 w 4197891"/>
              <a:gd name="connsiteY268" fmla="*/ 1605868 h 2500764"/>
              <a:gd name="connsiteX269" fmla="*/ 1008771 w 4197891"/>
              <a:gd name="connsiteY269" fmla="*/ 1605868 h 2500764"/>
              <a:gd name="connsiteX270" fmla="*/ 1031393 w 4197891"/>
              <a:gd name="connsiteY270" fmla="*/ 1605868 h 2500764"/>
              <a:gd name="connsiteX271" fmla="*/ 1054010 w 4197891"/>
              <a:gd name="connsiteY271" fmla="*/ 1605868 h 2500764"/>
              <a:gd name="connsiteX272" fmla="*/ 1054010 w 4197891"/>
              <a:gd name="connsiteY272" fmla="*/ 1583247 h 2500764"/>
              <a:gd name="connsiteX273" fmla="*/ 1099244 w 4197891"/>
              <a:gd name="connsiteY273" fmla="*/ 1605868 h 2500764"/>
              <a:gd name="connsiteX274" fmla="*/ 1099244 w 4197891"/>
              <a:gd name="connsiteY274" fmla="*/ 1583247 h 2500764"/>
              <a:gd name="connsiteX275" fmla="*/ 1054010 w 4197891"/>
              <a:gd name="connsiteY275" fmla="*/ 1538012 h 2500764"/>
              <a:gd name="connsiteX276" fmla="*/ 1031393 w 4197891"/>
              <a:gd name="connsiteY276" fmla="*/ 1515395 h 2500764"/>
              <a:gd name="connsiteX277" fmla="*/ 1008771 w 4197891"/>
              <a:gd name="connsiteY277" fmla="*/ 1515395 h 2500764"/>
              <a:gd name="connsiteX278" fmla="*/ 963537 w 4197891"/>
              <a:gd name="connsiteY278" fmla="*/ 1538012 h 2500764"/>
              <a:gd name="connsiteX279" fmla="*/ 963537 w 4197891"/>
              <a:gd name="connsiteY279" fmla="*/ 1515395 h 2500764"/>
              <a:gd name="connsiteX280" fmla="*/ 963537 w 4197891"/>
              <a:gd name="connsiteY280" fmla="*/ 1470161 h 2500764"/>
              <a:gd name="connsiteX281" fmla="*/ 940920 w 4197891"/>
              <a:gd name="connsiteY281" fmla="*/ 1470161 h 2500764"/>
              <a:gd name="connsiteX282" fmla="*/ 895685 w 4197891"/>
              <a:gd name="connsiteY282" fmla="*/ 1470161 h 2500764"/>
              <a:gd name="connsiteX283" fmla="*/ 873064 w 4197891"/>
              <a:gd name="connsiteY283" fmla="*/ 1470161 h 2500764"/>
              <a:gd name="connsiteX284" fmla="*/ 827830 w 4197891"/>
              <a:gd name="connsiteY284" fmla="*/ 1470161 h 2500764"/>
              <a:gd name="connsiteX285" fmla="*/ 827830 w 4197891"/>
              <a:gd name="connsiteY285" fmla="*/ 1447539 h 2500764"/>
              <a:gd name="connsiteX286" fmla="*/ 805213 w 4197891"/>
              <a:gd name="connsiteY286" fmla="*/ 1447539 h 2500764"/>
              <a:gd name="connsiteX287" fmla="*/ 782596 w 4197891"/>
              <a:gd name="connsiteY287" fmla="*/ 1447539 h 2500764"/>
              <a:gd name="connsiteX288" fmla="*/ 737357 w 4197891"/>
              <a:gd name="connsiteY288" fmla="*/ 1470161 h 2500764"/>
              <a:gd name="connsiteX289" fmla="*/ 714740 w 4197891"/>
              <a:gd name="connsiteY289" fmla="*/ 1470161 h 2500764"/>
              <a:gd name="connsiteX290" fmla="*/ 714740 w 4197891"/>
              <a:gd name="connsiteY290" fmla="*/ 1447539 h 2500764"/>
              <a:gd name="connsiteX291" fmla="*/ 669505 w 4197891"/>
              <a:gd name="connsiteY291" fmla="*/ 1447539 h 2500764"/>
              <a:gd name="connsiteX292" fmla="*/ 646888 w 4197891"/>
              <a:gd name="connsiteY292" fmla="*/ 1447539 h 2500764"/>
              <a:gd name="connsiteX293" fmla="*/ 601649 w 4197891"/>
              <a:gd name="connsiteY293" fmla="*/ 1447539 h 2500764"/>
              <a:gd name="connsiteX294" fmla="*/ 556415 w 4197891"/>
              <a:gd name="connsiteY294" fmla="*/ 1424922 h 2500764"/>
              <a:gd name="connsiteX295" fmla="*/ 556415 w 4197891"/>
              <a:gd name="connsiteY295" fmla="*/ 1447539 h 2500764"/>
              <a:gd name="connsiteX296" fmla="*/ 511181 w 4197891"/>
              <a:gd name="connsiteY296" fmla="*/ 1447539 h 2500764"/>
              <a:gd name="connsiteX297" fmla="*/ 511181 w 4197891"/>
              <a:gd name="connsiteY297" fmla="*/ 1424922 h 2500764"/>
              <a:gd name="connsiteX298" fmla="*/ 488564 w 4197891"/>
              <a:gd name="connsiteY298" fmla="*/ 1379688 h 2500764"/>
              <a:gd name="connsiteX299" fmla="*/ 488564 w 4197891"/>
              <a:gd name="connsiteY299" fmla="*/ 1424922 h 2500764"/>
              <a:gd name="connsiteX300" fmla="*/ 488564 w 4197891"/>
              <a:gd name="connsiteY300" fmla="*/ 1447539 h 2500764"/>
              <a:gd name="connsiteX301" fmla="*/ 443325 w 4197891"/>
              <a:gd name="connsiteY301" fmla="*/ 1424922 h 2500764"/>
              <a:gd name="connsiteX302" fmla="*/ 443325 w 4197891"/>
              <a:gd name="connsiteY302" fmla="*/ 1379688 h 2500764"/>
              <a:gd name="connsiteX303" fmla="*/ 420708 w 4197891"/>
              <a:gd name="connsiteY303" fmla="*/ 1379688 h 2500764"/>
              <a:gd name="connsiteX304" fmla="*/ 375474 w 4197891"/>
              <a:gd name="connsiteY304" fmla="*/ 1379688 h 2500764"/>
              <a:gd name="connsiteX305" fmla="*/ 375474 w 4197891"/>
              <a:gd name="connsiteY305" fmla="*/ 1424922 h 2500764"/>
              <a:gd name="connsiteX306" fmla="*/ 352857 w 4197891"/>
              <a:gd name="connsiteY306" fmla="*/ 1379688 h 2500764"/>
              <a:gd name="connsiteX307" fmla="*/ 330235 w 4197891"/>
              <a:gd name="connsiteY307" fmla="*/ 1379688 h 2500764"/>
              <a:gd name="connsiteX308" fmla="*/ 330235 w 4197891"/>
              <a:gd name="connsiteY308" fmla="*/ 1357071 h 2500764"/>
              <a:gd name="connsiteX309" fmla="*/ 285001 w 4197891"/>
              <a:gd name="connsiteY309" fmla="*/ 1357071 h 2500764"/>
              <a:gd name="connsiteX310" fmla="*/ 262384 w 4197891"/>
              <a:gd name="connsiteY310" fmla="*/ 1357071 h 2500764"/>
              <a:gd name="connsiteX311" fmla="*/ 262384 w 4197891"/>
              <a:gd name="connsiteY311" fmla="*/ 1311832 h 2500764"/>
              <a:gd name="connsiteX312" fmla="*/ 285001 w 4197891"/>
              <a:gd name="connsiteY312" fmla="*/ 1311832 h 2500764"/>
              <a:gd name="connsiteX313" fmla="*/ 330235 w 4197891"/>
              <a:gd name="connsiteY313" fmla="*/ 1311832 h 2500764"/>
              <a:gd name="connsiteX314" fmla="*/ 352857 w 4197891"/>
              <a:gd name="connsiteY314" fmla="*/ 1311832 h 2500764"/>
              <a:gd name="connsiteX315" fmla="*/ 375474 w 4197891"/>
              <a:gd name="connsiteY315" fmla="*/ 1311832 h 2500764"/>
              <a:gd name="connsiteX316" fmla="*/ 420708 w 4197891"/>
              <a:gd name="connsiteY316" fmla="*/ 1311832 h 2500764"/>
              <a:gd name="connsiteX317" fmla="*/ 443325 w 4197891"/>
              <a:gd name="connsiteY317" fmla="*/ 1357071 h 2500764"/>
              <a:gd name="connsiteX318" fmla="*/ 488564 w 4197891"/>
              <a:gd name="connsiteY318" fmla="*/ 1357071 h 2500764"/>
              <a:gd name="connsiteX319" fmla="*/ 511181 w 4197891"/>
              <a:gd name="connsiteY319" fmla="*/ 1357071 h 2500764"/>
              <a:gd name="connsiteX320" fmla="*/ 556415 w 4197891"/>
              <a:gd name="connsiteY320" fmla="*/ 1357071 h 2500764"/>
              <a:gd name="connsiteX321" fmla="*/ 579032 w 4197891"/>
              <a:gd name="connsiteY321" fmla="*/ 1379688 h 2500764"/>
              <a:gd name="connsiteX322" fmla="*/ 601649 w 4197891"/>
              <a:gd name="connsiteY322" fmla="*/ 1379688 h 2500764"/>
              <a:gd name="connsiteX323" fmla="*/ 646888 w 4197891"/>
              <a:gd name="connsiteY323" fmla="*/ 1379688 h 2500764"/>
              <a:gd name="connsiteX324" fmla="*/ 669505 w 4197891"/>
              <a:gd name="connsiteY324" fmla="*/ 1379688 h 2500764"/>
              <a:gd name="connsiteX325" fmla="*/ 714740 w 4197891"/>
              <a:gd name="connsiteY325" fmla="*/ 1379688 h 2500764"/>
              <a:gd name="connsiteX326" fmla="*/ 714740 w 4197891"/>
              <a:gd name="connsiteY326" fmla="*/ 1357071 h 2500764"/>
              <a:gd name="connsiteX327" fmla="*/ 669505 w 4197891"/>
              <a:gd name="connsiteY327" fmla="*/ 1357071 h 2500764"/>
              <a:gd name="connsiteX328" fmla="*/ 646888 w 4197891"/>
              <a:gd name="connsiteY328" fmla="*/ 1311832 h 2500764"/>
              <a:gd name="connsiteX329" fmla="*/ 601649 w 4197891"/>
              <a:gd name="connsiteY329" fmla="*/ 1311832 h 2500764"/>
              <a:gd name="connsiteX330" fmla="*/ 556415 w 4197891"/>
              <a:gd name="connsiteY330" fmla="*/ 1289215 h 2500764"/>
              <a:gd name="connsiteX331" fmla="*/ 488564 w 4197891"/>
              <a:gd name="connsiteY331" fmla="*/ 1266598 h 2500764"/>
              <a:gd name="connsiteX332" fmla="*/ 330235 w 4197891"/>
              <a:gd name="connsiteY332" fmla="*/ 1221364 h 2500764"/>
              <a:gd name="connsiteX333" fmla="*/ 285001 w 4197891"/>
              <a:gd name="connsiteY333" fmla="*/ 1221364 h 2500764"/>
              <a:gd name="connsiteX334" fmla="*/ 217150 w 4197891"/>
              <a:gd name="connsiteY334" fmla="*/ 1198747 h 2500764"/>
              <a:gd name="connsiteX335" fmla="*/ 171911 w 4197891"/>
              <a:gd name="connsiteY335" fmla="*/ 1198747 h 2500764"/>
              <a:gd name="connsiteX336" fmla="*/ 171911 w 4197891"/>
              <a:gd name="connsiteY336" fmla="*/ 1153508 h 2500764"/>
              <a:gd name="connsiteX337" fmla="*/ 126677 w 4197891"/>
              <a:gd name="connsiteY337" fmla="*/ 1153508 h 2500764"/>
              <a:gd name="connsiteX338" fmla="*/ 58821 w 4197891"/>
              <a:gd name="connsiteY338" fmla="*/ 1130891 h 2500764"/>
              <a:gd name="connsiteX339" fmla="*/ 36204 w 4197891"/>
              <a:gd name="connsiteY339" fmla="*/ 1130891 h 2500764"/>
              <a:gd name="connsiteX340" fmla="*/ 0 w 4197891"/>
              <a:gd name="connsiteY340" fmla="*/ 1094688 h 2500764"/>
              <a:gd name="connsiteX341" fmla="*/ 0 w 4197891"/>
              <a:gd name="connsiteY341" fmla="*/ 1063040 h 2500764"/>
              <a:gd name="connsiteX342" fmla="*/ 36204 w 4197891"/>
              <a:gd name="connsiteY342" fmla="*/ 1063040 h 2500764"/>
              <a:gd name="connsiteX343" fmla="*/ 58821 w 4197891"/>
              <a:gd name="connsiteY343" fmla="*/ 1085657 h 2500764"/>
              <a:gd name="connsiteX344" fmla="*/ 126677 w 4197891"/>
              <a:gd name="connsiteY344" fmla="*/ 1085657 h 2500764"/>
              <a:gd name="connsiteX345" fmla="*/ 194528 w 4197891"/>
              <a:gd name="connsiteY345" fmla="*/ 1130891 h 2500764"/>
              <a:gd name="connsiteX346" fmla="*/ 217150 w 4197891"/>
              <a:gd name="connsiteY346" fmla="*/ 1130891 h 2500764"/>
              <a:gd name="connsiteX347" fmla="*/ 262384 w 4197891"/>
              <a:gd name="connsiteY347" fmla="*/ 1130891 h 2500764"/>
              <a:gd name="connsiteX348" fmla="*/ 285001 w 4197891"/>
              <a:gd name="connsiteY348" fmla="*/ 1153508 h 2500764"/>
              <a:gd name="connsiteX349" fmla="*/ 330235 w 4197891"/>
              <a:gd name="connsiteY349" fmla="*/ 1153508 h 2500764"/>
              <a:gd name="connsiteX350" fmla="*/ 352857 w 4197891"/>
              <a:gd name="connsiteY350" fmla="*/ 1153508 h 2500764"/>
              <a:gd name="connsiteX351" fmla="*/ 375474 w 4197891"/>
              <a:gd name="connsiteY351" fmla="*/ 1153508 h 2500764"/>
              <a:gd name="connsiteX352" fmla="*/ 375474 w 4197891"/>
              <a:gd name="connsiteY352" fmla="*/ 1198747 h 2500764"/>
              <a:gd name="connsiteX353" fmla="*/ 420708 w 4197891"/>
              <a:gd name="connsiteY353" fmla="*/ 1198747 h 2500764"/>
              <a:gd name="connsiteX354" fmla="*/ 443325 w 4197891"/>
              <a:gd name="connsiteY354" fmla="*/ 1198747 h 2500764"/>
              <a:gd name="connsiteX355" fmla="*/ 488564 w 4197891"/>
              <a:gd name="connsiteY355" fmla="*/ 1198747 h 2500764"/>
              <a:gd name="connsiteX356" fmla="*/ 511181 w 4197891"/>
              <a:gd name="connsiteY356" fmla="*/ 1198747 h 2500764"/>
              <a:gd name="connsiteX357" fmla="*/ 556415 w 4197891"/>
              <a:gd name="connsiteY357" fmla="*/ 1198747 h 2500764"/>
              <a:gd name="connsiteX358" fmla="*/ 556415 w 4197891"/>
              <a:gd name="connsiteY358" fmla="*/ 1221364 h 2500764"/>
              <a:gd name="connsiteX359" fmla="*/ 579032 w 4197891"/>
              <a:gd name="connsiteY359" fmla="*/ 1221364 h 2500764"/>
              <a:gd name="connsiteX360" fmla="*/ 579032 w 4197891"/>
              <a:gd name="connsiteY360" fmla="*/ 1198747 h 2500764"/>
              <a:gd name="connsiteX361" fmla="*/ 601649 w 4197891"/>
              <a:gd name="connsiteY361" fmla="*/ 1198747 h 2500764"/>
              <a:gd name="connsiteX362" fmla="*/ 646888 w 4197891"/>
              <a:gd name="connsiteY362" fmla="*/ 1221364 h 2500764"/>
              <a:gd name="connsiteX363" fmla="*/ 669505 w 4197891"/>
              <a:gd name="connsiteY363" fmla="*/ 1266598 h 2500764"/>
              <a:gd name="connsiteX364" fmla="*/ 714740 w 4197891"/>
              <a:gd name="connsiteY364" fmla="*/ 1266598 h 2500764"/>
              <a:gd name="connsiteX365" fmla="*/ 714740 w 4197891"/>
              <a:gd name="connsiteY365" fmla="*/ 1221364 h 2500764"/>
              <a:gd name="connsiteX366" fmla="*/ 669505 w 4197891"/>
              <a:gd name="connsiteY366" fmla="*/ 1198747 h 2500764"/>
              <a:gd name="connsiteX367" fmla="*/ 646888 w 4197891"/>
              <a:gd name="connsiteY367" fmla="*/ 1198747 h 2500764"/>
              <a:gd name="connsiteX368" fmla="*/ 601649 w 4197891"/>
              <a:gd name="connsiteY368" fmla="*/ 1198747 h 2500764"/>
              <a:gd name="connsiteX369" fmla="*/ 601649 w 4197891"/>
              <a:gd name="connsiteY369" fmla="*/ 1153508 h 2500764"/>
              <a:gd name="connsiteX370" fmla="*/ 579032 w 4197891"/>
              <a:gd name="connsiteY370" fmla="*/ 1130891 h 2500764"/>
              <a:gd name="connsiteX371" fmla="*/ 579032 w 4197891"/>
              <a:gd name="connsiteY371" fmla="*/ 1153508 h 2500764"/>
              <a:gd name="connsiteX372" fmla="*/ 556415 w 4197891"/>
              <a:gd name="connsiteY372" fmla="*/ 1153508 h 2500764"/>
              <a:gd name="connsiteX373" fmla="*/ 511181 w 4197891"/>
              <a:gd name="connsiteY373" fmla="*/ 1130891 h 2500764"/>
              <a:gd name="connsiteX374" fmla="*/ 488564 w 4197891"/>
              <a:gd name="connsiteY374" fmla="*/ 1085657 h 2500764"/>
              <a:gd name="connsiteX375" fmla="*/ 443325 w 4197891"/>
              <a:gd name="connsiteY375" fmla="*/ 1085657 h 2500764"/>
              <a:gd name="connsiteX376" fmla="*/ 443325 w 4197891"/>
              <a:gd name="connsiteY376" fmla="*/ 1063040 h 2500764"/>
              <a:gd name="connsiteX377" fmla="*/ 420708 w 4197891"/>
              <a:gd name="connsiteY377" fmla="*/ 1063040 h 2500764"/>
              <a:gd name="connsiteX378" fmla="*/ 375474 w 4197891"/>
              <a:gd name="connsiteY378" fmla="*/ 1040423 h 2500764"/>
              <a:gd name="connsiteX379" fmla="*/ 352857 w 4197891"/>
              <a:gd name="connsiteY379" fmla="*/ 1040423 h 2500764"/>
              <a:gd name="connsiteX380" fmla="*/ 330235 w 4197891"/>
              <a:gd name="connsiteY380" fmla="*/ 1040423 h 2500764"/>
              <a:gd name="connsiteX381" fmla="*/ 285001 w 4197891"/>
              <a:gd name="connsiteY381" fmla="*/ 1040423 h 2500764"/>
              <a:gd name="connsiteX382" fmla="*/ 262384 w 4197891"/>
              <a:gd name="connsiteY382" fmla="*/ 995184 h 2500764"/>
              <a:gd name="connsiteX383" fmla="*/ 217150 w 4197891"/>
              <a:gd name="connsiteY383" fmla="*/ 1040423 h 2500764"/>
              <a:gd name="connsiteX384" fmla="*/ 194528 w 4197891"/>
              <a:gd name="connsiteY384" fmla="*/ 995184 h 2500764"/>
              <a:gd name="connsiteX385" fmla="*/ 171911 w 4197891"/>
              <a:gd name="connsiteY385" fmla="*/ 972567 h 2500764"/>
              <a:gd name="connsiteX386" fmla="*/ 126677 w 4197891"/>
              <a:gd name="connsiteY386" fmla="*/ 972567 h 2500764"/>
              <a:gd name="connsiteX387" fmla="*/ 104060 w 4197891"/>
              <a:gd name="connsiteY387" fmla="*/ 972567 h 2500764"/>
              <a:gd name="connsiteX388" fmla="*/ 58821 w 4197891"/>
              <a:gd name="connsiteY388" fmla="*/ 972567 h 2500764"/>
              <a:gd name="connsiteX389" fmla="*/ 36204 w 4197891"/>
              <a:gd name="connsiteY389" fmla="*/ 972567 h 2500764"/>
              <a:gd name="connsiteX390" fmla="*/ 36204 w 4197891"/>
              <a:gd name="connsiteY390" fmla="*/ 927333 h 2500764"/>
              <a:gd name="connsiteX391" fmla="*/ 0 w 4197891"/>
              <a:gd name="connsiteY391" fmla="*/ 915265 h 2500764"/>
              <a:gd name="connsiteX392" fmla="*/ 0 w 4197891"/>
              <a:gd name="connsiteY392" fmla="*/ 895685 h 2500764"/>
              <a:gd name="connsiteX393" fmla="*/ 36204 w 4197891"/>
              <a:gd name="connsiteY393" fmla="*/ 859477 h 2500764"/>
              <a:gd name="connsiteX394" fmla="*/ 58821 w 4197891"/>
              <a:gd name="connsiteY394" fmla="*/ 859477 h 2500764"/>
              <a:gd name="connsiteX395" fmla="*/ 36204 w 4197891"/>
              <a:gd name="connsiteY395" fmla="*/ 836860 h 2500764"/>
              <a:gd name="connsiteX396" fmla="*/ 0 w 4197891"/>
              <a:gd name="connsiteY396" fmla="*/ 836860 h 2500764"/>
              <a:gd name="connsiteX397" fmla="*/ 0 w 4197891"/>
              <a:gd name="connsiteY397" fmla="*/ 588063 h 2500764"/>
              <a:gd name="connsiteX398" fmla="*/ 36204 w 4197891"/>
              <a:gd name="connsiteY398" fmla="*/ 588063 h 2500764"/>
              <a:gd name="connsiteX399" fmla="*/ 58821 w 4197891"/>
              <a:gd name="connsiteY399" fmla="*/ 588063 h 2500764"/>
              <a:gd name="connsiteX400" fmla="*/ 104060 w 4197891"/>
              <a:gd name="connsiteY400" fmla="*/ 610680 h 2500764"/>
              <a:gd name="connsiteX401" fmla="*/ 126677 w 4197891"/>
              <a:gd name="connsiteY401" fmla="*/ 610680 h 2500764"/>
              <a:gd name="connsiteX402" fmla="*/ 171911 w 4197891"/>
              <a:gd name="connsiteY402" fmla="*/ 610680 h 2500764"/>
              <a:gd name="connsiteX403" fmla="*/ 194528 w 4197891"/>
              <a:gd name="connsiteY403" fmla="*/ 610680 h 2500764"/>
              <a:gd name="connsiteX404" fmla="*/ 217150 w 4197891"/>
              <a:gd name="connsiteY404" fmla="*/ 610680 h 2500764"/>
              <a:gd name="connsiteX405" fmla="*/ 217150 w 4197891"/>
              <a:gd name="connsiteY405" fmla="*/ 633302 h 2500764"/>
              <a:gd name="connsiteX406" fmla="*/ 262384 w 4197891"/>
              <a:gd name="connsiteY406" fmla="*/ 633302 h 2500764"/>
              <a:gd name="connsiteX407" fmla="*/ 285001 w 4197891"/>
              <a:gd name="connsiteY407" fmla="*/ 633302 h 2500764"/>
              <a:gd name="connsiteX408" fmla="*/ 330235 w 4197891"/>
              <a:gd name="connsiteY408" fmla="*/ 633302 h 2500764"/>
              <a:gd name="connsiteX409" fmla="*/ 352857 w 4197891"/>
              <a:gd name="connsiteY409" fmla="*/ 633302 h 2500764"/>
              <a:gd name="connsiteX410" fmla="*/ 375474 w 4197891"/>
              <a:gd name="connsiteY410" fmla="*/ 633302 h 2500764"/>
              <a:gd name="connsiteX411" fmla="*/ 420708 w 4197891"/>
              <a:gd name="connsiteY411" fmla="*/ 633302 h 2500764"/>
              <a:gd name="connsiteX412" fmla="*/ 443325 w 4197891"/>
              <a:gd name="connsiteY412" fmla="*/ 633302 h 2500764"/>
              <a:gd name="connsiteX413" fmla="*/ 443325 w 4197891"/>
              <a:gd name="connsiteY413" fmla="*/ 678536 h 2500764"/>
              <a:gd name="connsiteX414" fmla="*/ 488564 w 4197891"/>
              <a:gd name="connsiteY414" fmla="*/ 678536 h 2500764"/>
              <a:gd name="connsiteX415" fmla="*/ 511181 w 4197891"/>
              <a:gd name="connsiteY415" fmla="*/ 678536 h 2500764"/>
              <a:gd name="connsiteX416" fmla="*/ 556415 w 4197891"/>
              <a:gd name="connsiteY416" fmla="*/ 678536 h 2500764"/>
              <a:gd name="connsiteX417" fmla="*/ 579032 w 4197891"/>
              <a:gd name="connsiteY417" fmla="*/ 678536 h 2500764"/>
              <a:gd name="connsiteX418" fmla="*/ 556415 w 4197891"/>
              <a:gd name="connsiteY418" fmla="*/ 633302 h 2500764"/>
              <a:gd name="connsiteX419" fmla="*/ 511181 w 4197891"/>
              <a:gd name="connsiteY419" fmla="*/ 633302 h 2500764"/>
              <a:gd name="connsiteX420" fmla="*/ 511181 w 4197891"/>
              <a:gd name="connsiteY420" fmla="*/ 610680 h 2500764"/>
              <a:gd name="connsiteX421" fmla="*/ 488564 w 4197891"/>
              <a:gd name="connsiteY421" fmla="*/ 610680 h 2500764"/>
              <a:gd name="connsiteX422" fmla="*/ 443325 w 4197891"/>
              <a:gd name="connsiteY422" fmla="*/ 610680 h 2500764"/>
              <a:gd name="connsiteX423" fmla="*/ 420708 w 4197891"/>
              <a:gd name="connsiteY423" fmla="*/ 610680 h 2500764"/>
              <a:gd name="connsiteX424" fmla="*/ 375474 w 4197891"/>
              <a:gd name="connsiteY424" fmla="*/ 610680 h 2500764"/>
              <a:gd name="connsiteX425" fmla="*/ 330235 w 4197891"/>
              <a:gd name="connsiteY425" fmla="*/ 610680 h 2500764"/>
              <a:gd name="connsiteX426" fmla="*/ 285001 w 4197891"/>
              <a:gd name="connsiteY426" fmla="*/ 588063 h 2500764"/>
              <a:gd name="connsiteX427" fmla="*/ 262384 w 4197891"/>
              <a:gd name="connsiteY427" fmla="*/ 588063 h 2500764"/>
              <a:gd name="connsiteX428" fmla="*/ 217150 w 4197891"/>
              <a:gd name="connsiteY428" fmla="*/ 588063 h 2500764"/>
              <a:gd name="connsiteX429" fmla="*/ 194528 w 4197891"/>
              <a:gd name="connsiteY429" fmla="*/ 588063 h 2500764"/>
              <a:gd name="connsiteX430" fmla="*/ 171911 w 4197891"/>
              <a:gd name="connsiteY430" fmla="*/ 588063 h 2500764"/>
              <a:gd name="connsiteX431" fmla="*/ 171911 w 4197891"/>
              <a:gd name="connsiteY431" fmla="*/ 542829 h 2500764"/>
              <a:gd name="connsiteX432" fmla="*/ 126677 w 4197891"/>
              <a:gd name="connsiteY432" fmla="*/ 542829 h 2500764"/>
              <a:gd name="connsiteX433" fmla="*/ 58821 w 4197891"/>
              <a:gd name="connsiteY433" fmla="*/ 542829 h 2500764"/>
              <a:gd name="connsiteX434" fmla="*/ 36204 w 4197891"/>
              <a:gd name="connsiteY434" fmla="*/ 520212 h 2500764"/>
              <a:gd name="connsiteX435" fmla="*/ 36204 w 4197891"/>
              <a:gd name="connsiteY435" fmla="*/ 542829 h 2500764"/>
              <a:gd name="connsiteX436" fmla="*/ 0 w 4197891"/>
              <a:gd name="connsiteY436" fmla="*/ 542829 h 2500764"/>
              <a:gd name="connsiteX437" fmla="*/ 0 w 4197891"/>
              <a:gd name="connsiteY437" fmla="*/ 474977 h 2500764"/>
              <a:gd name="connsiteX438" fmla="*/ 58821 w 4197891"/>
              <a:gd name="connsiteY438" fmla="*/ 474977 h 2500764"/>
              <a:gd name="connsiteX439" fmla="*/ 104060 w 4197891"/>
              <a:gd name="connsiteY439" fmla="*/ 520212 h 2500764"/>
              <a:gd name="connsiteX440" fmla="*/ 217150 w 4197891"/>
              <a:gd name="connsiteY440" fmla="*/ 542829 h 2500764"/>
              <a:gd name="connsiteX441" fmla="*/ 285001 w 4197891"/>
              <a:gd name="connsiteY441" fmla="*/ 542829 h 2500764"/>
              <a:gd name="connsiteX442" fmla="*/ 352857 w 4197891"/>
              <a:gd name="connsiteY442" fmla="*/ 542829 h 2500764"/>
              <a:gd name="connsiteX443" fmla="*/ 375474 w 4197891"/>
              <a:gd name="connsiteY443" fmla="*/ 588063 h 2500764"/>
              <a:gd name="connsiteX444" fmla="*/ 420708 w 4197891"/>
              <a:gd name="connsiteY444" fmla="*/ 588063 h 2500764"/>
              <a:gd name="connsiteX445" fmla="*/ 443325 w 4197891"/>
              <a:gd name="connsiteY445" fmla="*/ 588063 h 2500764"/>
              <a:gd name="connsiteX446" fmla="*/ 511181 w 4197891"/>
              <a:gd name="connsiteY446" fmla="*/ 588063 h 2500764"/>
              <a:gd name="connsiteX447" fmla="*/ 556415 w 4197891"/>
              <a:gd name="connsiteY447" fmla="*/ 588063 h 2500764"/>
              <a:gd name="connsiteX448" fmla="*/ 579032 w 4197891"/>
              <a:gd name="connsiteY448" fmla="*/ 610680 h 2500764"/>
              <a:gd name="connsiteX449" fmla="*/ 601649 w 4197891"/>
              <a:gd name="connsiteY449" fmla="*/ 588063 h 2500764"/>
              <a:gd name="connsiteX450" fmla="*/ 646888 w 4197891"/>
              <a:gd name="connsiteY450" fmla="*/ 588063 h 2500764"/>
              <a:gd name="connsiteX451" fmla="*/ 646888 w 4197891"/>
              <a:gd name="connsiteY451" fmla="*/ 610680 h 2500764"/>
              <a:gd name="connsiteX452" fmla="*/ 669505 w 4197891"/>
              <a:gd name="connsiteY452" fmla="*/ 610680 h 2500764"/>
              <a:gd name="connsiteX453" fmla="*/ 646888 w 4197891"/>
              <a:gd name="connsiteY453" fmla="*/ 588063 h 2500764"/>
              <a:gd name="connsiteX454" fmla="*/ 669505 w 4197891"/>
              <a:gd name="connsiteY454" fmla="*/ 588063 h 2500764"/>
              <a:gd name="connsiteX455" fmla="*/ 714740 w 4197891"/>
              <a:gd name="connsiteY455" fmla="*/ 588063 h 2500764"/>
              <a:gd name="connsiteX456" fmla="*/ 737357 w 4197891"/>
              <a:gd name="connsiteY456" fmla="*/ 610680 h 2500764"/>
              <a:gd name="connsiteX457" fmla="*/ 782596 w 4197891"/>
              <a:gd name="connsiteY457" fmla="*/ 588063 h 2500764"/>
              <a:gd name="connsiteX458" fmla="*/ 737357 w 4197891"/>
              <a:gd name="connsiteY458" fmla="*/ 588063 h 2500764"/>
              <a:gd name="connsiteX459" fmla="*/ 737357 w 4197891"/>
              <a:gd name="connsiteY459" fmla="*/ 542829 h 2500764"/>
              <a:gd name="connsiteX460" fmla="*/ 714740 w 4197891"/>
              <a:gd name="connsiteY460" fmla="*/ 542829 h 2500764"/>
              <a:gd name="connsiteX461" fmla="*/ 669505 w 4197891"/>
              <a:gd name="connsiteY461" fmla="*/ 542829 h 2500764"/>
              <a:gd name="connsiteX462" fmla="*/ 601649 w 4197891"/>
              <a:gd name="connsiteY462" fmla="*/ 542829 h 2500764"/>
              <a:gd name="connsiteX463" fmla="*/ 601649 w 4197891"/>
              <a:gd name="connsiteY463" fmla="*/ 520212 h 2500764"/>
              <a:gd name="connsiteX464" fmla="*/ 646888 w 4197891"/>
              <a:gd name="connsiteY464" fmla="*/ 520212 h 2500764"/>
              <a:gd name="connsiteX465" fmla="*/ 669505 w 4197891"/>
              <a:gd name="connsiteY465" fmla="*/ 520212 h 2500764"/>
              <a:gd name="connsiteX466" fmla="*/ 714740 w 4197891"/>
              <a:gd name="connsiteY466" fmla="*/ 520212 h 2500764"/>
              <a:gd name="connsiteX467" fmla="*/ 737357 w 4197891"/>
              <a:gd name="connsiteY467" fmla="*/ 520212 h 2500764"/>
              <a:gd name="connsiteX468" fmla="*/ 782596 w 4197891"/>
              <a:gd name="connsiteY468" fmla="*/ 520212 h 2500764"/>
              <a:gd name="connsiteX469" fmla="*/ 782596 w 4197891"/>
              <a:gd name="connsiteY469" fmla="*/ 474977 h 2500764"/>
              <a:gd name="connsiteX470" fmla="*/ 737357 w 4197891"/>
              <a:gd name="connsiteY470" fmla="*/ 474977 h 2500764"/>
              <a:gd name="connsiteX471" fmla="*/ 782596 w 4197891"/>
              <a:gd name="connsiteY471" fmla="*/ 452356 h 2500764"/>
              <a:gd name="connsiteX472" fmla="*/ 737357 w 4197891"/>
              <a:gd name="connsiteY472" fmla="*/ 407122 h 2500764"/>
              <a:gd name="connsiteX473" fmla="*/ 714740 w 4197891"/>
              <a:gd name="connsiteY473" fmla="*/ 452356 h 2500764"/>
              <a:gd name="connsiteX474" fmla="*/ 714740 w 4197891"/>
              <a:gd name="connsiteY474" fmla="*/ 407122 h 2500764"/>
              <a:gd name="connsiteX475" fmla="*/ 714740 w 4197891"/>
              <a:gd name="connsiteY475" fmla="*/ 384504 h 2500764"/>
              <a:gd name="connsiteX476" fmla="*/ 669505 w 4197891"/>
              <a:gd name="connsiteY476" fmla="*/ 384504 h 2500764"/>
              <a:gd name="connsiteX477" fmla="*/ 646888 w 4197891"/>
              <a:gd name="connsiteY477" fmla="*/ 384504 h 2500764"/>
              <a:gd name="connsiteX478" fmla="*/ 601649 w 4197891"/>
              <a:gd name="connsiteY478" fmla="*/ 384504 h 2500764"/>
              <a:gd name="connsiteX479" fmla="*/ 556415 w 4197891"/>
              <a:gd name="connsiteY479" fmla="*/ 384504 h 2500764"/>
              <a:gd name="connsiteX480" fmla="*/ 511181 w 4197891"/>
              <a:gd name="connsiteY480" fmla="*/ 407122 h 2500764"/>
              <a:gd name="connsiteX481" fmla="*/ 488564 w 4197891"/>
              <a:gd name="connsiteY481" fmla="*/ 407122 h 2500764"/>
              <a:gd name="connsiteX482" fmla="*/ 443325 w 4197891"/>
              <a:gd name="connsiteY482" fmla="*/ 384504 h 2500764"/>
              <a:gd name="connsiteX483" fmla="*/ 488564 w 4197891"/>
              <a:gd name="connsiteY483" fmla="*/ 384504 h 2500764"/>
              <a:gd name="connsiteX484" fmla="*/ 511181 w 4197891"/>
              <a:gd name="connsiteY484" fmla="*/ 361887 h 2500764"/>
              <a:gd name="connsiteX485" fmla="*/ 579032 w 4197891"/>
              <a:gd name="connsiteY485" fmla="*/ 361887 h 2500764"/>
              <a:gd name="connsiteX486" fmla="*/ 714740 w 4197891"/>
              <a:gd name="connsiteY486" fmla="*/ 361887 h 2500764"/>
              <a:gd name="connsiteX487" fmla="*/ 827830 w 4197891"/>
              <a:gd name="connsiteY487" fmla="*/ 361887 h 2500764"/>
              <a:gd name="connsiteX488" fmla="*/ 963537 w 4197891"/>
              <a:gd name="connsiteY488" fmla="*/ 361887 h 2500764"/>
              <a:gd name="connsiteX489" fmla="*/ 1099244 w 4197891"/>
              <a:gd name="connsiteY489" fmla="*/ 384504 h 2500764"/>
              <a:gd name="connsiteX490" fmla="*/ 1167100 w 4197891"/>
              <a:gd name="connsiteY490" fmla="*/ 384504 h 2500764"/>
              <a:gd name="connsiteX491" fmla="*/ 1167100 w 4197891"/>
              <a:gd name="connsiteY491" fmla="*/ 316649 h 2500764"/>
              <a:gd name="connsiteX492" fmla="*/ 1121861 w 4197891"/>
              <a:gd name="connsiteY492" fmla="*/ 316649 h 2500764"/>
              <a:gd name="connsiteX493" fmla="*/ 1099244 w 4197891"/>
              <a:gd name="connsiteY493" fmla="*/ 316649 h 2500764"/>
              <a:gd name="connsiteX494" fmla="*/ 1054010 w 4197891"/>
              <a:gd name="connsiteY494" fmla="*/ 316649 h 2500764"/>
              <a:gd name="connsiteX495" fmla="*/ 1054010 w 4197891"/>
              <a:gd name="connsiteY495" fmla="*/ 294032 h 2500764"/>
              <a:gd name="connsiteX496" fmla="*/ 1099244 w 4197891"/>
              <a:gd name="connsiteY496" fmla="*/ 294032 h 2500764"/>
              <a:gd name="connsiteX497" fmla="*/ 1121861 w 4197891"/>
              <a:gd name="connsiteY497" fmla="*/ 294032 h 2500764"/>
              <a:gd name="connsiteX498" fmla="*/ 1189717 w 4197891"/>
              <a:gd name="connsiteY498" fmla="*/ 316649 h 2500764"/>
              <a:gd name="connsiteX499" fmla="*/ 1234951 w 4197891"/>
              <a:gd name="connsiteY499" fmla="*/ 294032 h 2500764"/>
              <a:gd name="connsiteX500" fmla="*/ 1257568 w 4197891"/>
              <a:gd name="connsiteY500" fmla="*/ 316649 h 2500764"/>
              <a:gd name="connsiteX501" fmla="*/ 1280185 w 4197891"/>
              <a:gd name="connsiteY501" fmla="*/ 316649 h 2500764"/>
              <a:gd name="connsiteX502" fmla="*/ 1348041 w 4197891"/>
              <a:gd name="connsiteY502" fmla="*/ 316649 h 2500764"/>
              <a:gd name="connsiteX503" fmla="*/ 1415892 w 4197891"/>
              <a:gd name="connsiteY503" fmla="*/ 361887 h 2500764"/>
              <a:gd name="connsiteX504" fmla="*/ 1438514 w 4197891"/>
              <a:gd name="connsiteY504" fmla="*/ 361887 h 2500764"/>
              <a:gd name="connsiteX505" fmla="*/ 1483748 w 4197891"/>
              <a:gd name="connsiteY505" fmla="*/ 384504 h 2500764"/>
              <a:gd name="connsiteX506" fmla="*/ 1506365 w 4197891"/>
              <a:gd name="connsiteY506" fmla="*/ 384504 h 2500764"/>
              <a:gd name="connsiteX507" fmla="*/ 1551599 w 4197891"/>
              <a:gd name="connsiteY507" fmla="*/ 384504 h 2500764"/>
              <a:gd name="connsiteX508" fmla="*/ 1574221 w 4197891"/>
              <a:gd name="connsiteY508" fmla="*/ 384504 h 2500764"/>
              <a:gd name="connsiteX509" fmla="*/ 1619455 w 4197891"/>
              <a:gd name="connsiteY509" fmla="*/ 384504 h 2500764"/>
              <a:gd name="connsiteX510" fmla="*/ 1642072 w 4197891"/>
              <a:gd name="connsiteY510" fmla="*/ 384504 h 2500764"/>
              <a:gd name="connsiteX511" fmla="*/ 1664689 w 4197891"/>
              <a:gd name="connsiteY511" fmla="*/ 384504 h 2500764"/>
              <a:gd name="connsiteX512" fmla="*/ 1664689 w 4197891"/>
              <a:gd name="connsiteY512" fmla="*/ 407122 h 2500764"/>
              <a:gd name="connsiteX513" fmla="*/ 1709928 w 4197891"/>
              <a:gd name="connsiteY513" fmla="*/ 407122 h 2500764"/>
              <a:gd name="connsiteX514" fmla="*/ 1709928 w 4197891"/>
              <a:gd name="connsiteY514" fmla="*/ 384504 h 2500764"/>
              <a:gd name="connsiteX515" fmla="*/ 1709928 w 4197891"/>
              <a:gd name="connsiteY515" fmla="*/ 361887 h 2500764"/>
              <a:gd name="connsiteX516" fmla="*/ 1664689 w 4197891"/>
              <a:gd name="connsiteY516" fmla="*/ 361887 h 2500764"/>
              <a:gd name="connsiteX517" fmla="*/ 1642072 w 4197891"/>
              <a:gd name="connsiteY517" fmla="*/ 361887 h 2500764"/>
              <a:gd name="connsiteX518" fmla="*/ 1619455 w 4197891"/>
              <a:gd name="connsiteY518" fmla="*/ 316649 h 2500764"/>
              <a:gd name="connsiteX519" fmla="*/ 1574221 w 4197891"/>
              <a:gd name="connsiteY519" fmla="*/ 294032 h 2500764"/>
              <a:gd name="connsiteX520" fmla="*/ 1483743 w 4197891"/>
              <a:gd name="connsiteY520" fmla="*/ 248797 h 2500764"/>
              <a:gd name="connsiteX521" fmla="*/ 1551599 w 4197891"/>
              <a:gd name="connsiteY521" fmla="*/ 294036 h 2500764"/>
              <a:gd name="connsiteX522" fmla="*/ 1551599 w 4197891"/>
              <a:gd name="connsiteY522" fmla="*/ 316658 h 2500764"/>
              <a:gd name="connsiteX523" fmla="*/ 1506365 w 4197891"/>
              <a:gd name="connsiteY523" fmla="*/ 294036 h 2500764"/>
              <a:gd name="connsiteX524" fmla="*/ 1280176 w 4197891"/>
              <a:gd name="connsiteY524" fmla="*/ 226171 h 2500764"/>
              <a:gd name="connsiteX525" fmla="*/ 1325415 w 4197891"/>
              <a:gd name="connsiteY525" fmla="*/ 226171 h 2500764"/>
              <a:gd name="connsiteX526" fmla="*/ 1348031 w 4197891"/>
              <a:gd name="connsiteY526" fmla="*/ 248797 h 2500764"/>
              <a:gd name="connsiteX527" fmla="*/ 1325415 w 4197891"/>
              <a:gd name="connsiteY527" fmla="*/ 248797 h 2500764"/>
              <a:gd name="connsiteX528" fmla="*/ 1257559 w 4197891"/>
              <a:gd name="connsiteY528" fmla="*/ 226171 h 2500764"/>
              <a:gd name="connsiteX529" fmla="*/ 1280176 w 4197891"/>
              <a:gd name="connsiteY529" fmla="*/ 226171 h 2500764"/>
              <a:gd name="connsiteX530" fmla="*/ 1257559 w 4197891"/>
              <a:gd name="connsiteY530" fmla="*/ 248797 h 2500764"/>
              <a:gd name="connsiteX531" fmla="*/ 2049193 w 4197891"/>
              <a:gd name="connsiteY531" fmla="*/ 218638 h 2500764"/>
              <a:gd name="connsiteX532" fmla="*/ 2071811 w 4197891"/>
              <a:gd name="connsiteY532" fmla="*/ 226180 h 2500764"/>
              <a:gd name="connsiteX533" fmla="*/ 2117050 w 4197891"/>
              <a:gd name="connsiteY533" fmla="*/ 248797 h 2500764"/>
              <a:gd name="connsiteX534" fmla="*/ 2094428 w 4197891"/>
              <a:gd name="connsiteY534" fmla="*/ 248797 h 2500764"/>
              <a:gd name="connsiteX535" fmla="*/ 2003960 w 4197891"/>
              <a:gd name="connsiteY535" fmla="*/ 203563 h 2500764"/>
              <a:gd name="connsiteX536" fmla="*/ 2026576 w 4197891"/>
              <a:gd name="connsiteY536" fmla="*/ 203563 h 2500764"/>
              <a:gd name="connsiteX537" fmla="*/ 2049193 w 4197891"/>
              <a:gd name="connsiteY537" fmla="*/ 218638 h 2500764"/>
              <a:gd name="connsiteX538" fmla="*/ 1348031 w 4197891"/>
              <a:gd name="connsiteY538" fmla="*/ 203563 h 2500764"/>
              <a:gd name="connsiteX539" fmla="*/ 1393270 w 4197891"/>
              <a:gd name="connsiteY539" fmla="*/ 203563 h 2500764"/>
              <a:gd name="connsiteX540" fmla="*/ 1415892 w 4197891"/>
              <a:gd name="connsiteY540" fmla="*/ 226190 h 2500764"/>
              <a:gd name="connsiteX541" fmla="*/ 1393270 w 4197891"/>
              <a:gd name="connsiteY541" fmla="*/ 226190 h 2500764"/>
              <a:gd name="connsiteX542" fmla="*/ 1348031 w 4197891"/>
              <a:gd name="connsiteY542" fmla="*/ 226190 h 2500764"/>
              <a:gd name="connsiteX543" fmla="*/ 1642072 w 4197891"/>
              <a:gd name="connsiteY543" fmla="*/ 158324 h 2500764"/>
              <a:gd name="connsiteX544" fmla="*/ 1709928 w 4197891"/>
              <a:gd name="connsiteY544" fmla="*/ 158324 h 2500764"/>
              <a:gd name="connsiteX545" fmla="*/ 1777780 w 4197891"/>
              <a:gd name="connsiteY545" fmla="*/ 203563 h 2500764"/>
              <a:gd name="connsiteX546" fmla="*/ 1800396 w 4197891"/>
              <a:gd name="connsiteY546" fmla="*/ 226180 h 2500764"/>
              <a:gd name="connsiteX547" fmla="*/ 1868252 w 4197891"/>
              <a:gd name="connsiteY547" fmla="*/ 248797 h 2500764"/>
              <a:gd name="connsiteX548" fmla="*/ 1845635 w 4197891"/>
              <a:gd name="connsiteY548" fmla="*/ 248797 h 2500764"/>
              <a:gd name="connsiteX549" fmla="*/ 1800396 w 4197891"/>
              <a:gd name="connsiteY549" fmla="*/ 248797 h 2500764"/>
              <a:gd name="connsiteX550" fmla="*/ 1777780 w 4197891"/>
              <a:gd name="connsiteY550" fmla="*/ 248797 h 2500764"/>
              <a:gd name="connsiteX551" fmla="*/ 1732545 w 4197891"/>
              <a:gd name="connsiteY551" fmla="*/ 248797 h 2500764"/>
              <a:gd name="connsiteX552" fmla="*/ 1709928 w 4197891"/>
              <a:gd name="connsiteY552" fmla="*/ 226180 h 2500764"/>
              <a:gd name="connsiteX553" fmla="*/ 1664689 w 4197891"/>
              <a:gd name="connsiteY553" fmla="*/ 203563 h 2500764"/>
              <a:gd name="connsiteX554" fmla="*/ 1280181 w 4197891"/>
              <a:gd name="connsiteY554" fmla="*/ 158324 h 2500764"/>
              <a:gd name="connsiteX555" fmla="*/ 1280181 w 4197891"/>
              <a:gd name="connsiteY555" fmla="*/ 203559 h 2500764"/>
              <a:gd name="connsiteX556" fmla="*/ 1257559 w 4197891"/>
              <a:gd name="connsiteY556" fmla="*/ 203559 h 2500764"/>
              <a:gd name="connsiteX557" fmla="*/ 873064 w 4197891"/>
              <a:gd name="connsiteY557" fmla="*/ 158324 h 2500764"/>
              <a:gd name="connsiteX558" fmla="*/ 940920 w 4197891"/>
              <a:gd name="connsiteY558" fmla="*/ 158324 h 2500764"/>
              <a:gd name="connsiteX559" fmla="*/ 963537 w 4197891"/>
              <a:gd name="connsiteY559" fmla="*/ 203559 h 2500764"/>
              <a:gd name="connsiteX560" fmla="*/ 1845635 w 4197891"/>
              <a:gd name="connsiteY560" fmla="*/ 135707 h 2500764"/>
              <a:gd name="connsiteX561" fmla="*/ 1890869 w 4197891"/>
              <a:gd name="connsiteY561" fmla="*/ 158324 h 2500764"/>
              <a:gd name="connsiteX562" fmla="*/ 1958721 w 4197891"/>
              <a:gd name="connsiteY562" fmla="*/ 203563 h 2500764"/>
              <a:gd name="connsiteX563" fmla="*/ 1890869 w 4197891"/>
              <a:gd name="connsiteY563" fmla="*/ 203563 h 2500764"/>
              <a:gd name="connsiteX564" fmla="*/ 1031378 w 4197891"/>
              <a:gd name="connsiteY564" fmla="*/ 67856 h 2500764"/>
              <a:gd name="connsiteX565" fmla="*/ 1054005 w 4197891"/>
              <a:gd name="connsiteY565" fmla="*/ 67856 h 2500764"/>
              <a:gd name="connsiteX566" fmla="*/ 1054005 w 4197891"/>
              <a:gd name="connsiteY566" fmla="*/ 90483 h 2500764"/>
              <a:gd name="connsiteX567" fmla="*/ 1031378 w 4197891"/>
              <a:gd name="connsiteY567" fmla="*/ 90483 h 2500764"/>
              <a:gd name="connsiteX568" fmla="*/ 1619455 w 4197891"/>
              <a:gd name="connsiteY568" fmla="*/ 22617 h 2500764"/>
              <a:gd name="connsiteX569" fmla="*/ 1642072 w 4197891"/>
              <a:gd name="connsiteY569" fmla="*/ 22617 h 2500764"/>
              <a:gd name="connsiteX570" fmla="*/ 1732545 w 4197891"/>
              <a:gd name="connsiteY570" fmla="*/ 67856 h 2500764"/>
              <a:gd name="connsiteX571" fmla="*/ 1800396 w 4197891"/>
              <a:gd name="connsiteY571" fmla="*/ 90473 h 2500764"/>
              <a:gd name="connsiteX572" fmla="*/ 1845635 w 4197891"/>
              <a:gd name="connsiteY572" fmla="*/ 135707 h 2500764"/>
              <a:gd name="connsiteX573" fmla="*/ 1777780 w 4197891"/>
              <a:gd name="connsiteY573" fmla="*/ 90473 h 2500764"/>
              <a:gd name="connsiteX574" fmla="*/ 1709928 w 4197891"/>
              <a:gd name="connsiteY574" fmla="*/ 67856 h 2500764"/>
              <a:gd name="connsiteX575" fmla="*/ 1551599 w 4197891"/>
              <a:gd name="connsiteY575" fmla="*/ 0 h 2500764"/>
              <a:gd name="connsiteX576" fmla="*/ 1574221 w 4197891"/>
              <a:gd name="connsiteY576" fmla="*/ 0 h 2500764"/>
              <a:gd name="connsiteX577" fmla="*/ 1619455 w 4197891"/>
              <a:gd name="connsiteY577" fmla="*/ 0 h 2500764"/>
              <a:gd name="connsiteX578" fmla="*/ 1619455 w 4197891"/>
              <a:gd name="connsiteY578" fmla="*/ 22617 h 250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</a:cxnLst>
            <a:rect l="l" t="t" r="r" b="b"/>
            <a:pathLst>
              <a:path w="4197891" h="2500764">
                <a:moveTo>
                  <a:pt x="58821" y="1289215"/>
                </a:moveTo>
                <a:lnTo>
                  <a:pt x="104060" y="1289215"/>
                </a:lnTo>
                <a:lnTo>
                  <a:pt x="126677" y="1289215"/>
                </a:lnTo>
                <a:lnTo>
                  <a:pt x="171911" y="1289215"/>
                </a:lnTo>
                <a:lnTo>
                  <a:pt x="194528" y="1289215"/>
                </a:lnTo>
                <a:lnTo>
                  <a:pt x="262384" y="1311832"/>
                </a:lnTo>
                <a:lnTo>
                  <a:pt x="217150" y="1311832"/>
                </a:lnTo>
                <a:lnTo>
                  <a:pt x="217150" y="1357071"/>
                </a:lnTo>
                <a:lnTo>
                  <a:pt x="194528" y="1357071"/>
                </a:lnTo>
                <a:lnTo>
                  <a:pt x="194528" y="1311832"/>
                </a:lnTo>
                <a:lnTo>
                  <a:pt x="171911" y="1311832"/>
                </a:lnTo>
                <a:lnTo>
                  <a:pt x="126677" y="1311832"/>
                </a:lnTo>
                <a:lnTo>
                  <a:pt x="104060" y="1311832"/>
                </a:lnTo>
                <a:lnTo>
                  <a:pt x="58821" y="1311832"/>
                </a:lnTo>
                <a:close/>
                <a:moveTo>
                  <a:pt x="579032" y="474977"/>
                </a:moveTo>
                <a:lnTo>
                  <a:pt x="601649" y="474977"/>
                </a:lnTo>
                <a:lnTo>
                  <a:pt x="601649" y="520212"/>
                </a:lnTo>
                <a:lnTo>
                  <a:pt x="579032" y="520212"/>
                </a:lnTo>
                <a:close/>
                <a:moveTo>
                  <a:pt x="488559" y="452360"/>
                </a:moveTo>
                <a:lnTo>
                  <a:pt x="511177" y="474977"/>
                </a:lnTo>
                <a:lnTo>
                  <a:pt x="488559" y="474977"/>
                </a:lnTo>
                <a:lnTo>
                  <a:pt x="443321" y="474977"/>
                </a:lnTo>
                <a:close/>
                <a:moveTo>
                  <a:pt x="420704" y="452360"/>
                </a:moveTo>
                <a:lnTo>
                  <a:pt x="443321" y="452360"/>
                </a:lnTo>
                <a:lnTo>
                  <a:pt x="443321" y="474977"/>
                </a:lnTo>
                <a:close/>
                <a:moveTo>
                  <a:pt x="556415" y="452356"/>
                </a:moveTo>
                <a:lnTo>
                  <a:pt x="579032" y="474977"/>
                </a:lnTo>
                <a:lnTo>
                  <a:pt x="556415" y="474977"/>
                </a:lnTo>
                <a:close/>
                <a:moveTo>
                  <a:pt x="375470" y="407122"/>
                </a:moveTo>
                <a:lnTo>
                  <a:pt x="420704" y="407122"/>
                </a:lnTo>
                <a:lnTo>
                  <a:pt x="420704" y="452360"/>
                </a:lnTo>
                <a:lnTo>
                  <a:pt x="420704" y="474977"/>
                </a:lnTo>
                <a:lnTo>
                  <a:pt x="375470" y="474977"/>
                </a:lnTo>
                <a:lnTo>
                  <a:pt x="352848" y="474977"/>
                </a:lnTo>
                <a:lnTo>
                  <a:pt x="352848" y="452360"/>
                </a:lnTo>
                <a:close/>
                <a:moveTo>
                  <a:pt x="284997" y="407122"/>
                </a:moveTo>
                <a:lnTo>
                  <a:pt x="330231" y="407122"/>
                </a:lnTo>
                <a:lnTo>
                  <a:pt x="352848" y="407122"/>
                </a:lnTo>
                <a:lnTo>
                  <a:pt x="352848" y="452360"/>
                </a:lnTo>
                <a:lnTo>
                  <a:pt x="330231" y="452360"/>
                </a:lnTo>
                <a:lnTo>
                  <a:pt x="284997" y="452360"/>
                </a:lnTo>
                <a:close/>
                <a:moveTo>
                  <a:pt x="217141" y="407122"/>
                </a:moveTo>
                <a:lnTo>
                  <a:pt x="284997" y="407122"/>
                </a:lnTo>
                <a:lnTo>
                  <a:pt x="262375" y="452360"/>
                </a:lnTo>
                <a:lnTo>
                  <a:pt x="217141" y="452360"/>
                </a:lnTo>
                <a:close/>
                <a:moveTo>
                  <a:pt x="126668" y="384504"/>
                </a:moveTo>
                <a:lnTo>
                  <a:pt x="171902" y="384504"/>
                </a:lnTo>
                <a:lnTo>
                  <a:pt x="217141" y="407122"/>
                </a:lnTo>
                <a:lnTo>
                  <a:pt x="194524" y="407122"/>
                </a:lnTo>
                <a:lnTo>
                  <a:pt x="171902" y="407122"/>
                </a:lnTo>
                <a:lnTo>
                  <a:pt x="126668" y="407122"/>
                </a:lnTo>
                <a:close/>
                <a:moveTo>
                  <a:pt x="0" y="369796"/>
                </a:moveTo>
                <a:lnTo>
                  <a:pt x="58826" y="384504"/>
                </a:lnTo>
                <a:lnTo>
                  <a:pt x="36204" y="384504"/>
                </a:lnTo>
                <a:lnTo>
                  <a:pt x="0" y="384504"/>
                </a:lnTo>
                <a:close/>
                <a:moveTo>
                  <a:pt x="1890869" y="248797"/>
                </a:moveTo>
                <a:lnTo>
                  <a:pt x="1936103" y="248797"/>
                </a:lnTo>
                <a:lnTo>
                  <a:pt x="1958721" y="294032"/>
                </a:lnTo>
                <a:lnTo>
                  <a:pt x="2003960" y="316649"/>
                </a:lnTo>
                <a:lnTo>
                  <a:pt x="1958721" y="316649"/>
                </a:lnTo>
                <a:lnTo>
                  <a:pt x="1958721" y="361878"/>
                </a:lnTo>
                <a:lnTo>
                  <a:pt x="1958721" y="361887"/>
                </a:lnTo>
                <a:lnTo>
                  <a:pt x="1936103" y="316649"/>
                </a:lnTo>
                <a:lnTo>
                  <a:pt x="1890869" y="316649"/>
                </a:lnTo>
                <a:lnTo>
                  <a:pt x="1890869" y="294032"/>
                </a:lnTo>
                <a:close/>
                <a:moveTo>
                  <a:pt x="1574221" y="248797"/>
                </a:moveTo>
                <a:lnTo>
                  <a:pt x="1619455" y="248797"/>
                </a:lnTo>
                <a:lnTo>
                  <a:pt x="1642072" y="248797"/>
                </a:lnTo>
                <a:lnTo>
                  <a:pt x="1664689" y="294032"/>
                </a:lnTo>
                <a:lnTo>
                  <a:pt x="1709928" y="248797"/>
                </a:lnTo>
                <a:lnTo>
                  <a:pt x="1732545" y="294032"/>
                </a:lnTo>
                <a:lnTo>
                  <a:pt x="1709928" y="294032"/>
                </a:lnTo>
                <a:lnTo>
                  <a:pt x="1709928" y="316649"/>
                </a:lnTo>
                <a:lnTo>
                  <a:pt x="1732545" y="316649"/>
                </a:lnTo>
                <a:lnTo>
                  <a:pt x="1777780" y="294032"/>
                </a:lnTo>
                <a:lnTo>
                  <a:pt x="1800396" y="294032"/>
                </a:lnTo>
                <a:lnTo>
                  <a:pt x="1800396" y="316649"/>
                </a:lnTo>
                <a:lnTo>
                  <a:pt x="1845635" y="316649"/>
                </a:lnTo>
                <a:lnTo>
                  <a:pt x="1868252" y="316649"/>
                </a:lnTo>
                <a:lnTo>
                  <a:pt x="1958721" y="361887"/>
                </a:lnTo>
                <a:lnTo>
                  <a:pt x="2003960" y="361887"/>
                </a:lnTo>
                <a:lnTo>
                  <a:pt x="2026576" y="361887"/>
                </a:lnTo>
                <a:lnTo>
                  <a:pt x="2071811" y="361887"/>
                </a:lnTo>
                <a:lnTo>
                  <a:pt x="2071811" y="384504"/>
                </a:lnTo>
                <a:lnTo>
                  <a:pt x="2094428" y="384504"/>
                </a:lnTo>
                <a:lnTo>
                  <a:pt x="2117050" y="384504"/>
                </a:lnTo>
                <a:lnTo>
                  <a:pt x="2117050" y="407122"/>
                </a:lnTo>
                <a:lnTo>
                  <a:pt x="2162284" y="407122"/>
                </a:lnTo>
                <a:lnTo>
                  <a:pt x="2184901" y="407122"/>
                </a:lnTo>
                <a:lnTo>
                  <a:pt x="2184901" y="452356"/>
                </a:lnTo>
                <a:lnTo>
                  <a:pt x="2230135" y="452356"/>
                </a:lnTo>
                <a:lnTo>
                  <a:pt x="2252757" y="474977"/>
                </a:lnTo>
                <a:lnTo>
                  <a:pt x="2297991" y="474977"/>
                </a:lnTo>
                <a:lnTo>
                  <a:pt x="2320608" y="474977"/>
                </a:lnTo>
                <a:lnTo>
                  <a:pt x="2388464" y="520212"/>
                </a:lnTo>
                <a:lnTo>
                  <a:pt x="2411081" y="520212"/>
                </a:lnTo>
                <a:lnTo>
                  <a:pt x="2456315" y="520212"/>
                </a:lnTo>
                <a:lnTo>
                  <a:pt x="2456315" y="474977"/>
                </a:lnTo>
                <a:lnTo>
                  <a:pt x="2456315" y="452356"/>
                </a:lnTo>
                <a:lnTo>
                  <a:pt x="2456315" y="407122"/>
                </a:lnTo>
                <a:lnTo>
                  <a:pt x="2388464" y="384504"/>
                </a:lnTo>
                <a:lnTo>
                  <a:pt x="2343225" y="361887"/>
                </a:lnTo>
                <a:lnTo>
                  <a:pt x="2297991" y="316649"/>
                </a:lnTo>
                <a:lnTo>
                  <a:pt x="2230135" y="294032"/>
                </a:lnTo>
                <a:lnTo>
                  <a:pt x="2117050" y="248797"/>
                </a:lnTo>
                <a:lnTo>
                  <a:pt x="2184901" y="248797"/>
                </a:lnTo>
                <a:lnTo>
                  <a:pt x="2252757" y="294032"/>
                </a:lnTo>
                <a:lnTo>
                  <a:pt x="2320608" y="316649"/>
                </a:lnTo>
                <a:lnTo>
                  <a:pt x="2388464" y="361887"/>
                </a:lnTo>
                <a:lnTo>
                  <a:pt x="2388464" y="316649"/>
                </a:lnTo>
                <a:lnTo>
                  <a:pt x="2343225" y="316649"/>
                </a:lnTo>
                <a:lnTo>
                  <a:pt x="2343225" y="294032"/>
                </a:lnTo>
                <a:lnTo>
                  <a:pt x="2320608" y="294032"/>
                </a:lnTo>
                <a:lnTo>
                  <a:pt x="2320608" y="248797"/>
                </a:lnTo>
                <a:lnTo>
                  <a:pt x="2343225" y="248797"/>
                </a:lnTo>
                <a:lnTo>
                  <a:pt x="2388464" y="248797"/>
                </a:lnTo>
                <a:lnTo>
                  <a:pt x="2411081" y="248797"/>
                </a:lnTo>
                <a:lnTo>
                  <a:pt x="2456315" y="294032"/>
                </a:lnTo>
                <a:lnTo>
                  <a:pt x="2478932" y="316649"/>
                </a:lnTo>
                <a:lnTo>
                  <a:pt x="2524171" y="361887"/>
                </a:lnTo>
                <a:lnTo>
                  <a:pt x="2546788" y="361887"/>
                </a:lnTo>
                <a:lnTo>
                  <a:pt x="2546788" y="384504"/>
                </a:lnTo>
                <a:lnTo>
                  <a:pt x="2569405" y="407122"/>
                </a:lnTo>
                <a:lnTo>
                  <a:pt x="2614639" y="407122"/>
                </a:lnTo>
                <a:lnTo>
                  <a:pt x="2614639" y="452356"/>
                </a:lnTo>
                <a:lnTo>
                  <a:pt x="2682495" y="474977"/>
                </a:lnTo>
                <a:lnTo>
                  <a:pt x="2727729" y="520212"/>
                </a:lnTo>
                <a:lnTo>
                  <a:pt x="2772963" y="542829"/>
                </a:lnTo>
                <a:lnTo>
                  <a:pt x="2863436" y="588063"/>
                </a:lnTo>
                <a:lnTo>
                  <a:pt x="2840819" y="588063"/>
                </a:lnTo>
                <a:lnTo>
                  <a:pt x="2863436" y="610680"/>
                </a:lnTo>
                <a:lnTo>
                  <a:pt x="2908671" y="610680"/>
                </a:lnTo>
                <a:lnTo>
                  <a:pt x="2953909" y="633302"/>
                </a:lnTo>
                <a:lnTo>
                  <a:pt x="2999143" y="678536"/>
                </a:lnTo>
                <a:lnTo>
                  <a:pt x="3021760" y="701153"/>
                </a:lnTo>
                <a:lnTo>
                  <a:pt x="3066999" y="746387"/>
                </a:lnTo>
                <a:lnTo>
                  <a:pt x="3089616" y="746387"/>
                </a:lnTo>
                <a:lnTo>
                  <a:pt x="3134851" y="769009"/>
                </a:lnTo>
                <a:lnTo>
                  <a:pt x="3157468" y="814243"/>
                </a:lnTo>
                <a:lnTo>
                  <a:pt x="3180085" y="836860"/>
                </a:lnTo>
                <a:lnTo>
                  <a:pt x="3225324" y="836860"/>
                </a:lnTo>
                <a:lnTo>
                  <a:pt x="3225324" y="859477"/>
                </a:lnTo>
                <a:lnTo>
                  <a:pt x="3247941" y="904716"/>
                </a:lnTo>
                <a:lnTo>
                  <a:pt x="3293175" y="927333"/>
                </a:lnTo>
                <a:lnTo>
                  <a:pt x="3315796" y="927333"/>
                </a:lnTo>
                <a:lnTo>
                  <a:pt x="3315796" y="972567"/>
                </a:lnTo>
                <a:lnTo>
                  <a:pt x="3315796" y="995184"/>
                </a:lnTo>
                <a:lnTo>
                  <a:pt x="3293175" y="995184"/>
                </a:lnTo>
                <a:lnTo>
                  <a:pt x="3293175" y="972567"/>
                </a:lnTo>
                <a:lnTo>
                  <a:pt x="3247941" y="927333"/>
                </a:lnTo>
                <a:lnTo>
                  <a:pt x="3225324" y="904716"/>
                </a:lnTo>
                <a:lnTo>
                  <a:pt x="3225324" y="927333"/>
                </a:lnTo>
                <a:lnTo>
                  <a:pt x="3180085" y="972567"/>
                </a:lnTo>
                <a:lnTo>
                  <a:pt x="3180085" y="995184"/>
                </a:lnTo>
                <a:lnTo>
                  <a:pt x="3225324" y="995184"/>
                </a:lnTo>
                <a:lnTo>
                  <a:pt x="3225324" y="1040423"/>
                </a:lnTo>
                <a:lnTo>
                  <a:pt x="3247941" y="1040423"/>
                </a:lnTo>
                <a:lnTo>
                  <a:pt x="3293175" y="1040423"/>
                </a:lnTo>
                <a:lnTo>
                  <a:pt x="3293175" y="1063040"/>
                </a:lnTo>
                <a:lnTo>
                  <a:pt x="3315796" y="1085657"/>
                </a:lnTo>
                <a:lnTo>
                  <a:pt x="3361031" y="1130891"/>
                </a:lnTo>
                <a:lnTo>
                  <a:pt x="3383648" y="1085657"/>
                </a:lnTo>
                <a:lnTo>
                  <a:pt x="3383648" y="1130891"/>
                </a:lnTo>
                <a:lnTo>
                  <a:pt x="3406265" y="1153508"/>
                </a:lnTo>
                <a:lnTo>
                  <a:pt x="3406265" y="1130891"/>
                </a:lnTo>
                <a:lnTo>
                  <a:pt x="3451499" y="1153508"/>
                </a:lnTo>
                <a:lnTo>
                  <a:pt x="3451499" y="1198747"/>
                </a:lnTo>
                <a:lnTo>
                  <a:pt x="3474121" y="1198747"/>
                </a:lnTo>
                <a:lnTo>
                  <a:pt x="3474121" y="1153508"/>
                </a:lnTo>
                <a:lnTo>
                  <a:pt x="3451499" y="1130891"/>
                </a:lnTo>
                <a:lnTo>
                  <a:pt x="3451499" y="1085657"/>
                </a:lnTo>
                <a:lnTo>
                  <a:pt x="3406265" y="1085657"/>
                </a:lnTo>
                <a:lnTo>
                  <a:pt x="3406265" y="1063040"/>
                </a:lnTo>
                <a:lnTo>
                  <a:pt x="3383648" y="1063040"/>
                </a:lnTo>
                <a:lnTo>
                  <a:pt x="3361031" y="1063040"/>
                </a:lnTo>
                <a:lnTo>
                  <a:pt x="3361031" y="1040423"/>
                </a:lnTo>
                <a:lnTo>
                  <a:pt x="3361031" y="995184"/>
                </a:lnTo>
                <a:lnTo>
                  <a:pt x="3361031" y="972567"/>
                </a:lnTo>
                <a:lnTo>
                  <a:pt x="3361031" y="927333"/>
                </a:lnTo>
                <a:lnTo>
                  <a:pt x="3383648" y="927333"/>
                </a:lnTo>
                <a:lnTo>
                  <a:pt x="3406265" y="972567"/>
                </a:lnTo>
                <a:lnTo>
                  <a:pt x="3451499" y="995184"/>
                </a:lnTo>
                <a:lnTo>
                  <a:pt x="3474121" y="1040423"/>
                </a:lnTo>
                <a:lnTo>
                  <a:pt x="3519355" y="1063040"/>
                </a:lnTo>
                <a:lnTo>
                  <a:pt x="3519355" y="1085657"/>
                </a:lnTo>
                <a:lnTo>
                  <a:pt x="3541972" y="1085657"/>
                </a:lnTo>
                <a:lnTo>
                  <a:pt x="3587211" y="1130891"/>
                </a:lnTo>
                <a:lnTo>
                  <a:pt x="3609828" y="1130891"/>
                </a:lnTo>
                <a:lnTo>
                  <a:pt x="3609828" y="1085657"/>
                </a:lnTo>
                <a:lnTo>
                  <a:pt x="3609828" y="1063040"/>
                </a:lnTo>
                <a:lnTo>
                  <a:pt x="3632445" y="1063040"/>
                </a:lnTo>
                <a:lnTo>
                  <a:pt x="3632445" y="1040423"/>
                </a:lnTo>
                <a:lnTo>
                  <a:pt x="3609828" y="995184"/>
                </a:lnTo>
                <a:lnTo>
                  <a:pt x="3609828" y="972567"/>
                </a:lnTo>
                <a:lnTo>
                  <a:pt x="3609828" y="927333"/>
                </a:lnTo>
                <a:lnTo>
                  <a:pt x="3677679" y="904716"/>
                </a:lnTo>
                <a:lnTo>
                  <a:pt x="3745535" y="859477"/>
                </a:lnTo>
                <a:lnTo>
                  <a:pt x="3768152" y="859477"/>
                </a:lnTo>
                <a:lnTo>
                  <a:pt x="3745535" y="904716"/>
                </a:lnTo>
                <a:lnTo>
                  <a:pt x="3700296" y="904716"/>
                </a:lnTo>
                <a:lnTo>
                  <a:pt x="3768152" y="927333"/>
                </a:lnTo>
                <a:lnTo>
                  <a:pt x="3768152" y="972567"/>
                </a:lnTo>
                <a:lnTo>
                  <a:pt x="3790769" y="972567"/>
                </a:lnTo>
                <a:lnTo>
                  <a:pt x="3768152" y="995184"/>
                </a:lnTo>
                <a:lnTo>
                  <a:pt x="3768152" y="1040423"/>
                </a:lnTo>
                <a:lnTo>
                  <a:pt x="3745535" y="1040423"/>
                </a:lnTo>
                <a:lnTo>
                  <a:pt x="3700296" y="1040423"/>
                </a:lnTo>
                <a:lnTo>
                  <a:pt x="3677679" y="1040423"/>
                </a:lnTo>
                <a:lnTo>
                  <a:pt x="3677679" y="1063040"/>
                </a:lnTo>
                <a:lnTo>
                  <a:pt x="3700296" y="1130891"/>
                </a:lnTo>
                <a:lnTo>
                  <a:pt x="3700296" y="1153508"/>
                </a:lnTo>
                <a:lnTo>
                  <a:pt x="3700296" y="1221364"/>
                </a:lnTo>
                <a:lnTo>
                  <a:pt x="3700296" y="1266598"/>
                </a:lnTo>
                <a:lnTo>
                  <a:pt x="3745535" y="1289215"/>
                </a:lnTo>
                <a:lnTo>
                  <a:pt x="3745535" y="1311832"/>
                </a:lnTo>
                <a:lnTo>
                  <a:pt x="3700296" y="1311832"/>
                </a:lnTo>
                <a:lnTo>
                  <a:pt x="3700296" y="1357071"/>
                </a:lnTo>
                <a:lnTo>
                  <a:pt x="3700296" y="1379688"/>
                </a:lnTo>
                <a:lnTo>
                  <a:pt x="3745535" y="1424922"/>
                </a:lnTo>
                <a:lnTo>
                  <a:pt x="3768152" y="1447539"/>
                </a:lnTo>
                <a:lnTo>
                  <a:pt x="3790769" y="1447539"/>
                </a:lnTo>
                <a:lnTo>
                  <a:pt x="3790769" y="1470161"/>
                </a:lnTo>
                <a:lnTo>
                  <a:pt x="3790769" y="1515395"/>
                </a:lnTo>
                <a:lnTo>
                  <a:pt x="3790769" y="1538012"/>
                </a:lnTo>
                <a:lnTo>
                  <a:pt x="3836003" y="1538012"/>
                </a:lnTo>
                <a:lnTo>
                  <a:pt x="3858625" y="1538012"/>
                </a:lnTo>
                <a:lnTo>
                  <a:pt x="3903859" y="1583247"/>
                </a:lnTo>
                <a:lnTo>
                  <a:pt x="3903859" y="1605868"/>
                </a:lnTo>
                <a:lnTo>
                  <a:pt x="3926476" y="1651102"/>
                </a:lnTo>
                <a:lnTo>
                  <a:pt x="3926476" y="1673720"/>
                </a:lnTo>
                <a:lnTo>
                  <a:pt x="3971710" y="1673720"/>
                </a:lnTo>
                <a:lnTo>
                  <a:pt x="3971710" y="1696337"/>
                </a:lnTo>
                <a:lnTo>
                  <a:pt x="3994327" y="1696337"/>
                </a:lnTo>
                <a:lnTo>
                  <a:pt x="4016949" y="1741571"/>
                </a:lnTo>
                <a:lnTo>
                  <a:pt x="4016949" y="1764193"/>
                </a:lnTo>
                <a:lnTo>
                  <a:pt x="4016949" y="1832044"/>
                </a:lnTo>
                <a:lnTo>
                  <a:pt x="4062183" y="1877278"/>
                </a:lnTo>
                <a:lnTo>
                  <a:pt x="4062183" y="1899900"/>
                </a:lnTo>
                <a:lnTo>
                  <a:pt x="4084800" y="1899900"/>
                </a:lnTo>
                <a:lnTo>
                  <a:pt x="4084800" y="1922517"/>
                </a:lnTo>
                <a:lnTo>
                  <a:pt x="4130039" y="1967751"/>
                </a:lnTo>
                <a:lnTo>
                  <a:pt x="4130039" y="1990368"/>
                </a:lnTo>
                <a:lnTo>
                  <a:pt x="4130039" y="2035607"/>
                </a:lnTo>
                <a:lnTo>
                  <a:pt x="4130039" y="2058224"/>
                </a:lnTo>
                <a:lnTo>
                  <a:pt x="4130039" y="2103458"/>
                </a:lnTo>
                <a:lnTo>
                  <a:pt x="4152656" y="2126075"/>
                </a:lnTo>
                <a:lnTo>
                  <a:pt x="4152656" y="2148692"/>
                </a:lnTo>
                <a:lnTo>
                  <a:pt x="4197891" y="2193931"/>
                </a:lnTo>
                <a:lnTo>
                  <a:pt x="4197891" y="2216548"/>
                </a:lnTo>
                <a:lnTo>
                  <a:pt x="4197891" y="2284399"/>
                </a:lnTo>
                <a:lnTo>
                  <a:pt x="4197891" y="2329638"/>
                </a:lnTo>
                <a:lnTo>
                  <a:pt x="4197891" y="2352255"/>
                </a:lnTo>
                <a:lnTo>
                  <a:pt x="4197891" y="2374872"/>
                </a:lnTo>
                <a:lnTo>
                  <a:pt x="4197891" y="2420106"/>
                </a:lnTo>
                <a:lnTo>
                  <a:pt x="4197891" y="2442723"/>
                </a:lnTo>
                <a:lnTo>
                  <a:pt x="4197891" y="2487962"/>
                </a:lnTo>
                <a:lnTo>
                  <a:pt x="4197891" y="2500764"/>
                </a:lnTo>
                <a:lnTo>
                  <a:pt x="0" y="2500764"/>
                </a:lnTo>
                <a:lnTo>
                  <a:pt x="0" y="1896889"/>
                </a:lnTo>
                <a:lnTo>
                  <a:pt x="58821" y="1877278"/>
                </a:lnTo>
                <a:lnTo>
                  <a:pt x="126677" y="1832044"/>
                </a:lnTo>
                <a:lnTo>
                  <a:pt x="217150" y="1809427"/>
                </a:lnTo>
                <a:lnTo>
                  <a:pt x="285001" y="1764193"/>
                </a:lnTo>
                <a:lnTo>
                  <a:pt x="375474" y="1741571"/>
                </a:lnTo>
                <a:lnTo>
                  <a:pt x="488564" y="1696337"/>
                </a:lnTo>
                <a:lnTo>
                  <a:pt x="556415" y="1673720"/>
                </a:lnTo>
                <a:lnTo>
                  <a:pt x="737357" y="1651102"/>
                </a:lnTo>
                <a:lnTo>
                  <a:pt x="940920" y="1651102"/>
                </a:lnTo>
                <a:lnTo>
                  <a:pt x="940920" y="1605868"/>
                </a:lnTo>
                <a:lnTo>
                  <a:pt x="1008771" y="1605868"/>
                </a:lnTo>
                <a:lnTo>
                  <a:pt x="1031393" y="1605868"/>
                </a:lnTo>
                <a:lnTo>
                  <a:pt x="1054010" y="1605868"/>
                </a:lnTo>
                <a:lnTo>
                  <a:pt x="1054010" y="1583247"/>
                </a:lnTo>
                <a:lnTo>
                  <a:pt x="1099244" y="1605868"/>
                </a:lnTo>
                <a:lnTo>
                  <a:pt x="1099244" y="1583247"/>
                </a:lnTo>
                <a:lnTo>
                  <a:pt x="1054010" y="1538012"/>
                </a:lnTo>
                <a:lnTo>
                  <a:pt x="1031393" y="1515395"/>
                </a:lnTo>
                <a:lnTo>
                  <a:pt x="1008771" y="1515395"/>
                </a:lnTo>
                <a:lnTo>
                  <a:pt x="963537" y="1538012"/>
                </a:lnTo>
                <a:lnTo>
                  <a:pt x="963537" y="1515395"/>
                </a:lnTo>
                <a:lnTo>
                  <a:pt x="963537" y="1470161"/>
                </a:lnTo>
                <a:lnTo>
                  <a:pt x="940920" y="1470161"/>
                </a:lnTo>
                <a:lnTo>
                  <a:pt x="895685" y="1470161"/>
                </a:lnTo>
                <a:lnTo>
                  <a:pt x="873064" y="1470161"/>
                </a:lnTo>
                <a:lnTo>
                  <a:pt x="827830" y="1470161"/>
                </a:lnTo>
                <a:lnTo>
                  <a:pt x="827830" y="1447539"/>
                </a:lnTo>
                <a:lnTo>
                  <a:pt x="805213" y="1447539"/>
                </a:lnTo>
                <a:lnTo>
                  <a:pt x="782596" y="1447539"/>
                </a:lnTo>
                <a:lnTo>
                  <a:pt x="737357" y="1470161"/>
                </a:lnTo>
                <a:lnTo>
                  <a:pt x="714740" y="1470161"/>
                </a:lnTo>
                <a:lnTo>
                  <a:pt x="714740" y="1447539"/>
                </a:lnTo>
                <a:lnTo>
                  <a:pt x="669505" y="1447539"/>
                </a:lnTo>
                <a:lnTo>
                  <a:pt x="646888" y="1447539"/>
                </a:lnTo>
                <a:lnTo>
                  <a:pt x="601649" y="1447539"/>
                </a:lnTo>
                <a:lnTo>
                  <a:pt x="556415" y="1424922"/>
                </a:lnTo>
                <a:lnTo>
                  <a:pt x="556415" y="1447539"/>
                </a:lnTo>
                <a:lnTo>
                  <a:pt x="511181" y="1447539"/>
                </a:lnTo>
                <a:lnTo>
                  <a:pt x="511181" y="1424922"/>
                </a:lnTo>
                <a:lnTo>
                  <a:pt x="488564" y="1379688"/>
                </a:lnTo>
                <a:lnTo>
                  <a:pt x="488564" y="1424922"/>
                </a:lnTo>
                <a:lnTo>
                  <a:pt x="488564" y="1447539"/>
                </a:lnTo>
                <a:lnTo>
                  <a:pt x="443325" y="1424922"/>
                </a:lnTo>
                <a:lnTo>
                  <a:pt x="443325" y="1379688"/>
                </a:lnTo>
                <a:lnTo>
                  <a:pt x="420708" y="1379688"/>
                </a:lnTo>
                <a:lnTo>
                  <a:pt x="375474" y="1379688"/>
                </a:lnTo>
                <a:lnTo>
                  <a:pt x="375474" y="1424922"/>
                </a:lnTo>
                <a:lnTo>
                  <a:pt x="352857" y="1379688"/>
                </a:lnTo>
                <a:lnTo>
                  <a:pt x="330235" y="1379688"/>
                </a:lnTo>
                <a:lnTo>
                  <a:pt x="330235" y="1357071"/>
                </a:lnTo>
                <a:lnTo>
                  <a:pt x="285001" y="1357071"/>
                </a:lnTo>
                <a:lnTo>
                  <a:pt x="262384" y="1357071"/>
                </a:lnTo>
                <a:lnTo>
                  <a:pt x="262384" y="1311832"/>
                </a:lnTo>
                <a:lnTo>
                  <a:pt x="285001" y="1311832"/>
                </a:lnTo>
                <a:lnTo>
                  <a:pt x="330235" y="1311832"/>
                </a:lnTo>
                <a:lnTo>
                  <a:pt x="352857" y="1311832"/>
                </a:lnTo>
                <a:lnTo>
                  <a:pt x="375474" y="1311832"/>
                </a:lnTo>
                <a:lnTo>
                  <a:pt x="420708" y="1311832"/>
                </a:lnTo>
                <a:lnTo>
                  <a:pt x="443325" y="1357071"/>
                </a:lnTo>
                <a:lnTo>
                  <a:pt x="488564" y="1357071"/>
                </a:lnTo>
                <a:lnTo>
                  <a:pt x="511181" y="1357071"/>
                </a:lnTo>
                <a:lnTo>
                  <a:pt x="556415" y="1357071"/>
                </a:lnTo>
                <a:lnTo>
                  <a:pt x="579032" y="1379688"/>
                </a:lnTo>
                <a:lnTo>
                  <a:pt x="601649" y="1379688"/>
                </a:lnTo>
                <a:lnTo>
                  <a:pt x="646888" y="1379688"/>
                </a:lnTo>
                <a:lnTo>
                  <a:pt x="669505" y="1379688"/>
                </a:lnTo>
                <a:lnTo>
                  <a:pt x="714740" y="1379688"/>
                </a:lnTo>
                <a:lnTo>
                  <a:pt x="714740" y="1357071"/>
                </a:lnTo>
                <a:lnTo>
                  <a:pt x="669505" y="1357071"/>
                </a:lnTo>
                <a:lnTo>
                  <a:pt x="646888" y="1311832"/>
                </a:lnTo>
                <a:lnTo>
                  <a:pt x="601649" y="1311832"/>
                </a:lnTo>
                <a:lnTo>
                  <a:pt x="556415" y="1289215"/>
                </a:lnTo>
                <a:lnTo>
                  <a:pt x="488564" y="1266598"/>
                </a:lnTo>
                <a:lnTo>
                  <a:pt x="330235" y="1221364"/>
                </a:lnTo>
                <a:lnTo>
                  <a:pt x="285001" y="1221364"/>
                </a:lnTo>
                <a:lnTo>
                  <a:pt x="217150" y="1198747"/>
                </a:lnTo>
                <a:lnTo>
                  <a:pt x="171911" y="1198747"/>
                </a:lnTo>
                <a:lnTo>
                  <a:pt x="171911" y="1153508"/>
                </a:lnTo>
                <a:lnTo>
                  <a:pt x="126677" y="1153508"/>
                </a:lnTo>
                <a:lnTo>
                  <a:pt x="58821" y="1130891"/>
                </a:lnTo>
                <a:lnTo>
                  <a:pt x="36204" y="1130891"/>
                </a:lnTo>
                <a:lnTo>
                  <a:pt x="0" y="1094688"/>
                </a:lnTo>
                <a:lnTo>
                  <a:pt x="0" y="1063040"/>
                </a:lnTo>
                <a:lnTo>
                  <a:pt x="36204" y="1063040"/>
                </a:lnTo>
                <a:lnTo>
                  <a:pt x="58821" y="1085657"/>
                </a:lnTo>
                <a:lnTo>
                  <a:pt x="126677" y="1085657"/>
                </a:lnTo>
                <a:lnTo>
                  <a:pt x="194528" y="1130891"/>
                </a:lnTo>
                <a:lnTo>
                  <a:pt x="217150" y="1130891"/>
                </a:lnTo>
                <a:lnTo>
                  <a:pt x="262384" y="1130891"/>
                </a:lnTo>
                <a:lnTo>
                  <a:pt x="285001" y="1153508"/>
                </a:lnTo>
                <a:lnTo>
                  <a:pt x="330235" y="1153508"/>
                </a:lnTo>
                <a:lnTo>
                  <a:pt x="352857" y="1153508"/>
                </a:lnTo>
                <a:lnTo>
                  <a:pt x="375474" y="1153508"/>
                </a:lnTo>
                <a:lnTo>
                  <a:pt x="375474" y="1198747"/>
                </a:lnTo>
                <a:lnTo>
                  <a:pt x="420708" y="1198747"/>
                </a:lnTo>
                <a:lnTo>
                  <a:pt x="443325" y="1198747"/>
                </a:lnTo>
                <a:lnTo>
                  <a:pt x="488564" y="1198747"/>
                </a:lnTo>
                <a:lnTo>
                  <a:pt x="511181" y="1198747"/>
                </a:lnTo>
                <a:lnTo>
                  <a:pt x="556415" y="1198747"/>
                </a:lnTo>
                <a:lnTo>
                  <a:pt x="556415" y="1221364"/>
                </a:lnTo>
                <a:lnTo>
                  <a:pt x="579032" y="1221364"/>
                </a:lnTo>
                <a:lnTo>
                  <a:pt x="579032" y="1198747"/>
                </a:lnTo>
                <a:lnTo>
                  <a:pt x="601649" y="1198747"/>
                </a:lnTo>
                <a:lnTo>
                  <a:pt x="646888" y="1221364"/>
                </a:lnTo>
                <a:lnTo>
                  <a:pt x="669505" y="1266598"/>
                </a:lnTo>
                <a:lnTo>
                  <a:pt x="714740" y="1266598"/>
                </a:lnTo>
                <a:lnTo>
                  <a:pt x="714740" y="1221364"/>
                </a:lnTo>
                <a:lnTo>
                  <a:pt x="669505" y="1198747"/>
                </a:lnTo>
                <a:lnTo>
                  <a:pt x="646888" y="1198747"/>
                </a:lnTo>
                <a:lnTo>
                  <a:pt x="601649" y="1198747"/>
                </a:lnTo>
                <a:lnTo>
                  <a:pt x="601649" y="1153508"/>
                </a:lnTo>
                <a:lnTo>
                  <a:pt x="579032" y="1130891"/>
                </a:lnTo>
                <a:lnTo>
                  <a:pt x="579032" y="1153508"/>
                </a:lnTo>
                <a:lnTo>
                  <a:pt x="556415" y="1153508"/>
                </a:lnTo>
                <a:lnTo>
                  <a:pt x="511181" y="1130891"/>
                </a:lnTo>
                <a:lnTo>
                  <a:pt x="488564" y="1085657"/>
                </a:lnTo>
                <a:lnTo>
                  <a:pt x="443325" y="1085657"/>
                </a:lnTo>
                <a:lnTo>
                  <a:pt x="443325" y="1063040"/>
                </a:lnTo>
                <a:lnTo>
                  <a:pt x="420708" y="1063040"/>
                </a:lnTo>
                <a:lnTo>
                  <a:pt x="375474" y="1040423"/>
                </a:lnTo>
                <a:lnTo>
                  <a:pt x="352857" y="1040423"/>
                </a:lnTo>
                <a:lnTo>
                  <a:pt x="330235" y="1040423"/>
                </a:lnTo>
                <a:lnTo>
                  <a:pt x="285001" y="1040423"/>
                </a:lnTo>
                <a:lnTo>
                  <a:pt x="262384" y="995184"/>
                </a:lnTo>
                <a:lnTo>
                  <a:pt x="217150" y="1040423"/>
                </a:lnTo>
                <a:lnTo>
                  <a:pt x="194528" y="995184"/>
                </a:lnTo>
                <a:lnTo>
                  <a:pt x="171911" y="972567"/>
                </a:lnTo>
                <a:lnTo>
                  <a:pt x="126677" y="972567"/>
                </a:lnTo>
                <a:lnTo>
                  <a:pt x="104060" y="972567"/>
                </a:lnTo>
                <a:lnTo>
                  <a:pt x="58821" y="972567"/>
                </a:lnTo>
                <a:lnTo>
                  <a:pt x="36204" y="972567"/>
                </a:lnTo>
                <a:lnTo>
                  <a:pt x="36204" y="927333"/>
                </a:lnTo>
                <a:lnTo>
                  <a:pt x="0" y="915265"/>
                </a:lnTo>
                <a:lnTo>
                  <a:pt x="0" y="895685"/>
                </a:lnTo>
                <a:lnTo>
                  <a:pt x="36204" y="859477"/>
                </a:lnTo>
                <a:lnTo>
                  <a:pt x="58821" y="859477"/>
                </a:lnTo>
                <a:lnTo>
                  <a:pt x="36204" y="836860"/>
                </a:lnTo>
                <a:lnTo>
                  <a:pt x="0" y="836860"/>
                </a:lnTo>
                <a:lnTo>
                  <a:pt x="0" y="588063"/>
                </a:lnTo>
                <a:lnTo>
                  <a:pt x="36204" y="588063"/>
                </a:lnTo>
                <a:lnTo>
                  <a:pt x="58821" y="588063"/>
                </a:lnTo>
                <a:lnTo>
                  <a:pt x="104060" y="610680"/>
                </a:lnTo>
                <a:lnTo>
                  <a:pt x="126677" y="610680"/>
                </a:lnTo>
                <a:lnTo>
                  <a:pt x="171911" y="610680"/>
                </a:lnTo>
                <a:lnTo>
                  <a:pt x="194528" y="610680"/>
                </a:lnTo>
                <a:lnTo>
                  <a:pt x="217150" y="610680"/>
                </a:lnTo>
                <a:lnTo>
                  <a:pt x="217150" y="633302"/>
                </a:lnTo>
                <a:lnTo>
                  <a:pt x="262384" y="633302"/>
                </a:lnTo>
                <a:lnTo>
                  <a:pt x="285001" y="633302"/>
                </a:lnTo>
                <a:lnTo>
                  <a:pt x="330235" y="633302"/>
                </a:lnTo>
                <a:lnTo>
                  <a:pt x="352857" y="633302"/>
                </a:lnTo>
                <a:lnTo>
                  <a:pt x="375474" y="633302"/>
                </a:lnTo>
                <a:lnTo>
                  <a:pt x="420708" y="633302"/>
                </a:lnTo>
                <a:lnTo>
                  <a:pt x="443325" y="633302"/>
                </a:lnTo>
                <a:lnTo>
                  <a:pt x="443325" y="678536"/>
                </a:lnTo>
                <a:lnTo>
                  <a:pt x="488564" y="678536"/>
                </a:lnTo>
                <a:lnTo>
                  <a:pt x="511181" y="678536"/>
                </a:lnTo>
                <a:lnTo>
                  <a:pt x="556415" y="678536"/>
                </a:lnTo>
                <a:lnTo>
                  <a:pt x="579032" y="678536"/>
                </a:lnTo>
                <a:lnTo>
                  <a:pt x="556415" y="633302"/>
                </a:lnTo>
                <a:lnTo>
                  <a:pt x="511181" y="633302"/>
                </a:lnTo>
                <a:lnTo>
                  <a:pt x="511181" y="610680"/>
                </a:lnTo>
                <a:lnTo>
                  <a:pt x="488564" y="610680"/>
                </a:lnTo>
                <a:lnTo>
                  <a:pt x="443325" y="610680"/>
                </a:lnTo>
                <a:lnTo>
                  <a:pt x="420708" y="610680"/>
                </a:lnTo>
                <a:lnTo>
                  <a:pt x="375474" y="610680"/>
                </a:lnTo>
                <a:lnTo>
                  <a:pt x="330235" y="610680"/>
                </a:lnTo>
                <a:lnTo>
                  <a:pt x="285001" y="588063"/>
                </a:lnTo>
                <a:lnTo>
                  <a:pt x="262384" y="588063"/>
                </a:lnTo>
                <a:lnTo>
                  <a:pt x="217150" y="588063"/>
                </a:lnTo>
                <a:lnTo>
                  <a:pt x="194528" y="588063"/>
                </a:lnTo>
                <a:lnTo>
                  <a:pt x="171911" y="588063"/>
                </a:lnTo>
                <a:lnTo>
                  <a:pt x="171911" y="542829"/>
                </a:lnTo>
                <a:lnTo>
                  <a:pt x="126677" y="542829"/>
                </a:lnTo>
                <a:lnTo>
                  <a:pt x="58821" y="542829"/>
                </a:lnTo>
                <a:lnTo>
                  <a:pt x="36204" y="520212"/>
                </a:lnTo>
                <a:lnTo>
                  <a:pt x="36204" y="542829"/>
                </a:lnTo>
                <a:lnTo>
                  <a:pt x="0" y="542829"/>
                </a:lnTo>
                <a:lnTo>
                  <a:pt x="0" y="474977"/>
                </a:lnTo>
                <a:lnTo>
                  <a:pt x="58821" y="474977"/>
                </a:lnTo>
                <a:lnTo>
                  <a:pt x="104060" y="520212"/>
                </a:lnTo>
                <a:lnTo>
                  <a:pt x="217150" y="542829"/>
                </a:lnTo>
                <a:lnTo>
                  <a:pt x="285001" y="542829"/>
                </a:lnTo>
                <a:lnTo>
                  <a:pt x="352857" y="542829"/>
                </a:lnTo>
                <a:lnTo>
                  <a:pt x="375474" y="588063"/>
                </a:lnTo>
                <a:lnTo>
                  <a:pt x="420708" y="588063"/>
                </a:lnTo>
                <a:lnTo>
                  <a:pt x="443325" y="588063"/>
                </a:lnTo>
                <a:lnTo>
                  <a:pt x="511181" y="588063"/>
                </a:lnTo>
                <a:lnTo>
                  <a:pt x="556415" y="588063"/>
                </a:lnTo>
                <a:lnTo>
                  <a:pt x="579032" y="610680"/>
                </a:lnTo>
                <a:lnTo>
                  <a:pt x="601649" y="588063"/>
                </a:lnTo>
                <a:lnTo>
                  <a:pt x="646888" y="588063"/>
                </a:lnTo>
                <a:lnTo>
                  <a:pt x="646888" y="610680"/>
                </a:lnTo>
                <a:lnTo>
                  <a:pt x="669505" y="610680"/>
                </a:lnTo>
                <a:lnTo>
                  <a:pt x="646888" y="588063"/>
                </a:lnTo>
                <a:lnTo>
                  <a:pt x="669505" y="588063"/>
                </a:lnTo>
                <a:lnTo>
                  <a:pt x="714740" y="588063"/>
                </a:lnTo>
                <a:lnTo>
                  <a:pt x="737357" y="610680"/>
                </a:lnTo>
                <a:lnTo>
                  <a:pt x="782596" y="588063"/>
                </a:lnTo>
                <a:lnTo>
                  <a:pt x="737357" y="588063"/>
                </a:lnTo>
                <a:lnTo>
                  <a:pt x="737357" y="542829"/>
                </a:lnTo>
                <a:lnTo>
                  <a:pt x="714740" y="542829"/>
                </a:lnTo>
                <a:lnTo>
                  <a:pt x="669505" y="542829"/>
                </a:lnTo>
                <a:lnTo>
                  <a:pt x="601649" y="542829"/>
                </a:lnTo>
                <a:lnTo>
                  <a:pt x="601649" y="520212"/>
                </a:lnTo>
                <a:lnTo>
                  <a:pt x="646888" y="520212"/>
                </a:lnTo>
                <a:lnTo>
                  <a:pt x="669505" y="520212"/>
                </a:lnTo>
                <a:lnTo>
                  <a:pt x="714740" y="520212"/>
                </a:lnTo>
                <a:lnTo>
                  <a:pt x="737357" y="520212"/>
                </a:lnTo>
                <a:lnTo>
                  <a:pt x="782596" y="520212"/>
                </a:lnTo>
                <a:lnTo>
                  <a:pt x="782596" y="474977"/>
                </a:lnTo>
                <a:lnTo>
                  <a:pt x="737357" y="474977"/>
                </a:lnTo>
                <a:lnTo>
                  <a:pt x="782596" y="452356"/>
                </a:lnTo>
                <a:lnTo>
                  <a:pt x="737357" y="407122"/>
                </a:lnTo>
                <a:lnTo>
                  <a:pt x="714740" y="452356"/>
                </a:lnTo>
                <a:lnTo>
                  <a:pt x="714740" y="407122"/>
                </a:lnTo>
                <a:lnTo>
                  <a:pt x="714740" y="384504"/>
                </a:lnTo>
                <a:lnTo>
                  <a:pt x="669505" y="384504"/>
                </a:lnTo>
                <a:lnTo>
                  <a:pt x="646888" y="384504"/>
                </a:lnTo>
                <a:lnTo>
                  <a:pt x="601649" y="384504"/>
                </a:lnTo>
                <a:lnTo>
                  <a:pt x="556415" y="384504"/>
                </a:lnTo>
                <a:lnTo>
                  <a:pt x="511181" y="407122"/>
                </a:lnTo>
                <a:lnTo>
                  <a:pt x="488564" y="407122"/>
                </a:lnTo>
                <a:lnTo>
                  <a:pt x="443325" y="384504"/>
                </a:lnTo>
                <a:lnTo>
                  <a:pt x="488564" y="384504"/>
                </a:lnTo>
                <a:lnTo>
                  <a:pt x="511181" y="361887"/>
                </a:lnTo>
                <a:lnTo>
                  <a:pt x="579032" y="361887"/>
                </a:lnTo>
                <a:lnTo>
                  <a:pt x="714740" y="361887"/>
                </a:lnTo>
                <a:lnTo>
                  <a:pt x="827830" y="361887"/>
                </a:lnTo>
                <a:lnTo>
                  <a:pt x="963537" y="361887"/>
                </a:lnTo>
                <a:lnTo>
                  <a:pt x="1099244" y="384504"/>
                </a:lnTo>
                <a:lnTo>
                  <a:pt x="1167100" y="384504"/>
                </a:lnTo>
                <a:lnTo>
                  <a:pt x="1167100" y="316649"/>
                </a:lnTo>
                <a:lnTo>
                  <a:pt x="1121861" y="316649"/>
                </a:lnTo>
                <a:lnTo>
                  <a:pt x="1099244" y="316649"/>
                </a:lnTo>
                <a:lnTo>
                  <a:pt x="1054010" y="316649"/>
                </a:lnTo>
                <a:lnTo>
                  <a:pt x="1054010" y="294032"/>
                </a:lnTo>
                <a:lnTo>
                  <a:pt x="1099244" y="294032"/>
                </a:lnTo>
                <a:lnTo>
                  <a:pt x="1121861" y="294032"/>
                </a:lnTo>
                <a:lnTo>
                  <a:pt x="1189717" y="316649"/>
                </a:lnTo>
                <a:lnTo>
                  <a:pt x="1234951" y="294032"/>
                </a:lnTo>
                <a:lnTo>
                  <a:pt x="1257568" y="316649"/>
                </a:lnTo>
                <a:lnTo>
                  <a:pt x="1280185" y="316649"/>
                </a:lnTo>
                <a:lnTo>
                  <a:pt x="1348041" y="316649"/>
                </a:lnTo>
                <a:lnTo>
                  <a:pt x="1415892" y="361887"/>
                </a:lnTo>
                <a:lnTo>
                  <a:pt x="1438514" y="361887"/>
                </a:lnTo>
                <a:lnTo>
                  <a:pt x="1483748" y="384504"/>
                </a:lnTo>
                <a:lnTo>
                  <a:pt x="1506365" y="384504"/>
                </a:lnTo>
                <a:lnTo>
                  <a:pt x="1551599" y="384504"/>
                </a:lnTo>
                <a:lnTo>
                  <a:pt x="1574221" y="384504"/>
                </a:lnTo>
                <a:lnTo>
                  <a:pt x="1619455" y="384504"/>
                </a:lnTo>
                <a:lnTo>
                  <a:pt x="1642072" y="384504"/>
                </a:lnTo>
                <a:lnTo>
                  <a:pt x="1664689" y="384504"/>
                </a:lnTo>
                <a:lnTo>
                  <a:pt x="1664689" y="407122"/>
                </a:lnTo>
                <a:lnTo>
                  <a:pt x="1709928" y="407122"/>
                </a:lnTo>
                <a:lnTo>
                  <a:pt x="1709928" y="384504"/>
                </a:lnTo>
                <a:lnTo>
                  <a:pt x="1709928" y="361887"/>
                </a:lnTo>
                <a:lnTo>
                  <a:pt x="1664689" y="361887"/>
                </a:lnTo>
                <a:lnTo>
                  <a:pt x="1642072" y="361887"/>
                </a:lnTo>
                <a:lnTo>
                  <a:pt x="1619455" y="316649"/>
                </a:lnTo>
                <a:lnTo>
                  <a:pt x="1574221" y="294032"/>
                </a:lnTo>
                <a:close/>
                <a:moveTo>
                  <a:pt x="1483743" y="248797"/>
                </a:moveTo>
                <a:lnTo>
                  <a:pt x="1551599" y="294036"/>
                </a:lnTo>
                <a:lnTo>
                  <a:pt x="1551599" y="316658"/>
                </a:lnTo>
                <a:lnTo>
                  <a:pt x="1506365" y="294036"/>
                </a:lnTo>
                <a:close/>
                <a:moveTo>
                  <a:pt x="1280176" y="226171"/>
                </a:moveTo>
                <a:lnTo>
                  <a:pt x="1325415" y="226171"/>
                </a:lnTo>
                <a:lnTo>
                  <a:pt x="1348031" y="248797"/>
                </a:lnTo>
                <a:lnTo>
                  <a:pt x="1325415" y="248797"/>
                </a:lnTo>
                <a:close/>
                <a:moveTo>
                  <a:pt x="1257559" y="226171"/>
                </a:moveTo>
                <a:lnTo>
                  <a:pt x="1280176" y="226171"/>
                </a:lnTo>
                <a:lnTo>
                  <a:pt x="1257559" y="248797"/>
                </a:lnTo>
                <a:close/>
                <a:moveTo>
                  <a:pt x="2049193" y="218638"/>
                </a:moveTo>
                <a:lnTo>
                  <a:pt x="2071811" y="226180"/>
                </a:lnTo>
                <a:lnTo>
                  <a:pt x="2117050" y="248797"/>
                </a:lnTo>
                <a:lnTo>
                  <a:pt x="2094428" y="248797"/>
                </a:lnTo>
                <a:close/>
                <a:moveTo>
                  <a:pt x="2003960" y="203563"/>
                </a:moveTo>
                <a:lnTo>
                  <a:pt x="2026576" y="203563"/>
                </a:lnTo>
                <a:lnTo>
                  <a:pt x="2049193" y="218638"/>
                </a:lnTo>
                <a:close/>
                <a:moveTo>
                  <a:pt x="1348031" y="203563"/>
                </a:moveTo>
                <a:lnTo>
                  <a:pt x="1393270" y="203563"/>
                </a:lnTo>
                <a:lnTo>
                  <a:pt x="1415892" y="226190"/>
                </a:lnTo>
                <a:lnTo>
                  <a:pt x="1393270" y="226190"/>
                </a:lnTo>
                <a:lnTo>
                  <a:pt x="1348031" y="226190"/>
                </a:lnTo>
                <a:close/>
                <a:moveTo>
                  <a:pt x="1642072" y="158324"/>
                </a:moveTo>
                <a:lnTo>
                  <a:pt x="1709928" y="158324"/>
                </a:lnTo>
                <a:lnTo>
                  <a:pt x="1777780" y="203563"/>
                </a:lnTo>
                <a:lnTo>
                  <a:pt x="1800396" y="226180"/>
                </a:lnTo>
                <a:lnTo>
                  <a:pt x="1868252" y="248797"/>
                </a:lnTo>
                <a:lnTo>
                  <a:pt x="1845635" y="248797"/>
                </a:lnTo>
                <a:lnTo>
                  <a:pt x="1800396" y="248797"/>
                </a:lnTo>
                <a:lnTo>
                  <a:pt x="1777780" y="248797"/>
                </a:lnTo>
                <a:lnTo>
                  <a:pt x="1732545" y="248797"/>
                </a:lnTo>
                <a:lnTo>
                  <a:pt x="1709928" y="226180"/>
                </a:lnTo>
                <a:lnTo>
                  <a:pt x="1664689" y="203563"/>
                </a:lnTo>
                <a:close/>
                <a:moveTo>
                  <a:pt x="1280181" y="158324"/>
                </a:moveTo>
                <a:lnTo>
                  <a:pt x="1280181" y="203559"/>
                </a:lnTo>
                <a:lnTo>
                  <a:pt x="1257559" y="203559"/>
                </a:lnTo>
                <a:close/>
                <a:moveTo>
                  <a:pt x="873064" y="158324"/>
                </a:moveTo>
                <a:lnTo>
                  <a:pt x="940920" y="158324"/>
                </a:lnTo>
                <a:lnTo>
                  <a:pt x="963537" y="203559"/>
                </a:lnTo>
                <a:close/>
                <a:moveTo>
                  <a:pt x="1845635" y="135707"/>
                </a:moveTo>
                <a:lnTo>
                  <a:pt x="1890869" y="158324"/>
                </a:lnTo>
                <a:lnTo>
                  <a:pt x="1958721" y="203563"/>
                </a:lnTo>
                <a:lnTo>
                  <a:pt x="1890869" y="203563"/>
                </a:lnTo>
                <a:close/>
                <a:moveTo>
                  <a:pt x="1031378" y="67856"/>
                </a:moveTo>
                <a:lnTo>
                  <a:pt x="1054005" y="67856"/>
                </a:lnTo>
                <a:lnTo>
                  <a:pt x="1054005" y="90483"/>
                </a:lnTo>
                <a:lnTo>
                  <a:pt x="1031378" y="90483"/>
                </a:lnTo>
                <a:close/>
                <a:moveTo>
                  <a:pt x="1619455" y="22617"/>
                </a:moveTo>
                <a:lnTo>
                  <a:pt x="1642072" y="22617"/>
                </a:lnTo>
                <a:lnTo>
                  <a:pt x="1732545" y="67856"/>
                </a:lnTo>
                <a:lnTo>
                  <a:pt x="1800396" y="90473"/>
                </a:lnTo>
                <a:lnTo>
                  <a:pt x="1845635" y="135707"/>
                </a:lnTo>
                <a:lnTo>
                  <a:pt x="1777780" y="90473"/>
                </a:lnTo>
                <a:lnTo>
                  <a:pt x="1709928" y="67856"/>
                </a:lnTo>
                <a:close/>
                <a:moveTo>
                  <a:pt x="1551599" y="0"/>
                </a:moveTo>
                <a:lnTo>
                  <a:pt x="1574221" y="0"/>
                </a:lnTo>
                <a:lnTo>
                  <a:pt x="1619455" y="0"/>
                </a:lnTo>
                <a:lnTo>
                  <a:pt x="1619455" y="22617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0C21C9D-8C6A-6D8A-549B-F51E16D20FB5}"/>
              </a:ext>
            </a:extLst>
          </p:cNvPr>
          <p:cNvSpPr/>
          <p:nvPr/>
        </p:nvSpPr>
        <p:spPr>
          <a:xfrm>
            <a:off x="3425235" y="2833034"/>
            <a:ext cx="5274266" cy="595966"/>
          </a:xfrm>
          <a:prstGeom prst="roundRect">
            <a:avLst>
              <a:gd name="adj" fmla="val 50000"/>
            </a:avLst>
          </a:prstGeom>
          <a:solidFill>
            <a:srgbClr val="145389"/>
          </a:solidFill>
          <a:ln w="25400">
            <a:noFill/>
          </a:ln>
          <a:effectLst>
            <a:outerShdw blurRad="355600" dist="38100" dir="2700000" algn="tl" rotWithShape="0">
              <a:srgbClr val="14538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4739321" y="2887484"/>
            <a:ext cx="27133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工作完成情况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95E1FAF-5E8B-56A9-C9DC-B4A33C673DB7}"/>
              </a:ext>
            </a:extLst>
          </p:cNvPr>
          <p:cNvSpPr txBox="1"/>
          <p:nvPr/>
        </p:nvSpPr>
        <p:spPr>
          <a:xfrm>
            <a:off x="3657600" y="3710905"/>
            <a:ext cx="4876800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D8AAC59-8C11-930E-6392-3AD02502C719}"/>
              </a:ext>
            </a:extLst>
          </p:cNvPr>
          <p:cNvSpPr>
            <a:spLocks/>
          </p:cNvSpPr>
          <p:nvPr/>
        </p:nvSpPr>
        <p:spPr bwMode="auto">
          <a:xfrm rot="10800000">
            <a:off x="9017000" y="0"/>
            <a:ext cx="3051423" cy="1085120"/>
          </a:xfrm>
          <a:custGeom>
            <a:avLst/>
            <a:gdLst>
              <a:gd name="connsiteX0" fmla="*/ 1026374 w 2199374"/>
              <a:gd name="connsiteY0" fmla="*/ 12218 h 782122"/>
              <a:gd name="connsiteX1" fmla="*/ 989717 w 2199374"/>
              <a:gd name="connsiteY1" fmla="*/ 0 h 782122"/>
              <a:gd name="connsiteX2" fmla="*/ 1001938 w 2199374"/>
              <a:gd name="connsiteY2" fmla="*/ 0 h 782122"/>
              <a:gd name="connsiteX3" fmla="*/ 1026374 w 2199374"/>
              <a:gd name="connsiteY3" fmla="*/ 0 h 782122"/>
              <a:gd name="connsiteX4" fmla="*/ 720904 w 2199374"/>
              <a:gd name="connsiteY4" fmla="*/ 48881 h 782122"/>
              <a:gd name="connsiteX5" fmla="*/ 708680 w 2199374"/>
              <a:gd name="connsiteY5" fmla="*/ 48881 h 782122"/>
              <a:gd name="connsiteX6" fmla="*/ 708680 w 2199374"/>
              <a:gd name="connsiteY6" fmla="*/ 36657 h 782122"/>
              <a:gd name="connsiteX7" fmla="*/ 720904 w 2199374"/>
              <a:gd name="connsiteY7" fmla="*/ 36657 h 782122"/>
              <a:gd name="connsiteX8" fmla="*/ 1148563 w 2199374"/>
              <a:gd name="connsiteY8" fmla="*/ 73312 h 782122"/>
              <a:gd name="connsiteX9" fmla="*/ 1111905 w 2199374"/>
              <a:gd name="connsiteY9" fmla="*/ 48876 h 782122"/>
              <a:gd name="connsiteX10" fmla="*/ 1075250 w 2199374"/>
              <a:gd name="connsiteY10" fmla="*/ 36657 h 782122"/>
              <a:gd name="connsiteX11" fmla="*/ 1026374 w 2199374"/>
              <a:gd name="connsiteY11" fmla="*/ 12218 h 782122"/>
              <a:gd name="connsiteX12" fmla="*/ 1038593 w 2199374"/>
              <a:gd name="connsiteY12" fmla="*/ 12218 h 782122"/>
              <a:gd name="connsiteX13" fmla="*/ 1087468 w 2199374"/>
              <a:gd name="connsiteY13" fmla="*/ 36657 h 782122"/>
              <a:gd name="connsiteX14" fmla="*/ 1124123 w 2199374"/>
              <a:gd name="connsiteY14" fmla="*/ 48876 h 782122"/>
              <a:gd name="connsiteX15" fmla="*/ 672030 w 2199374"/>
              <a:gd name="connsiteY15" fmla="*/ 109967 h 782122"/>
              <a:gd name="connsiteX16" fmla="*/ 623155 w 2199374"/>
              <a:gd name="connsiteY16" fmla="*/ 85531 h 782122"/>
              <a:gd name="connsiteX17" fmla="*/ 659812 w 2199374"/>
              <a:gd name="connsiteY17" fmla="*/ 85531 h 782122"/>
              <a:gd name="connsiteX18" fmla="*/ 843089 w 2199374"/>
              <a:gd name="connsiteY18" fmla="*/ 109967 h 782122"/>
              <a:gd name="connsiteX19" fmla="*/ 830868 w 2199374"/>
              <a:gd name="connsiteY19" fmla="*/ 109967 h 782122"/>
              <a:gd name="connsiteX20" fmla="*/ 843089 w 2199374"/>
              <a:gd name="connsiteY20" fmla="*/ 85531 h 782122"/>
              <a:gd name="connsiteX21" fmla="*/ 1209654 w 2199374"/>
              <a:gd name="connsiteY21" fmla="*/ 109970 h 782122"/>
              <a:gd name="connsiteX22" fmla="*/ 1172999 w 2199374"/>
              <a:gd name="connsiteY22" fmla="*/ 109970 h 782122"/>
              <a:gd name="connsiteX23" fmla="*/ 1148563 w 2199374"/>
              <a:gd name="connsiteY23" fmla="*/ 73312 h 782122"/>
              <a:gd name="connsiteX24" fmla="*/ 1172999 w 2199374"/>
              <a:gd name="connsiteY24" fmla="*/ 85531 h 782122"/>
              <a:gd name="connsiteX25" fmla="*/ 1258530 w 2199374"/>
              <a:gd name="connsiteY25" fmla="*/ 118114 h 782122"/>
              <a:gd name="connsiteX26" fmla="*/ 1234093 w 2199374"/>
              <a:gd name="connsiteY26" fmla="*/ 109970 h 782122"/>
              <a:gd name="connsiteX27" fmla="*/ 1246312 w 2199374"/>
              <a:gd name="connsiteY27" fmla="*/ 109970 h 782122"/>
              <a:gd name="connsiteX28" fmla="*/ 916404 w 2199374"/>
              <a:gd name="connsiteY28" fmla="*/ 122193 h 782122"/>
              <a:gd name="connsiteX29" fmla="*/ 904184 w 2199374"/>
              <a:gd name="connsiteY29" fmla="*/ 122193 h 782122"/>
              <a:gd name="connsiteX30" fmla="*/ 879744 w 2199374"/>
              <a:gd name="connsiteY30" fmla="*/ 122193 h 782122"/>
              <a:gd name="connsiteX31" fmla="*/ 879744 w 2199374"/>
              <a:gd name="connsiteY31" fmla="*/ 109970 h 782122"/>
              <a:gd name="connsiteX32" fmla="*/ 904184 w 2199374"/>
              <a:gd name="connsiteY32" fmla="*/ 109970 h 782122"/>
              <a:gd name="connsiteX33" fmla="*/ 830868 w 2199374"/>
              <a:gd name="connsiteY33" fmla="*/ 134406 h 782122"/>
              <a:gd name="connsiteX34" fmla="*/ 830868 w 2199374"/>
              <a:gd name="connsiteY34" fmla="*/ 122183 h 782122"/>
              <a:gd name="connsiteX35" fmla="*/ 843087 w 2199374"/>
              <a:gd name="connsiteY35" fmla="*/ 122183 h 782122"/>
              <a:gd name="connsiteX36" fmla="*/ 879744 w 2199374"/>
              <a:gd name="connsiteY36" fmla="*/ 134406 h 782122"/>
              <a:gd name="connsiteX37" fmla="*/ 867526 w 2199374"/>
              <a:gd name="connsiteY37" fmla="*/ 134406 h 782122"/>
              <a:gd name="connsiteX38" fmla="*/ 843087 w 2199374"/>
              <a:gd name="connsiteY38" fmla="*/ 122183 h 782122"/>
              <a:gd name="connsiteX39" fmla="*/ 867526 w 2199374"/>
              <a:gd name="connsiteY39" fmla="*/ 122183 h 782122"/>
              <a:gd name="connsiteX40" fmla="*/ 1160781 w 2199374"/>
              <a:gd name="connsiteY40" fmla="*/ 134407 h 782122"/>
              <a:gd name="connsiteX41" fmla="*/ 1148563 w 2199374"/>
              <a:gd name="connsiteY41" fmla="*/ 134407 h 782122"/>
              <a:gd name="connsiteX42" fmla="*/ 1124123 w 2199374"/>
              <a:gd name="connsiteY42" fmla="*/ 134406 h 782122"/>
              <a:gd name="connsiteX43" fmla="*/ 1111905 w 2199374"/>
              <a:gd name="connsiteY43" fmla="*/ 134406 h 782122"/>
              <a:gd name="connsiteX44" fmla="*/ 1087468 w 2199374"/>
              <a:gd name="connsiteY44" fmla="*/ 134406 h 782122"/>
              <a:gd name="connsiteX45" fmla="*/ 1075250 w 2199374"/>
              <a:gd name="connsiteY45" fmla="*/ 122188 h 782122"/>
              <a:gd name="connsiteX46" fmla="*/ 1050811 w 2199374"/>
              <a:gd name="connsiteY46" fmla="*/ 109970 h 782122"/>
              <a:gd name="connsiteX47" fmla="*/ 1038593 w 2199374"/>
              <a:gd name="connsiteY47" fmla="*/ 85531 h 782122"/>
              <a:gd name="connsiteX48" fmla="*/ 1075250 w 2199374"/>
              <a:gd name="connsiteY48" fmla="*/ 85531 h 782122"/>
              <a:gd name="connsiteX49" fmla="*/ 1111905 w 2199374"/>
              <a:gd name="connsiteY49" fmla="*/ 109970 h 782122"/>
              <a:gd name="connsiteX50" fmla="*/ 1124123 w 2199374"/>
              <a:gd name="connsiteY50" fmla="*/ 122188 h 782122"/>
              <a:gd name="connsiteX51" fmla="*/ 1295188 w 2199374"/>
              <a:gd name="connsiteY51" fmla="*/ 134407 h 782122"/>
              <a:gd name="connsiteX52" fmla="*/ 1282967 w 2199374"/>
              <a:gd name="connsiteY52" fmla="*/ 134407 h 782122"/>
              <a:gd name="connsiteX53" fmla="*/ 1258530 w 2199374"/>
              <a:gd name="connsiteY53" fmla="*/ 118114 h 782122"/>
              <a:gd name="connsiteX54" fmla="*/ 1270748 w 2199374"/>
              <a:gd name="connsiteY54" fmla="*/ 122188 h 782122"/>
              <a:gd name="connsiteX55" fmla="*/ 989717 w 2199374"/>
              <a:gd name="connsiteY55" fmla="*/ 171066 h 782122"/>
              <a:gd name="connsiteX56" fmla="*/ 965280 w 2199374"/>
              <a:gd name="connsiteY56" fmla="*/ 158846 h 782122"/>
              <a:gd name="connsiteX57" fmla="*/ 953059 w 2199374"/>
              <a:gd name="connsiteY57" fmla="*/ 134406 h 782122"/>
              <a:gd name="connsiteX58" fmla="*/ 989717 w 2199374"/>
              <a:gd name="connsiteY58" fmla="*/ 158846 h 782122"/>
              <a:gd name="connsiteX59" fmla="*/ 29325 w 2199374"/>
              <a:gd name="connsiteY59" fmla="*/ 175948 h 782122"/>
              <a:gd name="connsiteX60" fmla="*/ 12218 w 2199374"/>
              <a:gd name="connsiteY60" fmla="*/ 171059 h 782122"/>
              <a:gd name="connsiteX61" fmla="*/ 24437 w 2199374"/>
              <a:gd name="connsiteY61" fmla="*/ 171059 h 782122"/>
              <a:gd name="connsiteX62" fmla="*/ 1209654 w 2199374"/>
              <a:gd name="connsiteY62" fmla="*/ 195501 h 782122"/>
              <a:gd name="connsiteX63" fmla="*/ 1197436 w 2199374"/>
              <a:gd name="connsiteY63" fmla="*/ 171061 h 782122"/>
              <a:gd name="connsiteX64" fmla="*/ 1172999 w 2199374"/>
              <a:gd name="connsiteY64" fmla="*/ 171061 h 782122"/>
              <a:gd name="connsiteX65" fmla="*/ 1172999 w 2199374"/>
              <a:gd name="connsiteY65" fmla="*/ 158843 h 782122"/>
              <a:gd name="connsiteX66" fmla="*/ 1172999 w 2199374"/>
              <a:gd name="connsiteY66" fmla="*/ 134407 h 782122"/>
              <a:gd name="connsiteX67" fmla="*/ 1197436 w 2199374"/>
              <a:gd name="connsiteY67" fmla="*/ 134407 h 782122"/>
              <a:gd name="connsiteX68" fmla="*/ 1209654 w 2199374"/>
              <a:gd name="connsiteY68" fmla="*/ 158843 h 782122"/>
              <a:gd name="connsiteX69" fmla="*/ 1234093 w 2199374"/>
              <a:gd name="connsiteY69" fmla="*/ 171061 h 782122"/>
              <a:gd name="connsiteX70" fmla="*/ 1209654 w 2199374"/>
              <a:gd name="connsiteY70" fmla="*/ 171061 h 782122"/>
              <a:gd name="connsiteX71" fmla="*/ 1209654 w 2199374"/>
              <a:gd name="connsiteY71" fmla="*/ 195496 h 782122"/>
              <a:gd name="connsiteX72" fmla="*/ 183282 w 2199374"/>
              <a:gd name="connsiteY72" fmla="*/ 207719 h 782122"/>
              <a:gd name="connsiteX73" fmla="*/ 171062 w 2199374"/>
              <a:gd name="connsiteY73" fmla="*/ 207719 h 782122"/>
              <a:gd name="connsiteX74" fmla="*/ 146625 w 2199374"/>
              <a:gd name="connsiteY74" fmla="*/ 207719 h 782122"/>
              <a:gd name="connsiteX75" fmla="*/ 134407 w 2199374"/>
              <a:gd name="connsiteY75" fmla="*/ 207719 h 782122"/>
              <a:gd name="connsiteX76" fmla="*/ 122188 w 2199374"/>
              <a:gd name="connsiteY76" fmla="*/ 207719 h 782122"/>
              <a:gd name="connsiteX77" fmla="*/ 97749 w 2199374"/>
              <a:gd name="connsiteY77" fmla="*/ 207719 h 782122"/>
              <a:gd name="connsiteX78" fmla="*/ 85531 w 2199374"/>
              <a:gd name="connsiteY78" fmla="*/ 195498 h 782122"/>
              <a:gd name="connsiteX79" fmla="*/ 61094 w 2199374"/>
              <a:gd name="connsiteY79" fmla="*/ 195498 h 782122"/>
              <a:gd name="connsiteX80" fmla="*/ 48876 w 2199374"/>
              <a:gd name="connsiteY80" fmla="*/ 195498 h 782122"/>
              <a:gd name="connsiteX81" fmla="*/ 29325 w 2199374"/>
              <a:gd name="connsiteY81" fmla="*/ 175948 h 782122"/>
              <a:gd name="connsiteX82" fmla="*/ 97749 w 2199374"/>
              <a:gd name="connsiteY82" fmla="*/ 195498 h 782122"/>
              <a:gd name="connsiteX83" fmla="*/ 134407 w 2199374"/>
              <a:gd name="connsiteY83" fmla="*/ 195498 h 782122"/>
              <a:gd name="connsiteX84" fmla="*/ 268808 w 2199374"/>
              <a:gd name="connsiteY84" fmla="*/ 219937 h 782122"/>
              <a:gd name="connsiteX85" fmla="*/ 256590 w 2199374"/>
              <a:gd name="connsiteY85" fmla="*/ 219937 h 782122"/>
              <a:gd name="connsiteX86" fmla="*/ 244369 w 2199374"/>
              <a:gd name="connsiteY86" fmla="*/ 219937 h 782122"/>
              <a:gd name="connsiteX87" fmla="*/ 219932 w 2199374"/>
              <a:gd name="connsiteY87" fmla="*/ 219937 h 782122"/>
              <a:gd name="connsiteX88" fmla="*/ 219932 w 2199374"/>
              <a:gd name="connsiteY88" fmla="*/ 207719 h 782122"/>
              <a:gd name="connsiteX89" fmla="*/ 244369 w 2199374"/>
              <a:gd name="connsiteY89" fmla="*/ 207719 h 782122"/>
              <a:gd name="connsiteX90" fmla="*/ 293245 w 2199374"/>
              <a:gd name="connsiteY90" fmla="*/ 244376 h 782122"/>
              <a:gd name="connsiteX91" fmla="*/ 268808 w 2199374"/>
              <a:gd name="connsiteY91" fmla="*/ 244376 h 782122"/>
              <a:gd name="connsiteX92" fmla="*/ 268808 w 2199374"/>
              <a:gd name="connsiteY92" fmla="*/ 219937 h 782122"/>
              <a:gd name="connsiteX93" fmla="*/ 305466 w 2199374"/>
              <a:gd name="connsiteY93" fmla="*/ 219937 h 782122"/>
              <a:gd name="connsiteX94" fmla="*/ 342120 w 2199374"/>
              <a:gd name="connsiteY94" fmla="*/ 244376 h 782122"/>
              <a:gd name="connsiteX95" fmla="*/ 329902 w 2199374"/>
              <a:gd name="connsiteY95" fmla="*/ 244376 h 782122"/>
              <a:gd name="connsiteX96" fmla="*/ 305466 w 2199374"/>
              <a:gd name="connsiteY96" fmla="*/ 244376 h 782122"/>
              <a:gd name="connsiteX97" fmla="*/ 305466 w 2199374"/>
              <a:gd name="connsiteY97" fmla="*/ 219937 h 782122"/>
              <a:gd name="connsiteX98" fmla="*/ 329902 w 2199374"/>
              <a:gd name="connsiteY98" fmla="*/ 219937 h 782122"/>
              <a:gd name="connsiteX99" fmla="*/ 342120 w 2199374"/>
              <a:gd name="connsiteY99" fmla="*/ 219937 h 782122"/>
              <a:gd name="connsiteX100" fmla="*/ 378778 w 2199374"/>
              <a:gd name="connsiteY100" fmla="*/ 256595 h 782122"/>
              <a:gd name="connsiteX101" fmla="*/ 354341 w 2199374"/>
              <a:gd name="connsiteY101" fmla="*/ 256595 h 782122"/>
              <a:gd name="connsiteX102" fmla="*/ 342120 w 2199374"/>
              <a:gd name="connsiteY102" fmla="*/ 256595 h 782122"/>
              <a:gd name="connsiteX103" fmla="*/ 342120 w 2199374"/>
              <a:gd name="connsiteY103" fmla="*/ 244376 h 782122"/>
              <a:gd name="connsiteX104" fmla="*/ 354341 w 2199374"/>
              <a:gd name="connsiteY104" fmla="*/ 219937 h 782122"/>
              <a:gd name="connsiteX105" fmla="*/ 378778 w 2199374"/>
              <a:gd name="connsiteY105" fmla="*/ 219937 h 782122"/>
              <a:gd name="connsiteX106" fmla="*/ 378778 w 2199374"/>
              <a:gd name="connsiteY106" fmla="*/ 244376 h 782122"/>
              <a:gd name="connsiteX107" fmla="*/ 390996 w 2199374"/>
              <a:gd name="connsiteY107" fmla="*/ 256595 h 782122"/>
              <a:gd name="connsiteX108" fmla="*/ 378778 w 2199374"/>
              <a:gd name="connsiteY108" fmla="*/ 244376 h 782122"/>
              <a:gd name="connsiteX109" fmla="*/ 390996 w 2199374"/>
              <a:gd name="connsiteY109" fmla="*/ 244376 h 782122"/>
              <a:gd name="connsiteX110" fmla="*/ 427654 w 2199374"/>
              <a:gd name="connsiteY110" fmla="*/ 256595 h 782122"/>
              <a:gd name="connsiteX111" fmla="*/ 415436 w 2199374"/>
              <a:gd name="connsiteY111" fmla="*/ 256595 h 782122"/>
              <a:gd name="connsiteX112" fmla="*/ 390996 w 2199374"/>
              <a:gd name="connsiteY112" fmla="*/ 256595 h 782122"/>
              <a:gd name="connsiteX113" fmla="*/ 415436 w 2199374"/>
              <a:gd name="connsiteY113" fmla="*/ 244376 h 782122"/>
              <a:gd name="connsiteX114" fmla="*/ 464311 w 2199374"/>
              <a:gd name="connsiteY114" fmla="*/ 256595 h 782122"/>
              <a:gd name="connsiteX115" fmla="*/ 452093 w 2199374"/>
              <a:gd name="connsiteY115" fmla="*/ 256595 h 782122"/>
              <a:gd name="connsiteX116" fmla="*/ 452093 w 2199374"/>
              <a:gd name="connsiteY116" fmla="*/ 244374 h 782122"/>
              <a:gd name="connsiteX117" fmla="*/ 476530 w 2199374"/>
              <a:gd name="connsiteY117" fmla="*/ 281031 h 782122"/>
              <a:gd name="connsiteX118" fmla="*/ 464311 w 2199374"/>
              <a:gd name="connsiteY118" fmla="*/ 281031 h 782122"/>
              <a:gd name="connsiteX119" fmla="*/ 464311 w 2199374"/>
              <a:gd name="connsiteY119" fmla="*/ 256595 h 782122"/>
              <a:gd name="connsiteX120" fmla="*/ 476530 w 2199374"/>
              <a:gd name="connsiteY120" fmla="*/ 256595 h 782122"/>
              <a:gd name="connsiteX121" fmla="*/ 61094 w 2199374"/>
              <a:gd name="connsiteY121" fmla="*/ 562063 h 782122"/>
              <a:gd name="connsiteX122" fmla="*/ 48876 w 2199374"/>
              <a:gd name="connsiteY122" fmla="*/ 562063 h 782122"/>
              <a:gd name="connsiteX123" fmla="*/ 24437 w 2199374"/>
              <a:gd name="connsiteY123" fmla="*/ 562063 h 782122"/>
              <a:gd name="connsiteX124" fmla="*/ 12218 w 2199374"/>
              <a:gd name="connsiteY124" fmla="*/ 537624 h 782122"/>
              <a:gd name="connsiteX125" fmla="*/ 12218 w 2199374"/>
              <a:gd name="connsiteY125" fmla="*/ 525405 h 782122"/>
              <a:gd name="connsiteX126" fmla="*/ 24437 w 2199374"/>
              <a:gd name="connsiteY126" fmla="*/ 525405 h 782122"/>
              <a:gd name="connsiteX127" fmla="*/ 24437 w 2199374"/>
              <a:gd name="connsiteY127" fmla="*/ 537624 h 782122"/>
              <a:gd name="connsiteX128" fmla="*/ 48876 w 2199374"/>
              <a:gd name="connsiteY128" fmla="*/ 537624 h 782122"/>
              <a:gd name="connsiteX129" fmla="*/ 61094 w 2199374"/>
              <a:gd name="connsiteY129" fmla="*/ 537624 h 782122"/>
              <a:gd name="connsiteX130" fmla="*/ 134407 w 2199374"/>
              <a:gd name="connsiteY130" fmla="*/ 574281 h 782122"/>
              <a:gd name="connsiteX131" fmla="*/ 122188 w 2199374"/>
              <a:gd name="connsiteY131" fmla="*/ 574281 h 782122"/>
              <a:gd name="connsiteX132" fmla="*/ 97749 w 2199374"/>
              <a:gd name="connsiteY132" fmla="*/ 574281 h 782122"/>
              <a:gd name="connsiteX133" fmla="*/ 85531 w 2199374"/>
              <a:gd name="connsiteY133" fmla="*/ 562063 h 782122"/>
              <a:gd name="connsiteX134" fmla="*/ 97749 w 2199374"/>
              <a:gd name="connsiteY134" fmla="*/ 562063 h 782122"/>
              <a:gd name="connsiteX135" fmla="*/ 122188 w 2199374"/>
              <a:gd name="connsiteY135" fmla="*/ 562063 h 782122"/>
              <a:gd name="connsiteX136" fmla="*/ 268813 w 2199374"/>
              <a:gd name="connsiteY136" fmla="*/ 733124 h 782122"/>
              <a:gd name="connsiteX137" fmla="*/ 256592 w 2199374"/>
              <a:gd name="connsiteY137" fmla="*/ 733124 h 782122"/>
              <a:gd name="connsiteX138" fmla="*/ 256592 w 2199374"/>
              <a:gd name="connsiteY138" fmla="*/ 708685 h 782122"/>
              <a:gd name="connsiteX139" fmla="*/ 244374 w 2199374"/>
              <a:gd name="connsiteY139" fmla="*/ 708685 h 782122"/>
              <a:gd name="connsiteX140" fmla="*/ 219937 w 2199374"/>
              <a:gd name="connsiteY140" fmla="*/ 708685 h 782122"/>
              <a:gd name="connsiteX141" fmla="*/ 207719 w 2199374"/>
              <a:gd name="connsiteY141" fmla="*/ 708685 h 782122"/>
              <a:gd name="connsiteX142" fmla="*/ 183280 w 2199374"/>
              <a:gd name="connsiteY142" fmla="*/ 708685 h 782122"/>
              <a:gd name="connsiteX143" fmla="*/ 183280 w 2199374"/>
              <a:gd name="connsiteY143" fmla="*/ 696467 h 782122"/>
              <a:gd name="connsiteX144" fmla="*/ 207719 w 2199374"/>
              <a:gd name="connsiteY144" fmla="*/ 696467 h 782122"/>
              <a:gd name="connsiteX145" fmla="*/ 219937 w 2199374"/>
              <a:gd name="connsiteY145" fmla="*/ 696467 h 782122"/>
              <a:gd name="connsiteX146" fmla="*/ 244374 w 2199374"/>
              <a:gd name="connsiteY146" fmla="*/ 696467 h 782122"/>
              <a:gd name="connsiteX147" fmla="*/ 256592 w 2199374"/>
              <a:gd name="connsiteY147" fmla="*/ 696467 h 782122"/>
              <a:gd name="connsiteX148" fmla="*/ 293250 w 2199374"/>
              <a:gd name="connsiteY148" fmla="*/ 708685 h 782122"/>
              <a:gd name="connsiteX149" fmla="*/ 268813 w 2199374"/>
              <a:gd name="connsiteY149" fmla="*/ 708685 h 782122"/>
              <a:gd name="connsiteX150" fmla="*/ 2199374 w 2199374"/>
              <a:gd name="connsiteY150" fmla="*/ 782122 h 782122"/>
              <a:gd name="connsiteX151" fmla="*/ 598718 w 2199374"/>
              <a:gd name="connsiteY151" fmla="*/ 782122 h 782122"/>
              <a:gd name="connsiteX152" fmla="*/ 598718 w 2199374"/>
              <a:gd name="connsiteY152" fmla="*/ 781998 h 782122"/>
              <a:gd name="connsiteX153" fmla="*/ 586500 w 2199374"/>
              <a:gd name="connsiteY153" fmla="*/ 781998 h 782122"/>
              <a:gd name="connsiteX154" fmla="*/ 574281 w 2199374"/>
              <a:gd name="connsiteY154" fmla="*/ 781998 h 782122"/>
              <a:gd name="connsiteX155" fmla="*/ 574032 w 2199374"/>
              <a:gd name="connsiteY155" fmla="*/ 782122 h 782122"/>
              <a:gd name="connsiteX156" fmla="*/ 537624 w 2199374"/>
              <a:gd name="connsiteY156" fmla="*/ 782122 h 782122"/>
              <a:gd name="connsiteX157" fmla="*/ 537624 w 2199374"/>
              <a:gd name="connsiteY157" fmla="*/ 781998 h 782122"/>
              <a:gd name="connsiteX158" fmla="*/ 513187 w 2199374"/>
              <a:gd name="connsiteY158" fmla="*/ 781998 h 782122"/>
              <a:gd name="connsiteX159" fmla="*/ 500969 w 2199374"/>
              <a:gd name="connsiteY159" fmla="*/ 781998 h 782122"/>
              <a:gd name="connsiteX160" fmla="*/ 476530 w 2199374"/>
              <a:gd name="connsiteY160" fmla="*/ 781998 h 782122"/>
              <a:gd name="connsiteX161" fmla="*/ 452093 w 2199374"/>
              <a:gd name="connsiteY161" fmla="*/ 769779 h 782122"/>
              <a:gd name="connsiteX162" fmla="*/ 452093 w 2199374"/>
              <a:gd name="connsiteY162" fmla="*/ 781998 h 782122"/>
              <a:gd name="connsiteX163" fmla="*/ 427656 w 2199374"/>
              <a:gd name="connsiteY163" fmla="*/ 781998 h 782122"/>
              <a:gd name="connsiteX164" fmla="*/ 427656 w 2199374"/>
              <a:gd name="connsiteY164" fmla="*/ 769779 h 782122"/>
              <a:gd name="connsiteX165" fmla="*/ 415438 w 2199374"/>
              <a:gd name="connsiteY165" fmla="*/ 745343 h 782122"/>
              <a:gd name="connsiteX166" fmla="*/ 415438 w 2199374"/>
              <a:gd name="connsiteY166" fmla="*/ 769779 h 782122"/>
              <a:gd name="connsiteX167" fmla="*/ 415438 w 2199374"/>
              <a:gd name="connsiteY167" fmla="*/ 781998 h 782122"/>
              <a:gd name="connsiteX168" fmla="*/ 390999 w 2199374"/>
              <a:gd name="connsiteY168" fmla="*/ 769779 h 782122"/>
              <a:gd name="connsiteX169" fmla="*/ 390999 w 2199374"/>
              <a:gd name="connsiteY169" fmla="*/ 745343 h 782122"/>
              <a:gd name="connsiteX170" fmla="*/ 378781 w 2199374"/>
              <a:gd name="connsiteY170" fmla="*/ 745343 h 782122"/>
              <a:gd name="connsiteX171" fmla="*/ 354344 w 2199374"/>
              <a:gd name="connsiteY171" fmla="*/ 745343 h 782122"/>
              <a:gd name="connsiteX172" fmla="*/ 354344 w 2199374"/>
              <a:gd name="connsiteY172" fmla="*/ 769779 h 782122"/>
              <a:gd name="connsiteX173" fmla="*/ 342126 w 2199374"/>
              <a:gd name="connsiteY173" fmla="*/ 745343 h 782122"/>
              <a:gd name="connsiteX174" fmla="*/ 329905 w 2199374"/>
              <a:gd name="connsiteY174" fmla="*/ 745343 h 782122"/>
              <a:gd name="connsiteX175" fmla="*/ 329905 w 2199374"/>
              <a:gd name="connsiteY175" fmla="*/ 733124 h 782122"/>
              <a:gd name="connsiteX176" fmla="*/ 305468 w 2199374"/>
              <a:gd name="connsiteY176" fmla="*/ 733124 h 782122"/>
              <a:gd name="connsiteX177" fmla="*/ 293250 w 2199374"/>
              <a:gd name="connsiteY177" fmla="*/ 733124 h 782122"/>
              <a:gd name="connsiteX178" fmla="*/ 293250 w 2199374"/>
              <a:gd name="connsiteY178" fmla="*/ 708685 h 782122"/>
              <a:gd name="connsiteX179" fmla="*/ 305468 w 2199374"/>
              <a:gd name="connsiteY179" fmla="*/ 708685 h 782122"/>
              <a:gd name="connsiteX180" fmla="*/ 329905 w 2199374"/>
              <a:gd name="connsiteY180" fmla="*/ 708685 h 782122"/>
              <a:gd name="connsiteX181" fmla="*/ 342126 w 2199374"/>
              <a:gd name="connsiteY181" fmla="*/ 708685 h 782122"/>
              <a:gd name="connsiteX182" fmla="*/ 354344 w 2199374"/>
              <a:gd name="connsiteY182" fmla="*/ 708685 h 782122"/>
              <a:gd name="connsiteX183" fmla="*/ 378781 w 2199374"/>
              <a:gd name="connsiteY183" fmla="*/ 708685 h 782122"/>
              <a:gd name="connsiteX184" fmla="*/ 390999 w 2199374"/>
              <a:gd name="connsiteY184" fmla="*/ 733124 h 782122"/>
              <a:gd name="connsiteX185" fmla="*/ 415438 w 2199374"/>
              <a:gd name="connsiteY185" fmla="*/ 733124 h 782122"/>
              <a:gd name="connsiteX186" fmla="*/ 427656 w 2199374"/>
              <a:gd name="connsiteY186" fmla="*/ 733124 h 782122"/>
              <a:gd name="connsiteX187" fmla="*/ 452093 w 2199374"/>
              <a:gd name="connsiteY187" fmla="*/ 733124 h 782122"/>
              <a:gd name="connsiteX188" fmla="*/ 464311 w 2199374"/>
              <a:gd name="connsiteY188" fmla="*/ 745343 h 782122"/>
              <a:gd name="connsiteX189" fmla="*/ 476530 w 2199374"/>
              <a:gd name="connsiteY189" fmla="*/ 745343 h 782122"/>
              <a:gd name="connsiteX190" fmla="*/ 500969 w 2199374"/>
              <a:gd name="connsiteY190" fmla="*/ 745343 h 782122"/>
              <a:gd name="connsiteX191" fmla="*/ 513187 w 2199374"/>
              <a:gd name="connsiteY191" fmla="*/ 745343 h 782122"/>
              <a:gd name="connsiteX192" fmla="*/ 537624 w 2199374"/>
              <a:gd name="connsiteY192" fmla="*/ 745343 h 782122"/>
              <a:gd name="connsiteX193" fmla="*/ 537624 w 2199374"/>
              <a:gd name="connsiteY193" fmla="*/ 733124 h 782122"/>
              <a:gd name="connsiteX194" fmla="*/ 513187 w 2199374"/>
              <a:gd name="connsiteY194" fmla="*/ 733124 h 782122"/>
              <a:gd name="connsiteX195" fmla="*/ 500969 w 2199374"/>
              <a:gd name="connsiteY195" fmla="*/ 708685 h 782122"/>
              <a:gd name="connsiteX196" fmla="*/ 476530 w 2199374"/>
              <a:gd name="connsiteY196" fmla="*/ 708685 h 782122"/>
              <a:gd name="connsiteX197" fmla="*/ 452093 w 2199374"/>
              <a:gd name="connsiteY197" fmla="*/ 696467 h 782122"/>
              <a:gd name="connsiteX198" fmla="*/ 415438 w 2199374"/>
              <a:gd name="connsiteY198" fmla="*/ 684248 h 782122"/>
              <a:gd name="connsiteX199" fmla="*/ 329905 w 2199374"/>
              <a:gd name="connsiteY199" fmla="*/ 659812 h 782122"/>
              <a:gd name="connsiteX200" fmla="*/ 305468 w 2199374"/>
              <a:gd name="connsiteY200" fmla="*/ 659812 h 782122"/>
              <a:gd name="connsiteX201" fmla="*/ 268813 w 2199374"/>
              <a:gd name="connsiteY201" fmla="*/ 647594 h 782122"/>
              <a:gd name="connsiteX202" fmla="*/ 244374 w 2199374"/>
              <a:gd name="connsiteY202" fmla="*/ 647594 h 782122"/>
              <a:gd name="connsiteX203" fmla="*/ 244374 w 2199374"/>
              <a:gd name="connsiteY203" fmla="*/ 623154 h 782122"/>
              <a:gd name="connsiteX204" fmla="*/ 219937 w 2199374"/>
              <a:gd name="connsiteY204" fmla="*/ 623154 h 782122"/>
              <a:gd name="connsiteX205" fmla="*/ 183280 w 2199374"/>
              <a:gd name="connsiteY205" fmla="*/ 610936 h 782122"/>
              <a:gd name="connsiteX206" fmla="*/ 171062 w 2199374"/>
              <a:gd name="connsiteY206" fmla="*/ 610936 h 782122"/>
              <a:gd name="connsiteX207" fmla="*/ 146625 w 2199374"/>
              <a:gd name="connsiteY207" fmla="*/ 586499 h 782122"/>
              <a:gd name="connsiteX208" fmla="*/ 134407 w 2199374"/>
              <a:gd name="connsiteY208" fmla="*/ 586499 h 782122"/>
              <a:gd name="connsiteX209" fmla="*/ 134407 w 2199374"/>
              <a:gd name="connsiteY209" fmla="*/ 574281 h 782122"/>
              <a:gd name="connsiteX210" fmla="*/ 171062 w 2199374"/>
              <a:gd name="connsiteY210" fmla="*/ 574281 h 782122"/>
              <a:gd name="connsiteX211" fmla="*/ 183280 w 2199374"/>
              <a:gd name="connsiteY211" fmla="*/ 586499 h 782122"/>
              <a:gd name="connsiteX212" fmla="*/ 219937 w 2199374"/>
              <a:gd name="connsiteY212" fmla="*/ 586499 h 782122"/>
              <a:gd name="connsiteX213" fmla="*/ 256592 w 2199374"/>
              <a:gd name="connsiteY213" fmla="*/ 610936 h 782122"/>
              <a:gd name="connsiteX214" fmla="*/ 268813 w 2199374"/>
              <a:gd name="connsiteY214" fmla="*/ 610936 h 782122"/>
              <a:gd name="connsiteX215" fmla="*/ 293250 w 2199374"/>
              <a:gd name="connsiteY215" fmla="*/ 610936 h 782122"/>
              <a:gd name="connsiteX216" fmla="*/ 305468 w 2199374"/>
              <a:gd name="connsiteY216" fmla="*/ 623154 h 782122"/>
              <a:gd name="connsiteX217" fmla="*/ 329905 w 2199374"/>
              <a:gd name="connsiteY217" fmla="*/ 623154 h 782122"/>
              <a:gd name="connsiteX218" fmla="*/ 342126 w 2199374"/>
              <a:gd name="connsiteY218" fmla="*/ 623154 h 782122"/>
              <a:gd name="connsiteX219" fmla="*/ 354344 w 2199374"/>
              <a:gd name="connsiteY219" fmla="*/ 623154 h 782122"/>
              <a:gd name="connsiteX220" fmla="*/ 354344 w 2199374"/>
              <a:gd name="connsiteY220" fmla="*/ 647594 h 782122"/>
              <a:gd name="connsiteX221" fmla="*/ 378781 w 2199374"/>
              <a:gd name="connsiteY221" fmla="*/ 647594 h 782122"/>
              <a:gd name="connsiteX222" fmla="*/ 390999 w 2199374"/>
              <a:gd name="connsiteY222" fmla="*/ 647594 h 782122"/>
              <a:gd name="connsiteX223" fmla="*/ 415438 w 2199374"/>
              <a:gd name="connsiteY223" fmla="*/ 647594 h 782122"/>
              <a:gd name="connsiteX224" fmla="*/ 427656 w 2199374"/>
              <a:gd name="connsiteY224" fmla="*/ 647594 h 782122"/>
              <a:gd name="connsiteX225" fmla="*/ 452093 w 2199374"/>
              <a:gd name="connsiteY225" fmla="*/ 647594 h 782122"/>
              <a:gd name="connsiteX226" fmla="*/ 452093 w 2199374"/>
              <a:gd name="connsiteY226" fmla="*/ 659812 h 782122"/>
              <a:gd name="connsiteX227" fmla="*/ 464311 w 2199374"/>
              <a:gd name="connsiteY227" fmla="*/ 659812 h 782122"/>
              <a:gd name="connsiteX228" fmla="*/ 464311 w 2199374"/>
              <a:gd name="connsiteY228" fmla="*/ 647594 h 782122"/>
              <a:gd name="connsiteX229" fmla="*/ 476530 w 2199374"/>
              <a:gd name="connsiteY229" fmla="*/ 647594 h 782122"/>
              <a:gd name="connsiteX230" fmla="*/ 500969 w 2199374"/>
              <a:gd name="connsiteY230" fmla="*/ 659812 h 782122"/>
              <a:gd name="connsiteX231" fmla="*/ 513187 w 2199374"/>
              <a:gd name="connsiteY231" fmla="*/ 684248 h 782122"/>
              <a:gd name="connsiteX232" fmla="*/ 537624 w 2199374"/>
              <a:gd name="connsiteY232" fmla="*/ 684248 h 782122"/>
              <a:gd name="connsiteX233" fmla="*/ 537624 w 2199374"/>
              <a:gd name="connsiteY233" fmla="*/ 659812 h 782122"/>
              <a:gd name="connsiteX234" fmla="*/ 513187 w 2199374"/>
              <a:gd name="connsiteY234" fmla="*/ 647594 h 782122"/>
              <a:gd name="connsiteX235" fmla="*/ 500969 w 2199374"/>
              <a:gd name="connsiteY235" fmla="*/ 647594 h 782122"/>
              <a:gd name="connsiteX236" fmla="*/ 476530 w 2199374"/>
              <a:gd name="connsiteY236" fmla="*/ 647594 h 782122"/>
              <a:gd name="connsiteX237" fmla="*/ 476530 w 2199374"/>
              <a:gd name="connsiteY237" fmla="*/ 623154 h 782122"/>
              <a:gd name="connsiteX238" fmla="*/ 464311 w 2199374"/>
              <a:gd name="connsiteY238" fmla="*/ 610936 h 782122"/>
              <a:gd name="connsiteX239" fmla="*/ 464311 w 2199374"/>
              <a:gd name="connsiteY239" fmla="*/ 623154 h 782122"/>
              <a:gd name="connsiteX240" fmla="*/ 452093 w 2199374"/>
              <a:gd name="connsiteY240" fmla="*/ 623154 h 782122"/>
              <a:gd name="connsiteX241" fmla="*/ 427656 w 2199374"/>
              <a:gd name="connsiteY241" fmla="*/ 610936 h 782122"/>
              <a:gd name="connsiteX242" fmla="*/ 415438 w 2199374"/>
              <a:gd name="connsiteY242" fmla="*/ 586499 h 782122"/>
              <a:gd name="connsiteX243" fmla="*/ 390999 w 2199374"/>
              <a:gd name="connsiteY243" fmla="*/ 586499 h 782122"/>
              <a:gd name="connsiteX244" fmla="*/ 390999 w 2199374"/>
              <a:gd name="connsiteY244" fmla="*/ 574281 h 782122"/>
              <a:gd name="connsiteX245" fmla="*/ 378781 w 2199374"/>
              <a:gd name="connsiteY245" fmla="*/ 574281 h 782122"/>
              <a:gd name="connsiteX246" fmla="*/ 354344 w 2199374"/>
              <a:gd name="connsiteY246" fmla="*/ 562063 h 782122"/>
              <a:gd name="connsiteX247" fmla="*/ 342126 w 2199374"/>
              <a:gd name="connsiteY247" fmla="*/ 562063 h 782122"/>
              <a:gd name="connsiteX248" fmla="*/ 329905 w 2199374"/>
              <a:gd name="connsiteY248" fmla="*/ 562063 h 782122"/>
              <a:gd name="connsiteX249" fmla="*/ 305468 w 2199374"/>
              <a:gd name="connsiteY249" fmla="*/ 562063 h 782122"/>
              <a:gd name="connsiteX250" fmla="*/ 293250 w 2199374"/>
              <a:gd name="connsiteY250" fmla="*/ 537624 h 782122"/>
              <a:gd name="connsiteX251" fmla="*/ 268813 w 2199374"/>
              <a:gd name="connsiteY251" fmla="*/ 562063 h 782122"/>
              <a:gd name="connsiteX252" fmla="*/ 256592 w 2199374"/>
              <a:gd name="connsiteY252" fmla="*/ 537624 h 782122"/>
              <a:gd name="connsiteX253" fmla="*/ 244374 w 2199374"/>
              <a:gd name="connsiteY253" fmla="*/ 525405 h 782122"/>
              <a:gd name="connsiteX254" fmla="*/ 219937 w 2199374"/>
              <a:gd name="connsiteY254" fmla="*/ 525405 h 782122"/>
              <a:gd name="connsiteX255" fmla="*/ 207719 w 2199374"/>
              <a:gd name="connsiteY255" fmla="*/ 525405 h 782122"/>
              <a:gd name="connsiteX256" fmla="*/ 183280 w 2199374"/>
              <a:gd name="connsiteY256" fmla="*/ 525405 h 782122"/>
              <a:gd name="connsiteX257" fmla="*/ 171062 w 2199374"/>
              <a:gd name="connsiteY257" fmla="*/ 525405 h 782122"/>
              <a:gd name="connsiteX258" fmla="*/ 171062 w 2199374"/>
              <a:gd name="connsiteY258" fmla="*/ 500969 h 782122"/>
              <a:gd name="connsiteX259" fmla="*/ 134407 w 2199374"/>
              <a:gd name="connsiteY259" fmla="*/ 488750 h 782122"/>
              <a:gd name="connsiteX260" fmla="*/ 146625 w 2199374"/>
              <a:gd name="connsiteY260" fmla="*/ 488750 h 782122"/>
              <a:gd name="connsiteX261" fmla="*/ 171062 w 2199374"/>
              <a:gd name="connsiteY261" fmla="*/ 464311 h 782122"/>
              <a:gd name="connsiteX262" fmla="*/ 183280 w 2199374"/>
              <a:gd name="connsiteY262" fmla="*/ 464311 h 782122"/>
              <a:gd name="connsiteX263" fmla="*/ 171062 w 2199374"/>
              <a:gd name="connsiteY263" fmla="*/ 452093 h 782122"/>
              <a:gd name="connsiteX264" fmla="*/ 146625 w 2199374"/>
              <a:gd name="connsiteY264" fmla="*/ 452093 h 782122"/>
              <a:gd name="connsiteX265" fmla="*/ 134407 w 2199374"/>
              <a:gd name="connsiteY265" fmla="*/ 452093 h 782122"/>
              <a:gd name="connsiteX266" fmla="*/ 97749 w 2199374"/>
              <a:gd name="connsiteY266" fmla="*/ 452093 h 782122"/>
              <a:gd name="connsiteX267" fmla="*/ 85531 w 2199374"/>
              <a:gd name="connsiteY267" fmla="*/ 439874 h 782122"/>
              <a:gd name="connsiteX268" fmla="*/ 85531 w 2199374"/>
              <a:gd name="connsiteY268" fmla="*/ 415438 h 782122"/>
              <a:gd name="connsiteX269" fmla="*/ 97749 w 2199374"/>
              <a:gd name="connsiteY269" fmla="*/ 403217 h 782122"/>
              <a:gd name="connsiteX270" fmla="*/ 97749 w 2199374"/>
              <a:gd name="connsiteY270" fmla="*/ 378780 h 782122"/>
              <a:gd name="connsiteX271" fmla="*/ 134407 w 2199374"/>
              <a:gd name="connsiteY271" fmla="*/ 378780 h 782122"/>
              <a:gd name="connsiteX272" fmla="*/ 134407 w 2199374"/>
              <a:gd name="connsiteY272" fmla="*/ 403217 h 782122"/>
              <a:gd name="connsiteX273" fmla="*/ 146625 w 2199374"/>
              <a:gd name="connsiteY273" fmla="*/ 378780 h 782122"/>
              <a:gd name="connsiteX274" fmla="*/ 146625 w 2199374"/>
              <a:gd name="connsiteY274" fmla="*/ 366562 h 782122"/>
              <a:gd name="connsiteX275" fmla="*/ 134407 w 2199374"/>
              <a:gd name="connsiteY275" fmla="*/ 366562 h 782122"/>
              <a:gd name="connsiteX276" fmla="*/ 122188 w 2199374"/>
              <a:gd name="connsiteY276" fmla="*/ 366562 h 782122"/>
              <a:gd name="connsiteX277" fmla="*/ 97749 w 2199374"/>
              <a:gd name="connsiteY277" fmla="*/ 366562 h 782122"/>
              <a:gd name="connsiteX278" fmla="*/ 85531 w 2199374"/>
              <a:gd name="connsiteY278" fmla="*/ 342125 h 782122"/>
              <a:gd name="connsiteX279" fmla="*/ 61094 w 2199374"/>
              <a:gd name="connsiteY279" fmla="*/ 329905 h 782122"/>
              <a:gd name="connsiteX280" fmla="*/ 48876 w 2199374"/>
              <a:gd name="connsiteY280" fmla="*/ 329905 h 782122"/>
              <a:gd name="connsiteX281" fmla="*/ 0 w 2199374"/>
              <a:gd name="connsiteY281" fmla="*/ 317686 h 782122"/>
              <a:gd name="connsiteX282" fmla="*/ 12218 w 2199374"/>
              <a:gd name="connsiteY282" fmla="*/ 317686 h 782122"/>
              <a:gd name="connsiteX283" fmla="*/ 12218 w 2199374"/>
              <a:gd name="connsiteY283" fmla="*/ 293250 h 782122"/>
              <a:gd name="connsiteX284" fmla="*/ 24437 w 2199374"/>
              <a:gd name="connsiteY284" fmla="*/ 293250 h 782122"/>
              <a:gd name="connsiteX285" fmla="*/ 48876 w 2199374"/>
              <a:gd name="connsiteY285" fmla="*/ 293250 h 782122"/>
              <a:gd name="connsiteX286" fmla="*/ 61094 w 2199374"/>
              <a:gd name="connsiteY286" fmla="*/ 293250 h 782122"/>
              <a:gd name="connsiteX287" fmla="*/ 85531 w 2199374"/>
              <a:gd name="connsiteY287" fmla="*/ 317686 h 782122"/>
              <a:gd name="connsiteX288" fmla="*/ 97749 w 2199374"/>
              <a:gd name="connsiteY288" fmla="*/ 317686 h 782122"/>
              <a:gd name="connsiteX289" fmla="*/ 122188 w 2199374"/>
              <a:gd name="connsiteY289" fmla="*/ 317686 h 782122"/>
              <a:gd name="connsiteX290" fmla="*/ 134407 w 2199374"/>
              <a:gd name="connsiteY290" fmla="*/ 317686 h 782122"/>
              <a:gd name="connsiteX291" fmla="*/ 146625 w 2199374"/>
              <a:gd name="connsiteY291" fmla="*/ 317686 h 782122"/>
              <a:gd name="connsiteX292" fmla="*/ 171062 w 2199374"/>
              <a:gd name="connsiteY292" fmla="*/ 317686 h 782122"/>
              <a:gd name="connsiteX293" fmla="*/ 183280 w 2199374"/>
              <a:gd name="connsiteY293" fmla="*/ 317686 h 782122"/>
              <a:gd name="connsiteX294" fmla="*/ 207719 w 2199374"/>
              <a:gd name="connsiteY294" fmla="*/ 329905 h 782122"/>
              <a:gd name="connsiteX295" fmla="*/ 219937 w 2199374"/>
              <a:gd name="connsiteY295" fmla="*/ 329905 h 782122"/>
              <a:gd name="connsiteX296" fmla="*/ 244374 w 2199374"/>
              <a:gd name="connsiteY296" fmla="*/ 329905 h 782122"/>
              <a:gd name="connsiteX297" fmla="*/ 256592 w 2199374"/>
              <a:gd name="connsiteY297" fmla="*/ 329905 h 782122"/>
              <a:gd name="connsiteX298" fmla="*/ 268813 w 2199374"/>
              <a:gd name="connsiteY298" fmla="*/ 329905 h 782122"/>
              <a:gd name="connsiteX299" fmla="*/ 268813 w 2199374"/>
              <a:gd name="connsiteY299" fmla="*/ 342125 h 782122"/>
              <a:gd name="connsiteX300" fmla="*/ 293250 w 2199374"/>
              <a:gd name="connsiteY300" fmla="*/ 342125 h 782122"/>
              <a:gd name="connsiteX301" fmla="*/ 305468 w 2199374"/>
              <a:gd name="connsiteY301" fmla="*/ 342125 h 782122"/>
              <a:gd name="connsiteX302" fmla="*/ 329905 w 2199374"/>
              <a:gd name="connsiteY302" fmla="*/ 342125 h 782122"/>
              <a:gd name="connsiteX303" fmla="*/ 342126 w 2199374"/>
              <a:gd name="connsiteY303" fmla="*/ 342125 h 782122"/>
              <a:gd name="connsiteX304" fmla="*/ 354344 w 2199374"/>
              <a:gd name="connsiteY304" fmla="*/ 342125 h 782122"/>
              <a:gd name="connsiteX305" fmla="*/ 378781 w 2199374"/>
              <a:gd name="connsiteY305" fmla="*/ 342125 h 782122"/>
              <a:gd name="connsiteX306" fmla="*/ 390999 w 2199374"/>
              <a:gd name="connsiteY306" fmla="*/ 342125 h 782122"/>
              <a:gd name="connsiteX307" fmla="*/ 390999 w 2199374"/>
              <a:gd name="connsiteY307" fmla="*/ 366562 h 782122"/>
              <a:gd name="connsiteX308" fmla="*/ 415438 w 2199374"/>
              <a:gd name="connsiteY308" fmla="*/ 366562 h 782122"/>
              <a:gd name="connsiteX309" fmla="*/ 427656 w 2199374"/>
              <a:gd name="connsiteY309" fmla="*/ 366562 h 782122"/>
              <a:gd name="connsiteX310" fmla="*/ 452093 w 2199374"/>
              <a:gd name="connsiteY310" fmla="*/ 366562 h 782122"/>
              <a:gd name="connsiteX311" fmla="*/ 464311 w 2199374"/>
              <a:gd name="connsiteY311" fmla="*/ 366562 h 782122"/>
              <a:gd name="connsiteX312" fmla="*/ 452093 w 2199374"/>
              <a:gd name="connsiteY312" fmla="*/ 342125 h 782122"/>
              <a:gd name="connsiteX313" fmla="*/ 427656 w 2199374"/>
              <a:gd name="connsiteY313" fmla="*/ 342125 h 782122"/>
              <a:gd name="connsiteX314" fmla="*/ 427656 w 2199374"/>
              <a:gd name="connsiteY314" fmla="*/ 329905 h 782122"/>
              <a:gd name="connsiteX315" fmla="*/ 415438 w 2199374"/>
              <a:gd name="connsiteY315" fmla="*/ 329905 h 782122"/>
              <a:gd name="connsiteX316" fmla="*/ 390999 w 2199374"/>
              <a:gd name="connsiteY316" fmla="*/ 329905 h 782122"/>
              <a:gd name="connsiteX317" fmla="*/ 378781 w 2199374"/>
              <a:gd name="connsiteY317" fmla="*/ 329905 h 782122"/>
              <a:gd name="connsiteX318" fmla="*/ 354344 w 2199374"/>
              <a:gd name="connsiteY318" fmla="*/ 329905 h 782122"/>
              <a:gd name="connsiteX319" fmla="*/ 329905 w 2199374"/>
              <a:gd name="connsiteY319" fmla="*/ 329905 h 782122"/>
              <a:gd name="connsiteX320" fmla="*/ 305468 w 2199374"/>
              <a:gd name="connsiteY320" fmla="*/ 317686 h 782122"/>
              <a:gd name="connsiteX321" fmla="*/ 293250 w 2199374"/>
              <a:gd name="connsiteY321" fmla="*/ 317686 h 782122"/>
              <a:gd name="connsiteX322" fmla="*/ 268813 w 2199374"/>
              <a:gd name="connsiteY322" fmla="*/ 317686 h 782122"/>
              <a:gd name="connsiteX323" fmla="*/ 256592 w 2199374"/>
              <a:gd name="connsiteY323" fmla="*/ 317686 h 782122"/>
              <a:gd name="connsiteX324" fmla="*/ 244374 w 2199374"/>
              <a:gd name="connsiteY324" fmla="*/ 317686 h 782122"/>
              <a:gd name="connsiteX325" fmla="*/ 244374 w 2199374"/>
              <a:gd name="connsiteY325" fmla="*/ 293250 h 782122"/>
              <a:gd name="connsiteX326" fmla="*/ 219937 w 2199374"/>
              <a:gd name="connsiteY326" fmla="*/ 293250 h 782122"/>
              <a:gd name="connsiteX327" fmla="*/ 183280 w 2199374"/>
              <a:gd name="connsiteY327" fmla="*/ 293250 h 782122"/>
              <a:gd name="connsiteX328" fmla="*/ 171062 w 2199374"/>
              <a:gd name="connsiteY328" fmla="*/ 281031 h 782122"/>
              <a:gd name="connsiteX329" fmla="*/ 171062 w 2199374"/>
              <a:gd name="connsiteY329" fmla="*/ 293250 h 782122"/>
              <a:gd name="connsiteX330" fmla="*/ 146625 w 2199374"/>
              <a:gd name="connsiteY330" fmla="*/ 293250 h 782122"/>
              <a:gd name="connsiteX331" fmla="*/ 146625 w 2199374"/>
              <a:gd name="connsiteY331" fmla="*/ 281031 h 782122"/>
              <a:gd name="connsiteX332" fmla="*/ 134407 w 2199374"/>
              <a:gd name="connsiteY332" fmla="*/ 281031 h 782122"/>
              <a:gd name="connsiteX333" fmla="*/ 122188 w 2199374"/>
              <a:gd name="connsiteY333" fmla="*/ 281031 h 782122"/>
              <a:gd name="connsiteX334" fmla="*/ 97749 w 2199374"/>
              <a:gd name="connsiteY334" fmla="*/ 256595 h 782122"/>
              <a:gd name="connsiteX335" fmla="*/ 122188 w 2199374"/>
              <a:gd name="connsiteY335" fmla="*/ 256595 h 782122"/>
              <a:gd name="connsiteX336" fmla="*/ 134407 w 2199374"/>
              <a:gd name="connsiteY336" fmla="*/ 256595 h 782122"/>
              <a:gd name="connsiteX337" fmla="*/ 146625 w 2199374"/>
              <a:gd name="connsiteY337" fmla="*/ 256595 h 782122"/>
              <a:gd name="connsiteX338" fmla="*/ 183280 w 2199374"/>
              <a:gd name="connsiteY338" fmla="*/ 256595 h 782122"/>
              <a:gd name="connsiteX339" fmla="*/ 207719 w 2199374"/>
              <a:gd name="connsiteY339" fmla="*/ 281031 h 782122"/>
              <a:gd name="connsiteX340" fmla="*/ 268813 w 2199374"/>
              <a:gd name="connsiteY340" fmla="*/ 293250 h 782122"/>
              <a:gd name="connsiteX341" fmla="*/ 305468 w 2199374"/>
              <a:gd name="connsiteY341" fmla="*/ 293250 h 782122"/>
              <a:gd name="connsiteX342" fmla="*/ 342126 w 2199374"/>
              <a:gd name="connsiteY342" fmla="*/ 293250 h 782122"/>
              <a:gd name="connsiteX343" fmla="*/ 354344 w 2199374"/>
              <a:gd name="connsiteY343" fmla="*/ 317686 h 782122"/>
              <a:gd name="connsiteX344" fmla="*/ 378781 w 2199374"/>
              <a:gd name="connsiteY344" fmla="*/ 317686 h 782122"/>
              <a:gd name="connsiteX345" fmla="*/ 390999 w 2199374"/>
              <a:gd name="connsiteY345" fmla="*/ 317686 h 782122"/>
              <a:gd name="connsiteX346" fmla="*/ 427656 w 2199374"/>
              <a:gd name="connsiteY346" fmla="*/ 317686 h 782122"/>
              <a:gd name="connsiteX347" fmla="*/ 452093 w 2199374"/>
              <a:gd name="connsiteY347" fmla="*/ 317686 h 782122"/>
              <a:gd name="connsiteX348" fmla="*/ 464311 w 2199374"/>
              <a:gd name="connsiteY348" fmla="*/ 329905 h 782122"/>
              <a:gd name="connsiteX349" fmla="*/ 476530 w 2199374"/>
              <a:gd name="connsiteY349" fmla="*/ 317686 h 782122"/>
              <a:gd name="connsiteX350" fmla="*/ 500969 w 2199374"/>
              <a:gd name="connsiteY350" fmla="*/ 317686 h 782122"/>
              <a:gd name="connsiteX351" fmla="*/ 500969 w 2199374"/>
              <a:gd name="connsiteY351" fmla="*/ 329905 h 782122"/>
              <a:gd name="connsiteX352" fmla="*/ 513187 w 2199374"/>
              <a:gd name="connsiteY352" fmla="*/ 329905 h 782122"/>
              <a:gd name="connsiteX353" fmla="*/ 500969 w 2199374"/>
              <a:gd name="connsiteY353" fmla="*/ 317686 h 782122"/>
              <a:gd name="connsiteX354" fmla="*/ 513187 w 2199374"/>
              <a:gd name="connsiteY354" fmla="*/ 317686 h 782122"/>
              <a:gd name="connsiteX355" fmla="*/ 537624 w 2199374"/>
              <a:gd name="connsiteY355" fmla="*/ 317686 h 782122"/>
              <a:gd name="connsiteX356" fmla="*/ 549842 w 2199374"/>
              <a:gd name="connsiteY356" fmla="*/ 329905 h 782122"/>
              <a:gd name="connsiteX357" fmla="*/ 574281 w 2199374"/>
              <a:gd name="connsiteY357" fmla="*/ 317686 h 782122"/>
              <a:gd name="connsiteX358" fmla="*/ 549842 w 2199374"/>
              <a:gd name="connsiteY358" fmla="*/ 317686 h 782122"/>
              <a:gd name="connsiteX359" fmla="*/ 549842 w 2199374"/>
              <a:gd name="connsiteY359" fmla="*/ 293250 h 782122"/>
              <a:gd name="connsiteX360" fmla="*/ 537624 w 2199374"/>
              <a:gd name="connsiteY360" fmla="*/ 293250 h 782122"/>
              <a:gd name="connsiteX361" fmla="*/ 513187 w 2199374"/>
              <a:gd name="connsiteY361" fmla="*/ 293250 h 782122"/>
              <a:gd name="connsiteX362" fmla="*/ 476530 w 2199374"/>
              <a:gd name="connsiteY362" fmla="*/ 293250 h 782122"/>
              <a:gd name="connsiteX363" fmla="*/ 476530 w 2199374"/>
              <a:gd name="connsiteY363" fmla="*/ 281031 h 782122"/>
              <a:gd name="connsiteX364" fmla="*/ 500969 w 2199374"/>
              <a:gd name="connsiteY364" fmla="*/ 281031 h 782122"/>
              <a:gd name="connsiteX365" fmla="*/ 513187 w 2199374"/>
              <a:gd name="connsiteY365" fmla="*/ 281031 h 782122"/>
              <a:gd name="connsiteX366" fmla="*/ 537624 w 2199374"/>
              <a:gd name="connsiteY366" fmla="*/ 281031 h 782122"/>
              <a:gd name="connsiteX367" fmla="*/ 549842 w 2199374"/>
              <a:gd name="connsiteY367" fmla="*/ 281031 h 782122"/>
              <a:gd name="connsiteX368" fmla="*/ 574281 w 2199374"/>
              <a:gd name="connsiteY368" fmla="*/ 281031 h 782122"/>
              <a:gd name="connsiteX369" fmla="*/ 574281 w 2199374"/>
              <a:gd name="connsiteY369" fmla="*/ 256595 h 782122"/>
              <a:gd name="connsiteX370" fmla="*/ 549842 w 2199374"/>
              <a:gd name="connsiteY370" fmla="*/ 256595 h 782122"/>
              <a:gd name="connsiteX371" fmla="*/ 574281 w 2199374"/>
              <a:gd name="connsiteY371" fmla="*/ 244374 h 782122"/>
              <a:gd name="connsiteX372" fmla="*/ 549842 w 2199374"/>
              <a:gd name="connsiteY372" fmla="*/ 219937 h 782122"/>
              <a:gd name="connsiteX373" fmla="*/ 537624 w 2199374"/>
              <a:gd name="connsiteY373" fmla="*/ 244374 h 782122"/>
              <a:gd name="connsiteX374" fmla="*/ 537624 w 2199374"/>
              <a:gd name="connsiteY374" fmla="*/ 219937 h 782122"/>
              <a:gd name="connsiteX375" fmla="*/ 537624 w 2199374"/>
              <a:gd name="connsiteY375" fmla="*/ 207719 h 782122"/>
              <a:gd name="connsiteX376" fmla="*/ 513187 w 2199374"/>
              <a:gd name="connsiteY376" fmla="*/ 207719 h 782122"/>
              <a:gd name="connsiteX377" fmla="*/ 500969 w 2199374"/>
              <a:gd name="connsiteY377" fmla="*/ 207719 h 782122"/>
              <a:gd name="connsiteX378" fmla="*/ 476530 w 2199374"/>
              <a:gd name="connsiteY378" fmla="*/ 207719 h 782122"/>
              <a:gd name="connsiteX379" fmla="*/ 452093 w 2199374"/>
              <a:gd name="connsiteY379" fmla="*/ 207719 h 782122"/>
              <a:gd name="connsiteX380" fmla="*/ 427656 w 2199374"/>
              <a:gd name="connsiteY380" fmla="*/ 219937 h 782122"/>
              <a:gd name="connsiteX381" fmla="*/ 415438 w 2199374"/>
              <a:gd name="connsiteY381" fmla="*/ 219937 h 782122"/>
              <a:gd name="connsiteX382" fmla="*/ 390999 w 2199374"/>
              <a:gd name="connsiteY382" fmla="*/ 207719 h 782122"/>
              <a:gd name="connsiteX383" fmla="*/ 415438 w 2199374"/>
              <a:gd name="connsiteY383" fmla="*/ 207719 h 782122"/>
              <a:gd name="connsiteX384" fmla="*/ 427656 w 2199374"/>
              <a:gd name="connsiteY384" fmla="*/ 195500 h 782122"/>
              <a:gd name="connsiteX385" fmla="*/ 464311 w 2199374"/>
              <a:gd name="connsiteY385" fmla="*/ 195500 h 782122"/>
              <a:gd name="connsiteX386" fmla="*/ 537624 w 2199374"/>
              <a:gd name="connsiteY386" fmla="*/ 195500 h 782122"/>
              <a:gd name="connsiteX387" fmla="*/ 598718 w 2199374"/>
              <a:gd name="connsiteY387" fmla="*/ 195500 h 782122"/>
              <a:gd name="connsiteX388" fmla="*/ 672030 w 2199374"/>
              <a:gd name="connsiteY388" fmla="*/ 195500 h 782122"/>
              <a:gd name="connsiteX389" fmla="*/ 745343 w 2199374"/>
              <a:gd name="connsiteY389" fmla="*/ 207719 h 782122"/>
              <a:gd name="connsiteX390" fmla="*/ 782000 w 2199374"/>
              <a:gd name="connsiteY390" fmla="*/ 207719 h 782122"/>
              <a:gd name="connsiteX391" fmla="*/ 782000 w 2199374"/>
              <a:gd name="connsiteY391" fmla="*/ 171061 h 782122"/>
              <a:gd name="connsiteX392" fmla="*/ 757561 w 2199374"/>
              <a:gd name="connsiteY392" fmla="*/ 171061 h 782122"/>
              <a:gd name="connsiteX393" fmla="*/ 745343 w 2199374"/>
              <a:gd name="connsiteY393" fmla="*/ 171061 h 782122"/>
              <a:gd name="connsiteX394" fmla="*/ 720906 w 2199374"/>
              <a:gd name="connsiteY394" fmla="*/ 171061 h 782122"/>
              <a:gd name="connsiteX395" fmla="*/ 720906 w 2199374"/>
              <a:gd name="connsiteY395" fmla="*/ 158843 h 782122"/>
              <a:gd name="connsiteX396" fmla="*/ 745343 w 2199374"/>
              <a:gd name="connsiteY396" fmla="*/ 158843 h 782122"/>
              <a:gd name="connsiteX397" fmla="*/ 757561 w 2199374"/>
              <a:gd name="connsiteY397" fmla="*/ 158843 h 782122"/>
              <a:gd name="connsiteX398" fmla="*/ 794219 w 2199374"/>
              <a:gd name="connsiteY398" fmla="*/ 171061 h 782122"/>
              <a:gd name="connsiteX399" fmla="*/ 818655 w 2199374"/>
              <a:gd name="connsiteY399" fmla="*/ 158843 h 782122"/>
              <a:gd name="connsiteX400" fmla="*/ 830874 w 2199374"/>
              <a:gd name="connsiteY400" fmla="*/ 171061 h 782122"/>
              <a:gd name="connsiteX401" fmla="*/ 843092 w 2199374"/>
              <a:gd name="connsiteY401" fmla="*/ 171061 h 782122"/>
              <a:gd name="connsiteX402" fmla="*/ 879749 w 2199374"/>
              <a:gd name="connsiteY402" fmla="*/ 171061 h 782122"/>
              <a:gd name="connsiteX403" fmla="*/ 916404 w 2199374"/>
              <a:gd name="connsiteY403" fmla="*/ 195500 h 782122"/>
              <a:gd name="connsiteX404" fmla="*/ 928625 w 2199374"/>
              <a:gd name="connsiteY404" fmla="*/ 195500 h 782122"/>
              <a:gd name="connsiteX405" fmla="*/ 953062 w 2199374"/>
              <a:gd name="connsiteY405" fmla="*/ 207719 h 782122"/>
              <a:gd name="connsiteX406" fmla="*/ 965280 w 2199374"/>
              <a:gd name="connsiteY406" fmla="*/ 207719 h 782122"/>
              <a:gd name="connsiteX407" fmla="*/ 989717 w 2199374"/>
              <a:gd name="connsiteY407" fmla="*/ 207719 h 782122"/>
              <a:gd name="connsiteX408" fmla="*/ 1001938 w 2199374"/>
              <a:gd name="connsiteY408" fmla="*/ 207719 h 782122"/>
              <a:gd name="connsiteX409" fmla="*/ 1026374 w 2199374"/>
              <a:gd name="connsiteY409" fmla="*/ 207719 h 782122"/>
              <a:gd name="connsiteX410" fmla="*/ 1038593 w 2199374"/>
              <a:gd name="connsiteY410" fmla="*/ 207719 h 782122"/>
              <a:gd name="connsiteX411" fmla="*/ 1050811 w 2199374"/>
              <a:gd name="connsiteY411" fmla="*/ 207719 h 782122"/>
              <a:gd name="connsiteX412" fmla="*/ 1050811 w 2199374"/>
              <a:gd name="connsiteY412" fmla="*/ 219937 h 782122"/>
              <a:gd name="connsiteX413" fmla="*/ 1075250 w 2199374"/>
              <a:gd name="connsiteY413" fmla="*/ 219937 h 782122"/>
              <a:gd name="connsiteX414" fmla="*/ 1075250 w 2199374"/>
              <a:gd name="connsiteY414" fmla="*/ 207719 h 782122"/>
              <a:gd name="connsiteX415" fmla="*/ 1075250 w 2199374"/>
              <a:gd name="connsiteY415" fmla="*/ 195500 h 782122"/>
              <a:gd name="connsiteX416" fmla="*/ 1050811 w 2199374"/>
              <a:gd name="connsiteY416" fmla="*/ 195500 h 782122"/>
              <a:gd name="connsiteX417" fmla="*/ 1038593 w 2199374"/>
              <a:gd name="connsiteY417" fmla="*/ 195500 h 782122"/>
              <a:gd name="connsiteX418" fmla="*/ 1026374 w 2199374"/>
              <a:gd name="connsiteY418" fmla="*/ 171061 h 782122"/>
              <a:gd name="connsiteX419" fmla="*/ 1001938 w 2199374"/>
              <a:gd name="connsiteY419" fmla="*/ 158843 h 782122"/>
              <a:gd name="connsiteX420" fmla="*/ 1001938 w 2199374"/>
              <a:gd name="connsiteY420" fmla="*/ 134406 h 782122"/>
              <a:gd name="connsiteX421" fmla="*/ 1026374 w 2199374"/>
              <a:gd name="connsiteY421" fmla="*/ 134406 h 782122"/>
              <a:gd name="connsiteX422" fmla="*/ 1038593 w 2199374"/>
              <a:gd name="connsiteY422" fmla="*/ 134406 h 782122"/>
              <a:gd name="connsiteX423" fmla="*/ 1050811 w 2199374"/>
              <a:gd name="connsiteY423" fmla="*/ 158843 h 782122"/>
              <a:gd name="connsiteX424" fmla="*/ 1075250 w 2199374"/>
              <a:gd name="connsiteY424" fmla="*/ 134406 h 782122"/>
              <a:gd name="connsiteX425" fmla="*/ 1087468 w 2199374"/>
              <a:gd name="connsiteY425" fmla="*/ 158843 h 782122"/>
              <a:gd name="connsiteX426" fmla="*/ 1075250 w 2199374"/>
              <a:gd name="connsiteY426" fmla="*/ 158843 h 782122"/>
              <a:gd name="connsiteX427" fmla="*/ 1075250 w 2199374"/>
              <a:gd name="connsiteY427" fmla="*/ 171061 h 782122"/>
              <a:gd name="connsiteX428" fmla="*/ 1087468 w 2199374"/>
              <a:gd name="connsiteY428" fmla="*/ 171061 h 782122"/>
              <a:gd name="connsiteX429" fmla="*/ 1111905 w 2199374"/>
              <a:gd name="connsiteY429" fmla="*/ 158843 h 782122"/>
              <a:gd name="connsiteX430" fmla="*/ 1124123 w 2199374"/>
              <a:gd name="connsiteY430" fmla="*/ 158843 h 782122"/>
              <a:gd name="connsiteX431" fmla="*/ 1124123 w 2199374"/>
              <a:gd name="connsiteY431" fmla="*/ 171061 h 782122"/>
              <a:gd name="connsiteX432" fmla="*/ 1148563 w 2199374"/>
              <a:gd name="connsiteY432" fmla="*/ 171061 h 782122"/>
              <a:gd name="connsiteX433" fmla="*/ 1160781 w 2199374"/>
              <a:gd name="connsiteY433" fmla="*/ 171061 h 782122"/>
              <a:gd name="connsiteX434" fmla="*/ 1209654 w 2199374"/>
              <a:gd name="connsiteY434" fmla="*/ 195501 h 782122"/>
              <a:gd name="connsiteX435" fmla="*/ 1234093 w 2199374"/>
              <a:gd name="connsiteY435" fmla="*/ 195501 h 782122"/>
              <a:gd name="connsiteX436" fmla="*/ 1246312 w 2199374"/>
              <a:gd name="connsiteY436" fmla="*/ 195501 h 782122"/>
              <a:gd name="connsiteX437" fmla="*/ 1270748 w 2199374"/>
              <a:gd name="connsiteY437" fmla="*/ 195501 h 782122"/>
              <a:gd name="connsiteX438" fmla="*/ 1270748 w 2199374"/>
              <a:gd name="connsiteY438" fmla="*/ 207719 h 782122"/>
              <a:gd name="connsiteX439" fmla="*/ 1282967 w 2199374"/>
              <a:gd name="connsiteY439" fmla="*/ 207719 h 782122"/>
              <a:gd name="connsiteX440" fmla="*/ 1295188 w 2199374"/>
              <a:gd name="connsiteY440" fmla="*/ 207719 h 782122"/>
              <a:gd name="connsiteX441" fmla="*/ 1295188 w 2199374"/>
              <a:gd name="connsiteY441" fmla="*/ 219937 h 782122"/>
              <a:gd name="connsiteX442" fmla="*/ 1319624 w 2199374"/>
              <a:gd name="connsiteY442" fmla="*/ 219937 h 782122"/>
              <a:gd name="connsiteX443" fmla="*/ 1331842 w 2199374"/>
              <a:gd name="connsiteY443" fmla="*/ 219937 h 782122"/>
              <a:gd name="connsiteX444" fmla="*/ 1331842 w 2199374"/>
              <a:gd name="connsiteY444" fmla="*/ 244374 h 782122"/>
              <a:gd name="connsiteX445" fmla="*/ 1356279 w 2199374"/>
              <a:gd name="connsiteY445" fmla="*/ 244374 h 782122"/>
              <a:gd name="connsiteX446" fmla="*/ 1368500 w 2199374"/>
              <a:gd name="connsiteY446" fmla="*/ 256595 h 782122"/>
              <a:gd name="connsiteX447" fmla="*/ 1392937 w 2199374"/>
              <a:gd name="connsiteY447" fmla="*/ 256595 h 782122"/>
              <a:gd name="connsiteX448" fmla="*/ 1405155 w 2199374"/>
              <a:gd name="connsiteY448" fmla="*/ 256595 h 782122"/>
              <a:gd name="connsiteX449" fmla="*/ 1441812 w 2199374"/>
              <a:gd name="connsiteY449" fmla="*/ 281031 h 782122"/>
              <a:gd name="connsiteX450" fmla="*/ 1454031 w 2199374"/>
              <a:gd name="connsiteY450" fmla="*/ 281031 h 782122"/>
              <a:gd name="connsiteX451" fmla="*/ 1478467 w 2199374"/>
              <a:gd name="connsiteY451" fmla="*/ 281031 h 782122"/>
              <a:gd name="connsiteX452" fmla="*/ 1478467 w 2199374"/>
              <a:gd name="connsiteY452" fmla="*/ 256595 h 782122"/>
              <a:gd name="connsiteX453" fmla="*/ 1478467 w 2199374"/>
              <a:gd name="connsiteY453" fmla="*/ 244374 h 782122"/>
              <a:gd name="connsiteX454" fmla="*/ 1478467 w 2199374"/>
              <a:gd name="connsiteY454" fmla="*/ 219937 h 782122"/>
              <a:gd name="connsiteX455" fmla="*/ 1441812 w 2199374"/>
              <a:gd name="connsiteY455" fmla="*/ 207719 h 782122"/>
              <a:gd name="connsiteX456" fmla="*/ 1417373 w 2199374"/>
              <a:gd name="connsiteY456" fmla="*/ 195501 h 782122"/>
              <a:gd name="connsiteX457" fmla="*/ 1392937 w 2199374"/>
              <a:gd name="connsiteY457" fmla="*/ 171061 h 782122"/>
              <a:gd name="connsiteX458" fmla="*/ 1356279 w 2199374"/>
              <a:gd name="connsiteY458" fmla="*/ 158843 h 782122"/>
              <a:gd name="connsiteX459" fmla="*/ 1295188 w 2199374"/>
              <a:gd name="connsiteY459" fmla="*/ 134407 h 782122"/>
              <a:gd name="connsiteX460" fmla="*/ 1331842 w 2199374"/>
              <a:gd name="connsiteY460" fmla="*/ 134407 h 782122"/>
              <a:gd name="connsiteX461" fmla="*/ 1368500 w 2199374"/>
              <a:gd name="connsiteY461" fmla="*/ 158843 h 782122"/>
              <a:gd name="connsiteX462" fmla="*/ 1405155 w 2199374"/>
              <a:gd name="connsiteY462" fmla="*/ 171061 h 782122"/>
              <a:gd name="connsiteX463" fmla="*/ 1441812 w 2199374"/>
              <a:gd name="connsiteY463" fmla="*/ 195501 h 782122"/>
              <a:gd name="connsiteX464" fmla="*/ 1441812 w 2199374"/>
              <a:gd name="connsiteY464" fmla="*/ 171061 h 782122"/>
              <a:gd name="connsiteX465" fmla="*/ 1417373 w 2199374"/>
              <a:gd name="connsiteY465" fmla="*/ 171061 h 782122"/>
              <a:gd name="connsiteX466" fmla="*/ 1417373 w 2199374"/>
              <a:gd name="connsiteY466" fmla="*/ 158843 h 782122"/>
              <a:gd name="connsiteX467" fmla="*/ 1405155 w 2199374"/>
              <a:gd name="connsiteY467" fmla="*/ 158843 h 782122"/>
              <a:gd name="connsiteX468" fmla="*/ 1405155 w 2199374"/>
              <a:gd name="connsiteY468" fmla="*/ 134407 h 782122"/>
              <a:gd name="connsiteX469" fmla="*/ 1417373 w 2199374"/>
              <a:gd name="connsiteY469" fmla="*/ 134407 h 782122"/>
              <a:gd name="connsiteX470" fmla="*/ 1441812 w 2199374"/>
              <a:gd name="connsiteY470" fmla="*/ 134407 h 782122"/>
              <a:gd name="connsiteX471" fmla="*/ 1454031 w 2199374"/>
              <a:gd name="connsiteY471" fmla="*/ 134407 h 782122"/>
              <a:gd name="connsiteX472" fmla="*/ 1478467 w 2199374"/>
              <a:gd name="connsiteY472" fmla="*/ 158843 h 782122"/>
              <a:gd name="connsiteX473" fmla="*/ 1490686 w 2199374"/>
              <a:gd name="connsiteY473" fmla="*/ 171061 h 782122"/>
              <a:gd name="connsiteX474" fmla="*/ 1515125 w 2199374"/>
              <a:gd name="connsiteY474" fmla="*/ 195501 h 782122"/>
              <a:gd name="connsiteX475" fmla="*/ 1527343 w 2199374"/>
              <a:gd name="connsiteY475" fmla="*/ 195501 h 782122"/>
              <a:gd name="connsiteX476" fmla="*/ 1527343 w 2199374"/>
              <a:gd name="connsiteY476" fmla="*/ 207719 h 782122"/>
              <a:gd name="connsiteX477" fmla="*/ 1539562 w 2199374"/>
              <a:gd name="connsiteY477" fmla="*/ 219937 h 782122"/>
              <a:gd name="connsiteX478" fmla="*/ 1563998 w 2199374"/>
              <a:gd name="connsiteY478" fmla="*/ 219937 h 782122"/>
              <a:gd name="connsiteX479" fmla="*/ 1563998 w 2199374"/>
              <a:gd name="connsiteY479" fmla="*/ 244374 h 782122"/>
              <a:gd name="connsiteX480" fmla="*/ 1600656 w 2199374"/>
              <a:gd name="connsiteY480" fmla="*/ 256595 h 782122"/>
              <a:gd name="connsiteX481" fmla="*/ 1625092 w 2199374"/>
              <a:gd name="connsiteY481" fmla="*/ 281031 h 782122"/>
              <a:gd name="connsiteX482" fmla="*/ 1649529 w 2199374"/>
              <a:gd name="connsiteY482" fmla="*/ 293250 h 782122"/>
              <a:gd name="connsiteX483" fmla="*/ 1698405 w 2199374"/>
              <a:gd name="connsiteY483" fmla="*/ 317686 h 782122"/>
              <a:gd name="connsiteX484" fmla="*/ 1686186 w 2199374"/>
              <a:gd name="connsiteY484" fmla="*/ 317686 h 782122"/>
              <a:gd name="connsiteX485" fmla="*/ 1698405 w 2199374"/>
              <a:gd name="connsiteY485" fmla="*/ 329905 h 782122"/>
              <a:gd name="connsiteX486" fmla="*/ 1722841 w 2199374"/>
              <a:gd name="connsiteY486" fmla="*/ 329905 h 782122"/>
              <a:gd name="connsiteX487" fmla="*/ 1747280 w 2199374"/>
              <a:gd name="connsiteY487" fmla="*/ 342125 h 782122"/>
              <a:gd name="connsiteX488" fmla="*/ 1771717 w 2199374"/>
              <a:gd name="connsiteY488" fmla="*/ 366562 h 782122"/>
              <a:gd name="connsiteX489" fmla="*/ 1783936 w 2199374"/>
              <a:gd name="connsiteY489" fmla="*/ 378780 h 782122"/>
              <a:gd name="connsiteX490" fmla="*/ 1808375 w 2199374"/>
              <a:gd name="connsiteY490" fmla="*/ 403217 h 782122"/>
              <a:gd name="connsiteX491" fmla="*/ 1820593 w 2199374"/>
              <a:gd name="connsiteY491" fmla="*/ 403217 h 782122"/>
              <a:gd name="connsiteX492" fmla="*/ 1845030 w 2199374"/>
              <a:gd name="connsiteY492" fmla="*/ 415438 h 782122"/>
              <a:gd name="connsiteX493" fmla="*/ 1857248 w 2199374"/>
              <a:gd name="connsiteY493" fmla="*/ 439874 h 782122"/>
              <a:gd name="connsiteX494" fmla="*/ 1869466 w 2199374"/>
              <a:gd name="connsiteY494" fmla="*/ 452093 h 782122"/>
              <a:gd name="connsiteX495" fmla="*/ 1893906 w 2199374"/>
              <a:gd name="connsiteY495" fmla="*/ 452093 h 782122"/>
              <a:gd name="connsiteX496" fmla="*/ 1893906 w 2199374"/>
              <a:gd name="connsiteY496" fmla="*/ 464311 h 782122"/>
              <a:gd name="connsiteX497" fmla="*/ 1906124 w 2199374"/>
              <a:gd name="connsiteY497" fmla="*/ 488750 h 782122"/>
              <a:gd name="connsiteX498" fmla="*/ 1930560 w 2199374"/>
              <a:gd name="connsiteY498" fmla="*/ 500969 h 782122"/>
              <a:gd name="connsiteX499" fmla="*/ 1942781 w 2199374"/>
              <a:gd name="connsiteY499" fmla="*/ 500969 h 782122"/>
              <a:gd name="connsiteX500" fmla="*/ 1942781 w 2199374"/>
              <a:gd name="connsiteY500" fmla="*/ 525405 h 782122"/>
              <a:gd name="connsiteX501" fmla="*/ 1942781 w 2199374"/>
              <a:gd name="connsiteY501" fmla="*/ 537624 h 782122"/>
              <a:gd name="connsiteX502" fmla="*/ 1930560 w 2199374"/>
              <a:gd name="connsiteY502" fmla="*/ 537624 h 782122"/>
              <a:gd name="connsiteX503" fmla="*/ 1930560 w 2199374"/>
              <a:gd name="connsiteY503" fmla="*/ 525405 h 782122"/>
              <a:gd name="connsiteX504" fmla="*/ 1906124 w 2199374"/>
              <a:gd name="connsiteY504" fmla="*/ 500969 h 782122"/>
              <a:gd name="connsiteX505" fmla="*/ 1893906 w 2199374"/>
              <a:gd name="connsiteY505" fmla="*/ 488750 h 782122"/>
              <a:gd name="connsiteX506" fmla="*/ 1893906 w 2199374"/>
              <a:gd name="connsiteY506" fmla="*/ 500969 h 782122"/>
              <a:gd name="connsiteX507" fmla="*/ 1869466 w 2199374"/>
              <a:gd name="connsiteY507" fmla="*/ 525405 h 782122"/>
              <a:gd name="connsiteX508" fmla="*/ 1869466 w 2199374"/>
              <a:gd name="connsiteY508" fmla="*/ 537624 h 782122"/>
              <a:gd name="connsiteX509" fmla="*/ 1893906 w 2199374"/>
              <a:gd name="connsiteY509" fmla="*/ 537624 h 782122"/>
              <a:gd name="connsiteX510" fmla="*/ 1893906 w 2199374"/>
              <a:gd name="connsiteY510" fmla="*/ 562063 h 782122"/>
              <a:gd name="connsiteX511" fmla="*/ 1906124 w 2199374"/>
              <a:gd name="connsiteY511" fmla="*/ 562063 h 782122"/>
              <a:gd name="connsiteX512" fmla="*/ 1930560 w 2199374"/>
              <a:gd name="connsiteY512" fmla="*/ 562063 h 782122"/>
              <a:gd name="connsiteX513" fmla="*/ 1930560 w 2199374"/>
              <a:gd name="connsiteY513" fmla="*/ 574281 h 782122"/>
              <a:gd name="connsiteX514" fmla="*/ 1942781 w 2199374"/>
              <a:gd name="connsiteY514" fmla="*/ 586499 h 782122"/>
              <a:gd name="connsiteX515" fmla="*/ 1967218 w 2199374"/>
              <a:gd name="connsiteY515" fmla="*/ 610936 h 782122"/>
              <a:gd name="connsiteX516" fmla="*/ 1979436 w 2199374"/>
              <a:gd name="connsiteY516" fmla="*/ 586499 h 782122"/>
              <a:gd name="connsiteX517" fmla="*/ 1979436 w 2199374"/>
              <a:gd name="connsiteY517" fmla="*/ 610936 h 782122"/>
              <a:gd name="connsiteX518" fmla="*/ 1991654 w 2199374"/>
              <a:gd name="connsiteY518" fmla="*/ 623154 h 782122"/>
              <a:gd name="connsiteX519" fmla="*/ 1991654 w 2199374"/>
              <a:gd name="connsiteY519" fmla="*/ 610936 h 782122"/>
              <a:gd name="connsiteX520" fmla="*/ 2016091 w 2199374"/>
              <a:gd name="connsiteY520" fmla="*/ 623154 h 782122"/>
              <a:gd name="connsiteX521" fmla="*/ 2016091 w 2199374"/>
              <a:gd name="connsiteY521" fmla="*/ 647594 h 782122"/>
              <a:gd name="connsiteX522" fmla="*/ 2028312 w 2199374"/>
              <a:gd name="connsiteY522" fmla="*/ 647594 h 782122"/>
              <a:gd name="connsiteX523" fmla="*/ 2028312 w 2199374"/>
              <a:gd name="connsiteY523" fmla="*/ 623154 h 782122"/>
              <a:gd name="connsiteX524" fmla="*/ 2016091 w 2199374"/>
              <a:gd name="connsiteY524" fmla="*/ 610936 h 782122"/>
              <a:gd name="connsiteX525" fmla="*/ 2016091 w 2199374"/>
              <a:gd name="connsiteY525" fmla="*/ 586499 h 782122"/>
              <a:gd name="connsiteX526" fmla="*/ 1991654 w 2199374"/>
              <a:gd name="connsiteY526" fmla="*/ 586499 h 782122"/>
              <a:gd name="connsiteX527" fmla="*/ 1991654 w 2199374"/>
              <a:gd name="connsiteY527" fmla="*/ 574281 h 782122"/>
              <a:gd name="connsiteX528" fmla="*/ 1979436 w 2199374"/>
              <a:gd name="connsiteY528" fmla="*/ 574281 h 782122"/>
              <a:gd name="connsiteX529" fmla="*/ 1967218 w 2199374"/>
              <a:gd name="connsiteY529" fmla="*/ 574281 h 782122"/>
              <a:gd name="connsiteX530" fmla="*/ 1967218 w 2199374"/>
              <a:gd name="connsiteY530" fmla="*/ 562063 h 782122"/>
              <a:gd name="connsiteX531" fmla="*/ 1967218 w 2199374"/>
              <a:gd name="connsiteY531" fmla="*/ 537624 h 782122"/>
              <a:gd name="connsiteX532" fmla="*/ 1967218 w 2199374"/>
              <a:gd name="connsiteY532" fmla="*/ 525405 h 782122"/>
              <a:gd name="connsiteX533" fmla="*/ 1967218 w 2199374"/>
              <a:gd name="connsiteY533" fmla="*/ 500969 h 782122"/>
              <a:gd name="connsiteX534" fmla="*/ 1979436 w 2199374"/>
              <a:gd name="connsiteY534" fmla="*/ 500969 h 782122"/>
              <a:gd name="connsiteX535" fmla="*/ 1991654 w 2199374"/>
              <a:gd name="connsiteY535" fmla="*/ 525405 h 782122"/>
              <a:gd name="connsiteX536" fmla="*/ 2016091 w 2199374"/>
              <a:gd name="connsiteY536" fmla="*/ 537624 h 782122"/>
              <a:gd name="connsiteX537" fmla="*/ 2028312 w 2199374"/>
              <a:gd name="connsiteY537" fmla="*/ 562063 h 782122"/>
              <a:gd name="connsiteX538" fmla="*/ 2052749 w 2199374"/>
              <a:gd name="connsiteY538" fmla="*/ 574281 h 782122"/>
              <a:gd name="connsiteX539" fmla="*/ 2052749 w 2199374"/>
              <a:gd name="connsiteY539" fmla="*/ 586499 h 782122"/>
              <a:gd name="connsiteX540" fmla="*/ 2064967 w 2199374"/>
              <a:gd name="connsiteY540" fmla="*/ 586499 h 782122"/>
              <a:gd name="connsiteX541" fmla="*/ 2089406 w 2199374"/>
              <a:gd name="connsiteY541" fmla="*/ 610936 h 782122"/>
              <a:gd name="connsiteX542" fmla="*/ 2101624 w 2199374"/>
              <a:gd name="connsiteY542" fmla="*/ 610936 h 782122"/>
              <a:gd name="connsiteX543" fmla="*/ 2101624 w 2199374"/>
              <a:gd name="connsiteY543" fmla="*/ 586499 h 782122"/>
              <a:gd name="connsiteX544" fmla="*/ 2101624 w 2199374"/>
              <a:gd name="connsiteY544" fmla="*/ 574281 h 782122"/>
              <a:gd name="connsiteX545" fmla="*/ 2113843 w 2199374"/>
              <a:gd name="connsiteY545" fmla="*/ 574281 h 782122"/>
              <a:gd name="connsiteX546" fmla="*/ 2113843 w 2199374"/>
              <a:gd name="connsiteY546" fmla="*/ 562063 h 782122"/>
              <a:gd name="connsiteX547" fmla="*/ 2101624 w 2199374"/>
              <a:gd name="connsiteY547" fmla="*/ 537624 h 782122"/>
              <a:gd name="connsiteX548" fmla="*/ 2101624 w 2199374"/>
              <a:gd name="connsiteY548" fmla="*/ 525405 h 782122"/>
              <a:gd name="connsiteX549" fmla="*/ 2101624 w 2199374"/>
              <a:gd name="connsiteY549" fmla="*/ 500969 h 782122"/>
              <a:gd name="connsiteX550" fmla="*/ 2138280 w 2199374"/>
              <a:gd name="connsiteY550" fmla="*/ 488750 h 782122"/>
              <a:gd name="connsiteX551" fmla="*/ 2174937 w 2199374"/>
              <a:gd name="connsiteY551" fmla="*/ 464311 h 782122"/>
              <a:gd name="connsiteX552" fmla="*/ 2187155 w 2199374"/>
              <a:gd name="connsiteY552" fmla="*/ 464311 h 782122"/>
              <a:gd name="connsiteX553" fmla="*/ 2174937 w 2199374"/>
              <a:gd name="connsiteY553" fmla="*/ 488750 h 782122"/>
              <a:gd name="connsiteX554" fmla="*/ 2150498 w 2199374"/>
              <a:gd name="connsiteY554" fmla="*/ 488750 h 782122"/>
              <a:gd name="connsiteX555" fmla="*/ 2187155 w 2199374"/>
              <a:gd name="connsiteY555" fmla="*/ 500969 h 782122"/>
              <a:gd name="connsiteX556" fmla="*/ 2187155 w 2199374"/>
              <a:gd name="connsiteY556" fmla="*/ 525405 h 782122"/>
              <a:gd name="connsiteX557" fmla="*/ 2199374 w 2199374"/>
              <a:gd name="connsiteY557" fmla="*/ 525405 h 782122"/>
              <a:gd name="connsiteX558" fmla="*/ 2187155 w 2199374"/>
              <a:gd name="connsiteY558" fmla="*/ 537624 h 782122"/>
              <a:gd name="connsiteX559" fmla="*/ 2187155 w 2199374"/>
              <a:gd name="connsiteY559" fmla="*/ 562063 h 782122"/>
              <a:gd name="connsiteX560" fmla="*/ 2174937 w 2199374"/>
              <a:gd name="connsiteY560" fmla="*/ 562063 h 782122"/>
              <a:gd name="connsiteX561" fmla="*/ 2150498 w 2199374"/>
              <a:gd name="connsiteY561" fmla="*/ 562063 h 782122"/>
              <a:gd name="connsiteX562" fmla="*/ 2138280 w 2199374"/>
              <a:gd name="connsiteY562" fmla="*/ 562063 h 782122"/>
              <a:gd name="connsiteX563" fmla="*/ 2138280 w 2199374"/>
              <a:gd name="connsiteY563" fmla="*/ 574281 h 782122"/>
              <a:gd name="connsiteX564" fmla="*/ 2150498 w 2199374"/>
              <a:gd name="connsiteY564" fmla="*/ 610936 h 782122"/>
              <a:gd name="connsiteX565" fmla="*/ 2150498 w 2199374"/>
              <a:gd name="connsiteY565" fmla="*/ 623154 h 782122"/>
              <a:gd name="connsiteX566" fmla="*/ 2150498 w 2199374"/>
              <a:gd name="connsiteY566" fmla="*/ 659812 h 782122"/>
              <a:gd name="connsiteX567" fmla="*/ 2150498 w 2199374"/>
              <a:gd name="connsiteY567" fmla="*/ 684248 h 782122"/>
              <a:gd name="connsiteX568" fmla="*/ 2174937 w 2199374"/>
              <a:gd name="connsiteY568" fmla="*/ 696467 h 782122"/>
              <a:gd name="connsiteX569" fmla="*/ 2174937 w 2199374"/>
              <a:gd name="connsiteY569" fmla="*/ 708685 h 782122"/>
              <a:gd name="connsiteX570" fmla="*/ 2150498 w 2199374"/>
              <a:gd name="connsiteY570" fmla="*/ 708685 h 782122"/>
              <a:gd name="connsiteX571" fmla="*/ 2150498 w 2199374"/>
              <a:gd name="connsiteY571" fmla="*/ 733124 h 782122"/>
              <a:gd name="connsiteX572" fmla="*/ 2150498 w 2199374"/>
              <a:gd name="connsiteY572" fmla="*/ 745343 h 782122"/>
              <a:gd name="connsiteX573" fmla="*/ 2174937 w 2199374"/>
              <a:gd name="connsiteY573" fmla="*/ 769779 h 782122"/>
              <a:gd name="connsiteX574" fmla="*/ 2187155 w 2199374"/>
              <a:gd name="connsiteY574" fmla="*/ 781998 h 782122"/>
              <a:gd name="connsiteX575" fmla="*/ 2199374 w 2199374"/>
              <a:gd name="connsiteY575" fmla="*/ 781998 h 78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2199374" h="782122">
                <a:moveTo>
                  <a:pt x="1026374" y="12218"/>
                </a:moveTo>
                <a:lnTo>
                  <a:pt x="989717" y="0"/>
                </a:lnTo>
                <a:lnTo>
                  <a:pt x="1001938" y="0"/>
                </a:lnTo>
                <a:lnTo>
                  <a:pt x="1026374" y="0"/>
                </a:lnTo>
                <a:close/>
                <a:moveTo>
                  <a:pt x="720904" y="48881"/>
                </a:moveTo>
                <a:lnTo>
                  <a:pt x="708680" y="48881"/>
                </a:lnTo>
                <a:lnTo>
                  <a:pt x="708680" y="36657"/>
                </a:lnTo>
                <a:lnTo>
                  <a:pt x="720904" y="36657"/>
                </a:lnTo>
                <a:close/>
                <a:moveTo>
                  <a:pt x="1148563" y="73312"/>
                </a:moveTo>
                <a:lnTo>
                  <a:pt x="1111905" y="48876"/>
                </a:lnTo>
                <a:lnTo>
                  <a:pt x="1075250" y="36657"/>
                </a:lnTo>
                <a:lnTo>
                  <a:pt x="1026374" y="12218"/>
                </a:lnTo>
                <a:lnTo>
                  <a:pt x="1038593" y="12218"/>
                </a:lnTo>
                <a:lnTo>
                  <a:pt x="1087468" y="36657"/>
                </a:lnTo>
                <a:lnTo>
                  <a:pt x="1124123" y="48876"/>
                </a:lnTo>
                <a:close/>
                <a:moveTo>
                  <a:pt x="672030" y="109967"/>
                </a:moveTo>
                <a:lnTo>
                  <a:pt x="623155" y="85531"/>
                </a:lnTo>
                <a:lnTo>
                  <a:pt x="659812" y="85531"/>
                </a:lnTo>
                <a:close/>
                <a:moveTo>
                  <a:pt x="843089" y="109967"/>
                </a:moveTo>
                <a:lnTo>
                  <a:pt x="830868" y="109967"/>
                </a:lnTo>
                <a:lnTo>
                  <a:pt x="843089" y="85531"/>
                </a:lnTo>
                <a:close/>
                <a:moveTo>
                  <a:pt x="1209654" y="109970"/>
                </a:moveTo>
                <a:lnTo>
                  <a:pt x="1172999" y="109970"/>
                </a:lnTo>
                <a:lnTo>
                  <a:pt x="1148563" y="73312"/>
                </a:lnTo>
                <a:lnTo>
                  <a:pt x="1172999" y="85531"/>
                </a:lnTo>
                <a:close/>
                <a:moveTo>
                  <a:pt x="1258530" y="118114"/>
                </a:moveTo>
                <a:lnTo>
                  <a:pt x="1234093" y="109970"/>
                </a:lnTo>
                <a:lnTo>
                  <a:pt x="1246312" y="109970"/>
                </a:lnTo>
                <a:close/>
                <a:moveTo>
                  <a:pt x="916404" y="122193"/>
                </a:moveTo>
                <a:lnTo>
                  <a:pt x="904184" y="122193"/>
                </a:lnTo>
                <a:lnTo>
                  <a:pt x="879744" y="122193"/>
                </a:lnTo>
                <a:lnTo>
                  <a:pt x="879744" y="109970"/>
                </a:lnTo>
                <a:lnTo>
                  <a:pt x="904184" y="109970"/>
                </a:lnTo>
                <a:close/>
                <a:moveTo>
                  <a:pt x="830868" y="134406"/>
                </a:moveTo>
                <a:lnTo>
                  <a:pt x="830868" y="122183"/>
                </a:lnTo>
                <a:lnTo>
                  <a:pt x="843087" y="122183"/>
                </a:lnTo>
                <a:close/>
                <a:moveTo>
                  <a:pt x="879744" y="134406"/>
                </a:moveTo>
                <a:lnTo>
                  <a:pt x="867526" y="134406"/>
                </a:lnTo>
                <a:lnTo>
                  <a:pt x="843087" y="122183"/>
                </a:lnTo>
                <a:lnTo>
                  <a:pt x="867526" y="122183"/>
                </a:lnTo>
                <a:close/>
                <a:moveTo>
                  <a:pt x="1160781" y="134407"/>
                </a:moveTo>
                <a:lnTo>
                  <a:pt x="1148563" y="134407"/>
                </a:lnTo>
                <a:lnTo>
                  <a:pt x="1124123" y="134406"/>
                </a:lnTo>
                <a:lnTo>
                  <a:pt x="1111905" y="134406"/>
                </a:lnTo>
                <a:lnTo>
                  <a:pt x="1087468" y="134406"/>
                </a:lnTo>
                <a:lnTo>
                  <a:pt x="1075250" y="122188"/>
                </a:lnTo>
                <a:lnTo>
                  <a:pt x="1050811" y="109970"/>
                </a:lnTo>
                <a:lnTo>
                  <a:pt x="1038593" y="85531"/>
                </a:lnTo>
                <a:lnTo>
                  <a:pt x="1075250" y="85531"/>
                </a:lnTo>
                <a:lnTo>
                  <a:pt x="1111905" y="109970"/>
                </a:lnTo>
                <a:lnTo>
                  <a:pt x="1124123" y="122188"/>
                </a:lnTo>
                <a:close/>
                <a:moveTo>
                  <a:pt x="1295188" y="134407"/>
                </a:moveTo>
                <a:lnTo>
                  <a:pt x="1282967" y="134407"/>
                </a:lnTo>
                <a:lnTo>
                  <a:pt x="1258530" y="118114"/>
                </a:lnTo>
                <a:lnTo>
                  <a:pt x="1270748" y="122188"/>
                </a:lnTo>
                <a:close/>
                <a:moveTo>
                  <a:pt x="989717" y="171066"/>
                </a:moveTo>
                <a:lnTo>
                  <a:pt x="965280" y="158846"/>
                </a:lnTo>
                <a:lnTo>
                  <a:pt x="953059" y="134406"/>
                </a:lnTo>
                <a:lnTo>
                  <a:pt x="989717" y="158846"/>
                </a:lnTo>
                <a:close/>
                <a:moveTo>
                  <a:pt x="29325" y="175948"/>
                </a:moveTo>
                <a:lnTo>
                  <a:pt x="12218" y="171059"/>
                </a:lnTo>
                <a:lnTo>
                  <a:pt x="24437" y="171059"/>
                </a:lnTo>
                <a:close/>
                <a:moveTo>
                  <a:pt x="1209654" y="195501"/>
                </a:moveTo>
                <a:lnTo>
                  <a:pt x="1197436" y="171061"/>
                </a:lnTo>
                <a:lnTo>
                  <a:pt x="1172999" y="171061"/>
                </a:lnTo>
                <a:lnTo>
                  <a:pt x="1172999" y="158843"/>
                </a:lnTo>
                <a:lnTo>
                  <a:pt x="1172999" y="134407"/>
                </a:lnTo>
                <a:lnTo>
                  <a:pt x="1197436" y="134407"/>
                </a:lnTo>
                <a:lnTo>
                  <a:pt x="1209654" y="158843"/>
                </a:lnTo>
                <a:lnTo>
                  <a:pt x="1234093" y="171061"/>
                </a:lnTo>
                <a:lnTo>
                  <a:pt x="1209654" y="171061"/>
                </a:lnTo>
                <a:lnTo>
                  <a:pt x="1209654" y="195496"/>
                </a:lnTo>
                <a:close/>
                <a:moveTo>
                  <a:pt x="183282" y="207719"/>
                </a:moveTo>
                <a:lnTo>
                  <a:pt x="171062" y="207719"/>
                </a:lnTo>
                <a:lnTo>
                  <a:pt x="146625" y="207719"/>
                </a:lnTo>
                <a:lnTo>
                  <a:pt x="134407" y="207719"/>
                </a:lnTo>
                <a:lnTo>
                  <a:pt x="122188" y="207719"/>
                </a:lnTo>
                <a:lnTo>
                  <a:pt x="97749" y="207719"/>
                </a:lnTo>
                <a:lnTo>
                  <a:pt x="85531" y="195498"/>
                </a:lnTo>
                <a:lnTo>
                  <a:pt x="61094" y="195498"/>
                </a:lnTo>
                <a:lnTo>
                  <a:pt x="48876" y="195498"/>
                </a:lnTo>
                <a:lnTo>
                  <a:pt x="29325" y="175948"/>
                </a:lnTo>
                <a:lnTo>
                  <a:pt x="97749" y="195498"/>
                </a:lnTo>
                <a:lnTo>
                  <a:pt x="134407" y="195498"/>
                </a:lnTo>
                <a:close/>
                <a:moveTo>
                  <a:pt x="268808" y="219937"/>
                </a:moveTo>
                <a:lnTo>
                  <a:pt x="256590" y="219937"/>
                </a:lnTo>
                <a:lnTo>
                  <a:pt x="244369" y="219937"/>
                </a:lnTo>
                <a:lnTo>
                  <a:pt x="219932" y="219937"/>
                </a:lnTo>
                <a:lnTo>
                  <a:pt x="219932" y="207719"/>
                </a:lnTo>
                <a:lnTo>
                  <a:pt x="244369" y="207719"/>
                </a:lnTo>
                <a:close/>
                <a:moveTo>
                  <a:pt x="293245" y="244376"/>
                </a:moveTo>
                <a:lnTo>
                  <a:pt x="268808" y="244376"/>
                </a:lnTo>
                <a:lnTo>
                  <a:pt x="268808" y="219937"/>
                </a:lnTo>
                <a:lnTo>
                  <a:pt x="305466" y="219937"/>
                </a:lnTo>
                <a:close/>
                <a:moveTo>
                  <a:pt x="342120" y="244376"/>
                </a:moveTo>
                <a:lnTo>
                  <a:pt x="329902" y="244376"/>
                </a:lnTo>
                <a:lnTo>
                  <a:pt x="305466" y="244376"/>
                </a:lnTo>
                <a:lnTo>
                  <a:pt x="305466" y="219937"/>
                </a:lnTo>
                <a:lnTo>
                  <a:pt x="329902" y="219937"/>
                </a:lnTo>
                <a:lnTo>
                  <a:pt x="342120" y="219937"/>
                </a:lnTo>
                <a:close/>
                <a:moveTo>
                  <a:pt x="378778" y="256595"/>
                </a:moveTo>
                <a:lnTo>
                  <a:pt x="354341" y="256595"/>
                </a:lnTo>
                <a:lnTo>
                  <a:pt x="342120" y="256595"/>
                </a:lnTo>
                <a:lnTo>
                  <a:pt x="342120" y="244376"/>
                </a:lnTo>
                <a:lnTo>
                  <a:pt x="354341" y="219937"/>
                </a:lnTo>
                <a:lnTo>
                  <a:pt x="378778" y="219937"/>
                </a:lnTo>
                <a:lnTo>
                  <a:pt x="378778" y="244376"/>
                </a:lnTo>
                <a:close/>
                <a:moveTo>
                  <a:pt x="390996" y="256595"/>
                </a:moveTo>
                <a:lnTo>
                  <a:pt x="378778" y="244376"/>
                </a:lnTo>
                <a:lnTo>
                  <a:pt x="390996" y="244376"/>
                </a:lnTo>
                <a:close/>
                <a:moveTo>
                  <a:pt x="427654" y="256595"/>
                </a:moveTo>
                <a:lnTo>
                  <a:pt x="415436" y="256595"/>
                </a:lnTo>
                <a:lnTo>
                  <a:pt x="390996" y="256595"/>
                </a:lnTo>
                <a:lnTo>
                  <a:pt x="415436" y="244376"/>
                </a:lnTo>
                <a:close/>
                <a:moveTo>
                  <a:pt x="464311" y="256595"/>
                </a:moveTo>
                <a:lnTo>
                  <a:pt x="452093" y="256595"/>
                </a:lnTo>
                <a:lnTo>
                  <a:pt x="452093" y="244374"/>
                </a:lnTo>
                <a:close/>
                <a:moveTo>
                  <a:pt x="476530" y="281031"/>
                </a:moveTo>
                <a:lnTo>
                  <a:pt x="464311" y="281031"/>
                </a:lnTo>
                <a:lnTo>
                  <a:pt x="464311" y="256595"/>
                </a:lnTo>
                <a:lnTo>
                  <a:pt x="476530" y="256595"/>
                </a:lnTo>
                <a:close/>
                <a:moveTo>
                  <a:pt x="61094" y="562063"/>
                </a:moveTo>
                <a:lnTo>
                  <a:pt x="48876" y="562063"/>
                </a:lnTo>
                <a:lnTo>
                  <a:pt x="24437" y="562063"/>
                </a:lnTo>
                <a:lnTo>
                  <a:pt x="12218" y="537624"/>
                </a:lnTo>
                <a:lnTo>
                  <a:pt x="12218" y="525405"/>
                </a:lnTo>
                <a:lnTo>
                  <a:pt x="24437" y="525405"/>
                </a:lnTo>
                <a:lnTo>
                  <a:pt x="24437" y="537624"/>
                </a:lnTo>
                <a:lnTo>
                  <a:pt x="48876" y="537624"/>
                </a:lnTo>
                <a:lnTo>
                  <a:pt x="61094" y="537624"/>
                </a:lnTo>
                <a:close/>
                <a:moveTo>
                  <a:pt x="134407" y="574281"/>
                </a:moveTo>
                <a:lnTo>
                  <a:pt x="122188" y="574281"/>
                </a:lnTo>
                <a:lnTo>
                  <a:pt x="97749" y="574281"/>
                </a:lnTo>
                <a:lnTo>
                  <a:pt x="85531" y="562063"/>
                </a:lnTo>
                <a:lnTo>
                  <a:pt x="97749" y="562063"/>
                </a:lnTo>
                <a:lnTo>
                  <a:pt x="122188" y="562063"/>
                </a:lnTo>
                <a:close/>
                <a:moveTo>
                  <a:pt x="268813" y="733124"/>
                </a:moveTo>
                <a:lnTo>
                  <a:pt x="256592" y="733124"/>
                </a:lnTo>
                <a:lnTo>
                  <a:pt x="256592" y="708685"/>
                </a:lnTo>
                <a:lnTo>
                  <a:pt x="244374" y="708685"/>
                </a:lnTo>
                <a:lnTo>
                  <a:pt x="219937" y="708685"/>
                </a:lnTo>
                <a:lnTo>
                  <a:pt x="207719" y="708685"/>
                </a:lnTo>
                <a:lnTo>
                  <a:pt x="183280" y="708685"/>
                </a:lnTo>
                <a:lnTo>
                  <a:pt x="183280" y="696467"/>
                </a:lnTo>
                <a:lnTo>
                  <a:pt x="207719" y="696467"/>
                </a:lnTo>
                <a:lnTo>
                  <a:pt x="219937" y="696467"/>
                </a:lnTo>
                <a:lnTo>
                  <a:pt x="244374" y="696467"/>
                </a:lnTo>
                <a:lnTo>
                  <a:pt x="256592" y="696467"/>
                </a:lnTo>
                <a:lnTo>
                  <a:pt x="293250" y="708685"/>
                </a:lnTo>
                <a:lnTo>
                  <a:pt x="268813" y="708685"/>
                </a:lnTo>
                <a:close/>
                <a:moveTo>
                  <a:pt x="2199374" y="782122"/>
                </a:moveTo>
                <a:lnTo>
                  <a:pt x="598718" y="782122"/>
                </a:lnTo>
                <a:lnTo>
                  <a:pt x="598718" y="781998"/>
                </a:lnTo>
                <a:lnTo>
                  <a:pt x="586500" y="781998"/>
                </a:lnTo>
                <a:lnTo>
                  <a:pt x="574281" y="781998"/>
                </a:lnTo>
                <a:lnTo>
                  <a:pt x="574032" y="782122"/>
                </a:lnTo>
                <a:lnTo>
                  <a:pt x="537624" y="782122"/>
                </a:lnTo>
                <a:lnTo>
                  <a:pt x="537624" y="781998"/>
                </a:lnTo>
                <a:lnTo>
                  <a:pt x="513187" y="781998"/>
                </a:lnTo>
                <a:lnTo>
                  <a:pt x="500969" y="781998"/>
                </a:lnTo>
                <a:lnTo>
                  <a:pt x="476530" y="781998"/>
                </a:lnTo>
                <a:lnTo>
                  <a:pt x="452093" y="769779"/>
                </a:lnTo>
                <a:lnTo>
                  <a:pt x="452093" y="781998"/>
                </a:lnTo>
                <a:lnTo>
                  <a:pt x="427656" y="781998"/>
                </a:lnTo>
                <a:lnTo>
                  <a:pt x="427656" y="769779"/>
                </a:lnTo>
                <a:lnTo>
                  <a:pt x="415438" y="745343"/>
                </a:lnTo>
                <a:lnTo>
                  <a:pt x="415438" y="769779"/>
                </a:lnTo>
                <a:lnTo>
                  <a:pt x="415438" y="781998"/>
                </a:lnTo>
                <a:lnTo>
                  <a:pt x="390999" y="769779"/>
                </a:lnTo>
                <a:lnTo>
                  <a:pt x="390999" y="745343"/>
                </a:lnTo>
                <a:lnTo>
                  <a:pt x="378781" y="745343"/>
                </a:lnTo>
                <a:lnTo>
                  <a:pt x="354344" y="745343"/>
                </a:lnTo>
                <a:lnTo>
                  <a:pt x="354344" y="769779"/>
                </a:lnTo>
                <a:lnTo>
                  <a:pt x="342126" y="745343"/>
                </a:lnTo>
                <a:lnTo>
                  <a:pt x="329905" y="745343"/>
                </a:lnTo>
                <a:lnTo>
                  <a:pt x="329905" y="733124"/>
                </a:lnTo>
                <a:lnTo>
                  <a:pt x="305468" y="733124"/>
                </a:lnTo>
                <a:lnTo>
                  <a:pt x="293250" y="733124"/>
                </a:lnTo>
                <a:lnTo>
                  <a:pt x="293250" y="708685"/>
                </a:lnTo>
                <a:lnTo>
                  <a:pt x="305468" y="708685"/>
                </a:lnTo>
                <a:lnTo>
                  <a:pt x="329905" y="708685"/>
                </a:lnTo>
                <a:lnTo>
                  <a:pt x="342126" y="708685"/>
                </a:lnTo>
                <a:lnTo>
                  <a:pt x="354344" y="708685"/>
                </a:lnTo>
                <a:lnTo>
                  <a:pt x="378781" y="708685"/>
                </a:lnTo>
                <a:lnTo>
                  <a:pt x="390999" y="733124"/>
                </a:lnTo>
                <a:lnTo>
                  <a:pt x="415438" y="733124"/>
                </a:lnTo>
                <a:lnTo>
                  <a:pt x="427656" y="733124"/>
                </a:lnTo>
                <a:lnTo>
                  <a:pt x="452093" y="733124"/>
                </a:lnTo>
                <a:lnTo>
                  <a:pt x="464311" y="745343"/>
                </a:lnTo>
                <a:lnTo>
                  <a:pt x="476530" y="745343"/>
                </a:lnTo>
                <a:lnTo>
                  <a:pt x="500969" y="745343"/>
                </a:lnTo>
                <a:lnTo>
                  <a:pt x="513187" y="745343"/>
                </a:lnTo>
                <a:lnTo>
                  <a:pt x="537624" y="745343"/>
                </a:lnTo>
                <a:lnTo>
                  <a:pt x="537624" y="733124"/>
                </a:lnTo>
                <a:lnTo>
                  <a:pt x="513187" y="733124"/>
                </a:lnTo>
                <a:lnTo>
                  <a:pt x="500969" y="708685"/>
                </a:lnTo>
                <a:lnTo>
                  <a:pt x="476530" y="708685"/>
                </a:lnTo>
                <a:lnTo>
                  <a:pt x="452093" y="696467"/>
                </a:lnTo>
                <a:lnTo>
                  <a:pt x="415438" y="684248"/>
                </a:lnTo>
                <a:lnTo>
                  <a:pt x="329905" y="659812"/>
                </a:lnTo>
                <a:lnTo>
                  <a:pt x="305468" y="659812"/>
                </a:lnTo>
                <a:lnTo>
                  <a:pt x="268813" y="647594"/>
                </a:lnTo>
                <a:lnTo>
                  <a:pt x="244374" y="647594"/>
                </a:lnTo>
                <a:lnTo>
                  <a:pt x="244374" y="623154"/>
                </a:lnTo>
                <a:lnTo>
                  <a:pt x="219937" y="623154"/>
                </a:lnTo>
                <a:lnTo>
                  <a:pt x="183280" y="610936"/>
                </a:lnTo>
                <a:lnTo>
                  <a:pt x="171062" y="610936"/>
                </a:lnTo>
                <a:lnTo>
                  <a:pt x="146625" y="586499"/>
                </a:lnTo>
                <a:lnTo>
                  <a:pt x="134407" y="586499"/>
                </a:lnTo>
                <a:lnTo>
                  <a:pt x="134407" y="574281"/>
                </a:lnTo>
                <a:lnTo>
                  <a:pt x="171062" y="574281"/>
                </a:lnTo>
                <a:lnTo>
                  <a:pt x="183280" y="586499"/>
                </a:lnTo>
                <a:lnTo>
                  <a:pt x="219937" y="586499"/>
                </a:lnTo>
                <a:lnTo>
                  <a:pt x="256592" y="610936"/>
                </a:lnTo>
                <a:lnTo>
                  <a:pt x="268813" y="610936"/>
                </a:lnTo>
                <a:lnTo>
                  <a:pt x="293250" y="610936"/>
                </a:lnTo>
                <a:lnTo>
                  <a:pt x="305468" y="623154"/>
                </a:lnTo>
                <a:lnTo>
                  <a:pt x="329905" y="623154"/>
                </a:lnTo>
                <a:lnTo>
                  <a:pt x="342126" y="623154"/>
                </a:lnTo>
                <a:lnTo>
                  <a:pt x="354344" y="623154"/>
                </a:lnTo>
                <a:lnTo>
                  <a:pt x="354344" y="647594"/>
                </a:lnTo>
                <a:lnTo>
                  <a:pt x="378781" y="647594"/>
                </a:lnTo>
                <a:lnTo>
                  <a:pt x="390999" y="647594"/>
                </a:lnTo>
                <a:lnTo>
                  <a:pt x="415438" y="647594"/>
                </a:lnTo>
                <a:lnTo>
                  <a:pt x="427656" y="647594"/>
                </a:lnTo>
                <a:lnTo>
                  <a:pt x="452093" y="647594"/>
                </a:lnTo>
                <a:lnTo>
                  <a:pt x="452093" y="659812"/>
                </a:lnTo>
                <a:lnTo>
                  <a:pt x="464311" y="659812"/>
                </a:lnTo>
                <a:lnTo>
                  <a:pt x="464311" y="647594"/>
                </a:lnTo>
                <a:lnTo>
                  <a:pt x="476530" y="647594"/>
                </a:lnTo>
                <a:lnTo>
                  <a:pt x="500969" y="659812"/>
                </a:lnTo>
                <a:lnTo>
                  <a:pt x="513187" y="684248"/>
                </a:lnTo>
                <a:lnTo>
                  <a:pt x="537624" y="684248"/>
                </a:lnTo>
                <a:lnTo>
                  <a:pt x="537624" y="659812"/>
                </a:lnTo>
                <a:lnTo>
                  <a:pt x="513187" y="647594"/>
                </a:lnTo>
                <a:lnTo>
                  <a:pt x="500969" y="647594"/>
                </a:lnTo>
                <a:lnTo>
                  <a:pt x="476530" y="647594"/>
                </a:lnTo>
                <a:lnTo>
                  <a:pt x="476530" y="623154"/>
                </a:lnTo>
                <a:lnTo>
                  <a:pt x="464311" y="610936"/>
                </a:lnTo>
                <a:lnTo>
                  <a:pt x="464311" y="623154"/>
                </a:lnTo>
                <a:lnTo>
                  <a:pt x="452093" y="623154"/>
                </a:lnTo>
                <a:lnTo>
                  <a:pt x="427656" y="610936"/>
                </a:lnTo>
                <a:lnTo>
                  <a:pt x="415438" y="586499"/>
                </a:lnTo>
                <a:lnTo>
                  <a:pt x="390999" y="586499"/>
                </a:lnTo>
                <a:lnTo>
                  <a:pt x="390999" y="574281"/>
                </a:lnTo>
                <a:lnTo>
                  <a:pt x="378781" y="574281"/>
                </a:lnTo>
                <a:lnTo>
                  <a:pt x="354344" y="562063"/>
                </a:lnTo>
                <a:lnTo>
                  <a:pt x="342126" y="562063"/>
                </a:lnTo>
                <a:lnTo>
                  <a:pt x="329905" y="562063"/>
                </a:lnTo>
                <a:lnTo>
                  <a:pt x="305468" y="562063"/>
                </a:lnTo>
                <a:lnTo>
                  <a:pt x="293250" y="537624"/>
                </a:lnTo>
                <a:lnTo>
                  <a:pt x="268813" y="562063"/>
                </a:lnTo>
                <a:lnTo>
                  <a:pt x="256592" y="537624"/>
                </a:lnTo>
                <a:lnTo>
                  <a:pt x="244374" y="525405"/>
                </a:lnTo>
                <a:lnTo>
                  <a:pt x="219937" y="525405"/>
                </a:lnTo>
                <a:lnTo>
                  <a:pt x="207719" y="525405"/>
                </a:lnTo>
                <a:lnTo>
                  <a:pt x="183280" y="525405"/>
                </a:lnTo>
                <a:lnTo>
                  <a:pt x="171062" y="525405"/>
                </a:lnTo>
                <a:lnTo>
                  <a:pt x="171062" y="500969"/>
                </a:lnTo>
                <a:lnTo>
                  <a:pt x="134407" y="488750"/>
                </a:lnTo>
                <a:lnTo>
                  <a:pt x="146625" y="488750"/>
                </a:lnTo>
                <a:lnTo>
                  <a:pt x="171062" y="464311"/>
                </a:lnTo>
                <a:lnTo>
                  <a:pt x="183280" y="464311"/>
                </a:lnTo>
                <a:lnTo>
                  <a:pt x="171062" y="452093"/>
                </a:lnTo>
                <a:lnTo>
                  <a:pt x="146625" y="452093"/>
                </a:lnTo>
                <a:lnTo>
                  <a:pt x="134407" y="452093"/>
                </a:lnTo>
                <a:lnTo>
                  <a:pt x="97749" y="452093"/>
                </a:lnTo>
                <a:lnTo>
                  <a:pt x="85531" y="439874"/>
                </a:lnTo>
                <a:lnTo>
                  <a:pt x="85531" y="415438"/>
                </a:lnTo>
                <a:lnTo>
                  <a:pt x="97749" y="403217"/>
                </a:lnTo>
                <a:lnTo>
                  <a:pt x="97749" y="378780"/>
                </a:lnTo>
                <a:lnTo>
                  <a:pt x="134407" y="378780"/>
                </a:lnTo>
                <a:lnTo>
                  <a:pt x="134407" y="403217"/>
                </a:lnTo>
                <a:lnTo>
                  <a:pt x="146625" y="378780"/>
                </a:lnTo>
                <a:lnTo>
                  <a:pt x="146625" y="366562"/>
                </a:lnTo>
                <a:lnTo>
                  <a:pt x="134407" y="366562"/>
                </a:lnTo>
                <a:lnTo>
                  <a:pt x="122188" y="366562"/>
                </a:lnTo>
                <a:lnTo>
                  <a:pt x="97749" y="366562"/>
                </a:lnTo>
                <a:lnTo>
                  <a:pt x="85531" y="342125"/>
                </a:lnTo>
                <a:lnTo>
                  <a:pt x="61094" y="329905"/>
                </a:lnTo>
                <a:lnTo>
                  <a:pt x="48876" y="329905"/>
                </a:lnTo>
                <a:lnTo>
                  <a:pt x="0" y="317686"/>
                </a:lnTo>
                <a:lnTo>
                  <a:pt x="12218" y="317686"/>
                </a:lnTo>
                <a:lnTo>
                  <a:pt x="12218" y="293250"/>
                </a:lnTo>
                <a:lnTo>
                  <a:pt x="24437" y="293250"/>
                </a:lnTo>
                <a:lnTo>
                  <a:pt x="48876" y="293250"/>
                </a:lnTo>
                <a:lnTo>
                  <a:pt x="61094" y="293250"/>
                </a:lnTo>
                <a:lnTo>
                  <a:pt x="85531" y="317686"/>
                </a:lnTo>
                <a:lnTo>
                  <a:pt x="97749" y="317686"/>
                </a:lnTo>
                <a:lnTo>
                  <a:pt x="122188" y="317686"/>
                </a:lnTo>
                <a:lnTo>
                  <a:pt x="134407" y="317686"/>
                </a:lnTo>
                <a:lnTo>
                  <a:pt x="146625" y="317686"/>
                </a:lnTo>
                <a:lnTo>
                  <a:pt x="171062" y="317686"/>
                </a:lnTo>
                <a:lnTo>
                  <a:pt x="183280" y="317686"/>
                </a:lnTo>
                <a:lnTo>
                  <a:pt x="207719" y="329905"/>
                </a:lnTo>
                <a:lnTo>
                  <a:pt x="219937" y="329905"/>
                </a:lnTo>
                <a:lnTo>
                  <a:pt x="244374" y="329905"/>
                </a:lnTo>
                <a:lnTo>
                  <a:pt x="256592" y="329905"/>
                </a:lnTo>
                <a:lnTo>
                  <a:pt x="268813" y="329905"/>
                </a:lnTo>
                <a:lnTo>
                  <a:pt x="268813" y="342125"/>
                </a:lnTo>
                <a:lnTo>
                  <a:pt x="293250" y="342125"/>
                </a:lnTo>
                <a:lnTo>
                  <a:pt x="305468" y="342125"/>
                </a:lnTo>
                <a:lnTo>
                  <a:pt x="329905" y="342125"/>
                </a:lnTo>
                <a:lnTo>
                  <a:pt x="342126" y="342125"/>
                </a:lnTo>
                <a:lnTo>
                  <a:pt x="354344" y="342125"/>
                </a:lnTo>
                <a:lnTo>
                  <a:pt x="378781" y="342125"/>
                </a:lnTo>
                <a:lnTo>
                  <a:pt x="390999" y="342125"/>
                </a:lnTo>
                <a:lnTo>
                  <a:pt x="390999" y="366562"/>
                </a:lnTo>
                <a:lnTo>
                  <a:pt x="415438" y="366562"/>
                </a:lnTo>
                <a:lnTo>
                  <a:pt x="427656" y="366562"/>
                </a:lnTo>
                <a:lnTo>
                  <a:pt x="452093" y="366562"/>
                </a:lnTo>
                <a:lnTo>
                  <a:pt x="464311" y="366562"/>
                </a:lnTo>
                <a:lnTo>
                  <a:pt x="452093" y="342125"/>
                </a:lnTo>
                <a:lnTo>
                  <a:pt x="427656" y="342125"/>
                </a:lnTo>
                <a:lnTo>
                  <a:pt x="427656" y="329905"/>
                </a:lnTo>
                <a:lnTo>
                  <a:pt x="415438" y="329905"/>
                </a:lnTo>
                <a:lnTo>
                  <a:pt x="390999" y="329905"/>
                </a:lnTo>
                <a:lnTo>
                  <a:pt x="378781" y="329905"/>
                </a:lnTo>
                <a:lnTo>
                  <a:pt x="354344" y="329905"/>
                </a:lnTo>
                <a:lnTo>
                  <a:pt x="329905" y="329905"/>
                </a:lnTo>
                <a:lnTo>
                  <a:pt x="305468" y="317686"/>
                </a:lnTo>
                <a:lnTo>
                  <a:pt x="293250" y="317686"/>
                </a:lnTo>
                <a:lnTo>
                  <a:pt x="268813" y="317686"/>
                </a:lnTo>
                <a:lnTo>
                  <a:pt x="256592" y="317686"/>
                </a:lnTo>
                <a:lnTo>
                  <a:pt x="244374" y="317686"/>
                </a:lnTo>
                <a:lnTo>
                  <a:pt x="244374" y="293250"/>
                </a:lnTo>
                <a:lnTo>
                  <a:pt x="219937" y="293250"/>
                </a:lnTo>
                <a:lnTo>
                  <a:pt x="183280" y="293250"/>
                </a:lnTo>
                <a:lnTo>
                  <a:pt x="171062" y="281031"/>
                </a:lnTo>
                <a:lnTo>
                  <a:pt x="171062" y="293250"/>
                </a:lnTo>
                <a:lnTo>
                  <a:pt x="146625" y="293250"/>
                </a:lnTo>
                <a:lnTo>
                  <a:pt x="146625" y="281031"/>
                </a:lnTo>
                <a:lnTo>
                  <a:pt x="134407" y="281031"/>
                </a:lnTo>
                <a:lnTo>
                  <a:pt x="122188" y="281031"/>
                </a:lnTo>
                <a:lnTo>
                  <a:pt x="97749" y="256595"/>
                </a:lnTo>
                <a:lnTo>
                  <a:pt x="122188" y="256595"/>
                </a:lnTo>
                <a:lnTo>
                  <a:pt x="134407" y="256595"/>
                </a:lnTo>
                <a:lnTo>
                  <a:pt x="146625" y="256595"/>
                </a:lnTo>
                <a:lnTo>
                  <a:pt x="183280" y="256595"/>
                </a:lnTo>
                <a:lnTo>
                  <a:pt x="207719" y="281031"/>
                </a:lnTo>
                <a:lnTo>
                  <a:pt x="268813" y="293250"/>
                </a:lnTo>
                <a:lnTo>
                  <a:pt x="305468" y="293250"/>
                </a:lnTo>
                <a:lnTo>
                  <a:pt x="342126" y="293250"/>
                </a:lnTo>
                <a:lnTo>
                  <a:pt x="354344" y="317686"/>
                </a:lnTo>
                <a:lnTo>
                  <a:pt x="378781" y="317686"/>
                </a:lnTo>
                <a:lnTo>
                  <a:pt x="390999" y="317686"/>
                </a:lnTo>
                <a:lnTo>
                  <a:pt x="427656" y="317686"/>
                </a:lnTo>
                <a:lnTo>
                  <a:pt x="452093" y="317686"/>
                </a:lnTo>
                <a:lnTo>
                  <a:pt x="464311" y="329905"/>
                </a:lnTo>
                <a:lnTo>
                  <a:pt x="476530" y="317686"/>
                </a:lnTo>
                <a:lnTo>
                  <a:pt x="500969" y="317686"/>
                </a:lnTo>
                <a:lnTo>
                  <a:pt x="500969" y="329905"/>
                </a:lnTo>
                <a:lnTo>
                  <a:pt x="513187" y="329905"/>
                </a:lnTo>
                <a:lnTo>
                  <a:pt x="500969" y="317686"/>
                </a:lnTo>
                <a:lnTo>
                  <a:pt x="513187" y="317686"/>
                </a:lnTo>
                <a:lnTo>
                  <a:pt x="537624" y="317686"/>
                </a:lnTo>
                <a:lnTo>
                  <a:pt x="549842" y="329905"/>
                </a:lnTo>
                <a:lnTo>
                  <a:pt x="574281" y="317686"/>
                </a:lnTo>
                <a:lnTo>
                  <a:pt x="549842" y="317686"/>
                </a:lnTo>
                <a:lnTo>
                  <a:pt x="549842" y="293250"/>
                </a:lnTo>
                <a:lnTo>
                  <a:pt x="537624" y="293250"/>
                </a:lnTo>
                <a:lnTo>
                  <a:pt x="513187" y="293250"/>
                </a:lnTo>
                <a:lnTo>
                  <a:pt x="476530" y="293250"/>
                </a:lnTo>
                <a:lnTo>
                  <a:pt x="476530" y="281031"/>
                </a:lnTo>
                <a:lnTo>
                  <a:pt x="500969" y="281031"/>
                </a:lnTo>
                <a:lnTo>
                  <a:pt x="513187" y="281031"/>
                </a:lnTo>
                <a:lnTo>
                  <a:pt x="537624" y="281031"/>
                </a:lnTo>
                <a:lnTo>
                  <a:pt x="549842" y="281031"/>
                </a:lnTo>
                <a:lnTo>
                  <a:pt x="574281" y="281031"/>
                </a:lnTo>
                <a:lnTo>
                  <a:pt x="574281" y="256595"/>
                </a:lnTo>
                <a:lnTo>
                  <a:pt x="549842" y="256595"/>
                </a:lnTo>
                <a:lnTo>
                  <a:pt x="574281" y="244374"/>
                </a:lnTo>
                <a:lnTo>
                  <a:pt x="549842" y="219937"/>
                </a:lnTo>
                <a:lnTo>
                  <a:pt x="537624" y="244374"/>
                </a:lnTo>
                <a:lnTo>
                  <a:pt x="537624" y="219937"/>
                </a:lnTo>
                <a:lnTo>
                  <a:pt x="537624" y="207719"/>
                </a:lnTo>
                <a:lnTo>
                  <a:pt x="513187" y="207719"/>
                </a:lnTo>
                <a:lnTo>
                  <a:pt x="500969" y="207719"/>
                </a:lnTo>
                <a:lnTo>
                  <a:pt x="476530" y="207719"/>
                </a:lnTo>
                <a:lnTo>
                  <a:pt x="452093" y="207719"/>
                </a:lnTo>
                <a:lnTo>
                  <a:pt x="427656" y="219937"/>
                </a:lnTo>
                <a:lnTo>
                  <a:pt x="415438" y="219937"/>
                </a:lnTo>
                <a:lnTo>
                  <a:pt x="390999" y="207719"/>
                </a:lnTo>
                <a:lnTo>
                  <a:pt x="415438" y="207719"/>
                </a:lnTo>
                <a:lnTo>
                  <a:pt x="427656" y="195500"/>
                </a:lnTo>
                <a:lnTo>
                  <a:pt x="464311" y="195500"/>
                </a:lnTo>
                <a:lnTo>
                  <a:pt x="537624" y="195500"/>
                </a:lnTo>
                <a:lnTo>
                  <a:pt x="598718" y="195500"/>
                </a:lnTo>
                <a:lnTo>
                  <a:pt x="672030" y="195500"/>
                </a:lnTo>
                <a:lnTo>
                  <a:pt x="745343" y="207719"/>
                </a:lnTo>
                <a:lnTo>
                  <a:pt x="782000" y="207719"/>
                </a:lnTo>
                <a:lnTo>
                  <a:pt x="782000" y="171061"/>
                </a:lnTo>
                <a:lnTo>
                  <a:pt x="757561" y="171061"/>
                </a:lnTo>
                <a:lnTo>
                  <a:pt x="745343" y="171061"/>
                </a:lnTo>
                <a:lnTo>
                  <a:pt x="720906" y="171061"/>
                </a:lnTo>
                <a:lnTo>
                  <a:pt x="720906" y="158843"/>
                </a:lnTo>
                <a:lnTo>
                  <a:pt x="745343" y="158843"/>
                </a:lnTo>
                <a:lnTo>
                  <a:pt x="757561" y="158843"/>
                </a:lnTo>
                <a:lnTo>
                  <a:pt x="794219" y="171061"/>
                </a:lnTo>
                <a:lnTo>
                  <a:pt x="818655" y="158843"/>
                </a:lnTo>
                <a:lnTo>
                  <a:pt x="830874" y="171061"/>
                </a:lnTo>
                <a:lnTo>
                  <a:pt x="843092" y="171061"/>
                </a:lnTo>
                <a:lnTo>
                  <a:pt x="879749" y="171061"/>
                </a:lnTo>
                <a:lnTo>
                  <a:pt x="916404" y="195500"/>
                </a:lnTo>
                <a:lnTo>
                  <a:pt x="928625" y="195500"/>
                </a:lnTo>
                <a:lnTo>
                  <a:pt x="953062" y="207719"/>
                </a:lnTo>
                <a:lnTo>
                  <a:pt x="965280" y="207719"/>
                </a:lnTo>
                <a:lnTo>
                  <a:pt x="989717" y="207719"/>
                </a:lnTo>
                <a:lnTo>
                  <a:pt x="1001938" y="207719"/>
                </a:lnTo>
                <a:lnTo>
                  <a:pt x="1026374" y="207719"/>
                </a:lnTo>
                <a:lnTo>
                  <a:pt x="1038593" y="207719"/>
                </a:lnTo>
                <a:lnTo>
                  <a:pt x="1050811" y="207719"/>
                </a:lnTo>
                <a:lnTo>
                  <a:pt x="1050811" y="219937"/>
                </a:lnTo>
                <a:lnTo>
                  <a:pt x="1075250" y="219937"/>
                </a:lnTo>
                <a:lnTo>
                  <a:pt x="1075250" y="207719"/>
                </a:lnTo>
                <a:lnTo>
                  <a:pt x="1075250" y="195500"/>
                </a:lnTo>
                <a:lnTo>
                  <a:pt x="1050811" y="195500"/>
                </a:lnTo>
                <a:lnTo>
                  <a:pt x="1038593" y="195500"/>
                </a:lnTo>
                <a:lnTo>
                  <a:pt x="1026374" y="171061"/>
                </a:lnTo>
                <a:lnTo>
                  <a:pt x="1001938" y="158843"/>
                </a:lnTo>
                <a:lnTo>
                  <a:pt x="1001938" y="134406"/>
                </a:lnTo>
                <a:lnTo>
                  <a:pt x="1026374" y="134406"/>
                </a:lnTo>
                <a:lnTo>
                  <a:pt x="1038593" y="134406"/>
                </a:lnTo>
                <a:lnTo>
                  <a:pt x="1050811" y="158843"/>
                </a:lnTo>
                <a:lnTo>
                  <a:pt x="1075250" y="134406"/>
                </a:lnTo>
                <a:lnTo>
                  <a:pt x="1087468" y="158843"/>
                </a:lnTo>
                <a:lnTo>
                  <a:pt x="1075250" y="158843"/>
                </a:lnTo>
                <a:lnTo>
                  <a:pt x="1075250" y="171061"/>
                </a:lnTo>
                <a:lnTo>
                  <a:pt x="1087468" y="171061"/>
                </a:lnTo>
                <a:lnTo>
                  <a:pt x="1111905" y="158843"/>
                </a:lnTo>
                <a:lnTo>
                  <a:pt x="1124123" y="158843"/>
                </a:lnTo>
                <a:lnTo>
                  <a:pt x="1124123" y="171061"/>
                </a:lnTo>
                <a:lnTo>
                  <a:pt x="1148563" y="171061"/>
                </a:lnTo>
                <a:lnTo>
                  <a:pt x="1160781" y="171061"/>
                </a:lnTo>
                <a:lnTo>
                  <a:pt x="1209654" y="195501"/>
                </a:lnTo>
                <a:lnTo>
                  <a:pt x="1234093" y="195501"/>
                </a:lnTo>
                <a:lnTo>
                  <a:pt x="1246312" y="195501"/>
                </a:lnTo>
                <a:lnTo>
                  <a:pt x="1270748" y="195501"/>
                </a:lnTo>
                <a:lnTo>
                  <a:pt x="1270748" y="207719"/>
                </a:lnTo>
                <a:lnTo>
                  <a:pt x="1282967" y="207719"/>
                </a:lnTo>
                <a:lnTo>
                  <a:pt x="1295188" y="207719"/>
                </a:lnTo>
                <a:lnTo>
                  <a:pt x="1295188" y="219937"/>
                </a:lnTo>
                <a:lnTo>
                  <a:pt x="1319624" y="219937"/>
                </a:lnTo>
                <a:lnTo>
                  <a:pt x="1331842" y="219937"/>
                </a:lnTo>
                <a:lnTo>
                  <a:pt x="1331842" y="244374"/>
                </a:lnTo>
                <a:lnTo>
                  <a:pt x="1356279" y="244374"/>
                </a:lnTo>
                <a:lnTo>
                  <a:pt x="1368500" y="256595"/>
                </a:lnTo>
                <a:lnTo>
                  <a:pt x="1392937" y="256595"/>
                </a:lnTo>
                <a:lnTo>
                  <a:pt x="1405155" y="256595"/>
                </a:lnTo>
                <a:lnTo>
                  <a:pt x="1441812" y="281031"/>
                </a:lnTo>
                <a:lnTo>
                  <a:pt x="1454031" y="281031"/>
                </a:lnTo>
                <a:lnTo>
                  <a:pt x="1478467" y="281031"/>
                </a:lnTo>
                <a:lnTo>
                  <a:pt x="1478467" y="256595"/>
                </a:lnTo>
                <a:lnTo>
                  <a:pt x="1478467" y="244374"/>
                </a:lnTo>
                <a:lnTo>
                  <a:pt x="1478467" y="219937"/>
                </a:lnTo>
                <a:lnTo>
                  <a:pt x="1441812" y="207719"/>
                </a:lnTo>
                <a:lnTo>
                  <a:pt x="1417373" y="195501"/>
                </a:lnTo>
                <a:lnTo>
                  <a:pt x="1392937" y="171061"/>
                </a:lnTo>
                <a:lnTo>
                  <a:pt x="1356279" y="158843"/>
                </a:lnTo>
                <a:lnTo>
                  <a:pt x="1295188" y="134407"/>
                </a:lnTo>
                <a:lnTo>
                  <a:pt x="1331842" y="134407"/>
                </a:lnTo>
                <a:lnTo>
                  <a:pt x="1368500" y="158843"/>
                </a:lnTo>
                <a:lnTo>
                  <a:pt x="1405155" y="171061"/>
                </a:lnTo>
                <a:lnTo>
                  <a:pt x="1441812" y="195501"/>
                </a:lnTo>
                <a:lnTo>
                  <a:pt x="1441812" y="171061"/>
                </a:lnTo>
                <a:lnTo>
                  <a:pt x="1417373" y="171061"/>
                </a:lnTo>
                <a:lnTo>
                  <a:pt x="1417373" y="158843"/>
                </a:lnTo>
                <a:lnTo>
                  <a:pt x="1405155" y="158843"/>
                </a:lnTo>
                <a:lnTo>
                  <a:pt x="1405155" y="134407"/>
                </a:lnTo>
                <a:lnTo>
                  <a:pt x="1417373" y="134407"/>
                </a:lnTo>
                <a:lnTo>
                  <a:pt x="1441812" y="134407"/>
                </a:lnTo>
                <a:lnTo>
                  <a:pt x="1454031" y="134407"/>
                </a:lnTo>
                <a:lnTo>
                  <a:pt x="1478467" y="158843"/>
                </a:lnTo>
                <a:lnTo>
                  <a:pt x="1490686" y="171061"/>
                </a:lnTo>
                <a:lnTo>
                  <a:pt x="1515125" y="195501"/>
                </a:lnTo>
                <a:lnTo>
                  <a:pt x="1527343" y="195501"/>
                </a:lnTo>
                <a:lnTo>
                  <a:pt x="1527343" y="207719"/>
                </a:lnTo>
                <a:lnTo>
                  <a:pt x="1539562" y="219937"/>
                </a:lnTo>
                <a:lnTo>
                  <a:pt x="1563998" y="219937"/>
                </a:lnTo>
                <a:lnTo>
                  <a:pt x="1563998" y="244374"/>
                </a:lnTo>
                <a:lnTo>
                  <a:pt x="1600656" y="256595"/>
                </a:lnTo>
                <a:lnTo>
                  <a:pt x="1625092" y="281031"/>
                </a:lnTo>
                <a:lnTo>
                  <a:pt x="1649529" y="293250"/>
                </a:lnTo>
                <a:lnTo>
                  <a:pt x="1698405" y="317686"/>
                </a:lnTo>
                <a:lnTo>
                  <a:pt x="1686186" y="317686"/>
                </a:lnTo>
                <a:lnTo>
                  <a:pt x="1698405" y="329905"/>
                </a:lnTo>
                <a:lnTo>
                  <a:pt x="1722841" y="329905"/>
                </a:lnTo>
                <a:lnTo>
                  <a:pt x="1747280" y="342125"/>
                </a:lnTo>
                <a:lnTo>
                  <a:pt x="1771717" y="366562"/>
                </a:lnTo>
                <a:lnTo>
                  <a:pt x="1783936" y="378780"/>
                </a:lnTo>
                <a:lnTo>
                  <a:pt x="1808375" y="403217"/>
                </a:lnTo>
                <a:lnTo>
                  <a:pt x="1820593" y="403217"/>
                </a:lnTo>
                <a:lnTo>
                  <a:pt x="1845030" y="415438"/>
                </a:lnTo>
                <a:lnTo>
                  <a:pt x="1857248" y="439874"/>
                </a:lnTo>
                <a:lnTo>
                  <a:pt x="1869466" y="452093"/>
                </a:lnTo>
                <a:lnTo>
                  <a:pt x="1893906" y="452093"/>
                </a:lnTo>
                <a:lnTo>
                  <a:pt x="1893906" y="464311"/>
                </a:lnTo>
                <a:lnTo>
                  <a:pt x="1906124" y="488750"/>
                </a:lnTo>
                <a:lnTo>
                  <a:pt x="1930560" y="500969"/>
                </a:lnTo>
                <a:lnTo>
                  <a:pt x="1942781" y="500969"/>
                </a:lnTo>
                <a:lnTo>
                  <a:pt x="1942781" y="525405"/>
                </a:lnTo>
                <a:lnTo>
                  <a:pt x="1942781" y="537624"/>
                </a:lnTo>
                <a:lnTo>
                  <a:pt x="1930560" y="537624"/>
                </a:lnTo>
                <a:lnTo>
                  <a:pt x="1930560" y="525405"/>
                </a:lnTo>
                <a:lnTo>
                  <a:pt x="1906124" y="500969"/>
                </a:lnTo>
                <a:lnTo>
                  <a:pt x="1893906" y="488750"/>
                </a:lnTo>
                <a:lnTo>
                  <a:pt x="1893906" y="500969"/>
                </a:lnTo>
                <a:lnTo>
                  <a:pt x="1869466" y="525405"/>
                </a:lnTo>
                <a:lnTo>
                  <a:pt x="1869466" y="537624"/>
                </a:lnTo>
                <a:lnTo>
                  <a:pt x="1893906" y="537624"/>
                </a:lnTo>
                <a:lnTo>
                  <a:pt x="1893906" y="562063"/>
                </a:lnTo>
                <a:lnTo>
                  <a:pt x="1906124" y="562063"/>
                </a:lnTo>
                <a:lnTo>
                  <a:pt x="1930560" y="562063"/>
                </a:lnTo>
                <a:lnTo>
                  <a:pt x="1930560" y="574281"/>
                </a:lnTo>
                <a:lnTo>
                  <a:pt x="1942781" y="586499"/>
                </a:lnTo>
                <a:lnTo>
                  <a:pt x="1967218" y="610936"/>
                </a:lnTo>
                <a:lnTo>
                  <a:pt x="1979436" y="586499"/>
                </a:lnTo>
                <a:lnTo>
                  <a:pt x="1979436" y="610936"/>
                </a:lnTo>
                <a:lnTo>
                  <a:pt x="1991654" y="623154"/>
                </a:lnTo>
                <a:lnTo>
                  <a:pt x="1991654" y="610936"/>
                </a:lnTo>
                <a:lnTo>
                  <a:pt x="2016091" y="623154"/>
                </a:lnTo>
                <a:lnTo>
                  <a:pt x="2016091" y="647594"/>
                </a:lnTo>
                <a:lnTo>
                  <a:pt x="2028312" y="647594"/>
                </a:lnTo>
                <a:lnTo>
                  <a:pt x="2028312" y="623154"/>
                </a:lnTo>
                <a:lnTo>
                  <a:pt x="2016091" y="610936"/>
                </a:lnTo>
                <a:lnTo>
                  <a:pt x="2016091" y="586499"/>
                </a:lnTo>
                <a:lnTo>
                  <a:pt x="1991654" y="586499"/>
                </a:lnTo>
                <a:lnTo>
                  <a:pt x="1991654" y="574281"/>
                </a:lnTo>
                <a:lnTo>
                  <a:pt x="1979436" y="574281"/>
                </a:lnTo>
                <a:lnTo>
                  <a:pt x="1967218" y="574281"/>
                </a:lnTo>
                <a:lnTo>
                  <a:pt x="1967218" y="562063"/>
                </a:lnTo>
                <a:lnTo>
                  <a:pt x="1967218" y="537624"/>
                </a:lnTo>
                <a:lnTo>
                  <a:pt x="1967218" y="525405"/>
                </a:lnTo>
                <a:lnTo>
                  <a:pt x="1967218" y="500969"/>
                </a:lnTo>
                <a:lnTo>
                  <a:pt x="1979436" y="500969"/>
                </a:lnTo>
                <a:lnTo>
                  <a:pt x="1991654" y="525405"/>
                </a:lnTo>
                <a:lnTo>
                  <a:pt x="2016091" y="537624"/>
                </a:lnTo>
                <a:lnTo>
                  <a:pt x="2028312" y="562063"/>
                </a:lnTo>
                <a:lnTo>
                  <a:pt x="2052749" y="574281"/>
                </a:lnTo>
                <a:lnTo>
                  <a:pt x="2052749" y="586499"/>
                </a:lnTo>
                <a:lnTo>
                  <a:pt x="2064967" y="586499"/>
                </a:lnTo>
                <a:lnTo>
                  <a:pt x="2089406" y="610936"/>
                </a:lnTo>
                <a:lnTo>
                  <a:pt x="2101624" y="610936"/>
                </a:lnTo>
                <a:lnTo>
                  <a:pt x="2101624" y="586499"/>
                </a:lnTo>
                <a:lnTo>
                  <a:pt x="2101624" y="574281"/>
                </a:lnTo>
                <a:lnTo>
                  <a:pt x="2113843" y="574281"/>
                </a:lnTo>
                <a:lnTo>
                  <a:pt x="2113843" y="562063"/>
                </a:lnTo>
                <a:lnTo>
                  <a:pt x="2101624" y="537624"/>
                </a:lnTo>
                <a:lnTo>
                  <a:pt x="2101624" y="525405"/>
                </a:lnTo>
                <a:lnTo>
                  <a:pt x="2101624" y="500969"/>
                </a:lnTo>
                <a:lnTo>
                  <a:pt x="2138280" y="488750"/>
                </a:lnTo>
                <a:lnTo>
                  <a:pt x="2174937" y="464311"/>
                </a:lnTo>
                <a:lnTo>
                  <a:pt x="2187155" y="464311"/>
                </a:lnTo>
                <a:lnTo>
                  <a:pt x="2174937" y="488750"/>
                </a:lnTo>
                <a:lnTo>
                  <a:pt x="2150498" y="488750"/>
                </a:lnTo>
                <a:lnTo>
                  <a:pt x="2187155" y="500969"/>
                </a:lnTo>
                <a:lnTo>
                  <a:pt x="2187155" y="525405"/>
                </a:lnTo>
                <a:lnTo>
                  <a:pt x="2199374" y="525405"/>
                </a:lnTo>
                <a:lnTo>
                  <a:pt x="2187155" y="537624"/>
                </a:lnTo>
                <a:lnTo>
                  <a:pt x="2187155" y="562063"/>
                </a:lnTo>
                <a:lnTo>
                  <a:pt x="2174937" y="562063"/>
                </a:lnTo>
                <a:lnTo>
                  <a:pt x="2150498" y="562063"/>
                </a:lnTo>
                <a:lnTo>
                  <a:pt x="2138280" y="562063"/>
                </a:lnTo>
                <a:lnTo>
                  <a:pt x="2138280" y="574281"/>
                </a:lnTo>
                <a:lnTo>
                  <a:pt x="2150498" y="610936"/>
                </a:lnTo>
                <a:lnTo>
                  <a:pt x="2150498" y="623154"/>
                </a:lnTo>
                <a:lnTo>
                  <a:pt x="2150498" y="659812"/>
                </a:lnTo>
                <a:lnTo>
                  <a:pt x="2150498" y="684248"/>
                </a:lnTo>
                <a:lnTo>
                  <a:pt x="2174937" y="696467"/>
                </a:lnTo>
                <a:lnTo>
                  <a:pt x="2174937" y="708685"/>
                </a:lnTo>
                <a:lnTo>
                  <a:pt x="2150498" y="708685"/>
                </a:lnTo>
                <a:lnTo>
                  <a:pt x="2150498" y="733124"/>
                </a:lnTo>
                <a:lnTo>
                  <a:pt x="2150498" y="745343"/>
                </a:lnTo>
                <a:lnTo>
                  <a:pt x="2174937" y="769779"/>
                </a:lnTo>
                <a:lnTo>
                  <a:pt x="2187155" y="781998"/>
                </a:lnTo>
                <a:lnTo>
                  <a:pt x="2199374" y="781998"/>
                </a:lnTo>
                <a:close/>
              </a:path>
            </a:pathLst>
          </a:custGeom>
          <a:solidFill>
            <a:srgbClr val="145389">
              <a:alpha val="6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7985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21CA536-57AC-E762-2B7C-4CF48FC3FB06}"/>
              </a:ext>
            </a:extLst>
          </p:cNvPr>
          <p:cNvSpPr/>
          <p:nvPr/>
        </p:nvSpPr>
        <p:spPr>
          <a:xfrm>
            <a:off x="1010116" y="301883"/>
            <a:ext cx="4145533" cy="4531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5389">
                  <a:alpha val="0"/>
                </a:srgbClr>
              </a:gs>
              <a:gs pos="100000">
                <a:srgbClr val="145389">
                  <a:alpha val="49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FF38FB6-63D9-08CB-19D3-91AE981C6F28}"/>
              </a:ext>
            </a:extLst>
          </p:cNvPr>
          <p:cNvSpPr/>
          <p:nvPr/>
        </p:nvSpPr>
        <p:spPr>
          <a:xfrm>
            <a:off x="1251720" y="75309"/>
            <a:ext cx="453149" cy="453148"/>
          </a:xfrm>
          <a:prstGeom prst="ellipse">
            <a:avLst/>
          </a:prstGeom>
          <a:solidFill>
            <a:srgbClr val="145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7BAE413-0CB2-FA7D-0588-A0F14EDD0C8A}"/>
              </a:ext>
            </a:extLst>
          </p:cNvPr>
          <p:cNvSpPr/>
          <p:nvPr/>
        </p:nvSpPr>
        <p:spPr>
          <a:xfrm>
            <a:off x="505696" y="91504"/>
            <a:ext cx="981474" cy="981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PA_文本框 19">
            <a:extLst>
              <a:ext uri="{FF2B5EF4-FFF2-40B4-BE49-F238E27FC236}">
                <a16:creationId xmlns:a16="http://schemas.microsoft.com/office/drawing/2014/main" id="{F0BA2817-09F5-4EAB-9C14-D71ECAE7CD0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2" y="-14409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n w="12700">
                  <a:noFill/>
                  <a:prstDash val="solid"/>
                </a:ln>
                <a:gradFill flip="none" rotWithShape="1">
                  <a:gsLst>
                    <a:gs pos="2655">
                      <a:srgbClr val="145389"/>
                    </a:gs>
                    <a:gs pos="55000">
                      <a:srgbClr val="145389">
                        <a:alpha val="49000"/>
                      </a:srgbClr>
                    </a:gs>
                    <a:gs pos="100000">
                      <a:srgbClr val="145389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8C7E9AE-77C1-5EF6-579C-5AB8A3BB6458}"/>
              </a:ext>
            </a:extLst>
          </p:cNvPr>
          <p:cNvSpPr txBox="1"/>
          <p:nvPr/>
        </p:nvSpPr>
        <p:spPr>
          <a:xfrm>
            <a:off x="1964224" y="341102"/>
            <a:ext cx="25353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工作完成情况</a:t>
            </a:r>
          </a:p>
        </p:txBody>
      </p:sp>
      <p:grpSp>
        <p:nvGrpSpPr>
          <p:cNvPr id="67" name="Group 87">
            <a:extLst>
              <a:ext uri="{FF2B5EF4-FFF2-40B4-BE49-F238E27FC236}">
                <a16:creationId xmlns:a16="http://schemas.microsoft.com/office/drawing/2014/main" id="{76BD81B8-9D2E-4694-3E2F-9C496D121E7C}"/>
              </a:ext>
            </a:extLst>
          </p:cNvPr>
          <p:cNvGrpSpPr/>
          <p:nvPr/>
        </p:nvGrpSpPr>
        <p:grpSpPr>
          <a:xfrm rot="5400000">
            <a:off x="642536" y="1652307"/>
            <a:ext cx="4284539" cy="4284536"/>
            <a:chOff x="2965298" y="2181091"/>
            <a:chExt cx="3213404" cy="32134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8" name="Block Arc 61">
              <a:extLst>
                <a:ext uri="{FF2B5EF4-FFF2-40B4-BE49-F238E27FC236}">
                  <a16:creationId xmlns:a16="http://schemas.microsoft.com/office/drawing/2014/main" id="{34BB214F-2108-F199-F279-18CD73BE4092}"/>
                </a:ext>
              </a:extLst>
            </p:cNvPr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0800000"/>
                <a:gd name="adj2" fmla="val 16200004"/>
                <a:gd name="adj3" fmla="val 2113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Block Arc 65">
              <a:extLst>
                <a:ext uri="{FF2B5EF4-FFF2-40B4-BE49-F238E27FC236}">
                  <a16:creationId xmlns:a16="http://schemas.microsoft.com/office/drawing/2014/main" id="{1E7931CC-743E-687B-1D29-AFA7540D1EEF}"/>
                </a:ext>
              </a:extLst>
            </p:cNvPr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6200000"/>
                <a:gd name="adj2" fmla="val 21589317"/>
                <a:gd name="adj3" fmla="val 2281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0" name="Group 140">
            <a:extLst>
              <a:ext uri="{FF2B5EF4-FFF2-40B4-BE49-F238E27FC236}">
                <a16:creationId xmlns:a16="http://schemas.microsoft.com/office/drawing/2014/main" id="{03EBC22E-BBE0-004F-D60E-8E2561414EC9}"/>
              </a:ext>
            </a:extLst>
          </p:cNvPr>
          <p:cNvGrpSpPr/>
          <p:nvPr/>
        </p:nvGrpSpPr>
        <p:grpSpPr>
          <a:xfrm>
            <a:off x="1644686" y="2506297"/>
            <a:ext cx="2576546" cy="2576552"/>
            <a:chOff x="964883" y="1937330"/>
            <a:chExt cx="1932410" cy="1932414"/>
          </a:xfrm>
        </p:grpSpPr>
        <p:sp>
          <p:nvSpPr>
            <p:cNvPr id="71" name="Chord 88">
              <a:extLst>
                <a:ext uri="{FF2B5EF4-FFF2-40B4-BE49-F238E27FC236}">
                  <a16:creationId xmlns:a16="http://schemas.microsoft.com/office/drawing/2014/main" id="{D3696414-CAF2-7426-7155-15A35634A607}"/>
                </a:ext>
              </a:extLst>
            </p:cNvPr>
            <p:cNvSpPr/>
            <p:nvPr/>
          </p:nvSpPr>
          <p:spPr>
            <a:xfrm rot="5400000">
              <a:off x="964881" y="1937332"/>
              <a:ext cx="1932414" cy="1932410"/>
            </a:xfrm>
            <a:prstGeom prst="chord">
              <a:avLst>
                <a:gd name="adj1" fmla="val 507123"/>
                <a:gd name="adj2" fmla="val 21551980"/>
              </a:avLst>
            </a:prstGeom>
            <a:solidFill>
              <a:srgbClr val="14538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6270" tIns="226270" rIns="226270" bIns="226270" numCol="1" spcCol="1270" anchor="b" anchorCtr="0">
              <a:noAutofit/>
            </a:bodyPr>
            <a:lstStyle/>
            <a:p>
              <a:pPr algn="ctr" defTabSz="171856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200" dirty="0">
                <a:cs typeface="+mn-ea"/>
                <a:sym typeface="+mn-lt"/>
              </a:endParaRPr>
            </a:p>
          </p:txBody>
        </p:sp>
        <p:sp>
          <p:nvSpPr>
            <p:cNvPr id="72" name="Rectangle 32">
              <a:extLst>
                <a:ext uri="{FF2B5EF4-FFF2-40B4-BE49-F238E27FC236}">
                  <a16:creationId xmlns:a16="http://schemas.microsoft.com/office/drawing/2014/main" id="{52197558-E603-3CDD-31F2-794485F4FB4F}"/>
                </a:ext>
              </a:extLst>
            </p:cNvPr>
            <p:cNvSpPr/>
            <p:nvPr/>
          </p:nvSpPr>
          <p:spPr>
            <a:xfrm>
              <a:off x="1556627" y="2198272"/>
              <a:ext cx="138566" cy="7502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sz="5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Text Placeholder 3">
              <a:extLst>
                <a:ext uri="{FF2B5EF4-FFF2-40B4-BE49-F238E27FC236}">
                  <a16:creationId xmlns:a16="http://schemas.microsoft.com/office/drawing/2014/main" id="{769A4EB0-3E38-5EE6-59C7-113F6BFFF051}"/>
                </a:ext>
              </a:extLst>
            </p:cNvPr>
            <p:cNvSpPr txBox="1">
              <a:spLocks/>
            </p:cNvSpPr>
            <p:nvPr/>
          </p:nvSpPr>
          <p:spPr>
            <a:xfrm>
              <a:off x="1319687" y="2997394"/>
              <a:ext cx="1222802" cy="4154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078">
                <a:spcBef>
                  <a:spcPts val="267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77" name="Oval 62">
            <a:extLst>
              <a:ext uri="{FF2B5EF4-FFF2-40B4-BE49-F238E27FC236}">
                <a16:creationId xmlns:a16="http://schemas.microsoft.com/office/drawing/2014/main" id="{E89B62B1-8F42-0C2D-C104-6BF06360C82E}"/>
              </a:ext>
            </a:extLst>
          </p:cNvPr>
          <p:cNvSpPr>
            <a:spLocks noChangeAspect="1"/>
          </p:cNvSpPr>
          <p:nvPr/>
        </p:nvSpPr>
        <p:spPr>
          <a:xfrm>
            <a:off x="6230145" y="1354539"/>
            <a:ext cx="625361" cy="60745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sp>
        <p:nvSpPr>
          <p:cNvPr id="81" name="Oval 67">
            <a:extLst>
              <a:ext uri="{FF2B5EF4-FFF2-40B4-BE49-F238E27FC236}">
                <a16:creationId xmlns:a16="http://schemas.microsoft.com/office/drawing/2014/main" id="{D1B5308E-6949-4B39-2DC4-FF77DF59F135}"/>
              </a:ext>
            </a:extLst>
          </p:cNvPr>
          <p:cNvSpPr>
            <a:spLocks noChangeAspect="1"/>
          </p:cNvSpPr>
          <p:nvPr/>
        </p:nvSpPr>
        <p:spPr>
          <a:xfrm>
            <a:off x="6230145" y="2387171"/>
            <a:ext cx="625361" cy="6074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sp>
        <p:nvSpPr>
          <p:cNvPr id="85" name="Oval 72">
            <a:extLst>
              <a:ext uri="{FF2B5EF4-FFF2-40B4-BE49-F238E27FC236}">
                <a16:creationId xmlns:a16="http://schemas.microsoft.com/office/drawing/2014/main" id="{9BBBC7AB-3876-E5D4-69EF-9EB9DD53BCC7}"/>
              </a:ext>
            </a:extLst>
          </p:cNvPr>
          <p:cNvSpPr>
            <a:spLocks noChangeAspect="1"/>
          </p:cNvSpPr>
          <p:nvPr/>
        </p:nvSpPr>
        <p:spPr>
          <a:xfrm>
            <a:off x="6230145" y="3419803"/>
            <a:ext cx="625361" cy="6074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sp>
        <p:nvSpPr>
          <p:cNvPr id="89" name="Oval 77">
            <a:extLst>
              <a:ext uri="{FF2B5EF4-FFF2-40B4-BE49-F238E27FC236}">
                <a16:creationId xmlns:a16="http://schemas.microsoft.com/office/drawing/2014/main" id="{43348E11-EFE1-1E10-F6F4-C17F15970DA6}"/>
              </a:ext>
            </a:extLst>
          </p:cNvPr>
          <p:cNvSpPr>
            <a:spLocks noChangeAspect="1"/>
          </p:cNvSpPr>
          <p:nvPr/>
        </p:nvSpPr>
        <p:spPr>
          <a:xfrm>
            <a:off x="6230145" y="4452435"/>
            <a:ext cx="625361" cy="6074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sp>
        <p:nvSpPr>
          <p:cNvPr id="93" name="Oval 96">
            <a:extLst>
              <a:ext uri="{FF2B5EF4-FFF2-40B4-BE49-F238E27FC236}">
                <a16:creationId xmlns:a16="http://schemas.microsoft.com/office/drawing/2014/main" id="{EB1DD9FF-7880-EF12-A660-56401AFC5032}"/>
              </a:ext>
            </a:extLst>
          </p:cNvPr>
          <p:cNvSpPr>
            <a:spLocks noChangeAspect="1"/>
          </p:cNvSpPr>
          <p:nvPr/>
        </p:nvSpPr>
        <p:spPr>
          <a:xfrm>
            <a:off x="6230145" y="5485069"/>
            <a:ext cx="625361" cy="6074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699894A-C1C1-7FFA-BC8A-4E12DF2B1430}"/>
              </a:ext>
            </a:extLst>
          </p:cNvPr>
          <p:cNvGrpSpPr/>
          <p:nvPr/>
        </p:nvGrpSpPr>
        <p:grpSpPr>
          <a:xfrm>
            <a:off x="3698530" y="1652304"/>
            <a:ext cx="2406359" cy="4182940"/>
            <a:chOff x="3698530" y="1652304"/>
            <a:chExt cx="3600547" cy="4182940"/>
          </a:xfrm>
        </p:grpSpPr>
        <p:cxnSp>
          <p:nvCxnSpPr>
            <p:cNvPr id="64" name="Straight Connector 37">
              <a:extLst>
                <a:ext uri="{FF2B5EF4-FFF2-40B4-BE49-F238E27FC236}">
                  <a16:creationId xmlns:a16="http://schemas.microsoft.com/office/drawing/2014/main" id="{63300179-611A-8DD3-5051-0872E4443544}"/>
                </a:ext>
              </a:extLst>
            </p:cNvPr>
            <p:cNvCxnSpPr/>
            <p:nvPr/>
          </p:nvCxnSpPr>
          <p:spPr>
            <a:xfrm flipH="1">
              <a:off x="4706336" y="2758945"/>
              <a:ext cx="259274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55">
              <a:extLst>
                <a:ext uri="{FF2B5EF4-FFF2-40B4-BE49-F238E27FC236}">
                  <a16:creationId xmlns:a16="http://schemas.microsoft.com/office/drawing/2014/main" id="{CDD7FA87-2191-CB11-F834-B5F2E62CAA1D}"/>
                </a:ext>
              </a:extLst>
            </p:cNvPr>
            <p:cNvCxnSpPr/>
            <p:nvPr/>
          </p:nvCxnSpPr>
          <p:spPr>
            <a:xfrm flipH="1">
              <a:off x="4706336" y="4832799"/>
              <a:ext cx="259274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56">
              <a:extLst>
                <a:ext uri="{FF2B5EF4-FFF2-40B4-BE49-F238E27FC236}">
                  <a16:creationId xmlns:a16="http://schemas.microsoft.com/office/drawing/2014/main" id="{D62047E7-229B-36B4-E451-BCC49DF2AA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36755" y="3795872"/>
              <a:ext cx="1762322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37">
              <a:extLst>
                <a:ext uri="{FF2B5EF4-FFF2-40B4-BE49-F238E27FC236}">
                  <a16:creationId xmlns:a16="http://schemas.microsoft.com/office/drawing/2014/main" id="{520848C8-04A8-C92D-AA20-D7AB56CA460A}"/>
                </a:ext>
              </a:extLst>
            </p:cNvPr>
            <p:cNvCxnSpPr/>
            <p:nvPr/>
          </p:nvCxnSpPr>
          <p:spPr>
            <a:xfrm flipH="1">
              <a:off x="3698530" y="1652304"/>
              <a:ext cx="3600547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39">
              <a:extLst>
                <a:ext uri="{FF2B5EF4-FFF2-40B4-BE49-F238E27FC236}">
                  <a16:creationId xmlns:a16="http://schemas.microsoft.com/office/drawing/2014/main" id="{C12323A0-D47E-F30E-9AAC-DB4A4ABA3259}"/>
                </a:ext>
              </a:extLst>
            </p:cNvPr>
            <p:cNvCxnSpPr/>
            <p:nvPr/>
          </p:nvCxnSpPr>
          <p:spPr>
            <a:xfrm flipH="1">
              <a:off x="3698530" y="5835244"/>
              <a:ext cx="3600547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Oval 82">
            <a:extLst>
              <a:ext uri="{FF2B5EF4-FFF2-40B4-BE49-F238E27FC236}">
                <a16:creationId xmlns:a16="http://schemas.microsoft.com/office/drawing/2014/main" id="{0AA01812-1812-1175-6640-1D29BD118160}"/>
              </a:ext>
            </a:extLst>
          </p:cNvPr>
          <p:cNvSpPr>
            <a:spLocks noChangeAspect="1"/>
          </p:cNvSpPr>
          <p:nvPr/>
        </p:nvSpPr>
        <p:spPr>
          <a:xfrm>
            <a:off x="4559814" y="3477648"/>
            <a:ext cx="633854" cy="633853"/>
          </a:xfrm>
          <a:prstGeom prst="ellipse">
            <a:avLst/>
          </a:prstGeom>
          <a:solidFill>
            <a:schemeClr val="accent1"/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900" dirty="0">
                <a:cs typeface="+mn-ea"/>
                <a:sym typeface="+mn-lt"/>
              </a:rPr>
              <a:t>03</a:t>
            </a:r>
            <a:endParaRPr lang="en-US" sz="1900" dirty="0">
              <a:cs typeface="+mn-ea"/>
              <a:sym typeface="+mn-lt"/>
            </a:endParaRPr>
          </a:p>
        </p:txBody>
      </p:sp>
      <p:sp>
        <p:nvSpPr>
          <p:cNvPr id="97" name="Oval 83">
            <a:extLst>
              <a:ext uri="{FF2B5EF4-FFF2-40B4-BE49-F238E27FC236}">
                <a16:creationId xmlns:a16="http://schemas.microsoft.com/office/drawing/2014/main" id="{A2E66392-5CF1-95E7-E323-20DA420EFEC4}"/>
              </a:ext>
            </a:extLst>
          </p:cNvPr>
          <p:cNvSpPr>
            <a:spLocks noChangeAspect="1"/>
          </p:cNvSpPr>
          <p:nvPr/>
        </p:nvSpPr>
        <p:spPr>
          <a:xfrm>
            <a:off x="4179085" y="4530100"/>
            <a:ext cx="633854" cy="633853"/>
          </a:xfrm>
          <a:prstGeom prst="ellipse">
            <a:avLst/>
          </a:prstGeom>
          <a:solidFill>
            <a:schemeClr val="accent3"/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900" dirty="0">
                <a:cs typeface="+mn-ea"/>
                <a:sym typeface="+mn-lt"/>
              </a:rPr>
              <a:t>04</a:t>
            </a:r>
            <a:endParaRPr lang="en-US" sz="1900" dirty="0">
              <a:cs typeface="+mn-ea"/>
              <a:sym typeface="+mn-lt"/>
            </a:endParaRPr>
          </a:p>
        </p:txBody>
      </p:sp>
      <p:sp>
        <p:nvSpPr>
          <p:cNvPr id="98" name="Oval 84">
            <a:extLst>
              <a:ext uri="{FF2B5EF4-FFF2-40B4-BE49-F238E27FC236}">
                <a16:creationId xmlns:a16="http://schemas.microsoft.com/office/drawing/2014/main" id="{0191D4ED-830F-58C6-A3A5-F25ABB104E66}"/>
              </a:ext>
            </a:extLst>
          </p:cNvPr>
          <p:cNvSpPr>
            <a:spLocks noChangeAspect="1"/>
          </p:cNvSpPr>
          <p:nvPr/>
        </p:nvSpPr>
        <p:spPr>
          <a:xfrm>
            <a:off x="2999266" y="5501385"/>
            <a:ext cx="633854" cy="633853"/>
          </a:xfrm>
          <a:prstGeom prst="ellipse">
            <a:avLst/>
          </a:prstGeom>
          <a:solidFill>
            <a:schemeClr val="accent2"/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900" dirty="0">
                <a:cs typeface="+mn-ea"/>
                <a:sym typeface="+mn-lt"/>
              </a:rPr>
              <a:t>05</a:t>
            </a:r>
            <a:endParaRPr lang="en-US" sz="1900" dirty="0">
              <a:cs typeface="+mn-ea"/>
              <a:sym typeface="+mn-lt"/>
            </a:endParaRPr>
          </a:p>
        </p:txBody>
      </p:sp>
      <p:sp>
        <p:nvSpPr>
          <p:cNvPr id="99" name="Oval 85">
            <a:extLst>
              <a:ext uri="{FF2B5EF4-FFF2-40B4-BE49-F238E27FC236}">
                <a16:creationId xmlns:a16="http://schemas.microsoft.com/office/drawing/2014/main" id="{B0E8FA95-C26B-2937-AB10-AFCB6F706CDD}"/>
              </a:ext>
            </a:extLst>
          </p:cNvPr>
          <p:cNvSpPr>
            <a:spLocks noChangeAspect="1"/>
          </p:cNvSpPr>
          <p:nvPr/>
        </p:nvSpPr>
        <p:spPr>
          <a:xfrm>
            <a:off x="2999266" y="1395367"/>
            <a:ext cx="633854" cy="633853"/>
          </a:xfrm>
          <a:prstGeom prst="ellipse">
            <a:avLst/>
          </a:prstGeom>
          <a:solidFill>
            <a:schemeClr val="tx2">
              <a:lumMod val="75000"/>
            </a:schemeClr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600" dirty="0">
                <a:cs typeface="+mn-ea"/>
                <a:sym typeface="+mn-lt"/>
              </a:rPr>
              <a:t>01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100" name="Oval 86">
            <a:extLst>
              <a:ext uri="{FF2B5EF4-FFF2-40B4-BE49-F238E27FC236}">
                <a16:creationId xmlns:a16="http://schemas.microsoft.com/office/drawing/2014/main" id="{04486FBD-DBB2-C0F6-E36E-66E7DB9564D2}"/>
              </a:ext>
            </a:extLst>
          </p:cNvPr>
          <p:cNvSpPr>
            <a:spLocks noChangeAspect="1"/>
          </p:cNvSpPr>
          <p:nvPr/>
        </p:nvSpPr>
        <p:spPr>
          <a:xfrm>
            <a:off x="4175767" y="2413305"/>
            <a:ext cx="633854" cy="633853"/>
          </a:xfrm>
          <a:prstGeom prst="ellipse">
            <a:avLst/>
          </a:prstGeom>
          <a:solidFill>
            <a:schemeClr val="accent4"/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52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ar-SY" sz="1900" dirty="0">
                <a:cs typeface="+mn-ea"/>
                <a:sym typeface="+mn-lt"/>
              </a:rPr>
              <a:t>02</a:t>
            </a:r>
            <a:endParaRPr lang="en-US" sz="1900" dirty="0">
              <a:cs typeface="+mn-ea"/>
              <a:sym typeface="+mn-lt"/>
            </a:endParaRPr>
          </a:p>
        </p:txBody>
      </p:sp>
      <p:sp>
        <p:nvSpPr>
          <p:cNvPr id="101" name="Freeform 47">
            <a:extLst>
              <a:ext uri="{FF2B5EF4-FFF2-40B4-BE49-F238E27FC236}">
                <a16:creationId xmlns:a16="http://schemas.microsoft.com/office/drawing/2014/main" id="{A9DE11CE-3DBF-DA77-1AD8-C769FC248468}"/>
              </a:ext>
            </a:extLst>
          </p:cNvPr>
          <p:cNvSpPr>
            <a:spLocks noEditPoints="1"/>
          </p:cNvSpPr>
          <p:nvPr/>
        </p:nvSpPr>
        <p:spPr bwMode="auto">
          <a:xfrm>
            <a:off x="2356484" y="2845631"/>
            <a:ext cx="1196510" cy="1072344"/>
          </a:xfrm>
          <a:custGeom>
            <a:avLst/>
            <a:gdLst>
              <a:gd name="T0" fmla="*/ 63 w 940"/>
              <a:gd name="T1" fmla="*/ 612 h 841"/>
              <a:gd name="T2" fmla="*/ 398 w 940"/>
              <a:gd name="T3" fmla="*/ 281 h 841"/>
              <a:gd name="T4" fmla="*/ 60 w 940"/>
              <a:gd name="T5" fmla="*/ 796 h 841"/>
              <a:gd name="T6" fmla="*/ 60 w 940"/>
              <a:gd name="T7" fmla="*/ 742 h 841"/>
              <a:gd name="T8" fmla="*/ 61 w 940"/>
              <a:gd name="T9" fmla="*/ 712 h 841"/>
              <a:gd name="T10" fmla="*/ 180 w 940"/>
              <a:gd name="T11" fmla="*/ 685 h 841"/>
              <a:gd name="T12" fmla="*/ 61 w 940"/>
              <a:gd name="T13" fmla="*/ 712 h 841"/>
              <a:gd name="T14" fmla="*/ 424 w 940"/>
              <a:gd name="T15" fmla="*/ 154 h 841"/>
              <a:gd name="T16" fmla="*/ 313 w 940"/>
              <a:gd name="T17" fmla="*/ 128 h 841"/>
              <a:gd name="T18" fmla="*/ 407 w 940"/>
              <a:gd name="T19" fmla="*/ 253 h 841"/>
              <a:gd name="T20" fmla="*/ 88 w 940"/>
              <a:gd name="T21" fmla="*/ 447 h 841"/>
              <a:gd name="T22" fmla="*/ 59 w 940"/>
              <a:gd name="T23" fmla="*/ 418 h 841"/>
              <a:gd name="T24" fmla="*/ 29 w 940"/>
              <a:gd name="T25" fmla="*/ 447 h 841"/>
              <a:gd name="T26" fmla="*/ 0 w 940"/>
              <a:gd name="T27" fmla="*/ 418 h 841"/>
              <a:gd name="T28" fmla="*/ 1 w 940"/>
              <a:gd name="T29" fmla="*/ 566 h 841"/>
              <a:gd name="T30" fmla="*/ 118 w 940"/>
              <a:gd name="T31" fmla="*/ 447 h 841"/>
              <a:gd name="T32" fmla="*/ 911 w 940"/>
              <a:gd name="T33" fmla="*/ 417 h 841"/>
              <a:gd name="T34" fmla="*/ 885 w 940"/>
              <a:gd name="T35" fmla="*/ 447 h 841"/>
              <a:gd name="T36" fmla="*/ 853 w 940"/>
              <a:gd name="T37" fmla="*/ 417 h 841"/>
              <a:gd name="T38" fmla="*/ 825 w 940"/>
              <a:gd name="T39" fmla="*/ 446 h 841"/>
              <a:gd name="T40" fmla="*/ 839 w 940"/>
              <a:gd name="T41" fmla="*/ 565 h 841"/>
              <a:gd name="T42" fmla="*/ 940 w 940"/>
              <a:gd name="T43" fmla="*/ 594 h 841"/>
              <a:gd name="T44" fmla="*/ 911 w 940"/>
              <a:gd name="T45" fmla="*/ 417 h 841"/>
              <a:gd name="T46" fmla="*/ 444 w 940"/>
              <a:gd name="T47" fmla="*/ 7 h 841"/>
              <a:gd name="T48" fmla="*/ 647 w 940"/>
              <a:gd name="T49" fmla="*/ 529 h 841"/>
              <a:gd name="T50" fmla="*/ 798 w 940"/>
              <a:gd name="T51" fmla="*/ 564 h 841"/>
              <a:gd name="T52" fmla="*/ 558 w 940"/>
              <a:gd name="T53" fmla="*/ 477 h 841"/>
              <a:gd name="T54" fmla="*/ 529 w 940"/>
              <a:gd name="T55" fmla="*/ 417 h 841"/>
              <a:gd name="T56" fmla="*/ 498 w 940"/>
              <a:gd name="T57" fmla="*/ 446 h 841"/>
              <a:gd name="T58" fmla="*/ 470 w 940"/>
              <a:gd name="T59" fmla="*/ 417 h 841"/>
              <a:gd name="T60" fmla="*/ 440 w 940"/>
              <a:gd name="T61" fmla="*/ 476 h 841"/>
              <a:gd name="T62" fmla="*/ 411 w 940"/>
              <a:gd name="T63" fmla="*/ 417 h 841"/>
              <a:gd name="T64" fmla="*/ 381 w 940"/>
              <a:gd name="T65" fmla="*/ 447 h 841"/>
              <a:gd name="T66" fmla="*/ 357 w 940"/>
              <a:gd name="T67" fmla="*/ 417 h 841"/>
              <a:gd name="T68" fmla="*/ 646 w 940"/>
              <a:gd name="T69" fmla="*/ 622 h 841"/>
              <a:gd name="T70" fmla="*/ 558 w 940"/>
              <a:gd name="T71" fmla="*/ 477 h 841"/>
              <a:gd name="T72" fmla="*/ 808 w 940"/>
              <a:gd name="T73" fmla="*/ 593 h 841"/>
              <a:gd name="T74" fmla="*/ 928 w 940"/>
              <a:gd name="T75" fmla="*/ 792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40" h="841">
                <a:moveTo>
                  <a:pt x="267" y="222"/>
                </a:moveTo>
                <a:cubicBezTo>
                  <a:pt x="63" y="612"/>
                  <a:pt x="63" y="612"/>
                  <a:pt x="63" y="612"/>
                </a:cubicBezTo>
                <a:cubicBezTo>
                  <a:pt x="195" y="662"/>
                  <a:pt x="195" y="662"/>
                  <a:pt x="195" y="662"/>
                </a:cubicBezTo>
                <a:cubicBezTo>
                  <a:pt x="398" y="281"/>
                  <a:pt x="398" y="281"/>
                  <a:pt x="398" y="281"/>
                </a:cubicBezTo>
                <a:lnTo>
                  <a:pt x="267" y="222"/>
                </a:lnTo>
                <a:close/>
                <a:moveTo>
                  <a:pt x="60" y="796"/>
                </a:moveTo>
                <a:cubicBezTo>
                  <a:pt x="104" y="763"/>
                  <a:pt x="104" y="763"/>
                  <a:pt x="104" y="763"/>
                </a:cubicBezTo>
                <a:cubicBezTo>
                  <a:pt x="60" y="742"/>
                  <a:pt x="60" y="742"/>
                  <a:pt x="60" y="742"/>
                </a:cubicBezTo>
                <a:lnTo>
                  <a:pt x="60" y="796"/>
                </a:lnTo>
                <a:close/>
                <a:moveTo>
                  <a:pt x="61" y="712"/>
                </a:moveTo>
                <a:cubicBezTo>
                  <a:pt x="127" y="741"/>
                  <a:pt x="127" y="741"/>
                  <a:pt x="127" y="741"/>
                </a:cubicBezTo>
                <a:cubicBezTo>
                  <a:pt x="180" y="685"/>
                  <a:pt x="180" y="685"/>
                  <a:pt x="180" y="685"/>
                </a:cubicBezTo>
                <a:cubicBezTo>
                  <a:pt x="59" y="639"/>
                  <a:pt x="59" y="639"/>
                  <a:pt x="59" y="639"/>
                </a:cubicBezTo>
                <a:lnTo>
                  <a:pt x="61" y="712"/>
                </a:lnTo>
                <a:close/>
                <a:moveTo>
                  <a:pt x="438" y="190"/>
                </a:moveTo>
                <a:cubicBezTo>
                  <a:pt x="438" y="190"/>
                  <a:pt x="452" y="168"/>
                  <a:pt x="424" y="154"/>
                </a:cubicBezTo>
                <a:cubicBezTo>
                  <a:pt x="355" y="118"/>
                  <a:pt x="355" y="118"/>
                  <a:pt x="355" y="118"/>
                </a:cubicBezTo>
                <a:cubicBezTo>
                  <a:pt x="355" y="118"/>
                  <a:pt x="327" y="99"/>
                  <a:pt x="313" y="128"/>
                </a:cubicBezTo>
                <a:cubicBezTo>
                  <a:pt x="285" y="188"/>
                  <a:pt x="285" y="188"/>
                  <a:pt x="285" y="188"/>
                </a:cubicBezTo>
                <a:cubicBezTo>
                  <a:pt x="407" y="253"/>
                  <a:pt x="407" y="253"/>
                  <a:pt x="407" y="253"/>
                </a:cubicBezTo>
                <a:lnTo>
                  <a:pt x="438" y="190"/>
                </a:lnTo>
                <a:close/>
                <a:moveTo>
                  <a:pt x="88" y="447"/>
                </a:moveTo>
                <a:cubicBezTo>
                  <a:pt x="88" y="418"/>
                  <a:pt x="88" y="418"/>
                  <a:pt x="88" y="418"/>
                </a:cubicBezTo>
                <a:cubicBezTo>
                  <a:pt x="59" y="418"/>
                  <a:pt x="59" y="418"/>
                  <a:pt x="59" y="418"/>
                </a:cubicBezTo>
                <a:cubicBezTo>
                  <a:pt x="59" y="447"/>
                  <a:pt x="59" y="447"/>
                  <a:pt x="59" y="447"/>
                </a:cubicBezTo>
                <a:cubicBezTo>
                  <a:pt x="29" y="447"/>
                  <a:pt x="29" y="447"/>
                  <a:pt x="29" y="447"/>
                </a:cubicBezTo>
                <a:cubicBezTo>
                  <a:pt x="31" y="418"/>
                  <a:pt x="31" y="418"/>
                  <a:pt x="31" y="418"/>
                </a:cubicBezTo>
                <a:cubicBezTo>
                  <a:pt x="0" y="418"/>
                  <a:pt x="0" y="418"/>
                  <a:pt x="0" y="418"/>
                </a:cubicBezTo>
                <a:cubicBezTo>
                  <a:pt x="0" y="446"/>
                  <a:pt x="0" y="446"/>
                  <a:pt x="0" y="446"/>
                </a:cubicBezTo>
                <a:cubicBezTo>
                  <a:pt x="1" y="566"/>
                  <a:pt x="1" y="566"/>
                  <a:pt x="1" y="566"/>
                </a:cubicBezTo>
                <a:cubicBezTo>
                  <a:pt x="1" y="593"/>
                  <a:pt x="14" y="607"/>
                  <a:pt x="28" y="615"/>
                </a:cubicBezTo>
                <a:cubicBezTo>
                  <a:pt x="118" y="447"/>
                  <a:pt x="118" y="447"/>
                  <a:pt x="118" y="447"/>
                </a:cubicBezTo>
                <a:lnTo>
                  <a:pt x="88" y="447"/>
                </a:lnTo>
                <a:close/>
                <a:moveTo>
                  <a:pt x="911" y="417"/>
                </a:moveTo>
                <a:cubicBezTo>
                  <a:pt x="883" y="417"/>
                  <a:pt x="883" y="417"/>
                  <a:pt x="883" y="417"/>
                </a:cubicBezTo>
                <a:cubicBezTo>
                  <a:pt x="885" y="447"/>
                  <a:pt x="885" y="447"/>
                  <a:pt x="885" y="447"/>
                </a:cubicBezTo>
                <a:cubicBezTo>
                  <a:pt x="853" y="446"/>
                  <a:pt x="853" y="446"/>
                  <a:pt x="853" y="446"/>
                </a:cubicBezTo>
                <a:cubicBezTo>
                  <a:pt x="853" y="417"/>
                  <a:pt x="853" y="417"/>
                  <a:pt x="853" y="417"/>
                </a:cubicBezTo>
                <a:cubicBezTo>
                  <a:pt x="824" y="418"/>
                  <a:pt x="824" y="418"/>
                  <a:pt x="824" y="418"/>
                </a:cubicBezTo>
                <a:cubicBezTo>
                  <a:pt x="825" y="446"/>
                  <a:pt x="825" y="446"/>
                  <a:pt x="825" y="446"/>
                </a:cubicBezTo>
                <a:cubicBezTo>
                  <a:pt x="775" y="447"/>
                  <a:pt x="775" y="447"/>
                  <a:pt x="775" y="447"/>
                </a:cubicBezTo>
                <a:cubicBezTo>
                  <a:pt x="839" y="565"/>
                  <a:pt x="839" y="565"/>
                  <a:pt x="839" y="565"/>
                </a:cubicBezTo>
                <a:cubicBezTo>
                  <a:pt x="839" y="565"/>
                  <a:pt x="902" y="589"/>
                  <a:pt x="901" y="621"/>
                </a:cubicBezTo>
                <a:cubicBezTo>
                  <a:pt x="901" y="621"/>
                  <a:pt x="940" y="625"/>
                  <a:pt x="940" y="594"/>
                </a:cubicBezTo>
                <a:cubicBezTo>
                  <a:pt x="940" y="444"/>
                  <a:pt x="940" y="444"/>
                  <a:pt x="940" y="444"/>
                </a:cubicBezTo>
                <a:cubicBezTo>
                  <a:pt x="940" y="428"/>
                  <a:pt x="927" y="417"/>
                  <a:pt x="911" y="417"/>
                </a:cubicBezTo>
                <a:close/>
                <a:moveTo>
                  <a:pt x="535" y="114"/>
                </a:moveTo>
                <a:cubicBezTo>
                  <a:pt x="459" y="0"/>
                  <a:pt x="444" y="7"/>
                  <a:pt x="444" y="7"/>
                </a:cubicBezTo>
                <a:cubicBezTo>
                  <a:pt x="435" y="6"/>
                  <a:pt x="450" y="96"/>
                  <a:pt x="472" y="147"/>
                </a:cubicBezTo>
                <a:cubicBezTo>
                  <a:pt x="472" y="147"/>
                  <a:pt x="603" y="437"/>
                  <a:pt x="647" y="529"/>
                </a:cubicBezTo>
                <a:cubicBezTo>
                  <a:pt x="691" y="628"/>
                  <a:pt x="691" y="628"/>
                  <a:pt x="691" y="628"/>
                </a:cubicBezTo>
                <a:cubicBezTo>
                  <a:pt x="798" y="564"/>
                  <a:pt x="798" y="564"/>
                  <a:pt x="798" y="564"/>
                </a:cubicBezTo>
                <a:lnTo>
                  <a:pt x="535" y="114"/>
                </a:lnTo>
                <a:close/>
                <a:moveTo>
                  <a:pt x="558" y="477"/>
                </a:moveTo>
                <a:cubicBezTo>
                  <a:pt x="558" y="417"/>
                  <a:pt x="558" y="417"/>
                  <a:pt x="558" y="417"/>
                </a:cubicBezTo>
                <a:cubicBezTo>
                  <a:pt x="529" y="417"/>
                  <a:pt x="529" y="417"/>
                  <a:pt x="529" y="417"/>
                </a:cubicBezTo>
                <a:cubicBezTo>
                  <a:pt x="529" y="446"/>
                  <a:pt x="529" y="446"/>
                  <a:pt x="529" y="446"/>
                </a:cubicBezTo>
                <a:cubicBezTo>
                  <a:pt x="498" y="446"/>
                  <a:pt x="498" y="446"/>
                  <a:pt x="498" y="446"/>
                </a:cubicBezTo>
                <a:cubicBezTo>
                  <a:pt x="498" y="417"/>
                  <a:pt x="498" y="417"/>
                  <a:pt x="498" y="417"/>
                </a:cubicBezTo>
                <a:cubicBezTo>
                  <a:pt x="470" y="417"/>
                  <a:pt x="470" y="417"/>
                  <a:pt x="470" y="417"/>
                </a:cubicBezTo>
                <a:cubicBezTo>
                  <a:pt x="470" y="476"/>
                  <a:pt x="470" y="476"/>
                  <a:pt x="470" y="476"/>
                </a:cubicBezTo>
                <a:cubicBezTo>
                  <a:pt x="440" y="476"/>
                  <a:pt x="440" y="476"/>
                  <a:pt x="440" y="476"/>
                </a:cubicBezTo>
                <a:cubicBezTo>
                  <a:pt x="440" y="417"/>
                  <a:pt x="440" y="417"/>
                  <a:pt x="440" y="417"/>
                </a:cubicBezTo>
                <a:cubicBezTo>
                  <a:pt x="411" y="417"/>
                  <a:pt x="411" y="417"/>
                  <a:pt x="411" y="417"/>
                </a:cubicBezTo>
                <a:cubicBezTo>
                  <a:pt x="411" y="447"/>
                  <a:pt x="411" y="447"/>
                  <a:pt x="411" y="447"/>
                </a:cubicBezTo>
                <a:cubicBezTo>
                  <a:pt x="381" y="447"/>
                  <a:pt x="381" y="447"/>
                  <a:pt x="381" y="447"/>
                </a:cubicBezTo>
                <a:cubicBezTo>
                  <a:pt x="381" y="417"/>
                  <a:pt x="381" y="417"/>
                  <a:pt x="381" y="417"/>
                </a:cubicBezTo>
                <a:cubicBezTo>
                  <a:pt x="357" y="417"/>
                  <a:pt x="357" y="417"/>
                  <a:pt x="357" y="417"/>
                </a:cubicBezTo>
                <a:cubicBezTo>
                  <a:pt x="263" y="622"/>
                  <a:pt x="263" y="622"/>
                  <a:pt x="263" y="622"/>
                </a:cubicBezTo>
                <a:cubicBezTo>
                  <a:pt x="646" y="622"/>
                  <a:pt x="646" y="622"/>
                  <a:pt x="646" y="622"/>
                </a:cubicBezTo>
                <a:cubicBezTo>
                  <a:pt x="586" y="477"/>
                  <a:pt x="586" y="477"/>
                  <a:pt x="586" y="477"/>
                </a:cubicBezTo>
                <a:lnTo>
                  <a:pt x="558" y="477"/>
                </a:lnTo>
                <a:close/>
                <a:moveTo>
                  <a:pt x="878" y="698"/>
                </a:moveTo>
                <a:cubicBezTo>
                  <a:pt x="898" y="619"/>
                  <a:pt x="808" y="593"/>
                  <a:pt x="808" y="593"/>
                </a:cubicBezTo>
                <a:cubicBezTo>
                  <a:pt x="711" y="651"/>
                  <a:pt x="711" y="651"/>
                  <a:pt x="711" y="651"/>
                </a:cubicBezTo>
                <a:cubicBezTo>
                  <a:pt x="743" y="841"/>
                  <a:pt x="928" y="792"/>
                  <a:pt x="928" y="792"/>
                </a:cubicBezTo>
                <a:cubicBezTo>
                  <a:pt x="928" y="792"/>
                  <a:pt x="858" y="778"/>
                  <a:pt x="878" y="6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Freeform 143">
            <a:extLst>
              <a:ext uri="{FF2B5EF4-FFF2-40B4-BE49-F238E27FC236}">
                <a16:creationId xmlns:a16="http://schemas.microsoft.com/office/drawing/2014/main" id="{7D9702E3-8775-F864-85F1-3D4794717B77}"/>
              </a:ext>
            </a:extLst>
          </p:cNvPr>
          <p:cNvSpPr>
            <a:spLocks noEditPoints="1"/>
          </p:cNvSpPr>
          <p:nvPr/>
        </p:nvSpPr>
        <p:spPr bwMode="auto">
          <a:xfrm>
            <a:off x="6380228" y="1487606"/>
            <a:ext cx="357630" cy="329396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Freeform 92">
            <a:extLst>
              <a:ext uri="{FF2B5EF4-FFF2-40B4-BE49-F238E27FC236}">
                <a16:creationId xmlns:a16="http://schemas.microsoft.com/office/drawing/2014/main" id="{4D77611C-BBBC-D50C-ED06-1FED7CDFA9DF}"/>
              </a:ext>
            </a:extLst>
          </p:cNvPr>
          <p:cNvSpPr>
            <a:spLocks noEditPoints="1"/>
          </p:cNvSpPr>
          <p:nvPr/>
        </p:nvSpPr>
        <p:spPr bwMode="auto">
          <a:xfrm>
            <a:off x="6390423" y="2510709"/>
            <a:ext cx="337239" cy="343513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A8494387-55A4-3E3D-8BBF-9EE685CB7804}"/>
              </a:ext>
            </a:extLst>
          </p:cNvPr>
          <p:cNvGrpSpPr/>
          <p:nvPr/>
        </p:nvGrpSpPr>
        <p:grpSpPr>
          <a:xfrm>
            <a:off x="6400493" y="3535925"/>
            <a:ext cx="316848" cy="296457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105" name="Freeform 153">
              <a:extLst>
                <a:ext uri="{FF2B5EF4-FFF2-40B4-BE49-F238E27FC236}">
                  <a16:creationId xmlns:a16="http://schemas.microsoft.com/office/drawing/2014/main" id="{29C4644E-F605-0108-61CD-7B95676B0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Freeform 154">
              <a:extLst>
                <a:ext uri="{FF2B5EF4-FFF2-40B4-BE49-F238E27FC236}">
                  <a16:creationId xmlns:a16="http://schemas.microsoft.com/office/drawing/2014/main" id="{2DB23551-14E1-B5B1-3059-05635FF2F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7" name="Freeform 155">
              <a:extLst>
                <a:ext uri="{FF2B5EF4-FFF2-40B4-BE49-F238E27FC236}">
                  <a16:creationId xmlns:a16="http://schemas.microsoft.com/office/drawing/2014/main" id="{6564B364-6D3F-B19D-7B2C-D045EC5E5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Rectangle 156">
              <a:extLst>
                <a:ext uri="{FF2B5EF4-FFF2-40B4-BE49-F238E27FC236}">
                  <a16:creationId xmlns:a16="http://schemas.microsoft.com/office/drawing/2014/main" id="{F1BA16C2-81E8-EE8C-672D-B6EC338CD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9" name="Freeform 140">
            <a:extLst>
              <a:ext uri="{FF2B5EF4-FFF2-40B4-BE49-F238E27FC236}">
                <a16:creationId xmlns:a16="http://schemas.microsoft.com/office/drawing/2014/main" id="{07B8BC82-74FD-D08C-F6A6-D166600C1B60}"/>
              </a:ext>
            </a:extLst>
          </p:cNvPr>
          <p:cNvSpPr>
            <a:spLocks noEditPoints="1"/>
          </p:cNvSpPr>
          <p:nvPr/>
        </p:nvSpPr>
        <p:spPr bwMode="auto">
          <a:xfrm>
            <a:off x="6376018" y="4580342"/>
            <a:ext cx="351643" cy="351643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9662E8A6-7B78-68E7-5AF6-2A5CAE0D684B}"/>
              </a:ext>
            </a:extLst>
          </p:cNvPr>
          <p:cNvGrpSpPr/>
          <p:nvPr/>
        </p:nvGrpSpPr>
        <p:grpSpPr>
          <a:xfrm>
            <a:off x="6400494" y="5645160"/>
            <a:ext cx="310573" cy="302731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111" name="Freeform 104">
              <a:extLst>
                <a:ext uri="{FF2B5EF4-FFF2-40B4-BE49-F238E27FC236}">
                  <a16:creationId xmlns:a16="http://schemas.microsoft.com/office/drawing/2014/main" id="{B13A0E18-5581-1B3C-9DA7-2F2B22FBC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" name="Freeform 105">
              <a:extLst>
                <a:ext uri="{FF2B5EF4-FFF2-40B4-BE49-F238E27FC236}">
                  <a16:creationId xmlns:a16="http://schemas.microsoft.com/office/drawing/2014/main" id="{045C4C7A-2ECC-CEBB-843B-389BE567F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3" name="Freeform 106">
              <a:extLst>
                <a:ext uri="{FF2B5EF4-FFF2-40B4-BE49-F238E27FC236}">
                  <a16:creationId xmlns:a16="http://schemas.microsoft.com/office/drawing/2014/main" id="{C4F45BAB-9D1A-FF70-1686-064BEAFA2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4" name="Freeform 107">
              <a:extLst>
                <a:ext uri="{FF2B5EF4-FFF2-40B4-BE49-F238E27FC236}">
                  <a16:creationId xmlns:a16="http://schemas.microsoft.com/office/drawing/2014/main" id="{4E947D3A-81D9-563C-B720-9C94B98EB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Freeform 108">
              <a:extLst>
                <a:ext uri="{FF2B5EF4-FFF2-40B4-BE49-F238E27FC236}">
                  <a16:creationId xmlns:a16="http://schemas.microsoft.com/office/drawing/2014/main" id="{4F7AF96D-A6E9-6896-1BFF-852F291378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66DC22F5-F050-6DCB-143A-6B44C12A976B}"/>
              </a:ext>
            </a:extLst>
          </p:cNvPr>
          <p:cNvGrpSpPr/>
          <p:nvPr/>
        </p:nvGrpSpPr>
        <p:grpSpPr>
          <a:xfrm>
            <a:off x="6980761" y="1344791"/>
            <a:ext cx="4084113" cy="735004"/>
            <a:chOff x="1751971" y="2796668"/>
            <a:chExt cx="4084113" cy="735004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75618CC2-4882-C0F7-B7F1-6EAB60DE4188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F5E87C6-0FBB-6FDB-EB36-9FEA38589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4084113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48B0C4F6-6E52-CFD6-E6AD-4FF384BD75FB}"/>
              </a:ext>
            </a:extLst>
          </p:cNvPr>
          <p:cNvGrpSpPr/>
          <p:nvPr/>
        </p:nvGrpSpPr>
        <p:grpSpPr>
          <a:xfrm>
            <a:off x="6980761" y="2362776"/>
            <a:ext cx="4084113" cy="735004"/>
            <a:chOff x="1751971" y="2796668"/>
            <a:chExt cx="4084113" cy="735004"/>
          </a:xfrm>
        </p:grpSpPr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EF237398-C7AD-3276-E625-44D81ECAAF3C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83F764D1-373E-36EE-BAD5-BDE0C1373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4084113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82212E63-A20A-259B-8C80-3C4242597E77}"/>
              </a:ext>
            </a:extLst>
          </p:cNvPr>
          <p:cNvGrpSpPr/>
          <p:nvPr/>
        </p:nvGrpSpPr>
        <p:grpSpPr>
          <a:xfrm>
            <a:off x="6980761" y="3342532"/>
            <a:ext cx="4084113" cy="735004"/>
            <a:chOff x="1751971" y="2796668"/>
            <a:chExt cx="4084113" cy="735004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CBA2E002-E90B-18DC-9DFC-BE653002B600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C4AA8B6C-B407-94A9-6ED4-528A17B1FD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4084113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6A669E78-09F9-39E4-DF15-4E7C49ECDF5B}"/>
              </a:ext>
            </a:extLst>
          </p:cNvPr>
          <p:cNvGrpSpPr/>
          <p:nvPr/>
        </p:nvGrpSpPr>
        <p:grpSpPr>
          <a:xfrm>
            <a:off x="6980761" y="4388661"/>
            <a:ext cx="4084113" cy="735004"/>
            <a:chOff x="1751971" y="2796668"/>
            <a:chExt cx="4084113" cy="735004"/>
          </a:xfrm>
        </p:grpSpPr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41E5A95A-2311-5FB2-AE2F-E75EE31369A8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8AEE804F-C66E-4BD1-EB00-D6FACA401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4084113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71149277-7ED7-C8E3-08EE-D5E1B510E6F7}"/>
              </a:ext>
            </a:extLst>
          </p:cNvPr>
          <p:cNvGrpSpPr/>
          <p:nvPr/>
        </p:nvGrpSpPr>
        <p:grpSpPr>
          <a:xfrm>
            <a:off x="6980761" y="5421296"/>
            <a:ext cx="4084113" cy="735004"/>
            <a:chOff x="1751971" y="2796668"/>
            <a:chExt cx="4084113" cy="735004"/>
          </a:xfrm>
        </p:grpSpPr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B744241D-8A76-BD12-C8F3-5ED26106CD44}"/>
                </a:ext>
              </a:extLst>
            </p:cNvPr>
            <p:cNvSpPr/>
            <p:nvPr/>
          </p:nvSpPr>
          <p:spPr>
            <a:xfrm>
              <a:off x="1751972" y="2796668"/>
              <a:ext cx="1396518" cy="338546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F3A888D4-6233-3336-E429-0116F60B5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1971" y="3070015"/>
              <a:ext cx="4084113" cy="4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4698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AA7F6C9-F4F0-49C3-9A24-550B524A4BAF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wBF0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ARdJGXprHCkDAACGDAAAJwAAAHVuaXZlcnNhbC9mbGFzaF9wdWJsaXNoaW5nX3NldHRpbmdzLnhtbNVX227aMBi+5yksT70s6YGuHUqopgJatRZQYVt7VZnYEKuOncU2lF7tafZge5L9joGC2nXpAWkTQsT/4fvPf0x4fJsKNGG55kpGeLe6gxGTsaJcjiP8ZdDePsJIGyIpEUqyCEuF0XGjEmZ2KLhO+swYENUIYKSuZybCiTFZPQim02mV6yx3XCWsAXxdjVUaZDnTTBqWB5kgM/gxs4xpPEcoAQDfVMm5WqNSQSj0SOeKWsEQp+C55C4oItqC6AQHXmxI4ptxrqykJ0qoHOXjYYTf7bfdZyHjoZo8ZdLlRDeA6MimTijlzgsi+vyOoYTxcQLuHtYwmnJqkgjv1RwKSAcPUQpsHzpxKCcKciDNHD5lhlBiiD96e4bdGr0geBKdSZLyeAAc5OKPcHNw/emq17o4O+18vh50u2eD0553otAJ1nHCYN1QCA4pm8dsaSckxpA4Ab9BZ0SEZmGwSlqIjZRcc86d0VAJyH2hBW2UDhntkJStVKN/w2UbJHcxGkEgYhbhjzknAiNuiODxUlnboTbcFFVvr0oiwIL2ZOi8j+/N++zECck1W3VrwdEu53Hjm7KCopmySPAbhoxCEL9N4SlhaLU4aJSrtKBC+xikBQeLE86mjB4XOZ0D/snQFZhILWhCr2aCGW/hu+V3aMhGKgdcRibQ2UDn2uNXnwWcEa3vQcnCx63+2WmzdX3aabYut1yAhE6IjJ8JDgVnaWY2gk9mSCqz0IN0xMRqVhSFclrwysRWfXkZNE+t8GV+62KsQG+wJJux8pzC/NWD0mYTMikG0Q1XAQ0jyKEkHhMYMawLLi0rCxgTiZQUM0RiWGvajfWEK6uB4gfYQ+uXe+j1EZfFaQyrDSzmlOWlIHd29/ZrB+8Pjz7Uq8GvHz+3n1SaL/yeIM6c3/gnT6785dp/uA3DwG3px5e2ye2/ubN7F62vZfLaaV0OSpW01S8F1y0j1f1cRurCv2R6Ky+YUi7AUhr7IYO1JHjKDaNv2WIvaJNXvdt9j22mTTYY82tG478J2Z+W18S1e2EYPHpxdZyUS55CItxKXN52Gwe1HbhpPsqqVABt/b9Do/IbUEsDBBQAAgAIADwBF0my/r9XsAIAAFUKAAAhAAAAdW5pdmVyc2FsL2ZsYXNoX3NraW5fc2V0dGluZ3MueG1slVZtT9swEP6+X1F13wnTXtgkUwlKkZDYQAPx3UmuiVXHjuxLWf/9bMcmdtvQUAupfu55zufz3RWiN0wsPs1mpJBcqidAZKLSFgnYjJWX87xDlOKskAJB4JmQqqF8vvh86z4kc8xTKrkFNVWzpgUMx1y4zxSJP+P7hV1jgkI2LRW7e1nJs5wWm0rJTpQnQ6t3LSjOxMYwz39dLFejB3Cm8Q6hSWJa/bRrmqRVoDXYkH6s7Dqp4jQHHk46d5+JmuGo92+/J9syzdDJrr7YNSZraQVpkr/e2jXOF8b7hwUI//DkFVpOd6A+5Fy2XfuRGmmVrGxCU837j/im4ZKWpv2M4ObcrpMCeyF70MlX8On5dmNXRPJf474ntl2V5I82r3sDwT56zmGBqgOShV1v07V8fejQ9Acs1pRrQ4ihgfRogn6knQ5uUmzg/YVXJsrYl0cGyovkXQPLPuDIXYoP/OXy2s2K2OkbFkWoYOvBKMQBHJh/TF4PmBE4MJ84K+FB8N1hBPumXhQe+Zr653w//8YKgppt6a1hF6z2pHvbujoK1QOB08gSFtqG88wasO9GMof1IWUHMRFBt6yiyKT4bXn5zl1Gk2zP4GvteGURZMjhWMG5GM2YjtPl9mk9emtakP3PwnC5fj9DM8Uv5xSRFnVjfpb0fOZ1pk1MYubZcYWdk4YO6k6sZaRxZ4+JGqo2oJ6l5FOPERJBT3Uv++Yao5MsygHJjmeZeCfH0i+6Jge1Mq/GQIcsp2BPrFlVc/OHLwxeodxTjFh7KdbGn6DsrS4jwBcBUFXUoWr7TW9pOo6MwxZC80eAu/LY3Yg2VTpWcFd4D2uMS84jk2rSz4qhVtIZEuFH+C8mrMTxnmVC2SPNtbtZ0vlhDA+xJIM5jDNbfPEkc3tfS4ljYz/MoAHtv5P/AVBLAwQUAAIACAA8ARdJy/6H//4CAACXCwAAJgAAAHVuaXZlcnNhbC9odG1sX3B1Ymxpc2hpbmdfc2V0dGluZ3MueG1szZbdbtowFIDveQrLUy9L+re1QwnVVKiK2hVU2NZeVSY2xKpjZ7YDTa/2NHuwPcmOY6CgdiytyjQhBD72+c6ffezw+D4VaMK04UpGeLe+gxGTsaJcjiP8ZXC6fYSRsURSIpRkEZYKo+NmLczyoeAm6TNrYalBgJGmkdkIJ9ZmjSCYTqd1bjLtZpXILfBNPVZpkGlmmLRMB5kgBfzYImMGzwgVAPBNlZypNWs1hEJP+qxoLhjiFDyX3AVFxJlNBQ78qiGJ78Za5ZKeKKE00uNhhN/tn7rPfI0ntXjKpEuJaYLQiW2DUMqdE0T0+QNDCePjBLw9PMBoyqlNIrx34CiwOnhKKdk+cuIoJwpSIO0MnzJLKLHED709y+6tmQu8iBaSpDwewAxy4Ue4Nbg9u+m1ry46l+e3g273YtDpeSdKnWCVEwarhkJwSOU6Zgs7IbGWxAn4DTojIgwLg2XRfNlIyRXn3BgNlYDUl1oYjcBTUUT4k+ZEYMQtETxezFqix8yecgExON3d+kha/Aj08cYJ0YYtG5rPGJfFuPlN5YKiQuVI8DuGrEIQUZ7Cv4Sh5XSjkVZpKRXEWGQEpwxNOJsyelxmaQb8k6EbMJHmoAmbLxPMegvfc/6AhmykNHAZmcBWBTk3nl9/ETgjxjxCydzHrf5Fp9W+7Vy22tdbLkBCJ0TGL4RDCVma2Y3wSYGksnM9SEdMcsPKolBOy7kqsdVfXwbD01z4Mr91MZbQGyzJZqy8pDB/9aCy2YRMyoPoDleJhiPIoSSeCRMxHHcuc1YVGBOJlBQFIjE0KuOO9YSr3IDEH2CPNq/30OsjLsvRGG4OsKgp05WQO7t7+wfvPxwefWzUg18/fm6vVZq18J4gzpzv4Sdrm/iikT/thmHgeufzbdjq/F914d5V+2uVTF22rweVitTuV8J1q6zqnldZdeWvjd7SlVHJBWgzY39soNEInnLL6FtumlcUfv3967fFGxV+g1Gs3b7/bxB+tHhurbyvwuDZB2AN5KuP6WbtN1BLAwQUAAIACAA8ARdJPJ8jZ5ABAAAfBgAAHwAAAHVuaXZlcnNhbC9odG1sX3NraW5fc2V0dGluZ3MuanONlE1vwjAMhu/8iiq7TohpH2y7TQOkSRwmjdu0QyimVKRJlKQdHeK/rwkDktQdxBfy8uR17Cre9pJmkZQkz8nW/Xb793DvNLCaUSVchzrr0AurE83yBczyAljOgURIdTh6lHcnAjMm3JnO6w9rqz0/Iuw/S8q0j0vEQiGaxg5XCPiNaBvs8M9R7Hl17WvyGj0vjRG8nwpugJs+F6qgjiFXE7f8EiNYVKDOoEuaQmA6dKuLPDneD234XCoKSXk9FZnoz2m6zpQo+aIr/6qWoJpPvt4Dg6fh6ziwY7k2bwaKOPH40UY3KRVoDX95H8Y2UJjROTDPd+DWP2hg3C4ooqtc5+ZAv9zY8GlJM2h16XZiI8R443UpZ2Bjuq4nGa1BXWIlZCkv+IBSicx2pIW2e35EmaCLnGd7bjSwgXL2sta2q3unQu9GNkjwhET0hFbY8yu6ZkcMagQ0wVg65NVR3ilmxzCRIzkEomHTqsLniInniN1/JoQaQ9NV0YyHZjg2baBqDWomBGtu/3XunnGu3u4XUEsDBBQAAgAIADwBF0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DwBF0mw7V1XbgAAAHYAAAAcAAAAdW5pdmVyc2FsL2xvY2FsX3NldHRpbmdzLnhtbA3MPQ7CMAxA4b2nsLyXn42haTc2EBLlAFZjUCTHRomF4PZ4e8OnNy3fKvDh1otpwuPugMC6WS76SvhYz+MJoTtpJjHlhGoIyzxMYhvJnd0DdngL/bitXCOcr1RD3hp3ViePM4xwieezcMb9PPwB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wBF0kXqeFBbwEAAPsCAAApAAAAdW5pdmVyc2FsL3NraW5fY3VzdG9taXphdGlvbl9zZXR0aW5ncy54bWyNUttq3DAQfc9XiPzAShrdDO6Cbi5+SUKykGd3rRbTRC6WQkvRx1dOsmy22dBqnmbOmTPM6LTp+xTtU8rz4/R7yNMc70LOU/yWthcItfv5YV5ulpBCTptj5X6K4/yzj1/ntVarKQ9xHJbRrmjaYtQ9P6SkVk7VjBlGkWSeeoWc57ZiDbgGbMUcJbbd/CXxoruEfYj5vGq7OUHfN/QxhSX3cQy/tnDKfgudbvB5Gcap8tJWsDXKYWpxbA3ECJfcF6oBQCDLHXG4SNlITZDHjGMoRlGggAjnpBGFSMqhZl0jqgrzjUBMMkZdoZ7WbqS1cdQWCQ0huk7zqrGl64zEGBFCgLnCBXQGo8qGqqFBrQcEBwZE0UYTBaiznelY8c4Ly5GiXmBcmDGA8fG4x+3enutY/e91Duf8h+DZLziLrt7anDFXu39alkrehccfD0MO6MuQQj9+ury59Xf+aqd3/fXV5as3n318YK6GrZt/6O8/UEsDBBQAAgAIAD0BF0l1IT99WA0AAPEhAAAXAAAAdW5pdmVyc2FsL3VuaXZlcnNhbC5wbmftmvtfUum3x6mcaqaLNjNN3rVisjOVfPM7XkqT8VLKadR0LNPULlimDmAqGirSXQuRUTuaV6Zs8pKXMRMUL1QWZJhk4A0EKlQUBEYRCQE9m/p+57zOOf8CP+y9X+t5P89e+1mvtZ71+WHfPBLot+Ery69AINAGmL9vCAhkAgOBVqHWrgZGtlKuTQGPFckhft6gxn7racAwifUK8AKBmonrdKe/AOwvE/3Dk0GgjT2GawUDVRMDrLsB8/UKvRgt47PwYJWeMat39Ta7YmIS5JX/01qTb01gJlufXdnh/a0pvmDzNZOCqznZKvORq+kFY96d/o621yL7vre/44PE+80WHbYfXuoWFCpilaNc9TyxJI5fi8l850WMOsqPGuQnDCfXpTciHlwQ91e8bjhBcXFFCTxmC0k6E+DDTjkfUtYsBdvE2KZt75XxKLzrK4DRobr0l+YO+eOFQZ5xsYZpxzsk2wBb2kRDxgImqO2HOmLkw+RE6k2DFXZQlZ8w3HQS5bASsCI3D/o1or8xgEbLfMNqe9+vgfslM5hhzBts8LDWCIzACIzACIzACIzACIzACIzACIzACIzACIzACIzgf4Ocfx4scCBlJik/4CFI5FhbM0ZEcHWh6WUoOzdVm2R2UFTP4DWsAWZKXRU9qVpi8cEDS3NvD0NsHpNOKIec4Bo5GYJP1zHGWFC3Ag/9PLvMVZjZgv3TtC69U9XWoQKcnOqqxEyWrFko1oqDte2tSP5+Vnwlk2xKI6YHqsOXfWysYdFZmomFFZ5Tkgtp0uRoCjBlIODE4nhhkMtw00maYrHMFYX01P3V8w0FJexG7WcoX+1qGuMv0Jb1CkWJCxTiLPRAHGON3lFUQ/XTB9h0ldazqbrrkOMHz9TX6gE/O0QUS1kq1R/UBb0aOAMCzYTQdp+E21tEY1WDqV2xzkGUGUtOcsbAGl9ra5hjwuU6Br+BheH0nyNwZ2ceQLCzL7aoo8Iu/9HYZDM3pxo+SYp0FIvc4nlh1rWIpdFYEn/D95u30ZOD5WPtyfHv6iYkj4oaNPTH6VGhF2viRGLMaKDasj1HO+JysiGBn0Uo9YSkBedhTSL45KoXINCdQcjbaJxetaAUlaZIPaVF4YXpeZC54gdr/ArkXlHf8RfLj8pCh/rjo4YCY11Z9al/dtiM7E86JdjbwOOKF9xoXHlyYk3Vzh9yOSzmb0e86isfLrY/G7rYfyjGQjkoPW0dHgr3lIiEy0tpVhE32NHbY7uIEdmzSrImvoIh1RzPHy9zWyk77odfAUrcN7iJwRfTW6eHsEN7WlxUkWnSrO+29VoQ2F8vECxbCw8opirp+WBheXpgESuKQI2kP1zEWE8Eb4X73rq1AV7pFG262b7I7zoHh8pABmUQylWeEnF6hbwU9bxAQ8UvBFhfTs01bLqtXNLxA5WVm8BpWK4/cQ4Rf/LdvW6SL3hfdXMPN6BsECURC8fT4hmZ1g1PZtEsfg6YeeoIFOLjY6E0Fbl0aNIO5gA7EXcRsWKe6mN/VQbU1idNCAJF7kFLXpTSsmNqeatbkCXOdWwkVQW97Z8UCM9uLXM5Ib/fH89oe7AOLKyXt1t5nbFYT31zhK7raXuN7Xle36FPEmhH0rrlVPzbLjvi3Q4UCNRY5IwLjqv+9LrWOmjyGOKqTw5Y/GPq8Y44nwrvC1yPzf6SDnuq4t67Nsntkn0/vxbCQoaJv8S/0lWAW0px5Y0hdPV1DlpEvoEQwh7JnD+58AQq8hJTrhGTUFCHxnCKzTm+U8LCWDKrlXf6pDACHJ6Hra7wo3iKW4PAtaAkLulYg41i9npJT5L4v0Q1ssjmUx6uqshcs5BN9yqLbx3fHkM4H1K8fUcfkyPrm7377Hlnn1NoX2rXof4kOxXVY7zZ43z+ODsIimgSLqC8PwVqA2MJf8u0Dnmij3p2aKYTpwkBgs99b+1Oqg6vlPwjl/1rUSrfdks1WWW+/VZu3OYd9JoqV7pKuYWSd8mJrhsj/B5c5Uj5Iidd0CFlhiuqkMnXirG2TPKR5Gi+dvZHVJdqaJIJoXlg6vnz7EYIH7sKlOhcLmbphyBTRUsfGVBBxZK8QyH4pwyC0zAnr5p6jujem+JGMO4TLNySks+rIYnP/if/WMBD5sTjKCpir7Ro9A/bww2iTP7F3FZbldBwVZRG85qyKinwWl6DVJq83Nn3Npz8IrFS4bAJdqlKKiBWLGb/BV3WsJZpSsVy2unumRT1BtCTxcG04BSSqRrNNb/7u2d1pcuShoWTd1Ysfn8qwI6E3mWWe/ZV2EksOkm/1ix7iswAMrR47+SR4PdnupG6My1Wzl0rQwgR4ubuzT/H58qaERz9oEcseuhvrz3k5nLUv3xRD2hnWmSxPT4cc3f5Hx9eZgK5rMzL+IKA00tPOgwT24Lh3RV/sKDLuphKzU5CBPnQ9QKMAIvmxQAVyDRvzRJR2dt67wgsmJz0sJ0W+ectrtIX+GRZ/71oK77L6CHwirzGDOhGHv2OICqVql0NOsV3/NA0yjku/51Y5S4ROxbc3r+HRl+7xpksmyJW7Zq0d7ryc5plvycV4QSE9KwtvIL1NezVSB58acJlN+MWWMWdIve6bPsyMYWvvTDiQp+XP2LzXYEOMIR19AglcEuaKlROH/xsNEfY4oqP3F4IE0OXpcA3rhJNFc5id2zftjvo6WgYJQDI6A5ODbqBcUwa5pdV/h2sCG6x/5B53V67Eif3Y+D/+PTxox+yobr3k/l+tqMewAGvrpHGR1DWJ9LkerdfreDpaaPTcivQJbTUc4ut5PHe7pSUmefEJ8FVH7ywdr2Zkpdt3akLscrgbdsbORNugw8C/SzYpoOIwnBKn6Oz5AJR1ajy2FPQJw2P75rklQa11E4rH3uBb06MpHExKVJ2LShk73gzw5anWxymeWJCYtEv+6uInulOxOMrO9AKxmmeObuDGWgol3qeFapzIMvFw5eg8S/YtPJG8zfQvLUWT09ZmMTPcAdItDcp5fEtunX/ANKl15AulvADdHUNBzdszjunU3dGVq88TNh0Z1IBt6AvdE35hzQRkGW/bi/YrTNUgsf8Gx+Hrfeja6oxy3p10GQtJqFETr60LPk/qRRFy+rS/3oxx5KX+qY4/34uO6YIxz9HstFrcm6zA73+jrq5dK/dlyGi3/xD/N5wajBitx8DnS3zNsMkrQOIQoRvwXUFbllbRtLPxCLMpzmdrT+nnXiCAzbcv3MO3sem44j/2rSQYOXKZWVr65oRa7rwYFFoieV2a85UICVcsOB25T597vxtHzQPDiTqYYJm73C3wpzp79QkOrLpPjkIgXcKhFlKoy7HjaXuOwSuHfalHEjdBNsR5DH7vDfuR6bZIyYkaxb/mmGH69QwoEtPv1cCnbqiPOTF9Cc5oE/Kkesvli6uSbotQS7GDRfLu1eAjtM+qZXJMhSZtEkd7C7mnTkomx/2YNJ++sVdj9bnOKiUcZMTP1jmSv1+cnuIzAAOt9RaRuuYLZobEAXNW1k7Dbcpiq/k7lAp5+ZLL7i3Qg40WvHUnU/P1wx7d+2gyprx/k61kJiGimdnTWod1CiclndzEbNPX5EmGO3UL/BkgW6m3We/fZfF106YAQVStv9+01L+zAOE1vVzu7gRS8KS9bltqXzyHTSznp/MOjCMxGMzE/LHeW8aWDMdQr0c9rR0lf/RpolAdJQrSynIUCCiL76/rp0UJU3dA6klAkj2lIDIeGOoujAGHtI9khUY2YJ0/3xS+z3DgwsVmWJ39XPiW1lo8USm4YDjaS7+hQ6+lIFWFPukKBjwKUPdPJwA1AoKuqvxKGWDocEcxb2erK8eXb+t1xfcXkrd+aSLqmZupapFez/l1+DcPDuIJNXCHMuQVgZnkpLYyjjK062+BbA0agB2TW9SdbqmCxxIaR/79+Lum8uwQezn5b8IYQPYc5FVSH0s4Gxep2RRpLid+TEhuFeU1LViUMgSUGcC/t1GUjFbij+BU3cI+S2i1xPN61eONWXQrO/1r5sRFG6Z3rb0lSlw3swGZK7Gmn2WRGX4sS1ubgWRQz1FC5o9ShER2o2ZaWbI8fYdOkkYjaubDsLFpz3B/KnXK3CoKtCykpvQ1ArEwlr7G4MqoxIN2dNGBSTuQFZWJH5xYx7ys/CL4CSPNajDbQzCj8Cj7MYqMoS8zkXJQ8T6f1fGMkdzmfGRFMqfPFiesRboHvV6LWxhlBWl3OTM+Hh2+mn+uFP3y42jidDFAWJgd9l4MU131urgDbUQtxxTWUopmkauA3Q3KkzvjSDcjRHqx1pv3Iuohusezb/zD8lTWb2HuzFRJbvSOepCDxXnlzKKIF3a/dNcmVA3Of64vNTPHlDRF/+MeoAdwVpTSRmDw8tmsbfAYS9Ms/66+rrHFJo5V305Fh0VIC0yaHpHh/+v9j9wVdJh3pd//1wASOz4//m5gN+eXF2xFrASj4batZN727DaVPdVgP2Ee3RL7YWvYfGZH99ny3INyxOOHojJ7ci/TzekeTtGea7DzDAxInS5ZuMcrXlUZwfffG1RsrqowTAbdjDQt9H71JX/BlBLAwQUAAIACABAARdJKwvAbUoAAABrAAAAGwAAAHVuaXZlcnNhbC91bml2ZXJzYWwucG5nLnhtbLOxr8jNUShLLSrOzM+zVTLUM1Cyt+PlsikoSi3LTC1XqACKGekZQICSQiUqtzwzpSQDKGRgbowQzEjNTM8osVWyMDCFC+oDzQQAUEsBAgAAFAACAAgAPAEXSRUOrShkBAAABxEAAB0AAAAAAAAAAQAAAAAAAAAAAHVuaXZlcnNhbC9jb21tb25fbWVzc2FnZXMubG5nUEsBAgAAFAACAAgAPAEXSRl6axwpAwAAhgwAACcAAAAAAAAAAQAAAAAAnwQAAHVuaXZlcnNhbC9mbGFzaF9wdWJsaXNoaW5nX3NldHRpbmdzLnhtbFBLAQIAABQAAgAIADwBF0my/r9XsAIAAFUKAAAhAAAAAAAAAAEAAAAAAA0IAAB1bml2ZXJzYWwvZmxhc2hfc2tpbl9zZXR0aW5ncy54bWxQSwECAAAUAAIACAA8ARdJy/6H//4CAACXCwAAJgAAAAAAAAABAAAAAAD8CgAAdW5pdmVyc2FsL2h0bWxfcHVibGlzaGluZ19zZXR0aW5ncy54bWxQSwECAAAUAAIACAA8ARdJPJ8jZ5ABAAAfBgAAHwAAAAAAAAABAAAAAAA+DgAAdW5pdmVyc2FsL2h0bWxfc2tpbl9zZXR0aW5ncy5qc1BLAQIAABQAAgAIADwBF0k9PC/RwQAAAOUBAAAaAAAAAAAAAAEAAAAAAAsQAAB1bml2ZXJzYWwvaTE4bl9wcmVzZXRzLnhtbFBLAQIAABQAAgAIADwBF0mw7V1XbgAAAHYAAAAcAAAAAAAAAAEAAAAAAAQRAAB1bml2ZXJzYWwvbG9jYWxfc2V0dGluZ3MueG1sUEsBAgAAFAACAAgARJRXRyO0Tvv7AgAAsAgAABQAAAAAAAAAAQAAAAAArBEAAHVuaXZlcnNhbC9wbGF5ZXIueG1sUEsBAgAAFAACAAgAPAEXSRep4UFvAQAA+wIAACkAAAAAAAAAAQAAAAAA2RQAAHVuaXZlcnNhbC9za2luX2N1c3RvbWl6YXRpb25fc2V0dGluZ3MueG1sUEsBAgAAFAACAAgAPQEXSXUhP31YDQAA8SEAABcAAAAAAAAAAAAAAAAAjxYAAHVuaXZlcnNhbC91bml2ZXJzYWwucG5nUEsBAgAAFAACAAgAQAEXSSsLwG1KAAAAawAAABsAAAAAAAAAAQAAAAAAHCQAAHVuaXZlcnNhbC91bml2ZXJzYWwucG5nLnhtbFBLBQYAAAAACwALAEkDAACfJAAAAAA="/>
  <p:tag name="ISPRING_RESOURCE_PATHS_HASH_PRESENTER" val="4577f96c1d146d1024591441de32e15b846ef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5628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51PPT模板网   www.51pptmoban.com">
  <a:themeElements>
    <a:clrScheme name="自定义 231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45389"/>
      </a:accent1>
      <a:accent2>
        <a:srgbClr val="2B93D2"/>
      </a:accent2>
      <a:accent3>
        <a:srgbClr val="37CAEC"/>
      </a:accent3>
      <a:accent4>
        <a:srgbClr val="08DCD8"/>
      </a:accent4>
      <a:accent5>
        <a:srgbClr val="ABDAD7"/>
      </a:accent5>
      <a:accent6>
        <a:srgbClr val="D9D9D9"/>
      </a:accent6>
      <a:hlink>
        <a:srgbClr val="F84D4D"/>
      </a:hlink>
      <a:folHlink>
        <a:srgbClr val="BFBFBF"/>
      </a:folHlink>
    </a:clrScheme>
    <a:fontScheme name="pkued3ke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A3A3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</TotalTime>
  <Words>2138</Words>
  <Application>Microsoft Office PowerPoint</Application>
  <PresentationFormat>宽屏</PresentationFormat>
  <Paragraphs>283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阿里巴巴普惠体 2.0 55 Regular</vt:lpstr>
      <vt:lpstr>等线 Light</vt:lpstr>
      <vt:lpstr>演示秋鸿楷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简约清凉风工作汇报商务通用ppt模板</dc:title>
  <dc:creator>51PPT模板网</dc:creator>
  <cp:keywords>www.51pptmoban.com</cp:keywords>
  <dc:description>www.51pptmoban.com</dc:description>
  <cp:lastModifiedBy>Win user</cp:lastModifiedBy>
  <cp:revision>452</cp:revision>
  <dcterms:created xsi:type="dcterms:W3CDTF">2016-06-07T15:36:47Z</dcterms:created>
  <dcterms:modified xsi:type="dcterms:W3CDTF">2022-06-26T15:06:32Z</dcterms:modified>
</cp:coreProperties>
</file>